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407" r:id="rId3"/>
    <p:sldId id="370" r:id="rId4"/>
    <p:sldId id="375" r:id="rId5"/>
    <p:sldId id="402" r:id="rId6"/>
    <p:sldId id="403" r:id="rId7"/>
    <p:sldId id="404" r:id="rId8"/>
    <p:sldId id="405" r:id="rId9"/>
    <p:sldId id="406" r:id="rId10"/>
    <p:sldId id="372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en Quoc Trung" initials="NQT" lastIdx="1" clrIdx="1">
    <p:extLst>
      <p:ext uri="{19B8F6BF-5375-455C-9EA6-DF929625EA0E}">
        <p15:presenceInfo xmlns:p15="http://schemas.microsoft.com/office/powerpoint/2012/main" userId="S::trungnq@dtp-education.com::fe17689d-b00c-41c7-8731-0c29698818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EE3F2F"/>
    <a:srgbClr val="8A73B3"/>
    <a:srgbClr val="FFDF2B"/>
    <a:srgbClr val="008D77"/>
    <a:srgbClr val="00ADEE"/>
    <a:srgbClr val="F99C1D"/>
    <a:srgbClr val="EC028D"/>
    <a:srgbClr val="3AA2DE"/>
    <a:srgbClr val="AED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89558" autoAdjust="0"/>
  </p:normalViewPr>
  <p:slideViewPr>
    <p:cSldViewPr snapToGrid="0">
      <p:cViewPr varScale="1">
        <p:scale>
          <a:sx n="61" d="100"/>
          <a:sy n="61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-2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Quoc Trung" userId="fe17689d-b00c-41c7-8731-0c29698818f6" providerId="ADAL" clId="{9AEE467A-B398-49A4-8D64-CDE7C781A09D}"/>
    <pc:docChg chg="custSel modSld">
      <pc:chgData name="Nguyen Quoc Trung" userId="fe17689d-b00c-41c7-8731-0c29698818f6" providerId="ADAL" clId="{9AEE467A-B398-49A4-8D64-CDE7C781A09D}" dt="2023-02-14T04:21:16.253" v="81" actId="1592"/>
      <pc:docMkLst>
        <pc:docMk/>
      </pc:docMkLst>
      <pc:sldChg chg="addSp modSp mod addCm delCm">
        <pc:chgData name="Nguyen Quoc Trung" userId="fe17689d-b00c-41c7-8731-0c29698818f6" providerId="ADAL" clId="{9AEE467A-B398-49A4-8D64-CDE7C781A09D}" dt="2023-02-14T04:21:16.253" v="81" actId="1592"/>
        <pc:sldMkLst>
          <pc:docMk/>
          <pc:sldMk cId="1261555593" sldId="296"/>
        </pc:sldMkLst>
        <pc:spChg chg="add mod">
          <ac:chgData name="Nguyen Quoc Trung" userId="fe17689d-b00c-41c7-8731-0c29698818f6" providerId="ADAL" clId="{9AEE467A-B398-49A4-8D64-CDE7C781A09D}" dt="2023-02-14T04:21:05.088" v="79" actId="14100"/>
          <ac:spMkLst>
            <pc:docMk/>
            <pc:sldMk cId="1261555593" sldId="296"/>
            <ac:spMk id="8" creationId="{239D8FC1-2571-CF1C-CC81-EC30C4CC2DD1}"/>
          </ac:spMkLst>
        </pc:spChg>
      </pc:sldChg>
    </pc:docChg>
  </pc:docChgLst>
  <pc:docChgLst>
    <pc:chgData name="Phan Van Rieu (Hugo)" userId="032e726b-b6b7-45df-b0ca-e82fb010a48a" providerId="ADAL" clId="{86C5E675-5C6E-42FA-8CF3-D126BD7C8C63}"/>
    <pc:docChg chg="modSld">
      <pc:chgData name="Phan Van Rieu (Hugo)" userId="032e726b-b6b7-45df-b0ca-e82fb010a48a" providerId="ADAL" clId="{86C5E675-5C6E-42FA-8CF3-D126BD7C8C63}" dt="2024-07-22T14:07:56.481" v="27" actId="20577"/>
      <pc:docMkLst>
        <pc:docMk/>
      </pc:docMkLst>
      <pc:sldChg chg="modSp">
        <pc:chgData name="Phan Van Rieu (Hugo)" userId="032e726b-b6b7-45df-b0ca-e82fb010a48a" providerId="ADAL" clId="{86C5E675-5C6E-42FA-8CF3-D126BD7C8C63}" dt="2024-07-22T14:07:56.481" v="27" actId="20577"/>
        <pc:sldMkLst>
          <pc:docMk/>
          <pc:sldMk cId="399626847" sldId="405"/>
        </pc:sldMkLst>
        <pc:spChg chg="mod">
          <ac:chgData name="Phan Van Rieu (Hugo)" userId="032e726b-b6b7-45df-b0ca-e82fb010a48a" providerId="ADAL" clId="{86C5E675-5C6E-42FA-8CF3-D126BD7C8C63}" dt="2024-07-22T14:07:56.481" v="27" actId="20577"/>
          <ac:spMkLst>
            <pc:docMk/>
            <pc:sldMk cId="399626847" sldId="405"/>
            <ac:spMk id="28" creationId="{F06B8F0B-6340-C06E-A840-B977E5C11992}"/>
          </ac:spMkLst>
        </pc:spChg>
      </pc:sldChg>
      <pc:sldChg chg="modSp mod">
        <pc:chgData name="Phan Van Rieu (Hugo)" userId="032e726b-b6b7-45df-b0ca-e82fb010a48a" providerId="ADAL" clId="{86C5E675-5C6E-42FA-8CF3-D126BD7C8C63}" dt="2024-07-22T14:07:25.251" v="1" actId="14100"/>
        <pc:sldMkLst>
          <pc:docMk/>
          <pc:sldMk cId="2612916262" sldId="416"/>
        </pc:sldMkLst>
        <pc:spChg chg="mod">
          <ac:chgData name="Phan Van Rieu (Hugo)" userId="032e726b-b6b7-45df-b0ca-e82fb010a48a" providerId="ADAL" clId="{86C5E675-5C6E-42FA-8CF3-D126BD7C8C63}" dt="2024-07-22T14:07:25.251" v="1" actId="14100"/>
          <ac:spMkLst>
            <pc:docMk/>
            <pc:sldMk cId="2612916262" sldId="416"/>
            <ac:spMk id="6" creationId="{3406FD50-16DE-F042-FDA9-984819C72F02}"/>
          </ac:spMkLst>
        </pc:spChg>
        <pc:spChg chg="mod">
          <ac:chgData name="Phan Van Rieu (Hugo)" userId="032e726b-b6b7-45df-b0ca-e82fb010a48a" providerId="ADAL" clId="{86C5E675-5C6E-42FA-8CF3-D126BD7C8C63}" dt="2024-07-22T14:07:25.251" v="1" actId="14100"/>
          <ac:spMkLst>
            <pc:docMk/>
            <pc:sldMk cId="2612916262" sldId="416"/>
            <ac:spMk id="7" creationId="{F4D4A318-9B67-E022-531E-A26F1177D60D}"/>
          </ac:spMkLst>
        </pc:spChg>
        <pc:spChg chg="mod">
          <ac:chgData name="Phan Van Rieu (Hugo)" userId="032e726b-b6b7-45df-b0ca-e82fb010a48a" providerId="ADAL" clId="{86C5E675-5C6E-42FA-8CF3-D126BD7C8C63}" dt="2024-07-22T14:07:25.251" v="1" actId="14100"/>
          <ac:spMkLst>
            <pc:docMk/>
            <pc:sldMk cId="2612916262" sldId="416"/>
            <ac:spMk id="8" creationId="{14F0BA48-8E7E-965A-AC8C-E520C37D6B69}"/>
          </ac:spMkLst>
        </pc:spChg>
      </pc:sldChg>
      <pc:sldChg chg="modSp mod">
        <pc:chgData name="Phan Van Rieu (Hugo)" userId="032e726b-b6b7-45df-b0ca-e82fb010a48a" providerId="ADAL" clId="{86C5E675-5C6E-42FA-8CF3-D126BD7C8C63}" dt="2024-07-22T14:07:17.099" v="0" actId="14100"/>
        <pc:sldMkLst>
          <pc:docMk/>
          <pc:sldMk cId="2976067977" sldId="417"/>
        </pc:sldMkLst>
        <pc:spChg chg="mod">
          <ac:chgData name="Phan Van Rieu (Hugo)" userId="032e726b-b6b7-45df-b0ca-e82fb010a48a" providerId="ADAL" clId="{86C5E675-5C6E-42FA-8CF3-D126BD7C8C63}" dt="2024-07-22T14:07:17.099" v="0" actId="14100"/>
          <ac:spMkLst>
            <pc:docMk/>
            <pc:sldMk cId="2976067977" sldId="417"/>
            <ac:spMk id="6" creationId="{3406FD50-16DE-F042-FDA9-984819C72F02}"/>
          </ac:spMkLst>
        </pc:spChg>
        <pc:spChg chg="mod">
          <ac:chgData name="Phan Van Rieu (Hugo)" userId="032e726b-b6b7-45df-b0ca-e82fb010a48a" providerId="ADAL" clId="{86C5E675-5C6E-42FA-8CF3-D126BD7C8C63}" dt="2024-07-22T14:07:17.099" v="0" actId="14100"/>
          <ac:spMkLst>
            <pc:docMk/>
            <pc:sldMk cId="2976067977" sldId="417"/>
            <ac:spMk id="7" creationId="{F4D4A318-9B67-E022-531E-A26F1177D60D}"/>
          </ac:spMkLst>
        </pc:spChg>
        <pc:spChg chg="mod">
          <ac:chgData name="Phan Van Rieu (Hugo)" userId="032e726b-b6b7-45df-b0ca-e82fb010a48a" providerId="ADAL" clId="{86C5E675-5C6E-42FA-8CF3-D126BD7C8C63}" dt="2024-07-22T14:07:17.099" v="0" actId="14100"/>
          <ac:spMkLst>
            <pc:docMk/>
            <pc:sldMk cId="2976067977" sldId="417"/>
            <ac:spMk id="8" creationId="{14F0BA48-8E7E-965A-AC8C-E520C37D6B69}"/>
          </ac:spMkLst>
        </pc:spChg>
      </pc:sldChg>
    </pc:docChg>
  </pc:docChgLst>
  <pc:docChgLst>
    <pc:chgData name="Nguyen Quoc Trung" userId="fe17689d-b00c-41c7-8731-0c29698818f6" providerId="ADAL" clId="{0DFD964F-349A-4B5C-A960-E5ECD38A3EAC}"/>
    <pc:docChg chg="undo custSel addSld delSld modSld sldOrd modMainMaster">
      <pc:chgData name="Nguyen Quoc Trung" userId="fe17689d-b00c-41c7-8731-0c29698818f6" providerId="ADAL" clId="{0DFD964F-349A-4B5C-A960-E5ECD38A3EAC}" dt="2022-02-07T06:35:49.287" v="295" actId="2696"/>
      <pc:docMkLst>
        <pc:docMk/>
      </pc:docMkLst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305580802" sldId="256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488303136" sldId="257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286072798" sldId="258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555627643" sldId="259"/>
        </pc:sldMkLst>
      </pc:sldChg>
      <pc:sldChg chg="addSp delSp modSp mod delAnim modAnim">
        <pc:chgData name="Nguyen Quoc Trung" userId="fe17689d-b00c-41c7-8731-0c29698818f6" providerId="ADAL" clId="{0DFD964F-349A-4B5C-A960-E5ECD38A3EAC}" dt="2022-02-07T05:05:21.220" v="148" actId="478"/>
        <pc:sldMkLst>
          <pc:docMk/>
          <pc:sldMk cId="1602106998" sldId="262"/>
        </pc:sldMkLst>
        <pc:spChg chg="add del mod">
          <ac:chgData name="Nguyen Quoc Trung" userId="fe17689d-b00c-41c7-8731-0c29698818f6" providerId="ADAL" clId="{0DFD964F-349A-4B5C-A960-E5ECD38A3EAC}" dt="2022-02-07T05:05:21.220" v="148" actId="478"/>
          <ac:spMkLst>
            <pc:docMk/>
            <pc:sldMk cId="1602106998" sldId="262"/>
            <ac:spMk id="11" creationId="{A4486174-1D91-48C8-8F1A-826E44F53866}"/>
          </ac:spMkLst>
        </pc:spChg>
        <pc:picChg chg="add mod modCrop">
          <ac:chgData name="Nguyen Quoc Trung" userId="fe17689d-b00c-41c7-8731-0c29698818f6" providerId="ADAL" clId="{0DFD964F-349A-4B5C-A960-E5ECD38A3EAC}" dt="2022-02-07T05:04:19.410" v="145" actId="14826"/>
          <ac:picMkLst>
            <pc:docMk/>
            <pc:sldMk cId="1602106998" sldId="262"/>
            <ac:picMk id="3" creationId="{81293857-8B53-47FC-8AEC-8EEC86CD4EC2}"/>
          </ac:picMkLst>
        </pc:picChg>
        <pc:picChg chg="del">
          <ac:chgData name="Nguyen Quoc Trung" userId="fe17689d-b00c-41c7-8731-0c29698818f6" providerId="ADAL" clId="{0DFD964F-349A-4B5C-A960-E5ECD38A3EAC}" dt="2022-02-07T04:55:54.971" v="69" actId="478"/>
          <ac:picMkLst>
            <pc:docMk/>
            <pc:sldMk cId="1602106998" sldId="262"/>
            <ac:picMk id="4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4:55:53.330" v="68" actId="478"/>
          <ac:picMkLst>
            <pc:docMk/>
            <pc:sldMk cId="1602106998" sldId="262"/>
            <ac:picMk id="5" creationId="{00000000-0000-0000-0000-000000000000}"/>
          </ac:picMkLst>
        </pc:picChg>
        <pc:picChg chg="add mod">
          <ac:chgData name="Nguyen Quoc Trung" userId="fe17689d-b00c-41c7-8731-0c29698818f6" providerId="ADAL" clId="{0DFD964F-349A-4B5C-A960-E5ECD38A3EAC}" dt="2022-02-07T05:00:50.912" v="106" actId="1038"/>
          <ac:picMkLst>
            <pc:docMk/>
            <pc:sldMk cId="1602106998" sldId="262"/>
            <ac:picMk id="7" creationId="{DEE3ABD8-33AA-44CA-9FEA-DB9B9A9A2B38}"/>
          </ac:picMkLst>
        </pc:picChg>
        <pc:picChg chg="add mod">
          <ac:chgData name="Nguyen Quoc Trung" userId="fe17689d-b00c-41c7-8731-0c29698818f6" providerId="ADAL" clId="{0DFD964F-349A-4B5C-A960-E5ECD38A3EAC}" dt="2022-02-07T05:02:10.712" v="119" actId="1076"/>
          <ac:picMkLst>
            <pc:docMk/>
            <pc:sldMk cId="1602106998" sldId="262"/>
            <ac:picMk id="8" creationId="{1C0E8453-8DFF-47F4-A6BC-162A174CCD1B}"/>
          </ac:picMkLst>
        </pc:picChg>
        <pc:picChg chg="add del">
          <ac:chgData name="Nguyen Quoc Trung" userId="fe17689d-b00c-41c7-8731-0c29698818f6" providerId="ADAL" clId="{0DFD964F-349A-4B5C-A960-E5ECD38A3EAC}" dt="2022-02-07T05:02:36.767" v="124" actId="22"/>
          <ac:picMkLst>
            <pc:docMk/>
            <pc:sldMk cId="1602106998" sldId="262"/>
            <ac:picMk id="10" creationId="{138C3E45-0B81-44AA-8E98-DA76431D79CD}"/>
          </ac:picMkLst>
        </pc:picChg>
      </pc:sldChg>
      <pc:sldChg chg="delSp modSp del mod delAnim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751577575" sldId="263"/>
        </pc:sldMkLst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2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3" creationId="{00000000-0000-0000-0000-000000000000}"/>
          </ac:spMkLst>
        </pc:spChg>
        <pc:spChg chg="mod">
          <ac:chgData name="Nguyen Quoc Trung" userId="fe17689d-b00c-41c7-8731-0c29698818f6" providerId="ADAL" clId="{0DFD964F-349A-4B5C-A960-E5ECD38A3EAC}" dt="2022-02-07T05:02:28.970" v="122" actId="20577"/>
          <ac:spMkLst>
            <pc:docMk/>
            <pc:sldMk cId="3751577575" sldId="263"/>
            <ac:spMk id="4" creationId="{0A8C348E-B8F3-504E-98DF-FD6EFA9121DF}"/>
          </ac:spMkLst>
        </pc:spChg>
        <pc:spChg chg="del">
          <ac:chgData name="Nguyen Quoc Trung" userId="fe17689d-b00c-41c7-8731-0c29698818f6" providerId="ADAL" clId="{0DFD964F-349A-4B5C-A960-E5ECD38A3EAC}" dt="2022-02-07T06:30:06.558" v="291" actId="478"/>
          <ac:spMkLst>
            <pc:docMk/>
            <pc:sldMk cId="3751577575" sldId="263"/>
            <ac:spMk id="5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7" creationId="{00000000-0000-0000-0000-000000000000}"/>
          </ac:spMkLst>
        </pc:spChg>
        <pc:spChg chg="del">
          <ac:chgData name="Nguyen Quoc Trung" userId="fe17689d-b00c-41c7-8731-0c29698818f6" providerId="ADAL" clId="{0DFD964F-349A-4B5C-A960-E5ECD38A3EAC}" dt="2022-02-07T05:02:20.383" v="120" actId="478"/>
          <ac:spMkLst>
            <pc:docMk/>
            <pc:sldMk cId="3751577575" sldId="263"/>
            <ac:spMk id="12" creationId="{00000000-0000-0000-0000-000000000000}"/>
          </ac:spMkLst>
        </pc:spChg>
        <pc:picChg chg="del">
          <ac:chgData name="Nguyen Quoc Trung" userId="fe17689d-b00c-41c7-8731-0c29698818f6" providerId="ADAL" clId="{0DFD964F-349A-4B5C-A960-E5ECD38A3EAC}" dt="2022-02-07T05:02:20.383" v="120" actId="478"/>
          <ac:picMkLst>
            <pc:docMk/>
            <pc:sldMk cId="3751577575" sldId="263"/>
            <ac:picMk id="6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6:30:04.389" v="290" actId="478"/>
          <ac:picMkLst>
            <pc:docMk/>
            <pc:sldMk cId="3751577575" sldId="263"/>
            <ac:picMk id="9" creationId="{00000000-0000-0000-0000-000000000000}"/>
          </ac:picMkLst>
        </pc:picChg>
        <pc:picChg chg="del">
          <ac:chgData name="Nguyen Quoc Trung" userId="fe17689d-b00c-41c7-8731-0c29698818f6" providerId="ADAL" clId="{0DFD964F-349A-4B5C-A960-E5ECD38A3EAC}" dt="2022-02-07T05:02:20.383" v="120" actId="478"/>
          <ac:picMkLst>
            <pc:docMk/>
            <pc:sldMk cId="3751577575" sldId="263"/>
            <ac:picMk id="11" creationId="{00000000-0000-0000-0000-000000000000}"/>
          </ac:picMkLst>
        </pc:picChg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08188160" sldId="264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908368622" sldId="265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42086281" sldId="270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806217367" sldId="271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91215467" sldId="272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024387357" sldId="273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4278095154" sldId="274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965088473" sldId="275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283910895" sldId="276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727587180" sldId="277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168383498" sldId="278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1666976284" sldId="279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3341980089" sldId="280"/>
        </pc:sldMkLst>
      </pc:sldChg>
      <pc:sldChg chg="del">
        <pc:chgData name="Nguyen Quoc Trung" userId="fe17689d-b00c-41c7-8731-0c29698818f6" providerId="ADAL" clId="{0DFD964F-349A-4B5C-A960-E5ECD38A3EAC}" dt="2022-02-07T06:35:27.483" v="294" actId="2696"/>
        <pc:sldMkLst>
          <pc:docMk/>
          <pc:sldMk cId="2865308285" sldId="281"/>
        </pc:sldMkLst>
      </pc:sldChg>
      <pc:sldChg chg="addSp delSp modSp new mod modAnim">
        <pc:chgData name="Nguyen Quoc Trung" userId="fe17689d-b00c-41c7-8731-0c29698818f6" providerId="ADAL" clId="{0DFD964F-349A-4B5C-A960-E5ECD38A3EAC}" dt="2022-02-07T06:13:02.129" v="154" actId="1076"/>
        <pc:sldMkLst>
          <pc:docMk/>
          <pc:sldMk cId="3855577433" sldId="282"/>
        </pc:sldMkLst>
        <pc:picChg chg="add del">
          <ac:chgData name="Nguyen Quoc Trung" userId="fe17689d-b00c-41c7-8731-0c29698818f6" providerId="ADAL" clId="{0DFD964F-349A-4B5C-A960-E5ECD38A3EAC}" dt="2022-02-07T05:04:22.190" v="146" actId="478"/>
          <ac:picMkLst>
            <pc:docMk/>
            <pc:sldMk cId="3855577433" sldId="282"/>
            <ac:picMk id="3" creationId="{CF35B06C-82C1-49D8-9B06-5761878BD8B0}"/>
          </ac:picMkLst>
        </pc:picChg>
        <pc:picChg chg="add mod">
          <ac:chgData name="Nguyen Quoc Trung" userId="fe17689d-b00c-41c7-8731-0c29698818f6" providerId="ADAL" clId="{0DFD964F-349A-4B5C-A960-E5ECD38A3EAC}" dt="2022-02-07T06:12:48.129" v="152" actId="1076"/>
          <ac:picMkLst>
            <pc:docMk/>
            <pc:sldMk cId="3855577433" sldId="282"/>
            <ac:picMk id="5" creationId="{1E342D88-1DBF-46FD-987D-CE46FBFE6677}"/>
          </ac:picMkLst>
        </pc:picChg>
        <pc:picChg chg="add mod">
          <ac:chgData name="Nguyen Quoc Trung" userId="fe17689d-b00c-41c7-8731-0c29698818f6" providerId="ADAL" clId="{0DFD964F-349A-4B5C-A960-E5ECD38A3EAC}" dt="2022-02-07T06:13:02.129" v="154" actId="1076"/>
          <ac:picMkLst>
            <pc:docMk/>
            <pc:sldMk cId="3855577433" sldId="282"/>
            <ac:picMk id="6" creationId="{7E3C5BC8-5E1A-4E50-A120-B6B919FE25D6}"/>
          </ac:picMkLst>
        </pc:picChg>
      </pc:sldChg>
      <pc:sldChg chg="addSp delSp modSp new mod">
        <pc:chgData name="Nguyen Quoc Trung" userId="fe17689d-b00c-41c7-8731-0c29698818f6" providerId="ADAL" clId="{0DFD964F-349A-4B5C-A960-E5ECD38A3EAC}" dt="2022-02-07T06:16:28.371" v="183" actId="1076"/>
        <pc:sldMkLst>
          <pc:docMk/>
          <pc:sldMk cId="2130102236" sldId="283"/>
        </pc:sldMkLst>
        <pc:picChg chg="add mod ord">
          <ac:chgData name="Nguyen Quoc Trung" userId="fe17689d-b00c-41c7-8731-0c29698818f6" providerId="ADAL" clId="{0DFD964F-349A-4B5C-A960-E5ECD38A3EAC}" dt="2022-02-07T06:14:55.986" v="165" actId="1076"/>
          <ac:picMkLst>
            <pc:docMk/>
            <pc:sldMk cId="2130102236" sldId="283"/>
            <ac:picMk id="3" creationId="{803ACD55-18B4-4375-B465-21B521E0E438}"/>
          </ac:picMkLst>
        </pc:picChg>
        <pc:picChg chg="add del mod modCrop">
          <ac:chgData name="Nguyen Quoc Trung" userId="fe17689d-b00c-41c7-8731-0c29698818f6" providerId="ADAL" clId="{0DFD964F-349A-4B5C-A960-E5ECD38A3EAC}" dt="2022-02-07T06:16:20.161" v="179" actId="478"/>
          <ac:picMkLst>
            <pc:docMk/>
            <pc:sldMk cId="2130102236" sldId="283"/>
            <ac:picMk id="4" creationId="{79CE7474-F88A-4F68-9E86-8C1254180057}"/>
          </ac:picMkLst>
        </pc:picChg>
        <pc:picChg chg="add mod">
          <ac:chgData name="Nguyen Quoc Trung" userId="fe17689d-b00c-41c7-8731-0c29698818f6" providerId="ADAL" clId="{0DFD964F-349A-4B5C-A960-E5ECD38A3EAC}" dt="2022-02-07T06:16:28.371" v="183" actId="1076"/>
          <ac:picMkLst>
            <pc:docMk/>
            <pc:sldMk cId="2130102236" sldId="283"/>
            <ac:picMk id="6" creationId="{A30D0E7F-0BA1-42A2-A967-68B31BFD7C78}"/>
          </ac:picMkLst>
        </pc:picChg>
      </pc:sldChg>
      <pc:sldChg chg="addSp modSp new del mod modClrScheme chgLayout">
        <pc:chgData name="Nguyen Quoc Trung" userId="fe17689d-b00c-41c7-8731-0c29698818f6" providerId="ADAL" clId="{0DFD964F-349A-4B5C-A960-E5ECD38A3EAC}" dt="2022-02-07T06:35:49.287" v="295" actId="2696"/>
        <pc:sldMkLst>
          <pc:docMk/>
          <pc:sldMk cId="2484132342" sldId="284"/>
        </pc:sldMkLst>
        <pc:spChg chg="add mod">
          <ac:chgData name="Nguyen Quoc Trung" userId="fe17689d-b00c-41c7-8731-0c29698818f6" providerId="ADAL" clId="{0DFD964F-349A-4B5C-A960-E5ECD38A3EAC}" dt="2022-02-07T06:15:45.633" v="174" actId="208"/>
          <ac:spMkLst>
            <pc:docMk/>
            <pc:sldMk cId="2484132342" sldId="284"/>
            <ac:spMk id="3" creationId="{8E9DEFD5-B2A3-4717-A28C-2FED04602B19}"/>
          </ac:spMkLst>
        </pc:spChg>
        <pc:picChg chg="add mod">
          <ac:chgData name="Nguyen Quoc Trung" userId="fe17689d-b00c-41c7-8731-0c29698818f6" providerId="ADAL" clId="{0DFD964F-349A-4B5C-A960-E5ECD38A3EAC}" dt="2022-02-07T06:15:19.863" v="170" actId="14100"/>
          <ac:picMkLst>
            <pc:docMk/>
            <pc:sldMk cId="2484132342" sldId="284"/>
            <ac:picMk id="2" creationId="{F5FF500B-485B-43B8-B52F-9672C82DB1BB}"/>
          </ac:picMkLst>
        </pc:picChg>
      </pc:sldChg>
      <pc:sldChg chg="addSp delSp modSp add mod ord modAnim">
        <pc:chgData name="Nguyen Quoc Trung" userId="fe17689d-b00c-41c7-8731-0c29698818f6" providerId="ADAL" clId="{0DFD964F-349A-4B5C-A960-E5ECD38A3EAC}" dt="2022-02-07T06:20:33.158" v="235"/>
        <pc:sldMkLst>
          <pc:docMk/>
          <pc:sldMk cId="2740027486" sldId="285"/>
        </pc:sldMkLst>
        <pc:spChg chg="add mod">
          <ac:chgData name="Nguyen Quoc Trung" userId="fe17689d-b00c-41c7-8731-0c29698818f6" providerId="ADAL" clId="{0DFD964F-349A-4B5C-A960-E5ECD38A3EAC}" dt="2022-02-07T06:19:18.772" v="215" actId="1037"/>
          <ac:spMkLst>
            <pc:docMk/>
            <pc:sldMk cId="2740027486" sldId="285"/>
            <ac:spMk id="7" creationId="{0C601DF7-87EA-4481-80B6-6CF286E5EDF0}"/>
          </ac:spMkLst>
        </pc:spChg>
        <pc:spChg chg="add mod">
          <ac:chgData name="Nguyen Quoc Trung" userId="fe17689d-b00c-41c7-8731-0c29698818f6" providerId="ADAL" clId="{0DFD964F-349A-4B5C-A960-E5ECD38A3EAC}" dt="2022-02-07T06:19:30.420" v="225" actId="1037"/>
          <ac:spMkLst>
            <pc:docMk/>
            <pc:sldMk cId="2740027486" sldId="285"/>
            <ac:spMk id="8" creationId="{9175B08D-E94E-4C29-8791-4442A48730FE}"/>
          </ac:spMkLst>
        </pc:spChg>
        <pc:spChg chg="add mod">
          <ac:chgData name="Nguyen Quoc Trung" userId="fe17689d-b00c-41c7-8731-0c29698818f6" providerId="ADAL" clId="{0DFD964F-349A-4B5C-A960-E5ECD38A3EAC}" dt="2022-02-07T06:19:37.623" v="227" actId="1076"/>
          <ac:spMkLst>
            <pc:docMk/>
            <pc:sldMk cId="2740027486" sldId="285"/>
            <ac:spMk id="9" creationId="{1A7BD665-EA6D-4D99-A5D3-38B119136E0A}"/>
          </ac:spMkLst>
        </pc:spChg>
        <pc:spChg chg="add mod">
          <ac:chgData name="Nguyen Quoc Trung" userId="fe17689d-b00c-41c7-8731-0c29698818f6" providerId="ADAL" clId="{0DFD964F-349A-4B5C-A960-E5ECD38A3EAC}" dt="2022-02-07T06:19:43.713" v="229" actId="1076"/>
          <ac:spMkLst>
            <pc:docMk/>
            <pc:sldMk cId="2740027486" sldId="285"/>
            <ac:spMk id="10" creationId="{EC592DB2-B4E7-4382-B091-F8F35DB2190F}"/>
          </ac:spMkLst>
        </pc:spChg>
        <pc:picChg chg="del">
          <ac:chgData name="Nguyen Quoc Trung" userId="fe17689d-b00c-41c7-8731-0c29698818f6" providerId="ADAL" clId="{0DFD964F-349A-4B5C-A960-E5ECD38A3EAC}" dt="2022-02-07T06:17:49.691" v="188" actId="478"/>
          <ac:picMkLst>
            <pc:docMk/>
            <pc:sldMk cId="2740027486" sldId="285"/>
            <ac:picMk id="3" creationId="{803ACD55-18B4-4375-B465-21B521E0E438}"/>
          </ac:picMkLst>
        </pc:picChg>
        <pc:picChg chg="add mod">
          <ac:chgData name="Nguyen Quoc Trung" userId="fe17689d-b00c-41c7-8731-0c29698818f6" providerId="ADAL" clId="{0DFD964F-349A-4B5C-A960-E5ECD38A3EAC}" dt="2022-02-07T06:18:00.915" v="192" actId="1035"/>
          <ac:picMkLst>
            <pc:docMk/>
            <pc:sldMk cId="2740027486" sldId="285"/>
            <ac:picMk id="4" creationId="{31AFDC52-0BFC-4C25-849A-C46557ECD664}"/>
          </ac:picMkLst>
        </pc:picChg>
        <pc:picChg chg="add mod">
          <ac:chgData name="Nguyen Quoc Trung" userId="fe17689d-b00c-41c7-8731-0c29698818f6" providerId="ADAL" clId="{0DFD964F-349A-4B5C-A960-E5ECD38A3EAC}" dt="2022-02-07T06:18:21.235" v="194" actId="1076"/>
          <ac:picMkLst>
            <pc:docMk/>
            <pc:sldMk cId="2740027486" sldId="285"/>
            <ac:picMk id="5" creationId="{29A905BE-0B9E-4800-94B9-95A914C1FF70}"/>
          </ac:picMkLst>
        </pc:picChg>
        <pc:picChg chg="del">
          <ac:chgData name="Nguyen Quoc Trung" userId="fe17689d-b00c-41c7-8731-0c29698818f6" providerId="ADAL" clId="{0DFD964F-349A-4B5C-A960-E5ECD38A3EAC}" dt="2022-02-07T06:17:47.264" v="187" actId="478"/>
          <ac:picMkLst>
            <pc:docMk/>
            <pc:sldMk cId="2740027486" sldId="285"/>
            <ac:picMk id="6" creationId="{A30D0E7F-0BA1-42A2-A967-68B31BFD7C78}"/>
          </ac:picMkLst>
        </pc:picChg>
      </pc:sldChg>
      <pc:sldChg chg="addSp delSp modSp add mod delAnim">
        <pc:chgData name="Nguyen Quoc Trung" userId="fe17689d-b00c-41c7-8731-0c29698818f6" providerId="ADAL" clId="{0DFD964F-349A-4B5C-A960-E5ECD38A3EAC}" dt="2022-02-07T06:22:30.129" v="245" actId="14100"/>
        <pc:sldMkLst>
          <pc:docMk/>
          <pc:sldMk cId="789432419" sldId="286"/>
        </pc:sldMkLst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7" creationId="{0C601DF7-87EA-4481-80B6-6CF286E5EDF0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8" creationId="{9175B08D-E94E-4C29-8791-4442A48730FE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9" creationId="{1A7BD665-EA6D-4D99-A5D3-38B119136E0A}"/>
          </ac:spMkLst>
        </pc:spChg>
        <pc:spChg chg="del">
          <ac:chgData name="Nguyen Quoc Trung" userId="fe17689d-b00c-41c7-8731-0c29698818f6" providerId="ADAL" clId="{0DFD964F-349A-4B5C-A960-E5ECD38A3EAC}" dt="2022-02-07T06:21:13.481" v="238" actId="478"/>
          <ac:spMkLst>
            <pc:docMk/>
            <pc:sldMk cId="789432419" sldId="286"/>
            <ac:spMk id="10" creationId="{EC592DB2-B4E7-4382-B091-F8F35DB2190F}"/>
          </ac:spMkLst>
        </pc:spChg>
        <pc:picChg chg="add mod">
          <ac:chgData name="Nguyen Quoc Trung" userId="fe17689d-b00c-41c7-8731-0c29698818f6" providerId="ADAL" clId="{0DFD964F-349A-4B5C-A960-E5ECD38A3EAC}" dt="2022-02-07T06:21:42.829" v="242" actId="1076"/>
          <ac:picMkLst>
            <pc:docMk/>
            <pc:sldMk cId="789432419" sldId="286"/>
            <ac:picMk id="3" creationId="{6A92CFFB-7F5A-41FC-BBDD-360C691A64BC}"/>
          </ac:picMkLst>
        </pc:picChg>
        <pc:picChg chg="del">
          <ac:chgData name="Nguyen Quoc Trung" userId="fe17689d-b00c-41c7-8731-0c29698818f6" providerId="ADAL" clId="{0DFD964F-349A-4B5C-A960-E5ECD38A3EAC}" dt="2022-02-07T06:21:11.487" v="237" actId="478"/>
          <ac:picMkLst>
            <pc:docMk/>
            <pc:sldMk cId="789432419" sldId="286"/>
            <ac:picMk id="4" creationId="{31AFDC52-0BFC-4C25-849A-C46557ECD664}"/>
          </ac:picMkLst>
        </pc:picChg>
        <pc:picChg chg="del">
          <ac:chgData name="Nguyen Quoc Trung" userId="fe17689d-b00c-41c7-8731-0c29698818f6" providerId="ADAL" clId="{0DFD964F-349A-4B5C-A960-E5ECD38A3EAC}" dt="2022-02-07T06:21:13.481" v="238" actId="478"/>
          <ac:picMkLst>
            <pc:docMk/>
            <pc:sldMk cId="789432419" sldId="286"/>
            <ac:picMk id="5" creationId="{29A905BE-0B9E-4800-94B9-95A914C1FF70}"/>
          </ac:picMkLst>
        </pc:picChg>
        <pc:picChg chg="add mod">
          <ac:chgData name="Nguyen Quoc Trung" userId="fe17689d-b00c-41c7-8731-0c29698818f6" providerId="ADAL" clId="{0DFD964F-349A-4B5C-A960-E5ECD38A3EAC}" dt="2022-02-07T06:22:30.129" v="245" actId="14100"/>
          <ac:picMkLst>
            <pc:docMk/>
            <pc:sldMk cId="789432419" sldId="286"/>
            <ac:picMk id="11" creationId="{0C98D2D5-6E69-4295-B175-8E544E90E89E}"/>
          </ac:picMkLst>
        </pc:picChg>
      </pc:sldChg>
      <pc:sldChg chg="addSp delSp modSp add mod modAnim">
        <pc:chgData name="Nguyen Quoc Trung" userId="fe17689d-b00c-41c7-8731-0c29698818f6" providerId="ADAL" clId="{0DFD964F-349A-4B5C-A960-E5ECD38A3EAC}" dt="2022-02-07T06:25:12.686" v="267" actId="1076"/>
        <pc:sldMkLst>
          <pc:docMk/>
          <pc:sldMk cId="391145777" sldId="287"/>
        </pc:sldMkLst>
        <pc:picChg chg="del">
          <ac:chgData name="Nguyen Quoc Trung" userId="fe17689d-b00c-41c7-8731-0c29698818f6" providerId="ADAL" clId="{0DFD964F-349A-4B5C-A960-E5ECD38A3EAC}" dt="2022-02-07T06:23:32.957" v="247" actId="478"/>
          <ac:picMkLst>
            <pc:docMk/>
            <pc:sldMk cId="391145777" sldId="287"/>
            <ac:picMk id="3" creationId="{6A92CFFB-7F5A-41FC-BBDD-360C691A64BC}"/>
          </ac:picMkLst>
        </pc:picChg>
        <pc:picChg chg="add mod modCrop">
          <ac:chgData name="Nguyen Quoc Trung" userId="fe17689d-b00c-41c7-8731-0c29698818f6" providerId="ADAL" clId="{0DFD964F-349A-4B5C-A960-E5ECD38A3EAC}" dt="2022-02-07T06:24:05.428" v="258" actId="1076"/>
          <ac:picMkLst>
            <pc:docMk/>
            <pc:sldMk cId="391145777" sldId="287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0DFD964F-349A-4B5C-A960-E5ECD38A3EAC}" dt="2022-02-07T06:24:52.312" v="265" actId="1035"/>
          <ac:picMkLst>
            <pc:docMk/>
            <pc:sldMk cId="391145777" sldId="287"/>
            <ac:picMk id="6" creationId="{FE11C779-72F6-442A-ADDE-3199F49CA4C0}"/>
          </ac:picMkLst>
        </pc:picChg>
        <pc:picChg chg="add mod">
          <ac:chgData name="Nguyen Quoc Trung" userId="fe17689d-b00c-41c7-8731-0c29698818f6" providerId="ADAL" clId="{0DFD964F-349A-4B5C-A960-E5ECD38A3EAC}" dt="2022-02-07T06:25:12.686" v="267" actId="1076"/>
          <ac:picMkLst>
            <pc:docMk/>
            <pc:sldMk cId="391145777" sldId="287"/>
            <ac:picMk id="7" creationId="{2376DC19-A460-4173-A98C-16E2F5E9A194}"/>
          </ac:picMkLst>
        </pc:picChg>
        <pc:picChg chg="del mod">
          <ac:chgData name="Nguyen Quoc Trung" userId="fe17689d-b00c-41c7-8731-0c29698818f6" providerId="ADAL" clId="{0DFD964F-349A-4B5C-A960-E5ECD38A3EAC}" dt="2022-02-07T06:23:45.464" v="252" actId="478"/>
          <ac:picMkLst>
            <pc:docMk/>
            <pc:sldMk cId="391145777" sldId="287"/>
            <ac:picMk id="11" creationId="{0C98D2D5-6E69-4295-B175-8E544E90E89E}"/>
          </ac:picMkLst>
        </pc:picChg>
      </pc:sldChg>
      <pc:sldChg chg="addSp delSp modSp add mod delAnim modAnim">
        <pc:chgData name="Nguyen Quoc Trung" userId="fe17689d-b00c-41c7-8731-0c29698818f6" providerId="ADAL" clId="{0DFD964F-349A-4B5C-A960-E5ECD38A3EAC}" dt="2022-02-07T06:29:53.797" v="289" actId="1076"/>
        <pc:sldMkLst>
          <pc:docMk/>
          <pc:sldMk cId="1255981275" sldId="288"/>
        </pc:sldMkLst>
        <pc:picChg chg="add del mod">
          <ac:chgData name="Nguyen Quoc Trung" userId="fe17689d-b00c-41c7-8731-0c29698818f6" providerId="ADAL" clId="{0DFD964F-349A-4B5C-A960-E5ECD38A3EAC}" dt="2022-02-07T06:28:45.973" v="276" actId="478"/>
          <ac:picMkLst>
            <pc:docMk/>
            <pc:sldMk cId="1255981275" sldId="288"/>
            <ac:picMk id="3" creationId="{966F00D1-95E6-439E-B92D-2D8CD00BACF4}"/>
          </ac:picMkLst>
        </pc:picChg>
        <pc:picChg chg="del">
          <ac:chgData name="Nguyen Quoc Trung" userId="fe17689d-b00c-41c7-8731-0c29698818f6" providerId="ADAL" clId="{0DFD964F-349A-4B5C-A960-E5ECD38A3EAC}" dt="2022-02-07T06:27:45.986" v="270" actId="478"/>
          <ac:picMkLst>
            <pc:docMk/>
            <pc:sldMk cId="1255981275" sldId="288"/>
            <ac:picMk id="6" creationId="{FE11C779-72F6-442A-ADDE-3199F49CA4C0}"/>
          </ac:picMkLst>
        </pc:picChg>
        <pc:picChg chg="del">
          <ac:chgData name="Nguyen Quoc Trung" userId="fe17689d-b00c-41c7-8731-0c29698818f6" providerId="ADAL" clId="{0DFD964F-349A-4B5C-A960-E5ECD38A3EAC}" dt="2022-02-07T06:27:43.997" v="269" actId="478"/>
          <ac:picMkLst>
            <pc:docMk/>
            <pc:sldMk cId="1255981275" sldId="288"/>
            <ac:picMk id="7" creationId="{2376DC19-A460-4173-A98C-16E2F5E9A194}"/>
          </ac:picMkLst>
        </pc:picChg>
        <pc:picChg chg="add mod modCrop">
          <ac:chgData name="Nguyen Quoc Trung" userId="fe17689d-b00c-41c7-8731-0c29698818f6" providerId="ADAL" clId="{0DFD964F-349A-4B5C-A960-E5ECD38A3EAC}" dt="2022-02-07T06:29:31.259" v="283" actId="1076"/>
          <ac:picMkLst>
            <pc:docMk/>
            <pc:sldMk cId="1255981275" sldId="288"/>
            <ac:picMk id="8" creationId="{938B64AE-BC14-4C5C-A866-21F613F846C0}"/>
          </ac:picMkLst>
        </pc:picChg>
        <pc:picChg chg="add mod">
          <ac:chgData name="Nguyen Quoc Trung" userId="fe17689d-b00c-41c7-8731-0c29698818f6" providerId="ADAL" clId="{0DFD964F-349A-4B5C-A960-E5ECD38A3EAC}" dt="2022-02-07T06:29:37.302" v="287" actId="1076"/>
          <ac:picMkLst>
            <pc:docMk/>
            <pc:sldMk cId="1255981275" sldId="288"/>
            <ac:picMk id="10" creationId="{6E9D4221-2337-4CA9-A428-E6681501B05D}"/>
          </ac:picMkLst>
        </pc:picChg>
        <pc:picChg chg="add mod">
          <ac:chgData name="Nguyen Quoc Trung" userId="fe17689d-b00c-41c7-8731-0c29698818f6" providerId="ADAL" clId="{0DFD964F-349A-4B5C-A960-E5ECD38A3EAC}" dt="2022-02-07T06:29:53.797" v="289" actId="1076"/>
          <ac:picMkLst>
            <pc:docMk/>
            <pc:sldMk cId="1255981275" sldId="288"/>
            <ac:picMk id="11" creationId="{0E68496C-7DB9-4EDD-A016-72811F219885}"/>
          </ac:picMkLst>
        </pc:picChg>
      </pc:sldChg>
      <pc:sldMasterChg chg="modSldLayout">
        <pc:chgData name="Nguyen Quoc Trung" userId="fe17689d-b00c-41c7-8731-0c29698818f6" providerId="ADAL" clId="{0DFD964F-349A-4B5C-A960-E5ECD38A3EAC}" dt="2022-02-07T06:30:21.678" v="293" actId="1076"/>
        <pc:sldMasterMkLst>
          <pc:docMk/>
          <pc:sldMasterMk cId="4062688086" sldId="2147483648"/>
        </pc:sldMasterMkLst>
        <pc:sldLayoutChg chg="delSp modSp mod">
          <pc:chgData name="Nguyen Quoc Trung" userId="fe17689d-b00c-41c7-8731-0c29698818f6" providerId="ADAL" clId="{0DFD964F-349A-4B5C-A960-E5ECD38A3EAC}" dt="2022-02-07T06:30:21.678" v="293" actId="1076"/>
          <pc:sldLayoutMkLst>
            <pc:docMk/>
            <pc:sldMasterMk cId="4062688086" sldId="2147483648"/>
            <pc:sldLayoutMk cId="3667450544" sldId="2147483649"/>
          </pc:sldLayoutMkLst>
          <pc:spChg chg="del">
            <ac:chgData name="Nguyen Quoc Trung" userId="fe17689d-b00c-41c7-8731-0c29698818f6" providerId="ADAL" clId="{0DFD964F-349A-4B5C-A960-E5ECD38A3EAC}" dt="2022-02-07T06:30:19.648" v="292" actId="478"/>
            <ac:spMkLst>
              <pc:docMk/>
              <pc:sldMasterMk cId="4062688086" sldId="2147483648"/>
              <pc:sldLayoutMk cId="3667450544" sldId="2147483649"/>
              <ac:spMk id="4" creationId="{00000000-0000-0000-0000-000000000000}"/>
            </ac:spMkLst>
          </pc:spChg>
          <pc:picChg chg="mod">
            <ac:chgData name="Nguyen Quoc Trung" userId="fe17689d-b00c-41c7-8731-0c29698818f6" providerId="ADAL" clId="{0DFD964F-349A-4B5C-A960-E5ECD38A3EAC}" dt="2022-02-07T06:30:21.678" v="293" actId="1076"/>
            <ac:picMkLst>
              <pc:docMk/>
              <pc:sldMasterMk cId="4062688086" sldId="2147483648"/>
              <pc:sldLayoutMk cId="3667450544" sldId="2147483649"/>
              <ac:picMk id="14" creationId="{DCB3A087-7B8B-8F42-B9ED-075BE1F0D98A}"/>
            </ac:picMkLst>
          </pc:picChg>
        </pc:sldLayoutChg>
        <pc:sldLayoutChg chg="addSp delSp modSp mod">
          <pc:chgData name="Nguyen Quoc Trung" userId="fe17689d-b00c-41c7-8731-0c29698818f6" providerId="ADAL" clId="{0DFD964F-349A-4B5C-A960-E5ECD38A3EAC}" dt="2022-02-07T05:05:16.592" v="147"/>
          <pc:sldLayoutMkLst>
            <pc:docMk/>
            <pc:sldMasterMk cId="4062688086" sldId="2147483648"/>
            <pc:sldLayoutMk cId="521900593" sldId="2147483650"/>
          </pc:sldLayoutMkLst>
          <pc:spChg chg="mod topLvl">
            <ac:chgData name="Nguyen Quoc Trung" userId="fe17689d-b00c-41c7-8731-0c29698818f6" providerId="ADAL" clId="{0DFD964F-349A-4B5C-A960-E5ECD38A3EAC}" dt="2022-02-07T05:00:01.263" v="89" actId="14100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del mod topLvl">
            <ac:chgData name="Nguyen Quoc Trung" userId="fe17689d-b00c-41c7-8731-0c29698818f6" providerId="ADAL" clId="{0DFD964F-349A-4B5C-A960-E5ECD38A3EAC}" dt="2022-02-07T04:52:43.574" v="41" actId="478"/>
            <ac:spMkLst>
              <pc:docMk/>
              <pc:sldMasterMk cId="4062688086" sldId="2147483648"/>
              <pc:sldLayoutMk cId="521900593" sldId="2147483650"/>
              <ac:spMk id="9" creationId="{A2663CC0-F0F5-404F-A271-D6EF4966436A}"/>
            </ac:spMkLst>
          </pc:spChg>
          <pc:spChg chg="del mod">
            <ac:chgData name="Nguyen Quoc Trung" userId="fe17689d-b00c-41c7-8731-0c29698818f6" providerId="ADAL" clId="{0DFD964F-349A-4B5C-A960-E5ECD38A3EAC}" dt="2022-02-07T04:53:21.313" v="57" actId="478"/>
            <ac:spMkLst>
              <pc:docMk/>
              <pc:sldMasterMk cId="4062688086" sldId="2147483648"/>
              <pc:sldLayoutMk cId="521900593" sldId="2147483650"/>
              <ac:spMk id="11" creationId="{90D7547D-B38F-4DF0-9E7B-7BC965EE078A}"/>
            </ac:spMkLst>
          </pc:spChg>
          <pc:spChg chg="mod">
            <ac:chgData name="Nguyen Quoc Trung" userId="fe17689d-b00c-41c7-8731-0c29698818f6" providerId="ADAL" clId="{0DFD964F-349A-4B5C-A960-E5ECD38A3EAC}" dt="2022-02-07T04:50:30.259" v="29" actId="208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mod topLvl">
            <ac:chgData name="Nguyen Quoc Trung" userId="fe17689d-b00c-41c7-8731-0c29698818f6" providerId="ADAL" clId="{0DFD964F-349A-4B5C-A960-E5ECD38A3EAC}" dt="2022-02-07T04:49:05.928" v="23" actId="165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mod topLvl">
            <ac:chgData name="Nguyen Quoc Trung" userId="fe17689d-b00c-41c7-8731-0c29698818f6" providerId="ADAL" clId="{0DFD964F-349A-4B5C-A960-E5ECD38A3EAC}" dt="2022-02-07T04:59:32.969" v="88" actId="1035"/>
            <ac:spMkLst>
              <pc:docMk/>
              <pc:sldMasterMk cId="4062688086" sldId="2147483648"/>
              <pc:sldLayoutMk cId="521900593" sldId="2147483650"/>
              <ac:spMk id="21" creationId="{313763D8-39F3-46C0-90BD-1BBDD0BE33BD}"/>
            </ac:spMkLst>
          </pc:spChg>
          <pc:spChg chg="add mod">
            <ac:chgData name="Nguyen Quoc Trung" userId="fe17689d-b00c-41c7-8731-0c29698818f6" providerId="ADAL" clId="{0DFD964F-349A-4B5C-A960-E5ECD38A3EAC}" dt="2022-02-07T05:05:16.592" v="147"/>
            <ac:spMkLst>
              <pc:docMk/>
              <pc:sldMasterMk cId="4062688086" sldId="2147483648"/>
              <pc:sldLayoutMk cId="521900593" sldId="2147483650"/>
              <ac:spMk id="23" creationId="{8D4A4168-D31A-47B1-8962-E6EE4FC68D20}"/>
            </ac:spMkLst>
          </pc:spChg>
          <pc:grpChg chg="del mod">
            <ac:chgData name="Nguyen Quoc Trung" userId="fe17689d-b00c-41c7-8731-0c29698818f6" providerId="ADAL" clId="{0DFD964F-349A-4B5C-A960-E5ECD38A3EAC}" dt="2022-02-07T04:49:05.928" v="23" actId="165"/>
            <ac:grpSpMkLst>
              <pc:docMk/>
              <pc:sldMasterMk cId="4062688086" sldId="2147483648"/>
              <pc:sldLayoutMk cId="521900593" sldId="2147483650"/>
              <ac:grpSpMk id="28" creationId="{508CD10B-1C99-4F51-95DB-2053FA624442}"/>
            </ac:grpSpMkLst>
          </pc:grpChg>
          <pc:picChg chg="add mod ord">
            <ac:chgData name="Nguyen Quoc Trung" userId="fe17689d-b00c-41c7-8731-0c29698818f6" providerId="ADAL" clId="{0DFD964F-349A-4B5C-A960-E5ECD38A3EAC}" dt="2022-02-07T04:59:18.462" v="79" actId="14100"/>
            <ac:picMkLst>
              <pc:docMk/>
              <pc:sldMasterMk cId="4062688086" sldId="2147483648"/>
              <pc:sldLayoutMk cId="521900593" sldId="2147483650"/>
              <ac:picMk id="3" creationId="{D123A672-F75A-48A6-8A0C-B231338C470C}"/>
            </ac:picMkLst>
          </pc:picChg>
          <pc:picChg chg="add del mod">
            <ac:chgData name="Nguyen Quoc Trung" userId="fe17689d-b00c-41c7-8731-0c29698818f6" providerId="ADAL" clId="{0DFD964F-349A-4B5C-A960-E5ECD38A3EAC}" dt="2022-02-07T04:55:13.908" v="63" actId="478"/>
            <ac:picMkLst>
              <pc:docMk/>
              <pc:sldMasterMk cId="4062688086" sldId="2147483648"/>
              <pc:sldLayoutMk cId="521900593" sldId="2147483650"/>
              <ac:picMk id="5" creationId="{1E42F4EC-BFDA-4DE2-A396-0DCC0F33BF00}"/>
            </ac:picMkLst>
          </pc:picChg>
          <pc:picChg chg="add mod ord">
            <ac:chgData name="Nguyen Quoc Trung" userId="fe17689d-b00c-41c7-8731-0c29698818f6" providerId="ADAL" clId="{0DFD964F-349A-4B5C-A960-E5ECD38A3EAC}" dt="2022-02-07T04:53:35.807" v="59" actId="14100"/>
            <ac:picMkLst>
              <pc:docMk/>
              <pc:sldMasterMk cId="4062688086" sldId="2147483648"/>
              <pc:sldLayoutMk cId="521900593" sldId="2147483650"/>
              <ac:picMk id="16" creationId="{B688579F-51B9-4177-A8CA-A6C8F7DF9FF1}"/>
            </ac:picMkLst>
          </pc:picChg>
        </pc:sldLayoutChg>
      </pc:sldMasterChg>
    </pc:docChg>
  </pc:docChgLst>
  <pc:docChgLst>
    <pc:chgData name="Nguyen Quoc Trung" userId="fe17689d-b00c-41c7-8731-0c29698818f6" providerId="ADAL" clId="{DD335111-009A-47BE-9B9E-D0D148847B3F}"/>
    <pc:docChg chg="undo custSel addSld delSld modSld sldOrd modMainMaster">
      <pc:chgData name="Nguyen Quoc Trung" userId="fe17689d-b00c-41c7-8731-0c29698818f6" providerId="ADAL" clId="{DD335111-009A-47BE-9B9E-D0D148847B3F}" dt="2022-02-10T01:30:27.591" v="306" actId="167"/>
      <pc:docMkLst>
        <pc:docMk/>
      </pc:docMkLst>
      <pc:sldChg chg="addSp delSp modSp mod delAnim modAnim">
        <pc:chgData name="Nguyen Quoc Trung" userId="fe17689d-b00c-41c7-8731-0c29698818f6" providerId="ADAL" clId="{DD335111-009A-47BE-9B9E-D0D148847B3F}" dt="2022-02-08T03:23:26.378" v="290" actId="1076"/>
        <pc:sldMkLst>
          <pc:docMk/>
          <pc:sldMk cId="1602106998" sldId="262"/>
        </pc:sldMkLst>
        <pc:grpChg chg="add del mod">
          <ac:chgData name="Nguyen Quoc Trung" userId="fe17689d-b00c-41c7-8731-0c29698818f6" providerId="ADAL" clId="{DD335111-009A-47BE-9B9E-D0D148847B3F}" dt="2022-02-08T03:23:17.095" v="285" actId="478"/>
          <ac:grpSpMkLst>
            <pc:docMk/>
            <pc:sldMk cId="1602106998" sldId="262"/>
            <ac:grpSpMk id="6" creationId="{1D24EC86-E2D4-47E3-8BD3-E874153D78A9}"/>
          </ac:grpSpMkLst>
        </pc:grpChg>
        <pc:picChg chg="add del mod">
          <ac:chgData name="Nguyen Quoc Trung" userId="fe17689d-b00c-41c7-8731-0c29698818f6" providerId="ADAL" clId="{DD335111-009A-47BE-9B9E-D0D148847B3F}" dt="2022-02-08T03:23:18.258" v="286" actId="478"/>
          <ac:picMkLst>
            <pc:docMk/>
            <pc:sldMk cId="1602106998" sldId="262"/>
            <ac:picMk id="2" creationId="{9FA1DEB0-B0E8-4075-B4AB-E744337FA420}"/>
          </ac:picMkLst>
        </pc:picChg>
        <pc:picChg chg="mod">
          <ac:chgData name="Nguyen Quoc Trung" userId="fe17689d-b00c-41c7-8731-0c29698818f6" providerId="ADAL" clId="{DD335111-009A-47BE-9B9E-D0D148847B3F}" dt="2022-02-08T03:23:26.378" v="290" actId="1076"/>
          <ac:picMkLst>
            <pc:docMk/>
            <pc:sldMk cId="1602106998" sldId="262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8T03:15:25.857" v="247" actId="164"/>
          <ac:picMkLst>
            <pc:docMk/>
            <pc:sldMk cId="1602106998" sldId="262"/>
            <ac:picMk id="5" creationId="{5CC449BA-3F9F-4039-A483-B986BBCAA53F}"/>
          </ac:picMkLst>
        </pc:picChg>
        <pc:picChg chg="del">
          <ac:chgData name="Nguyen Quoc Trung" userId="fe17689d-b00c-41c7-8731-0c29698818f6" providerId="ADAL" clId="{DD335111-009A-47BE-9B9E-D0D148847B3F}" dt="2022-02-07T06:52:04.309" v="40" actId="478"/>
          <ac:picMkLst>
            <pc:docMk/>
            <pc:sldMk cId="1602106998" sldId="262"/>
            <ac:picMk id="7" creationId="{DEE3ABD8-33AA-44CA-9FEA-DB9B9A9A2B38}"/>
          </ac:picMkLst>
        </pc:picChg>
        <pc:picChg chg="del">
          <ac:chgData name="Nguyen Quoc Trung" userId="fe17689d-b00c-41c7-8731-0c29698818f6" providerId="ADAL" clId="{DD335111-009A-47BE-9B9E-D0D148847B3F}" dt="2022-02-07T06:52:05.443" v="41" actId="478"/>
          <ac:picMkLst>
            <pc:docMk/>
            <pc:sldMk cId="1602106998" sldId="262"/>
            <ac:picMk id="8" creationId="{1C0E8453-8DFF-47F4-A6BC-162A174CCD1B}"/>
          </ac:picMkLst>
        </pc:picChg>
        <pc:picChg chg="add mod">
          <ac:chgData name="Nguyen Quoc Trung" userId="fe17689d-b00c-41c7-8731-0c29698818f6" providerId="ADAL" clId="{DD335111-009A-47BE-9B9E-D0D148847B3F}" dt="2022-02-08T03:15:25.857" v="247" actId="164"/>
          <ac:picMkLst>
            <pc:docMk/>
            <pc:sldMk cId="1602106998" sldId="262"/>
            <ac:picMk id="1026" creationId="{65E9A7AF-1A71-4724-8B87-65353D5C0B58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15:48.256" v="248" actId="14826"/>
        <pc:sldMkLst>
          <pc:docMk/>
          <pc:sldMk cId="3855577433" sldId="282"/>
        </pc:sldMkLst>
        <pc:spChg chg="add mod">
          <ac:chgData name="Nguyen Quoc Trung" userId="fe17689d-b00c-41c7-8731-0c29698818f6" providerId="ADAL" clId="{DD335111-009A-47BE-9B9E-D0D148847B3F}" dt="2022-02-07T06:40:38.188" v="22" actId="208"/>
          <ac:spMkLst>
            <pc:docMk/>
            <pc:sldMk cId="3855577433" sldId="282"/>
            <ac:spMk id="4" creationId="{3CA3C56A-C7B2-4EDC-AE29-62D4C63A453E}"/>
          </ac:spMkLst>
        </pc:spChg>
        <pc:picChg chg="add del mod modCrop">
          <ac:chgData name="Nguyen Quoc Trung" userId="fe17689d-b00c-41c7-8731-0c29698818f6" providerId="ADAL" clId="{DD335111-009A-47BE-9B9E-D0D148847B3F}" dt="2022-02-07T06:44:06.205" v="23" actId="478"/>
          <ac:picMkLst>
            <pc:docMk/>
            <pc:sldMk cId="3855577433" sldId="282"/>
            <ac:picMk id="3" creationId="{7055A140-6CDC-46E3-8E1D-BA7612344487}"/>
          </ac:picMkLst>
        </pc:picChg>
        <pc:picChg chg="del">
          <ac:chgData name="Nguyen Quoc Trung" userId="fe17689d-b00c-41c7-8731-0c29698818f6" providerId="ADAL" clId="{DD335111-009A-47BE-9B9E-D0D148847B3F}" dt="2022-02-07T06:40:15.014" v="14" actId="478"/>
          <ac:picMkLst>
            <pc:docMk/>
            <pc:sldMk cId="3855577433" sldId="282"/>
            <ac:picMk id="5" creationId="{1E342D88-1DBF-46FD-987D-CE46FBFE6677}"/>
          </ac:picMkLst>
        </pc:picChg>
        <pc:picChg chg="del">
          <ac:chgData name="Nguyen Quoc Trung" userId="fe17689d-b00c-41c7-8731-0c29698818f6" providerId="ADAL" clId="{DD335111-009A-47BE-9B9E-D0D148847B3F}" dt="2022-02-07T06:40:15.881" v="15" actId="478"/>
          <ac:picMkLst>
            <pc:docMk/>
            <pc:sldMk cId="3855577433" sldId="282"/>
            <ac:picMk id="6" creationId="{7E3C5BC8-5E1A-4E50-A120-B6B919FE25D6}"/>
          </ac:picMkLst>
        </pc:picChg>
        <pc:picChg chg="add mod ord">
          <ac:chgData name="Nguyen Quoc Trung" userId="fe17689d-b00c-41c7-8731-0c29698818f6" providerId="ADAL" clId="{DD335111-009A-47BE-9B9E-D0D148847B3F}" dt="2022-02-08T03:15:48.256" v="248" actId="14826"/>
          <ac:picMkLst>
            <pc:docMk/>
            <pc:sldMk cId="3855577433" sldId="282"/>
            <ac:picMk id="8" creationId="{E4233EDB-8070-4738-A478-158FA6982679}"/>
          </ac:picMkLst>
        </pc:picChg>
        <pc:picChg chg="add mod">
          <ac:chgData name="Nguyen Quoc Trung" userId="fe17689d-b00c-41c7-8731-0c29698818f6" providerId="ADAL" clId="{DD335111-009A-47BE-9B9E-D0D148847B3F}" dt="2022-02-07T06:44:41.177" v="29" actId="1076"/>
          <ac:picMkLst>
            <pc:docMk/>
            <pc:sldMk cId="3855577433" sldId="282"/>
            <ac:picMk id="9" creationId="{FF53FE06-C60F-4242-8969-48ABD8F07C4A}"/>
          </ac:picMkLst>
        </pc:picChg>
        <pc:picChg chg="add mod">
          <ac:chgData name="Nguyen Quoc Trung" userId="fe17689d-b00c-41c7-8731-0c29698818f6" providerId="ADAL" clId="{DD335111-009A-47BE-9B9E-D0D148847B3F}" dt="2022-02-07T06:55:54.681" v="56" actId="1076"/>
          <ac:picMkLst>
            <pc:docMk/>
            <pc:sldMk cId="3855577433" sldId="282"/>
            <ac:picMk id="10" creationId="{56F23708-B80B-4004-BF3F-34F6D2BA35EB}"/>
          </ac:picMkLst>
        </pc:picChg>
      </pc:sldChg>
      <pc:sldChg chg="addSp delSp modSp del mod modClrScheme chgLayout">
        <pc:chgData name="Nguyen Quoc Trung" userId="fe17689d-b00c-41c7-8731-0c29698818f6" providerId="ADAL" clId="{DD335111-009A-47BE-9B9E-D0D148847B3F}" dt="2022-02-07T07:14:02.009" v="242" actId="2696"/>
        <pc:sldMkLst>
          <pc:docMk/>
          <pc:sldMk cId="2130102236" sldId="283"/>
        </pc:sldMkLst>
        <pc:picChg chg="del">
          <ac:chgData name="Nguyen Quoc Trung" userId="fe17689d-b00c-41c7-8731-0c29698818f6" providerId="ADAL" clId="{DD335111-009A-47BE-9B9E-D0D148847B3F}" dt="2022-02-07T06:54:13.202" v="46" actId="478"/>
          <ac:picMkLst>
            <pc:docMk/>
            <pc:sldMk cId="2130102236" sldId="283"/>
            <ac:picMk id="3" creationId="{803ACD55-18B4-4375-B465-21B521E0E438}"/>
          </ac:picMkLst>
        </pc:picChg>
        <pc:picChg chg="del">
          <ac:chgData name="Nguyen Quoc Trung" userId="fe17689d-b00c-41c7-8731-0c29698818f6" providerId="ADAL" clId="{DD335111-009A-47BE-9B9E-D0D148847B3F}" dt="2022-02-07T06:54:12.119" v="45" actId="478"/>
          <ac:picMkLst>
            <pc:docMk/>
            <pc:sldMk cId="2130102236" sldId="283"/>
            <ac:picMk id="6" creationId="{A30D0E7F-0BA1-42A2-A967-68B31BFD7C78}"/>
          </ac:picMkLst>
        </pc:picChg>
        <pc:picChg chg="add del mod">
          <ac:chgData name="Nguyen Quoc Trung" userId="fe17689d-b00c-41c7-8731-0c29698818f6" providerId="ADAL" clId="{DD335111-009A-47BE-9B9E-D0D148847B3F}" dt="2022-02-07T07:02:17.622" v="99" actId="478"/>
          <ac:picMkLst>
            <pc:docMk/>
            <pc:sldMk cId="2130102236" sldId="283"/>
            <ac:picMk id="2050" creationId="{2067319A-FE27-46BE-8409-1505AAE645FB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10T01:30:27.591" v="306" actId="167"/>
        <pc:sldMkLst>
          <pc:docMk/>
          <pc:sldMk cId="2740027486" sldId="285"/>
        </pc:sldMkLst>
        <pc:spChg chg="mod">
          <ac:chgData name="Nguyen Quoc Trung" userId="fe17689d-b00c-41c7-8731-0c29698818f6" providerId="ADAL" clId="{DD335111-009A-47BE-9B9E-D0D148847B3F}" dt="2022-02-07T07:07:48.689" v="188" actId="1035"/>
          <ac:spMkLst>
            <pc:docMk/>
            <pc:sldMk cId="2740027486" sldId="285"/>
            <ac:spMk id="7" creationId="{0C601DF7-87EA-4481-80B6-6CF286E5EDF0}"/>
          </ac:spMkLst>
        </pc:spChg>
        <pc:spChg chg="mod">
          <ac:chgData name="Nguyen Quoc Trung" userId="fe17689d-b00c-41c7-8731-0c29698818f6" providerId="ADAL" clId="{DD335111-009A-47BE-9B9E-D0D148847B3F}" dt="2022-02-07T07:06:49.169" v="176" actId="1037"/>
          <ac:spMkLst>
            <pc:docMk/>
            <pc:sldMk cId="2740027486" sldId="285"/>
            <ac:spMk id="8" creationId="{9175B08D-E94E-4C29-8791-4442A48730FE}"/>
          </ac:spMkLst>
        </pc:spChg>
        <pc:spChg chg="del">
          <ac:chgData name="Nguyen Quoc Trung" userId="fe17689d-b00c-41c7-8731-0c29698818f6" providerId="ADAL" clId="{DD335111-009A-47BE-9B9E-D0D148847B3F}" dt="2022-02-07T07:07:22.711" v="178" actId="478"/>
          <ac:spMkLst>
            <pc:docMk/>
            <pc:sldMk cId="2740027486" sldId="285"/>
            <ac:spMk id="9" creationId="{1A7BD665-EA6D-4D99-A5D3-38B119136E0A}"/>
          </ac:spMkLst>
        </pc:spChg>
        <pc:spChg chg="del">
          <ac:chgData name="Nguyen Quoc Trung" userId="fe17689d-b00c-41c7-8731-0c29698818f6" providerId="ADAL" clId="{DD335111-009A-47BE-9B9E-D0D148847B3F}" dt="2022-02-07T07:06:56.254" v="177" actId="478"/>
          <ac:spMkLst>
            <pc:docMk/>
            <pc:sldMk cId="2740027486" sldId="285"/>
            <ac:spMk id="10" creationId="{EC592DB2-B4E7-4382-B091-F8F35DB2190F}"/>
          </ac:spMkLst>
        </pc:spChg>
        <pc:spChg chg="add mod">
          <ac:chgData name="Nguyen Quoc Trung" userId="fe17689d-b00c-41c7-8731-0c29698818f6" providerId="ADAL" clId="{DD335111-009A-47BE-9B9E-D0D148847B3F}" dt="2022-02-07T07:07:45.235" v="187" actId="1035"/>
          <ac:spMkLst>
            <pc:docMk/>
            <pc:sldMk cId="2740027486" sldId="285"/>
            <ac:spMk id="16" creationId="{462761E5-11E2-4989-93C1-AA89B3212B9B}"/>
          </ac:spMkLst>
        </pc:spChg>
        <pc:spChg chg="add mod">
          <ac:chgData name="Nguyen Quoc Trung" userId="fe17689d-b00c-41c7-8731-0c29698818f6" providerId="ADAL" clId="{DD335111-009A-47BE-9B9E-D0D148847B3F}" dt="2022-02-07T07:07:37.701" v="186" actId="1038"/>
          <ac:spMkLst>
            <pc:docMk/>
            <pc:sldMk cId="2740027486" sldId="285"/>
            <ac:spMk id="17" creationId="{76B39995-14A9-42DE-B042-FE55475E447F}"/>
          </ac:spMkLst>
        </pc:spChg>
        <pc:grpChg chg="add mod">
          <ac:chgData name="Nguyen Quoc Trung" userId="fe17689d-b00c-41c7-8731-0c29698818f6" providerId="ADAL" clId="{DD335111-009A-47BE-9B9E-D0D148847B3F}" dt="2022-02-08T03:16:46.513" v="260" actId="164"/>
          <ac:grpSpMkLst>
            <pc:docMk/>
            <pc:sldMk cId="2740027486" sldId="285"/>
            <ac:grpSpMk id="2" creationId="{0DD815E9-8216-4085-80A3-760119513737}"/>
          </ac:grpSpMkLst>
        </pc:grpChg>
        <pc:grpChg chg="add mod ord">
          <ac:chgData name="Nguyen Quoc Trung" userId="fe17689d-b00c-41c7-8731-0c29698818f6" providerId="ADAL" clId="{DD335111-009A-47BE-9B9E-D0D148847B3F}" dt="2022-02-10T01:30:27.591" v="306" actId="167"/>
          <ac:grpSpMkLst>
            <pc:docMk/>
            <pc:sldMk cId="2740027486" sldId="285"/>
            <ac:grpSpMk id="6" creationId="{56D70229-E933-4AC6-82E7-93F6A69BE5C8}"/>
          </ac:grpSpMkLst>
        </pc:grpChg>
        <pc:grpChg chg="add del mod">
          <ac:chgData name="Nguyen Quoc Trung" userId="fe17689d-b00c-41c7-8731-0c29698818f6" providerId="ADAL" clId="{DD335111-009A-47BE-9B9E-D0D148847B3F}" dt="2022-02-08T03:16:24.024" v="249" actId="165"/>
          <ac:grpSpMkLst>
            <pc:docMk/>
            <pc:sldMk cId="2740027486" sldId="285"/>
            <ac:grpSpMk id="14" creationId="{0C7B77FC-D64A-4EE7-AEAB-C571A492A6E5}"/>
          </ac:grpSpMkLst>
        </pc:grpChg>
        <pc:picChg chg="add mod ord modCrop">
          <ac:chgData name="Nguyen Quoc Trung" userId="fe17689d-b00c-41c7-8731-0c29698818f6" providerId="ADAL" clId="{DD335111-009A-47BE-9B9E-D0D148847B3F}" dt="2022-02-10T01:30:03.449" v="305" actId="164"/>
          <ac:picMkLst>
            <pc:docMk/>
            <pc:sldMk cId="2740027486" sldId="285"/>
            <ac:picMk id="3" creationId="{C5E3D52B-6920-4742-BBD2-2CB848EE67F1}"/>
          </ac:picMkLst>
        </pc:picChg>
        <pc:picChg chg="del">
          <ac:chgData name="Nguyen Quoc Trung" userId="fe17689d-b00c-41c7-8731-0c29698818f6" providerId="ADAL" clId="{DD335111-009A-47BE-9B9E-D0D148847B3F}" dt="2022-02-07T07:02:23.472" v="100" actId="478"/>
          <ac:picMkLst>
            <pc:docMk/>
            <pc:sldMk cId="2740027486" sldId="285"/>
            <ac:picMk id="4" creationId="{31AFDC52-0BFC-4C25-849A-C46557ECD664}"/>
          </ac:picMkLst>
        </pc:picChg>
        <pc:picChg chg="del">
          <ac:chgData name="Nguyen Quoc Trung" userId="fe17689d-b00c-41c7-8731-0c29698818f6" providerId="ADAL" clId="{DD335111-009A-47BE-9B9E-D0D148847B3F}" dt="2022-02-07T07:02:24.319" v="101" actId="478"/>
          <ac:picMkLst>
            <pc:docMk/>
            <pc:sldMk cId="2740027486" sldId="285"/>
            <ac:picMk id="5" creationId="{29A905BE-0B9E-4800-94B9-95A914C1FF70}"/>
          </ac:picMkLst>
        </pc:picChg>
        <pc:picChg chg="add mod ord">
          <ac:chgData name="Nguyen Quoc Trung" userId="fe17689d-b00c-41c7-8731-0c29698818f6" providerId="ADAL" clId="{DD335111-009A-47BE-9B9E-D0D148847B3F}" dt="2022-02-10T01:30:03.449" v="305" actId="164"/>
          <ac:picMkLst>
            <pc:docMk/>
            <pc:sldMk cId="2740027486" sldId="285"/>
            <ac:picMk id="5" creationId="{AFC3208B-4A4F-42ED-AC52-AF6ED274F349}"/>
          </ac:picMkLst>
        </pc:picChg>
        <pc:picChg chg="add mod topLvl">
          <ac:chgData name="Nguyen Quoc Trung" userId="fe17689d-b00c-41c7-8731-0c29698818f6" providerId="ADAL" clId="{DD335111-009A-47BE-9B9E-D0D148847B3F}" dt="2022-02-08T03:16:46.513" v="260" actId="164"/>
          <ac:picMkLst>
            <pc:docMk/>
            <pc:sldMk cId="2740027486" sldId="285"/>
            <ac:picMk id="11" creationId="{6594C49F-8CA2-41C3-B1A0-CE044E477CE3}"/>
          </ac:picMkLst>
        </pc:picChg>
        <pc:picChg chg="add mod topLvl">
          <ac:chgData name="Nguyen Quoc Trung" userId="fe17689d-b00c-41c7-8731-0c29698818f6" providerId="ADAL" clId="{DD335111-009A-47BE-9B9E-D0D148847B3F}" dt="2022-02-08T03:16:46.513" v="260" actId="164"/>
          <ac:picMkLst>
            <pc:docMk/>
            <pc:sldMk cId="2740027486" sldId="285"/>
            <ac:picMk id="13" creationId="{C6222712-2503-420B-A39F-94676AA670F8}"/>
          </ac:picMkLst>
        </pc:picChg>
        <pc:picChg chg="add mod">
          <ac:chgData name="Nguyen Quoc Trung" userId="fe17689d-b00c-41c7-8731-0c29698818f6" providerId="ADAL" clId="{DD335111-009A-47BE-9B9E-D0D148847B3F}" dt="2022-02-08T03:16:36.030" v="258" actId="1076"/>
          <ac:picMkLst>
            <pc:docMk/>
            <pc:sldMk cId="2740027486" sldId="285"/>
            <ac:picMk id="15" creationId="{67D437AF-E578-4F08-B434-9E057F0321E9}"/>
          </ac:picMkLst>
        </pc:picChg>
      </pc:sldChg>
      <pc:sldChg chg="addSp delSp modSp mod">
        <pc:chgData name="Nguyen Quoc Trung" userId="fe17689d-b00c-41c7-8731-0c29698818f6" providerId="ADAL" clId="{DD335111-009A-47BE-9B9E-D0D148847B3F}" dt="2022-02-07T07:09:36.845" v="216" actId="1038"/>
        <pc:sldMkLst>
          <pc:docMk/>
          <pc:sldMk cId="789432419" sldId="286"/>
        </pc:sldMkLst>
        <pc:picChg chg="mod">
          <ac:chgData name="Nguyen Quoc Trung" userId="fe17689d-b00c-41c7-8731-0c29698818f6" providerId="ADAL" clId="{DD335111-009A-47BE-9B9E-D0D148847B3F}" dt="2022-02-07T07:08:35.012" v="189" actId="14826"/>
          <ac:picMkLst>
            <pc:docMk/>
            <pc:sldMk cId="789432419" sldId="286"/>
            <ac:picMk id="3" creationId="{6A92CFFB-7F5A-41FC-BBDD-360C691A64BC}"/>
          </ac:picMkLst>
        </pc:picChg>
        <pc:picChg chg="add mod">
          <ac:chgData name="Nguyen Quoc Trung" userId="fe17689d-b00c-41c7-8731-0c29698818f6" providerId="ADAL" clId="{DD335111-009A-47BE-9B9E-D0D148847B3F}" dt="2022-02-07T07:09:36.845" v="216" actId="1038"/>
          <ac:picMkLst>
            <pc:docMk/>
            <pc:sldMk cId="789432419" sldId="286"/>
            <ac:picMk id="4" creationId="{DF731950-417B-4AEC-9B3E-CF3205F9E195}"/>
          </ac:picMkLst>
        </pc:picChg>
        <pc:picChg chg="del">
          <ac:chgData name="Nguyen Quoc Trung" userId="fe17689d-b00c-41c7-8731-0c29698818f6" providerId="ADAL" clId="{DD335111-009A-47BE-9B9E-D0D148847B3F}" dt="2022-02-07T07:09:18.936" v="190" actId="478"/>
          <ac:picMkLst>
            <pc:docMk/>
            <pc:sldMk cId="789432419" sldId="286"/>
            <ac:picMk id="11" creationId="{0C98D2D5-6E69-4295-B175-8E544E90E89E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19:21.307" v="278" actId="1038"/>
        <pc:sldMkLst>
          <pc:docMk/>
          <pc:sldMk cId="391145777" sldId="287"/>
        </pc:sldMkLst>
        <pc:picChg chg="add mod">
          <ac:chgData name="Nguyen Quoc Trung" userId="fe17689d-b00c-41c7-8731-0c29698818f6" providerId="ADAL" clId="{DD335111-009A-47BE-9B9E-D0D148847B3F}" dt="2022-02-07T07:12:21.642" v="228" actId="1076"/>
          <ac:picMkLst>
            <pc:docMk/>
            <pc:sldMk cId="391145777" sldId="287"/>
            <ac:picMk id="2" creationId="{74144601-74E8-4CDE-83D5-8EFD246BD690}"/>
          </ac:picMkLst>
        </pc:picChg>
        <pc:picChg chg="mod">
          <ac:chgData name="Nguyen Quoc Trung" userId="fe17689d-b00c-41c7-8731-0c29698818f6" providerId="ADAL" clId="{DD335111-009A-47BE-9B9E-D0D148847B3F}" dt="2022-02-07T07:10:43.071" v="217" actId="14826"/>
          <ac:picMkLst>
            <pc:docMk/>
            <pc:sldMk cId="391145777" sldId="287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DD335111-009A-47BE-9B9E-D0D148847B3F}" dt="2022-02-08T03:18:30.137" v="268" actId="14100"/>
          <ac:picMkLst>
            <pc:docMk/>
            <pc:sldMk cId="391145777" sldId="287"/>
            <ac:picMk id="5" creationId="{9C16818B-49CC-45FD-8A0D-680E557803F1}"/>
          </ac:picMkLst>
        </pc:picChg>
        <pc:picChg chg="mod">
          <ac:chgData name="Nguyen Quoc Trung" userId="fe17689d-b00c-41c7-8731-0c29698818f6" providerId="ADAL" clId="{DD335111-009A-47BE-9B9E-D0D148847B3F}" dt="2022-02-08T03:19:21.307" v="278" actId="1038"/>
          <ac:picMkLst>
            <pc:docMk/>
            <pc:sldMk cId="391145777" sldId="287"/>
            <ac:picMk id="6" creationId="{FE11C779-72F6-442A-ADDE-3199F49CA4C0}"/>
          </ac:picMkLst>
        </pc:picChg>
        <pc:picChg chg="del">
          <ac:chgData name="Nguyen Quoc Trung" userId="fe17689d-b00c-41c7-8731-0c29698818f6" providerId="ADAL" clId="{DD335111-009A-47BE-9B9E-D0D148847B3F}" dt="2022-02-07T07:10:58.072" v="218" actId="478"/>
          <ac:picMkLst>
            <pc:docMk/>
            <pc:sldMk cId="391145777" sldId="287"/>
            <ac:picMk id="7" creationId="{2376DC19-A460-4173-A98C-16E2F5E9A194}"/>
          </ac:picMkLst>
        </pc:picChg>
      </pc:sldChg>
      <pc:sldChg chg="addSp delSp modSp mod delAnim modAnim">
        <pc:chgData name="Nguyen Quoc Trung" userId="fe17689d-b00c-41c7-8731-0c29698818f6" providerId="ADAL" clId="{DD335111-009A-47BE-9B9E-D0D148847B3F}" dt="2022-02-08T03:20:24.054" v="283" actId="14100"/>
        <pc:sldMkLst>
          <pc:docMk/>
          <pc:sldMk cId="1255981275" sldId="288"/>
        </pc:sldMkLst>
        <pc:picChg chg="add mod">
          <ac:chgData name="Nguyen Quoc Trung" userId="fe17689d-b00c-41c7-8731-0c29698818f6" providerId="ADAL" clId="{DD335111-009A-47BE-9B9E-D0D148847B3F}" dt="2022-02-08T03:20:14.970" v="282" actId="1076"/>
          <ac:picMkLst>
            <pc:docMk/>
            <pc:sldMk cId="1255981275" sldId="288"/>
            <ac:picMk id="2" creationId="{99F5AD1C-664D-4C86-B5A4-A1039A942F17}"/>
          </ac:picMkLst>
        </pc:picChg>
        <pc:picChg chg="add mod">
          <ac:chgData name="Nguyen Quoc Trung" userId="fe17689d-b00c-41c7-8731-0c29698818f6" providerId="ADAL" clId="{DD335111-009A-47BE-9B9E-D0D148847B3F}" dt="2022-02-08T03:19:41.567" v="279" actId="14826"/>
          <ac:picMkLst>
            <pc:docMk/>
            <pc:sldMk cId="1255981275" sldId="288"/>
            <ac:picMk id="3" creationId="{CC69B907-6C63-473F-91EB-548C999B098A}"/>
          </ac:picMkLst>
        </pc:picChg>
        <pc:picChg chg="mod">
          <ac:chgData name="Nguyen Quoc Trung" userId="fe17689d-b00c-41c7-8731-0c29698818f6" providerId="ADAL" clId="{DD335111-009A-47BE-9B9E-D0D148847B3F}" dt="2022-02-07T07:12:34.874" v="229" actId="14826"/>
          <ac:picMkLst>
            <pc:docMk/>
            <pc:sldMk cId="1255981275" sldId="288"/>
            <ac:picMk id="4" creationId="{04979EE3-3354-4550-8389-40A487CAD1F8}"/>
          </ac:picMkLst>
        </pc:picChg>
        <pc:picChg chg="add mod">
          <ac:chgData name="Nguyen Quoc Trung" userId="fe17689d-b00c-41c7-8731-0c29698818f6" providerId="ADAL" clId="{DD335111-009A-47BE-9B9E-D0D148847B3F}" dt="2022-02-08T03:20:24.054" v="283" actId="14100"/>
          <ac:picMkLst>
            <pc:docMk/>
            <pc:sldMk cId="1255981275" sldId="288"/>
            <ac:picMk id="6" creationId="{B104B98B-A206-4DEE-8E19-76D9040C8C05}"/>
          </ac:picMkLst>
        </pc:picChg>
        <pc:picChg chg="del mod">
          <ac:chgData name="Nguyen Quoc Trung" userId="fe17689d-b00c-41c7-8731-0c29698818f6" providerId="ADAL" clId="{DD335111-009A-47BE-9B9E-D0D148847B3F}" dt="2022-02-07T07:13:01.361" v="233" actId="478"/>
          <ac:picMkLst>
            <pc:docMk/>
            <pc:sldMk cId="1255981275" sldId="288"/>
            <ac:picMk id="8" creationId="{938B64AE-BC14-4C5C-A866-21F613F846C0}"/>
          </ac:picMkLst>
        </pc:picChg>
        <pc:picChg chg="del">
          <ac:chgData name="Nguyen Quoc Trung" userId="fe17689d-b00c-41c7-8731-0c29698818f6" providerId="ADAL" clId="{DD335111-009A-47BE-9B9E-D0D148847B3F}" dt="2022-02-07T07:13:24.831" v="237" actId="478"/>
          <ac:picMkLst>
            <pc:docMk/>
            <pc:sldMk cId="1255981275" sldId="288"/>
            <ac:picMk id="10" creationId="{6E9D4221-2337-4CA9-A428-E6681501B05D}"/>
          </ac:picMkLst>
        </pc:picChg>
        <pc:picChg chg="del">
          <ac:chgData name="Nguyen Quoc Trung" userId="fe17689d-b00c-41c7-8731-0c29698818f6" providerId="ADAL" clId="{DD335111-009A-47BE-9B9E-D0D148847B3F}" dt="2022-02-07T07:12:38.665" v="230" actId="478"/>
          <ac:picMkLst>
            <pc:docMk/>
            <pc:sldMk cId="1255981275" sldId="288"/>
            <ac:picMk id="11" creationId="{0E68496C-7DB9-4EDD-A016-72811F219885}"/>
          </ac:picMkLst>
        </pc:picChg>
      </pc:sldChg>
      <pc:sldChg chg="addSp delSp modSp add mod ord delAnim">
        <pc:chgData name="Nguyen Quoc Trung" userId="fe17689d-b00c-41c7-8731-0c29698818f6" providerId="ADAL" clId="{DD335111-009A-47BE-9B9E-D0D148847B3F}" dt="2022-02-07T07:01:05.858" v="98" actId="164"/>
        <pc:sldMkLst>
          <pc:docMk/>
          <pc:sldMk cId="2586424396" sldId="289"/>
        </pc:sldMkLst>
        <pc:grpChg chg="add mod">
          <ac:chgData name="Nguyen Quoc Trung" userId="fe17689d-b00c-41c7-8731-0c29698818f6" providerId="ADAL" clId="{DD335111-009A-47BE-9B9E-D0D148847B3F}" dt="2022-02-07T07:01:05.858" v="98" actId="164"/>
          <ac:grpSpMkLst>
            <pc:docMk/>
            <pc:sldMk cId="2586424396" sldId="289"/>
            <ac:grpSpMk id="11" creationId="{BA9D1F4A-4723-42BF-99E1-52124EC7B7C2}"/>
          </ac:grpSpMkLst>
        </pc:grpChg>
        <pc:picChg chg="del">
          <ac:chgData name="Nguyen Quoc Trung" userId="fe17689d-b00c-41c7-8731-0c29698818f6" providerId="ADAL" clId="{DD335111-009A-47BE-9B9E-D0D148847B3F}" dt="2022-02-07T06:57:42.575" v="64" actId="478"/>
          <ac:picMkLst>
            <pc:docMk/>
            <pc:sldMk cId="2586424396" sldId="289"/>
            <ac:picMk id="2" creationId="{9FA1DEB0-B0E8-4075-B4AB-E744337FA420}"/>
          </ac:picMkLst>
        </pc:picChg>
        <pc:picChg chg="del">
          <ac:chgData name="Nguyen Quoc Trung" userId="fe17689d-b00c-41c7-8731-0c29698818f6" providerId="ADAL" clId="{DD335111-009A-47BE-9B9E-D0D148847B3F}" dt="2022-02-07T06:56:58.618" v="60" actId="478"/>
          <ac:picMkLst>
            <pc:docMk/>
            <pc:sldMk cId="2586424396" sldId="289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7T06:59:11.857" v="81" actId="1076"/>
          <ac:picMkLst>
            <pc:docMk/>
            <pc:sldMk cId="2586424396" sldId="289"/>
            <ac:picMk id="5" creationId="{E4C5512B-BDA6-4257-BA65-90D7343FB36E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6" creationId="{82C634F6-FDFB-441D-B0D2-01B34D45EA72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8" creationId="{6426144E-A6C9-4D75-BA7A-FD55A62B90F0}"/>
          </ac:picMkLst>
        </pc:picChg>
        <pc:picChg chg="add mod">
          <ac:chgData name="Nguyen Quoc Trung" userId="fe17689d-b00c-41c7-8731-0c29698818f6" providerId="ADAL" clId="{DD335111-009A-47BE-9B9E-D0D148847B3F}" dt="2022-02-07T07:01:05.858" v="98" actId="164"/>
          <ac:picMkLst>
            <pc:docMk/>
            <pc:sldMk cId="2586424396" sldId="289"/>
            <ac:picMk id="10" creationId="{9419F484-2C4E-4DA7-A398-650543B2E056}"/>
          </ac:picMkLst>
        </pc:picChg>
        <pc:picChg chg="del mod">
          <ac:chgData name="Nguyen Quoc Trung" userId="fe17689d-b00c-41c7-8731-0c29698818f6" providerId="ADAL" clId="{DD335111-009A-47BE-9B9E-D0D148847B3F}" dt="2022-02-07T06:58:51.259" v="73" actId="478"/>
          <ac:picMkLst>
            <pc:docMk/>
            <pc:sldMk cId="2586424396" sldId="289"/>
            <ac:picMk id="1026" creationId="{65E9A7AF-1A71-4724-8B87-65353D5C0B58}"/>
          </ac:picMkLst>
        </pc:picChg>
      </pc:sldChg>
      <pc:sldChg chg="addSp delSp modSp add mod delAnim modAnim">
        <pc:chgData name="Nguyen Quoc Trung" userId="fe17689d-b00c-41c7-8731-0c29698818f6" providerId="ADAL" clId="{DD335111-009A-47BE-9B9E-D0D148847B3F}" dt="2022-02-09T03:49:52.200" v="298" actId="1076"/>
        <pc:sldMkLst>
          <pc:docMk/>
          <pc:sldMk cId="494924473" sldId="290"/>
        </pc:sldMkLst>
        <pc:grpChg chg="mod">
          <ac:chgData name="Nguyen Quoc Trung" userId="fe17689d-b00c-41c7-8731-0c29698818f6" providerId="ADAL" clId="{DD335111-009A-47BE-9B9E-D0D148847B3F}" dt="2022-02-09T03:49:52.200" v="298" actId="1076"/>
          <ac:grpSpMkLst>
            <pc:docMk/>
            <pc:sldMk cId="494924473" sldId="290"/>
            <ac:grpSpMk id="6" creationId="{1D24EC86-E2D4-47E3-8BD3-E874153D78A9}"/>
          </ac:grpSpMkLst>
        </pc:grpChg>
        <pc:picChg chg="del">
          <ac:chgData name="Nguyen Quoc Trung" userId="fe17689d-b00c-41c7-8731-0c29698818f6" providerId="ADAL" clId="{DD335111-009A-47BE-9B9E-D0D148847B3F}" dt="2022-02-09T03:49:47.138" v="297" actId="478"/>
          <ac:picMkLst>
            <pc:docMk/>
            <pc:sldMk cId="494924473" sldId="290"/>
            <ac:picMk id="2" creationId="{9FA1DEB0-B0E8-4075-B4AB-E744337FA420}"/>
          </ac:picMkLst>
        </pc:picChg>
        <pc:picChg chg="del">
          <ac:chgData name="Nguyen Quoc Trung" userId="fe17689d-b00c-41c7-8731-0c29698818f6" providerId="ADAL" clId="{DD335111-009A-47BE-9B9E-D0D148847B3F}" dt="2022-02-08T03:23:29.782" v="291" actId="478"/>
          <ac:picMkLst>
            <pc:docMk/>
            <pc:sldMk cId="494924473" sldId="290"/>
            <ac:picMk id="3" creationId="{81293857-8B53-47FC-8AEC-8EEC86CD4EC2}"/>
          </ac:picMkLst>
        </pc:picChg>
        <pc:picChg chg="add mod">
          <ac:chgData name="Nguyen Quoc Trung" userId="fe17689d-b00c-41c7-8731-0c29698818f6" providerId="ADAL" clId="{DD335111-009A-47BE-9B9E-D0D148847B3F}" dt="2022-02-08T03:23:54.422" v="295" actId="1076"/>
          <ac:picMkLst>
            <pc:docMk/>
            <pc:sldMk cId="494924473" sldId="290"/>
            <ac:picMk id="4" creationId="{B10A7D8F-FBC4-4E3D-9D6D-FD1E4E3F5ED8}"/>
          </ac:picMkLst>
        </pc:picChg>
        <pc:picChg chg="mod">
          <ac:chgData name="Nguyen Quoc Trung" userId="fe17689d-b00c-41c7-8731-0c29698818f6" providerId="ADAL" clId="{DD335111-009A-47BE-9B9E-D0D148847B3F}" dt="2022-02-09T03:49:52.200" v="298" actId="1076"/>
          <ac:picMkLst>
            <pc:docMk/>
            <pc:sldMk cId="494924473" sldId="290"/>
            <ac:picMk id="5" creationId="{5CC449BA-3F9F-4039-A483-B986BBCAA53F}"/>
          </ac:picMkLst>
        </pc:picChg>
        <pc:picChg chg="mod">
          <ac:chgData name="Nguyen Quoc Trung" userId="fe17689d-b00c-41c7-8731-0c29698818f6" providerId="ADAL" clId="{DD335111-009A-47BE-9B9E-D0D148847B3F}" dt="2022-02-09T03:49:52.200" v="298" actId="1076"/>
          <ac:picMkLst>
            <pc:docMk/>
            <pc:sldMk cId="494924473" sldId="290"/>
            <ac:picMk id="1026" creationId="{65E9A7AF-1A71-4724-8B87-65353D5C0B58}"/>
          </ac:picMkLst>
        </pc:picChg>
      </pc:sldChg>
      <pc:sldChg chg="addSp modSp new del mod">
        <pc:chgData name="Nguyen Quoc Trung" userId="fe17689d-b00c-41c7-8731-0c29698818f6" providerId="ADAL" clId="{DD335111-009A-47BE-9B9E-D0D148847B3F}" dt="2022-02-08T03:19:48.260" v="280" actId="2696"/>
        <pc:sldMkLst>
          <pc:docMk/>
          <pc:sldMk cId="2082464017" sldId="290"/>
        </pc:sldMkLst>
        <pc:picChg chg="add mod">
          <ac:chgData name="Nguyen Quoc Trung" userId="fe17689d-b00c-41c7-8731-0c29698818f6" providerId="ADAL" clId="{DD335111-009A-47BE-9B9E-D0D148847B3F}" dt="2022-02-08T03:18:02.855" v="265" actId="1076"/>
          <ac:picMkLst>
            <pc:docMk/>
            <pc:sldMk cId="2082464017" sldId="290"/>
            <ac:picMk id="3" creationId="{5B0C9F99-F2FE-46B9-AAF9-3C780491DCBB}"/>
          </ac:picMkLst>
        </pc:picChg>
      </pc:sldChg>
      <pc:sldMasterChg chg="modSldLayout">
        <pc:chgData name="Nguyen Quoc Trung" userId="fe17689d-b00c-41c7-8731-0c29698818f6" providerId="ADAL" clId="{DD335111-009A-47BE-9B9E-D0D148847B3F}" dt="2022-02-07T06:51:51.398" v="39" actId="1076"/>
        <pc:sldMasterMkLst>
          <pc:docMk/>
          <pc:sldMasterMk cId="4062688086" sldId="2147483648"/>
        </pc:sldMasterMkLst>
        <pc:sldLayoutChg chg="addSp delSp modSp mod">
          <pc:chgData name="Nguyen Quoc Trung" userId="fe17689d-b00c-41c7-8731-0c29698818f6" providerId="ADAL" clId="{DD335111-009A-47BE-9B9E-D0D148847B3F}" dt="2022-02-07T06:51:51.398" v="39" actId="1076"/>
          <pc:sldLayoutMkLst>
            <pc:docMk/>
            <pc:sldMasterMk cId="4062688086" sldId="2147483648"/>
            <pc:sldLayoutMk cId="521900593" sldId="2147483650"/>
          </pc:sldLayoutMkLst>
          <pc:spChg chg="mod">
            <ac:chgData name="Nguyen Quoc Trung" userId="fe17689d-b00c-41c7-8731-0c29698818f6" providerId="ADAL" clId="{DD335111-009A-47BE-9B9E-D0D148847B3F}" dt="2022-02-07T06:39:07.336" v="6" actId="208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mod">
            <ac:chgData name="Nguyen Quoc Trung" userId="fe17689d-b00c-41c7-8731-0c29698818f6" providerId="ADAL" clId="{DD335111-009A-47BE-9B9E-D0D148847B3F}" dt="2022-02-07T06:39:18.319" v="10" actId="208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mod">
            <ac:chgData name="Nguyen Quoc Trung" userId="fe17689d-b00c-41c7-8731-0c29698818f6" providerId="ADAL" clId="{DD335111-009A-47BE-9B9E-D0D148847B3F}" dt="2022-02-07T06:39:12.916" v="8" actId="207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mod">
            <ac:chgData name="Nguyen Quoc Trung" userId="fe17689d-b00c-41c7-8731-0c29698818f6" providerId="ADAL" clId="{DD335111-009A-47BE-9B9E-D0D148847B3F}" dt="2022-02-07T06:38:30.663" v="3" actId="14100"/>
            <ac:spMkLst>
              <pc:docMk/>
              <pc:sldMasterMk cId="4062688086" sldId="2147483648"/>
              <pc:sldLayoutMk cId="521900593" sldId="2147483650"/>
              <ac:spMk id="23" creationId="{8D4A4168-D31A-47B1-8962-E6EE4FC68D20}"/>
            </ac:spMkLst>
          </pc:spChg>
          <pc:picChg chg="mod">
            <ac:chgData name="Nguyen Quoc Trung" userId="fe17689d-b00c-41c7-8731-0c29698818f6" providerId="ADAL" clId="{DD335111-009A-47BE-9B9E-D0D148847B3F}" dt="2022-02-07T06:38:34.887" v="4" actId="14100"/>
            <ac:picMkLst>
              <pc:docMk/>
              <pc:sldMasterMk cId="4062688086" sldId="2147483648"/>
              <pc:sldLayoutMk cId="521900593" sldId="2147483650"/>
              <ac:picMk id="3" creationId="{D123A672-F75A-48A6-8A0C-B231338C470C}"/>
            </ac:picMkLst>
          </pc:picChg>
          <pc:picChg chg="add mod">
            <ac:chgData name="Nguyen Quoc Trung" userId="fe17689d-b00c-41c7-8731-0c29698818f6" providerId="ADAL" clId="{DD335111-009A-47BE-9B9E-D0D148847B3F}" dt="2022-02-07T06:51:51.398" v="39" actId="1076"/>
            <ac:picMkLst>
              <pc:docMk/>
              <pc:sldMasterMk cId="4062688086" sldId="2147483648"/>
              <pc:sldLayoutMk cId="521900593" sldId="2147483650"/>
              <ac:picMk id="4" creationId="{74EE27D0-58D2-49C6-B181-4E43A82FF073}"/>
            </ac:picMkLst>
          </pc:picChg>
          <pc:picChg chg="mod">
            <ac:chgData name="Nguyen Quoc Trung" userId="fe17689d-b00c-41c7-8731-0c29698818f6" providerId="ADAL" clId="{DD335111-009A-47BE-9B9E-D0D148847B3F}" dt="2022-02-07T06:39:36.752" v="13" actId="14100"/>
            <ac:picMkLst>
              <pc:docMk/>
              <pc:sldMasterMk cId="4062688086" sldId="2147483648"/>
              <pc:sldLayoutMk cId="521900593" sldId="2147483650"/>
              <ac:picMk id="16" creationId="{B688579F-51B9-4177-A8CA-A6C8F7DF9FF1}"/>
            </ac:picMkLst>
          </pc:picChg>
          <pc:picChg chg="del">
            <ac:chgData name="Nguyen Quoc Trung" userId="fe17689d-b00c-41c7-8731-0c29698818f6" providerId="ADAL" clId="{DD335111-009A-47BE-9B9E-D0D148847B3F}" dt="2022-02-07T06:51:41.077" v="36" actId="478"/>
            <ac:picMkLst>
              <pc:docMk/>
              <pc:sldMasterMk cId="4062688086" sldId="2147483648"/>
              <pc:sldLayoutMk cId="521900593" sldId="2147483650"/>
              <ac:picMk id="22" creationId="{154B62FC-D630-40DD-ABF6-BE913DE1ADCE}"/>
            </ac:picMkLst>
          </pc:picChg>
        </pc:sldLayoutChg>
      </pc:sldMasterChg>
    </pc:docChg>
  </pc:docChgLst>
  <pc:docChgLst>
    <pc:chgData name="Nguyen Quoc Trung" userId="fe17689d-b00c-41c7-8731-0c29698818f6" providerId="ADAL" clId="{F2D4660E-B5F4-4809-B5B5-1253388BCEBC}"/>
    <pc:docChg chg="undo custSel modSld modMainMaster">
      <pc:chgData name="Nguyen Quoc Trung" userId="fe17689d-b00c-41c7-8731-0c29698818f6" providerId="ADAL" clId="{F2D4660E-B5F4-4809-B5B5-1253388BCEBC}" dt="2022-02-07T04:45:50.147" v="294" actId="164"/>
      <pc:docMkLst>
        <pc:docMk/>
      </pc:docMkLst>
      <pc:sldChg chg="delSp mod modClrScheme chgLayout">
        <pc:chgData name="Nguyen Quoc Trung" userId="fe17689d-b00c-41c7-8731-0c29698818f6" providerId="ADAL" clId="{F2D4660E-B5F4-4809-B5B5-1253388BCEBC}" dt="2022-02-07T04:38:39.357" v="207" actId="700"/>
        <pc:sldMkLst>
          <pc:docMk/>
          <pc:sldMk cId="1602106998" sldId="262"/>
        </pc:sldMkLst>
        <pc:spChg chg="del">
          <ac:chgData name="Nguyen Quoc Trung" userId="fe17689d-b00c-41c7-8731-0c29698818f6" providerId="ADAL" clId="{F2D4660E-B5F4-4809-B5B5-1253388BCEBC}" dt="2022-02-07T04:38:39.357" v="207" actId="700"/>
          <ac:spMkLst>
            <pc:docMk/>
            <pc:sldMk cId="1602106998" sldId="262"/>
            <ac:spMk id="2" creationId="{00000000-0000-0000-0000-000000000000}"/>
          </ac:spMkLst>
        </pc:spChg>
        <pc:spChg chg="del">
          <ac:chgData name="Nguyen Quoc Trung" userId="fe17689d-b00c-41c7-8731-0c29698818f6" providerId="ADAL" clId="{F2D4660E-B5F4-4809-B5B5-1253388BCEBC}" dt="2022-02-07T04:38:39.357" v="207" actId="700"/>
          <ac:spMkLst>
            <pc:docMk/>
            <pc:sldMk cId="1602106998" sldId="262"/>
            <ac:spMk id="3" creationId="{00000000-0000-0000-0000-000000000000}"/>
          </ac:spMkLst>
        </pc:spChg>
      </pc:sldChg>
      <pc:sldMasterChg chg="modSldLayout">
        <pc:chgData name="Nguyen Quoc Trung" userId="fe17689d-b00c-41c7-8731-0c29698818f6" providerId="ADAL" clId="{F2D4660E-B5F4-4809-B5B5-1253388BCEBC}" dt="2022-02-07T04:45:50.147" v="294" actId="164"/>
        <pc:sldMasterMkLst>
          <pc:docMk/>
          <pc:sldMasterMk cId="4062688086" sldId="2147483648"/>
        </pc:sldMasterMkLst>
        <pc:sldLayoutChg chg="addSp delSp modSp mod">
          <pc:chgData name="Nguyen Quoc Trung" userId="fe17689d-b00c-41c7-8731-0c29698818f6" providerId="ADAL" clId="{F2D4660E-B5F4-4809-B5B5-1253388BCEBC}" dt="2022-02-07T04:27:05.616" v="116" actId="478"/>
          <pc:sldLayoutMkLst>
            <pc:docMk/>
            <pc:sldMasterMk cId="4062688086" sldId="2147483648"/>
            <pc:sldLayoutMk cId="3667450544" sldId="2147483649"/>
          </pc:sldLayoutMkLst>
          <pc:spChg chg="add del mod">
            <ac:chgData name="Nguyen Quoc Trung" userId="fe17689d-b00c-41c7-8731-0c29698818f6" providerId="ADAL" clId="{F2D4660E-B5F4-4809-B5B5-1253388BCEBC}" dt="2022-02-07T04:26:58.341" v="111" actId="478"/>
            <ac:spMkLst>
              <pc:docMk/>
              <pc:sldMasterMk cId="4062688086" sldId="2147483648"/>
              <pc:sldLayoutMk cId="3667450544" sldId="2147483649"/>
              <ac:spMk id="7" creationId="{6B2385C2-9F3B-4726-84EE-BFEC6AC9D6AA}"/>
            </ac:spMkLst>
          </pc:spChg>
          <pc:spChg chg="add del mod">
            <ac:chgData name="Nguyen Quoc Trung" userId="fe17689d-b00c-41c7-8731-0c29698818f6" providerId="ADAL" clId="{F2D4660E-B5F4-4809-B5B5-1253388BCEBC}" dt="2022-02-07T04:26:57.559" v="110" actId="478"/>
            <ac:spMkLst>
              <pc:docMk/>
              <pc:sldMasterMk cId="4062688086" sldId="2147483648"/>
              <pc:sldLayoutMk cId="3667450544" sldId="2147483649"/>
              <ac:spMk id="8" creationId="{54BC2997-6DAF-4763-BAC4-1FC2D1ABC7FE}"/>
            </ac:spMkLst>
          </pc:spChg>
          <pc:spChg chg="add del mod">
            <ac:chgData name="Nguyen Quoc Trung" userId="fe17689d-b00c-41c7-8731-0c29698818f6" providerId="ADAL" clId="{F2D4660E-B5F4-4809-B5B5-1253388BCEBC}" dt="2022-02-07T04:26:57.024" v="109" actId="478"/>
            <ac:spMkLst>
              <pc:docMk/>
              <pc:sldMasterMk cId="4062688086" sldId="2147483648"/>
              <pc:sldLayoutMk cId="3667450544" sldId="2147483649"/>
              <ac:spMk id="19" creationId="{82A102E5-49AD-4377-AD6C-7F75906FE055}"/>
            </ac:spMkLst>
          </pc:spChg>
          <pc:spChg chg="add del mod">
            <ac:chgData name="Nguyen Quoc Trung" userId="fe17689d-b00c-41c7-8731-0c29698818f6" providerId="ADAL" clId="{F2D4660E-B5F4-4809-B5B5-1253388BCEBC}" dt="2022-02-07T04:10:19.089" v="33" actId="21"/>
            <ac:spMkLst>
              <pc:docMk/>
              <pc:sldMasterMk cId="4062688086" sldId="2147483648"/>
              <pc:sldLayoutMk cId="3667450544" sldId="2147483649"/>
              <ac:spMk id="20" creationId="{B850D0C5-0515-409C-BA19-37992FBF6435}"/>
            </ac:spMkLst>
          </pc:spChg>
          <pc:picChg chg="del mod">
            <ac:chgData name="Nguyen Quoc Trung" userId="fe17689d-b00c-41c7-8731-0c29698818f6" providerId="ADAL" clId="{F2D4660E-B5F4-4809-B5B5-1253388BCEBC}" dt="2022-02-07T04:26:56.089" v="108" actId="478"/>
            <ac:picMkLst>
              <pc:docMk/>
              <pc:sldMasterMk cId="4062688086" sldId="2147483648"/>
              <pc:sldLayoutMk cId="3667450544" sldId="2147483649"/>
              <ac:picMk id="9" creationId="{00000000-0000-0000-0000-000000000000}"/>
            </ac:picMkLst>
          </pc:picChg>
          <pc:picChg chg="del mod">
            <ac:chgData name="Nguyen Quoc Trung" userId="fe17689d-b00c-41c7-8731-0c29698818f6" providerId="ADAL" clId="{F2D4660E-B5F4-4809-B5B5-1253388BCEBC}" dt="2022-02-07T04:27:00.978" v="112" actId="478"/>
            <ac:picMkLst>
              <pc:docMk/>
              <pc:sldMasterMk cId="4062688086" sldId="2147483648"/>
              <pc:sldLayoutMk cId="3667450544" sldId="2147483649"/>
              <ac:picMk id="13" creationId="{00000000-0000-0000-0000-000000000000}"/>
            </ac:picMkLst>
          </pc:picChg>
          <pc:picChg chg="del">
            <ac:chgData name="Nguyen Quoc Trung" userId="fe17689d-b00c-41c7-8731-0c29698818f6" providerId="ADAL" clId="{F2D4660E-B5F4-4809-B5B5-1253388BCEBC}" dt="2022-02-07T04:27:03.006" v="113" actId="478"/>
            <ac:picMkLst>
              <pc:docMk/>
              <pc:sldMasterMk cId="4062688086" sldId="2147483648"/>
              <pc:sldLayoutMk cId="3667450544" sldId="2147483649"/>
              <ac:picMk id="15" creationId="{8AD96D44-1704-8540-93E5-16F541ACCC0A}"/>
            </ac:picMkLst>
          </pc:picChg>
          <pc:picChg chg="del">
            <ac:chgData name="Nguyen Quoc Trung" userId="fe17689d-b00c-41c7-8731-0c29698818f6" providerId="ADAL" clId="{F2D4660E-B5F4-4809-B5B5-1253388BCEBC}" dt="2022-02-07T04:27:04.588" v="115" actId="478"/>
            <ac:picMkLst>
              <pc:docMk/>
              <pc:sldMasterMk cId="4062688086" sldId="2147483648"/>
              <pc:sldLayoutMk cId="3667450544" sldId="2147483649"/>
              <ac:picMk id="16" creationId="{499AFCBA-5E24-7842-8A7E-75D677787B98}"/>
            </ac:picMkLst>
          </pc:picChg>
          <pc:picChg chg="del">
            <ac:chgData name="Nguyen Quoc Trung" userId="fe17689d-b00c-41c7-8731-0c29698818f6" providerId="ADAL" clId="{F2D4660E-B5F4-4809-B5B5-1253388BCEBC}" dt="2022-02-07T04:27:03.963" v="114" actId="478"/>
            <ac:picMkLst>
              <pc:docMk/>
              <pc:sldMasterMk cId="4062688086" sldId="2147483648"/>
              <pc:sldLayoutMk cId="3667450544" sldId="2147483649"/>
              <ac:picMk id="17" creationId="{65249790-DE0A-B649-9880-C4B108532812}"/>
            </ac:picMkLst>
          </pc:picChg>
          <pc:picChg chg="del">
            <ac:chgData name="Nguyen Quoc Trung" userId="fe17689d-b00c-41c7-8731-0c29698818f6" providerId="ADAL" clId="{F2D4660E-B5F4-4809-B5B5-1253388BCEBC}" dt="2022-02-07T04:27:05.616" v="116" actId="478"/>
            <ac:picMkLst>
              <pc:docMk/>
              <pc:sldMasterMk cId="4062688086" sldId="2147483648"/>
              <pc:sldLayoutMk cId="3667450544" sldId="2147483649"/>
              <ac:picMk id="18" creationId="{2B06CF35-85B3-8247-A0F2-C88672EB56A5}"/>
            </ac:picMkLst>
          </pc:picChg>
        </pc:sldLayoutChg>
        <pc:sldLayoutChg chg="addSp delSp modSp mod">
          <pc:chgData name="Nguyen Quoc Trung" userId="fe17689d-b00c-41c7-8731-0c29698818f6" providerId="ADAL" clId="{F2D4660E-B5F4-4809-B5B5-1253388BCEBC}" dt="2022-02-07T04:45:50.147" v="294" actId="164"/>
          <pc:sldLayoutMkLst>
            <pc:docMk/>
            <pc:sldMasterMk cId="4062688086" sldId="2147483648"/>
            <pc:sldLayoutMk cId="521900593" sldId="2147483650"/>
          </pc:sldLayoutMkLst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2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3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4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5" creationId="{00000000-0000-0000-0000-000000000000}"/>
            </ac:spMkLst>
          </pc:spChg>
          <pc:spChg chg="del">
            <ac:chgData name="Nguyen Quoc Trung" userId="fe17689d-b00c-41c7-8731-0c29698818f6" providerId="ADAL" clId="{F2D4660E-B5F4-4809-B5B5-1253388BCEBC}" dt="2022-02-07T04:08:11.573" v="15" actId="478"/>
            <ac:spMkLst>
              <pc:docMk/>
              <pc:sldMasterMk cId="4062688086" sldId="2147483648"/>
              <pc:sldLayoutMk cId="521900593" sldId="2147483650"/>
              <ac:spMk id="6" creationId="{00000000-0000-0000-0000-000000000000}"/>
            </ac:spMkLst>
          </pc:spChg>
          <pc:spChg chg="add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7" creationId="{6CEAD7B6-7291-4BE5-B3A4-4D43D42A5DCD}"/>
            </ac:spMkLst>
          </pc:spChg>
          <pc:spChg chg="add del mod">
            <ac:chgData name="Nguyen Quoc Trung" userId="fe17689d-b00c-41c7-8731-0c29698818f6" providerId="ADAL" clId="{F2D4660E-B5F4-4809-B5B5-1253388BCEBC}" dt="2022-02-07T04:23:24.763" v="51" actId="478"/>
            <ac:spMkLst>
              <pc:docMk/>
              <pc:sldMasterMk cId="4062688086" sldId="2147483648"/>
              <pc:sldLayoutMk cId="521900593" sldId="2147483650"/>
              <ac:spMk id="8" creationId="{B747B45D-63F5-4CFD-9F1B-1EF0C56FF96C}"/>
            </ac:spMkLst>
          </pc:spChg>
          <pc:spChg chg="add mod or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9" creationId="{A2663CC0-F0F5-404F-A271-D6EF4966436A}"/>
            </ac:spMkLst>
          </pc:spChg>
          <pc:spChg chg="add del mod">
            <ac:chgData name="Nguyen Quoc Trung" userId="fe17689d-b00c-41c7-8731-0c29698818f6" providerId="ADAL" clId="{F2D4660E-B5F4-4809-B5B5-1253388BCEBC}" dt="2022-02-07T04:10:21.466" v="34" actId="478"/>
            <ac:spMkLst>
              <pc:docMk/>
              <pc:sldMasterMk cId="4062688086" sldId="2147483648"/>
              <pc:sldLayoutMk cId="521900593" sldId="2147483650"/>
              <ac:spMk id="10" creationId="{85F3EF26-0C9C-4E94-90AA-350E237F8A5B}"/>
            </ac:spMkLst>
          </pc:spChg>
          <pc:spChg chg="add mod">
            <ac:chgData name="Nguyen Quoc Trung" userId="fe17689d-b00c-41c7-8731-0c29698818f6" providerId="ADAL" clId="{F2D4660E-B5F4-4809-B5B5-1253388BCEBC}" dt="2022-02-07T04:43:58.044" v="272" actId="208"/>
            <ac:spMkLst>
              <pc:docMk/>
              <pc:sldMasterMk cId="4062688086" sldId="2147483648"/>
              <pc:sldLayoutMk cId="521900593" sldId="2147483650"/>
              <ac:spMk id="11" creationId="{90D7547D-B38F-4DF0-9E7B-7BC965EE078A}"/>
            </ac:spMkLst>
          </pc:spChg>
          <pc:spChg chg="add del mod">
            <ac:chgData name="Nguyen Quoc Trung" userId="fe17689d-b00c-41c7-8731-0c29698818f6" providerId="ADAL" clId="{F2D4660E-B5F4-4809-B5B5-1253388BCEBC}" dt="2022-02-07T04:24:41.228" v="63" actId="478"/>
            <ac:spMkLst>
              <pc:docMk/>
              <pc:sldMasterMk cId="4062688086" sldId="2147483648"/>
              <pc:sldLayoutMk cId="521900593" sldId="2147483650"/>
              <ac:spMk id="16" creationId="{7137CD8D-682C-48C0-9782-8223F1E8B963}"/>
            </ac:spMkLst>
          </pc:spChg>
          <pc:spChg chg="add del mod">
            <ac:chgData name="Nguyen Quoc Trung" userId="fe17689d-b00c-41c7-8731-0c29698818f6" providerId="ADAL" clId="{F2D4660E-B5F4-4809-B5B5-1253388BCEBC}" dt="2022-02-07T04:24:33.215" v="60" actId="478"/>
            <ac:spMkLst>
              <pc:docMk/>
              <pc:sldMasterMk cId="4062688086" sldId="2147483648"/>
              <pc:sldLayoutMk cId="521900593" sldId="2147483650"/>
              <ac:spMk id="17" creationId="{16483BDA-1DA4-4D58-A07E-16B4B2FD07D9}"/>
            </ac:spMkLst>
          </pc:spChg>
          <pc:spChg chg="add del">
            <ac:chgData name="Nguyen Quoc Trung" userId="fe17689d-b00c-41c7-8731-0c29698818f6" providerId="ADAL" clId="{F2D4660E-B5F4-4809-B5B5-1253388BCEBC}" dt="2022-02-07T04:23:59.267" v="55" actId="478"/>
            <ac:spMkLst>
              <pc:docMk/>
              <pc:sldMasterMk cId="4062688086" sldId="2147483648"/>
              <pc:sldLayoutMk cId="521900593" sldId="2147483650"/>
              <ac:spMk id="18" creationId="{DB3E99DB-C750-41B1-8928-66605537625A}"/>
            </ac:spMkLst>
          </pc:spChg>
          <pc:spChg chg="add mod">
            <ac:chgData name="Nguyen Quoc Trung" userId="fe17689d-b00c-41c7-8731-0c29698818f6" providerId="ADAL" clId="{F2D4660E-B5F4-4809-B5B5-1253388BCEBC}" dt="2022-02-07T04:44:40.259" v="282" actId="14100"/>
            <ac:spMkLst>
              <pc:docMk/>
              <pc:sldMasterMk cId="4062688086" sldId="2147483648"/>
              <pc:sldLayoutMk cId="521900593" sldId="2147483650"/>
              <ac:spMk id="19" creationId="{74E5DE2B-7D78-4EDA-B37C-ED6B4E367FC6}"/>
            </ac:spMkLst>
          </pc:spChg>
          <pc:spChg chg="add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20" creationId="{EFCE0A48-3298-4147-8EBB-1A03A1767B19}"/>
            </ac:spMkLst>
          </pc:spChg>
          <pc:spChg chg="add del mod">
            <ac:chgData name="Nguyen Quoc Trung" userId="fe17689d-b00c-41c7-8731-0c29698818f6" providerId="ADAL" clId="{F2D4660E-B5F4-4809-B5B5-1253388BCEBC}" dt="2022-02-07T04:45:50.147" v="294" actId="164"/>
            <ac:spMkLst>
              <pc:docMk/>
              <pc:sldMasterMk cId="4062688086" sldId="2147483648"/>
              <pc:sldLayoutMk cId="521900593" sldId="2147483650"/>
              <ac:spMk id="21" creationId="{313763D8-39F3-46C0-90BD-1BBDD0BE33BD}"/>
            </ac:spMkLst>
          </pc:spChg>
          <pc:spChg chg="add del mod">
            <ac:chgData name="Nguyen Quoc Trung" userId="fe17689d-b00c-41c7-8731-0c29698818f6" providerId="ADAL" clId="{F2D4660E-B5F4-4809-B5B5-1253388BCEBC}" dt="2022-02-07T04:36:51.496" v="201" actId="478"/>
            <ac:spMkLst>
              <pc:docMk/>
              <pc:sldMasterMk cId="4062688086" sldId="2147483648"/>
              <pc:sldLayoutMk cId="521900593" sldId="2147483650"/>
              <ac:spMk id="23" creationId="{9B0E1D09-981D-4577-92D3-F9D7FB7D55DE}"/>
            </ac:spMkLst>
          </pc:spChg>
          <pc:spChg chg="add del mod">
            <ac:chgData name="Nguyen Quoc Trung" userId="fe17689d-b00c-41c7-8731-0c29698818f6" providerId="ADAL" clId="{F2D4660E-B5F4-4809-B5B5-1253388BCEBC}" dt="2022-02-07T04:38:26.400" v="205" actId="478"/>
            <ac:spMkLst>
              <pc:docMk/>
              <pc:sldMasterMk cId="4062688086" sldId="2147483648"/>
              <pc:sldLayoutMk cId="521900593" sldId="2147483650"/>
              <ac:spMk id="24" creationId="{E2DA4014-4059-4F41-8441-6BE29B9F33F3}"/>
            </ac:spMkLst>
          </pc:spChg>
          <pc:spChg chg="add del mod">
            <ac:chgData name="Nguyen Quoc Trung" userId="fe17689d-b00c-41c7-8731-0c29698818f6" providerId="ADAL" clId="{F2D4660E-B5F4-4809-B5B5-1253388BCEBC}" dt="2022-02-07T04:41:02.609" v="224" actId="478"/>
            <ac:spMkLst>
              <pc:docMk/>
              <pc:sldMasterMk cId="4062688086" sldId="2147483648"/>
              <pc:sldLayoutMk cId="521900593" sldId="2147483650"/>
              <ac:spMk id="25" creationId="{C25E76D8-243C-415E-8E5B-D9C040136468}"/>
            </ac:spMkLst>
          </pc:spChg>
          <pc:spChg chg="add del mod">
            <ac:chgData name="Nguyen Quoc Trung" userId="fe17689d-b00c-41c7-8731-0c29698818f6" providerId="ADAL" clId="{F2D4660E-B5F4-4809-B5B5-1253388BCEBC}" dt="2022-02-07T04:43:02.331" v="232" actId="478"/>
            <ac:spMkLst>
              <pc:docMk/>
              <pc:sldMasterMk cId="4062688086" sldId="2147483648"/>
              <pc:sldLayoutMk cId="521900593" sldId="2147483650"/>
              <ac:spMk id="26" creationId="{F2C64EC2-F87D-40FC-AC05-C45A59F47C58}"/>
            </ac:spMkLst>
          </pc:spChg>
          <pc:grpChg chg="add mod">
            <ac:chgData name="Nguyen Quoc Trung" userId="fe17689d-b00c-41c7-8731-0c29698818f6" providerId="ADAL" clId="{F2D4660E-B5F4-4809-B5B5-1253388BCEBC}" dt="2022-02-07T04:45:46.643" v="293" actId="164"/>
            <ac:grpSpMkLst>
              <pc:docMk/>
              <pc:sldMasterMk cId="4062688086" sldId="2147483648"/>
              <pc:sldLayoutMk cId="521900593" sldId="2147483650"/>
              <ac:grpSpMk id="27" creationId="{B1FA8E06-EE70-48F6-9DAB-6ADEE3E55722}"/>
            </ac:grpSpMkLst>
          </pc:grpChg>
          <pc:grpChg chg="add mod">
            <ac:chgData name="Nguyen Quoc Trung" userId="fe17689d-b00c-41c7-8731-0c29698818f6" providerId="ADAL" clId="{F2D4660E-B5F4-4809-B5B5-1253388BCEBC}" dt="2022-02-07T04:45:50.147" v="294" actId="164"/>
            <ac:grpSpMkLst>
              <pc:docMk/>
              <pc:sldMasterMk cId="4062688086" sldId="2147483648"/>
              <pc:sldLayoutMk cId="521900593" sldId="2147483650"/>
              <ac:grpSpMk id="28" creationId="{508CD10B-1C99-4F51-95DB-2053FA624442}"/>
            </ac:grpSpMkLst>
          </pc:grp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2" creationId="{1D736A73-0D94-4901-98A5-50D7E057C5B1}"/>
            </ac:picMkLst>
          </pc:pic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3" creationId="{A6E22D22-24FD-48D7-A4DB-0F90767C6E5B}"/>
            </ac:picMkLst>
          </pc:picChg>
          <pc:picChg chg="add mod">
            <ac:chgData name="Nguyen Quoc Trung" userId="fe17689d-b00c-41c7-8731-0c29698818f6" providerId="ADAL" clId="{F2D4660E-B5F4-4809-B5B5-1253388BCEBC}" dt="2022-02-07T04:10:36.247" v="36"/>
            <ac:picMkLst>
              <pc:docMk/>
              <pc:sldMasterMk cId="4062688086" sldId="2147483648"/>
              <pc:sldLayoutMk cId="521900593" sldId="2147483650"/>
              <ac:picMk id="14" creationId="{60B16985-97D0-4658-AE4F-EFBC6CFBA953}"/>
            </ac:picMkLst>
          </pc:picChg>
          <pc:picChg chg="add mod">
            <ac:chgData name="Nguyen Quoc Trung" userId="fe17689d-b00c-41c7-8731-0c29698818f6" providerId="ADAL" clId="{F2D4660E-B5F4-4809-B5B5-1253388BCEBC}" dt="2022-02-07T04:27:12.896" v="120" actId="1037"/>
            <ac:picMkLst>
              <pc:docMk/>
              <pc:sldMasterMk cId="4062688086" sldId="2147483648"/>
              <pc:sldLayoutMk cId="521900593" sldId="2147483650"/>
              <ac:picMk id="15" creationId="{CEA50B39-8E49-432A-B273-8B287989475F}"/>
            </ac:picMkLst>
          </pc:picChg>
          <pc:picChg chg="add mod">
            <ac:chgData name="Nguyen Quoc Trung" userId="fe17689d-b00c-41c7-8731-0c29698818f6" providerId="ADAL" clId="{F2D4660E-B5F4-4809-B5B5-1253388BCEBC}" dt="2022-02-07T04:38:30.778" v="206" actId="1076"/>
            <ac:picMkLst>
              <pc:docMk/>
              <pc:sldMasterMk cId="4062688086" sldId="2147483648"/>
              <pc:sldLayoutMk cId="521900593" sldId="2147483650"/>
              <ac:picMk id="22" creationId="{154B62FC-D630-40DD-ABF6-BE913DE1ADC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34455-001F-44D0-B3C0-CDA3FCB1364D}" type="datetimeFigureOut">
              <a:rPr lang="en-GB" smtClean="0"/>
              <a:t>04/03/2026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77127-2422-482B-9029-F07EC39DE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7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7127-2422-482B-9029-F07EC39DEE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24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7127-2422-482B-9029-F07EC39DEE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62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3A672-F75A-48A6-8A0C-B231338C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00" y="1332"/>
            <a:ext cx="12204800" cy="59570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CEAD7B6-7291-4BE5-B3A4-4D43D42A5DCD}"/>
              </a:ext>
            </a:extLst>
          </p:cNvPr>
          <p:cNvSpPr/>
          <p:nvPr userDrawn="1"/>
        </p:nvSpPr>
        <p:spPr>
          <a:xfrm>
            <a:off x="-12799" y="499462"/>
            <a:ext cx="3381642" cy="328311"/>
          </a:xfrm>
          <a:custGeom>
            <a:avLst/>
            <a:gdLst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9832 w 6184490"/>
              <a:gd name="connsiteY4" fmla="*/ 334297 h 334297"/>
              <a:gd name="connsiteX0" fmla="*/ 6720 w 6191210"/>
              <a:gd name="connsiteY0" fmla="*/ 58993 h 334297"/>
              <a:gd name="connsiteX1" fmla="*/ 6112552 w 6191210"/>
              <a:gd name="connsiteY1" fmla="*/ 0 h 334297"/>
              <a:gd name="connsiteX2" fmla="*/ 6191210 w 6191210"/>
              <a:gd name="connsiteY2" fmla="*/ 304800 h 334297"/>
              <a:gd name="connsiteX3" fmla="*/ 2966229 w 6191210"/>
              <a:gd name="connsiteY3" fmla="*/ 245806 h 334297"/>
              <a:gd name="connsiteX4" fmla="*/ 0 w 619121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490" h="334297">
                <a:moveTo>
                  <a:pt x="0" y="58993"/>
                </a:moveTo>
                <a:lnTo>
                  <a:pt x="6105832" y="0"/>
                </a:lnTo>
                <a:lnTo>
                  <a:pt x="6184490" y="304800"/>
                </a:lnTo>
                <a:lnTo>
                  <a:pt x="2959509" y="245806"/>
                </a:lnTo>
                <a:lnTo>
                  <a:pt x="4315" y="334297"/>
                </a:lnTo>
              </a:path>
            </a:pathLst>
          </a:custGeom>
          <a:solidFill>
            <a:srgbClr val="8A73B3"/>
          </a:solidFill>
          <a:ln>
            <a:solidFill>
              <a:srgbClr val="8A7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CE0A48-3298-4147-8EBB-1A03A1767B19}"/>
              </a:ext>
            </a:extLst>
          </p:cNvPr>
          <p:cNvSpPr/>
          <p:nvPr userDrawn="1"/>
        </p:nvSpPr>
        <p:spPr>
          <a:xfrm>
            <a:off x="2790515" y="-8552"/>
            <a:ext cx="286060" cy="999067"/>
          </a:xfrm>
          <a:custGeom>
            <a:avLst/>
            <a:gdLst>
              <a:gd name="connsiteX0" fmla="*/ 0 w 281516"/>
              <a:gd name="connsiteY0" fmla="*/ 0 h 969433"/>
              <a:gd name="connsiteX1" fmla="*/ 224366 w 281516"/>
              <a:gd name="connsiteY1" fmla="*/ 0 h 969433"/>
              <a:gd name="connsiteX2" fmla="*/ 281516 w 281516"/>
              <a:gd name="connsiteY2" fmla="*/ 368300 h 969433"/>
              <a:gd name="connsiteX3" fmla="*/ 281516 w 281516"/>
              <a:gd name="connsiteY3" fmla="*/ 969433 h 969433"/>
              <a:gd name="connsiteX4" fmla="*/ 25400 w 281516"/>
              <a:gd name="connsiteY4" fmla="*/ 927100 h 969433"/>
              <a:gd name="connsiteX5" fmla="*/ 48683 w 281516"/>
              <a:gd name="connsiteY5" fmla="*/ 423333 h 969433"/>
              <a:gd name="connsiteX6" fmla="*/ 0 w 281516"/>
              <a:gd name="connsiteY6" fmla="*/ 0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16" h="969433">
                <a:moveTo>
                  <a:pt x="0" y="0"/>
                </a:moveTo>
                <a:lnTo>
                  <a:pt x="224366" y="0"/>
                </a:lnTo>
                <a:lnTo>
                  <a:pt x="281516" y="368300"/>
                </a:lnTo>
                <a:lnTo>
                  <a:pt x="281516" y="969433"/>
                </a:lnTo>
                <a:lnTo>
                  <a:pt x="25400" y="927100"/>
                </a:lnTo>
                <a:lnTo>
                  <a:pt x="48683" y="423333"/>
                </a:lnTo>
                <a:lnTo>
                  <a:pt x="0" y="0"/>
                </a:lnTo>
                <a:close/>
              </a:path>
            </a:pathLst>
          </a:custGeom>
          <a:solidFill>
            <a:srgbClr val="71BF44"/>
          </a:solidFill>
          <a:ln>
            <a:solidFill>
              <a:srgbClr val="71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763D8-39F3-46C0-90BD-1BBDD0BE33BD}"/>
              </a:ext>
            </a:extLst>
          </p:cNvPr>
          <p:cNvSpPr txBox="1"/>
          <p:nvPr userDrawn="1"/>
        </p:nvSpPr>
        <p:spPr>
          <a:xfrm>
            <a:off x="-12800" y="6439"/>
            <a:ext cx="27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Unit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A4168-D31A-47B1-8962-E6EE4FC68D20}"/>
              </a:ext>
            </a:extLst>
          </p:cNvPr>
          <p:cNvSpPr txBox="1"/>
          <p:nvPr userDrawn="1"/>
        </p:nvSpPr>
        <p:spPr>
          <a:xfrm>
            <a:off x="10659762" y="77000"/>
            <a:ext cx="151195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52190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23A672-F75A-48A6-8A0C-B231338C4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00" y="1332"/>
            <a:ext cx="12204800" cy="595705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CEAD7B6-7291-4BE5-B3A4-4D43D42A5DCD}"/>
              </a:ext>
            </a:extLst>
          </p:cNvPr>
          <p:cNvSpPr/>
          <p:nvPr userDrawn="1"/>
        </p:nvSpPr>
        <p:spPr>
          <a:xfrm>
            <a:off x="-12799" y="499462"/>
            <a:ext cx="3381642" cy="328311"/>
          </a:xfrm>
          <a:custGeom>
            <a:avLst/>
            <a:gdLst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9832 w 6184490"/>
              <a:gd name="connsiteY4" fmla="*/ 334297 h 334297"/>
              <a:gd name="connsiteX0" fmla="*/ 6720 w 6191210"/>
              <a:gd name="connsiteY0" fmla="*/ 58993 h 334297"/>
              <a:gd name="connsiteX1" fmla="*/ 6112552 w 6191210"/>
              <a:gd name="connsiteY1" fmla="*/ 0 h 334297"/>
              <a:gd name="connsiteX2" fmla="*/ 6191210 w 6191210"/>
              <a:gd name="connsiteY2" fmla="*/ 304800 h 334297"/>
              <a:gd name="connsiteX3" fmla="*/ 2966229 w 6191210"/>
              <a:gd name="connsiteY3" fmla="*/ 245806 h 334297"/>
              <a:gd name="connsiteX4" fmla="*/ 0 w 619121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  <a:gd name="connsiteX0" fmla="*/ 0 w 6184490"/>
              <a:gd name="connsiteY0" fmla="*/ 58993 h 334297"/>
              <a:gd name="connsiteX1" fmla="*/ 6105832 w 6184490"/>
              <a:gd name="connsiteY1" fmla="*/ 0 h 334297"/>
              <a:gd name="connsiteX2" fmla="*/ 6184490 w 6184490"/>
              <a:gd name="connsiteY2" fmla="*/ 304800 h 334297"/>
              <a:gd name="connsiteX3" fmla="*/ 2959509 w 6184490"/>
              <a:gd name="connsiteY3" fmla="*/ 245806 h 334297"/>
              <a:gd name="connsiteX4" fmla="*/ 4315 w 6184490"/>
              <a:gd name="connsiteY4" fmla="*/ 334297 h 33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490" h="334297">
                <a:moveTo>
                  <a:pt x="0" y="58993"/>
                </a:moveTo>
                <a:lnTo>
                  <a:pt x="6105832" y="0"/>
                </a:lnTo>
                <a:lnTo>
                  <a:pt x="6184490" y="304800"/>
                </a:lnTo>
                <a:lnTo>
                  <a:pt x="2959509" y="245806"/>
                </a:lnTo>
                <a:lnTo>
                  <a:pt x="4315" y="334297"/>
                </a:lnTo>
              </a:path>
            </a:pathLst>
          </a:custGeom>
          <a:solidFill>
            <a:srgbClr val="8A73B3"/>
          </a:solidFill>
          <a:ln>
            <a:solidFill>
              <a:srgbClr val="8A73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CE0A48-3298-4147-8EBB-1A03A1767B19}"/>
              </a:ext>
            </a:extLst>
          </p:cNvPr>
          <p:cNvSpPr/>
          <p:nvPr userDrawn="1"/>
        </p:nvSpPr>
        <p:spPr>
          <a:xfrm>
            <a:off x="2790515" y="-8552"/>
            <a:ext cx="286060" cy="999067"/>
          </a:xfrm>
          <a:custGeom>
            <a:avLst/>
            <a:gdLst>
              <a:gd name="connsiteX0" fmla="*/ 0 w 281516"/>
              <a:gd name="connsiteY0" fmla="*/ 0 h 969433"/>
              <a:gd name="connsiteX1" fmla="*/ 224366 w 281516"/>
              <a:gd name="connsiteY1" fmla="*/ 0 h 969433"/>
              <a:gd name="connsiteX2" fmla="*/ 281516 w 281516"/>
              <a:gd name="connsiteY2" fmla="*/ 368300 h 969433"/>
              <a:gd name="connsiteX3" fmla="*/ 281516 w 281516"/>
              <a:gd name="connsiteY3" fmla="*/ 969433 h 969433"/>
              <a:gd name="connsiteX4" fmla="*/ 25400 w 281516"/>
              <a:gd name="connsiteY4" fmla="*/ 927100 h 969433"/>
              <a:gd name="connsiteX5" fmla="*/ 48683 w 281516"/>
              <a:gd name="connsiteY5" fmla="*/ 423333 h 969433"/>
              <a:gd name="connsiteX6" fmla="*/ 0 w 281516"/>
              <a:gd name="connsiteY6" fmla="*/ 0 h 969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516" h="969433">
                <a:moveTo>
                  <a:pt x="0" y="0"/>
                </a:moveTo>
                <a:lnTo>
                  <a:pt x="224366" y="0"/>
                </a:lnTo>
                <a:lnTo>
                  <a:pt x="281516" y="368300"/>
                </a:lnTo>
                <a:lnTo>
                  <a:pt x="281516" y="969433"/>
                </a:lnTo>
                <a:lnTo>
                  <a:pt x="25400" y="927100"/>
                </a:lnTo>
                <a:lnTo>
                  <a:pt x="48683" y="423333"/>
                </a:lnTo>
                <a:lnTo>
                  <a:pt x="0" y="0"/>
                </a:lnTo>
                <a:close/>
              </a:path>
            </a:pathLst>
          </a:custGeom>
          <a:solidFill>
            <a:srgbClr val="71BF44"/>
          </a:solidFill>
          <a:ln>
            <a:solidFill>
              <a:srgbClr val="71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3763D8-39F3-46C0-90BD-1BBDD0BE33BD}"/>
              </a:ext>
            </a:extLst>
          </p:cNvPr>
          <p:cNvSpPr txBox="1"/>
          <p:nvPr userDrawn="1"/>
        </p:nvSpPr>
        <p:spPr>
          <a:xfrm>
            <a:off x="-12800" y="6439"/>
            <a:ext cx="271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</a:rPr>
              <a:t>Unit 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4A4168-D31A-47B1-8962-E6EE4FC68D20}"/>
              </a:ext>
            </a:extLst>
          </p:cNvPr>
          <p:cNvSpPr txBox="1"/>
          <p:nvPr userDrawn="1"/>
        </p:nvSpPr>
        <p:spPr>
          <a:xfrm>
            <a:off x="10659762" y="77000"/>
            <a:ext cx="151195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2400" dirty="0"/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146082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75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0F741-2912-4250-8720-CE5EB7F47453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1E74-A8BB-449D-AEEE-0EEEA20AE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8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microsoft.com/office/2007/relationships/media" Target="../media/media8.mp3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5.png"/><Relationship Id="rId2" Type="http://schemas.openxmlformats.org/officeDocument/2006/relationships/audio" Target="../media/media2.mp3"/><Relationship Id="rId16" Type="http://schemas.openxmlformats.org/officeDocument/2006/relationships/image" Target="../media/image4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audio" Target="../media/media8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38E860C-428E-4DC8-A968-756189F64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75CB36-4595-2219-8D62-52780EE945A6}"/>
              </a:ext>
            </a:extLst>
          </p:cNvPr>
          <p:cNvSpPr/>
          <p:nvPr/>
        </p:nvSpPr>
        <p:spPr>
          <a:xfrm>
            <a:off x="5749470" y="3421118"/>
            <a:ext cx="55023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Unit 7 – Holiday</a:t>
            </a:r>
          </a:p>
          <a:p>
            <a:pPr algn="ctr"/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Lesson 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1</a:t>
            </a:r>
            <a:r>
              <a:rPr lang="en-US" sz="5400" b="1" cap="none" spc="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</a:rPr>
              <a:t>.1 - </a:t>
            </a:r>
            <a:r>
              <a:rPr lang="en-US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</a:rPr>
              <a:t>Page 92</a:t>
            </a:r>
            <a:endParaRPr lang="en-US" sz="4400" b="1" cap="none" spc="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10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A8D749-5DAA-9C17-9AF4-B5C4588C945E}"/>
              </a:ext>
            </a:extLst>
          </p:cNvPr>
          <p:cNvSpPr/>
          <p:nvPr/>
        </p:nvSpPr>
        <p:spPr>
          <a:xfrm>
            <a:off x="4267518" y="-133673"/>
            <a:ext cx="3656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Extra Practice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D23072-83ED-43B2-8AEB-2F0E3E45289B}"/>
              </a:ext>
            </a:extLst>
          </p:cNvPr>
          <p:cNvSpPr/>
          <p:nvPr/>
        </p:nvSpPr>
        <p:spPr>
          <a:xfrm>
            <a:off x="4253186" y="533445"/>
            <a:ext cx="368562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Activity </a:t>
            </a:r>
            <a:r>
              <a:rPr lang="en-US" sz="36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Book</a:t>
            </a:r>
            <a:r>
              <a:rPr lang="en-US" sz="32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p.</a:t>
            </a:r>
            <a:r>
              <a:rPr lang="en-US" sz="32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86</a:t>
            </a:r>
          </a:p>
          <a:p>
            <a:pPr algn="ctr"/>
            <a:endParaRPr lang="en-US" sz="32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" y="1214954"/>
            <a:ext cx="6766557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3" y="1811328"/>
            <a:ext cx="8589910" cy="4911742"/>
          </a:xfrm>
          <a:prstGeom prst="rect">
            <a:avLst/>
          </a:prstGeom>
        </p:spPr>
      </p:pic>
      <p:sp>
        <p:nvSpPr>
          <p:cNvPr id="6" name="waterfall"/>
          <p:cNvSpPr txBox="1">
            <a:spLocks/>
          </p:cNvSpPr>
          <p:nvPr/>
        </p:nvSpPr>
        <p:spPr>
          <a:xfrm>
            <a:off x="9772497" y="1590890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waterfall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cave"/>
          <p:cNvSpPr txBox="1">
            <a:spLocks/>
          </p:cNvSpPr>
          <p:nvPr/>
        </p:nvSpPr>
        <p:spPr>
          <a:xfrm>
            <a:off x="9772497" y="5974490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cave</a:t>
            </a:r>
          </a:p>
          <a:p>
            <a:pPr algn="ctr"/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8" name="mountains"/>
          <p:cNvSpPr txBox="1">
            <a:spLocks/>
          </p:cNvSpPr>
          <p:nvPr/>
        </p:nvSpPr>
        <p:spPr>
          <a:xfrm>
            <a:off x="9772497" y="5079598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mountains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9" name="river"/>
          <p:cNvSpPr txBox="1">
            <a:spLocks/>
          </p:cNvSpPr>
          <p:nvPr/>
        </p:nvSpPr>
        <p:spPr>
          <a:xfrm>
            <a:off x="9772497" y="4184706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river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0" name="forest"/>
          <p:cNvSpPr txBox="1">
            <a:spLocks/>
          </p:cNvSpPr>
          <p:nvPr/>
        </p:nvSpPr>
        <p:spPr>
          <a:xfrm>
            <a:off x="9772497" y="3284952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forest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11" name="island"/>
          <p:cNvSpPr txBox="1">
            <a:spLocks/>
          </p:cNvSpPr>
          <p:nvPr/>
        </p:nvSpPr>
        <p:spPr>
          <a:xfrm>
            <a:off x="9772497" y="2455480"/>
            <a:ext cx="2194560" cy="548640"/>
          </a:xfrm>
          <a:prstGeom prst="rect">
            <a:avLst/>
          </a:prstGeom>
          <a:gradFill>
            <a:gsLst>
              <a:gs pos="100000">
                <a:schemeClr val="accent5">
                  <a:lumMod val="20000"/>
                  <a:lumOff val="80000"/>
                </a:schemeClr>
              </a:gs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sz="2800" dirty="0"/>
              <a:t>island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1" name="2"/>
          <p:cNvSpPr txBox="1"/>
          <p:nvPr/>
        </p:nvSpPr>
        <p:spPr>
          <a:xfrm>
            <a:off x="3625458" y="2176332"/>
            <a:ext cx="219456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3"/>
          <p:cNvSpPr txBox="1"/>
          <p:nvPr/>
        </p:nvSpPr>
        <p:spPr>
          <a:xfrm>
            <a:off x="6647333" y="2176277"/>
            <a:ext cx="2194560" cy="1354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4"/>
          <p:cNvSpPr txBox="1"/>
          <p:nvPr/>
        </p:nvSpPr>
        <p:spPr>
          <a:xfrm>
            <a:off x="690668" y="4548374"/>
            <a:ext cx="219456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5"/>
          <p:cNvSpPr txBox="1"/>
          <p:nvPr/>
        </p:nvSpPr>
        <p:spPr>
          <a:xfrm>
            <a:off x="3603653" y="4628522"/>
            <a:ext cx="2216365" cy="1254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6"/>
          <p:cNvSpPr txBox="1"/>
          <p:nvPr/>
        </p:nvSpPr>
        <p:spPr>
          <a:xfrm>
            <a:off x="6647333" y="4602505"/>
            <a:ext cx="2194560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1"/>
          <p:cNvSpPr txBox="1"/>
          <p:nvPr/>
        </p:nvSpPr>
        <p:spPr>
          <a:xfrm>
            <a:off x="706424" y="2091173"/>
            <a:ext cx="2178804" cy="136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296103" y="970923"/>
            <a:ext cx="3895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pictures to find the stickers.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25834 0.3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-0.50443 0.52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1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50586 -0.0701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74935 0.058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74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25938 0.013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75013 0.145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13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DD536B-A9BC-F78C-65CC-5A0AF2A76150}"/>
              </a:ext>
            </a:extLst>
          </p:cNvPr>
          <p:cNvGrpSpPr/>
          <p:nvPr/>
        </p:nvGrpSpPr>
        <p:grpSpPr>
          <a:xfrm>
            <a:off x="2632668" y="1295845"/>
            <a:ext cx="6685546" cy="4662828"/>
            <a:chOff x="2632668" y="1295845"/>
            <a:chExt cx="6685546" cy="4662828"/>
          </a:xfrm>
        </p:grpSpPr>
        <p:pic>
          <p:nvPicPr>
            <p:cNvPr id="3" name="Picture 2" descr="happy cute little kids boy and girl study with teacher.illustrations of  cheerful children's school life. 13275755 Vector Art at Vecteezy">
              <a:extLst>
                <a:ext uri="{FF2B5EF4-FFF2-40B4-BE49-F238E27FC236}">
                  <a16:creationId xmlns:a16="http://schemas.microsoft.com/office/drawing/2014/main" id="{5389F578-7A0A-87AC-C8B1-5E831BD5B8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668" y="1295845"/>
              <a:ext cx="6685546" cy="4662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CA5C6D3-B1B2-0F80-2CB1-76BC311CF8A8}"/>
                </a:ext>
              </a:extLst>
            </p:cNvPr>
            <p:cNvSpPr/>
            <p:nvPr/>
          </p:nvSpPr>
          <p:spPr>
            <a:xfrm>
              <a:off x="5156664" y="2123273"/>
              <a:ext cx="300409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Goodbye!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585F0A-5465-463D-86E9-7E596EE2DF40}"/>
              </a:ext>
            </a:extLst>
          </p:cNvPr>
          <p:cNvGrpSpPr/>
          <p:nvPr/>
        </p:nvGrpSpPr>
        <p:grpSpPr>
          <a:xfrm>
            <a:off x="-178489" y="6296163"/>
            <a:ext cx="12370489" cy="595704"/>
            <a:chOff x="-178490" y="6296163"/>
            <a:chExt cx="12370489" cy="5957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9E06A8-4251-4478-8835-BF09C84CF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6296163"/>
              <a:ext cx="12192000" cy="59570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2522B5-029F-4345-8E96-572438FDD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13582" y="6408977"/>
              <a:ext cx="681424" cy="3473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FFB3297-C37B-4D9D-B15E-EC0ADADECEA5}"/>
                </a:ext>
              </a:extLst>
            </p:cNvPr>
            <p:cNvSpPr/>
            <p:nvPr/>
          </p:nvSpPr>
          <p:spPr>
            <a:xfrm>
              <a:off x="10855325" y="6299339"/>
              <a:ext cx="248709" cy="590940"/>
            </a:xfrm>
            <a:custGeom>
              <a:avLst/>
              <a:gdLst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927100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81516"/>
                <a:gd name="connsiteY0" fmla="*/ 0 h 969433"/>
                <a:gd name="connsiteX1" fmla="*/ 224366 w 281516"/>
                <a:gd name="connsiteY1" fmla="*/ 0 h 969433"/>
                <a:gd name="connsiteX2" fmla="*/ 281516 w 281516"/>
                <a:gd name="connsiteY2" fmla="*/ 368300 h 969433"/>
                <a:gd name="connsiteX3" fmla="*/ 281516 w 281516"/>
                <a:gd name="connsiteY3" fmla="*/ 969433 h 969433"/>
                <a:gd name="connsiteX4" fmla="*/ 25400 w 281516"/>
                <a:gd name="connsiteY4" fmla="*/ 876151 h 969433"/>
                <a:gd name="connsiteX5" fmla="*/ 48683 w 281516"/>
                <a:gd name="connsiteY5" fmla="*/ 423333 h 969433"/>
                <a:gd name="connsiteX6" fmla="*/ 0 w 281516"/>
                <a:gd name="connsiteY6" fmla="*/ 0 h 969433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5400 w 292896"/>
                <a:gd name="connsiteY4" fmla="*/ 876151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2896"/>
                <a:gd name="connsiteY0" fmla="*/ 0 h 882092"/>
                <a:gd name="connsiteX1" fmla="*/ 224366 w 292896"/>
                <a:gd name="connsiteY1" fmla="*/ 0 h 882092"/>
                <a:gd name="connsiteX2" fmla="*/ 281516 w 292896"/>
                <a:gd name="connsiteY2" fmla="*/ 368300 h 882092"/>
                <a:gd name="connsiteX3" fmla="*/ 292896 w 292896"/>
                <a:gd name="connsiteY3" fmla="*/ 882092 h 882092"/>
                <a:gd name="connsiteX4" fmla="*/ 23775 w 292896"/>
                <a:gd name="connsiteY4" fmla="*/ 866447 h 882092"/>
                <a:gd name="connsiteX5" fmla="*/ 48683 w 292896"/>
                <a:gd name="connsiteY5" fmla="*/ 423333 h 882092"/>
                <a:gd name="connsiteX6" fmla="*/ 0 w 292896"/>
                <a:gd name="connsiteY6" fmla="*/ 0 h 882092"/>
                <a:gd name="connsiteX0" fmla="*/ 0 w 291270"/>
                <a:gd name="connsiteY0" fmla="*/ 0 h 874813"/>
                <a:gd name="connsiteX1" fmla="*/ 224366 w 291270"/>
                <a:gd name="connsiteY1" fmla="*/ 0 h 874813"/>
                <a:gd name="connsiteX2" fmla="*/ 281516 w 291270"/>
                <a:gd name="connsiteY2" fmla="*/ 368300 h 874813"/>
                <a:gd name="connsiteX3" fmla="*/ 291270 w 291270"/>
                <a:gd name="connsiteY3" fmla="*/ 874813 h 874813"/>
                <a:gd name="connsiteX4" fmla="*/ 23775 w 291270"/>
                <a:gd name="connsiteY4" fmla="*/ 866447 h 874813"/>
                <a:gd name="connsiteX5" fmla="*/ 48683 w 291270"/>
                <a:gd name="connsiteY5" fmla="*/ 423333 h 874813"/>
                <a:gd name="connsiteX6" fmla="*/ 0 w 291270"/>
                <a:gd name="connsiteY6" fmla="*/ 0 h 874813"/>
                <a:gd name="connsiteX0" fmla="*/ 0 w 294521"/>
                <a:gd name="connsiteY0" fmla="*/ 0 h 866447"/>
                <a:gd name="connsiteX1" fmla="*/ 224366 w 294521"/>
                <a:gd name="connsiteY1" fmla="*/ 0 h 866447"/>
                <a:gd name="connsiteX2" fmla="*/ 281516 w 294521"/>
                <a:gd name="connsiteY2" fmla="*/ 368300 h 866447"/>
                <a:gd name="connsiteX3" fmla="*/ 294521 w 294521"/>
                <a:gd name="connsiteY3" fmla="*/ 865108 h 866447"/>
                <a:gd name="connsiteX4" fmla="*/ 23775 w 294521"/>
                <a:gd name="connsiteY4" fmla="*/ 866447 h 866447"/>
                <a:gd name="connsiteX5" fmla="*/ 48683 w 294521"/>
                <a:gd name="connsiteY5" fmla="*/ 423333 h 866447"/>
                <a:gd name="connsiteX6" fmla="*/ 0 w 294521"/>
                <a:gd name="connsiteY6" fmla="*/ 0 h 86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521" h="866447">
                  <a:moveTo>
                    <a:pt x="0" y="0"/>
                  </a:moveTo>
                  <a:lnTo>
                    <a:pt x="224366" y="0"/>
                  </a:lnTo>
                  <a:lnTo>
                    <a:pt x="281516" y="368300"/>
                  </a:lnTo>
                  <a:lnTo>
                    <a:pt x="294521" y="865108"/>
                  </a:lnTo>
                  <a:lnTo>
                    <a:pt x="23775" y="866447"/>
                  </a:lnTo>
                  <a:lnTo>
                    <a:pt x="48683" y="423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BF44"/>
            </a:solidFill>
            <a:ln>
              <a:solidFill>
                <a:srgbClr val="71BF4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B24194-98CA-472A-8575-AF49B788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8490" y="6332569"/>
              <a:ext cx="4361607" cy="526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923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.vn_jrAR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95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9306" y="1737845"/>
            <a:ext cx="10173389" cy="50187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F4A6595-4754-4D0F-93F2-F5C67A5CF8A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0677" y="1006325"/>
            <a:ext cx="5584374" cy="731520"/>
          </a:xfrm>
          <a:prstGeom prst="rect">
            <a:avLst/>
          </a:prstGeom>
        </p:spPr>
      </p:pic>
      <p:pic>
        <p:nvPicPr>
          <p:cNvPr id="11" name="EXTRA &amp; FRIENDS 5 CD3 Track 01 p92 ex1 Unit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58665" y="1263181"/>
            <a:ext cx="474668" cy="474664"/>
          </a:xfrm>
          <a:prstGeom prst="rect">
            <a:avLst/>
          </a:prstGeom>
        </p:spPr>
      </p:pic>
      <p:pic>
        <p:nvPicPr>
          <p:cNvPr id="12" name="waterf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155950" y="3743397"/>
            <a:ext cx="487363" cy="487363"/>
          </a:xfrm>
          <a:prstGeom prst="rect">
            <a:avLst/>
          </a:prstGeom>
        </p:spPr>
      </p:pic>
      <p:pic>
        <p:nvPicPr>
          <p:cNvPr id="14" name="isla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572173" y="3743396"/>
            <a:ext cx="487363" cy="487363"/>
          </a:xfrm>
          <a:prstGeom prst="rect">
            <a:avLst/>
          </a:prstGeom>
        </p:spPr>
      </p:pic>
      <p:pic>
        <p:nvPicPr>
          <p:cNvPr id="15" name="fores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230311" y="3743395"/>
            <a:ext cx="487363" cy="487363"/>
          </a:xfrm>
          <a:prstGeom prst="rect">
            <a:avLst/>
          </a:prstGeom>
        </p:spPr>
      </p:pic>
      <p:pic>
        <p:nvPicPr>
          <p:cNvPr id="16" name="river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912268" y="6236312"/>
            <a:ext cx="487363" cy="487363"/>
          </a:xfrm>
          <a:prstGeom prst="rect">
            <a:avLst/>
          </a:prstGeom>
        </p:spPr>
      </p:pic>
      <p:pic>
        <p:nvPicPr>
          <p:cNvPr id="17" name="mountain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910894" y="6221757"/>
            <a:ext cx="487363" cy="487363"/>
          </a:xfrm>
          <a:prstGeom prst="rect">
            <a:avLst/>
          </a:prstGeom>
        </p:spPr>
      </p:pic>
      <p:pic>
        <p:nvPicPr>
          <p:cNvPr id="4" name="cav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127879" y="62363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357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5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08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  <p:pic>
        <p:nvPicPr>
          <p:cNvPr id="5" name="waterf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5389" y="-621036"/>
            <a:ext cx="487363" cy="487363"/>
          </a:xfrm>
          <a:prstGeom prst="rect">
            <a:avLst/>
          </a:prstGeom>
        </p:spPr>
      </p:pic>
      <p:sp>
        <p:nvSpPr>
          <p:cNvPr id="10" name="waterfall"/>
          <p:cNvSpPr txBox="1"/>
          <p:nvPr/>
        </p:nvSpPr>
        <p:spPr>
          <a:xfrm>
            <a:off x="2216479" y="5765976"/>
            <a:ext cx="2158195" cy="707886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waterfall</a:t>
            </a:r>
            <a:r>
              <a:rPr lang="en-US" sz="3600" dirty="0"/>
              <a:t>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b="20699"/>
          <a:stretch/>
        </p:blipFill>
        <p:spPr>
          <a:xfrm>
            <a:off x="1457435" y="1898445"/>
            <a:ext cx="3676282" cy="367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waterfall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wɔːtəfɔːl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vi-VN" sz="4400" dirty="0">
                <a:solidFill>
                  <a:srgbClr val="1D2A57"/>
                </a:solidFill>
              </a:rPr>
              <a:t>thác nước</a:t>
            </a:r>
            <a:endParaRPr lang="en-US" sz="4400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754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waterfall"/>
          <p:cNvSpPr txBox="1"/>
          <p:nvPr/>
        </p:nvSpPr>
        <p:spPr>
          <a:xfrm>
            <a:off x="2307120" y="5765976"/>
            <a:ext cx="2158195" cy="646331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island</a:t>
            </a:r>
            <a:endParaRPr lang="en-US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65"/>
          <a:stretch/>
        </p:blipFill>
        <p:spPr>
          <a:xfrm>
            <a:off x="1816847" y="2330244"/>
            <a:ext cx="2957457" cy="292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island 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aɪlənd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vi-VN" sz="4400" dirty="0">
                <a:solidFill>
                  <a:srgbClr val="1D2A57"/>
                </a:solidFill>
              </a:rPr>
              <a:t>hòn đảo</a:t>
            </a:r>
            <a:endParaRPr lang="en-US" sz="4400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s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5445" y="-621036"/>
            <a:ext cx="487363" cy="487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8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waterfall"/>
          <p:cNvSpPr txBox="1"/>
          <p:nvPr/>
        </p:nvSpPr>
        <p:spPr>
          <a:xfrm>
            <a:off x="2307120" y="5765976"/>
            <a:ext cx="2158195" cy="646331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forest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56" y="2074783"/>
            <a:ext cx="3250068" cy="3345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forest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fɒrɪst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sz="4400" dirty="0" err="1">
                <a:solidFill>
                  <a:srgbClr val="1D2A57"/>
                </a:solidFill>
              </a:rPr>
              <a:t>rừng</a:t>
            </a:r>
            <a:endParaRPr lang="en-US" sz="4400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for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97979" y="-621036"/>
            <a:ext cx="487363" cy="487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waterfall"/>
          <p:cNvSpPr txBox="1"/>
          <p:nvPr/>
        </p:nvSpPr>
        <p:spPr>
          <a:xfrm>
            <a:off x="2307120" y="5765976"/>
            <a:ext cx="2158195" cy="646331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river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rɪvə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sz="4400" dirty="0">
                <a:solidFill>
                  <a:srgbClr val="1D2A57"/>
                </a:solidFill>
                <a:latin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1D2A57"/>
                </a:solidFill>
                <a:latin typeface="Arial" panose="020B0604020202020204" pitchFamily="34" charset="0"/>
              </a:rPr>
              <a:t>sông</a:t>
            </a:r>
            <a:r>
              <a:rPr lang="en-US" sz="4400" dirty="0">
                <a:solidFill>
                  <a:srgbClr val="1D2A57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en-US" sz="4400" dirty="0" err="1">
                <a:solidFill>
                  <a:srgbClr val="1D2A57"/>
                </a:solidFill>
                <a:latin typeface="Arial" panose="020B0604020202020204" pitchFamily="34" charset="0"/>
              </a:rPr>
              <a:t>dòng</a:t>
            </a:r>
            <a:r>
              <a:rPr lang="en-US" sz="4400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1D2A57"/>
                </a:solidFill>
                <a:latin typeface="Arial" panose="020B0604020202020204" pitchFamily="34" charset="0"/>
              </a:rPr>
              <a:t>sông</a:t>
            </a:r>
            <a:endParaRPr lang="en-US" sz="4400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pic>
        <p:nvPicPr>
          <p:cNvPr id="9" name="r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9724" y="-489001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84203" y="2654674"/>
            <a:ext cx="3604027" cy="2413891"/>
            <a:chOff x="1584203" y="2654674"/>
            <a:chExt cx="3604027" cy="241389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203" y="2654674"/>
              <a:ext cx="3604027" cy="24138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Rectangle 2"/>
            <p:cNvSpPr/>
            <p:nvPr/>
          </p:nvSpPr>
          <p:spPr>
            <a:xfrm>
              <a:off x="2035277" y="4483510"/>
              <a:ext cx="363794" cy="186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0572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waterfall"/>
          <p:cNvSpPr txBox="1"/>
          <p:nvPr/>
        </p:nvSpPr>
        <p:spPr>
          <a:xfrm>
            <a:off x="2134075" y="5765976"/>
            <a:ext cx="2432028" cy="646331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mountains</a:t>
            </a:r>
            <a:endParaRPr lang="en-US" sz="36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75" y="2242035"/>
            <a:ext cx="3604027" cy="30510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mountains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maʊntənz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sz="4400" dirty="0" err="1">
                <a:solidFill>
                  <a:srgbClr val="1D2A57"/>
                </a:solidFill>
                <a:latin typeface="Arial" panose="020B0604020202020204" pitchFamily="34" charset="0"/>
              </a:rPr>
              <a:t>núi</a:t>
            </a:r>
            <a:endParaRPr lang="en-US" sz="4400" dirty="0">
              <a:solidFill>
                <a:srgbClr val="1D2A57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mountai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21823" y="-418715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0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701DF4-236D-7B13-EC48-F96E8AFE6EF4}"/>
              </a:ext>
            </a:extLst>
          </p:cNvPr>
          <p:cNvSpPr/>
          <p:nvPr/>
        </p:nvSpPr>
        <p:spPr>
          <a:xfrm>
            <a:off x="4374374" y="-133673"/>
            <a:ext cx="3443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Presentation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F7302-B515-30FC-2980-2403D8C06C7A}"/>
              </a:ext>
            </a:extLst>
          </p:cNvPr>
          <p:cNvSpPr/>
          <p:nvPr/>
        </p:nvSpPr>
        <p:spPr>
          <a:xfrm>
            <a:off x="229929" y="876199"/>
            <a:ext cx="306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cap="none" spc="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New </a:t>
            </a:r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words</a:t>
            </a:r>
            <a:endParaRPr lang="en-US" sz="4800" b="1" cap="none" spc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waterfall"/>
          <p:cNvSpPr txBox="1"/>
          <p:nvPr/>
        </p:nvSpPr>
        <p:spPr>
          <a:xfrm>
            <a:off x="2347001" y="5765976"/>
            <a:ext cx="1739835" cy="646331"/>
          </a:xfrm>
          <a:prstGeom prst="rect">
            <a:avLst/>
          </a:prstGeom>
          <a:noFill/>
          <a:ln w="2540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cave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/>
          <a:stretch/>
        </p:blipFill>
        <p:spPr>
          <a:xfrm>
            <a:off x="1609344" y="2241726"/>
            <a:ext cx="3372464" cy="2989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6B8F0B-6340-C06E-A840-B977E5C11992}"/>
              </a:ext>
            </a:extLst>
          </p:cNvPr>
          <p:cNvSpPr txBox="1"/>
          <p:nvPr/>
        </p:nvSpPr>
        <p:spPr>
          <a:xfrm>
            <a:off x="6401952" y="2074783"/>
            <a:ext cx="498365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cave </a:t>
            </a: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5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keIv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algn="ctr"/>
            <a:r>
              <a:rPr lang="en-US" sz="4400" dirty="0" err="1">
                <a:solidFill>
                  <a:srgbClr val="1D2A57"/>
                </a:solidFill>
                <a:latin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1D2A57"/>
                </a:solidFill>
                <a:latin typeface="Arial" panose="020B0604020202020204" pitchFamily="34" charset="0"/>
              </a:rPr>
              <a:t> hang</a:t>
            </a:r>
          </a:p>
        </p:txBody>
      </p:sp>
      <p:pic>
        <p:nvPicPr>
          <p:cNvPr id="9" name="ca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3282" y="-544843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D8FC1-2571-CF1C-CC81-EC30C4CC2DD1}"/>
              </a:ext>
            </a:extLst>
          </p:cNvPr>
          <p:cNvSpPr txBox="1"/>
          <p:nvPr/>
        </p:nvSpPr>
        <p:spPr>
          <a:xfrm>
            <a:off x="8721213" y="821457"/>
            <a:ext cx="3470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FF0000"/>
                </a:solidFill>
              </a:rPr>
              <a:t>Click on </a:t>
            </a:r>
            <a:r>
              <a:rPr lang="en-US" i="1" dirty="0">
                <a:solidFill>
                  <a:srgbClr val="FF0000"/>
                </a:solidFill>
              </a:rPr>
              <a:t>the picture for the sound.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37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 animBg="1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12099</TotalTime>
  <Words>150</Words>
  <Application>Microsoft Office PowerPoint</Application>
  <PresentationFormat>Widescreen</PresentationFormat>
  <Paragraphs>58</Paragraphs>
  <Slides>11</Slides>
  <Notes>2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2020-12-10T09:47:37Z</dcterms:created>
  <dcterms:modified xsi:type="dcterms:W3CDTF">2026-03-04T01:11:36Z</dcterms:modified>
</cp:coreProperties>
</file>