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95" r:id="rId2"/>
    <p:sldId id="614" r:id="rId3"/>
    <p:sldId id="290" r:id="rId4"/>
    <p:sldId id="585" r:id="rId5"/>
    <p:sldId id="303" r:id="rId6"/>
    <p:sldId id="306" r:id="rId7"/>
    <p:sldId id="304" r:id="rId8"/>
    <p:sldId id="599" r:id="rId9"/>
    <p:sldId id="600" r:id="rId10"/>
    <p:sldId id="613" r:id="rId11"/>
    <p:sldId id="601" r:id="rId12"/>
    <p:sldId id="308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en Quoc Trung" initials="NQT" lastIdx="1" clrIdx="1">
    <p:extLst>
      <p:ext uri="{19B8F6BF-5375-455C-9EA6-DF929625EA0E}">
        <p15:presenceInfo xmlns:p15="http://schemas.microsoft.com/office/powerpoint/2012/main" userId="S::trungnq@dtp-education.com::fe17689d-b00c-41c7-8731-0c29698818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221"/>
    <a:srgbClr val="FFCC00"/>
    <a:srgbClr val="009999"/>
    <a:srgbClr val="3AA2DE"/>
    <a:srgbClr val="AED24A"/>
    <a:srgbClr val="C0BCD5"/>
    <a:srgbClr val="A7ABB3"/>
    <a:srgbClr val="B0D546"/>
    <a:srgbClr val="71BF44"/>
    <a:srgbClr val="6D7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93117" autoAdjust="0"/>
  </p:normalViewPr>
  <p:slideViewPr>
    <p:cSldViewPr snapToGrid="0">
      <p:cViewPr varScale="1">
        <p:scale>
          <a:sx n="64" d="100"/>
          <a:sy n="64" d="100"/>
        </p:scale>
        <p:origin x="858" y="48"/>
      </p:cViewPr>
      <p:guideLst>
        <p:guide orient="horz" pos="32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oc Trung" userId="fe17689d-b00c-41c7-8731-0c29698818f6" providerId="ADAL" clId="{0DFD964F-349A-4B5C-A960-E5ECD38A3EAC}"/>
    <pc:docChg chg="undo custSel addSld delSld modSld sldOrd modMainMaster">
      <pc:chgData name="Nguyen Quoc Trung" userId="fe17689d-b00c-41c7-8731-0c29698818f6" providerId="ADAL" clId="{0DFD964F-349A-4B5C-A960-E5ECD38A3EAC}" dt="2022-02-07T06:35:49.287" v="295" actId="2696"/>
      <pc:docMkLst>
        <pc:docMk/>
      </pc:docMkLst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305580802" sldId="256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488303136" sldId="257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286072798" sldId="258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555627643" sldId="259"/>
        </pc:sldMkLst>
      </pc:sldChg>
      <pc:sldChg chg="addSp delSp modSp mod delAnim modAnim">
        <pc:chgData name="Nguyen Quoc Trung" userId="fe17689d-b00c-41c7-8731-0c29698818f6" providerId="ADAL" clId="{0DFD964F-349A-4B5C-A960-E5ECD38A3EAC}" dt="2022-02-07T05:05:21.220" v="148" actId="478"/>
        <pc:sldMkLst>
          <pc:docMk/>
          <pc:sldMk cId="1602106998" sldId="262"/>
        </pc:sldMkLst>
        <pc:spChg chg="add del mod">
          <ac:chgData name="Nguyen Quoc Trung" userId="fe17689d-b00c-41c7-8731-0c29698818f6" providerId="ADAL" clId="{0DFD964F-349A-4B5C-A960-E5ECD38A3EAC}" dt="2022-02-07T05:05:21.220" v="148" actId="478"/>
          <ac:spMkLst>
            <pc:docMk/>
            <pc:sldMk cId="1602106998" sldId="262"/>
            <ac:spMk id="11" creationId="{A4486174-1D91-48C8-8F1A-826E44F53866}"/>
          </ac:spMkLst>
        </pc:spChg>
        <pc:picChg chg="add mod modCrop">
          <ac:chgData name="Nguyen Quoc Trung" userId="fe17689d-b00c-41c7-8731-0c29698818f6" providerId="ADAL" clId="{0DFD964F-349A-4B5C-A960-E5ECD38A3EAC}" dt="2022-02-07T05:04:19.410" v="145" actId="14826"/>
          <ac:picMkLst>
            <pc:docMk/>
            <pc:sldMk cId="1602106998" sldId="262"/>
            <ac:picMk id="3" creationId="{81293857-8B53-47FC-8AEC-8EEC86CD4EC2}"/>
          </ac:picMkLst>
        </pc:picChg>
        <pc:picChg chg="del">
          <ac:chgData name="Nguyen Quoc Trung" userId="fe17689d-b00c-41c7-8731-0c29698818f6" providerId="ADAL" clId="{0DFD964F-349A-4B5C-A960-E5ECD38A3EAC}" dt="2022-02-07T04:55:54.971" v="69" actId="478"/>
          <ac:picMkLst>
            <pc:docMk/>
            <pc:sldMk cId="1602106998" sldId="262"/>
            <ac:picMk id="4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4:55:53.330" v="68" actId="478"/>
          <ac:picMkLst>
            <pc:docMk/>
            <pc:sldMk cId="1602106998" sldId="262"/>
            <ac:picMk id="5" creationId="{00000000-0000-0000-0000-000000000000}"/>
          </ac:picMkLst>
        </pc:picChg>
        <pc:picChg chg="add mod">
          <ac:chgData name="Nguyen Quoc Trung" userId="fe17689d-b00c-41c7-8731-0c29698818f6" providerId="ADAL" clId="{0DFD964F-349A-4B5C-A960-E5ECD38A3EAC}" dt="2022-02-07T05:00:50.912" v="106" actId="1038"/>
          <ac:picMkLst>
            <pc:docMk/>
            <pc:sldMk cId="1602106998" sldId="262"/>
            <ac:picMk id="7" creationId="{DEE3ABD8-33AA-44CA-9FEA-DB9B9A9A2B38}"/>
          </ac:picMkLst>
        </pc:picChg>
        <pc:picChg chg="add mod">
          <ac:chgData name="Nguyen Quoc Trung" userId="fe17689d-b00c-41c7-8731-0c29698818f6" providerId="ADAL" clId="{0DFD964F-349A-4B5C-A960-E5ECD38A3EAC}" dt="2022-02-07T05:02:10.712" v="119" actId="1076"/>
          <ac:picMkLst>
            <pc:docMk/>
            <pc:sldMk cId="1602106998" sldId="262"/>
            <ac:picMk id="8" creationId="{1C0E8453-8DFF-47F4-A6BC-162A174CCD1B}"/>
          </ac:picMkLst>
        </pc:picChg>
        <pc:picChg chg="add del">
          <ac:chgData name="Nguyen Quoc Trung" userId="fe17689d-b00c-41c7-8731-0c29698818f6" providerId="ADAL" clId="{0DFD964F-349A-4B5C-A960-E5ECD38A3EAC}" dt="2022-02-07T05:02:36.767" v="124" actId="22"/>
          <ac:picMkLst>
            <pc:docMk/>
            <pc:sldMk cId="1602106998" sldId="262"/>
            <ac:picMk id="10" creationId="{138C3E45-0B81-44AA-8E98-DA76431D79CD}"/>
          </ac:picMkLst>
        </pc:picChg>
      </pc:sldChg>
      <pc:sldChg chg="delSp modSp del mod delAnim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751577575" sldId="263"/>
        </pc:sldMkLst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2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3" creationId="{00000000-0000-0000-0000-000000000000}"/>
          </ac:spMkLst>
        </pc:spChg>
        <pc:spChg chg="mod">
          <ac:chgData name="Nguyen Quoc Trung" userId="fe17689d-b00c-41c7-8731-0c29698818f6" providerId="ADAL" clId="{0DFD964F-349A-4B5C-A960-E5ECD38A3EAC}" dt="2022-02-07T05:02:28.970" v="122" actId="20577"/>
          <ac:spMkLst>
            <pc:docMk/>
            <pc:sldMk cId="3751577575" sldId="263"/>
            <ac:spMk id="4" creationId="{0A8C348E-B8F3-504E-98DF-FD6EFA9121DF}"/>
          </ac:spMkLst>
        </pc:spChg>
        <pc:spChg chg="del">
          <ac:chgData name="Nguyen Quoc Trung" userId="fe17689d-b00c-41c7-8731-0c29698818f6" providerId="ADAL" clId="{0DFD964F-349A-4B5C-A960-E5ECD38A3EAC}" dt="2022-02-07T06:30:06.558" v="291" actId="478"/>
          <ac:spMkLst>
            <pc:docMk/>
            <pc:sldMk cId="3751577575" sldId="263"/>
            <ac:spMk id="5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7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12" creationId="{00000000-0000-0000-0000-000000000000}"/>
          </ac:spMkLst>
        </pc:spChg>
        <pc:picChg chg="del">
          <ac:chgData name="Nguyen Quoc Trung" userId="fe17689d-b00c-41c7-8731-0c29698818f6" providerId="ADAL" clId="{0DFD964F-349A-4B5C-A960-E5ECD38A3EAC}" dt="2022-02-07T05:02:20.383" v="120" actId="478"/>
          <ac:picMkLst>
            <pc:docMk/>
            <pc:sldMk cId="3751577575" sldId="263"/>
            <ac:picMk id="6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6:30:04.389" v="290" actId="478"/>
          <ac:picMkLst>
            <pc:docMk/>
            <pc:sldMk cId="3751577575" sldId="263"/>
            <ac:picMk id="9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5:02:20.383" v="120" actId="478"/>
          <ac:picMkLst>
            <pc:docMk/>
            <pc:sldMk cId="3751577575" sldId="263"/>
            <ac:picMk id="11" creationId="{00000000-0000-0000-0000-000000000000}"/>
          </ac:picMkLst>
        </pc:picChg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08188160" sldId="264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908368622" sldId="265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42086281" sldId="270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806217367" sldId="271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91215467" sldId="272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024387357" sldId="273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278095154" sldId="274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965088473" sldId="275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283910895" sldId="276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727587180" sldId="277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168383498" sldId="278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66976284" sldId="279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341980089" sldId="280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865308285" sldId="281"/>
        </pc:sldMkLst>
      </pc:sldChg>
      <pc:sldChg chg="addSp delSp modSp new mod modAnim">
        <pc:chgData name="Nguyen Quoc Trung" userId="fe17689d-b00c-41c7-8731-0c29698818f6" providerId="ADAL" clId="{0DFD964F-349A-4B5C-A960-E5ECD38A3EAC}" dt="2022-02-07T06:13:02.129" v="154" actId="1076"/>
        <pc:sldMkLst>
          <pc:docMk/>
          <pc:sldMk cId="3855577433" sldId="282"/>
        </pc:sldMkLst>
        <pc:picChg chg="add del">
          <ac:chgData name="Nguyen Quoc Trung" userId="fe17689d-b00c-41c7-8731-0c29698818f6" providerId="ADAL" clId="{0DFD964F-349A-4B5C-A960-E5ECD38A3EAC}" dt="2022-02-07T05:04:22.190" v="146" actId="478"/>
          <ac:picMkLst>
            <pc:docMk/>
            <pc:sldMk cId="3855577433" sldId="282"/>
            <ac:picMk id="3" creationId="{CF35B06C-82C1-49D8-9B06-5761878BD8B0}"/>
          </ac:picMkLst>
        </pc:picChg>
        <pc:picChg chg="add mod">
          <ac:chgData name="Nguyen Quoc Trung" userId="fe17689d-b00c-41c7-8731-0c29698818f6" providerId="ADAL" clId="{0DFD964F-349A-4B5C-A960-E5ECD38A3EAC}" dt="2022-02-07T06:12:48.129" v="152" actId="1076"/>
          <ac:picMkLst>
            <pc:docMk/>
            <pc:sldMk cId="3855577433" sldId="282"/>
            <ac:picMk id="5" creationId="{1E342D88-1DBF-46FD-987D-CE46FBFE6677}"/>
          </ac:picMkLst>
        </pc:picChg>
        <pc:picChg chg="add mod">
          <ac:chgData name="Nguyen Quoc Trung" userId="fe17689d-b00c-41c7-8731-0c29698818f6" providerId="ADAL" clId="{0DFD964F-349A-4B5C-A960-E5ECD38A3EAC}" dt="2022-02-07T06:13:02.129" v="154" actId="1076"/>
          <ac:picMkLst>
            <pc:docMk/>
            <pc:sldMk cId="3855577433" sldId="282"/>
            <ac:picMk id="6" creationId="{7E3C5BC8-5E1A-4E50-A120-B6B919FE25D6}"/>
          </ac:picMkLst>
        </pc:picChg>
      </pc:sldChg>
      <pc:sldChg chg="addSp delSp modSp new mod">
        <pc:chgData name="Nguyen Quoc Trung" userId="fe17689d-b00c-41c7-8731-0c29698818f6" providerId="ADAL" clId="{0DFD964F-349A-4B5C-A960-E5ECD38A3EAC}" dt="2022-02-07T06:16:28.371" v="183" actId="1076"/>
        <pc:sldMkLst>
          <pc:docMk/>
          <pc:sldMk cId="2130102236" sldId="283"/>
        </pc:sldMkLst>
        <pc:picChg chg="add mod ord">
          <ac:chgData name="Nguyen Quoc Trung" userId="fe17689d-b00c-41c7-8731-0c29698818f6" providerId="ADAL" clId="{0DFD964F-349A-4B5C-A960-E5ECD38A3EAC}" dt="2022-02-07T06:14:55.986" v="165" actId="1076"/>
          <ac:picMkLst>
            <pc:docMk/>
            <pc:sldMk cId="2130102236" sldId="283"/>
            <ac:picMk id="3" creationId="{803ACD55-18B4-4375-B465-21B521E0E438}"/>
          </ac:picMkLst>
        </pc:picChg>
        <pc:picChg chg="add del mod modCrop">
          <ac:chgData name="Nguyen Quoc Trung" userId="fe17689d-b00c-41c7-8731-0c29698818f6" providerId="ADAL" clId="{0DFD964F-349A-4B5C-A960-E5ECD38A3EAC}" dt="2022-02-07T06:16:20.161" v="179" actId="478"/>
          <ac:picMkLst>
            <pc:docMk/>
            <pc:sldMk cId="2130102236" sldId="283"/>
            <ac:picMk id="4" creationId="{79CE7474-F88A-4F68-9E86-8C1254180057}"/>
          </ac:picMkLst>
        </pc:picChg>
        <pc:picChg chg="add mod">
          <ac:chgData name="Nguyen Quoc Trung" userId="fe17689d-b00c-41c7-8731-0c29698818f6" providerId="ADAL" clId="{0DFD964F-349A-4B5C-A960-E5ECD38A3EAC}" dt="2022-02-07T06:16:28.371" v="183" actId="1076"/>
          <ac:picMkLst>
            <pc:docMk/>
            <pc:sldMk cId="2130102236" sldId="283"/>
            <ac:picMk id="6" creationId="{A30D0E7F-0BA1-42A2-A967-68B31BFD7C78}"/>
          </ac:picMkLst>
        </pc:picChg>
      </pc:sldChg>
      <pc:sldChg chg="addSp modSp new del mod modClrScheme chgLayout">
        <pc:chgData name="Nguyen Quoc Trung" userId="fe17689d-b00c-41c7-8731-0c29698818f6" providerId="ADAL" clId="{0DFD964F-349A-4B5C-A960-E5ECD38A3EAC}" dt="2022-02-07T06:35:49.287" v="295" actId="2696"/>
        <pc:sldMkLst>
          <pc:docMk/>
          <pc:sldMk cId="2484132342" sldId="284"/>
        </pc:sldMkLst>
        <pc:spChg chg="add mod">
          <ac:chgData name="Nguyen Quoc Trung" userId="fe17689d-b00c-41c7-8731-0c29698818f6" providerId="ADAL" clId="{0DFD964F-349A-4B5C-A960-E5ECD38A3EAC}" dt="2022-02-07T06:15:45.633" v="174" actId="208"/>
          <ac:spMkLst>
            <pc:docMk/>
            <pc:sldMk cId="2484132342" sldId="284"/>
            <ac:spMk id="3" creationId="{8E9DEFD5-B2A3-4717-A28C-2FED04602B19}"/>
          </ac:spMkLst>
        </pc:spChg>
        <pc:picChg chg="add mod">
          <ac:chgData name="Nguyen Quoc Trung" userId="fe17689d-b00c-41c7-8731-0c29698818f6" providerId="ADAL" clId="{0DFD964F-349A-4B5C-A960-E5ECD38A3EAC}" dt="2022-02-07T06:15:19.863" v="170" actId="14100"/>
          <ac:picMkLst>
            <pc:docMk/>
            <pc:sldMk cId="2484132342" sldId="284"/>
            <ac:picMk id="2" creationId="{F5FF500B-485B-43B8-B52F-9672C82DB1BB}"/>
          </ac:picMkLst>
        </pc:picChg>
      </pc:sldChg>
      <pc:sldChg chg="addSp delSp modSp add mod ord modAnim">
        <pc:chgData name="Nguyen Quoc Trung" userId="fe17689d-b00c-41c7-8731-0c29698818f6" providerId="ADAL" clId="{0DFD964F-349A-4B5C-A960-E5ECD38A3EAC}" dt="2022-02-07T06:20:33.158" v="235"/>
        <pc:sldMkLst>
          <pc:docMk/>
          <pc:sldMk cId="2740027486" sldId="285"/>
        </pc:sldMkLst>
        <pc:spChg chg="add mod">
          <ac:chgData name="Nguyen Quoc Trung" userId="fe17689d-b00c-41c7-8731-0c29698818f6" providerId="ADAL" clId="{0DFD964F-349A-4B5C-A960-E5ECD38A3EAC}" dt="2022-02-07T06:19:18.772" v="215" actId="1037"/>
          <ac:spMkLst>
            <pc:docMk/>
            <pc:sldMk cId="2740027486" sldId="285"/>
            <ac:spMk id="7" creationId="{0C601DF7-87EA-4481-80B6-6CF286E5EDF0}"/>
          </ac:spMkLst>
        </pc:spChg>
        <pc:spChg chg="add mod">
          <ac:chgData name="Nguyen Quoc Trung" userId="fe17689d-b00c-41c7-8731-0c29698818f6" providerId="ADAL" clId="{0DFD964F-349A-4B5C-A960-E5ECD38A3EAC}" dt="2022-02-07T06:19:30.420" v="225" actId="1037"/>
          <ac:spMkLst>
            <pc:docMk/>
            <pc:sldMk cId="2740027486" sldId="285"/>
            <ac:spMk id="8" creationId="{9175B08D-E94E-4C29-8791-4442A48730FE}"/>
          </ac:spMkLst>
        </pc:spChg>
        <pc:spChg chg="add mod">
          <ac:chgData name="Nguyen Quoc Trung" userId="fe17689d-b00c-41c7-8731-0c29698818f6" providerId="ADAL" clId="{0DFD964F-349A-4B5C-A960-E5ECD38A3EAC}" dt="2022-02-07T06:19:37.623" v="227" actId="1076"/>
          <ac:spMkLst>
            <pc:docMk/>
            <pc:sldMk cId="2740027486" sldId="285"/>
            <ac:spMk id="9" creationId="{1A7BD665-EA6D-4D99-A5D3-38B119136E0A}"/>
          </ac:spMkLst>
        </pc:spChg>
        <pc:spChg chg="add mod">
          <ac:chgData name="Nguyen Quoc Trung" userId="fe17689d-b00c-41c7-8731-0c29698818f6" providerId="ADAL" clId="{0DFD964F-349A-4B5C-A960-E5ECD38A3EAC}" dt="2022-02-07T06:19:43.713" v="229" actId="1076"/>
          <ac:spMkLst>
            <pc:docMk/>
            <pc:sldMk cId="2740027486" sldId="285"/>
            <ac:spMk id="10" creationId="{EC592DB2-B4E7-4382-B091-F8F35DB2190F}"/>
          </ac:spMkLst>
        </pc:spChg>
        <pc:picChg chg="del">
          <ac:chgData name="Nguyen Quoc Trung" userId="fe17689d-b00c-41c7-8731-0c29698818f6" providerId="ADAL" clId="{0DFD964F-349A-4B5C-A960-E5ECD38A3EAC}" dt="2022-02-07T06:17:49.691" v="188" actId="478"/>
          <ac:picMkLst>
            <pc:docMk/>
            <pc:sldMk cId="2740027486" sldId="285"/>
            <ac:picMk id="3" creationId="{803ACD55-18B4-4375-B465-21B521E0E438}"/>
          </ac:picMkLst>
        </pc:picChg>
        <pc:picChg chg="add mod">
          <ac:chgData name="Nguyen Quoc Trung" userId="fe17689d-b00c-41c7-8731-0c29698818f6" providerId="ADAL" clId="{0DFD964F-349A-4B5C-A960-E5ECD38A3EAC}" dt="2022-02-07T06:18:00.915" v="192" actId="1035"/>
          <ac:picMkLst>
            <pc:docMk/>
            <pc:sldMk cId="2740027486" sldId="285"/>
            <ac:picMk id="4" creationId="{31AFDC52-0BFC-4C25-849A-C46557ECD664}"/>
          </ac:picMkLst>
        </pc:picChg>
        <pc:picChg chg="add mod">
          <ac:chgData name="Nguyen Quoc Trung" userId="fe17689d-b00c-41c7-8731-0c29698818f6" providerId="ADAL" clId="{0DFD964F-349A-4B5C-A960-E5ECD38A3EAC}" dt="2022-02-07T06:18:21.235" v="194" actId="1076"/>
          <ac:picMkLst>
            <pc:docMk/>
            <pc:sldMk cId="2740027486" sldId="285"/>
            <ac:picMk id="5" creationId="{29A905BE-0B9E-4800-94B9-95A914C1FF70}"/>
          </ac:picMkLst>
        </pc:picChg>
        <pc:picChg chg="del">
          <ac:chgData name="Nguyen Quoc Trung" userId="fe17689d-b00c-41c7-8731-0c29698818f6" providerId="ADAL" clId="{0DFD964F-349A-4B5C-A960-E5ECD38A3EAC}" dt="2022-02-07T06:17:47.264" v="187" actId="478"/>
          <ac:picMkLst>
            <pc:docMk/>
            <pc:sldMk cId="2740027486" sldId="285"/>
            <ac:picMk id="6" creationId="{A30D0E7F-0BA1-42A2-A967-68B31BFD7C78}"/>
          </ac:picMkLst>
        </pc:picChg>
      </pc:sldChg>
      <pc:sldChg chg="addSp delSp modSp add mod delAnim">
        <pc:chgData name="Nguyen Quoc Trung" userId="fe17689d-b00c-41c7-8731-0c29698818f6" providerId="ADAL" clId="{0DFD964F-349A-4B5C-A960-E5ECD38A3EAC}" dt="2022-02-07T06:22:30.129" v="245" actId="14100"/>
        <pc:sldMkLst>
          <pc:docMk/>
          <pc:sldMk cId="789432419" sldId="286"/>
        </pc:sldMkLst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7" creationId="{0C601DF7-87EA-4481-80B6-6CF286E5EDF0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8" creationId="{9175B08D-E94E-4C29-8791-4442A48730FE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9" creationId="{1A7BD665-EA6D-4D99-A5D3-38B119136E0A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10" creationId="{EC592DB2-B4E7-4382-B091-F8F35DB2190F}"/>
          </ac:spMkLst>
        </pc:spChg>
        <pc:picChg chg="add mod">
          <ac:chgData name="Nguyen Quoc Trung" userId="fe17689d-b00c-41c7-8731-0c29698818f6" providerId="ADAL" clId="{0DFD964F-349A-4B5C-A960-E5ECD38A3EAC}" dt="2022-02-07T06:21:42.829" v="242" actId="1076"/>
          <ac:picMkLst>
            <pc:docMk/>
            <pc:sldMk cId="789432419" sldId="286"/>
            <ac:picMk id="3" creationId="{6A92CFFB-7F5A-41FC-BBDD-360C691A64BC}"/>
          </ac:picMkLst>
        </pc:picChg>
        <pc:picChg chg="del">
          <ac:chgData name="Nguyen Quoc Trung" userId="fe17689d-b00c-41c7-8731-0c29698818f6" providerId="ADAL" clId="{0DFD964F-349A-4B5C-A960-E5ECD38A3EAC}" dt="2022-02-07T06:21:11.487" v="237" actId="478"/>
          <ac:picMkLst>
            <pc:docMk/>
            <pc:sldMk cId="789432419" sldId="286"/>
            <ac:picMk id="4" creationId="{31AFDC52-0BFC-4C25-849A-C46557ECD664}"/>
          </ac:picMkLst>
        </pc:picChg>
        <pc:picChg chg="del">
          <ac:chgData name="Nguyen Quoc Trung" userId="fe17689d-b00c-41c7-8731-0c29698818f6" providerId="ADAL" clId="{0DFD964F-349A-4B5C-A960-E5ECD38A3EAC}" dt="2022-02-07T06:21:13.481" v="238" actId="478"/>
          <ac:picMkLst>
            <pc:docMk/>
            <pc:sldMk cId="789432419" sldId="286"/>
            <ac:picMk id="5" creationId="{29A905BE-0B9E-4800-94B9-95A914C1FF70}"/>
          </ac:picMkLst>
        </pc:picChg>
        <pc:picChg chg="add mod">
          <ac:chgData name="Nguyen Quoc Trung" userId="fe17689d-b00c-41c7-8731-0c29698818f6" providerId="ADAL" clId="{0DFD964F-349A-4B5C-A960-E5ECD38A3EAC}" dt="2022-02-07T06:22:30.129" v="245" actId="14100"/>
          <ac:picMkLst>
            <pc:docMk/>
            <pc:sldMk cId="789432419" sldId="286"/>
            <ac:picMk id="11" creationId="{0C98D2D5-6E69-4295-B175-8E544E90E89E}"/>
          </ac:picMkLst>
        </pc:picChg>
      </pc:sldChg>
      <pc:sldChg chg="addSp delSp modSp add mod modAnim">
        <pc:chgData name="Nguyen Quoc Trung" userId="fe17689d-b00c-41c7-8731-0c29698818f6" providerId="ADAL" clId="{0DFD964F-349A-4B5C-A960-E5ECD38A3EAC}" dt="2022-02-07T06:25:12.686" v="267" actId="1076"/>
        <pc:sldMkLst>
          <pc:docMk/>
          <pc:sldMk cId="391145777" sldId="287"/>
        </pc:sldMkLst>
        <pc:picChg chg="del">
          <ac:chgData name="Nguyen Quoc Trung" userId="fe17689d-b00c-41c7-8731-0c29698818f6" providerId="ADAL" clId="{0DFD964F-349A-4B5C-A960-E5ECD38A3EAC}" dt="2022-02-07T06:23:32.957" v="247" actId="478"/>
          <ac:picMkLst>
            <pc:docMk/>
            <pc:sldMk cId="391145777" sldId="287"/>
            <ac:picMk id="3" creationId="{6A92CFFB-7F5A-41FC-BBDD-360C691A64BC}"/>
          </ac:picMkLst>
        </pc:picChg>
        <pc:picChg chg="add mod modCrop">
          <ac:chgData name="Nguyen Quoc Trung" userId="fe17689d-b00c-41c7-8731-0c29698818f6" providerId="ADAL" clId="{0DFD964F-349A-4B5C-A960-E5ECD38A3EAC}" dt="2022-02-07T06:24:05.428" v="258" actId="1076"/>
          <ac:picMkLst>
            <pc:docMk/>
            <pc:sldMk cId="391145777" sldId="287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0DFD964F-349A-4B5C-A960-E5ECD38A3EAC}" dt="2022-02-07T06:24:52.312" v="265" actId="1035"/>
          <ac:picMkLst>
            <pc:docMk/>
            <pc:sldMk cId="391145777" sldId="287"/>
            <ac:picMk id="6" creationId="{FE11C779-72F6-442A-ADDE-3199F49CA4C0}"/>
          </ac:picMkLst>
        </pc:picChg>
        <pc:picChg chg="add mod">
          <ac:chgData name="Nguyen Quoc Trung" userId="fe17689d-b00c-41c7-8731-0c29698818f6" providerId="ADAL" clId="{0DFD964F-349A-4B5C-A960-E5ECD38A3EAC}" dt="2022-02-07T06:25:12.686" v="267" actId="1076"/>
          <ac:picMkLst>
            <pc:docMk/>
            <pc:sldMk cId="391145777" sldId="287"/>
            <ac:picMk id="7" creationId="{2376DC19-A460-4173-A98C-16E2F5E9A194}"/>
          </ac:picMkLst>
        </pc:picChg>
        <pc:picChg chg="del mod">
          <ac:chgData name="Nguyen Quoc Trung" userId="fe17689d-b00c-41c7-8731-0c29698818f6" providerId="ADAL" clId="{0DFD964F-349A-4B5C-A960-E5ECD38A3EAC}" dt="2022-02-07T06:23:45.464" v="252" actId="478"/>
          <ac:picMkLst>
            <pc:docMk/>
            <pc:sldMk cId="391145777" sldId="287"/>
            <ac:picMk id="11" creationId="{0C98D2D5-6E69-4295-B175-8E544E90E89E}"/>
          </ac:picMkLst>
        </pc:picChg>
      </pc:sldChg>
      <pc:sldChg chg="addSp delSp modSp add mod delAnim modAnim">
        <pc:chgData name="Nguyen Quoc Trung" userId="fe17689d-b00c-41c7-8731-0c29698818f6" providerId="ADAL" clId="{0DFD964F-349A-4B5C-A960-E5ECD38A3EAC}" dt="2022-02-07T06:29:53.797" v="289" actId="1076"/>
        <pc:sldMkLst>
          <pc:docMk/>
          <pc:sldMk cId="1255981275" sldId="288"/>
        </pc:sldMkLst>
        <pc:picChg chg="add del mod">
          <ac:chgData name="Nguyen Quoc Trung" userId="fe17689d-b00c-41c7-8731-0c29698818f6" providerId="ADAL" clId="{0DFD964F-349A-4B5C-A960-E5ECD38A3EAC}" dt="2022-02-07T06:28:45.973" v="276" actId="478"/>
          <ac:picMkLst>
            <pc:docMk/>
            <pc:sldMk cId="1255981275" sldId="288"/>
            <ac:picMk id="3" creationId="{966F00D1-95E6-439E-B92D-2D8CD00BACF4}"/>
          </ac:picMkLst>
        </pc:picChg>
        <pc:picChg chg="del">
          <ac:chgData name="Nguyen Quoc Trung" userId="fe17689d-b00c-41c7-8731-0c29698818f6" providerId="ADAL" clId="{0DFD964F-349A-4B5C-A960-E5ECD38A3EAC}" dt="2022-02-07T06:27:45.986" v="270" actId="478"/>
          <ac:picMkLst>
            <pc:docMk/>
            <pc:sldMk cId="1255981275" sldId="288"/>
            <ac:picMk id="6" creationId="{FE11C779-72F6-442A-ADDE-3199F49CA4C0}"/>
          </ac:picMkLst>
        </pc:picChg>
        <pc:picChg chg="del">
          <ac:chgData name="Nguyen Quoc Trung" userId="fe17689d-b00c-41c7-8731-0c29698818f6" providerId="ADAL" clId="{0DFD964F-349A-4B5C-A960-E5ECD38A3EAC}" dt="2022-02-07T06:27:43.997" v="269" actId="478"/>
          <ac:picMkLst>
            <pc:docMk/>
            <pc:sldMk cId="1255981275" sldId="288"/>
            <ac:picMk id="7" creationId="{2376DC19-A460-4173-A98C-16E2F5E9A194}"/>
          </ac:picMkLst>
        </pc:picChg>
        <pc:picChg chg="add mod modCrop">
          <ac:chgData name="Nguyen Quoc Trung" userId="fe17689d-b00c-41c7-8731-0c29698818f6" providerId="ADAL" clId="{0DFD964F-349A-4B5C-A960-E5ECD38A3EAC}" dt="2022-02-07T06:29:31.259" v="283" actId="1076"/>
          <ac:picMkLst>
            <pc:docMk/>
            <pc:sldMk cId="1255981275" sldId="288"/>
            <ac:picMk id="8" creationId="{938B64AE-BC14-4C5C-A866-21F613F846C0}"/>
          </ac:picMkLst>
        </pc:picChg>
        <pc:picChg chg="add mod">
          <ac:chgData name="Nguyen Quoc Trung" userId="fe17689d-b00c-41c7-8731-0c29698818f6" providerId="ADAL" clId="{0DFD964F-349A-4B5C-A960-E5ECD38A3EAC}" dt="2022-02-07T06:29:37.302" v="287" actId="1076"/>
          <ac:picMkLst>
            <pc:docMk/>
            <pc:sldMk cId="1255981275" sldId="288"/>
            <ac:picMk id="10" creationId="{6E9D4221-2337-4CA9-A428-E6681501B05D}"/>
          </ac:picMkLst>
        </pc:picChg>
        <pc:picChg chg="add mod">
          <ac:chgData name="Nguyen Quoc Trung" userId="fe17689d-b00c-41c7-8731-0c29698818f6" providerId="ADAL" clId="{0DFD964F-349A-4B5C-A960-E5ECD38A3EAC}" dt="2022-02-07T06:29:53.797" v="289" actId="1076"/>
          <ac:picMkLst>
            <pc:docMk/>
            <pc:sldMk cId="1255981275" sldId="288"/>
            <ac:picMk id="11" creationId="{0E68496C-7DB9-4EDD-A016-72811F219885}"/>
          </ac:picMkLst>
        </pc:picChg>
      </pc:sldChg>
      <pc:sldMasterChg chg="modSldLayout">
        <pc:chgData name="Nguyen Quoc Trung" userId="fe17689d-b00c-41c7-8731-0c29698818f6" providerId="ADAL" clId="{0DFD964F-349A-4B5C-A960-E5ECD38A3EAC}" dt="2022-02-07T06:30:21.678" v="293" actId="1076"/>
        <pc:sldMasterMkLst>
          <pc:docMk/>
          <pc:sldMasterMk cId="4062688086" sldId="2147483648"/>
        </pc:sldMasterMkLst>
        <pc:sldLayoutChg chg="delSp modSp mod">
          <pc:chgData name="Nguyen Quoc Trung" userId="fe17689d-b00c-41c7-8731-0c29698818f6" providerId="ADAL" clId="{0DFD964F-349A-4B5C-A960-E5ECD38A3EAC}" dt="2022-02-07T06:30:21.678" v="293" actId="1076"/>
          <pc:sldLayoutMkLst>
            <pc:docMk/>
            <pc:sldMasterMk cId="4062688086" sldId="2147483648"/>
            <pc:sldLayoutMk cId="3667450544" sldId="2147483649"/>
          </pc:sldLayoutMkLst>
          <pc:spChg chg="del">
            <ac:chgData name="Nguyen Quoc Trung" userId="fe17689d-b00c-41c7-8731-0c29698818f6" providerId="ADAL" clId="{0DFD964F-349A-4B5C-A960-E5ECD38A3EAC}" dt="2022-02-07T06:30:19.648" v="292" actId="478"/>
            <ac:spMkLst>
              <pc:docMk/>
              <pc:sldMasterMk cId="4062688086" sldId="2147483648"/>
              <pc:sldLayoutMk cId="3667450544" sldId="2147483649"/>
              <ac:spMk id="4" creationId="{00000000-0000-0000-0000-000000000000}"/>
            </ac:spMkLst>
          </pc:spChg>
          <pc:picChg chg="mod">
            <ac:chgData name="Nguyen Quoc Trung" userId="fe17689d-b00c-41c7-8731-0c29698818f6" providerId="ADAL" clId="{0DFD964F-349A-4B5C-A960-E5ECD38A3EAC}" dt="2022-02-07T06:30:21.678" v="293" actId="1076"/>
            <ac:picMkLst>
              <pc:docMk/>
              <pc:sldMasterMk cId="4062688086" sldId="2147483648"/>
              <pc:sldLayoutMk cId="3667450544" sldId="2147483649"/>
              <ac:picMk id="14" creationId="{DCB3A087-7B8B-8F42-B9ED-075BE1F0D98A}"/>
            </ac:picMkLst>
          </pc:picChg>
        </pc:sldLayoutChg>
        <pc:sldLayoutChg chg="addSp delSp modSp mod">
          <pc:chgData name="Nguyen Quoc Trung" userId="fe17689d-b00c-41c7-8731-0c29698818f6" providerId="ADAL" clId="{0DFD964F-349A-4B5C-A960-E5ECD38A3EAC}" dt="2022-02-07T05:05:16.592" v="147"/>
          <pc:sldLayoutMkLst>
            <pc:docMk/>
            <pc:sldMasterMk cId="4062688086" sldId="2147483648"/>
            <pc:sldLayoutMk cId="521900593" sldId="2147483650"/>
          </pc:sldLayoutMkLst>
          <pc:spChg chg="mod topLvl">
            <ac:chgData name="Nguyen Quoc Trung" userId="fe17689d-b00c-41c7-8731-0c29698818f6" providerId="ADAL" clId="{0DFD964F-349A-4B5C-A960-E5ECD38A3EAC}" dt="2022-02-07T05:00:01.263" v="89" actId="14100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del mod topLvl">
            <ac:chgData name="Nguyen Quoc Trung" userId="fe17689d-b00c-41c7-8731-0c29698818f6" providerId="ADAL" clId="{0DFD964F-349A-4B5C-A960-E5ECD38A3EAC}" dt="2022-02-07T04:52:43.574" v="41" actId="478"/>
            <ac:spMkLst>
              <pc:docMk/>
              <pc:sldMasterMk cId="4062688086" sldId="2147483648"/>
              <pc:sldLayoutMk cId="521900593" sldId="2147483650"/>
              <ac:spMk id="9" creationId="{A2663CC0-F0F5-404F-A271-D6EF4966436A}"/>
            </ac:spMkLst>
          </pc:spChg>
          <pc:spChg chg="del mod">
            <ac:chgData name="Nguyen Quoc Trung" userId="fe17689d-b00c-41c7-8731-0c29698818f6" providerId="ADAL" clId="{0DFD964F-349A-4B5C-A960-E5ECD38A3EAC}" dt="2022-02-07T04:53:21.313" v="57" actId="478"/>
            <ac:spMkLst>
              <pc:docMk/>
              <pc:sldMasterMk cId="4062688086" sldId="2147483648"/>
              <pc:sldLayoutMk cId="521900593" sldId="2147483650"/>
              <ac:spMk id="11" creationId="{90D7547D-B38F-4DF0-9E7B-7BC965EE078A}"/>
            </ac:spMkLst>
          </pc:spChg>
          <pc:spChg chg="mod">
            <ac:chgData name="Nguyen Quoc Trung" userId="fe17689d-b00c-41c7-8731-0c29698818f6" providerId="ADAL" clId="{0DFD964F-349A-4B5C-A960-E5ECD38A3EAC}" dt="2022-02-07T04:50:30.259" v="29" actId="208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mod topLvl">
            <ac:chgData name="Nguyen Quoc Trung" userId="fe17689d-b00c-41c7-8731-0c29698818f6" providerId="ADAL" clId="{0DFD964F-349A-4B5C-A960-E5ECD38A3EAC}" dt="2022-02-07T04:49:05.928" v="23" actId="165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mod topLvl">
            <ac:chgData name="Nguyen Quoc Trung" userId="fe17689d-b00c-41c7-8731-0c29698818f6" providerId="ADAL" clId="{0DFD964F-349A-4B5C-A960-E5ECD38A3EAC}" dt="2022-02-07T04:59:32.969" v="88" actId="1035"/>
            <ac:spMkLst>
              <pc:docMk/>
              <pc:sldMasterMk cId="4062688086" sldId="2147483648"/>
              <pc:sldLayoutMk cId="521900593" sldId="2147483650"/>
              <ac:spMk id="21" creationId="{313763D8-39F3-46C0-90BD-1BBDD0BE33BD}"/>
            </ac:spMkLst>
          </pc:spChg>
          <pc:spChg chg="add mod">
            <ac:chgData name="Nguyen Quoc Trung" userId="fe17689d-b00c-41c7-8731-0c29698818f6" providerId="ADAL" clId="{0DFD964F-349A-4B5C-A960-E5ECD38A3EAC}" dt="2022-02-07T05:05:16.592" v="147"/>
            <ac:spMkLst>
              <pc:docMk/>
              <pc:sldMasterMk cId="4062688086" sldId="2147483648"/>
              <pc:sldLayoutMk cId="521900593" sldId="2147483650"/>
              <ac:spMk id="23" creationId="{8D4A4168-D31A-47B1-8962-E6EE4FC68D20}"/>
            </ac:spMkLst>
          </pc:spChg>
          <pc:grpChg chg="del mod">
            <ac:chgData name="Nguyen Quoc Trung" userId="fe17689d-b00c-41c7-8731-0c29698818f6" providerId="ADAL" clId="{0DFD964F-349A-4B5C-A960-E5ECD38A3EAC}" dt="2022-02-07T04:49:05.928" v="23" actId="165"/>
            <ac:grpSpMkLst>
              <pc:docMk/>
              <pc:sldMasterMk cId="4062688086" sldId="2147483648"/>
              <pc:sldLayoutMk cId="521900593" sldId="2147483650"/>
              <ac:grpSpMk id="28" creationId="{508CD10B-1C99-4F51-95DB-2053FA624442}"/>
            </ac:grpSpMkLst>
          </pc:grpChg>
          <pc:picChg chg="add mod ord">
            <ac:chgData name="Nguyen Quoc Trung" userId="fe17689d-b00c-41c7-8731-0c29698818f6" providerId="ADAL" clId="{0DFD964F-349A-4B5C-A960-E5ECD38A3EAC}" dt="2022-02-07T04:59:18.462" v="79" actId="14100"/>
            <ac:picMkLst>
              <pc:docMk/>
              <pc:sldMasterMk cId="4062688086" sldId="2147483648"/>
              <pc:sldLayoutMk cId="521900593" sldId="2147483650"/>
              <ac:picMk id="3" creationId="{D123A672-F75A-48A6-8A0C-B231338C470C}"/>
            </ac:picMkLst>
          </pc:picChg>
          <pc:picChg chg="add del mod">
            <ac:chgData name="Nguyen Quoc Trung" userId="fe17689d-b00c-41c7-8731-0c29698818f6" providerId="ADAL" clId="{0DFD964F-349A-4B5C-A960-E5ECD38A3EAC}" dt="2022-02-07T04:55:13.908" v="63" actId="478"/>
            <ac:picMkLst>
              <pc:docMk/>
              <pc:sldMasterMk cId="4062688086" sldId="2147483648"/>
              <pc:sldLayoutMk cId="521900593" sldId="2147483650"/>
              <ac:picMk id="5" creationId="{1E42F4EC-BFDA-4DE2-A396-0DCC0F33BF00}"/>
            </ac:picMkLst>
          </pc:picChg>
          <pc:picChg chg="add mod ord">
            <ac:chgData name="Nguyen Quoc Trung" userId="fe17689d-b00c-41c7-8731-0c29698818f6" providerId="ADAL" clId="{0DFD964F-349A-4B5C-A960-E5ECD38A3EAC}" dt="2022-02-07T04:53:35.807" v="59" actId="14100"/>
            <ac:picMkLst>
              <pc:docMk/>
              <pc:sldMasterMk cId="4062688086" sldId="2147483648"/>
              <pc:sldLayoutMk cId="521900593" sldId="2147483650"/>
              <ac:picMk id="16" creationId="{B688579F-51B9-4177-A8CA-A6C8F7DF9FF1}"/>
            </ac:picMkLst>
          </pc:picChg>
        </pc:sldLayoutChg>
      </pc:sldMasterChg>
    </pc:docChg>
  </pc:docChgLst>
  <pc:docChgLst>
    <pc:chgData name="Nguyen Quoc Trung" userId="fe17689d-b00c-41c7-8731-0c29698818f6" providerId="ADAL" clId="{DD335111-009A-47BE-9B9E-D0D148847B3F}"/>
    <pc:docChg chg="undo custSel addSld delSld modSld sldOrd modMainMaster">
      <pc:chgData name="Nguyen Quoc Trung" userId="fe17689d-b00c-41c7-8731-0c29698818f6" providerId="ADAL" clId="{DD335111-009A-47BE-9B9E-D0D148847B3F}" dt="2022-02-10T01:30:27.591" v="306" actId="167"/>
      <pc:docMkLst>
        <pc:docMk/>
      </pc:docMkLst>
      <pc:sldChg chg="addSp delSp modSp mod delAnim modAnim">
        <pc:chgData name="Nguyen Quoc Trung" userId="fe17689d-b00c-41c7-8731-0c29698818f6" providerId="ADAL" clId="{DD335111-009A-47BE-9B9E-D0D148847B3F}" dt="2022-02-08T03:23:26.378" v="290" actId="1076"/>
        <pc:sldMkLst>
          <pc:docMk/>
          <pc:sldMk cId="1602106998" sldId="262"/>
        </pc:sldMkLst>
        <pc:grpChg chg="add del mod">
          <ac:chgData name="Nguyen Quoc Trung" userId="fe17689d-b00c-41c7-8731-0c29698818f6" providerId="ADAL" clId="{DD335111-009A-47BE-9B9E-D0D148847B3F}" dt="2022-02-08T03:23:17.095" v="285" actId="478"/>
          <ac:grpSpMkLst>
            <pc:docMk/>
            <pc:sldMk cId="1602106998" sldId="262"/>
            <ac:grpSpMk id="6" creationId="{1D24EC86-E2D4-47E3-8BD3-E874153D78A9}"/>
          </ac:grpSpMkLst>
        </pc:grpChg>
        <pc:picChg chg="add del mod">
          <ac:chgData name="Nguyen Quoc Trung" userId="fe17689d-b00c-41c7-8731-0c29698818f6" providerId="ADAL" clId="{DD335111-009A-47BE-9B9E-D0D148847B3F}" dt="2022-02-08T03:23:18.258" v="286" actId="478"/>
          <ac:picMkLst>
            <pc:docMk/>
            <pc:sldMk cId="1602106998" sldId="262"/>
            <ac:picMk id="2" creationId="{9FA1DEB0-B0E8-4075-B4AB-E744337FA420}"/>
          </ac:picMkLst>
        </pc:picChg>
        <pc:picChg chg="mod">
          <ac:chgData name="Nguyen Quoc Trung" userId="fe17689d-b00c-41c7-8731-0c29698818f6" providerId="ADAL" clId="{DD335111-009A-47BE-9B9E-D0D148847B3F}" dt="2022-02-08T03:23:26.378" v="290" actId="1076"/>
          <ac:picMkLst>
            <pc:docMk/>
            <pc:sldMk cId="1602106998" sldId="262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8T03:15:25.857" v="247" actId="164"/>
          <ac:picMkLst>
            <pc:docMk/>
            <pc:sldMk cId="1602106998" sldId="262"/>
            <ac:picMk id="5" creationId="{5CC449BA-3F9F-4039-A483-B986BBCAA53F}"/>
          </ac:picMkLst>
        </pc:picChg>
        <pc:picChg chg="del">
          <ac:chgData name="Nguyen Quoc Trung" userId="fe17689d-b00c-41c7-8731-0c29698818f6" providerId="ADAL" clId="{DD335111-009A-47BE-9B9E-D0D148847B3F}" dt="2022-02-07T06:52:04.309" v="40" actId="478"/>
          <ac:picMkLst>
            <pc:docMk/>
            <pc:sldMk cId="1602106998" sldId="262"/>
            <ac:picMk id="7" creationId="{DEE3ABD8-33AA-44CA-9FEA-DB9B9A9A2B38}"/>
          </ac:picMkLst>
        </pc:picChg>
        <pc:picChg chg="del">
          <ac:chgData name="Nguyen Quoc Trung" userId="fe17689d-b00c-41c7-8731-0c29698818f6" providerId="ADAL" clId="{DD335111-009A-47BE-9B9E-D0D148847B3F}" dt="2022-02-07T06:52:05.443" v="41" actId="478"/>
          <ac:picMkLst>
            <pc:docMk/>
            <pc:sldMk cId="1602106998" sldId="262"/>
            <ac:picMk id="8" creationId="{1C0E8453-8DFF-47F4-A6BC-162A174CCD1B}"/>
          </ac:picMkLst>
        </pc:picChg>
        <pc:picChg chg="add mod">
          <ac:chgData name="Nguyen Quoc Trung" userId="fe17689d-b00c-41c7-8731-0c29698818f6" providerId="ADAL" clId="{DD335111-009A-47BE-9B9E-D0D148847B3F}" dt="2022-02-08T03:15:25.857" v="247" actId="164"/>
          <ac:picMkLst>
            <pc:docMk/>
            <pc:sldMk cId="1602106998" sldId="262"/>
            <ac:picMk id="1026" creationId="{65E9A7AF-1A71-4724-8B87-65353D5C0B58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15:48.256" v="248" actId="14826"/>
        <pc:sldMkLst>
          <pc:docMk/>
          <pc:sldMk cId="3855577433" sldId="282"/>
        </pc:sldMkLst>
        <pc:spChg chg="add mod">
          <ac:chgData name="Nguyen Quoc Trung" userId="fe17689d-b00c-41c7-8731-0c29698818f6" providerId="ADAL" clId="{DD335111-009A-47BE-9B9E-D0D148847B3F}" dt="2022-02-07T06:40:38.188" v="22" actId="208"/>
          <ac:spMkLst>
            <pc:docMk/>
            <pc:sldMk cId="3855577433" sldId="282"/>
            <ac:spMk id="4" creationId="{3CA3C56A-C7B2-4EDC-AE29-62D4C63A453E}"/>
          </ac:spMkLst>
        </pc:spChg>
        <pc:picChg chg="add del mod modCrop">
          <ac:chgData name="Nguyen Quoc Trung" userId="fe17689d-b00c-41c7-8731-0c29698818f6" providerId="ADAL" clId="{DD335111-009A-47BE-9B9E-D0D148847B3F}" dt="2022-02-07T06:44:06.205" v="23" actId="478"/>
          <ac:picMkLst>
            <pc:docMk/>
            <pc:sldMk cId="3855577433" sldId="282"/>
            <ac:picMk id="3" creationId="{7055A140-6CDC-46E3-8E1D-BA7612344487}"/>
          </ac:picMkLst>
        </pc:picChg>
        <pc:picChg chg="del">
          <ac:chgData name="Nguyen Quoc Trung" userId="fe17689d-b00c-41c7-8731-0c29698818f6" providerId="ADAL" clId="{DD335111-009A-47BE-9B9E-D0D148847B3F}" dt="2022-02-07T06:40:15.014" v="14" actId="478"/>
          <ac:picMkLst>
            <pc:docMk/>
            <pc:sldMk cId="3855577433" sldId="282"/>
            <ac:picMk id="5" creationId="{1E342D88-1DBF-46FD-987D-CE46FBFE6677}"/>
          </ac:picMkLst>
        </pc:picChg>
        <pc:picChg chg="del">
          <ac:chgData name="Nguyen Quoc Trung" userId="fe17689d-b00c-41c7-8731-0c29698818f6" providerId="ADAL" clId="{DD335111-009A-47BE-9B9E-D0D148847B3F}" dt="2022-02-07T06:40:15.881" v="15" actId="478"/>
          <ac:picMkLst>
            <pc:docMk/>
            <pc:sldMk cId="3855577433" sldId="282"/>
            <ac:picMk id="6" creationId="{7E3C5BC8-5E1A-4E50-A120-B6B919FE25D6}"/>
          </ac:picMkLst>
        </pc:picChg>
        <pc:picChg chg="add mod ord">
          <ac:chgData name="Nguyen Quoc Trung" userId="fe17689d-b00c-41c7-8731-0c29698818f6" providerId="ADAL" clId="{DD335111-009A-47BE-9B9E-D0D148847B3F}" dt="2022-02-08T03:15:48.256" v="248" actId="14826"/>
          <ac:picMkLst>
            <pc:docMk/>
            <pc:sldMk cId="3855577433" sldId="282"/>
            <ac:picMk id="8" creationId="{E4233EDB-8070-4738-A478-158FA6982679}"/>
          </ac:picMkLst>
        </pc:picChg>
        <pc:picChg chg="add mod">
          <ac:chgData name="Nguyen Quoc Trung" userId="fe17689d-b00c-41c7-8731-0c29698818f6" providerId="ADAL" clId="{DD335111-009A-47BE-9B9E-D0D148847B3F}" dt="2022-02-07T06:44:41.177" v="29" actId="1076"/>
          <ac:picMkLst>
            <pc:docMk/>
            <pc:sldMk cId="3855577433" sldId="282"/>
            <ac:picMk id="9" creationId="{FF53FE06-C60F-4242-8969-48ABD8F07C4A}"/>
          </ac:picMkLst>
        </pc:picChg>
        <pc:picChg chg="add mod">
          <ac:chgData name="Nguyen Quoc Trung" userId="fe17689d-b00c-41c7-8731-0c29698818f6" providerId="ADAL" clId="{DD335111-009A-47BE-9B9E-D0D148847B3F}" dt="2022-02-07T06:55:54.681" v="56" actId="1076"/>
          <ac:picMkLst>
            <pc:docMk/>
            <pc:sldMk cId="3855577433" sldId="282"/>
            <ac:picMk id="10" creationId="{56F23708-B80B-4004-BF3F-34F6D2BA35EB}"/>
          </ac:picMkLst>
        </pc:picChg>
      </pc:sldChg>
      <pc:sldChg chg="addSp delSp modSp del mod modClrScheme chgLayout">
        <pc:chgData name="Nguyen Quoc Trung" userId="fe17689d-b00c-41c7-8731-0c29698818f6" providerId="ADAL" clId="{DD335111-009A-47BE-9B9E-D0D148847B3F}" dt="2022-02-07T07:14:02.009" v="242" actId="2696"/>
        <pc:sldMkLst>
          <pc:docMk/>
          <pc:sldMk cId="2130102236" sldId="283"/>
        </pc:sldMkLst>
        <pc:picChg chg="del">
          <ac:chgData name="Nguyen Quoc Trung" userId="fe17689d-b00c-41c7-8731-0c29698818f6" providerId="ADAL" clId="{DD335111-009A-47BE-9B9E-D0D148847B3F}" dt="2022-02-07T06:54:13.202" v="46" actId="478"/>
          <ac:picMkLst>
            <pc:docMk/>
            <pc:sldMk cId="2130102236" sldId="283"/>
            <ac:picMk id="3" creationId="{803ACD55-18B4-4375-B465-21B521E0E438}"/>
          </ac:picMkLst>
        </pc:picChg>
        <pc:picChg chg="del">
          <ac:chgData name="Nguyen Quoc Trung" userId="fe17689d-b00c-41c7-8731-0c29698818f6" providerId="ADAL" clId="{DD335111-009A-47BE-9B9E-D0D148847B3F}" dt="2022-02-07T06:54:12.119" v="45" actId="478"/>
          <ac:picMkLst>
            <pc:docMk/>
            <pc:sldMk cId="2130102236" sldId="283"/>
            <ac:picMk id="6" creationId="{A30D0E7F-0BA1-42A2-A967-68B31BFD7C78}"/>
          </ac:picMkLst>
        </pc:picChg>
        <pc:picChg chg="add del mod">
          <ac:chgData name="Nguyen Quoc Trung" userId="fe17689d-b00c-41c7-8731-0c29698818f6" providerId="ADAL" clId="{DD335111-009A-47BE-9B9E-D0D148847B3F}" dt="2022-02-07T07:02:17.622" v="99" actId="478"/>
          <ac:picMkLst>
            <pc:docMk/>
            <pc:sldMk cId="2130102236" sldId="283"/>
            <ac:picMk id="2050" creationId="{2067319A-FE27-46BE-8409-1505AAE645FB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10T01:30:27.591" v="306" actId="167"/>
        <pc:sldMkLst>
          <pc:docMk/>
          <pc:sldMk cId="2740027486" sldId="285"/>
        </pc:sldMkLst>
        <pc:spChg chg="mod">
          <ac:chgData name="Nguyen Quoc Trung" userId="fe17689d-b00c-41c7-8731-0c29698818f6" providerId="ADAL" clId="{DD335111-009A-47BE-9B9E-D0D148847B3F}" dt="2022-02-07T07:07:48.689" v="188" actId="1035"/>
          <ac:spMkLst>
            <pc:docMk/>
            <pc:sldMk cId="2740027486" sldId="285"/>
            <ac:spMk id="7" creationId="{0C601DF7-87EA-4481-80B6-6CF286E5EDF0}"/>
          </ac:spMkLst>
        </pc:spChg>
        <pc:spChg chg="mod">
          <ac:chgData name="Nguyen Quoc Trung" userId="fe17689d-b00c-41c7-8731-0c29698818f6" providerId="ADAL" clId="{DD335111-009A-47BE-9B9E-D0D148847B3F}" dt="2022-02-07T07:06:49.169" v="176" actId="1037"/>
          <ac:spMkLst>
            <pc:docMk/>
            <pc:sldMk cId="2740027486" sldId="285"/>
            <ac:spMk id="8" creationId="{9175B08D-E94E-4C29-8791-4442A48730FE}"/>
          </ac:spMkLst>
        </pc:spChg>
        <pc:spChg chg="del">
          <ac:chgData name="Nguyen Quoc Trung" userId="fe17689d-b00c-41c7-8731-0c29698818f6" providerId="ADAL" clId="{DD335111-009A-47BE-9B9E-D0D148847B3F}" dt="2022-02-07T07:07:22.711" v="178" actId="478"/>
          <ac:spMkLst>
            <pc:docMk/>
            <pc:sldMk cId="2740027486" sldId="285"/>
            <ac:spMk id="9" creationId="{1A7BD665-EA6D-4D99-A5D3-38B119136E0A}"/>
          </ac:spMkLst>
        </pc:spChg>
        <pc:spChg chg="del">
          <ac:chgData name="Nguyen Quoc Trung" userId="fe17689d-b00c-41c7-8731-0c29698818f6" providerId="ADAL" clId="{DD335111-009A-47BE-9B9E-D0D148847B3F}" dt="2022-02-07T07:06:56.254" v="177" actId="478"/>
          <ac:spMkLst>
            <pc:docMk/>
            <pc:sldMk cId="2740027486" sldId="285"/>
            <ac:spMk id="10" creationId="{EC592DB2-B4E7-4382-B091-F8F35DB2190F}"/>
          </ac:spMkLst>
        </pc:spChg>
        <pc:spChg chg="add mod">
          <ac:chgData name="Nguyen Quoc Trung" userId="fe17689d-b00c-41c7-8731-0c29698818f6" providerId="ADAL" clId="{DD335111-009A-47BE-9B9E-D0D148847B3F}" dt="2022-02-07T07:07:45.235" v="187" actId="1035"/>
          <ac:spMkLst>
            <pc:docMk/>
            <pc:sldMk cId="2740027486" sldId="285"/>
            <ac:spMk id="16" creationId="{462761E5-11E2-4989-93C1-AA89B3212B9B}"/>
          </ac:spMkLst>
        </pc:spChg>
        <pc:spChg chg="add mod">
          <ac:chgData name="Nguyen Quoc Trung" userId="fe17689d-b00c-41c7-8731-0c29698818f6" providerId="ADAL" clId="{DD335111-009A-47BE-9B9E-D0D148847B3F}" dt="2022-02-07T07:07:37.701" v="186" actId="1038"/>
          <ac:spMkLst>
            <pc:docMk/>
            <pc:sldMk cId="2740027486" sldId="285"/>
            <ac:spMk id="17" creationId="{76B39995-14A9-42DE-B042-FE55475E447F}"/>
          </ac:spMkLst>
        </pc:spChg>
        <pc:grpChg chg="add mod">
          <ac:chgData name="Nguyen Quoc Trung" userId="fe17689d-b00c-41c7-8731-0c29698818f6" providerId="ADAL" clId="{DD335111-009A-47BE-9B9E-D0D148847B3F}" dt="2022-02-08T03:16:46.513" v="260" actId="164"/>
          <ac:grpSpMkLst>
            <pc:docMk/>
            <pc:sldMk cId="2740027486" sldId="285"/>
            <ac:grpSpMk id="2" creationId="{0DD815E9-8216-4085-80A3-760119513737}"/>
          </ac:grpSpMkLst>
        </pc:grpChg>
        <pc:grpChg chg="add mod ord">
          <ac:chgData name="Nguyen Quoc Trung" userId="fe17689d-b00c-41c7-8731-0c29698818f6" providerId="ADAL" clId="{DD335111-009A-47BE-9B9E-D0D148847B3F}" dt="2022-02-10T01:30:27.591" v="306" actId="167"/>
          <ac:grpSpMkLst>
            <pc:docMk/>
            <pc:sldMk cId="2740027486" sldId="285"/>
            <ac:grpSpMk id="6" creationId="{56D70229-E933-4AC6-82E7-93F6A69BE5C8}"/>
          </ac:grpSpMkLst>
        </pc:grpChg>
        <pc:grpChg chg="add del mod">
          <ac:chgData name="Nguyen Quoc Trung" userId="fe17689d-b00c-41c7-8731-0c29698818f6" providerId="ADAL" clId="{DD335111-009A-47BE-9B9E-D0D148847B3F}" dt="2022-02-08T03:16:24.024" v="249" actId="165"/>
          <ac:grpSpMkLst>
            <pc:docMk/>
            <pc:sldMk cId="2740027486" sldId="285"/>
            <ac:grpSpMk id="14" creationId="{0C7B77FC-D64A-4EE7-AEAB-C571A492A6E5}"/>
          </ac:grpSpMkLst>
        </pc:grpChg>
        <pc:picChg chg="add mod ord modCrop">
          <ac:chgData name="Nguyen Quoc Trung" userId="fe17689d-b00c-41c7-8731-0c29698818f6" providerId="ADAL" clId="{DD335111-009A-47BE-9B9E-D0D148847B3F}" dt="2022-02-10T01:30:03.449" v="305" actId="164"/>
          <ac:picMkLst>
            <pc:docMk/>
            <pc:sldMk cId="2740027486" sldId="285"/>
            <ac:picMk id="3" creationId="{C5E3D52B-6920-4742-BBD2-2CB848EE67F1}"/>
          </ac:picMkLst>
        </pc:picChg>
        <pc:picChg chg="del">
          <ac:chgData name="Nguyen Quoc Trung" userId="fe17689d-b00c-41c7-8731-0c29698818f6" providerId="ADAL" clId="{DD335111-009A-47BE-9B9E-D0D148847B3F}" dt="2022-02-07T07:02:23.472" v="100" actId="478"/>
          <ac:picMkLst>
            <pc:docMk/>
            <pc:sldMk cId="2740027486" sldId="285"/>
            <ac:picMk id="4" creationId="{31AFDC52-0BFC-4C25-849A-C46557ECD664}"/>
          </ac:picMkLst>
        </pc:picChg>
        <pc:picChg chg="del">
          <ac:chgData name="Nguyen Quoc Trung" userId="fe17689d-b00c-41c7-8731-0c29698818f6" providerId="ADAL" clId="{DD335111-009A-47BE-9B9E-D0D148847B3F}" dt="2022-02-07T07:02:24.319" v="101" actId="478"/>
          <ac:picMkLst>
            <pc:docMk/>
            <pc:sldMk cId="2740027486" sldId="285"/>
            <ac:picMk id="5" creationId="{29A905BE-0B9E-4800-94B9-95A914C1FF70}"/>
          </ac:picMkLst>
        </pc:picChg>
        <pc:picChg chg="add mod ord">
          <ac:chgData name="Nguyen Quoc Trung" userId="fe17689d-b00c-41c7-8731-0c29698818f6" providerId="ADAL" clId="{DD335111-009A-47BE-9B9E-D0D148847B3F}" dt="2022-02-10T01:30:03.449" v="305" actId="164"/>
          <ac:picMkLst>
            <pc:docMk/>
            <pc:sldMk cId="2740027486" sldId="285"/>
            <ac:picMk id="5" creationId="{AFC3208B-4A4F-42ED-AC52-AF6ED274F349}"/>
          </ac:picMkLst>
        </pc:picChg>
        <pc:picChg chg="add mod topLvl">
          <ac:chgData name="Nguyen Quoc Trung" userId="fe17689d-b00c-41c7-8731-0c29698818f6" providerId="ADAL" clId="{DD335111-009A-47BE-9B9E-D0D148847B3F}" dt="2022-02-08T03:16:46.513" v="260" actId="164"/>
          <ac:picMkLst>
            <pc:docMk/>
            <pc:sldMk cId="2740027486" sldId="285"/>
            <ac:picMk id="11" creationId="{6594C49F-8CA2-41C3-B1A0-CE044E477CE3}"/>
          </ac:picMkLst>
        </pc:picChg>
        <pc:picChg chg="add mod topLvl">
          <ac:chgData name="Nguyen Quoc Trung" userId="fe17689d-b00c-41c7-8731-0c29698818f6" providerId="ADAL" clId="{DD335111-009A-47BE-9B9E-D0D148847B3F}" dt="2022-02-08T03:16:46.513" v="260" actId="164"/>
          <ac:picMkLst>
            <pc:docMk/>
            <pc:sldMk cId="2740027486" sldId="285"/>
            <ac:picMk id="13" creationId="{C6222712-2503-420B-A39F-94676AA670F8}"/>
          </ac:picMkLst>
        </pc:picChg>
        <pc:picChg chg="add mod">
          <ac:chgData name="Nguyen Quoc Trung" userId="fe17689d-b00c-41c7-8731-0c29698818f6" providerId="ADAL" clId="{DD335111-009A-47BE-9B9E-D0D148847B3F}" dt="2022-02-08T03:16:36.030" v="258" actId="1076"/>
          <ac:picMkLst>
            <pc:docMk/>
            <pc:sldMk cId="2740027486" sldId="285"/>
            <ac:picMk id="15" creationId="{67D437AF-E578-4F08-B434-9E057F0321E9}"/>
          </ac:picMkLst>
        </pc:picChg>
      </pc:sldChg>
      <pc:sldChg chg="addSp delSp modSp mod">
        <pc:chgData name="Nguyen Quoc Trung" userId="fe17689d-b00c-41c7-8731-0c29698818f6" providerId="ADAL" clId="{DD335111-009A-47BE-9B9E-D0D148847B3F}" dt="2022-02-07T07:09:36.845" v="216" actId="1038"/>
        <pc:sldMkLst>
          <pc:docMk/>
          <pc:sldMk cId="789432419" sldId="286"/>
        </pc:sldMkLst>
        <pc:picChg chg="mod">
          <ac:chgData name="Nguyen Quoc Trung" userId="fe17689d-b00c-41c7-8731-0c29698818f6" providerId="ADAL" clId="{DD335111-009A-47BE-9B9E-D0D148847B3F}" dt="2022-02-07T07:08:35.012" v="189" actId="14826"/>
          <ac:picMkLst>
            <pc:docMk/>
            <pc:sldMk cId="789432419" sldId="286"/>
            <ac:picMk id="3" creationId="{6A92CFFB-7F5A-41FC-BBDD-360C691A64BC}"/>
          </ac:picMkLst>
        </pc:picChg>
        <pc:picChg chg="add mod">
          <ac:chgData name="Nguyen Quoc Trung" userId="fe17689d-b00c-41c7-8731-0c29698818f6" providerId="ADAL" clId="{DD335111-009A-47BE-9B9E-D0D148847B3F}" dt="2022-02-07T07:09:36.845" v="216" actId="1038"/>
          <ac:picMkLst>
            <pc:docMk/>
            <pc:sldMk cId="789432419" sldId="286"/>
            <ac:picMk id="4" creationId="{DF731950-417B-4AEC-9B3E-CF3205F9E195}"/>
          </ac:picMkLst>
        </pc:picChg>
        <pc:picChg chg="del">
          <ac:chgData name="Nguyen Quoc Trung" userId="fe17689d-b00c-41c7-8731-0c29698818f6" providerId="ADAL" clId="{DD335111-009A-47BE-9B9E-D0D148847B3F}" dt="2022-02-07T07:09:18.936" v="190" actId="478"/>
          <ac:picMkLst>
            <pc:docMk/>
            <pc:sldMk cId="789432419" sldId="286"/>
            <ac:picMk id="11" creationId="{0C98D2D5-6E69-4295-B175-8E544E90E89E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19:21.307" v="278" actId="1038"/>
        <pc:sldMkLst>
          <pc:docMk/>
          <pc:sldMk cId="391145777" sldId="287"/>
        </pc:sldMkLst>
        <pc:picChg chg="add mod">
          <ac:chgData name="Nguyen Quoc Trung" userId="fe17689d-b00c-41c7-8731-0c29698818f6" providerId="ADAL" clId="{DD335111-009A-47BE-9B9E-D0D148847B3F}" dt="2022-02-07T07:12:21.642" v="228" actId="1076"/>
          <ac:picMkLst>
            <pc:docMk/>
            <pc:sldMk cId="391145777" sldId="287"/>
            <ac:picMk id="2" creationId="{74144601-74E8-4CDE-83D5-8EFD246BD690}"/>
          </ac:picMkLst>
        </pc:picChg>
        <pc:picChg chg="mod">
          <ac:chgData name="Nguyen Quoc Trung" userId="fe17689d-b00c-41c7-8731-0c29698818f6" providerId="ADAL" clId="{DD335111-009A-47BE-9B9E-D0D148847B3F}" dt="2022-02-07T07:10:43.071" v="217" actId="14826"/>
          <ac:picMkLst>
            <pc:docMk/>
            <pc:sldMk cId="391145777" sldId="287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DD335111-009A-47BE-9B9E-D0D148847B3F}" dt="2022-02-08T03:18:30.137" v="268" actId="14100"/>
          <ac:picMkLst>
            <pc:docMk/>
            <pc:sldMk cId="391145777" sldId="287"/>
            <ac:picMk id="5" creationId="{9C16818B-49CC-45FD-8A0D-680E557803F1}"/>
          </ac:picMkLst>
        </pc:picChg>
        <pc:picChg chg="mod">
          <ac:chgData name="Nguyen Quoc Trung" userId="fe17689d-b00c-41c7-8731-0c29698818f6" providerId="ADAL" clId="{DD335111-009A-47BE-9B9E-D0D148847B3F}" dt="2022-02-08T03:19:21.307" v="278" actId="1038"/>
          <ac:picMkLst>
            <pc:docMk/>
            <pc:sldMk cId="391145777" sldId="287"/>
            <ac:picMk id="6" creationId="{FE11C779-72F6-442A-ADDE-3199F49CA4C0}"/>
          </ac:picMkLst>
        </pc:picChg>
        <pc:picChg chg="del">
          <ac:chgData name="Nguyen Quoc Trung" userId="fe17689d-b00c-41c7-8731-0c29698818f6" providerId="ADAL" clId="{DD335111-009A-47BE-9B9E-D0D148847B3F}" dt="2022-02-07T07:10:58.072" v="218" actId="478"/>
          <ac:picMkLst>
            <pc:docMk/>
            <pc:sldMk cId="391145777" sldId="287"/>
            <ac:picMk id="7" creationId="{2376DC19-A460-4173-A98C-16E2F5E9A194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20:24.054" v="283" actId="14100"/>
        <pc:sldMkLst>
          <pc:docMk/>
          <pc:sldMk cId="1255981275" sldId="288"/>
        </pc:sldMkLst>
        <pc:picChg chg="add mod">
          <ac:chgData name="Nguyen Quoc Trung" userId="fe17689d-b00c-41c7-8731-0c29698818f6" providerId="ADAL" clId="{DD335111-009A-47BE-9B9E-D0D148847B3F}" dt="2022-02-08T03:20:14.970" v="282" actId="1076"/>
          <ac:picMkLst>
            <pc:docMk/>
            <pc:sldMk cId="1255981275" sldId="288"/>
            <ac:picMk id="2" creationId="{99F5AD1C-664D-4C86-B5A4-A1039A942F17}"/>
          </ac:picMkLst>
        </pc:picChg>
        <pc:picChg chg="add mod">
          <ac:chgData name="Nguyen Quoc Trung" userId="fe17689d-b00c-41c7-8731-0c29698818f6" providerId="ADAL" clId="{DD335111-009A-47BE-9B9E-D0D148847B3F}" dt="2022-02-08T03:19:41.567" v="279" actId="14826"/>
          <ac:picMkLst>
            <pc:docMk/>
            <pc:sldMk cId="1255981275" sldId="288"/>
            <ac:picMk id="3" creationId="{CC69B907-6C63-473F-91EB-548C999B098A}"/>
          </ac:picMkLst>
        </pc:picChg>
        <pc:picChg chg="mod">
          <ac:chgData name="Nguyen Quoc Trung" userId="fe17689d-b00c-41c7-8731-0c29698818f6" providerId="ADAL" clId="{DD335111-009A-47BE-9B9E-D0D148847B3F}" dt="2022-02-07T07:12:34.874" v="229" actId="14826"/>
          <ac:picMkLst>
            <pc:docMk/>
            <pc:sldMk cId="1255981275" sldId="288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DD335111-009A-47BE-9B9E-D0D148847B3F}" dt="2022-02-08T03:20:24.054" v="283" actId="14100"/>
          <ac:picMkLst>
            <pc:docMk/>
            <pc:sldMk cId="1255981275" sldId="288"/>
            <ac:picMk id="6" creationId="{B104B98B-A206-4DEE-8E19-76D9040C8C05}"/>
          </ac:picMkLst>
        </pc:picChg>
        <pc:picChg chg="del mod">
          <ac:chgData name="Nguyen Quoc Trung" userId="fe17689d-b00c-41c7-8731-0c29698818f6" providerId="ADAL" clId="{DD335111-009A-47BE-9B9E-D0D148847B3F}" dt="2022-02-07T07:13:01.361" v="233" actId="478"/>
          <ac:picMkLst>
            <pc:docMk/>
            <pc:sldMk cId="1255981275" sldId="288"/>
            <ac:picMk id="8" creationId="{938B64AE-BC14-4C5C-A866-21F613F846C0}"/>
          </ac:picMkLst>
        </pc:picChg>
        <pc:picChg chg="del">
          <ac:chgData name="Nguyen Quoc Trung" userId="fe17689d-b00c-41c7-8731-0c29698818f6" providerId="ADAL" clId="{DD335111-009A-47BE-9B9E-D0D148847B3F}" dt="2022-02-07T07:13:24.831" v="237" actId="478"/>
          <ac:picMkLst>
            <pc:docMk/>
            <pc:sldMk cId="1255981275" sldId="288"/>
            <ac:picMk id="10" creationId="{6E9D4221-2337-4CA9-A428-E6681501B05D}"/>
          </ac:picMkLst>
        </pc:picChg>
        <pc:picChg chg="del">
          <ac:chgData name="Nguyen Quoc Trung" userId="fe17689d-b00c-41c7-8731-0c29698818f6" providerId="ADAL" clId="{DD335111-009A-47BE-9B9E-D0D148847B3F}" dt="2022-02-07T07:12:38.665" v="230" actId="478"/>
          <ac:picMkLst>
            <pc:docMk/>
            <pc:sldMk cId="1255981275" sldId="288"/>
            <ac:picMk id="11" creationId="{0E68496C-7DB9-4EDD-A016-72811F219885}"/>
          </ac:picMkLst>
        </pc:picChg>
      </pc:sldChg>
      <pc:sldChg chg="addSp delSp modSp add mod ord delAnim">
        <pc:chgData name="Nguyen Quoc Trung" userId="fe17689d-b00c-41c7-8731-0c29698818f6" providerId="ADAL" clId="{DD335111-009A-47BE-9B9E-D0D148847B3F}" dt="2022-02-07T07:01:05.858" v="98" actId="164"/>
        <pc:sldMkLst>
          <pc:docMk/>
          <pc:sldMk cId="2586424396" sldId="289"/>
        </pc:sldMkLst>
        <pc:grpChg chg="add mod">
          <ac:chgData name="Nguyen Quoc Trung" userId="fe17689d-b00c-41c7-8731-0c29698818f6" providerId="ADAL" clId="{DD335111-009A-47BE-9B9E-D0D148847B3F}" dt="2022-02-07T07:01:05.858" v="98" actId="164"/>
          <ac:grpSpMkLst>
            <pc:docMk/>
            <pc:sldMk cId="2586424396" sldId="289"/>
            <ac:grpSpMk id="11" creationId="{BA9D1F4A-4723-42BF-99E1-52124EC7B7C2}"/>
          </ac:grpSpMkLst>
        </pc:grpChg>
        <pc:picChg chg="del">
          <ac:chgData name="Nguyen Quoc Trung" userId="fe17689d-b00c-41c7-8731-0c29698818f6" providerId="ADAL" clId="{DD335111-009A-47BE-9B9E-D0D148847B3F}" dt="2022-02-07T06:57:42.575" v="64" actId="478"/>
          <ac:picMkLst>
            <pc:docMk/>
            <pc:sldMk cId="2586424396" sldId="289"/>
            <ac:picMk id="2" creationId="{9FA1DEB0-B0E8-4075-B4AB-E744337FA420}"/>
          </ac:picMkLst>
        </pc:picChg>
        <pc:picChg chg="del">
          <ac:chgData name="Nguyen Quoc Trung" userId="fe17689d-b00c-41c7-8731-0c29698818f6" providerId="ADAL" clId="{DD335111-009A-47BE-9B9E-D0D148847B3F}" dt="2022-02-07T06:56:58.618" v="60" actId="478"/>
          <ac:picMkLst>
            <pc:docMk/>
            <pc:sldMk cId="2586424396" sldId="289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7T06:59:11.857" v="81" actId="1076"/>
          <ac:picMkLst>
            <pc:docMk/>
            <pc:sldMk cId="2586424396" sldId="289"/>
            <ac:picMk id="5" creationId="{E4C5512B-BDA6-4257-BA65-90D7343FB36E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6" creationId="{82C634F6-FDFB-441D-B0D2-01B34D45EA72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8" creationId="{6426144E-A6C9-4D75-BA7A-FD55A62B90F0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10" creationId="{9419F484-2C4E-4DA7-A398-650543B2E056}"/>
          </ac:picMkLst>
        </pc:picChg>
        <pc:picChg chg="del mod">
          <ac:chgData name="Nguyen Quoc Trung" userId="fe17689d-b00c-41c7-8731-0c29698818f6" providerId="ADAL" clId="{DD335111-009A-47BE-9B9E-D0D148847B3F}" dt="2022-02-07T06:58:51.259" v="73" actId="478"/>
          <ac:picMkLst>
            <pc:docMk/>
            <pc:sldMk cId="2586424396" sldId="289"/>
            <ac:picMk id="1026" creationId="{65E9A7AF-1A71-4724-8B87-65353D5C0B58}"/>
          </ac:picMkLst>
        </pc:picChg>
      </pc:sldChg>
      <pc:sldChg chg="addSp delSp modSp add mod delAnim modAnim">
        <pc:chgData name="Nguyen Quoc Trung" userId="fe17689d-b00c-41c7-8731-0c29698818f6" providerId="ADAL" clId="{DD335111-009A-47BE-9B9E-D0D148847B3F}" dt="2022-02-09T03:49:52.200" v="298" actId="1076"/>
        <pc:sldMkLst>
          <pc:docMk/>
          <pc:sldMk cId="494924473" sldId="290"/>
        </pc:sldMkLst>
        <pc:grpChg chg="mod">
          <ac:chgData name="Nguyen Quoc Trung" userId="fe17689d-b00c-41c7-8731-0c29698818f6" providerId="ADAL" clId="{DD335111-009A-47BE-9B9E-D0D148847B3F}" dt="2022-02-09T03:49:52.200" v="298" actId="1076"/>
          <ac:grpSpMkLst>
            <pc:docMk/>
            <pc:sldMk cId="494924473" sldId="290"/>
            <ac:grpSpMk id="6" creationId="{1D24EC86-E2D4-47E3-8BD3-E874153D78A9}"/>
          </ac:grpSpMkLst>
        </pc:grpChg>
        <pc:picChg chg="del">
          <ac:chgData name="Nguyen Quoc Trung" userId="fe17689d-b00c-41c7-8731-0c29698818f6" providerId="ADAL" clId="{DD335111-009A-47BE-9B9E-D0D148847B3F}" dt="2022-02-09T03:49:47.138" v="297" actId="478"/>
          <ac:picMkLst>
            <pc:docMk/>
            <pc:sldMk cId="494924473" sldId="290"/>
            <ac:picMk id="2" creationId="{9FA1DEB0-B0E8-4075-B4AB-E744337FA420}"/>
          </ac:picMkLst>
        </pc:picChg>
        <pc:picChg chg="del">
          <ac:chgData name="Nguyen Quoc Trung" userId="fe17689d-b00c-41c7-8731-0c29698818f6" providerId="ADAL" clId="{DD335111-009A-47BE-9B9E-D0D148847B3F}" dt="2022-02-08T03:23:29.782" v="291" actId="478"/>
          <ac:picMkLst>
            <pc:docMk/>
            <pc:sldMk cId="494924473" sldId="290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8T03:23:54.422" v="295" actId="1076"/>
          <ac:picMkLst>
            <pc:docMk/>
            <pc:sldMk cId="494924473" sldId="290"/>
            <ac:picMk id="4" creationId="{B10A7D8F-FBC4-4E3D-9D6D-FD1E4E3F5ED8}"/>
          </ac:picMkLst>
        </pc:picChg>
        <pc:picChg chg="mod">
          <ac:chgData name="Nguyen Quoc Trung" userId="fe17689d-b00c-41c7-8731-0c29698818f6" providerId="ADAL" clId="{DD335111-009A-47BE-9B9E-D0D148847B3F}" dt="2022-02-09T03:49:52.200" v="298" actId="1076"/>
          <ac:picMkLst>
            <pc:docMk/>
            <pc:sldMk cId="494924473" sldId="290"/>
            <ac:picMk id="5" creationId="{5CC449BA-3F9F-4039-A483-B986BBCAA53F}"/>
          </ac:picMkLst>
        </pc:picChg>
        <pc:picChg chg="mod">
          <ac:chgData name="Nguyen Quoc Trung" userId="fe17689d-b00c-41c7-8731-0c29698818f6" providerId="ADAL" clId="{DD335111-009A-47BE-9B9E-D0D148847B3F}" dt="2022-02-09T03:49:52.200" v="298" actId="1076"/>
          <ac:picMkLst>
            <pc:docMk/>
            <pc:sldMk cId="494924473" sldId="290"/>
            <ac:picMk id="1026" creationId="{65E9A7AF-1A71-4724-8B87-65353D5C0B58}"/>
          </ac:picMkLst>
        </pc:picChg>
      </pc:sldChg>
      <pc:sldChg chg="addSp modSp new del mod">
        <pc:chgData name="Nguyen Quoc Trung" userId="fe17689d-b00c-41c7-8731-0c29698818f6" providerId="ADAL" clId="{DD335111-009A-47BE-9B9E-D0D148847B3F}" dt="2022-02-08T03:19:48.260" v="280" actId="2696"/>
        <pc:sldMkLst>
          <pc:docMk/>
          <pc:sldMk cId="2082464017" sldId="290"/>
        </pc:sldMkLst>
        <pc:picChg chg="add mod">
          <ac:chgData name="Nguyen Quoc Trung" userId="fe17689d-b00c-41c7-8731-0c29698818f6" providerId="ADAL" clId="{DD335111-009A-47BE-9B9E-D0D148847B3F}" dt="2022-02-08T03:18:02.855" v="265" actId="1076"/>
          <ac:picMkLst>
            <pc:docMk/>
            <pc:sldMk cId="2082464017" sldId="290"/>
            <ac:picMk id="3" creationId="{5B0C9F99-F2FE-46B9-AAF9-3C780491DCBB}"/>
          </ac:picMkLst>
        </pc:picChg>
      </pc:sldChg>
      <pc:sldMasterChg chg="modSldLayout">
        <pc:chgData name="Nguyen Quoc Trung" userId="fe17689d-b00c-41c7-8731-0c29698818f6" providerId="ADAL" clId="{DD335111-009A-47BE-9B9E-D0D148847B3F}" dt="2022-02-07T06:51:51.398" v="39" actId="1076"/>
        <pc:sldMasterMkLst>
          <pc:docMk/>
          <pc:sldMasterMk cId="4062688086" sldId="2147483648"/>
        </pc:sldMasterMkLst>
        <pc:sldLayoutChg chg="addSp delSp modSp mod">
          <pc:chgData name="Nguyen Quoc Trung" userId="fe17689d-b00c-41c7-8731-0c29698818f6" providerId="ADAL" clId="{DD335111-009A-47BE-9B9E-D0D148847B3F}" dt="2022-02-07T06:51:51.398" v="39" actId="1076"/>
          <pc:sldLayoutMkLst>
            <pc:docMk/>
            <pc:sldMasterMk cId="4062688086" sldId="2147483648"/>
            <pc:sldLayoutMk cId="521900593" sldId="2147483650"/>
          </pc:sldLayoutMkLst>
          <pc:spChg chg="mod">
            <ac:chgData name="Nguyen Quoc Trung" userId="fe17689d-b00c-41c7-8731-0c29698818f6" providerId="ADAL" clId="{DD335111-009A-47BE-9B9E-D0D148847B3F}" dt="2022-02-07T06:39:07.336" v="6" actId="208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mod">
            <ac:chgData name="Nguyen Quoc Trung" userId="fe17689d-b00c-41c7-8731-0c29698818f6" providerId="ADAL" clId="{DD335111-009A-47BE-9B9E-D0D148847B3F}" dt="2022-02-07T06:39:18.319" v="10" actId="208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mod">
            <ac:chgData name="Nguyen Quoc Trung" userId="fe17689d-b00c-41c7-8731-0c29698818f6" providerId="ADAL" clId="{DD335111-009A-47BE-9B9E-D0D148847B3F}" dt="2022-02-07T06:39:12.916" v="8" actId="207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mod">
            <ac:chgData name="Nguyen Quoc Trung" userId="fe17689d-b00c-41c7-8731-0c29698818f6" providerId="ADAL" clId="{DD335111-009A-47BE-9B9E-D0D148847B3F}" dt="2022-02-07T06:38:30.663" v="3" actId="14100"/>
            <ac:spMkLst>
              <pc:docMk/>
              <pc:sldMasterMk cId="4062688086" sldId="2147483648"/>
              <pc:sldLayoutMk cId="521900593" sldId="2147483650"/>
              <ac:spMk id="23" creationId="{8D4A4168-D31A-47B1-8962-E6EE4FC68D20}"/>
            </ac:spMkLst>
          </pc:spChg>
          <pc:picChg chg="mod">
            <ac:chgData name="Nguyen Quoc Trung" userId="fe17689d-b00c-41c7-8731-0c29698818f6" providerId="ADAL" clId="{DD335111-009A-47BE-9B9E-D0D148847B3F}" dt="2022-02-07T06:38:34.887" v="4" actId="14100"/>
            <ac:picMkLst>
              <pc:docMk/>
              <pc:sldMasterMk cId="4062688086" sldId="2147483648"/>
              <pc:sldLayoutMk cId="521900593" sldId="2147483650"/>
              <ac:picMk id="3" creationId="{D123A672-F75A-48A6-8A0C-B231338C470C}"/>
            </ac:picMkLst>
          </pc:picChg>
          <pc:picChg chg="add mod">
            <ac:chgData name="Nguyen Quoc Trung" userId="fe17689d-b00c-41c7-8731-0c29698818f6" providerId="ADAL" clId="{DD335111-009A-47BE-9B9E-D0D148847B3F}" dt="2022-02-07T06:51:51.398" v="39" actId="1076"/>
            <ac:picMkLst>
              <pc:docMk/>
              <pc:sldMasterMk cId="4062688086" sldId="2147483648"/>
              <pc:sldLayoutMk cId="521900593" sldId="2147483650"/>
              <ac:picMk id="4" creationId="{74EE27D0-58D2-49C6-B181-4E43A82FF073}"/>
            </ac:picMkLst>
          </pc:picChg>
          <pc:picChg chg="mod">
            <ac:chgData name="Nguyen Quoc Trung" userId="fe17689d-b00c-41c7-8731-0c29698818f6" providerId="ADAL" clId="{DD335111-009A-47BE-9B9E-D0D148847B3F}" dt="2022-02-07T06:39:36.752" v="13" actId="14100"/>
            <ac:picMkLst>
              <pc:docMk/>
              <pc:sldMasterMk cId="4062688086" sldId="2147483648"/>
              <pc:sldLayoutMk cId="521900593" sldId="2147483650"/>
              <ac:picMk id="16" creationId="{B688579F-51B9-4177-A8CA-A6C8F7DF9FF1}"/>
            </ac:picMkLst>
          </pc:picChg>
          <pc:picChg chg="del">
            <ac:chgData name="Nguyen Quoc Trung" userId="fe17689d-b00c-41c7-8731-0c29698818f6" providerId="ADAL" clId="{DD335111-009A-47BE-9B9E-D0D148847B3F}" dt="2022-02-07T06:51:41.077" v="36" actId="478"/>
            <ac:picMkLst>
              <pc:docMk/>
              <pc:sldMasterMk cId="4062688086" sldId="2147483648"/>
              <pc:sldLayoutMk cId="521900593" sldId="2147483650"/>
              <ac:picMk id="22" creationId="{154B62FC-D630-40DD-ABF6-BE913DE1ADCE}"/>
            </ac:picMkLst>
          </pc:picChg>
        </pc:sldLayoutChg>
      </pc:sldMasterChg>
    </pc:docChg>
  </pc:docChgLst>
  <pc:docChgLst>
    <pc:chgData name="Nguyen Quoc Trung" userId="fe17689d-b00c-41c7-8731-0c29698818f6" providerId="ADAL" clId="{F2D4660E-B5F4-4809-B5B5-1253388BCEBC}"/>
    <pc:docChg chg="undo custSel modSld modMainMaster">
      <pc:chgData name="Nguyen Quoc Trung" userId="fe17689d-b00c-41c7-8731-0c29698818f6" providerId="ADAL" clId="{F2D4660E-B5F4-4809-B5B5-1253388BCEBC}" dt="2022-02-07T04:45:50.147" v="294" actId="164"/>
      <pc:docMkLst>
        <pc:docMk/>
      </pc:docMkLst>
      <pc:sldChg chg="delSp mod modClrScheme chgLayout">
        <pc:chgData name="Nguyen Quoc Trung" userId="fe17689d-b00c-41c7-8731-0c29698818f6" providerId="ADAL" clId="{F2D4660E-B5F4-4809-B5B5-1253388BCEBC}" dt="2022-02-07T04:38:39.357" v="207" actId="700"/>
        <pc:sldMkLst>
          <pc:docMk/>
          <pc:sldMk cId="1602106998" sldId="262"/>
        </pc:sldMkLst>
        <pc:spChg chg="del">
          <ac:chgData name="Nguyen Quoc Trung" userId="fe17689d-b00c-41c7-8731-0c29698818f6" providerId="ADAL" clId="{F2D4660E-B5F4-4809-B5B5-1253388BCEBC}" dt="2022-02-07T04:38:39.357" v="207" actId="700"/>
          <ac:spMkLst>
            <pc:docMk/>
            <pc:sldMk cId="1602106998" sldId="262"/>
            <ac:spMk id="2" creationId="{00000000-0000-0000-0000-000000000000}"/>
          </ac:spMkLst>
        </pc:spChg>
        <pc:spChg chg="del">
          <ac:chgData name="Nguyen Quoc Trung" userId="fe17689d-b00c-41c7-8731-0c29698818f6" providerId="ADAL" clId="{F2D4660E-B5F4-4809-B5B5-1253388BCEBC}" dt="2022-02-07T04:38:39.357" v="207" actId="700"/>
          <ac:spMkLst>
            <pc:docMk/>
            <pc:sldMk cId="1602106998" sldId="262"/>
            <ac:spMk id="3" creationId="{00000000-0000-0000-0000-000000000000}"/>
          </ac:spMkLst>
        </pc:spChg>
      </pc:sldChg>
      <pc:sldMasterChg chg="modSldLayout">
        <pc:chgData name="Nguyen Quoc Trung" userId="fe17689d-b00c-41c7-8731-0c29698818f6" providerId="ADAL" clId="{F2D4660E-B5F4-4809-B5B5-1253388BCEBC}" dt="2022-02-07T04:45:50.147" v="294" actId="164"/>
        <pc:sldMasterMkLst>
          <pc:docMk/>
          <pc:sldMasterMk cId="4062688086" sldId="2147483648"/>
        </pc:sldMasterMkLst>
        <pc:sldLayoutChg chg="addSp delSp modSp mod">
          <pc:chgData name="Nguyen Quoc Trung" userId="fe17689d-b00c-41c7-8731-0c29698818f6" providerId="ADAL" clId="{F2D4660E-B5F4-4809-B5B5-1253388BCEBC}" dt="2022-02-07T04:27:05.616" v="116" actId="478"/>
          <pc:sldLayoutMkLst>
            <pc:docMk/>
            <pc:sldMasterMk cId="4062688086" sldId="2147483648"/>
            <pc:sldLayoutMk cId="3667450544" sldId="2147483649"/>
          </pc:sldLayoutMkLst>
          <pc:spChg chg="add del mod">
            <ac:chgData name="Nguyen Quoc Trung" userId="fe17689d-b00c-41c7-8731-0c29698818f6" providerId="ADAL" clId="{F2D4660E-B5F4-4809-B5B5-1253388BCEBC}" dt="2022-02-07T04:26:58.341" v="111" actId="478"/>
            <ac:spMkLst>
              <pc:docMk/>
              <pc:sldMasterMk cId="4062688086" sldId="2147483648"/>
              <pc:sldLayoutMk cId="3667450544" sldId="2147483649"/>
              <ac:spMk id="7" creationId="{6B2385C2-9F3B-4726-84EE-BFEC6AC9D6AA}"/>
            </ac:spMkLst>
          </pc:spChg>
          <pc:spChg chg="add del mod">
            <ac:chgData name="Nguyen Quoc Trung" userId="fe17689d-b00c-41c7-8731-0c29698818f6" providerId="ADAL" clId="{F2D4660E-B5F4-4809-B5B5-1253388BCEBC}" dt="2022-02-07T04:26:57.559" v="110" actId="478"/>
            <ac:spMkLst>
              <pc:docMk/>
              <pc:sldMasterMk cId="4062688086" sldId="2147483648"/>
              <pc:sldLayoutMk cId="3667450544" sldId="2147483649"/>
              <ac:spMk id="8" creationId="{54BC2997-6DAF-4763-BAC4-1FC2D1ABC7FE}"/>
            </ac:spMkLst>
          </pc:spChg>
          <pc:spChg chg="add del mod">
            <ac:chgData name="Nguyen Quoc Trung" userId="fe17689d-b00c-41c7-8731-0c29698818f6" providerId="ADAL" clId="{F2D4660E-B5F4-4809-B5B5-1253388BCEBC}" dt="2022-02-07T04:26:57.024" v="109" actId="478"/>
            <ac:spMkLst>
              <pc:docMk/>
              <pc:sldMasterMk cId="4062688086" sldId="2147483648"/>
              <pc:sldLayoutMk cId="3667450544" sldId="2147483649"/>
              <ac:spMk id="19" creationId="{82A102E5-49AD-4377-AD6C-7F75906FE055}"/>
            </ac:spMkLst>
          </pc:spChg>
          <pc:spChg chg="add del mod">
            <ac:chgData name="Nguyen Quoc Trung" userId="fe17689d-b00c-41c7-8731-0c29698818f6" providerId="ADAL" clId="{F2D4660E-B5F4-4809-B5B5-1253388BCEBC}" dt="2022-02-07T04:10:19.089" v="33" actId="21"/>
            <ac:spMkLst>
              <pc:docMk/>
              <pc:sldMasterMk cId="4062688086" sldId="2147483648"/>
              <pc:sldLayoutMk cId="3667450544" sldId="2147483649"/>
              <ac:spMk id="20" creationId="{B850D0C5-0515-409C-BA19-37992FBF6435}"/>
            </ac:spMkLst>
          </pc:spChg>
          <pc:picChg chg="del mod">
            <ac:chgData name="Nguyen Quoc Trung" userId="fe17689d-b00c-41c7-8731-0c29698818f6" providerId="ADAL" clId="{F2D4660E-B5F4-4809-B5B5-1253388BCEBC}" dt="2022-02-07T04:26:56.089" v="108" actId="478"/>
            <ac:picMkLst>
              <pc:docMk/>
              <pc:sldMasterMk cId="4062688086" sldId="2147483648"/>
              <pc:sldLayoutMk cId="3667450544" sldId="2147483649"/>
              <ac:picMk id="9" creationId="{00000000-0000-0000-0000-000000000000}"/>
            </ac:picMkLst>
          </pc:picChg>
          <pc:picChg chg="del mod">
            <ac:chgData name="Nguyen Quoc Trung" userId="fe17689d-b00c-41c7-8731-0c29698818f6" providerId="ADAL" clId="{F2D4660E-B5F4-4809-B5B5-1253388BCEBC}" dt="2022-02-07T04:27:00.978" v="112" actId="478"/>
            <ac:picMkLst>
              <pc:docMk/>
              <pc:sldMasterMk cId="4062688086" sldId="2147483648"/>
              <pc:sldLayoutMk cId="3667450544" sldId="2147483649"/>
              <ac:picMk id="13" creationId="{00000000-0000-0000-0000-000000000000}"/>
            </ac:picMkLst>
          </pc:picChg>
          <pc:picChg chg="del">
            <ac:chgData name="Nguyen Quoc Trung" userId="fe17689d-b00c-41c7-8731-0c29698818f6" providerId="ADAL" clId="{F2D4660E-B5F4-4809-B5B5-1253388BCEBC}" dt="2022-02-07T04:27:03.006" v="113" actId="478"/>
            <ac:picMkLst>
              <pc:docMk/>
              <pc:sldMasterMk cId="4062688086" sldId="2147483648"/>
              <pc:sldLayoutMk cId="3667450544" sldId="2147483649"/>
              <ac:picMk id="15" creationId="{8AD96D44-1704-8540-93E5-16F541ACCC0A}"/>
            </ac:picMkLst>
          </pc:picChg>
          <pc:picChg chg="del">
            <ac:chgData name="Nguyen Quoc Trung" userId="fe17689d-b00c-41c7-8731-0c29698818f6" providerId="ADAL" clId="{F2D4660E-B5F4-4809-B5B5-1253388BCEBC}" dt="2022-02-07T04:27:04.588" v="115" actId="478"/>
            <ac:picMkLst>
              <pc:docMk/>
              <pc:sldMasterMk cId="4062688086" sldId="2147483648"/>
              <pc:sldLayoutMk cId="3667450544" sldId="2147483649"/>
              <ac:picMk id="16" creationId="{499AFCBA-5E24-7842-8A7E-75D677787B98}"/>
            </ac:picMkLst>
          </pc:picChg>
          <pc:picChg chg="del">
            <ac:chgData name="Nguyen Quoc Trung" userId="fe17689d-b00c-41c7-8731-0c29698818f6" providerId="ADAL" clId="{F2D4660E-B5F4-4809-B5B5-1253388BCEBC}" dt="2022-02-07T04:27:03.963" v="114" actId="478"/>
            <ac:picMkLst>
              <pc:docMk/>
              <pc:sldMasterMk cId="4062688086" sldId="2147483648"/>
              <pc:sldLayoutMk cId="3667450544" sldId="2147483649"/>
              <ac:picMk id="17" creationId="{65249790-DE0A-B649-9880-C4B108532812}"/>
            </ac:picMkLst>
          </pc:picChg>
          <pc:picChg chg="del">
            <ac:chgData name="Nguyen Quoc Trung" userId="fe17689d-b00c-41c7-8731-0c29698818f6" providerId="ADAL" clId="{F2D4660E-B5F4-4809-B5B5-1253388BCEBC}" dt="2022-02-07T04:27:05.616" v="116" actId="478"/>
            <ac:picMkLst>
              <pc:docMk/>
              <pc:sldMasterMk cId="4062688086" sldId="2147483648"/>
              <pc:sldLayoutMk cId="3667450544" sldId="2147483649"/>
              <ac:picMk id="18" creationId="{2B06CF35-85B3-8247-A0F2-C88672EB56A5}"/>
            </ac:picMkLst>
          </pc:picChg>
        </pc:sldLayoutChg>
        <pc:sldLayoutChg chg="addSp delSp modSp mod">
          <pc:chgData name="Nguyen Quoc Trung" userId="fe17689d-b00c-41c7-8731-0c29698818f6" providerId="ADAL" clId="{F2D4660E-B5F4-4809-B5B5-1253388BCEBC}" dt="2022-02-07T04:45:50.147" v="294" actId="164"/>
          <pc:sldLayoutMkLst>
            <pc:docMk/>
            <pc:sldMasterMk cId="4062688086" sldId="2147483648"/>
            <pc:sldLayoutMk cId="521900593" sldId="2147483650"/>
          </pc:sldLayoutMkLst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2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3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4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5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6" creationId="{00000000-0000-0000-0000-000000000000}"/>
            </ac:spMkLst>
          </pc:spChg>
          <pc:spChg chg="add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add del mod">
            <ac:chgData name="Nguyen Quoc Trung" userId="fe17689d-b00c-41c7-8731-0c29698818f6" providerId="ADAL" clId="{F2D4660E-B5F4-4809-B5B5-1253388BCEBC}" dt="2022-02-07T04:23:24.763" v="51" actId="478"/>
            <ac:spMkLst>
              <pc:docMk/>
              <pc:sldMasterMk cId="4062688086" sldId="2147483648"/>
              <pc:sldLayoutMk cId="521900593" sldId="2147483650"/>
              <ac:spMk id="8" creationId="{B747B45D-63F5-4CFD-9F1B-1EF0C56FF96C}"/>
            </ac:spMkLst>
          </pc:spChg>
          <pc:spChg chg="add mod or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9" creationId="{A2663CC0-F0F5-404F-A271-D6EF4966436A}"/>
            </ac:spMkLst>
          </pc:spChg>
          <pc:spChg chg="add del mod">
            <ac:chgData name="Nguyen Quoc Trung" userId="fe17689d-b00c-41c7-8731-0c29698818f6" providerId="ADAL" clId="{F2D4660E-B5F4-4809-B5B5-1253388BCEBC}" dt="2022-02-07T04:10:21.466" v="34" actId="478"/>
            <ac:spMkLst>
              <pc:docMk/>
              <pc:sldMasterMk cId="4062688086" sldId="2147483648"/>
              <pc:sldLayoutMk cId="521900593" sldId="2147483650"/>
              <ac:spMk id="10" creationId="{85F3EF26-0C9C-4E94-90AA-350E237F8A5B}"/>
            </ac:spMkLst>
          </pc:spChg>
          <pc:spChg chg="add mod">
            <ac:chgData name="Nguyen Quoc Trung" userId="fe17689d-b00c-41c7-8731-0c29698818f6" providerId="ADAL" clId="{F2D4660E-B5F4-4809-B5B5-1253388BCEBC}" dt="2022-02-07T04:43:58.044" v="272" actId="208"/>
            <ac:spMkLst>
              <pc:docMk/>
              <pc:sldMasterMk cId="4062688086" sldId="2147483648"/>
              <pc:sldLayoutMk cId="521900593" sldId="2147483650"/>
              <ac:spMk id="11" creationId="{90D7547D-B38F-4DF0-9E7B-7BC965EE078A}"/>
            </ac:spMkLst>
          </pc:spChg>
          <pc:spChg chg="add del mod">
            <ac:chgData name="Nguyen Quoc Trung" userId="fe17689d-b00c-41c7-8731-0c29698818f6" providerId="ADAL" clId="{F2D4660E-B5F4-4809-B5B5-1253388BCEBC}" dt="2022-02-07T04:24:41.228" v="63" actId="478"/>
            <ac:spMkLst>
              <pc:docMk/>
              <pc:sldMasterMk cId="4062688086" sldId="2147483648"/>
              <pc:sldLayoutMk cId="521900593" sldId="2147483650"/>
              <ac:spMk id="16" creationId="{7137CD8D-682C-48C0-9782-8223F1E8B963}"/>
            </ac:spMkLst>
          </pc:spChg>
          <pc:spChg chg="add del mod">
            <ac:chgData name="Nguyen Quoc Trung" userId="fe17689d-b00c-41c7-8731-0c29698818f6" providerId="ADAL" clId="{F2D4660E-B5F4-4809-B5B5-1253388BCEBC}" dt="2022-02-07T04:24:33.215" v="60" actId="478"/>
            <ac:spMkLst>
              <pc:docMk/>
              <pc:sldMasterMk cId="4062688086" sldId="2147483648"/>
              <pc:sldLayoutMk cId="521900593" sldId="2147483650"/>
              <ac:spMk id="17" creationId="{16483BDA-1DA4-4D58-A07E-16B4B2FD07D9}"/>
            </ac:spMkLst>
          </pc:spChg>
          <pc:spChg chg="add del">
            <ac:chgData name="Nguyen Quoc Trung" userId="fe17689d-b00c-41c7-8731-0c29698818f6" providerId="ADAL" clId="{F2D4660E-B5F4-4809-B5B5-1253388BCEBC}" dt="2022-02-07T04:23:59.267" v="55" actId="478"/>
            <ac:spMkLst>
              <pc:docMk/>
              <pc:sldMasterMk cId="4062688086" sldId="2147483648"/>
              <pc:sldLayoutMk cId="521900593" sldId="2147483650"/>
              <ac:spMk id="18" creationId="{DB3E99DB-C750-41B1-8928-66605537625A}"/>
            </ac:spMkLst>
          </pc:spChg>
          <pc:spChg chg="add mod">
            <ac:chgData name="Nguyen Quoc Trung" userId="fe17689d-b00c-41c7-8731-0c29698818f6" providerId="ADAL" clId="{F2D4660E-B5F4-4809-B5B5-1253388BCEBC}" dt="2022-02-07T04:44:40.259" v="282" actId="14100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add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add del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21" creationId="{313763D8-39F3-46C0-90BD-1BBDD0BE33BD}"/>
            </ac:spMkLst>
          </pc:spChg>
          <pc:spChg chg="add del mod">
            <ac:chgData name="Nguyen Quoc Trung" userId="fe17689d-b00c-41c7-8731-0c29698818f6" providerId="ADAL" clId="{F2D4660E-B5F4-4809-B5B5-1253388BCEBC}" dt="2022-02-07T04:36:51.496" v="201" actId="478"/>
            <ac:spMkLst>
              <pc:docMk/>
              <pc:sldMasterMk cId="4062688086" sldId="2147483648"/>
              <pc:sldLayoutMk cId="521900593" sldId="2147483650"/>
              <ac:spMk id="23" creationId="{9B0E1D09-981D-4577-92D3-F9D7FB7D55DE}"/>
            </ac:spMkLst>
          </pc:spChg>
          <pc:spChg chg="add del mod">
            <ac:chgData name="Nguyen Quoc Trung" userId="fe17689d-b00c-41c7-8731-0c29698818f6" providerId="ADAL" clId="{F2D4660E-B5F4-4809-B5B5-1253388BCEBC}" dt="2022-02-07T04:38:26.400" v="205" actId="478"/>
            <ac:spMkLst>
              <pc:docMk/>
              <pc:sldMasterMk cId="4062688086" sldId="2147483648"/>
              <pc:sldLayoutMk cId="521900593" sldId="2147483650"/>
              <ac:spMk id="24" creationId="{E2DA4014-4059-4F41-8441-6BE29B9F33F3}"/>
            </ac:spMkLst>
          </pc:spChg>
          <pc:spChg chg="add del mod">
            <ac:chgData name="Nguyen Quoc Trung" userId="fe17689d-b00c-41c7-8731-0c29698818f6" providerId="ADAL" clId="{F2D4660E-B5F4-4809-B5B5-1253388BCEBC}" dt="2022-02-07T04:41:02.609" v="224" actId="478"/>
            <ac:spMkLst>
              <pc:docMk/>
              <pc:sldMasterMk cId="4062688086" sldId="2147483648"/>
              <pc:sldLayoutMk cId="521900593" sldId="2147483650"/>
              <ac:spMk id="25" creationId="{C25E76D8-243C-415E-8E5B-D9C040136468}"/>
            </ac:spMkLst>
          </pc:spChg>
          <pc:spChg chg="add del mod">
            <ac:chgData name="Nguyen Quoc Trung" userId="fe17689d-b00c-41c7-8731-0c29698818f6" providerId="ADAL" clId="{F2D4660E-B5F4-4809-B5B5-1253388BCEBC}" dt="2022-02-07T04:43:02.331" v="232" actId="478"/>
            <ac:spMkLst>
              <pc:docMk/>
              <pc:sldMasterMk cId="4062688086" sldId="2147483648"/>
              <pc:sldLayoutMk cId="521900593" sldId="2147483650"/>
              <ac:spMk id="26" creationId="{F2C64EC2-F87D-40FC-AC05-C45A59F47C58}"/>
            </ac:spMkLst>
          </pc:spChg>
          <pc:grpChg chg="add mod">
            <ac:chgData name="Nguyen Quoc Trung" userId="fe17689d-b00c-41c7-8731-0c29698818f6" providerId="ADAL" clId="{F2D4660E-B5F4-4809-B5B5-1253388BCEBC}" dt="2022-02-07T04:45:46.643" v="293" actId="164"/>
            <ac:grpSpMkLst>
              <pc:docMk/>
              <pc:sldMasterMk cId="4062688086" sldId="2147483648"/>
              <pc:sldLayoutMk cId="521900593" sldId="2147483650"/>
              <ac:grpSpMk id="27" creationId="{B1FA8E06-EE70-48F6-9DAB-6ADEE3E55722}"/>
            </ac:grpSpMkLst>
          </pc:grpChg>
          <pc:grpChg chg="add mod">
            <ac:chgData name="Nguyen Quoc Trung" userId="fe17689d-b00c-41c7-8731-0c29698818f6" providerId="ADAL" clId="{F2D4660E-B5F4-4809-B5B5-1253388BCEBC}" dt="2022-02-07T04:45:50.147" v="294" actId="164"/>
            <ac:grpSpMkLst>
              <pc:docMk/>
              <pc:sldMasterMk cId="4062688086" sldId="2147483648"/>
              <pc:sldLayoutMk cId="521900593" sldId="2147483650"/>
              <ac:grpSpMk id="28" creationId="{508CD10B-1C99-4F51-95DB-2053FA624442}"/>
            </ac:grpSpMkLst>
          </pc:grp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2" creationId="{1D736A73-0D94-4901-98A5-50D7E057C5B1}"/>
            </ac:picMkLst>
          </pc:pic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3" creationId="{A6E22D22-24FD-48D7-A4DB-0F90767C6E5B}"/>
            </ac:picMkLst>
          </pc:pic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4" creationId="{60B16985-97D0-4658-AE4F-EFBC6CFBA953}"/>
            </ac:picMkLst>
          </pc:picChg>
          <pc:picChg chg="add mod">
            <ac:chgData name="Nguyen Quoc Trung" userId="fe17689d-b00c-41c7-8731-0c29698818f6" providerId="ADAL" clId="{F2D4660E-B5F4-4809-B5B5-1253388BCEBC}" dt="2022-02-07T04:27:12.896" v="120" actId="1037"/>
            <ac:picMkLst>
              <pc:docMk/>
              <pc:sldMasterMk cId="4062688086" sldId="2147483648"/>
              <pc:sldLayoutMk cId="521900593" sldId="2147483650"/>
              <ac:picMk id="15" creationId="{CEA50B39-8E49-432A-B273-8B287989475F}"/>
            </ac:picMkLst>
          </pc:picChg>
          <pc:picChg chg="add mod">
            <ac:chgData name="Nguyen Quoc Trung" userId="fe17689d-b00c-41c7-8731-0c29698818f6" providerId="ADAL" clId="{F2D4660E-B5F4-4809-B5B5-1253388BCEBC}" dt="2022-02-07T04:38:30.778" v="206" actId="1076"/>
            <ac:picMkLst>
              <pc:docMk/>
              <pc:sldMasterMk cId="4062688086" sldId="2147483648"/>
              <pc:sldLayoutMk cId="521900593" sldId="2147483650"/>
              <ac:picMk id="22" creationId="{154B62FC-D630-40DD-ABF6-BE913DE1ADCE}"/>
            </ac:picMkLst>
          </pc:picChg>
        </pc:sldLayoutChg>
      </pc:sldMasterChg>
    </pc:docChg>
  </pc:docChgLst>
  <pc:docChgLst>
    <pc:chgData name="Nguyen Quoc Trung" userId="fe17689d-b00c-41c7-8731-0c29698818f6" providerId="ADAL" clId="{9AEE467A-B398-49A4-8D64-CDE7C781A09D}"/>
    <pc:docChg chg="custSel modSld">
      <pc:chgData name="Nguyen Quoc Trung" userId="fe17689d-b00c-41c7-8731-0c29698818f6" providerId="ADAL" clId="{9AEE467A-B398-49A4-8D64-CDE7C781A09D}" dt="2023-02-14T04:21:16.253" v="81" actId="1592"/>
      <pc:docMkLst>
        <pc:docMk/>
      </pc:docMkLst>
      <pc:sldChg chg="addSp modSp mod addCm delCm">
        <pc:chgData name="Nguyen Quoc Trung" userId="fe17689d-b00c-41c7-8731-0c29698818f6" providerId="ADAL" clId="{9AEE467A-B398-49A4-8D64-CDE7C781A09D}" dt="2023-02-14T04:21:16.253" v="81" actId="1592"/>
        <pc:sldMkLst>
          <pc:docMk/>
          <pc:sldMk cId="1261555593" sldId="296"/>
        </pc:sldMkLst>
        <pc:spChg chg="add mod">
          <ac:chgData name="Nguyen Quoc Trung" userId="fe17689d-b00c-41c7-8731-0c29698818f6" providerId="ADAL" clId="{9AEE467A-B398-49A4-8D64-CDE7C781A09D}" dt="2023-02-14T04:21:05.088" v="79" actId="14100"/>
          <ac:spMkLst>
            <pc:docMk/>
            <pc:sldMk cId="1261555593" sldId="296"/>
            <ac:spMk id="8" creationId="{239D8FC1-2571-CF1C-CC81-EC30C4CC2D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0D9D-8AFA-4DE1-8F1F-4F9A8C63305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F7104-AFA1-4101-8B1C-2CC6F3AE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A94F56-C066-4B96-9039-B3BC9E93F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2"/>
            <a:ext cx="12192000" cy="60549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0AD7FB0-2C38-4AF0-826C-AE5A15CB7C92}"/>
              </a:ext>
            </a:extLst>
          </p:cNvPr>
          <p:cNvSpPr/>
          <p:nvPr userDrawn="1"/>
        </p:nvSpPr>
        <p:spPr>
          <a:xfrm>
            <a:off x="-12799" y="499462"/>
            <a:ext cx="3381642" cy="328311"/>
          </a:xfrm>
          <a:custGeom>
            <a:avLst/>
            <a:gdLst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9832 w 6184490"/>
              <a:gd name="connsiteY4" fmla="*/ 334297 h 334297"/>
              <a:gd name="connsiteX0" fmla="*/ 6720 w 6191210"/>
              <a:gd name="connsiteY0" fmla="*/ 58993 h 334297"/>
              <a:gd name="connsiteX1" fmla="*/ 6112552 w 6191210"/>
              <a:gd name="connsiteY1" fmla="*/ 0 h 334297"/>
              <a:gd name="connsiteX2" fmla="*/ 6191210 w 6191210"/>
              <a:gd name="connsiteY2" fmla="*/ 304800 h 334297"/>
              <a:gd name="connsiteX3" fmla="*/ 2966229 w 6191210"/>
              <a:gd name="connsiteY3" fmla="*/ 245806 h 334297"/>
              <a:gd name="connsiteX4" fmla="*/ 0 w 619121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490" h="334297">
                <a:moveTo>
                  <a:pt x="0" y="58993"/>
                </a:moveTo>
                <a:lnTo>
                  <a:pt x="6105832" y="0"/>
                </a:lnTo>
                <a:lnTo>
                  <a:pt x="6184490" y="304800"/>
                </a:lnTo>
                <a:lnTo>
                  <a:pt x="2959509" y="245806"/>
                </a:lnTo>
                <a:lnTo>
                  <a:pt x="4315" y="334297"/>
                </a:ln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C7D233-CF17-44E4-96FC-AF17CC1A6C2C}"/>
              </a:ext>
            </a:extLst>
          </p:cNvPr>
          <p:cNvSpPr/>
          <p:nvPr userDrawn="1"/>
        </p:nvSpPr>
        <p:spPr>
          <a:xfrm>
            <a:off x="2790515" y="-8552"/>
            <a:ext cx="286060" cy="999067"/>
          </a:xfrm>
          <a:custGeom>
            <a:avLst/>
            <a:gdLst>
              <a:gd name="connsiteX0" fmla="*/ 0 w 281516"/>
              <a:gd name="connsiteY0" fmla="*/ 0 h 969433"/>
              <a:gd name="connsiteX1" fmla="*/ 224366 w 281516"/>
              <a:gd name="connsiteY1" fmla="*/ 0 h 969433"/>
              <a:gd name="connsiteX2" fmla="*/ 281516 w 281516"/>
              <a:gd name="connsiteY2" fmla="*/ 368300 h 969433"/>
              <a:gd name="connsiteX3" fmla="*/ 281516 w 281516"/>
              <a:gd name="connsiteY3" fmla="*/ 969433 h 969433"/>
              <a:gd name="connsiteX4" fmla="*/ 25400 w 281516"/>
              <a:gd name="connsiteY4" fmla="*/ 927100 h 969433"/>
              <a:gd name="connsiteX5" fmla="*/ 48683 w 281516"/>
              <a:gd name="connsiteY5" fmla="*/ 423333 h 969433"/>
              <a:gd name="connsiteX6" fmla="*/ 0 w 281516"/>
              <a:gd name="connsiteY6" fmla="*/ 0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16" h="969433">
                <a:moveTo>
                  <a:pt x="0" y="0"/>
                </a:moveTo>
                <a:lnTo>
                  <a:pt x="224366" y="0"/>
                </a:lnTo>
                <a:lnTo>
                  <a:pt x="281516" y="368300"/>
                </a:lnTo>
                <a:lnTo>
                  <a:pt x="281516" y="969433"/>
                </a:lnTo>
                <a:lnTo>
                  <a:pt x="25400" y="927100"/>
                </a:lnTo>
                <a:lnTo>
                  <a:pt x="48683" y="423333"/>
                </a:lnTo>
                <a:lnTo>
                  <a:pt x="0" y="0"/>
                </a:lnTo>
                <a:close/>
              </a:path>
            </a:pathLst>
          </a:custGeom>
          <a:solidFill>
            <a:srgbClr val="EB8221"/>
          </a:solidFill>
          <a:ln>
            <a:solidFill>
              <a:srgbClr val="EB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359CFD-A29B-470D-BB1F-8A9A8242259B}"/>
              </a:ext>
            </a:extLst>
          </p:cNvPr>
          <p:cNvSpPr txBox="1"/>
          <p:nvPr userDrawn="1"/>
        </p:nvSpPr>
        <p:spPr>
          <a:xfrm>
            <a:off x="-12800" y="6439"/>
            <a:ext cx="27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5219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6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5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1.png"/><Relationship Id="rId3" Type="http://schemas.microsoft.com/office/2007/relationships/media" Target="../media/media4.mp3"/><Relationship Id="rId21" Type="http://schemas.openxmlformats.org/officeDocument/2006/relationships/image" Target="../media/image14.png"/><Relationship Id="rId7" Type="http://schemas.microsoft.com/office/2007/relationships/media" Target="../media/media6.mp3"/><Relationship Id="rId12" Type="http://schemas.microsoft.com/office/2007/relationships/media" Target="../media/media2.mp3"/><Relationship Id="rId17" Type="http://schemas.openxmlformats.org/officeDocument/2006/relationships/image" Target="../media/image10.png"/><Relationship Id="rId2" Type="http://schemas.openxmlformats.org/officeDocument/2006/relationships/audio" Target="../media/media3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audio" Target="NULL" TargetMode="External"/><Relationship Id="rId24" Type="http://schemas.openxmlformats.org/officeDocument/2006/relationships/image" Target="../media/image16.png"/><Relationship Id="rId5" Type="http://schemas.microsoft.com/office/2007/relationships/media" Target="../media/media5.mp3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openxmlformats.org/officeDocument/2006/relationships/audio" Target="../media/media7.mp3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7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C5A5C-950B-4A19-94BC-FE260ACD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" y="1559"/>
            <a:ext cx="12186458" cy="68548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069ED-405F-49B1-815B-17B6D660BE62}"/>
              </a:ext>
            </a:extLst>
          </p:cNvPr>
          <p:cNvSpPr/>
          <p:nvPr/>
        </p:nvSpPr>
        <p:spPr>
          <a:xfrm>
            <a:off x="6210300" y="3091291"/>
            <a:ext cx="5271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Unit 7 - 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Animals</a:t>
            </a:r>
          </a:p>
          <a:p>
            <a:pPr algn="ctr"/>
            <a:r>
              <a:rPr lang="en-US" sz="5000" b="1" cap="none" spc="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Lesson 1.1 </a:t>
            </a:r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- 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Page 86</a:t>
            </a:r>
            <a:endParaRPr lang="en-US" sz="4400" b="1" cap="none" spc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49849-12DA-E006-1759-05119016A702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FBFC-E504-4922-8D8A-2951ECFF5E55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A559C-38A5-4004-B825-3FA0DAA6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426" y="2525831"/>
            <a:ext cx="2038577" cy="1806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5B00C-2B72-48FE-965A-BF33A8E0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4521" y="2451599"/>
            <a:ext cx="2307371" cy="1796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EB1B8-BB4A-476C-A71E-CE4218BD5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880" y="2360029"/>
            <a:ext cx="1915575" cy="1844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E719B0-46B6-40B8-9DB8-4412A7F11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030" y="2609677"/>
            <a:ext cx="2457968" cy="1638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0E4AD6-19B5-4C5B-A0C3-BE4DF09414EE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27019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49849-12DA-E006-1759-05119016A702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FBFC-E504-4922-8D8A-2951ECFF5E55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C47FD-8276-43B4-834D-21977ECA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121" y="2427728"/>
            <a:ext cx="2307371" cy="1796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E4EDB-4E23-4F86-A2F1-588FB020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813" y="2403859"/>
            <a:ext cx="2463346" cy="1804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46F4C-5040-4350-8913-C1EC748BB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480" y="2403859"/>
            <a:ext cx="1915575" cy="1844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E0E0FA-5DDE-468C-8561-5EAFAB35C8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377" y="2585806"/>
            <a:ext cx="2457968" cy="1638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D60EC3-1B79-401B-8662-B55E7167403E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370148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84924-4C52-F7AD-2762-2393BCB1788A}"/>
              </a:ext>
            </a:extLst>
          </p:cNvPr>
          <p:cNvSpPr/>
          <p:nvPr/>
        </p:nvSpPr>
        <p:spPr>
          <a:xfrm>
            <a:off x="3601945" y="-119698"/>
            <a:ext cx="5272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Activity Book – p.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84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43F9E-E35A-4DD8-9F4A-D9010E1BE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17" y="885808"/>
            <a:ext cx="7550583" cy="622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7E978-CB01-4EAD-AF66-093298C1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656594"/>
            <a:ext cx="10026650" cy="520140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DE57E8-7D26-450C-961E-4D1E50BD77B4}"/>
              </a:ext>
            </a:extLst>
          </p:cNvPr>
          <p:cNvSpPr/>
          <p:nvPr/>
        </p:nvSpPr>
        <p:spPr>
          <a:xfrm>
            <a:off x="1848140" y="3416300"/>
            <a:ext cx="1276060" cy="46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7D9560-A429-4386-8AD9-DB8D8C164387}"/>
              </a:ext>
            </a:extLst>
          </p:cNvPr>
          <p:cNvSpPr/>
          <p:nvPr/>
        </p:nvSpPr>
        <p:spPr>
          <a:xfrm>
            <a:off x="5295900" y="2603500"/>
            <a:ext cx="2222500" cy="444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310408-FCDE-4321-BED6-E8434CDBDE67}"/>
              </a:ext>
            </a:extLst>
          </p:cNvPr>
          <p:cNvSpPr/>
          <p:nvPr/>
        </p:nvSpPr>
        <p:spPr>
          <a:xfrm>
            <a:off x="4038600" y="2628900"/>
            <a:ext cx="444500" cy="2019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190DC4-0F62-4535-AB2F-34445EA4D173}"/>
              </a:ext>
            </a:extLst>
          </p:cNvPr>
          <p:cNvSpPr/>
          <p:nvPr/>
        </p:nvSpPr>
        <p:spPr>
          <a:xfrm>
            <a:off x="9303040" y="3302000"/>
            <a:ext cx="1276060" cy="46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duck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F13ECE-1231-458E-84D5-BE72C4204162}"/>
              </a:ext>
            </a:extLst>
          </p:cNvPr>
          <p:cNvSpPr/>
          <p:nvPr/>
        </p:nvSpPr>
        <p:spPr>
          <a:xfrm>
            <a:off x="4670570" y="4241800"/>
            <a:ext cx="2222500" cy="444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F64DE6-9818-4BA0-BA15-287F6DF5C67F}"/>
              </a:ext>
            </a:extLst>
          </p:cNvPr>
          <p:cNvSpPr/>
          <p:nvPr/>
        </p:nvSpPr>
        <p:spPr>
          <a:xfrm>
            <a:off x="1895910" y="6003473"/>
            <a:ext cx="1276060" cy="46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bear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40DCE3D-3F43-4C5E-B508-81FC6B80809A}"/>
              </a:ext>
            </a:extLst>
          </p:cNvPr>
          <p:cNvSpPr/>
          <p:nvPr/>
        </p:nvSpPr>
        <p:spPr>
          <a:xfrm>
            <a:off x="7118350" y="2114550"/>
            <a:ext cx="444500" cy="2571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CE2DC0-0C07-4748-AB47-EB78853F3889}"/>
              </a:ext>
            </a:extLst>
          </p:cNvPr>
          <p:cNvSpPr/>
          <p:nvPr/>
        </p:nvSpPr>
        <p:spPr>
          <a:xfrm>
            <a:off x="6724940" y="6307586"/>
            <a:ext cx="1276060" cy="46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sheep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26102F-5C99-4CDD-9E78-A89639D1822B}"/>
              </a:ext>
            </a:extLst>
          </p:cNvPr>
          <p:cNvSpPr/>
          <p:nvPr/>
        </p:nvSpPr>
        <p:spPr>
          <a:xfrm>
            <a:off x="4038600" y="3708400"/>
            <a:ext cx="4152900" cy="444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FCFBA2-D306-4B1F-96BF-4793EA5A13A9}"/>
              </a:ext>
            </a:extLst>
          </p:cNvPr>
          <p:cNvSpPr/>
          <p:nvPr/>
        </p:nvSpPr>
        <p:spPr>
          <a:xfrm>
            <a:off x="9518940" y="6076045"/>
            <a:ext cx="1485610" cy="463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chicken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F66CD8-87E2-4825-9B52-019AE410CD83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2312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3" grpId="0" animBg="1"/>
      <p:bldP spid="15" grpId="0"/>
      <p:bldP spid="17" grpId="0" animBg="1"/>
      <p:bldP spid="19" grpId="0"/>
      <p:bldP spid="21" grpId="0" animBg="1"/>
      <p:bldP spid="23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DD536B-A9BC-F78C-65CC-5A0AF2A76150}"/>
              </a:ext>
            </a:extLst>
          </p:cNvPr>
          <p:cNvGrpSpPr/>
          <p:nvPr/>
        </p:nvGrpSpPr>
        <p:grpSpPr>
          <a:xfrm>
            <a:off x="2632668" y="1295845"/>
            <a:ext cx="6685546" cy="4662828"/>
            <a:chOff x="2632668" y="1295845"/>
            <a:chExt cx="6685546" cy="4662828"/>
          </a:xfrm>
        </p:grpSpPr>
        <p:pic>
          <p:nvPicPr>
            <p:cNvPr id="3" name="Picture 2" descr="happy cute little kids boy and girl study with teacher.illustrations of  cheerful children's school life. 13275755 Vector Art at Vecteezy">
              <a:extLst>
                <a:ext uri="{FF2B5EF4-FFF2-40B4-BE49-F238E27FC236}">
                  <a16:creationId xmlns:a16="http://schemas.microsoft.com/office/drawing/2014/main" id="{5389F578-7A0A-87AC-C8B1-5E831BD5B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668" y="1295845"/>
              <a:ext cx="6685546" cy="4662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A5C6D3-B1B2-0F80-2CB1-76BC311CF8A8}"/>
                </a:ext>
              </a:extLst>
            </p:cNvPr>
            <p:cNvSpPr/>
            <p:nvPr/>
          </p:nvSpPr>
          <p:spPr>
            <a:xfrm>
              <a:off x="5156664" y="2123273"/>
              <a:ext cx="3004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Goodbye!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12A54D-C878-44DD-B9B6-066115D1A037}"/>
              </a:ext>
            </a:extLst>
          </p:cNvPr>
          <p:cNvGrpSpPr/>
          <p:nvPr/>
        </p:nvGrpSpPr>
        <p:grpSpPr>
          <a:xfrm>
            <a:off x="0" y="6296163"/>
            <a:ext cx="12192000" cy="595704"/>
            <a:chOff x="0" y="6296163"/>
            <a:chExt cx="12192000" cy="5957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1D68C2-6EAF-4494-B522-2E3AD6A33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6296163"/>
              <a:ext cx="12192000" cy="5957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A79BD2-812B-46A4-97FC-9FF7D4DC2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582" y="6408977"/>
              <a:ext cx="681424" cy="347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C78586-1A57-4C91-992F-57E0F12BBD4F}"/>
                </a:ext>
              </a:extLst>
            </p:cNvPr>
            <p:cNvSpPr/>
            <p:nvPr/>
          </p:nvSpPr>
          <p:spPr>
            <a:xfrm>
              <a:off x="10855325" y="6296163"/>
              <a:ext cx="248709" cy="595704"/>
            </a:xfrm>
            <a:custGeom>
              <a:avLst/>
              <a:gdLst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927100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876151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5400 w 292896"/>
                <a:gd name="connsiteY4" fmla="*/ 876151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3775 w 292896"/>
                <a:gd name="connsiteY4" fmla="*/ 866447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1270"/>
                <a:gd name="connsiteY0" fmla="*/ 0 h 874813"/>
                <a:gd name="connsiteX1" fmla="*/ 224366 w 291270"/>
                <a:gd name="connsiteY1" fmla="*/ 0 h 874813"/>
                <a:gd name="connsiteX2" fmla="*/ 281516 w 291270"/>
                <a:gd name="connsiteY2" fmla="*/ 368300 h 874813"/>
                <a:gd name="connsiteX3" fmla="*/ 291270 w 291270"/>
                <a:gd name="connsiteY3" fmla="*/ 874813 h 874813"/>
                <a:gd name="connsiteX4" fmla="*/ 23775 w 291270"/>
                <a:gd name="connsiteY4" fmla="*/ 866447 h 874813"/>
                <a:gd name="connsiteX5" fmla="*/ 48683 w 291270"/>
                <a:gd name="connsiteY5" fmla="*/ 423333 h 874813"/>
                <a:gd name="connsiteX6" fmla="*/ 0 w 291270"/>
                <a:gd name="connsiteY6" fmla="*/ 0 h 874813"/>
                <a:gd name="connsiteX0" fmla="*/ 0 w 294521"/>
                <a:gd name="connsiteY0" fmla="*/ 0 h 866447"/>
                <a:gd name="connsiteX1" fmla="*/ 224366 w 294521"/>
                <a:gd name="connsiteY1" fmla="*/ 0 h 866447"/>
                <a:gd name="connsiteX2" fmla="*/ 281516 w 294521"/>
                <a:gd name="connsiteY2" fmla="*/ 368300 h 866447"/>
                <a:gd name="connsiteX3" fmla="*/ 294521 w 294521"/>
                <a:gd name="connsiteY3" fmla="*/ 865108 h 866447"/>
                <a:gd name="connsiteX4" fmla="*/ 23775 w 294521"/>
                <a:gd name="connsiteY4" fmla="*/ 866447 h 866447"/>
                <a:gd name="connsiteX5" fmla="*/ 48683 w 294521"/>
                <a:gd name="connsiteY5" fmla="*/ 423333 h 866447"/>
                <a:gd name="connsiteX6" fmla="*/ 0 w 294521"/>
                <a:gd name="connsiteY6" fmla="*/ 0 h 86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21" h="866447">
                  <a:moveTo>
                    <a:pt x="0" y="0"/>
                  </a:moveTo>
                  <a:lnTo>
                    <a:pt x="224366" y="0"/>
                  </a:lnTo>
                  <a:lnTo>
                    <a:pt x="281516" y="368300"/>
                  </a:lnTo>
                  <a:lnTo>
                    <a:pt x="294521" y="865108"/>
                  </a:lnTo>
                  <a:lnTo>
                    <a:pt x="23775" y="866447"/>
                  </a:lnTo>
                  <a:lnTo>
                    <a:pt x="48683" y="42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221"/>
            </a:solidFill>
            <a:ln>
              <a:solidFill>
                <a:srgbClr val="EB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F5ABA4-1AFD-433B-AF20-F2B31FA1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7" y="6434457"/>
              <a:ext cx="4053016" cy="40326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0E206F-4472-4A4E-AE24-54B51D90921C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23792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.vn_jrAR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093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F3A57-4E7C-8835-4881-337F39E40900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908B3-3D3F-4D6E-A5E2-DE91920296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24" y="989092"/>
            <a:ext cx="6071650" cy="730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84688-705A-466E-9C24-1393DFC485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196769"/>
            <a:ext cx="12194564" cy="2941852"/>
          </a:xfrm>
          <a:prstGeom prst="rect">
            <a:avLst/>
          </a:prstGeom>
        </p:spPr>
      </p:pic>
      <p:pic>
        <p:nvPicPr>
          <p:cNvPr id="5" name="EXTRA &amp; FRIENDS 4 CD3 Track 01 p86 ex1">
            <a:hlinkClick r:id="" action="ppaction://media"/>
            <a:extLst>
              <a:ext uri="{FF2B5EF4-FFF2-40B4-BE49-F238E27FC236}">
                <a16:creationId xmlns:a16="http://schemas.microsoft.com/office/drawing/2014/main" id="{D66FD7FC-A6FF-4139-AE33-A481A455B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42099" y="1184237"/>
            <a:ext cx="561975" cy="561975"/>
          </a:xfrm>
          <a:prstGeom prst="rect">
            <a:avLst/>
          </a:prstGeom>
        </p:spPr>
      </p:pic>
      <p:pic>
        <p:nvPicPr>
          <p:cNvPr id="6" name="bear">
            <a:hlinkClick r:id="" action="ppaction://media"/>
            <a:extLst>
              <a:ext uri="{FF2B5EF4-FFF2-40B4-BE49-F238E27FC236}">
                <a16:creationId xmlns:a16="http://schemas.microsoft.com/office/drawing/2014/main" id="{C7284C52-E423-4D1E-A9F8-53489555C9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70104" y="5071768"/>
            <a:ext cx="544241" cy="544241"/>
          </a:xfrm>
          <a:prstGeom prst="rect">
            <a:avLst/>
          </a:prstGeom>
        </p:spPr>
      </p:pic>
      <p:pic>
        <p:nvPicPr>
          <p:cNvPr id="7" name="chicken">
            <a:hlinkClick r:id="" action="ppaction://media"/>
            <a:extLst>
              <a:ext uri="{FF2B5EF4-FFF2-40B4-BE49-F238E27FC236}">
                <a16:creationId xmlns:a16="http://schemas.microsoft.com/office/drawing/2014/main" id="{3BA374D2-D00A-42AB-ACBE-71EA82BB2D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33431" y="5052740"/>
            <a:ext cx="544241" cy="544241"/>
          </a:xfrm>
          <a:prstGeom prst="rect">
            <a:avLst/>
          </a:prstGeom>
        </p:spPr>
      </p:pic>
      <p:pic>
        <p:nvPicPr>
          <p:cNvPr id="8" name="duck">
            <a:hlinkClick r:id="" action="ppaction://media"/>
            <a:extLst>
              <a:ext uri="{FF2B5EF4-FFF2-40B4-BE49-F238E27FC236}">
                <a16:creationId xmlns:a16="http://schemas.microsoft.com/office/drawing/2014/main" id="{3C09261D-4EB9-447B-B0E9-CAEEDAB72A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51768" y="5071769"/>
            <a:ext cx="544241" cy="544241"/>
          </a:xfrm>
          <a:prstGeom prst="rect">
            <a:avLst/>
          </a:prstGeom>
        </p:spPr>
      </p:pic>
      <p:pic>
        <p:nvPicPr>
          <p:cNvPr id="9" name="fish">
            <a:hlinkClick r:id="" action="ppaction://media"/>
            <a:extLst>
              <a:ext uri="{FF2B5EF4-FFF2-40B4-BE49-F238E27FC236}">
                <a16:creationId xmlns:a16="http://schemas.microsoft.com/office/drawing/2014/main" id="{77F40B8E-F454-46E9-A426-DF8C0A59B4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4510" y="5071769"/>
            <a:ext cx="544241" cy="544241"/>
          </a:xfrm>
          <a:prstGeom prst="rect">
            <a:avLst/>
          </a:prstGeom>
        </p:spPr>
      </p:pic>
      <p:pic>
        <p:nvPicPr>
          <p:cNvPr id="12" name="sheep">
            <a:hlinkClick r:id="" action="ppaction://media"/>
            <a:extLst>
              <a:ext uri="{FF2B5EF4-FFF2-40B4-BE49-F238E27FC236}">
                <a16:creationId xmlns:a16="http://schemas.microsoft.com/office/drawing/2014/main" id="{DE461B08-2C0E-455A-A1D5-FFEF5FB2859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15095" y="5075894"/>
            <a:ext cx="544241" cy="54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5D857A-2404-4EB8-A13A-74FA21870A39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4949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F3A57-4E7C-8835-4881-337F39E40900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A413EE-F11E-4F52-B82D-22F9134C4D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23" y="2398157"/>
            <a:ext cx="2038577" cy="180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207874-8516-42E5-9BF7-9022653A45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521" y="2407769"/>
            <a:ext cx="2307371" cy="179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DF0EE9-4B85-4004-AF13-6CA52605F6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8013" y="2403859"/>
            <a:ext cx="2463346" cy="180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755C0A-A916-4639-9B39-2AEED94C11C6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1AE3E8-0346-4C3E-9837-DD099E954EEA}"/>
              </a:ext>
            </a:extLst>
          </p:cNvPr>
          <p:cNvSpPr/>
          <p:nvPr/>
        </p:nvSpPr>
        <p:spPr>
          <a:xfrm>
            <a:off x="586444" y="4407544"/>
            <a:ext cx="1156149" cy="6010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fish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C08C44-EF33-4BBE-B1F4-E7B8BECBB2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625" y="5203934"/>
            <a:ext cx="760148" cy="5026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84D8F1-03B1-4CDC-97E2-127A195B396F}"/>
              </a:ext>
            </a:extLst>
          </p:cNvPr>
          <p:cNvSpPr/>
          <p:nvPr/>
        </p:nvSpPr>
        <p:spPr>
          <a:xfrm>
            <a:off x="2660085" y="4413470"/>
            <a:ext cx="1501547" cy="6010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sheep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B3F755-A045-49B3-9418-FF801E7664CE}"/>
              </a:ext>
            </a:extLst>
          </p:cNvPr>
          <p:cNvSpPr/>
          <p:nvPr/>
        </p:nvSpPr>
        <p:spPr>
          <a:xfrm>
            <a:off x="5141739" y="4407544"/>
            <a:ext cx="1815894" cy="6010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chicken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80EB54-55F3-40EC-AD13-A43D50D58E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493" y="5203934"/>
            <a:ext cx="894766" cy="501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D23415-8989-4B8E-8544-FA1E56F10A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512" y="5207743"/>
            <a:ext cx="1327568" cy="501525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E8B6A481-C7E3-4F27-81C9-908C12318557}"/>
              </a:ext>
            </a:extLst>
          </p:cNvPr>
          <p:cNvSpPr txBox="1"/>
          <p:nvPr/>
        </p:nvSpPr>
        <p:spPr>
          <a:xfrm>
            <a:off x="7410450" y="642052"/>
            <a:ext cx="498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each picture for the sound and the word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AFDC89-C6EB-4741-ACE0-673A859061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480" y="2403859"/>
            <a:ext cx="1915575" cy="1844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8C3ECD-2579-4891-9E0D-00661E8A64C3}"/>
              </a:ext>
            </a:extLst>
          </p:cNvPr>
          <p:cNvSpPr/>
          <p:nvPr/>
        </p:nvSpPr>
        <p:spPr>
          <a:xfrm>
            <a:off x="7690206" y="4407544"/>
            <a:ext cx="1469772" cy="6010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duck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3F256F-C59D-462A-B661-3B61E2E1A59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496" y="5203934"/>
            <a:ext cx="1054478" cy="511066"/>
          </a:xfrm>
          <a:prstGeom prst="rect">
            <a:avLst/>
          </a:prstGeom>
        </p:spPr>
      </p:pic>
      <p:pic>
        <p:nvPicPr>
          <p:cNvPr id="23" name="bear">
            <a:hlinkClick r:id="" action="ppaction://media"/>
            <a:extLst>
              <a:ext uri="{FF2B5EF4-FFF2-40B4-BE49-F238E27FC236}">
                <a16:creationId xmlns:a16="http://schemas.microsoft.com/office/drawing/2014/main" id="{99F30DF8-BD9E-4D0A-9B75-9E2A6A94E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65868" y="7205368"/>
            <a:ext cx="544241" cy="544241"/>
          </a:xfrm>
          <a:prstGeom prst="rect">
            <a:avLst/>
          </a:prstGeom>
        </p:spPr>
      </p:pic>
      <p:pic>
        <p:nvPicPr>
          <p:cNvPr id="25" name="chicken">
            <a:hlinkClick r:id="" action="ppaction://media"/>
            <a:extLst>
              <a:ext uri="{FF2B5EF4-FFF2-40B4-BE49-F238E27FC236}">
                <a16:creationId xmlns:a16="http://schemas.microsoft.com/office/drawing/2014/main" id="{83270EB5-C7B8-4B82-BDEF-8AE6BA4EEA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29195" y="7186340"/>
            <a:ext cx="544241" cy="544241"/>
          </a:xfrm>
          <a:prstGeom prst="rect">
            <a:avLst/>
          </a:prstGeom>
        </p:spPr>
      </p:pic>
      <p:pic>
        <p:nvPicPr>
          <p:cNvPr id="35" name="duck">
            <a:hlinkClick r:id="" action="ppaction://media"/>
            <a:extLst>
              <a:ext uri="{FF2B5EF4-FFF2-40B4-BE49-F238E27FC236}">
                <a16:creationId xmlns:a16="http://schemas.microsoft.com/office/drawing/2014/main" id="{37541A54-B6F5-403C-9D60-98DE8C5CDC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47532" y="7205369"/>
            <a:ext cx="544241" cy="544241"/>
          </a:xfrm>
          <a:prstGeom prst="rect">
            <a:avLst/>
          </a:prstGeom>
        </p:spPr>
      </p:pic>
      <p:pic>
        <p:nvPicPr>
          <p:cNvPr id="36" name="fish">
            <a:hlinkClick r:id="" action="ppaction://media"/>
            <a:extLst>
              <a:ext uri="{FF2B5EF4-FFF2-40B4-BE49-F238E27FC236}">
                <a16:creationId xmlns:a16="http://schemas.microsoft.com/office/drawing/2014/main" id="{C76A4FDD-4F5C-4DFC-95C6-1A5EC3C1F1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50274" y="7205369"/>
            <a:ext cx="544241" cy="544241"/>
          </a:xfrm>
          <a:prstGeom prst="rect">
            <a:avLst/>
          </a:prstGeom>
        </p:spPr>
      </p:pic>
      <p:pic>
        <p:nvPicPr>
          <p:cNvPr id="37" name="sheep">
            <a:hlinkClick r:id="" action="ppaction://media"/>
            <a:extLst>
              <a:ext uri="{FF2B5EF4-FFF2-40B4-BE49-F238E27FC236}">
                <a16:creationId xmlns:a16="http://schemas.microsoft.com/office/drawing/2014/main" id="{741D0226-A8FB-4188-AC95-3A0FBE625AC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10859" y="7209494"/>
            <a:ext cx="544241" cy="5442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324E06-BBFF-48A2-9E92-C55AAA4E5A2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3177" y="2609677"/>
            <a:ext cx="2457968" cy="163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D6334CC-C65B-4D00-812B-A576831DC595}"/>
              </a:ext>
            </a:extLst>
          </p:cNvPr>
          <p:cNvSpPr/>
          <p:nvPr/>
        </p:nvSpPr>
        <p:spPr>
          <a:xfrm>
            <a:off x="10061803" y="4407544"/>
            <a:ext cx="1380716" cy="6010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bear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C620208-E050-4C29-B320-3FB0825ADC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1014" y="5207742"/>
            <a:ext cx="1092362" cy="5015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C233C5-A575-4AD2-9FF0-74C9B2DE6356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  <p:pic>
        <p:nvPicPr>
          <p:cNvPr id="32" name="EXTRA &amp; FRIENDS 4 CD3 Track 01 p86 ex1">
            <a:hlinkClick r:id="" action="ppaction://media"/>
            <a:extLst>
              <a:ext uri="{FF2B5EF4-FFF2-40B4-BE49-F238E27FC236}">
                <a16:creationId xmlns:a16="http://schemas.microsoft.com/office/drawing/2014/main" id="{655445C5-2A59-47D6-86D0-A6E488318AC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24100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01991" y="1093776"/>
            <a:ext cx="561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96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1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78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9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8D749-5DAA-9C17-9AF4-B5C4588C945E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AC1BC-4C44-8206-9D74-F84C852AF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69" y="3852706"/>
            <a:ext cx="2742240" cy="242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FC9F7-FC9D-068E-73E5-5977A94E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300" y="4080955"/>
            <a:ext cx="3560174" cy="2379208"/>
          </a:xfrm>
          <a:prstGeom prst="rect">
            <a:avLst/>
          </a:prstGeom>
        </p:spPr>
      </p:pic>
      <p:sp>
        <p:nvSpPr>
          <p:cNvPr id="6" name="Speech Bubble: Rectangle with Corners Rounded 11">
            <a:extLst>
              <a:ext uri="{FF2B5EF4-FFF2-40B4-BE49-F238E27FC236}">
                <a16:creationId xmlns:a16="http://schemas.microsoft.com/office/drawing/2014/main" id="{A0B12919-56BB-F164-695D-D0239A677DD0}"/>
              </a:ext>
            </a:extLst>
          </p:cNvPr>
          <p:cNvSpPr/>
          <p:nvPr/>
        </p:nvSpPr>
        <p:spPr>
          <a:xfrm>
            <a:off x="910657" y="1427257"/>
            <a:ext cx="2116681" cy="927100"/>
          </a:xfrm>
          <a:prstGeom prst="wedgeRoundRectCallout">
            <a:avLst>
              <a:gd name="adj1" fmla="val -50126"/>
              <a:gd name="adj2" fmla="val 7815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bear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1FF1E-64A2-BE4B-C260-E8B789E8A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844" y="1671916"/>
            <a:ext cx="2836920" cy="2209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C6528-6751-38F8-F826-141075D81492}"/>
              </a:ext>
            </a:extLst>
          </p:cNvPr>
          <p:cNvSpPr txBox="1"/>
          <p:nvPr/>
        </p:nvSpPr>
        <p:spPr>
          <a:xfrm>
            <a:off x="4465007" y="812676"/>
            <a:ext cx="32619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3BB88-5617-4AE8-9A63-C1CD6D418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272" y="1671916"/>
            <a:ext cx="2984849" cy="2180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E9AF8-3A3A-4D21-819B-8F998CA0C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787" y="4017567"/>
            <a:ext cx="2542896" cy="2442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47EDF4-82E4-4E41-868B-639B8B42F5FE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40019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06880-2903-4800-827D-5C498F97B7DE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BB31D-B975-4A67-BCA7-B3AA8E3E2474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0A395-A4FC-4446-A789-7F2C1E90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23" y="2398157"/>
            <a:ext cx="2038577" cy="1806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40D0F-4EC2-4C7B-9D0C-138A3524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521" y="2407769"/>
            <a:ext cx="2307371" cy="1796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7CADBF-454B-4AEC-99FC-0707ACB9B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8013" y="2403859"/>
            <a:ext cx="2463346" cy="18045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947E27-7CD7-445B-80DC-9BFEBB835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480" y="2403859"/>
            <a:ext cx="1915575" cy="1844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EAE2D-024E-480D-8392-633FFCFDF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3177" y="2609677"/>
            <a:ext cx="2457968" cy="16386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D546A-0AE0-4575-A71D-DDFCAFF03A40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44829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49849-12DA-E006-1759-05119016A702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FBFC-E504-4922-8D8A-2951ECFF5E55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D4627-D212-4F4D-A078-C15BBB3A1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23" y="2402068"/>
            <a:ext cx="2038577" cy="1806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56859-FF1C-49CA-B486-0A2B7713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249" y="2403859"/>
            <a:ext cx="2463346" cy="1804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4D6178-DAD8-4E4A-841C-1B8BEF59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8144" y="2403859"/>
            <a:ext cx="1915575" cy="1844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49963-E0D9-499F-9AD4-B9391080B8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267" y="2609677"/>
            <a:ext cx="2457968" cy="1638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E255D-C06B-4931-BC94-7563104A527F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190007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49849-12DA-E006-1759-05119016A702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FBFC-E504-4922-8D8A-2951ECFF5E55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40865B-27C9-49EE-B461-31558413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025" y="2423732"/>
            <a:ext cx="2038577" cy="1806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BDA74-070B-449D-9906-A86A0A35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191" y="2407769"/>
            <a:ext cx="2307371" cy="1796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45E2F-9F63-4AEF-B9B2-0D135444C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133" y="2297380"/>
            <a:ext cx="2463346" cy="1804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BC291-BD0B-4F6C-BF2C-3AC5147A4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5777" y="2565847"/>
            <a:ext cx="2457968" cy="1638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B500E7-A9FD-4C8F-A81A-6D82EF99E39E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41169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49849-12DA-E006-1759-05119016A702}"/>
              </a:ext>
            </a:extLst>
          </p:cNvPr>
          <p:cNvSpPr txBox="1"/>
          <p:nvPr/>
        </p:nvSpPr>
        <p:spPr>
          <a:xfrm>
            <a:off x="4613324" y="1021240"/>
            <a:ext cx="3447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F9379-68F1-8DCA-E216-0C1D2517A828}"/>
              </a:ext>
            </a:extLst>
          </p:cNvPr>
          <p:cNvSpPr/>
          <p:nvPr/>
        </p:nvSpPr>
        <p:spPr>
          <a:xfrm>
            <a:off x="5232400" y="5930900"/>
            <a:ext cx="2209800" cy="64633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FBFC-E504-4922-8D8A-2951ECFF5E55}"/>
              </a:ext>
            </a:extLst>
          </p:cNvPr>
          <p:cNvSpPr/>
          <p:nvPr/>
        </p:nvSpPr>
        <p:spPr>
          <a:xfrm>
            <a:off x="4990118" y="-133673"/>
            <a:ext cx="221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A559C-38A5-4004-B825-3FA0DAA6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996" y="2402068"/>
            <a:ext cx="2038577" cy="1806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5B00C-2B72-48FE-965A-BF33A8E0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194" y="2411680"/>
            <a:ext cx="2307371" cy="1796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D5DDC-51B0-46FA-9B9A-76C2330B5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750" y="2403859"/>
            <a:ext cx="2463346" cy="1804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EB1B8-BB4A-476C-A71E-CE4218BD5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874" y="2404666"/>
            <a:ext cx="1915575" cy="1844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7526BB-0DB9-4A14-9DCF-1A39EAAC9CA9}"/>
              </a:ext>
            </a:extLst>
          </p:cNvPr>
          <p:cNvSpPr txBox="1"/>
          <p:nvPr/>
        </p:nvSpPr>
        <p:spPr>
          <a:xfrm>
            <a:off x="10427677" y="77000"/>
            <a:ext cx="174403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64216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98</Words>
  <Application>Microsoft Office PowerPoint</Application>
  <PresentationFormat>Widescreen</PresentationFormat>
  <Paragraphs>50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156</cp:revision>
  <dcterms:created xsi:type="dcterms:W3CDTF">2020-12-10T09:47:37Z</dcterms:created>
  <dcterms:modified xsi:type="dcterms:W3CDTF">2026-03-04T01:15:06Z</dcterms:modified>
</cp:coreProperties>
</file>