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1" r:id="rId2"/>
    <p:sldId id="292" r:id="rId3"/>
    <p:sldId id="293" r:id="rId4"/>
    <p:sldId id="298" r:id="rId5"/>
    <p:sldId id="333" r:id="rId6"/>
    <p:sldId id="560" r:id="rId7"/>
    <p:sldId id="561" r:id="rId8"/>
    <p:sldId id="562" r:id="rId9"/>
    <p:sldId id="567" r:id="rId10"/>
    <p:sldId id="295" r:id="rId11"/>
    <p:sldId id="262" r:id="rId12"/>
    <p:sldId id="290" r:id="rId13"/>
    <p:sldId id="296" r:id="rId14"/>
    <p:sldId id="303" r:id="rId15"/>
    <p:sldId id="337" r:id="rId16"/>
    <p:sldId id="563" r:id="rId17"/>
    <p:sldId id="564" r:id="rId18"/>
    <p:sldId id="565" r:id="rId19"/>
    <p:sldId id="308" r:id="rId20"/>
    <p:sldId id="282" r:id="rId21"/>
    <p:sldId id="394" r:id="rId22"/>
    <p:sldId id="395" r:id="rId23"/>
    <p:sldId id="312" r:id="rId24"/>
    <p:sldId id="313" r:id="rId25"/>
    <p:sldId id="566" r:id="rId26"/>
    <p:sldId id="289" r:id="rId27"/>
    <p:sldId id="396" r:id="rId28"/>
    <p:sldId id="397" r:id="rId29"/>
    <p:sldId id="398" r:id="rId30"/>
    <p:sldId id="324" r:id="rId31"/>
    <p:sldId id="325" r:id="rId32"/>
    <p:sldId id="326" r:id="rId33"/>
    <p:sldId id="35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2DE"/>
    <a:srgbClr val="AED24A"/>
    <a:srgbClr val="C0BCD5"/>
    <a:srgbClr val="A7ABB3"/>
    <a:srgbClr val="B0D546"/>
    <a:srgbClr val="71BF44"/>
    <a:srgbClr val="6D7997"/>
    <a:srgbClr val="6C7996"/>
    <a:srgbClr val="7D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9558" autoAdjust="0"/>
  </p:normalViewPr>
  <p:slideViewPr>
    <p:cSldViewPr snapToGrid="0">
      <p:cViewPr varScale="1">
        <p:scale>
          <a:sx n="70" d="100"/>
          <a:sy n="70" d="100"/>
        </p:scale>
        <p:origin x="77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0DFD964F-349A-4B5C-A960-E5ECD38A3EAC}"/>
    <pc:docChg chg="undo custSel addSld delSld modSld sldOrd modMainMaster">
      <pc:chgData name="Nguyen Quoc Trung" userId="fe17689d-b00c-41c7-8731-0c29698818f6" providerId="ADAL" clId="{0DFD964F-349A-4B5C-A960-E5ECD38A3EAC}" dt="2022-02-07T06:35:49.287" v="295" actId="2696"/>
      <pc:docMkLst>
        <pc:docMk/>
      </pc:docMkLst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305580802" sldId="25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488303136" sldId="25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6072798" sldId="25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555627643" sldId="259"/>
        </pc:sldMkLst>
      </pc:sldChg>
      <pc:sldChg chg="addSp delSp modSp mod delAnim modAnim">
        <pc:chgData name="Nguyen Quoc Trung" userId="fe17689d-b00c-41c7-8731-0c29698818f6" providerId="ADAL" clId="{0DFD964F-349A-4B5C-A960-E5ECD38A3EAC}" dt="2022-02-07T05:05:21.220" v="148" actId="478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mod modCrop">
          <ac:chgData name="Nguyen Quoc Trung" userId="fe17689d-b00c-41c7-8731-0c29698818f6" providerId="ADAL" clId="{0DFD964F-349A-4B5C-A960-E5ECD38A3EAC}" dt="2022-02-07T05:04:19.410" v="145" actId="14826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2-07T05:00:50.912" v="106" actId="103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2-07T05:02:10.712" v="119" actId="1076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del mod delAnim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08188160" sldId="26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908368622" sldId="26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42086281" sldId="27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06217367" sldId="271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91215467" sldId="272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024387357" sldId="273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278095154" sldId="27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965088473" sldId="27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3910895" sldId="27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727587180" sldId="27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168383498" sldId="27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66976284" sldId="279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341980089" sldId="28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65308285" sldId="281"/>
        </pc:sldMkLst>
      </pc:sldChg>
      <pc:sldChg chg="addSp delSp modSp new mod modAnim">
        <pc:chgData name="Nguyen Quoc Trung" userId="fe17689d-b00c-41c7-8731-0c29698818f6" providerId="ADAL" clId="{0DFD964F-349A-4B5C-A960-E5ECD38A3EAC}" dt="2022-02-07T06:13:02.129" v="154" actId="1076"/>
        <pc:sldMkLst>
          <pc:docMk/>
          <pc:sldMk cId="3855577433" sldId="282"/>
        </pc:sldMkLst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2-07T06:12:48.129" v="152" actId="1076"/>
          <ac:picMkLst>
            <pc:docMk/>
            <pc:sldMk cId="3855577433" sldId="282"/>
            <ac:picMk id="5" creationId="{1E342D88-1DBF-46FD-987D-CE46FBFE6677}"/>
          </ac:picMkLst>
        </pc:picChg>
        <pc:picChg chg="add mod">
          <ac:chgData name="Nguyen Quoc Trung" userId="fe17689d-b00c-41c7-8731-0c29698818f6" providerId="ADAL" clId="{0DFD964F-349A-4B5C-A960-E5ECD38A3EAC}" dt="2022-02-07T06:13:02.129" v="154" actId="1076"/>
          <ac:picMkLst>
            <pc:docMk/>
            <pc:sldMk cId="3855577433" sldId="282"/>
            <ac:picMk id="6" creationId="{7E3C5BC8-5E1A-4E50-A120-B6B919FE25D6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07T06:16:28.371" v="183" actId="1076"/>
        <pc:sldMkLst>
          <pc:docMk/>
          <pc:sldMk cId="2130102236" sldId="283"/>
        </pc:sldMkLst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del mod modClrScheme chgLayout">
        <pc:chgData name="Nguyen Quoc Trung" userId="fe17689d-b00c-41c7-8731-0c29698818f6" providerId="ADAL" clId="{0DFD964F-349A-4B5C-A960-E5ECD38A3EAC}" dt="2022-02-07T06:35:49.287" v="295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07T06:20:33.158" v="235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07T06:22:30.129" v="245" actId="14100"/>
        <pc:sldMkLst>
          <pc:docMk/>
          <pc:sldMk cId="789432419" sldId="286"/>
        </pc:sldMkLst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07T06:25:12.686" v="267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07T06:29:53.797" v="289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MasterChg chg="modSldLayout">
        <pc:chgData name="Nguyen Quoc Trung" userId="fe17689d-b00c-41c7-8731-0c29698818f6" providerId="ADAL" clId="{0DFD964F-349A-4B5C-A960-E5ECD38A3EAC}" dt="2022-02-07T06:30:21.678" v="293" actId="107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07T05:05:16.592" v="147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0DFD964F-349A-4B5C-A960-E5ECD38A3EAC}" dt="2022-02-07T05:05:16.592" v="147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fe17689d-b00c-41c7-8731-0c29698818f6" providerId="ADAL" clId="{DD335111-009A-47BE-9B9E-D0D148847B3F}"/>
    <pc:docChg chg="undo custSel addSld delSld modSld sldOrd modMainMaster">
      <pc:chgData name="Nguyen Quoc Trung" userId="fe17689d-b00c-41c7-8731-0c29698818f6" providerId="ADAL" clId="{DD335111-009A-47BE-9B9E-D0D148847B3F}" dt="2022-02-10T01:30:27.591" v="306" actId="167"/>
      <pc:docMkLst>
        <pc:docMk/>
      </pc:docMkLst>
      <pc:sldChg chg="addSp delSp modSp mod delAnim modAnim">
        <pc:chgData name="Nguyen Quoc Trung" userId="fe17689d-b00c-41c7-8731-0c29698818f6" providerId="ADAL" clId="{DD335111-009A-47BE-9B9E-D0D148847B3F}" dt="2022-02-08T03:23:26.378" v="290" actId="1076"/>
        <pc:sldMkLst>
          <pc:docMk/>
          <pc:sldMk cId="1602106998" sldId="262"/>
        </pc:sldMkLst>
        <pc:grpChg chg="add del mod">
          <ac:chgData name="Nguyen Quoc Trung" userId="fe17689d-b00c-41c7-8731-0c29698818f6" providerId="ADAL" clId="{DD335111-009A-47BE-9B9E-D0D148847B3F}" dt="2022-02-08T03:23:17.095" v="285" actId="478"/>
          <ac:grpSpMkLst>
            <pc:docMk/>
            <pc:sldMk cId="1602106998" sldId="262"/>
            <ac:grpSpMk id="6" creationId="{1D24EC86-E2D4-47E3-8BD3-E874153D78A9}"/>
          </ac:grpSpMkLst>
        </pc:grpChg>
        <pc:picChg chg="add del mod">
          <ac:chgData name="Nguyen Quoc Trung" userId="fe17689d-b00c-41c7-8731-0c29698818f6" providerId="ADAL" clId="{DD335111-009A-47BE-9B9E-D0D148847B3F}" dt="2022-02-08T03:23:18.258" v="286" actId="478"/>
          <ac:picMkLst>
            <pc:docMk/>
            <pc:sldMk cId="1602106998" sldId="262"/>
            <ac:picMk id="2" creationId="{9FA1DEB0-B0E8-4075-B4AB-E744337FA420}"/>
          </ac:picMkLst>
        </pc:picChg>
        <pc:picChg chg="mod">
          <ac:chgData name="Nguyen Quoc Trung" userId="fe17689d-b00c-41c7-8731-0c29698818f6" providerId="ADAL" clId="{DD335111-009A-47BE-9B9E-D0D148847B3F}" dt="2022-02-08T03:23:26.378" v="290" actId="1076"/>
          <ac:picMkLst>
            <pc:docMk/>
            <pc:sldMk cId="1602106998" sldId="262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5" creationId="{5CC449BA-3F9F-4039-A483-B986BBCAA53F}"/>
          </ac:picMkLst>
        </pc:picChg>
        <pc:picChg chg="del">
          <ac:chgData name="Nguyen Quoc Trung" userId="fe17689d-b00c-41c7-8731-0c29698818f6" providerId="ADAL" clId="{DD335111-009A-47BE-9B9E-D0D148847B3F}" dt="2022-02-07T06:52:04.309" v="40" actId="478"/>
          <ac:picMkLst>
            <pc:docMk/>
            <pc:sldMk cId="1602106998" sldId="262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DD335111-009A-47BE-9B9E-D0D148847B3F}" dt="2022-02-07T06:52:05.443" v="41" actId="478"/>
          <ac:picMkLst>
            <pc:docMk/>
            <pc:sldMk cId="1602106998" sldId="262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1026" creationId="{65E9A7AF-1A71-4724-8B87-65353D5C0B58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5:48.256" v="248" actId="14826"/>
        <pc:sldMkLst>
          <pc:docMk/>
          <pc:sldMk cId="3855577433" sldId="282"/>
        </pc:sldMkLst>
        <pc:spChg chg="add mod">
          <ac:chgData name="Nguyen Quoc Trung" userId="fe17689d-b00c-41c7-8731-0c29698818f6" providerId="ADAL" clId="{DD335111-009A-47BE-9B9E-D0D148847B3F}" dt="2022-02-07T06:40:38.188" v="22" actId="208"/>
          <ac:spMkLst>
            <pc:docMk/>
            <pc:sldMk cId="3855577433" sldId="282"/>
            <ac:spMk id="4" creationId="{3CA3C56A-C7B2-4EDC-AE29-62D4C63A453E}"/>
          </ac:spMkLst>
        </pc:spChg>
        <pc:picChg chg="add del mod modCrop">
          <ac:chgData name="Nguyen Quoc Trung" userId="fe17689d-b00c-41c7-8731-0c29698818f6" providerId="ADAL" clId="{DD335111-009A-47BE-9B9E-D0D148847B3F}" dt="2022-02-07T06:44:06.205" v="23" actId="478"/>
          <ac:picMkLst>
            <pc:docMk/>
            <pc:sldMk cId="3855577433" sldId="282"/>
            <ac:picMk id="3" creationId="{7055A140-6CDC-46E3-8E1D-BA7612344487}"/>
          </ac:picMkLst>
        </pc:picChg>
        <pc:picChg chg="del">
          <ac:chgData name="Nguyen Quoc Trung" userId="fe17689d-b00c-41c7-8731-0c29698818f6" providerId="ADAL" clId="{DD335111-009A-47BE-9B9E-D0D148847B3F}" dt="2022-02-07T06:40:15.014" v="14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DD335111-009A-47BE-9B9E-D0D148847B3F}" dt="2022-02-07T06:40:15.881" v="15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DD335111-009A-47BE-9B9E-D0D148847B3F}" dt="2022-02-08T03:15:48.256" v="248" actId="14826"/>
          <ac:picMkLst>
            <pc:docMk/>
            <pc:sldMk cId="3855577433" sldId="282"/>
            <ac:picMk id="8" creationId="{E4233EDB-8070-4738-A478-158FA6982679}"/>
          </ac:picMkLst>
        </pc:picChg>
        <pc:picChg chg="add mod">
          <ac:chgData name="Nguyen Quoc Trung" userId="fe17689d-b00c-41c7-8731-0c29698818f6" providerId="ADAL" clId="{DD335111-009A-47BE-9B9E-D0D148847B3F}" dt="2022-02-07T06:44:41.177" v="29" actId="1076"/>
          <ac:picMkLst>
            <pc:docMk/>
            <pc:sldMk cId="3855577433" sldId="282"/>
            <ac:picMk id="9" creationId="{FF53FE06-C60F-4242-8969-48ABD8F07C4A}"/>
          </ac:picMkLst>
        </pc:picChg>
        <pc:picChg chg="add mod">
          <ac:chgData name="Nguyen Quoc Trung" userId="fe17689d-b00c-41c7-8731-0c29698818f6" providerId="ADAL" clId="{DD335111-009A-47BE-9B9E-D0D148847B3F}" dt="2022-02-07T06:55:54.681" v="56" actId="1076"/>
          <ac:picMkLst>
            <pc:docMk/>
            <pc:sldMk cId="3855577433" sldId="282"/>
            <ac:picMk id="10" creationId="{56F23708-B80B-4004-BF3F-34F6D2BA35EB}"/>
          </ac:picMkLst>
        </pc:picChg>
      </pc:sldChg>
      <pc:sldChg chg="addSp delSp modSp del mod modClrScheme chgLayout">
        <pc:chgData name="Nguyen Quoc Trung" userId="fe17689d-b00c-41c7-8731-0c29698818f6" providerId="ADAL" clId="{DD335111-009A-47BE-9B9E-D0D148847B3F}" dt="2022-02-07T07:14:02.009" v="242" actId="2696"/>
        <pc:sldMkLst>
          <pc:docMk/>
          <pc:sldMk cId="2130102236" sldId="283"/>
        </pc:sldMkLst>
        <pc:picChg chg="del">
          <ac:chgData name="Nguyen Quoc Trung" userId="fe17689d-b00c-41c7-8731-0c29698818f6" providerId="ADAL" clId="{DD335111-009A-47BE-9B9E-D0D148847B3F}" dt="2022-02-07T06:54:13.202" v="46" actId="478"/>
          <ac:picMkLst>
            <pc:docMk/>
            <pc:sldMk cId="2130102236" sldId="283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DD335111-009A-47BE-9B9E-D0D148847B3F}" dt="2022-02-07T06:54:12.119" v="45" actId="478"/>
          <ac:picMkLst>
            <pc:docMk/>
            <pc:sldMk cId="2130102236" sldId="283"/>
            <ac:picMk id="6" creationId="{A30D0E7F-0BA1-42A2-A967-68B31BFD7C78}"/>
          </ac:picMkLst>
        </pc:picChg>
        <pc:picChg chg="add del mod">
          <ac:chgData name="Nguyen Quoc Trung" userId="fe17689d-b00c-41c7-8731-0c29698818f6" providerId="ADAL" clId="{DD335111-009A-47BE-9B9E-D0D148847B3F}" dt="2022-02-07T07:02:17.622" v="99" actId="478"/>
          <ac:picMkLst>
            <pc:docMk/>
            <pc:sldMk cId="2130102236" sldId="283"/>
            <ac:picMk id="2050" creationId="{2067319A-FE27-46BE-8409-1505AAE645FB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10T01:30:27.591" v="306" actId="167"/>
        <pc:sldMkLst>
          <pc:docMk/>
          <pc:sldMk cId="2740027486" sldId="285"/>
        </pc:sldMkLst>
        <pc:spChg chg="mod">
          <ac:chgData name="Nguyen Quoc Trung" userId="fe17689d-b00c-41c7-8731-0c29698818f6" providerId="ADAL" clId="{DD335111-009A-47BE-9B9E-D0D148847B3F}" dt="2022-02-07T07:07:48.689" v="188" actId="1035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DD335111-009A-47BE-9B9E-D0D148847B3F}" dt="2022-02-07T07:06:49.169" v="176" actId="1037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DD335111-009A-47BE-9B9E-D0D148847B3F}" dt="2022-02-07T07:07:22.711" v="17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DD335111-009A-47BE-9B9E-D0D148847B3F}" dt="2022-02-07T07:06:56.254" v="177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DD335111-009A-47BE-9B9E-D0D148847B3F}" dt="2022-02-07T07:07:45.235" v="187" actId="1035"/>
          <ac:spMkLst>
            <pc:docMk/>
            <pc:sldMk cId="2740027486" sldId="285"/>
            <ac:spMk id="16" creationId="{462761E5-11E2-4989-93C1-AA89B3212B9B}"/>
          </ac:spMkLst>
        </pc:spChg>
        <pc:spChg chg="add mod">
          <ac:chgData name="Nguyen Quoc Trung" userId="fe17689d-b00c-41c7-8731-0c29698818f6" providerId="ADAL" clId="{DD335111-009A-47BE-9B9E-D0D148847B3F}" dt="2022-02-07T07:07:37.701" v="186" actId="1038"/>
          <ac:spMkLst>
            <pc:docMk/>
            <pc:sldMk cId="2740027486" sldId="285"/>
            <ac:spMk id="17" creationId="{76B39995-14A9-42DE-B042-FE55475E447F}"/>
          </ac:spMkLst>
        </pc:spChg>
        <pc:grpChg chg="add mod">
          <ac:chgData name="Nguyen Quoc Trung" userId="fe17689d-b00c-41c7-8731-0c29698818f6" providerId="ADAL" clId="{DD335111-009A-47BE-9B9E-D0D148847B3F}" dt="2022-02-08T03:16:46.513" v="260" actId="164"/>
          <ac:grpSpMkLst>
            <pc:docMk/>
            <pc:sldMk cId="2740027486" sldId="285"/>
            <ac:grpSpMk id="2" creationId="{0DD815E9-8216-4085-80A3-760119513737}"/>
          </ac:grpSpMkLst>
        </pc:grpChg>
        <pc:grpChg chg="add mod ord">
          <ac:chgData name="Nguyen Quoc Trung" userId="fe17689d-b00c-41c7-8731-0c29698818f6" providerId="ADAL" clId="{DD335111-009A-47BE-9B9E-D0D148847B3F}" dt="2022-02-10T01:30:27.591" v="306" actId="167"/>
          <ac:grpSpMkLst>
            <pc:docMk/>
            <pc:sldMk cId="2740027486" sldId="285"/>
            <ac:grpSpMk id="6" creationId="{56D70229-E933-4AC6-82E7-93F6A69BE5C8}"/>
          </ac:grpSpMkLst>
        </pc:grpChg>
        <pc:grpChg chg="add del mod">
          <ac:chgData name="Nguyen Quoc Trung" userId="fe17689d-b00c-41c7-8731-0c29698818f6" providerId="ADAL" clId="{DD335111-009A-47BE-9B9E-D0D148847B3F}" dt="2022-02-08T03:16:24.024" v="249" actId="165"/>
          <ac:grpSpMkLst>
            <pc:docMk/>
            <pc:sldMk cId="2740027486" sldId="285"/>
            <ac:grpSpMk id="14" creationId="{0C7B77FC-D64A-4EE7-AEAB-C571A492A6E5}"/>
          </ac:grpSpMkLst>
        </pc:grpChg>
        <pc:picChg chg="add mod ord modCrop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3" creationId="{C5E3D52B-6920-4742-BBD2-2CB848EE67F1}"/>
          </ac:picMkLst>
        </pc:picChg>
        <pc:picChg chg="del">
          <ac:chgData name="Nguyen Quoc Trung" userId="fe17689d-b00c-41c7-8731-0c29698818f6" providerId="ADAL" clId="{DD335111-009A-47BE-9B9E-D0D148847B3F}" dt="2022-02-07T07:02:23.472" v="100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DD335111-009A-47BE-9B9E-D0D148847B3F}" dt="2022-02-07T07:02:24.319" v="101" actId="478"/>
          <ac:picMkLst>
            <pc:docMk/>
            <pc:sldMk cId="2740027486" sldId="285"/>
            <ac:picMk id="5" creationId="{29A905BE-0B9E-4800-94B9-95A914C1FF70}"/>
          </ac:picMkLst>
        </pc:picChg>
        <pc:picChg chg="add mod ord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5" creationId="{AFC3208B-4A4F-42ED-AC52-AF6ED274F349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1" creationId="{6594C49F-8CA2-41C3-B1A0-CE044E477CE3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3" creationId="{C6222712-2503-420B-A39F-94676AA670F8}"/>
          </ac:picMkLst>
        </pc:picChg>
        <pc:picChg chg="add mod">
          <ac:chgData name="Nguyen Quoc Trung" userId="fe17689d-b00c-41c7-8731-0c29698818f6" providerId="ADAL" clId="{DD335111-009A-47BE-9B9E-D0D148847B3F}" dt="2022-02-08T03:16:36.030" v="258" actId="1076"/>
          <ac:picMkLst>
            <pc:docMk/>
            <pc:sldMk cId="2740027486" sldId="285"/>
            <ac:picMk id="15" creationId="{67D437AF-E578-4F08-B434-9E057F0321E9}"/>
          </ac:picMkLst>
        </pc:picChg>
      </pc:sldChg>
      <pc:sldChg chg="addSp delSp modSp mod">
        <pc:chgData name="Nguyen Quoc Trung" userId="fe17689d-b00c-41c7-8731-0c29698818f6" providerId="ADAL" clId="{DD335111-009A-47BE-9B9E-D0D148847B3F}" dt="2022-02-07T07:09:36.845" v="216" actId="1038"/>
        <pc:sldMkLst>
          <pc:docMk/>
          <pc:sldMk cId="789432419" sldId="286"/>
        </pc:sldMkLst>
        <pc:picChg chg="mod">
          <ac:chgData name="Nguyen Quoc Trung" userId="fe17689d-b00c-41c7-8731-0c29698818f6" providerId="ADAL" clId="{DD335111-009A-47BE-9B9E-D0D148847B3F}" dt="2022-02-07T07:08:35.012" v="189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DD335111-009A-47BE-9B9E-D0D148847B3F}" dt="2022-02-07T07:09:36.845" v="216" actId="1038"/>
          <ac:picMkLst>
            <pc:docMk/>
            <pc:sldMk cId="789432419" sldId="286"/>
            <ac:picMk id="4" creationId="{DF731950-417B-4AEC-9B3E-CF3205F9E195}"/>
          </ac:picMkLst>
        </pc:picChg>
        <pc:picChg chg="del">
          <ac:chgData name="Nguyen Quoc Trung" userId="fe17689d-b00c-41c7-8731-0c29698818f6" providerId="ADAL" clId="{DD335111-009A-47BE-9B9E-D0D148847B3F}" dt="2022-02-07T07:09:18.936" v="190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9:21.307" v="278" actId="1038"/>
        <pc:sldMkLst>
          <pc:docMk/>
          <pc:sldMk cId="391145777" sldId="287"/>
        </pc:sldMkLst>
        <pc:picChg chg="add mod">
          <ac:chgData name="Nguyen Quoc Trung" userId="fe17689d-b00c-41c7-8731-0c29698818f6" providerId="ADAL" clId="{DD335111-009A-47BE-9B9E-D0D148847B3F}" dt="2022-02-07T07:12:21.642" v="228" actId="1076"/>
          <ac:picMkLst>
            <pc:docMk/>
            <pc:sldMk cId="391145777" sldId="287"/>
            <ac:picMk id="2" creationId="{74144601-74E8-4CDE-83D5-8EFD246BD690}"/>
          </ac:picMkLst>
        </pc:picChg>
        <pc:picChg chg="mod">
          <ac:chgData name="Nguyen Quoc Trung" userId="fe17689d-b00c-41c7-8731-0c29698818f6" providerId="ADAL" clId="{DD335111-009A-47BE-9B9E-D0D148847B3F}" dt="2022-02-07T07:10:43.071" v="217" actId="1482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18:30.137" v="268" actId="14100"/>
          <ac:picMkLst>
            <pc:docMk/>
            <pc:sldMk cId="391145777" sldId="287"/>
            <ac:picMk id="5" creationId="{9C16818B-49CC-45FD-8A0D-680E557803F1}"/>
          </ac:picMkLst>
        </pc:picChg>
        <pc:picChg chg="mod">
          <ac:chgData name="Nguyen Quoc Trung" userId="fe17689d-b00c-41c7-8731-0c29698818f6" providerId="ADAL" clId="{DD335111-009A-47BE-9B9E-D0D148847B3F}" dt="2022-02-08T03:19:21.307" v="278" actId="1038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DD335111-009A-47BE-9B9E-D0D148847B3F}" dt="2022-02-07T07:10:58.072" v="218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20:24.054" v="283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DD335111-009A-47BE-9B9E-D0D148847B3F}" dt="2022-02-08T03:20:14.970" v="282" actId="1076"/>
          <ac:picMkLst>
            <pc:docMk/>
            <pc:sldMk cId="1255981275" sldId="288"/>
            <ac:picMk id="2" creationId="{99F5AD1C-664D-4C86-B5A4-A1039A942F17}"/>
          </ac:picMkLst>
        </pc:picChg>
        <pc:picChg chg="add mod">
          <ac:chgData name="Nguyen Quoc Trung" userId="fe17689d-b00c-41c7-8731-0c29698818f6" providerId="ADAL" clId="{DD335111-009A-47BE-9B9E-D0D148847B3F}" dt="2022-02-08T03:19:41.567" v="279" actId="14826"/>
          <ac:picMkLst>
            <pc:docMk/>
            <pc:sldMk cId="1255981275" sldId="288"/>
            <ac:picMk id="3" creationId="{CC69B907-6C63-473F-91EB-548C999B098A}"/>
          </ac:picMkLst>
        </pc:picChg>
        <pc:picChg chg="mod">
          <ac:chgData name="Nguyen Quoc Trung" userId="fe17689d-b00c-41c7-8731-0c29698818f6" providerId="ADAL" clId="{DD335111-009A-47BE-9B9E-D0D148847B3F}" dt="2022-02-07T07:12:34.874" v="229" actId="14826"/>
          <ac:picMkLst>
            <pc:docMk/>
            <pc:sldMk cId="1255981275" sldId="288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20:24.054" v="283" actId="14100"/>
          <ac:picMkLst>
            <pc:docMk/>
            <pc:sldMk cId="1255981275" sldId="288"/>
            <ac:picMk id="6" creationId="{B104B98B-A206-4DEE-8E19-76D9040C8C05}"/>
          </ac:picMkLst>
        </pc:picChg>
        <pc:picChg chg="del mod">
          <ac:chgData name="Nguyen Quoc Trung" userId="fe17689d-b00c-41c7-8731-0c29698818f6" providerId="ADAL" clId="{DD335111-009A-47BE-9B9E-D0D148847B3F}" dt="2022-02-07T07:13:01.361" v="233" actId="478"/>
          <ac:picMkLst>
            <pc:docMk/>
            <pc:sldMk cId="1255981275" sldId="28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DD335111-009A-47BE-9B9E-D0D148847B3F}" dt="2022-02-07T07:13:24.831" v="237" actId="478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DD335111-009A-47BE-9B9E-D0D148847B3F}" dt="2022-02-07T07:12:38.665" v="230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add mod ord delAnim">
        <pc:chgData name="Nguyen Quoc Trung" userId="fe17689d-b00c-41c7-8731-0c29698818f6" providerId="ADAL" clId="{DD335111-009A-47BE-9B9E-D0D148847B3F}" dt="2022-02-07T07:01:05.858" v="98" actId="164"/>
        <pc:sldMkLst>
          <pc:docMk/>
          <pc:sldMk cId="2586424396" sldId="289"/>
        </pc:sldMkLst>
        <pc:grpChg chg="add mod">
          <ac:chgData name="Nguyen Quoc Trung" userId="fe17689d-b00c-41c7-8731-0c29698818f6" providerId="ADAL" clId="{DD335111-009A-47BE-9B9E-D0D148847B3F}" dt="2022-02-07T07:01:05.858" v="98" actId="164"/>
          <ac:grpSpMkLst>
            <pc:docMk/>
            <pc:sldMk cId="2586424396" sldId="289"/>
            <ac:grpSpMk id="11" creationId="{BA9D1F4A-4723-42BF-99E1-52124EC7B7C2}"/>
          </ac:grpSpMkLst>
        </pc:grpChg>
        <pc:picChg chg="del">
          <ac:chgData name="Nguyen Quoc Trung" userId="fe17689d-b00c-41c7-8731-0c29698818f6" providerId="ADAL" clId="{DD335111-009A-47BE-9B9E-D0D148847B3F}" dt="2022-02-07T06:57:42.575" v="64" actId="478"/>
          <ac:picMkLst>
            <pc:docMk/>
            <pc:sldMk cId="2586424396" sldId="289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7T06:56:58.618" v="60" actId="478"/>
          <ac:picMkLst>
            <pc:docMk/>
            <pc:sldMk cId="2586424396" sldId="289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7T06:59:11.857" v="81" actId="1076"/>
          <ac:picMkLst>
            <pc:docMk/>
            <pc:sldMk cId="2586424396" sldId="289"/>
            <ac:picMk id="5" creationId="{E4C5512B-BDA6-4257-BA65-90D7343FB36E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6" creationId="{82C634F6-FDFB-441D-B0D2-01B34D45EA72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8" creationId="{6426144E-A6C9-4D75-BA7A-FD55A62B90F0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10" creationId="{9419F484-2C4E-4DA7-A398-650543B2E056}"/>
          </ac:picMkLst>
        </pc:picChg>
        <pc:picChg chg="del mod">
          <ac:chgData name="Nguyen Quoc Trung" userId="fe17689d-b00c-41c7-8731-0c29698818f6" providerId="ADAL" clId="{DD335111-009A-47BE-9B9E-D0D148847B3F}" dt="2022-02-07T06:58:51.259" v="73" actId="478"/>
          <ac:picMkLst>
            <pc:docMk/>
            <pc:sldMk cId="2586424396" sldId="289"/>
            <ac:picMk id="1026" creationId="{65E9A7AF-1A71-4724-8B87-65353D5C0B58}"/>
          </ac:picMkLst>
        </pc:picChg>
      </pc:sldChg>
      <pc:sldChg chg="addSp delSp modSp add mod delAnim modAnim">
        <pc:chgData name="Nguyen Quoc Trung" userId="fe17689d-b00c-41c7-8731-0c29698818f6" providerId="ADAL" clId="{DD335111-009A-47BE-9B9E-D0D148847B3F}" dt="2022-02-09T03:49:52.200" v="298" actId="1076"/>
        <pc:sldMkLst>
          <pc:docMk/>
          <pc:sldMk cId="494924473" sldId="290"/>
        </pc:sldMkLst>
        <pc:grpChg chg="mod">
          <ac:chgData name="Nguyen Quoc Trung" userId="fe17689d-b00c-41c7-8731-0c29698818f6" providerId="ADAL" clId="{DD335111-009A-47BE-9B9E-D0D148847B3F}" dt="2022-02-09T03:49:52.200" v="298" actId="1076"/>
          <ac:grpSpMkLst>
            <pc:docMk/>
            <pc:sldMk cId="494924473" sldId="290"/>
            <ac:grpSpMk id="6" creationId="{1D24EC86-E2D4-47E3-8BD3-E874153D78A9}"/>
          </ac:grpSpMkLst>
        </pc:grpChg>
        <pc:picChg chg="del">
          <ac:chgData name="Nguyen Quoc Trung" userId="fe17689d-b00c-41c7-8731-0c29698818f6" providerId="ADAL" clId="{DD335111-009A-47BE-9B9E-D0D148847B3F}" dt="2022-02-09T03:49:47.138" v="297" actId="478"/>
          <ac:picMkLst>
            <pc:docMk/>
            <pc:sldMk cId="494924473" sldId="290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8T03:23:29.782" v="291" actId="478"/>
          <ac:picMkLst>
            <pc:docMk/>
            <pc:sldMk cId="494924473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23:54.422" v="295" actId="1076"/>
          <ac:picMkLst>
            <pc:docMk/>
            <pc:sldMk cId="494924473" sldId="290"/>
            <ac:picMk id="4" creationId="{B10A7D8F-FBC4-4E3D-9D6D-FD1E4E3F5ED8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5" creationId="{5CC449BA-3F9F-4039-A483-B986BBCAA53F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1026" creationId="{65E9A7AF-1A71-4724-8B87-65353D5C0B58}"/>
          </ac:picMkLst>
        </pc:picChg>
      </pc:sldChg>
      <pc:sldChg chg="addSp modSp new del mod">
        <pc:chgData name="Nguyen Quoc Trung" userId="fe17689d-b00c-41c7-8731-0c29698818f6" providerId="ADAL" clId="{DD335111-009A-47BE-9B9E-D0D148847B3F}" dt="2022-02-08T03:19:48.260" v="280" actId="2696"/>
        <pc:sldMkLst>
          <pc:docMk/>
          <pc:sldMk cId="2082464017" sldId="290"/>
        </pc:sldMkLst>
        <pc:picChg chg="add mod">
          <ac:chgData name="Nguyen Quoc Trung" userId="fe17689d-b00c-41c7-8731-0c29698818f6" providerId="ADAL" clId="{DD335111-009A-47BE-9B9E-D0D148847B3F}" dt="2022-02-08T03:18:02.855" v="265" actId="1076"/>
          <ac:picMkLst>
            <pc:docMk/>
            <pc:sldMk cId="2082464017" sldId="290"/>
            <ac:picMk id="3" creationId="{5B0C9F99-F2FE-46B9-AAF9-3C780491DCBB}"/>
          </ac:picMkLst>
        </pc:picChg>
      </pc:sldChg>
      <pc:sldMasterChg chg="modSldLayout">
        <pc:chgData name="Nguyen Quoc Trung" userId="fe17689d-b00c-41c7-8731-0c29698818f6" providerId="ADAL" clId="{DD335111-009A-47BE-9B9E-D0D148847B3F}" dt="2022-02-07T06:51:51.398" v="39" actId="1076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DD335111-009A-47BE-9B9E-D0D148847B3F}" dt="2022-02-07T06:51:51.398" v="39" actId="1076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DD335111-009A-47BE-9B9E-D0D148847B3F}" dt="2022-02-07T06:39:07.336" v="6" actId="20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DD335111-009A-47BE-9B9E-D0D148847B3F}" dt="2022-02-07T06:39:18.319" v="10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DD335111-009A-47BE-9B9E-D0D148847B3F}" dt="2022-02-07T06:39:12.916" v="8" actId="207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DD335111-009A-47BE-9B9E-D0D148847B3F}" dt="2022-02-07T06:38:30.663" v="3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picChg chg="mod">
            <ac:chgData name="Nguyen Quoc Trung" userId="fe17689d-b00c-41c7-8731-0c29698818f6" providerId="ADAL" clId="{DD335111-009A-47BE-9B9E-D0D148847B3F}" dt="2022-02-07T06:38:34.887" v="4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mod">
            <ac:chgData name="Nguyen Quoc Trung" userId="fe17689d-b00c-41c7-8731-0c29698818f6" providerId="ADAL" clId="{DD335111-009A-47BE-9B9E-D0D148847B3F}" dt="2022-02-07T06:51:51.398" v="39" actId="1076"/>
            <ac:picMkLst>
              <pc:docMk/>
              <pc:sldMasterMk cId="4062688086" sldId="2147483648"/>
              <pc:sldLayoutMk cId="521900593" sldId="2147483650"/>
              <ac:picMk id="4" creationId="{74EE27D0-58D2-49C6-B181-4E43A82FF073}"/>
            </ac:picMkLst>
          </pc:picChg>
          <pc:picChg chg="mod">
            <ac:chgData name="Nguyen Quoc Trung" userId="fe17689d-b00c-41c7-8731-0c29698818f6" providerId="ADAL" clId="{DD335111-009A-47BE-9B9E-D0D148847B3F}" dt="2022-02-07T06:39:36.752" v="13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DD335111-009A-47BE-9B9E-D0D148847B3F}" dt="2022-02-07T06:51:41.077" v="36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9AEE467A-B398-49A4-8D64-CDE7C781A09D}"/>
    <pc:docChg chg="custSel modSld">
      <pc:chgData name="Nguyen Quoc Trung" userId="fe17689d-b00c-41c7-8731-0c29698818f6" providerId="ADAL" clId="{9AEE467A-B398-49A4-8D64-CDE7C781A09D}" dt="2023-02-14T04:21:16.253" v="81" actId="1592"/>
      <pc:docMkLst>
        <pc:docMk/>
      </pc:docMkLst>
      <pc:sldChg chg="addSp modSp mod addCm delCm">
        <pc:chgData name="Nguyen Quoc Trung" userId="fe17689d-b00c-41c7-8731-0c29698818f6" providerId="ADAL" clId="{9AEE467A-B398-49A4-8D64-CDE7C781A09D}" dt="2023-02-14T04:21:16.253" v="81" actId="1592"/>
        <pc:sldMkLst>
          <pc:docMk/>
          <pc:sldMk cId="1261555593" sldId="296"/>
        </pc:sldMkLst>
        <pc:spChg chg="add mod">
          <ac:chgData name="Nguyen Quoc Trung" userId="fe17689d-b00c-41c7-8731-0c29698818f6" providerId="ADAL" clId="{9AEE467A-B398-49A4-8D64-CDE7C781A09D}" dt="2023-02-14T04:21:05.088" v="79" actId="14100"/>
          <ac:spMkLst>
            <pc:docMk/>
            <pc:sldMk cId="1261555593" sldId="296"/>
            <ac:spMk id="8" creationId="{239D8FC1-2571-CF1C-CC81-EC30C4CC2D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76EFB-2A27-41AD-9363-17BF64FE121C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F4F51-0F79-4A46-9569-851DB352A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3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F4F51-0F79-4A46-9569-851DB352A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1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E4DD0-C8AC-485F-B6AD-20E368477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D47AAA-7618-4EFE-8FF3-873200DDD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96163"/>
            <a:ext cx="12191999" cy="595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654A1E-23E2-4B4F-BBC7-48D2B7C6A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3582" y="6408977"/>
            <a:ext cx="681424" cy="347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574FD8A-58B3-403C-B8C1-1480D24EE6F3}"/>
              </a:ext>
            </a:extLst>
          </p:cNvPr>
          <p:cNvSpPr/>
          <p:nvPr userDrawn="1"/>
        </p:nvSpPr>
        <p:spPr>
          <a:xfrm>
            <a:off x="10855325" y="6296163"/>
            <a:ext cx="248709" cy="56183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876151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5400 w 292896"/>
              <a:gd name="connsiteY4" fmla="*/ 876151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3775 w 292896"/>
              <a:gd name="connsiteY4" fmla="*/ 866447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1270"/>
              <a:gd name="connsiteY0" fmla="*/ 0 h 874813"/>
              <a:gd name="connsiteX1" fmla="*/ 224366 w 291270"/>
              <a:gd name="connsiteY1" fmla="*/ 0 h 874813"/>
              <a:gd name="connsiteX2" fmla="*/ 281516 w 291270"/>
              <a:gd name="connsiteY2" fmla="*/ 368300 h 874813"/>
              <a:gd name="connsiteX3" fmla="*/ 291270 w 291270"/>
              <a:gd name="connsiteY3" fmla="*/ 874813 h 874813"/>
              <a:gd name="connsiteX4" fmla="*/ 23775 w 291270"/>
              <a:gd name="connsiteY4" fmla="*/ 866447 h 874813"/>
              <a:gd name="connsiteX5" fmla="*/ 48683 w 291270"/>
              <a:gd name="connsiteY5" fmla="*/ 423333 h 874813"/>
              <a:gd name="connsiteX6" fmla="*/ 0 w 291270"/>
              <a:gd name="connsiteY6" fmla="*/ 0 h 874813"/>
              <a:gd name="connsiteX0" fmla="*/ 0 w 294521"/>
              <a:gd name="connsiteY0" fmla="*/ 0 h 866447"/>
              <a:gd name="connsiteX1" fmla="*/ 224366 w 294521"/>
              <a:gd name="connsiteY1" fmla="*/ 0 h 866447"/>
              <a:gd name="connsiteX2" fmla="*/ 281516 w 294521"/>
              <a:gd name="connsiteY2" fmla="*/ 368300 h 866447"/>
              <a:gd name="connsiteX3" fmla="*/ 294521 w 294521"/>
              <a:gd name="connsiteY3" fmla="*/ 865108 h 866447"/>
              <a:gd name="connsiteX4" fmla="*/ 23775 w 294521"/>
              <a:gd name="connsiteY4" fmla="*/ 866447 h 866447"/>
              <a:gd name="connsiteX5" fmla="*/ 48683 w 294521"/>
              <a:gd name="connsiteY5" fmla="*/ 423333 h 866447"/>
              <a:gd name="connsiteX6" fmla="*/ 0 w 294521"/>
              <a:gd name="connsiteY6" fmla="*/ 0 h 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" h="866447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94521" y="865108"/>
                </a:lnTo>
                <a:lnTo>
                  <a:pt x="23775" y="866447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043D6A-FB2F-42C8-85B7-035C7B31DF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" y="6434457"/>
            <a:ext cx="4053016" cy="403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1F0718-17E9-41B5-8D28-BDF8E04D5E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"/>
            <a:ext cx="12192000" cy="60549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D80CB93-493D-4EA4-B929-2466C0F2DDA4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742FFD25-5E89-4AF9-82D1-365771E52CF1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854696-707A-4DB0-B4CE-6756E4075952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DAA8DD-227C-429C-87FF-4100FB7244C9}"/>
              </a:ext>
            </a:extLst>
          </p:cNvPr>
          <p:cNvSpPr txBox="1"/>
          <p:nvPr userDrawn="1"/>
        </p:nvSpPr>
        <p:spPr>
          <a:xfrm>
            <a:off x="10427677" y="77000"/>
            <a:ext cx="174403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4.1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BD2BD3-05F3-41DC-9A10-3195512AF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"/>
            <a:ext cx="12192000" cy="60549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CEE8EA9-77BE-4498-9D49-BD40F559C132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55435D-FC94-4446-B005-AE02E93813C3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476367-C5A9-4185-AAC5-F4607F19E518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4EF7B7-8ADD-4A39-BCF7-37E84604718C}"/>
              </a:ext>
            </a:extLst>
          </p:cNvPr>
          <p:cNvSpPr txBox="1"/>
          <p:nvPr userDrawn="1"/>
        </p:nvSpPr>
        <p:spPr>
          <a:xfrm>
            <a:off x="10427677" y="77000"/>
            <a:ext cx="174403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4.1</a:t>
            </a:r>
          </a:p>
        </p:txBody>
      </p:sp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audio" Target="../media/media6.mp3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4.png"/><Relationship Id="rId1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2.png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hdphoto" Target="../media/hdphoto1.wdp"/><Relationship Id="rId5" Type="http://schemas.microsoft.com/office/2007/relationships/media" Target="../media/media9.mp3"/><Relationship Id="rId10" Type="http://schemas.openxmlformats.org/officeDocument/2006/relationships/image" Target="../media/image59.png"/><Relationship Id="rId4" Type="http://schemas.openxmlformats.org/officeDocument/2006/relationships/audio" Target="../media/media8.mp3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1.png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openxmlformats.org/officeDocument/2006/relationships/image" Target="../media/image73.png"/><Relationship Id="rId19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9.mp3"/><Relationship Id="rId7" Type="http://schemas.openxmlformats.org/officeDocument/2006/relationships/image" Target="../media/image5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p3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39AE30-DB56-4FEA-B653-7057D0829E43}"/>
              </a:ext>
            </a:extLst>
          </p:cNvPr>
          <p:cNvSpPr/>
          <p:nvPr/>
        </p:nvSpPr>
        <p:spPr>
          <a:xfrm>
            <a:off x="5892498" y="3091291"/>
            <a:ext cx="5354350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Unit 5</a:t>
            </a:r>
          </a:p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Time and Hobbies</a:t>
            </a:r>
          </a:p>
          <a:p>
            <a:pPr algn="ctr"/>
            <a:r>
              <a:rPr lang="en-US" sz="50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4.1 </a:t>
            </a:r>
            <a:r>
              <a:rPr lang="en-US" sz="5400" b="1" cap="none" spc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- 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Page 68</a:t>
            </a:r>
            <a:endParaRPr lang="en-US" sz="4400" b="1" cap="none" spc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F0B74-90C5-22A8-80D7-3E8C7BF3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777" y="2881095"/>
            <a:ext cx="7677564" cy="3404552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xmlns="" id="{264CDAA5-C34C-3521-3E13-FBE71AC0A107}"/>
              </a:ext>
            </a:extLst>
          </p:cNvPr>
          <p:cNvSpPr/>
          <p:nvPr/>
        </p:nvSpPr>
        <p:spPr>
          <a:xfrm>
            <a:off x="3524683" y="1656275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10149016" y="-72338"/>
            <a:ext cx="2067697" cy="7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DA154E-6488-9AB5-9534-CBACE722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10149016" y="-72338"/>
            <a:ext cx="2067697" cy="719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F2A726-0F12-4208-8AE5-9AA8793D2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1" y="2458590"/>
            <a:ext cx="2463799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5F9A22-11D2-4BB1-9AAE-97A9A48A0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76" y="2458590"/>
            <a:ext cx="2367103" cy="2377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4D2CCA7-C8FC-4F39-AD1F-C32831601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889" y="2421379"/>
            <a:ext cx="2552109" cy="2377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FD760D-15AC-4611-B183-371E1802B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912" y="2458590"/>
            <a:ext cx="262232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F3A57-4E7C-8835-4881-337F39E4090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31B5CE-E38D-403A-9D22-FC7761CA4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707" y="1024323"/>
            <a:ext cx="6407479" cy="787440"/>
          </a:xfrm>
          <a:prstGeom prst="rect">
            <a:avLst/>
          </a:prstGeom>
        </p:spPr>
      </p:pic>
      <p:pic>
        <p:nvPicPr>
          <p:cNvPr id="5" name="EXTRA &amp; FRIENDS 4 CD2 Track 43 p68 ex1">
            <a:hlinkClick r:id="" action="ppaction://media"/>
            <a:extLst>
              <a:ext uri="{FF2B5EF4-FFF2-40B4-BE49-F238E27FC236}">
                <a16:creationId xmlns:a16="http://schemas.microsoft.com/office/drawing/2014/main" xmlns="" id="{9B34B74D-EC32-47BD-B0C5-55DED6E1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5542" y="1187195"/>
            <a:ext cx="624568" cy="624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87C475-DB4E-4C78-82B0-F72AE54D51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736" y="4939285"/>
            <a:ext cx="1956704" cy="73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D10AE07-54BE-4F7B-99B4-CB6F2BA898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1162" y="4939285"/>
            <a:ext cx="1965680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E87032-B54C-4376-9F8D-5081E08AF9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7564" y="4939285"/>
            <a:ext cx="2007108" cy="731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4377B87-EA63-43B1-B3D2-D4085B281A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05394" y="4939285"/>
            <a:ext cx="1993392" cy="7315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F0766C0-981F-4F2A-ABD7-C651863752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188" y="2458590"/>
            <a:ext cx="2463799" cy="23774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43B2A00-979F-483C-A81D-FA0980FFAA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8863" y="2458590"/>
            <a:ext cx="2367103" cy="23774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AB3BBD8-7646-445E-9CF1-94F2DCE8D1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6442" y="2458590"/>
            <a:ext cx="2552109" cy="2377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5E736D5-5366-4E75-AC2C-1E36946B15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903" y="2458590"/>
            <a:ext cx="2622327" cy="2377440"/>
          </a:xfrm>
          <a:prstGeom prst="rect">
            <a:avLst/>
          </a:prstGeom>
        </p:spPr>
      </p:pic>
      <p:pic>
        <p:nvPicPr>
          <p:cNvPr id="25" name="cloudy">
            <a:hlinkClick r:id="" action="ppaction://media"/>
            <a:extLst>
              <a:ext uri="{FF2B5EF4-FFF2-40B4-BE49-F238E27FC236}">
                <a16:creationId xmlns:a16="http://schemas.microsoft.com/office/drawing/2014/main" xmlns="" id="{462FD0F2-B5DA-408C-8C05-9178530A26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27344" y="5800671"/>
            <a:ext cx="501312" cy="501312"/>
          </a:xfrm>
          <a:prstGeom prst="rect">
            <a:avLst/>
          </a:prstGeom>
        </p:spPr>
      </p:pic>
      <p:pic>
        <p:nvPicPr>
          <p:cNvPr id="26" name="rainy">
            <a:hlinkClick r:id="" action="ppaction://media"/>
            <a:extLst>
              <a:ext uri="{FF2B5EF4-FFF2-40B4-BE49-F238E27FC236}">
                <a16:creationId xmlns:a16="http://schemas.microsoft.com/office/drawing/2014/main" xmlns="" id="{311AC238-FE58-4C6F-AC74-61F3E5F527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3346" y="5800671"/>
            <a:ext cx="501312" cy="501312"/>
          </a:xfrm>
          <a:prstGeom prst="rect">
            <a:avLst/>
          </a:prstGeom>
        </p:spPr>
      </p:pic>
      <p:pic>
        <p:nvPicPr>
          <p:cNvPr id="27" name="snowy">
            <a:hlinkClick r:id="" action="ppaction://media"/>
            <a:extLst>
              <a:ext uri="{FF2B5EF4-FFF2-40B4-BE49-F238E27FC236}">
                <a16:creationId xmlns:a16="http://schemas.microsoft.com/office/drawing/2014/main" xmlns="" id="{4E8EC109-6B8D-4804-83F2-56924335D7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6066" y="5802849"/>
            <a:ext cx="501312" cy="501312"/>
          </a:xfrm>
          <a:prstGeom prst="rect">
            <a:avLst/>
          </a:prstGeom>
        </p:spPr>
      </p:pic>
      <p:pic>
        <p:nvPicPr>
          <p:cNvPr id="28" name="sunny">
            <a:hlinkClick r:id="" action="ppaction://media"/>
            <a:extLst>
              <a:ext uri="{FF2B5EF4-FFF2-40B4-BE49-F238E27FC236}">
                <a16:creationId xmlns:a16="http://schemas.microsoft.com/office/drawing/2014/main" xmlns="" id="{15D829AA-AB97-4106-98BA-C7E4CC24E2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7494" y="5802849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208351" y="639882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phrase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B4EEA5-8155-86B5-CF05-DF947B95C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99" y="2495005"/>
            <a:ext cx="2083894" cy="2011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F65EAE-8704-80BB-4122-A4132BEC34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737" y="2495005"/>
            <a:ext cx="2001365" cy="2011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1423DF-9E75-9447-247B-9011DC0E46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426" y="2495005"/>
            <a:ext cx="2161266" cy="201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578D2C-87D2-086C-8F54-ACD081CDDC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2578" y="2495005"/>
            <a:ext cx="2218005" cy="20116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8185628-3609-B3AE-3956-9717ED741B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0247" y="5728393"/>
            <a:ext cx="1258904" cy="4556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C1B3034-AEC7-5737-BD96-4A59C867DB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40" y="5725059"/>
            <a:ext cx="1115869" cy="4529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D48888C-A0A2-C181-ABFD-8CD318E554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105" y="5725059"/>
            <a:ext cx="1401262" cy="4364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C16C6E1-A688-36F8-96F8-7E3E52CF72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235" y="5725059"/>
            <a:ext cx="1160363" cy="45297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3CD133D-5472-484B-8FE0-5966479C4877}"/>
              </a:ext>
            </a:extLst>
          </p:cNvPr>
          <p:cNvSpPr/>
          <p:nvPr/>
        </p:nvSpPr>
        <p:spPr>
          <a:xfrm>
            <a:off x="901582" y="4774673"/>
            <a:ext cx="1674397" cy="7115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sunny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36F36A3-D522-4CB5-ABED-D1941A48D48F}"/>
              </a:ext>
            </a:extLst>
          </p:cNvPr>
          <p:cNvSpPr/>
          <p:nvPr/>
        </p:nvSpPr>
        <p:spPr>
          <a:xfrm>
            <a:off x="3845221" y="4774673"/>
            <a:ext cx="1674398" cy="7115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AD9916-EEFE-476B-84C4-5D2DC730C5AC}"/>
              </a:ext>
            </a:extLst>
          </p:cNvPr>
          <p:cNvSpPr/>
          <p:nvPr/>
        </p:nvSpPr>
        <p:spPr>
          <a:xfrm>
            <a:off x="9732500" y="4773717"/>
            <a:ext cx="1674398" cy="711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snowy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96100CA-852A-4F41-BC57-C899D1B47828}"/>
              </a:ext>
            </a:extLst>
          </p:cNvPr>
          <p:cNvSpPr/>
          <p:nvPr/>
        </p:nvSpPr>
        <p:spPr>
          <a:xfrm>
            <a:off x="6788861" y="4773717"/>
            <a:ext cx="1674397" cy="711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cloudy</a:t>
            </a:r>
          </a:p>
        </p:txBody>
      </p:sp>
      <p:pic>
        <p:nvPicPr>
          <p:cNvPr id="26" name="cloudy">
            <a:hlinkClick r:id="" action="ppaction://media"/>
            <a:extLst>
              <a:ext uri="{FF2B5EF4-FFF2-40B4-BE49-F238E27FC236}">
                <a16:creationId xmlns:a16="http://schemas.microsoft.com/office/drawing/2014/main" xmlns="" id="{66B29BEE-D779-4291-BA09-22834A44D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56373" y="7077928"/>
            <a:ext cx="501312" cy="501312"/>
          </a:xfrm>
          <a:prstGeom prst="rect">
            <a:avLst/>
          </a:prstGeom>
        </p:spPr>
      </p:pic>
      <p:pic>
        <p:nvPicPr>
          <p:cNvPr id="27" name="rainy">
            <a:hlinkClick r:id="" action="ppaction://media"/>
            <a:extLst>
              <a:ext uri="{FF2B5EF4-FFF2-40B4-BE49-F238E27FC236}">
                <a16:creationId xmlns:a16="http://schemas.microsoft.com/office/drawing/2014/main" xmlns="" id="{2FEC3B53-38A8-4F32-A6F5-B0D327EF38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92375" y="7077928"/>
            <a:ext cx="501312" cy="501312"/>
          </a:xfrm>
          <a:prstGeom prst="rect">
            <a:avLst/>
          </a:prstGeom>
        </p:spPr>
      </p:pic>
      <p:pic>
        <p:nvPicPr>
          <p:cNvPr id="28" name="snowy">
            <a:hlinkClick r:id="" action="ppaction://media"/>
            <a:extLst>
              <a:ext uri="{FF2B5EF4-FFF2-40B4-BE49-F238E27FC236}">
                <a16:creationId xmlns:a16="http://schemas.microsoft.com/office/drawing/2014/main" xmlns="" id="{9A512585-D469-48FC-80CE-1D3A36ADB2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85095" y="7080106"/>
            <a:ext cx="501312" cy="501312"/>
          </a:xfrm>
          <a:prstGeom prst="rect">
            <a:avLst/>
          </a:prstGeom>
        </p:spPr>
      </p:pic>
      <p:pic>
        <p:nvPicPr>
          <p:cNvPr id="29" name="sunny">
            <a:hlinkClick r:id="" action="ppaction://media"/>
            <a:extLst>
              <a:ext uri="{FF2B5EF4-FFF2-40B4-BE49-F238E27FC236}">
                <a16:creationId xmlns:a16="http://schemas.microsoft.com/office/drawing/2014/main" xmlns="" id="{EF01C20B-17CC-46C0-B6F9-CE25F7F7F8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6523" y="7080106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1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A8D749-5DAA-9C17-9AF4-B5C4588C945E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11B7F5-24A9-422A-AFE8-E5936324D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088" y="4666271"/>
            <a:ext cx="1910394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2EED113-14F7-4E81-806C-8E56968B5C5D}"/>
              </a:ext>
            </a:extLst>
          </p:cNvPr>
          <p:cNvSpPr/>
          <p:nvPr/>
        </p:nvSpPr>
        <p:spPr>
          <a:xfrm>
            <a:off x="9750583" y="1835353"/>
            <a:ext cx="2155848" cy="9882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snowy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B6BA0DE-28F6-4976-BB33-DA965AF20183}"/>
              </a:ext>
            </a:extLst>
          </p:cNvPr>
          <p:cNvSpPr/>
          <p:nvPr/>
        </p:nvSpPr>
        <p:spPr>
          <a:xfrm>
            <a:off x="495121" y="1825782"/>
            <a:ext cx="2155848" cy="9803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sunny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E30CEA3-630F-4746-9274-7843588D2CEC}"/>
              </a:ext>
            </a:extLst>
          </p:cNvPr>
          <p:cNvSpPr/>
          <p:nvPr/>
        </p:nvSpPr>
        <p:spPr>
          <a:xfrm>
            <a:off x="6796668" y="1825781"/>
            <a:ext cx="2155848" cy="9879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cloudy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326B1FE-E9A3-4BC7-8C8E-08B1620A54C8}"/>
              </a:ext>
            </a:extLst>
          </p:cNvPr>
          <p:cNvSpPr/>
          <p:nvPr/>
        </p:nvSpPr>
        <p:spPr>
          <a:xfrm>
            <a:off x="3693928" y="1825459"/>
            <a:ext cx="2155848" cy="9949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rainy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B1F0B48-A518-4D7C-8559-1380D9025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4800" y="4666271"/>
            <a:ext cx="2117188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3B2DF4-948D-4567-A751-BAEAAF3B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3641" y="4666271"/>
            <a:ext cx="2058104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0887E05-B75E-4FBD-883B-3558698C1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3398" y="4666271"/>
            <a:ext cx="1989171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F59B9D-5857-441F-9A5A-3D2D15A11E87}"/>
              </a:ext>
            </a:extLst>
          </p:cNvPr>
          <p:cNvSpPr txBox="1"/>
          <p:nvPr/>
        </p:nvSpPr>
        <p:spPr>
          <a:xfrm>
            <a:off x="4296777" y="866047"/>
            <a:ext cx="35984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Read and match.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3D4603B-5F22-42D5-B013-32AB6C7E68E3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1695285" y="2820432"/>
            <a:ext cx="3076567" cy="1845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1B71562-ABD5-4D0E-B63E-1583298F5A88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flipH="1">
            <a:off x="7552693" y="2813694"/>
            <a:ext cx="321899" cy="1852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A7E0BC-431E-41CF-A2E0-F55CE27FE54A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4503394" y="2823611"/>
            <a:ext cx="6325113" cy="18426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F53F33D-CD79-48C4-8F28-53C6F8F974F0}"/>
              </a:ext>
            </a:extLst>
          </p:cNvPr>
          <p:cNvSpPr/>
          <p:nvPr/>
        </p:nvSpPr>
        <p:spPr>
          <a:xfrm>
            <a:off x="302767" y="2111259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718ACC7-7872-45D7-835C-FBDD40D5EB31}"/>
              </a:ext>
            </a:extLst>
          </p:cNvPr>
          <p:cNvSpPr/>
          <p:nvPr/>
        </p:nvSpPr>
        <p:spPr>
          <a:xfrm>
            <a:off x="3475268" y="2094485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F16D99B-CC9A-40AE-B783-42C4CBD773EF}"/>
              </a:ext>
            </a:extLst>
          </p:cNvPr>
          <p:cNvSpPr/>
          <p:nvPr/>
        </p:nvSpPr>
        <p:spPr>
          <a:xfrm>
            <a:off x="6607691" y="2104377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44EA1AE-D90E-45A8-8F9A-315ED3BFD619}"/>
              </a:ext>
            </a:extLst>
          </p:cNvPr>
          <p:cNvSpPr/>
          <p:nvPr/>
        </p:nvSpPr>
        <p:spPr>
          <a:xfrm>
            <a:off x="9531923" y="2111259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41CA9C8-B1D8-4820-A190-317AD44CA583}"/>
              </a:ext>
            </a:extLst>
          </p:cNvPr>
          <p:cNvSpPr/>
          <p:nvPr/>
        </p:nvSpPr>
        <p:spPr>
          <a:xfrm>
            <a:off x="536084" y="4460060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1D73032-629F-480F-B478-7CE3070B3F03}"/>
              </a:ext>
            </a:extLst>
          </p:cNvPr>
          <p:cNvSpPr/>
          <p:nvPr/>
        </p:nvSpPr>
        <p:spPr>
          <a:xfrm>
            <a:off x="3276930" y="4460061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B9C21B3-D07C-4AAB-9BFF-D64AF1934B26}"/>
              </a:ext>
            </a:extLst>
          </p:cNvPr>
          <p:cNvSpPr/>
          <p:nvPr/>
        </p:nvSpPr>
        <p:spPr>
          <a:xfrm>
            <a:off x="6322493" y="4450313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6965267-0DDA-45FA-8EDF-681DACDFD037}"/>
              </a:ext>
            </a:extLst>
          </p:cNvPr>
          <p:cNvSpPr/>
          <p:nvPr/>
        </p:nvSpPr>
        <p:spPr>
          <a:xfrm>
            <a:off x="9334751" y="4460360"/>
            <a:ext cx="437321" cy="4373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4C23D31-0F5B-44BA-99E3-2461A8152C00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>
            <a:off x="1573045" y="2806173"/>
            <a:ext cx="8964939" cy="18600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9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8532A8-F3D8-6160-3918-312408A46B92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9EC0B8-094E-4E3E-9A25-CDB13C376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749" y="4226354"/>
            <a:ext cx="2161265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87FDAA-209C-4D71-820A-AA18E72BD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19" y="4226354"/>
            <a:ext cx="2006522" cy="2011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5ADCDB-090D-4A0E-97FF-C8B88C043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718" y="4226354"/>
            <a:ext cx="2083893" cy="2011680"/>
          </a:xfrm>
          <a:prstGeom prst="rect">
            <a:avLst/>
          </a:prstGeom>
        </p:spPr>
      </p:pic>
      <p:pic>
        <p:nvPicPr>
          <p:cNvPr id="17" name="icon list" descr="Audio, sound Icon in Web UI color">
            <a:extLst>
              <a:ext uri="{FF2B5EF4-FFF2-40B4-BE49-F238E27FC236}">
                <a16:creationId xmlns:a16="http://schemas.microsoft.com/office/drawing/2014/main" xmlns="" id="{FF4E5E72-FC92-4BF0-8907-057577A4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64" y="1993182"/>
            <a:ext cx="1389643" cy="13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D2EDBC-23F7-449D-9340-997412999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322" y="4226354"/>
            <a:ext cx="2218005" cy="2011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F2E187-76F1-45B5-8879-EE2BB17517B7}"/>
              </a:ext>
            </a:extLst>
          </p:cNvPr>
          <p:cNvSpPr txBox="1"/>
          <p:nvPr/>
        </p:nvSpPr>
        <p:spPr>
          <a:xfrm>
            <a:off x="4054271" y="946937"/>
            <a:ext cx="4083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  <a:endParaRPr lang="en-US" sz="3600" i="1" dirty="0"/>
          </a:p>
        </p:txBody>
      </p:sp>
      <p:pic>
        <p:nvPicPr>
          <p:cNvPr id="25" name="rainy">
            <a:hlinkClick r:id="" action="ppaction://media"/>
            <a:extLst>
              <a:ext uri="{FF2B5EF4-FFF2-40B4-BE49-F238E27FC236}">
                <a16:creationId xmlns:a16="http://schemas.microsoft.com/office/drawing/2014/main" xmlns="" id="{96006FE1-300E-48A6-B3C1-560F18174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2075" y="7039144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8532A8-F3D8-6160-3918-312408A46B92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9EC0B8-094E-4E3E-9A25-CDB13C376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749" y="4226354"/>
            <a:ext cx="2161265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87FDAA-209C-4D71-820A-AA18E72BD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362" y="4320139"/>
            <a:ext cx="2006522" cy="1824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5ADCDB-090D-4A0E-97FF-C8B88C043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718" y="4226354"/>
            <a:ext cx="2083893" cy="2011680"/>
          </a:xfrm>
          <a:prstGeom prst="rect">
            <a:avLst/>
          </a:prstGeom>
        </p:spPr>
      </p:pic>
      <p:pic>
        <p:nvPicPr>
          <p:cNvPr id="17" name="icon list" descr="Audio, sound Icon in Web UI color">
            <a:extLst>
              <a:ext uri="{FF2B5EF4-FFF2-40B4-BE49-F238E27FC236}">
                <a16:creationId xmlns:a16="http://schemas.microsoft.com/office/drawing/2014/main" xmlns="" id="{FF4E5E72-FC92-4BF0-8907-057577A4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64" y="1993182"/>
            <a:ext cx="1389643" cy="13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D2EDBC-23F7-449D-9340-997412999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721" y="4226354"/>
            <a:ext cx="2011680" cy="2011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F2E187-76F1-45B5-8879-EE2BB17517B7}"/>
              </a:ext>
            </a:extLst>
          </p:cNvPr>
          <p:cNvSpPr txBox="1"/>
          <p:nvPr/>
        </p:nvSpPr>
        <p:spPr>
          <a:xfrm>
            <a:off x="4054271" y="946937"/>
            <a:ext cx="4083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  <a:endParaRPr lang="en-US" sz="3600" i="1" dirty="0"/>
          </a:p>
        </p:txBody>
      </p:sp>
      <p:pic>
        <p:nvPicPr>
          <p:cNvPr id="10" name="snowy">
            <a:hlinkClick r:id="" action="ppaction://media"/>
            <a:extLst>
              <a:ext uri="{FF2B5EF4-FFF2-40B4-BE49-F238E27FC236}">
                <a16:creationId xmlns:a16="http://schemas.microsoft.com/office/drawing/2014/main" xmlns="" id="{E5AF3876-9DCA-40E6-BD69-6D3B3382C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4324" y="7039144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8532A8-F3D8-6160-3918-312408A46B92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9EC0B8-094E-4E3E-9A25-CDB13C376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749" y="4226354"/>
            <a:ext cx="2161265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87FDAA-209C-4D71-820A-AA18E72BD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71" y="4226354"/>
            <a:ext cx="1890441" cy="1824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5ADCDB-090D-4A0E-97FF-C8B88C043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4430" y="4282091"/>
            <a:ext cx="2083893" cy="1900206"/>
          </a:xfrm>
          <a:prstGeom prst="rect">
            <a:avLst/>
          </a:prstGeom>
        </p:spPr>
      </p:pic>
      <p:pic>
        <p:nvPicPr>
          <p:cNvPr id="17" name="icon list" descr="Audio, sound Icon in Web UI color">
            <a:extLst>
              <a:ext uri="{FF2B5EF4-FFF2-40B4-BE49-F238E27FC236}">
                <a16:creationId xmlns:a16="http://schemas.microsoft.com/office/drawing/2014/main" xmlns="" id="{FF4E5E72-FC92-4BF0-8907-057577A4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64" y="1993182"/>
            <a:ext cx="1389643" cy="13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D2EDBC-23F7-449D-9340-997412999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721" y="4226354"/>
            <a:ext cx="2011680" cy="2011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F2E187-76F1-45B5-8879-EE2BB17517B7}"/>
              </a:ext>
            </a:extLst>
          </p:cNvPr>
          <p:cNvSpPr txBox="1"/>
          <p:nvPr/>
        </p:nvSpPr>
        <p:spPr>
          <a:xfrm>
            <a:off x="4054271" y="946937"/>
            <a:ext cx="4083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  <a:endParaRPr lang="en-US" sz="3600" i="1" dirty="0"/>
          </a:p>
        </p:txBody>
      </p:sp>
      <p:pic>
        <p:nvPicPr>
          <p:cNvPr id="13" name="sunny">
            <a:hlinkClick r:id="" action="ppaction://media"/>
            <a:extLst>
              <a:ext uri="{FF2B5EF4-FFF2-40B4-BE49-F238E27FC236}">
                <a16:creationId xmlns:a16="http://schemas.microsoft.com/office/drawing/2014/main" xmlns="" id="{3CA19C96-0CFD-4F82-95C6-F5A94E840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6523" y="7080106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8532A8-F3D8-6160-3918-312408A46B92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9EC0B8-094E-4E3E-9A25-CDB13C376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47" y="4169997"/>
            <a:ext cx="2085688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87FDAA-209C-4D71-820A-AA18E72BD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393" y="4353539"/>
            <a:ext cx="1890441" cy="1757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5ADCDB-090D-4A0E-97FF-C8B88C043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4430" y="4282091"/>
            <a:ext cx="2083893" cy="1900206"/>
          </a:xfrm>
          <a:prstGeom prst="rect">
            <a:avLst/>
          </a:prstGeom>
        </p:spPr>
      </p:pic>
      <p:pic>
        <p:nvPicPr>
          <p:cNvPr id="17" name="icon list" descr="Audio, sound Icon in Web UI color">
            <a:extLst>
              <a:ext uri="{FF2B5EF4-FFF2-40B4-BE49-F238E27FC236}">
                <a16:creationId xmlns:a16="http://schemas.microsoft.com/office/drawing/2014/main" xmlns="" id="{FF4E5E72-FC92-4BF0-8907-057577A4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64" y="1993182"/>
            <a:ext cx="1389643" cy="13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7D2EDBC-23F7-449D-9340-997412999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721" y="4226354"/>
            <a:ext cx="2011680" cy="2011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F2E187-76F1-45B5-8879-EE2BB17517B7}"/>
              </a:ext>
            </a:extLst>
          </p:cNvPr>
          <p:cNvSpPr txBox="1"/>
          <p:nvPr/>
        </p:nvSpPr>
        <p:spPr>
          <a:xfrm>
            <a:off x="4054271" y="946937"/>
            <a:ext cx="4083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and choose.</a:t>
            </a:r>
            <a:endParaRPr lang="en-US" sz="3600" i="1" dirty="0"/>
          </a:p>
        </p:txBody>
      </p:sp>
      <p:pic>
        <p:nvPicPr>
          <p:cNvPr id="10" name="cloudy">
            <a:hlinkClick r:id="" action="ppaction://media"/>
            <a:extLst>
              <a:ext uri="{FF2B5EF4-FFF2-40B4-BE49-F238E27FC236}">
                <a16:creationId xmlns:a16="http://schemas.microsoft.com/office/drawing/2014/main" xmlns="" id="{471C573E-85DD-4EA3-B74D-A4B4CC1A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6373" y="7077928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66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0CB885-FEA1-4AF8-AFE7-CC3DF2D8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4" y="887429"/>
            <a:ext cx="8448846" cy="6067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6975FD-C99D-4840-B666-216ABCD9C3AB}"/>
              </a:ext>
            </a:extLst>
          </p:cNvPr>
          <p:cNvGrpSpPr/>
          <p:nvPr/>
        </p:nvGrpSpPr>
        <p:grpSpPr>
          <a:xfrm>
            <a:off x="678672" y="1504957"/>
            <a:ext cx="5118100" cy="5353043"/>
            <a:chOff x="678672" y="1504957"/>
            <a:chExt cx="5118100" cy="5353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39985E6-E516-48CF-B88F-61B45BAB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72" y="1504957"/>
              <a:ext cx="2200754" cy="25610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9ABBE02-55E5-4B4F-A2C9-2A87E98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6890" y="1504957"/>
              <a:ext cx="2179010" cy="25610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3A42FD5-48FE-47EC-A395-476CD996B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02" y="4296980"/>
              <a:ext cx="2199093" cy="25610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15C07B5-A271-4F5B-B094-E44DE705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6018" y="4305856"/>
              <a:ext cx="2200754" cy="254326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230F67-26AE-4B23-B54A-6B2000338471}"/>
              </a:ext>
            </a:extLst>
          </p:cNvPr>
          <p:cNvSpPr txBox="1"/>
          <p:nvPr/>
        </p:nvSpPr>
        <p:spPr>
          <a:xfrm>
            <a:off x="1520924" y="3547349"/>
            <a:ext cx="99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   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83D1FF-7DCE-42BB-8EC8-EBB942A21104}"/>
              </a:ext>
            </a:extLst>
          </p:cNvPr>
          <p:cNvSpPr txBox="1"/>
          <p:nvPr/>
        </p:nvSpPr>
        <p:spPr>
          <a:xfrm>
            <a:off x="4638027" y="3522935"/>
            <a:ext cx="99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   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F50C2B-2031-4A0E-9A89-8AE580F143E5}"/>
              </a:ext>
            </a:extLst>
          </p:cNvPr>
          <p:cNvSpPr txBox="1"/>
          <p:nvPr/>
        </p:nvSpPr>
        <p:spPr>
          <a:xfrm>
            <a:off x="1589020" y="6305046"/>
            <a:ext cx="99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   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9FA53C-285F-460B-A940-7353B648A7D0}"/>
              </a:ext>
            </a:extLst>
          </p:cNvPr>
          <p:cNvSpPr txBox="1"/>
          <p:nvPr/>
        </p:nvSpPr>
        <p:spPr>
          <a:xfrm>
            <a:off x="4491563" y="6305046"/>
            <a:ext cx="99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   u   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436052-D48F-487C-B889-5F17FF97A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4316" y="1550302"/>
            <a:ext cx="1920240" cy="192024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0C5991E-7EA4-4A65-B6F0-68D459D1B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9272" y="1550302"/>
            <a:ext cx="1920240" cy="192024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C78E5C-6B8E-4112-BF76-37C517E5A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4316" y="4347578"/>
            <a:ext cx="1920240" cy="192024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522978-356C-47BF-9636-9EE4B9EA3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272" y="4347578"/>
            <a:ext cx="1920240" cy="192024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312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50768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6719 -0.40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72253 0.4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33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47969 -2.5925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F61EE-CAD8-01A6-7F5B-AD469598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049322" y="1085918"/>
            <a:ext cx="3768403" cy="1116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EC6ABD-C075-B69A-CA70-66AB707D32DC}"/>
              </a:ext>
            </a:extLst>
          </p:cNvPr>
          <p:cNvSpPr txBox="1"/>
          <p:nvPr/>
        </p:nvSpPr>
        <p:spPr>
          <a:xfrm>
            <a:off x="944589" y="2202596"/>
            <a:ext cx="10782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By the end of this lesson, pupils will be able to </a:t>
            </a:r>
            <a:r>
              <a:rPr lang="en-US" sz="3200" dirty="0" smtClean="0">
                <a:solidFill>
                  <a:srgbClr val="0070C0"/>
                </a:solidFill>
              </a:rPr>
              <a:t>identify types of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weather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and </a:t>
            </a:r>
            <a:r>
              <a:rPr lang="en-US" sz="3200" dirty="0" err="1" smtClean="0">
                <a:solidFill>
                  <a:srgbClr val="0070C0"/>
                </a:solidFill>
              </a:rPr>
              <a:t>practise</a:t>
            </a:r>
            <a:r>
              <a:rPr lang="en-US" sz="3200" dirty="0" smtClean="0">
                <a:solidFill>
                  <a:srgbClr val="0070C0"/>
                </a:solidFill>
              </a:rPr>
              <a:t> asking and answering about how the weather </a:t>
            </a:r>
            <a:r>
              <a:rPr lang="en-US" sz="3200" smtClean="0">
                <a:solidFill>
                  <a:srgbClr val="0070C0"/>
                </a:solidFill>
              </a:rPr>
              <a:t>is today. </a:t>
            </a:r>
            <a:endParaRPr lang="en-US" sz="3200" b="1" i="1" u="sng" dirty="0">
              <a:solidFill>
                <a:srgbClr val="0070C0"/>
              </a:solidFill>
            </a:endParaRPr>
          </a:p>
          <a:p>
            <a:endParaRPr lang="en-US" sz="2400" b="1" dirty="0"/>
          </a:p>
          <a:p>
            <a:pPr marL="2117725" indent="-2117725"/>
            <a:r>
              <a:rPr lang="en-US" sz="3200" b="1" dirty="0"/>
              <a:t>Vocabulary:</a:t>
            </a:r>
            <a:r>
              <a:rPr lang="en-US" sz="3200" dirty="0"/>
              <a:t> </a:t>
            </a:r>
            <a:r>
              <a:rPr lang="en-US" sz="3200" i="1" dirty="0">
                <a:solidFill>
                  <a:srgbClr val="FF0000"/>
                </a:solidFill>
              </a:rPr>
              <a:t>sunny, rainy, cloudy, snowy</a:t>
            </a:r>
            <a:r>
              <a:rPr lang="en-US" sz="3200" dirty="0"/>
              <a:t/>
            </a:r>
            <a:br>
              <a:rPr lang="en-US" sz="3200" dirty="0"/>
            </a:br>
            <a:endParaRPr lang="en-US" sz="2400" b="1" dirty="0"/>
          </a:p>
          <a:p>
            <a:r>
              <a:rPr lang="en-US" sz="3200" b="1" dirty="0"/>
              <a:t>Structure: </a:t>
            </a:r>
            <a:r>
              <a:rPr lang="en-US" sz="3200" i="1" dirty="0">
                <a:solidFill>
                  <a:srgbClr val="FF0000"/>
                </a:solidFill>
              </a:rPr>
              <a:t>What’s the weather like today?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	It’s sunny.</a:t>
            </a:r>
          </a:p>
        </p:txBody>
      </p:sp>
    </p:spTree>
    <p:extLst>
      <p:ext uri="{BB962C8B-B14F-4D97-AF65-F5344CB8AC3E}">
        <p14:creationId xmlns:p14="http://schemas.microsoft.com/office/powerpoint/2010/main" val="17228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207AAA-8117-4F3E-87ED-E4956E905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604" y="697324"/>
            <a:ext cx="5688480" cy="616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64B152-C873-5842-864E-00AC992DC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713" y="940680"/>
            <a:ext cx="4542303" cy="7256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A315AA0-6B21-558C-5DF5-D1341191D8D3}"/>
              </a:ext>
            </a:extLst>
          </p:cNvPr>
          <p:cNvGrpSpPr/>
          <p:nvPr/>
        </p:nvGrpSpPr>
        <p:grpSpPr>
          <a:xfrm>
            <a:off x="5498963" y="747560"/>
            <a:ext cx="2355988" cy="1443190"/>
            <a:chOff x="419588" y="2248955"/>
            <a:chExt cx="2540607" cy="134214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3F7BD6C9-994F-4697-49FF-248DDA20FF1B}"/>
                </a:ext>
              </a:extLst>
            </p:cNvPr>
            <p:cNvSpPr/>
            <p:nvPr/>
          </p:nvSpPr>
          <p:spPr>
            <a:xfrm>
              <a:off x="419588" y="2248955"/>
              <a:ext cx="2540607" cy="1342145"/>
            </a:xfrm>
            <a:prstGeom prst="ellipse">
              <a:avLst/>
            </a:prstGeom>
            <a:solidFill>
              <a:srgbClr val="3AA2D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ownload Headphone Icon-03 - Android Login Logo PNG Image with No  Background - PNGkey.com">
              <a:extLst>
                <a:ext uri="{FF2B5EF4-FFF2-40B4-BE49-F238E27FC236}">
                  <a16:creationId xmlns:a16="http://schemas.microsoft.com/office/drawing/2014/main" xmlns="" id="{1E04704F-CA2C-B2CA-E381-2B9B2E9C0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8222" l="1778" r="98667">
                          <a14:foregroundMark x1="14222" y1="40889" x2="20444" y2="27111"/>
                          <a14:foregroundMark x1="20444" y1="27111" x2="45778" y2="14667"/>
                          <a14:foregroundMark x1="45778" y1="14667" x2="67111" y2="23111"/>
                          <a14:foregroundMark x1="67111" y1="23111" x2="73333" y2="28889"/>
                          <a14:foregroundMark x1="8000" y1="50222" x2="33333" y2="87556"/>
                          <a14:foregroundMark x1="33333" y1="87556" x2="55111" y2="89333"/>
                          <a14:foregroundMark x1="55111" y1="89333" x2="60889" y2="86667"/>
                          <a14:foregroundMark x1="28000" y1="58667" x2="75556" y2="76000"/>
                          <a14:foregroundMark x1="44889" y1="40000" x2="68444" y2="48000"/>
                          <a14:foregroundMark x1="46222" y1="69333" x2="53333" y2="15556"/>
                          <a14:foregroundMark x1="12889" y1="24889" x2="31556" y2="12000"/>
                          <a14:foregroundMark x1="31556" y1="12000" x2="55556" y2="8444"/>
                          <a14:foregroundMark x1="55556" y1="8444" x2="63556" y2="9778"/>
                          <a14:foregroundMark x1="75111" y1="17778" x2="91111" y2="45333"/>
                          <a14:foregroundMark x1="91111" y1="45333" x2="90667" y2="65333"/>
                          <a14:foregroundMark x1="90667" y1="65333" x2="87111" y2="72444"/>
                          <a14:foregroundMark x1="79556" y1="40000" x2="82667" y2="55111"/>
                          <a14:foregroundMark x1="82667" y1="55111" x2="80444" y2="78222"/>
                          <a14:foregroundMark x1="80444" y1="78222" x2="66667" y2="89778"/>
                          <a14:foregroundMark x1="66667" y1="89778" x2="56889" y2="92444"/>
                          <a14:foregroundMark x1="7111" y1="61778" x2="18667" y2="81333"/>
                          <a14:foregroundMark x1="18667" y1="81333" x2="31556" y2="89778"/>
                          <a14:foregroundMark x1="31556" y1="89778" x2="52000" y2="94667"/>
                          <a14:foregroundMark x1="7556" y1="54667" x2="7556" y2="54667"/>
                          <a14:foregroundMark x1="7556" y1="54222" x2="8889" y2="30667"/>
                          <a14:foregroundMark x1="8889" y1="30667" x2="11111" y2="26667"/>
                          <a14:foregroundMark x1="40444" y1="7556" x2="60889" y2="4444"/>
                          <a14:foregroundMark x1="60889" y1="4444" x2="73778" y2="13778"/>
                          <a14:foregroundMark x1="73778" y1="13778" x2="84444" y2="28889"/>
                          <a14:foregroundMark x1="96000" y1="44000" x2="95111" y2="56444"/>
                          <a14:foregroundMark x1="95111" y1="56444" x2="95111" y2="56444"/>
                          <a14:foregroundMark x1="73333" y1="67556" x2="71111" y2="44000"/>
                          <a14:foregroundMark x1="71111" y1="44000" x2="62222" y2="32000"/>
                          <a14:foregroundMark x1="62222" y1="32000" x2="44889" y2="29333"/>
                          <a14:foregroundMark x1="44889" y1="29333" x2="32000" y2="37333"/>
                          <a14:foregroundMark x1="32000" y1="37333" x2="31556" y2="37778"/>
                          <a14:foregroundMark x1="29333" y1="40444" x2="28444" y2="68889"/>
                          <a14:foregroundMark x1="38222" y1="55111" x2="38222" y2="72444"/>
                          <a14:foregroundMark x1="23111" y1="63111" x2="30667" y2="72444"/>
                          <a14:foregroundMark x1="60444" y1="51556" x2="62667" y2="68889"/>
                          <a14:foregroundMark x1="62667" y1="68889" x2="62667" y2="68889"/>
                          <a14:foregroundMark x1="2667" y1="44889" x2="2222" y2="53333"/>
                          <a14:foregroundMark x1="98667" y1="52889" x2="98667" y2="52889"/>
                          <a14:foregroundMark x1="49333" y1="98222" x2="49333" y2="9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77" y="2339155"/>
              <a:ext cx="1455114" cy="1151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86D56EF-6B72-48D0-9119-79A8A301C921}"/>
              </a:ext>
            </a:extLst>
          </p:cNvPr>
          <p:cNvGrpSpPr/>
          <p:nvPr/>
        </p:nvGrpSpPr>
        <p:grpSpPr>
          <a:xfrm>
            <a:off x="9010649" y="5387008"/>
            <a:ext cx="1997075" cy="773667"/>
            <a:chOff x="8581231" y="1908174"/>
            <a:chExt cx="2182019" cy="7080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63861A8-DE1F-4BA6-80FA-C3961C8DCC3A}"/>
                </a:ext>
              </a:extLst>
            </p:cNvPr>
            <p:cNvSpPr/>
            <p:nvPr/>
          </p:nvSpPr>
          <p:spPr>
            <a:xfrm>
              <a:off x="8581231" y="1908175"/>
              <a:ext cx="2182019" cy="708025"/>
            </a:xfrm>
            <a:prstGeom prst="ellipse">
              <a:avLst/>
            </a:prstGeom>
            <a:solidFill>
              <a:srgbClr val="3AA2D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Download Headphone Icon-03 - Android Login Logo PNG Image with No  Background - PNGkey.com">
              <a:extLst>
                <a:ext uri="{FF2B5EF4-FFF2-40B4-BE49-F238E27FC236}">
                  <a16:creationId xmlns:a16="http://schemas.microsoft.com/office/drawing/2014/main" xmlns="" id="{3B2D24C5-528A-4209-9F78-28CA11784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8222" l="1778" r="98667">
                          <a14:foregroundMark x1="14222" y1="40889" x2="20444" y2="27111"/>
                          <a14:foregroundMark x1="20444" y1="27111" x2="45778" y2="14667"/>
                          <a14:foregroundMark x1="45778" y1="14667" x2="67111" y2="23111"/>
                          <a14:foregroundMark x1="67111" y1="23111" x2="73333" y2="28889"/>
                          <a14:foregroundMark x1="8000" y1="50222" x2="33333" y2="87556"/>
                          <a14:foregroundMark x1="33333" y1="87556" x2="55111" y2="89333"/>
                          <a14:foregroundMark x1="55111" y1="89333" x2="60889" y2="86667"/>
                          <a14:foregroundMark x1="28000" y1="58667" x2="75556" y2="76000"/>
                          <a14:foregroundMark x1="44889" y1="40000" x2="68444" y2="48000"/>
                          <a14:foregroundMark x1="46222" y1="69333" x2="53333" y2="15556"/>
                          <a14:foregroundMark x1="12889" y1="24889" x2="31556" y2="12000"/>
                          <a14:foregroundMark x1="31556" y1="12000" x2="55556" y2="8444"/>
                          <a14:foregroundMark x1="55556" y1="8444" x2="63556" y2="9778"/>
                          <a14:foregroundMark x1="75111" y1="17778" x2="91111" y2="45333"/>
                          <a14:foregroundMark x1="91111" y1="45333" x2="90667" y2="65333"/>
                          <a14:foregroundMark x1="90667" y1="65333" x2="87111" y2="72444"/>
                          <a14:foregroundMark x1="79556" y1="40000" x2="82667" y2="55111"/>
                          <a14:foregroundMark x1="82667" y1="55111" x2="80444" y2="78222"/>
                          <a14:foregroundMark x1="80444" y1="78222" x2="66667" y2="89778"/>
                          <a14:foregroundMark x1="66667" y1="89778" x2="56889" y2="92444"/>
                          <a14:foregroundMark x1="7111" y1="61778" x2="18667" y2="81333"/>
                          <a14:foregroundMark x1="18667" y1="81333" x2="31556" y2="89778"/>
                          <a14:foregroundMark x1="31556" y1="89778" x2="52000" y2="94667"/>
                          <a14:foregroundMark x1="7556" y1="54667" x2="7556" y2="54667"/>
                          <a14:foregroundMark x1="7556" y1="54222" x2="8889" y2="30667"/>
                          <a14:foregroundMark x1="8889" y1="30667" x2="11111" y2="26667"/>
                          <a14:foregroundMark x1="40444" y1="7556" x2="60889" y2="4444"/>
                          <a14:foregroundMark x1="60889" y1="4444" x2="73778" y2="13778"/>
                          <a14:foregroundMark x1="73778" y1="13778" x2="84444" y2="28889"/>
                          <a14:foregroundMark x1="96000" y1="44000" x2="95111" y2="56444"/>
                          <a14:foregroundMark x1="95111" y1="56444" x2="95111" y2="56444"/>
                          <a14:foregroundMark x1="73333" y1="67556" x2="71111" y2="44000"/>
                          <a14:foregroundMark x1="71111" y1="44000" x2="62222" y2="32000"/>
                          <a14:foregroundMark x1="62222" y1="32000" x2="44889" y2="29333"/>
                          <a14:foregroundMark x1="44889" y1="29333" x2="32000" y2="37333"/>
                          <a14:foregroundMark x1="32000" y1="37333" x2="31556" y2="37778"/>
                          <a14:foregroundMark x1="29333" y1="40444" x2="28444" y2="68889"/>
                          <a14:foregroundMark x1="38222" y1="55111" x2="38222" y2="72444"/>
                          <a14:foregroundMark x1="23111" y1="63111" x2="30667" y2="72444"/>
                          <a14:foregroundMark x1="60444" y1="51556" x2="62667" y2="68889"/>
                          <a14:foregroundMark x1="62667" y1="68889" x2="62667" y2="68889"/>
                          <a14:foregroundMark x1="2667" y1="44889" x2="2222" y2="53333"/>
                          <a14:foregroundMark x1="98667" y1="52889" x2="98667" y2="52889"/>
                          <a14:foregroundMark x1="49333" y1="98222" x2="49333" y2="9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595" y="1908174"/>
              <a:ext cx="926231" cy="70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EXTRA &amp; FRIENDS 4 CD2 Track 44 p68 ex2">
            <a:hlinkClick r:id="" action="ppaction://media"/>
            <a:extLst>
              <a:ext uri="{FF2B5EF4-FFF2-40B4-BE49-F238E27FC236}">
                <a16:creationId xmlns:a16="http://schemas.microsoft.com/office/drawing/2014/main" xmlns="" id="{C0AB865D-796B-4A2B-845C-507D4710E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1081" y="1586502"/>
            <a:ext cx="646320" cy="646320"/>
          </a:xfrm>
          <a:prstGeom prst="rect">
            <a:avLst/>
          </a:prstGeom>
        </p:spPr>
      </p:pic>
      <p:pic>
        <p:nvPicPr>
          <p:cNvPr id="15" name="A">
            <a:hlinkClick r:id="" action="ppaction://media"/>
            <a:extLst>
              <a:ext uri="{FF2B5EF4-FFF2-40B4-BE49-F238E27FC236}">
                <a16:creationId xmlns:a16="http://schemas.microsoft.com/office/drawing/2014/main" xmlns="" id="{3E9AB586-C195-436D-9195-CD7BFFB7D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5981" y="1180102"/>
            <a:ext cx="406400" cy="406400"/>
          </a:xfrm>
          <a:prstGeom prst="rect">
            <a:avLst/>
          </a:prstGeom>
        </p:spPr>
      </p:pic>
      <p:pic>
        <p:nvPicPr>
          <p:cNvPr id="16" name="B">
            <a:hlinkClick r:id="" action="ppaction://media"/>
            <a:extLst>
              <a:ext uri="{FF2B5EF4-FFF2-40B4-BE49-F238E27FC236}">
                <a16:creationId xmlns:a16="http://schemas.microsoft.com/office/drawing/2014/main" xmlns="" id="{FEAAEB0B-B7D4-466B-8BC1-97FBAEF795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5981" y="55706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207AAA-8117-4F3E-87ED-E4956E905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604" y="697324"/>
            <a:ext cx="5688480" cy="616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64B152-C873-5842-864E-00AC992DC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713" y="940680"/>
            <a:ext cx="4542303" cy="725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4" name="EXTRA &amp; FRIENDS 4 CD2 Track 44 p68 ex2">
            <a:hlinkClick r:id="" action="ppaction://media"/>
            <a:extLst>
              <a:ext uri="{FF2B5EF4-FFF2-40B4-BE49-F238E27FC236}">
                <a16:creationId xmlns:a16="http://schemas.microsoft.com/office/drawing/2014/main" xmlns="" id="{C0AB865D-796B-4A2B-845C-507D4710E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1081" y="1586502"/>
            <a:ext cx="646320" cy="646320"/>
          </a:xfrm>
          <a:prstGeom prst="rect">
            <a:avLst/>
          </a:prstGeom>
        </p:spPr>
      </p:pic>
      <p:pic>
        <p:nvPicPr>
          <p:cNvPr id="15" name="A">
            <a:hlinkClick r:id="" action="ppaction://media"/>
            <a:extLst>
              <a:ext uri="{FF2B5EF4-FFF2-40B4-BE49-F238E27FC236}">
                <a16:creationId xmlns:a16="http://schemas.microsoft.com/office/drawing/2014/main" xmlns="" id="{3E9AB586-C195-436D-9195-CD7BFFB7D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2019" y="2029622"/>
            <a:ext cx="406400" cy="406400"/>
          </a:xfrm>
          <a:prstGeom prst="rect">
            <a:avLst/>
          </a:prstGeom>
        </p:spPr>
      </p:pic>
      <p:pic>
        <p:nvPicPr>
          <p:cNvPr id="16" name="B">
            <a:hlinkClick r:id="" action="ppaction://media"/>
            <a:extLst>
              <a:ext uri="{FF2B5EF4-FFF2-40B4-BE49-F238E27FC236}">
                <a16:creationId xmlns:a16="http://schemas.microsoft.com/office/drawing/2014/main" xmlns="" id="{FEAAEB0B-B7D4-466B-8BC1-97FBAEF795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5619" y="5957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207AAA-8117-4F3E-87ED-E4956E905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292" y="697324"/>
            <a:ext cx="5631104" cy="616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64B152-C873-5842-864E-00AC992DC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713" y="940680"/>
            <a:ext cx="4542303" cy="725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4" name="EXTRA &amp; FRIENDS 4 CD2 Track 44 p68 ex2">
            <a:hlinkClick r:id="" action="ppaction://media"/>
            <a:extLst>
              <a:ext uri="{FF2B5EF4-FFF2-40B4-BE49-F238E27FC236}">
                <a16:creationId xmlns:a16="http://schemas.microsoft.com/office/drawing/2014/main" xmlns="" id="{C0AB865D-796B-4A2B-845C-507D4710E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1081" y="1586502"/>
            <a:ext cx="646320" cy="646320"/>
          </a:xfrm>
          <a:prstGeom prst="rect">
            <a:avLst/>
          </a:prstGeom>
        </p:spPr>
      </p:pic>
      <p:pic>
        <p:nvPicPr>
          <p:cNvPr id="15" name="A">
            <a:hlinkClick r:id="" action="ppaction://media"/>
            <a:extLst>
              <a:ext uri="{FF2B5EF4-FFF2-40B4-BE49-F238E27FC236}">
                <a16:creationId xmlns:a16="http://schemas.microsoft.com/office/drawing/2014/main" xmlns="" id="{3E9AB586-C195-436D-9195-CD7BFFB7D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2019" y="2029622"/>
            <a:ext cx="406400" cy="406400"/>
          </a:xfrm>
          <a:prstGeom prst="rect">
            <a:avLst/>
          </a:prstGeom>
        </p:spPr>
      </p:pic>
      <p:pic>
        <p:nvPicPr>
          <p:cNvPr id="16" name="B">
            <a:hlinkClick r:id="" action="ppaction://media"/>
            <a:extLst>
              <a:ext uri="{FF2B5EF4-FFF2-40B4-BE49-F238E27FC236}">
                <a16:creationId xmlns:a16="http://schemas.microsoft.com/office/drawing/2014/main" xmlns="" id="{FEAAEB0B-B7D4-466B-8BC1-97FBAEF795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1477" y="5957476"/>
            <a:ext cx="406400" cy="406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9203821-31DC-4F2F-B98E-B23BAFA272BB}"/>
              </a:ext>
            </a:extLst>
          </p:cNvPr>
          <p:cNvSpPr/>
          <p:nvPr/>
        </p:nvSpPr>
        <p:spPr>
          <a:xfrm>
            <a:off x="5607661" y="1006818"/>
            <a:ext cx="2156715" cy="1043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What’s the weather like today?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77ED052-BB05-4BEE-BD57-00977695A52D}"/>
              </a:ext>
            </a:extLst>
          </p:cNvPr>
          <p:cNvSpPr/>
          <p:nvPr/>
        </p:nvSpPr>
        <p:spPr>
          <a:xfrm>
            <a:off x="9216039" y="5463352"/>
            <a:ext cx="1757276" cy="6020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It’s sunny.</a:t>
            </a:r>
          </a:p>
        </p:txBody>
      </p:sp>
    </p:spTree>
    <p:extLst>
      <p:ext uri="{BB962C8B-B14F-4D97-AF65-F5344CB8AC3E}">
        <p14:creationId xmlns:p14="http://schemas.microsoft.com/office/powerpoint/2010/main" val="15695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03A01A-7B18-C1BE-11D4-03BDA074A26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659060-EC9B-1B39-DE91-39CC6041D4CB}"/>
              </a:ext>
            </a:extLst>
          </p:cNvPr>
          <p:cNvSpPr/>
          <p:nvPr/>
        </p:nvSpPr>
        <p:spPr>
          <a:xfrm>
            <a:off x="1873524" y="1428030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xmlns="" id="{9CB80331-6444-A892-D6A4-A343EB45163B}"/>
              </a:ext>
            </a:extLst>
          </p:cNvPr>
          <p:cNvSpPr/>
          <p:nvPr/>
        </p:nvSpPr>
        <p:spPr>
          <a:xfrm>
            <a:off x="990600" y="2136602"/>
            <a:ext cx="11303000" cy="23267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</a:rPr>
              <a:t>What’s the weather like today?</a:t>
            </a:r>
          </a:p>
          <a:p>
            <a:r>
              <a:rPr lang="en-US" sz="5400" dirty="0">
                <a:solidFill>
                  <a:schemeClr val="tx1"/>
                </a:solidFill>
              </a:rPr>
              <a:t>It’s </a:t>
            </a:r>
            <a:r>
              <a:rPr lang="en-US" sz="5400" dirty="0">
                <a:solidFill>
                  <a:srgbClr val="FF0000"/>
                </a:solidFill>
              </a:rPr>
              <a:t>sunny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342704-88C4-8107-6683-18E320647FCE}"/>
              </a:ext>
            </a:extLst>
          </p:cNvPr>
          <p:cNvSpPr/>
          <p:nvPr/>
        </p:nvSpPr>
        <p:spPr>
          <a:xfrm>
            <a:off x="1911624" y="4912437"/>
            <a:ext cx="1870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Usage </a:t>
            </a:r>
            <a:endParaRPr lang="en-US" sz="32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xmlns="" id="{48190B86-0134-BAE2-883B-3523C4865F90}"/>
              </a:ext>
            </a:extLst>
          </p:cNvPr>
          <p:cNvSpPr/>
          <p:nvPr/>
        </p:nvSpPr>
        <p:spPr>
          <a:xfrm>
            <a:off x="1214232" y="5429970"/>
            <a:ext cx="10101468" cy="11447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To ask and answer about weather.</a:t>
            </a:r>
          </a:p>
        </p:txBody>
      </p:sp>
    </p:spTree>
    <p:extLst>
      <p:ext uri="{BB962C8B-B14F-4D97-AF65-F5344CB8AC3E}">
        <p14:creationId xmlns:p14="http://schemas.microsoft.com/office/powerpoint/2010/main" val="2316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D3FF67-A23C-40EF-A03A-5080F8F0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05" y="1927307"/>
            <a:ext cx="11455989" cy="42356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091EFA-1921-E213-ABA2-6769ABEEEE3F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66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042CA2A-31F8-4013-84B6-1EDC8A6C17CC}"/>
              </a:ext>
            </a:extLst>
          </p:cNvPr>
          <p:cNvSpPr/>
          <p:nvPr/>
        </p:nvSpPr>
        <p:spPr>
          <a:xfrm>
            <a:off x="10896985" y="2689859"/>
            <a:ext cx="990509" cy="829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AAB7586-23BC-41D0-9197-79FCEB6B8AB9}"/>
              </a:ext>
            </a:extLst>
          </p:cNvPr>
          <p:cNvSpPr/>
          <p:nvPr/>
        </p:nvSpPr>
        <p:spPr>
          <a:xfrm>
            <a:off x="4991145" y="2599462"/>
            <a:ext cx="990509" cy="829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2DFA3-35CC-4A6A-904D-327771A16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82" y="985911"/>
            <a:ext cx="10427236" cy="6667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8558BF9-9FC9-4E7E-BEA3-EF498A834151}"/>
              </a:ext>
            </a:extLst>
          </p:cNvPr>
          <p:cNvSpPr/>
          <p:nvPr/>
        </p:nvSpPr>
        <p:spPr>
          <a:xfrm>
            <a:off x="4991144" y="4848859"/>
            <a:ext cx="990509" cy="829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95B0ED6-B99B-4640-AFC5-C6EC49AADA14}"/>
              </a:ext>
            </a:extLst>
          </p:cNvPr>
          <p:cNvSpPr/>
          <p:nvPr/>
        </p:nvSpPr>
        <p:spPr>
          <a:xfrm>
            <a:off x="10871585" y="4848859"/>
            <a:ext cx="990509" cy="829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FE9554-1005-4DA1-8F0A-EDAA731C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13" y="3730367"/>
            <a:ext cx="2776313" cy="2896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B1D0F7-0049-43E7-B845-BAAA75B8A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477" y="1332875"/>
            <a:ext cx="2428769" cy="2464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F4D8F1-B04F-4E53-9572-26DC04E5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4632" y="4081281"/>
            <a:ext cx="2563029" cy="2464661"/>
          </a:xfrm>
          <a:prstGeom prst="rect">
            <a:avLst/>
          </a:prstGeom>
        </p:spPr>
      </p:pic>
      <p:sp>
        <p:nvSpPr>
          <p:cNvPr id="5" name="Speech Bubble: Rectangle with Corners Rounded 11">
            <a:extLst>
              <a:ext uri="{FF2B5EF4-FFF2-40B4-BE49-F238E27FC236}">
                <a16:creationId xmlns:a16="http://schemas.microsoft.com/office/drawing/2014/main" xmlns="" id="{FB5FACB7-8EFB-401D-BE09-E2F3F416E7F8}"/>
              </a:ext>
            </a:extLst>
          </p:cNvPr>
          <p:cNvSpPr/>
          <p:nvPr/>
        </p:nvSpPr>
        <p:spPr>
          <a:xfrm>
            <a:off x="418687" y="1734209"/>
            <a:ext cx="2575246" cy="830997"/>
          </a:xfrm>
          <a:prstGeom prst="wedgeRoundRectCallout">
            <a:avLst>
              <a:gd name="adj1" fmla="val -48353"/>
              <a:gd name="adj2" fmla="val 9370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It’s sunny.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DA1AC9-0FF6-4E3B-B728-667BAC3F3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212" y="1929519"/>
            <a:ext cx="2776313" cy="2255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39DB2-1A6F-44ED-8FCA-3B77448312B2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A9B297-DE9D-49B7-AB94-B721EEF518FA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74828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117F29-0B98-40D1-A335-3E74C6255417}"/>
              </a:ext>
            </a:extLst>
          </p:cNvPr>
          <p:cNvGrpSpPr/>
          <p:nvPr/>
        </p:nvGrpSpPr>
        <p:grpSpPr>
          <a:xfrm>
            <a:off x="428360" y="988934"/>
            <a:ext cx="10293879" cy="646207"/>
            <a:chOff x="428360" y="988934"/>
            <a:chExt cx="10293879" cy="646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C32912-E93E-4E32-944D-29EB8260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360" y="1006459"/>
              <a:ext cx="10293879" cy="6286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50164F5-872B-4FF3-B09C-862329ED3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91" y="988934"/>
              <a:ext cx="2273417" cy="61598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DC3E7C-A2FA-4317-A796-16334FD8F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29" y="1791671"/>
            <a:ext cx="2708342" cy="304605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2FAC850-4F9C-4B5F-A963-B1EB8F9D9C88}"/>
              </a:ext>
            </a:extLst>
          </p:cNvPr>
          <p:cNvSpPr/>
          <p:nvPr/>
        </p:nvSpPr>
        <p:spPr>
          <a:xfrm>
            <a:off x="6946900" y="5626100"/>
            <a:ext cx="2374900" cy="927100"/>
          </a:xfrm>
          <a:prstGeom prst="wedgeRoundRectCallout">
            <a:avLst>
              <a:gd name="adj1" fmla="val 83804"/>
              <a:gd name="adj2" fmla="val 4323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It’s sunny.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9906E05-FED3-4864-843D-A2B23FB5A139}"/>
              </a:ext>
            </a:extLst>
          </p:cNvPr>
          <p:cNvSpPr/>
          <p:nvPr/>
        </p:nvSpPr>
        <p:spPr>
          <a:xfrm>
            <a:off x="1892300" y="5339908"/>
            <a:ext cx="4089400" cy="1213292"/>
          </a:xfrm>
          <a:prstGeom prst="wedgeRoundRectCallout">
            <a:avLst>
              <a:gd name="adj1" fmla="val -71120"/>
              <a:gd name="adj2" fmla="val 4386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What’s the weather like today?</a:t>
            </a:r>
          </a:p>
        </p:txBody>
      </p:sp>
    </p:spTree>
    <p:extLst>
      <p:ext uri="{BB962C8B-B14F-4D97-AF65-F5344CB8AC3E}">
        <p14:creationId xmlns:p14="http://schemas.microsoft.com/office/powerpoint/2010/main" val="25864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117F29-0B98-40D1-A335-3E74C6255417}"/>
              </a:ext>
            </a:extLst>
          </p:cNvPr>
          <p:cNvGrpSpPr/>
          <p:nvPr/>
        </p:nvGrpSpPr>
        <p:grpSpPr>
          <a:xfrm>
            <a:off x="428360" y="988934"/>
            <a:ext cx="10293879" cy="646207"/>
            <a:chOff x="428360" y="988934"/>
            <a:chExt cx="10293879" cy="646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C32912-E93E-4E32-944D-29EB8260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360" y="1006459"/>
              <a:ext cx="10293879" cy="6286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50164F5-872B-4FF3-B09C-862329ED3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91" y="988934"/>
              <a:ext cx="2273417" cy="61598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DC3E7C-A2FA-4317-A796-16334FD8F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829" y="1793117"/>
            <a:ext cx="2708342" cy="304316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2FAC850-4F9C-4B5F-A963-B1EB8F9D9C88}"/>
              </a:ext>
            </a:extLst>
          </p:cNvPr>
          <p:cNvSpPr/>
          <p:nvPr/>
        </p:nvSpPr>
        <p:spPr>
          <a:xfrm>
            <a:off x="6946900" y="5626100"/>
            <a:ext cx="2374900" cy="927100"/>
          </a:xfrm>
          <a:prstGeom prst="wedgeRoundRectCallout">
            <a:avLst>
              <a:gd name="adj1" fmla="val 83804"/>
              <a:gd name="adj2" fmla="val 4323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It’s snowy.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9906E05-FED3-4864-843D-A2B23FB5A139}"/>
              </a:ext>
            </a:extLst>
          </p:cNvPr>
          <p:cNvSpPr/>
          <p:nvPr/>
        </p:nvSpPr>
        <p:spPr>
          <a:xfrm>
            <a:off x="1892300" y="5339908"/>
            <a:ext cx="4089400" cy="1213292"/>
          </a:xfrm>
          <a:prstGeom prst="wedgeRoundRectCallout">
            <a:avLst>
              <a:gd name="adj1" fmla="val -71120"/>
              <a:gd name="adj2" fmla="val 4386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What’s the weather like today?</a:t>
            </a:r>
          </a:p>
        </p:txBody>
      </p:sp>
    </p:spTree>
    <p:extLst>
      <p:ext uri="{BB962C8B-B14F-4D97-AF65-F5344CB8AC3E}">
        <p14:creationId xmlns:p14="http://schemas.microsoft.com/office/powerpoint/2010/main" val="41417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117F29-0B98-40D1-A335-3E74C6255417}"/>
              </a:ext>
            </a:extLst>
          </p:cNvPr>
          <p:cNvGrpSpPr/>
          <p:nvPr/>
        </p:nvGrpSpPr>
        <p:grpSpPr>
          <a:xfrm>
            <a:off x="428360" y="988934"/>
            <a:ext cx="10293879" cy="646207"/>
            <a:chOff x="428360" y="988934"/>
            <a:chExt cx="10293879" cy="646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C32912-E93E-4E32-944D-29EB8260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360" y="1006459"/>
              <a:ext cx="10293879" cy="6286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50164F5-872B-4FF3-B09C-862329ED3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91" y="988934"/>
              <a:ext cx="2273417" cy="61598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DC3E7C-A2FA-4317-A796-16334FD8F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273" y="1793117"/>
            <a:ext cx="2541453" cy="304316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2FAC850-4F9C-4B5F-A963-B1EB8F9D9C88}"/>
              </a:ext>
            </a:extLst>
          </p:cNvPr>
          <p:cNvSpPr/>
          <p:nvPr/>
        </p:nvSpPr>
        <p:spPr>
          <a:xfrm>
            <a:off x="6946900" y="5626100"/>
            <a:ext cx="2374900" cy="927100"/>
          </a:xfrm>
          <a:prstGeom prst="wedgeRoundRectCallout">
            <a:avLst>
              <a:gd name="adj1" fmla="val 83804"/>
              <a:gd name="adj2" fmla="val 4323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It’s rainy.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9906E05-FED3-4864-843D-A2B23FB5A139}"/>
              </a:ext>
            </a:extLst>
          </p:cNvPr>
          <p:cNvSpPr/>
          <p:nvPr/>
        </p:nvSpPr>
        <p:spPr>
          <a:xfrm>
            <a:off x="1892300" y="5339908"/>
            <a:ext cx="4089400" cy="1213292"/>
          </a:xfrm>
          <a:prstGeom prst="wedgeRoundRectCallout">
            <a:avLst>
              <a:gd name="adj1" fmla="val -71120"/>
              <a:gd name="adj2" fmla="val 4386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What’s the weather like today?</a:t>
            </a:r>
          </a:p>
        </p:txBody>
      </p:sp>
    </p:spTree>
    <p:extLst>
      <p:ext uri="{BB962C8B-B14F-4D97-AF65-F5344CB8AC3E}">
        <p14:creationId xmlns:p14="http://schemas.microsoft.com/office/powerpoint/2010/main" val="16535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117F29-0B98-40D1-A335-3E74C6255417}"/>
              </a:ext>
            </a:extLst>
          </p:cNvPr>
          <p:cNvGrpSpPr/>
          <p:nvPr/>
        </p:nvGrpSpPr>
        <p:grpSpPr>
          <a:xfrm>
            <a:off x="428360" y="988934"/>
            <a:ext cx="10293879" cy="646207"/>
            <a:chOff x="428360" y="988934"/>
            <a:chExt cx="10293879" cy="646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C32912-E93E-4E32-944D-29EB8260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360" y="1006459"/>
              <a:ext cx="10293879" cy="6286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50164F5-872B-4FF3-B09C-862329ED3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91" y="988934"/>
              <a:ext cx="2273417" cy="61598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2FAC850-4F9C-4B5F-A963-B1EB8F9D9C88}"/>
              </a:ext>
            </a:extLst>
          </p:cNvPr>
          <p:cNvSpPr/>
          <p:nvPr/>
        </p:nvSpPr>
        <p:spPr>
          <a:xfrm>
            <a:off x="6946900" y="5626100"/>
            <a:ext cx="2374900" cy="927100"/>
          </a:xfrm>
          <a:prstGeom prst="wedgeRoundRectCallout">
            <a:avLst>
              <a:gd name="adj1" fmla="val 83804"/>
              <a:gd name="adj2" fmla="val 4323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It’s cloudy.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9906E05-FED3-4864-843D-A2B23FB5A139}"/>
              </a:ext>
            </a:extLst>
          </p:cNvPr>
          <p:cNvSpPr/>
          <p:nvPr/>
        </p:nvSpPr>
        <p:spPr>
          <a:xfrm>
            <a:off x="1892300" y="5339908"/>
            <a:ext cx="4089400" cy="1213292"/>
          </a:xfrm>
          <a:prstGeom prst="wedgeRoundRectCallout">
            <a:avLst>
              <a:gd name="adj1" fmla="val -71120"/>
              <a:gd name="adj2" fmla="val 4386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What’s the weather like today?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0B617-4360-493F-A46D-163F1AF88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30" y="2310759"/>
            <a:ext cx="3390969" cy="25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2DC966-9303-0411-ADF7-6FDDB4C37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27" y="3015942"/>
            <a:ext cx="6279509" cy="3252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6E75F-D2F9-0DFC-B554-A0EC821F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 b="18376"/>
          <a:stretch/>
        </p:blipFill>
        <p:spPr>
          <a:xfrm>
            <a:off x="4162526" y="1155584"/>
            <a:ext cx="3276241" cy="11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5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F4BE4-D70C-F09C-8EE0-0E9058FFB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F04309D-0C99-9693-754B-F2A787EC621D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CC21739-9EDC-1C46-8DA7-5BFBE18005C0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8FFB9F2-E9C0-7AA4-CA79-6B3A7F72B4BF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F6B83F-0F03-E8A1-BC95-8007DC79F447}"/>
              </a:ext>
            </a:extLst>
          </p:cNvPr>
          <p:cNvSpPr/>
          <p:nvPr/>
        </p:nvSpPr>
        <p:spPr>
          <a:xfrm>
            <a:off x="4524586" y="1520074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657BA49-B88A-4898-84D5-32427B1A4E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3" y="2623158"/>
            <a:ext cx="2462784" cy="23774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B488FD3-B010-487C-8D22-D0CC723091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411" y="2699174"/>
            <a:ext cx="2371346" cy="2377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6CEC5F-6BB2-4894-9FBD-C56294CF78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238" y="2662028"/>
            <a:ext cx="2554224" cy="2377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BE76CB1-D4CE-4A60-8712-ACE8806B21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3878" y="2672517"/>
            <a:ext cx="2621279" cy="23774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CA650C3-F721-40CA-9B29-D84A4DC62B07}"/>
              </a:ext>
            </a:extLst>
          </p:cNvPr>
          <p:cNvSpPr txBox="1"/>
          <p:nvPr/>
        </p:nvSpPr>
        <p:spPr>
          <a:xfrm>
            <a:off x="7208351" y="639882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word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82BC369-8EAE-4B04-9D7A-294388C56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651" y="5182001"/>
            <a:ext cx="1956704" cy="7315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E4EDAFC-CA6A-49C2-A238-916F1B759E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1077" y="5182001"/>
            <a:ext cx="1965680" cy="731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9BB0AC-FF70-4BFD-B84B-54ECCC9168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87479" y="5182001"/>
            <a:ext cx="2007108" cy="7315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F184522-2E05-4FEB-AA9E-02D30FD44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45309" y="5182001"/>
            <a:ext cx="1993392" cy="731520"/>
          </a:xfrm>
          <a:prstGeom prst="rect">
            <a:avLst/>
          </a:prstGeom>
        </p:spPr>
      </p:pic>
      <p:pic>
        <p:nvPicPr>
          <p:cNvPr id="34" name="cloudy">
            <a:hlinkClick r:id="" action="ppaction://media"/>
            <a:extLst>
              <a:ext uri="{FF2B5EF4-FFF2-40B4-BE49-F238E27FC236}">
                <a16:creationId xmlns:a16="http://schemas.microsoft.com/office/drawing/2014/main" xmlns="" id="{8C2326FA-D9BA-4115-A08C-AD18F610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2744" y="7070671"/>
            <a:ext cx="501312" cy="501312"/>
          </a:xfrm>
          <a:prstGeom prst="rect">
            <a:avLst/>
          </a:prstGeom>
        </p:spPr>
      </p:pic>
      <p:pic>
        <p:nvPicPr>
          <p:cNvPr id="35" name="rainy">
            <a:hlinkClick r:id="" action="ppaction://media"/>
            <a:extLst>
              <a:ext uri="{FF2B5EF4-FFF2-40B4-BE49-F238E27FC236}">
                <a16:creationId xmlns:a16="http://schemas.microsoft.com/office/drawing/2014/main" xmlns="" id="{0C97142C-9EC9-4343-9D18-2DB072DB6E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88746" y="7070671"/>
            <a:ext cx="501312" cy="501312"/>
          </a:xfrm>
          <a:prstGeom prst="rect">
            <a:avLst/>
          </a:prstGeom>
        </p:spPr>
      </p:pic>
      <p:pic>
        <p:nvPicPr>
          <p:cNvPr id="36" name="snowy">
            <a:hlinkClick r:id="" action="ppaction://media"/>
            <a:extLst>
              <a:ext uri="{FF2B5EF4-FFF2-40B4-BE49-F238E27FC236}">
                <a16:creationId xmlns:a16="http://schemas.microsoft.com/office/drawing/2014/main" xmlns="" id="{741DADAD-97C5-42F3-BAC0-7264B190A5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81466" y="7072849"/>
            <a:ext cx="501312" cy="501312"/>
          </a:xfrm>
          <a:prstGeom prst="rect">
            <a:avLst/>
          </a:prstGeom>
        </p:spPr>
      </p:pic>
      <p:pic>
        <p:nvPicPr>
          <p:cNvPr id="38" name="sunny">
            <a:hlinkClick r:id="" action="ppaction://media"/>
            <a:extLst>
              <a:ext uri="{FF2B5EF4-FFF2-40B4-BE49-F238E27FC236}">
                <a16:creationId xmlns:a16="http://schemas.microsoft.com/office/drawing/2014/main" xmlns="" id="{BCD99B18-0653-4920-8252-CB7A3A07CC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2894" y="7072849"/>
            <a:ext cx="501312" cy="5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4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F4BE4-D70C-F09C-8EE0-0E9058FFB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F04309D-0C99-9693-754B-F2A787EC621D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CC21739-9EDC-1C46-8DA7-5BFBE18005C0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8FFB9F2-E9C0-7AA4-CA79-6B3A7F72B4BF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F6B83F-0F03-E8A1-BC95-8007DC79F447}"/>
              </a:ext>
            </a:extLst>
          </p:cNvPr>
          <p:cNvSpPr/>
          <p:nvPr/>
        </p:nvSpPr>
        <p:spPr>
          <a:xfrm>
            <a:off x="654156" y="1678604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2BFE3F-62DB-453D-9A23-8E2334A62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604" y="697324"/>
            <a:ext cx="5688480" cy="6160676"/>
          </a:xfrm>
          <a:prstGeom prst="rect">
            <a:avLst/>
          </a:prstGeom>
        </p:spPr>
      </p:pic>
      <p:pic>
        <p:nvPicPr>
          <p:cNvPr id="13" name="A">
            <a:hlinkClick r:id="" action="ppaction://media"/>
            <a:extLst>
              <a:ext uri="{FF2B5EF4-FFF2-40B4-BE49-F238E27FC236}">
                <a16:creationId xmlns:a16="http://schemas.microsoft.com/office/drawing/2014/main" xmlns="" id="{E102BF8F-81D8-4EBE-85C6-83579B775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2019" y="2029622"/>
            <a:ext cx="406400" cy="406400"/>
          </a:xfrm>
          <a:prstGeom prst="rect">
            <a:avLst/>
          </a:prstGeom>
        </p:spPr>
      </p:pic>
      <p:pic>
        <p:nvPicPr>
          <p:cNvPr id="14" name="B">
            <a:hlinkClick r:id="" action="ppaction://media"/>
            <a:extLst>
              <a:ext uri="{FF2B5EF4-FFF2-40B4-BE49-F238E27FC236}">
                <a16:creationId xmlns:a16="http://schemas.microsoft.com/office/drawing/2014/main" xmlns="" id="{8B1D4F01-EEE0-45D4-9ECA-F6949D14F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5619" y="5957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F953A2-0727-7517-F087-98DF993A39BD}"/>
              </a:ext>
            </a:extLst>
          </p:cNvPr>
          <p:cNvSpPr/>
          <p:nvPr/>
        </p:nvSpPr>
        <p:spPr>
          <a:xfrm>
            <a:off x="4100485" y="9394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307FCD-549E-F12B-AA40-8C267261C5D9}"/>
              </a:ext>
            </a:extLst>
          </p:cNvPr>
          <p:cNvSpPr/>
          <p:nvPr/>
        </p:nvSpPr>
        <p:spPr>
          <a:xfrm>
            <a:off x="745515" y="1876346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</a:rPr>
              <a:t>Practise</a:t>
            </a:r>
            <a:r>
              <a:rPr lang="en-US" sz="3600" dirty="0">
                <a:solidFill>
                  <a:srgbClr val="0070C0"/>
                </a:solidFill>
              </a:rPr>
              <a:t> 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69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66.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4 Extra and Friends notebook</a:t>
            </a:r>
            <a:r>
              <a:rPr lang="en-US" sz="3600" dirty="0">
                <a:solidFill>
                  <a:srgbClr val="0070C0"/>
                </a:solidFill>
              </a:rPr>
              <a:t> (page 37) - </a:t>
            </a:r>
            <a:r>
              <a:rPr lang="en-US" sz="3600" i="1" dirty="0">
                <a:solidFill>
                  <a:srgbClr val="0070C0"/>
                </a:solidFill>
              </a:rPr>
              <a:t>recommended</a:t>
            </a:r>
          </a:p>
        </p:txBody>
      </p:sp>
    </p:spTree>
    <p:extLst>
      <p:ext uri="{BB962C8B-B14F-4D97-AF65-F5344CB8AC3E}">
        <p14:creationId xmlns:p14="http://schemas.microsoft.com/office/powerpoint/2010/main" val="41222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3B1C11-9DB4-7279-3FC5-802BB5627C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xmlns="" id="{3FC44C19-3A51-B120-8FBE-64BFCFAE6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F20F05C-23B8-1139-252A-E7A37AC55A07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</a:t>
              </a:r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1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47824FF-6B49-2F47-09F4-BCE59CB51364}"/>
              </a:ext>
            </a:extLst>
          </p:cNvPr>
          <p:cNvSpPr txBox="1"/>
          <p:nvPr/>
        </p:nvSpPr>
        <p:spPr>
          <a:xfrm>
            <a:off x="0" y="71629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502AFE7-1208-4903-8C6E-45E401D02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7D52ED-00A8-4079-9FBA-1B5A254EB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04" y="3961859"/>
            <a:ext cx="2186228" cy="2438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82A190-7FF8-4DB9-83BF-0A2F1B10F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6503" y="1762251"/>
            <a:ext cx="1851199" cy="205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71CC80-189B-4F57-A6A4-FC162DB1F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4632" y="4017706"/>
            <a:ext cx="2217603" cy="2259644"/>
          </a:xfrm>
          <a:prstGeom prst="rect">
            <a:avLst/>
          </a:prstGeom>
        </p:spPr>
      </p:pic>
      <p:sp>
        <p:nvSpPr>
          <p:cNvPr id="11" name="Speech Bubble: Rectangle with Corners Rounded 11">
            <a:extLst>
              <a:ext uri="{FF2B5EF4-FFF2-40B4-BE49-F238E27FC236}">
                <a16:creationId xmlns:a16="http://schemas.microsoft.com/office/drawing/2014/main" xmlns="" id="{79293109-8F08-4BFB-91D8-D70011340224}"/>
              </a:ext>
            </a:extLst>
          </p:cNvPr>
          <p:cNvSpPr/>
          <p:nvPr/>
        </p:nvSpPr>
        <p:spPr>
          <a:xfrm>
            <a:off x="418686" y="1734209"/>
            <a:ext cx="2964263" cy="830997"/>
          </a:xfrm>
          <a:prstGeom prst="wedgeRoundRectCallout">
            <a:avLst>
              <a:gd name="adj1" fmla="val -48353"/>
              <a:gd name="adj2" fmla="val 9370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have a party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C7D342-24D5-4B6E-AFEE-0518DFEDA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212" y="1909856"/>
            <a:ext cx="2776313" cy="2294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7A4737-C57B-4224-BABF-E55535E35C49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125369-46CC-7392-85D3-D94E627657CA}"/>
              </a:ext>
            </a:extLst>
          </p:cNvPr>
          <p:cNvSpPr txBox="1"/>
          <p:nvPr/>
        </p:nvSpPr>
        <p:spPr>
          <a:xfrm>
            <a:off x="0" y="716291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8D1D91-0980-D723-8886-37CC796CF35A}"/>
              </a:ext>
            </a:extLst>
          </p:cNvPr>
          <p:cNvSpPr txBox="1"/>
          <p:nvPr/>
        </p:nvSpPr>
        <p:spPr>
          <a:xfrm>
            <a:off x="4221912" y="933097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Read and choose.</a:t>
            </a:r>
            <a:endParaRPr lang="en-US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C39D84-9F6F-3745-5BE0-49CE2E9E1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091" y="3932920"/>
            <a:ext cx="1791884" cy="2002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76A20F-EF8D-4DCB-9C68-9E9E53BCA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502" y="3551911"/>
            <a:ext cx="2355371" cy="239907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485816ED-F366-44C9-A0ED-15065CE7A43E}"/>
              </a:ext>
            </a:extLst>
          </p:cNvPr>
          <p:cNvSpPr/>
          <p:nvPr/>
        </p:nvSpPr>
        <p:spPr>
          <a:xfrm>
            <a:off x="2082063" y="1917248"/>
            <a:ext cx="4279697" cy="1070875"/>
          </a:xfrm>
          <a:prstGeom prst="wedgeRoundRectCallout">
            <a:avLst>
              <a:gd name="adj1" fmla="val -68254"/>
              <a:gd name="adj2" fmla="val 519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would you like to do on your birthday?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05128E85-0DF4-4552-B8DE-4AFEF7EF528F}"/>
              </a:ext>
            </a:extLst>
          </p:cNvPr>
          <p:cNvSpPr/>
          <p:nvPr/>
        </p:nvSpPr>
        <p:spPr>
          <a:xfrm>
            <a:off x="6834687" y="1923025"/>
            <a:ext cx="2989733" cy="1097086"/>
          </a:xfrm>
          <a:prstGeom prst="wedgeRoundRectCallout">
            <a:avLst>
              <a:gd name="adj1" fmla="val 70445"/>
              <a:gd name="adj2" fmla="val 477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would like to get presents.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758213-367A-4DF3-9D14-53646EC77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400" y="4096050"/>
            <a:ext cx="1650540" cy="182885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000EA67-E6EA-409D-9605-FB22FFA75F21}"/>
              </a:ext>
            </a:extLst>
          </p:cNvPr>
          <p:cNvSpPr/>
          <p:nvPr/>
        </p:nvSpPr>
        <p:spPr>
          <a:xfrm>
            <a:off x="2331218" y="6149273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AA2095-114F-4731-80F7-C6ABE20AD6BC}"/>
              </a:ext>
            </a:extLst>
          </p:cNvPr>
          <p:cNvSpPr/>
          <p:nvPr/>
        </p:nvSpPr>
        <p:spPr>
          <a:xfrm>
            <a:off x="5455134" y="6149272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F74AFB5-F37A-4928-9307-615E3C339C3E}"/>
              </a:ext>
            </a:extLst>
          </p:cNvPr>
          <p:cNvSpPr/>
          <p:nvPr/>
        </p:nvSpPr>
        <p:spPr>
          <a:xfrm>
            <a:off x="8700684" y="6141709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D4005C2B-E0A6-42E1-8926-06D483D4E0AD}"/>
              </a:ext>
            </a:extLst>
          </p:cNvPr>
          <p:cNvSpPr/>
          <p:nvPr/>
        </p:nvSpPr>
        <p:spPr>
          <a:xfrm>
            <a:off x="10854047" y="6149273"/>
            <a:ext cx="1211283" cy="5895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8935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8D1D91-0980-D723-8886-37CC796CF35A}"/>
              </a:ext>
            </a:extLst>
          </p:cNvPr>
          <p:cNvSpPr txBox="1"/>
          <p:nvPr/>
        </p:nvSpPr>
        <p:spPr>
          <a:xfrm>
            <a:off x="4221912" y="933097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Read and choose.</a:t>
            </a:r>
            <a:endParaRPr lang="en-US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C39D84-9F6F-3745-5BE0-49CE2E9E1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6726" y="3569715"/>
            <a:ext cx="1960574" cy="2172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76A20F-EF8D-4DCB-9C68-9E9E53BCA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55" y="3869878"/>
            <a:ext cx="2534815" cy="2092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758213-367A-4DF3-9D14-53646EC77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87" y="3280899"/>
            <a:ext cx="2534815" cy="25819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000EA67-E6EA-409D-9605-FB22FFA75F21}"/>
              </a:ext>
            </a:extLst>
          </p:cNvPr>
          <p:cNvSpPr/>
          <p:nvPr/>
        </p:nvSpPr>
        <p:spPr>
          <a:xfrm>
            <a:off x="2331218" y="6149273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AA2095-114F-4731-80F7-C6ABE20AD6BC}"/>
              </a:ext>
            </a:extLst>
          </p:cNvPr>
          <p:cNvSpPr/>
          <p:nvPr/>
        </p:nvSpPr>
        <p:spPr>
          <a:xfrm>
            <a:off x="5455134" y="6149272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F74AFB5-F37A-4928-9307-615E3C339C3E}"/>
              </a:ext>
            </a:extLst>
          </p:cNvPr>
          <p:cNvSpPr/>
          <p:nvPr/>
        </p:nvSpPr>
        <p:spPr>
          <a:xfrm>
            <a:off x="8700684" y="6141709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6BA7B44E-BF58-4211-AD6C-444FAFF52E6D}"/>
              </a:ext>
            </a:extLst>
          </p:cNvPr>
          <p:cNvSpPr/>
          <p:nvPr/>
        </p:nvSpPr>
        <p:spPr>
          <a:xfrm>
            <a:off x="10854047" y="6149273"/>
            <a:ext cx="1211283" cy="5895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NEXT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E52DE9DD-73BD-4158-ACF5-762572B94CF1}"/>
              </a:ext>
            </a:extLst>
          </p:cNvPr>
          <p:cNvSpPr/>
          <p:nvPr/>
        </p:nvSpPr>
        <p:spPr>
          <a:xfrm>
            <a:off x="2082063" y="1917248"/>
            <a:ext cx="4279697" cy="1070875"/>
          </a:xfrm>
          <a:prstGeom prst="wedgeRoundRectCallout">
            <a:avLst>
              <a:gd name="adj1" fmla="val -68254"/>
              <a:gd name="adj2" fmla="val 519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would you like to do on your birthday?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2141AA2-29F0-4B6F-9F62-8C9EC84B07EB}"/>
              </a:ext>
            </a:extLst>
          </p:cNvPr>
          <p:cNvSpPr/>
          <p:nvPr/>
        </p:nvSpPr>
        <p:spPr>
          <a:xfrm>
            <a:off x="6834687" y="1923025"/>
            <a:ext cx="2989733" cy="1097086"/>
          </a:xfrm>
          <a:prstGeom prst="wedgeRoundRectCallout">
            <a:avLst>
              <a:gd name="adj1" fmla="val 70445"/>
              <a:gd name="adj2" fmla="val 477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would like to dance.</a:t>
            </a:r>
          </a:p>
        </p:txBody>
      </p:sp>
    </p:spTree>
    <p:extLst>
      <p:ext uri="{BB962C8B-B14F-4D97-AF65-F5344CB8AC3E}">
        <p14:creationId xmlns:p14="http://schemas.microsoft.com/office/powerpoint/2010/main" val="35176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8D1D91-0980-D723-8886-37CC796CF35A}"/>
              </a:ext>
            </a:extLst>
          </p:cNvPr>
          <p:cNvSpPr txBox="1"/>
          <p:nvPr/>
        </p:nvSpPr>
        <p:spPr>
          <a:xfrm>
            <a:off x="4221912" y="933097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Read and choose.</a:t>
            </a:r>
            <a:endParaRPr lang="en-US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C39D84-9F6F-3745-5BE0-49CE2E9E1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599" y="3784941"/>
            <a:ext cx="2613727" cy="2157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76A20F-EF8D-4DCB-9C68-9E9E53BCA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8" y="3570701"/>
            <a:ext cx="2121917" cy="2371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758213-367A-4DF3-9D14-53646EC77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2645" y="3324451"/>
            <a:ext cx="2570335" cy="26181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000EA67-E6EA-409D-9605-FB22FFA75F21}"/>
              </a:ext>
            </a:extLst>
          </p:cNvPr>
          <p:cNvSpPr/>
          <p:nvPr/>
        </p:nvSpPr>
        <p:spPr>
          <a:xfrm>
            <a:off x="2331218" y="6149273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AA2095-114F-4731-80F7-C6ABE20AD6BC}"/>
              </a:ext>
            </a:extLst>
          </p:cNvPr>
          <p:cNvSpPr/>
          <p:nvPr/>
        </p:nvSpPr>
        <p:spPr>
          <a:xfrm>
            <a:off x="5455134" y="6149272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F74AFB5-F37A-4928-9307-615E3C339C3E}"/>
              </a:ext>
            </a:extLst>
          </p:cNvPr>
          <p:cNvSpPr/>
          <p:nvPr/>
        </p:nvSpPr>
        <p:spPr>
          <a:xfrm>
            <a:off x="8700684" y="6141709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07653731-DF82-463F-9EEA-F9AD029DE472}"/>
              </a:ext>
            </a:extLst>
          </p:cNvPr>
          <p:cNvSpPr/>
          <p:nvPr/>
        </p:nvSpPr>
        <p:spPr>
          <a:xfrm>
            <a:off x="10854047" y="6149273"/>
            <a:ext cx="1211283" cy="5895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NEXT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D2CE0492-D80F-463E-9283-BE2A14AC14B0}"/>
              </a:ext>
            </a:extLst>
          </p:cNvPr>
          <p:cNvSpPr/>
          <p:nvPr/>
        </p:nvSpPr>
        <p:spPr>
          <a:xfrm>
            <a:off x="2082063" y="1917248"/>
            <a:ext cx="4279697" cy="1070875"/>
          </a:xfrm>
          <a:prstGeom prst="wedgeRoundRectCallout">
            <a:avLst>
              <a:gd name="adj1" fmla="val -68254"/>
              <a:gd name="adj2" fmla="val 519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would you like to do on your birthday?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326239BE-D756-4224-8942-4406DDFC9F42}"/>
              </a:ext>
            </a:extLst>
          </p:cNvPr>
          <p:cNvSpPr/>
          <p:nvPr/>
        </p:nvSpPr>
        <p:spPr>
          <a:xfrm>
            <a:off x="6834687" y="1923025"/>
            <a:ext cx="3348293" cy="1097086"/>
          </a:xfrm>
          <a:prstGeom prst="wedgeRoundRectCallout">
            <a:avLst>
              <a:gd name="adj1" fmla="val 70445"/>
              <a:gd name="adj2" fmla="val 477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would like to play board games.</a:t>
            </a:r>
          </a:p>
        </p:txBody>
      </p:sp>
    </p:spTree>
    <p:extLst>
      <p:ext uri="{BB962C8B-B14F-4D97-AF65-F5344CB8AC3E}">
        <p14:creationId xmlns:p14="http://schemas.microsoft.com/office/powerpoint/2010/main" val="26543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8D1D91-0980-D723-8886-37CC796CF35A}"/>
              </a:ext>
            </a:extLst>
          </p:cNvPr>
          <p:cNvSpPr txBox="1"/>
          <p:nvPr/>
        </p:nvSpPr>
        <p:spPr>
          <a:xfrm>
            <a:off x="4221912" y="933097"/>
            <a:ext cx="40312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Read and choose.</a:t>
            </a:r>
            <a:endParaRPr lang="en-US" sz="36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76A20F-EF8D-4DCB-9C68-9E9E53BCA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001" y="3643846"/>
            <a:ext cx="2106313" cy="2354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758213-367A-4DF3-9D14-53646EC77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881" y="3750797"/>
            <a:ext cx="1803959" cy="199884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000EA67-E6EA-409D-9605-FB22FFA75F21}"/>
              </a:ext>
            </a:extLst>
          </p:cNvPr>
          <p:cNvSpPr/>
          <p:nvPr/>
        </p:nvSpPr>
        <p:spPr>
          <a:xfrm>
            <a:off x="2331218" y="6149273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AA2095-114F-4731-80F7-C6ABE20AD6BC}"/>
              </a:ext>
            </a:extLst>
          </p:cNvPr>
          <p:cNvSpPr/>
          <p:nvPr/>
        </p:nvSpPr>
        <p:spPr>
          <a:xfrm>
            <a:off x="5455134" y="6149272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F74AFB5-F37A-4928-9307-615E3C339C3E}"/>
              </a:ext>
            </a:extLst>
          </p:cNvPr>
          <p:cNvSpPr/>
          <p:nvPr/>
        </p:nvSpPr>
        <p:spPr>
          <a:xfrm>
            <a:off x="8700684" y="6141709"/>
            <a:ext cx="552659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FBCC76-709E-498A-A7F3-340AC096C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814" y="3340249"/>
            <a:ext cx="2537469" cy="258465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72FD27FA-26CD-438F-A091-65CF1D245F4C}"/>
              </a:ext>
            </a:extLst>
          </p:cNvPr>
          <p:cNvSpPr/>
          <p:nvPr/>
        </p:nvSpPr>
        <p:spPr>
          <a:xfrm>
            <a:off x="10854047" y="6149273"/>
            <a:ext cx="1211283" cy="5895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END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8035DBF9-01AA-495D-8BA3-E1D8DF90A66D}"/>
              </a:ext>
            </a:extLst>
          </p:cNvPr>
          <p:cNvSpPr/>
          <p:nvPr/>
        </p:nvSpPr>
        <p:spPr>
          <a:xfrm>
            <a:off x="2082063" y="1917248"/>
            <a:ext cx="4279697" cy="1070875"/>
          </a:xfrm>
          <a:prstGeom prst="wedgeRoundRectCallout">
            <a:avLst>
              <a:gd name="adj1" fmla="val -68254"/>
              <a:gd name="adj2" fmla="val 519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would you like to do on your birthday?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F2B03D2D-4D54-447C-ADAC-756215412D63}"/>
              </a:ext>
            </a:extLst>
          </p:cNvPr>
          <p:cNvSpPr/>
          <p:nvPr/>
        </p:nvSpPr>
        <p:spPr>
          <a:xfrm>
            <a:off x="6834687" y="1923025"/>
            <a:ext cx="2989733" cy="1097086"/>
          </a:xfrm>
          <a:prstGeom prst="wedgeRoundRectCallout">
            <a:avLst>
              <a:gd name="adj1" fmla="val 70445"/>
              <a:gd name="adj2" fmla="val 477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would like to have a party.</a:t>
            </a:r>
          </a:p>
        </p:txBody>
      </p:sp>
    </p:spTree>
    <p:extLst>
      <p:ext uri="{BB962C8B-B14F-4D97-AF65-F5344CB8AC3E}">
        <p14:creationId xmlns:p14="http://schemas.microsoft.com/office/powerpoint/2010/main" val="31776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o 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 the weather like today-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12268"/>
            <a:ext cx="10366408" cy="61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388</Words>
  <Application>Microsoft Office PowerPoint</Application>
  <PresentationFormat>Widescreen</PresentationFormat>
  <Paragraphs>115</Paragraphs>
  <Slides>33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account</cp:lastModifiedBy>
  <cp:revision>120</cp:revision>
  <dcterms:created xsi:type="dcterms:W3CDTF">2020-12-10T09:47:37Z</dcterms:created>
  <dcterms:modified xsi:type="dcterms:W3CDTF">2026-02-07T11:09:20Z</dcterms:modified>
</cp:coreProperties>
</file>