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61" r:id="rId5"/>
    <p:sldId id="260" r:id="rId6"/>
    <p:sldId id="258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55.81395" units="1/cm"/>
          <inkml:channelProperty channel="Y" name="resolution" value="55.95855" units="1/cm"/>
        </inkml:channelProperties>
      </inkml:inkSource>
      <inkml:timestamp xml:id="ts0" timeString="2025-02-20T08:08:09.9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33514 15663</inkml:trace>
  <inkml:trace contextRef="#ctx0" brushRef="#br0" timeOffset="8936.5566">33514 15663</inkml:trace>
  <inkml:trace contextRef="#ctx0" brushRef="#br0" timeOffset="59446.5567">7973 0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F98E-D692-4324-B7DD-EEA3F1D0F1C7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FC17-BC90-4EC3-8E02-955D41E48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91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F98E-D692-4324-B7DD-EEA3F1D0F1C7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FC17-BC90-4EC3-8E02-955D41E48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87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F98E-D692-4324-B7DD-EEA3F1D0F1C7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FC17-BC90-4EC3-8E02-955D41E48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7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F98E-D692-4324-B7DD-EEA3F1D0F1C7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FC17-BC90-4EC3-8E02-955D41E48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07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F98E-D692-4324-B7DD-EEA3F1D0F1C7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FC17-BC90-4EC3-8E02-955D41E48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8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F98E-D692-4324-B7DD-EEA3F1D0F1C7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FC17-BC90-4EC3-8E02-955D41E48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2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F98E-D692-4324-B7DD-EEA3F1D0F1C7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FC17-BC90-4EC3-8E02-955D41E48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F98E-D692-4324-B7DD-EEA3F1D0F1C7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FC17-BC90-4EC3-8E02-955D41E48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52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F98E-D692-4324-B7DD-EEA3F1D0F1C7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FC17-BC90-4EC3-8E02-955D41E48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50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F98E-D692-4324-B7DD-EEA3F1D0F1C7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FC17-BC90-4EC3-8E02-955D41E48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05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F98E-D692-4324-B7DD-EEA3F1D0F1C7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8FC17-BC90-4EC3-8E02-955D41E48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6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2F98E-D692-4324-B7DD-EEA3F1D0F1C7}" type="datetimeFigureOut">
              <a:rPr lang="en-US" smtClean="0"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8FC17-BC90-4EC3-8E02-955D41E48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7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t is coming!!!Còn mấy chủ nhật nữa là Tết các bác nhỉ- Tự nhiên nôn nao đến tết quá!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860" y="0"/>
            <a:ext cx="10731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4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t="7929" r="12178" b="5165"/>
          <a:stretch/>
        </p:blipFill>
        <p:spPr>
          <a:xfrm>
            <a:off x="155275" y="86265"/>
            <a:ext cx="11921705" cy="66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3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8538" r="12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675517" y="3429000"/>
            <a:ext cx="569343" cy="69442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75517" y="3776213"/>
            <a:ext cx="569343" cy="69442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071668" y="4129896"/>
            <a:ext cx="1173192" cy="111496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510951" y="3692106"/>
            <a:ext cx="1733909" cy="77853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404558" y="3364302"/>
            <a:ext cx="1736785" cy="143342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463506" y="4837621"/>
            <a:ext cx="1781354" cy="29581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52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8233" r="12264" b="1294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7961" y="3084856"/>
            <a:ext cx="388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371379" y="5891317"/>
            <a:ext cx="388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437960" y="5891317"/>
            <a:ext cx="388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3380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t="8995" r="125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13676" y="4270076"/>
            <a:ext cx="431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0213675" y="4646762"/>
            <a:ext cx="431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0213675" y="5066581"/>
            <a:ext cx="431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13675" y="5439070"/>
            <a:ext cx="431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625087" y="4270076"/>
            <a:ext cx="1656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</a:rPr>
              <a:t>ông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hoa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607168" y="4681266"/>
            <a:ext cx="9402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03653" y="5066581"/>
            <a:ext cx="5348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63374" y="5476449"/>
            <a:ext cx="9402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57047" y="5476449"/>
            <a:ext cx="9402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457639" y="5857336"/>
            <a:ext cx="468704" cy="28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77307" y="4646762"/>
            <a:ext cx="1656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</a:rPr>
              <a:t>ái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nón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07524" y="5375695"/>
            <a:ext cx="1656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q</a:t>
            </a:r>
            <a:r>
              <a:rPr lang="en-US" sz="2800" dirty="0" err="1" smtClean="0">
                <a:solidFill>
                  <a:srgbClr val="FF0000"/>
                </a:solidFill>
              </a:rPr>
              <a:t>uả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02962" y="4860987"/>
            <a:ext cx="1656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q</a:t>
            </a:r>
            <a:r>
              <a:rPr lang="en-US" sz="2800" dirty="0" err="1" smtClean="0">
                <a:solidFill>
                  <a:srgbClr val="FF0000"/>
                </a:solidFill>
              </a:rPr>
              <a:t>uả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dứa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07168" y="5735128"/>
            <a:ext cx="1656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cây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6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8233" r="12350" b="11873"/>
          <a:stretch/>
        </p:blipFill>
        <p:spPr>
          <a:xfrm>
            <a:off x="-362309" y="-60385"/>
            <a:ext cx="12192000" cy="6918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85141" y="3372927"/>
            <a:ext cx="474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165121" y="4715774"/>
            <a:ext cx="474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603411" y="1741267"/>
            <a:ext cx="474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626415" y="3483687"/>
            <a:ext cx="474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165120" y="6277155"/>
            <a:ext cx="474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690667" y="1756445"/>
            <a:ext cx="474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355676" y="3029475"/>
            <a:ext cx="474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498785" y="5492151"/>
            <a:ext cx="474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797170" y="2539042"/>
            <a:ext cx="474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218982" y="2431320"/>
            <a:ext cx="603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405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8386" r="12350" b="63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870280" y="0"/>
              <a:ext cx="9195120" cy="5639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60920" y="-9360"/>
                <a:ext cx="9213840" cy="56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362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16201</TotalTime>
  <Words>26</Words>
  <Application>Microsoft Office PowerPoint</Application>
  <PresentationFormat>Widescreen</PresentationFormat>
  <Paragraphs>22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15</cp:revision>
  <dcterms:created xsi:type="dcterms:W3CDTF">2023-02-13T02:45:28Z</dcterms:created>
  <dcterms:modified xsi:type="dcterms:W3CDTF">2026-02-07T10:45:36Z</dcterms:modified>
</cp:coreProperties>
</file>