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1" r:id="rId2"/>
    <p:sldId id="292" r:id="rId3"/>
    <p:sldId id="295" r:id="rId4"/>
    <p:sldId id="383" r:id="rId5"/>
    <p:sldId id="384" r:id="rId6"/>
    <p:sldId id="385" r:id="rId7"/>
    <p:sldId id="386" r:id="rId8"/>
    <p:sldId id="387" r:id="rId9"/>
    <p:sldId id="388" r:id="rId10"/>
    <p:sldId id="389" r:id="rId11"/>
    <p:sldId id="399" r:id="rId12"/>
    <p:sldId id="400" r:id="rId13"/>
    <p:sldId id="401" r:id="rId14"/>
    <p:sldId id="402" r:id="rId15"/>
    <p:sldId id="403" r:id="rId16"/>
    <p:sldId id="326" r:id="rId17"/>
    <p:sldId id="3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Nguyen Quoc Trung" initials="NQT" lastIdx="1" clrIdx="1">
    <p:extLst>
      <p:ext uri="{19B8F6BF-5375-455C-9EA6-DF929625EA0E}">
        <p15:presenceInfo xmlns:p15="http://schemas.microsoft.com/office/powerpoint/2012/main" userId="S::trungnq@dtp-education.com::fe17689d-b00c-41c7-8731-0c29698818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E"/>
    <a:srgbClr val="FBAD34"/>
    <a:srgbClr val="FFDF2B"/>
    <a:srgbClr val="008D77"/>
    <a:srgbClr val="EE3F2F"/>
    <a:srgbClr val="F99C1D"/>
    <a:srgbClr val="71BF44"/>
    <a:srgbClr val="EC028D"/>
    <a:srgbClr val="3AA2DE"/>
    <a:srgbClr val="AED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9558" autoAdjust="0"/>
  </p:normalViewPr>
  <p:slideViewPr>
    <p:cSldViewPr snapToGrid="0">
      <p:cViewPr varScale="1">
        <p:scale>
          <a:sx n="61" d="100"/>
          <a:sy n="61" d="100"/>
        </p:scale>
        <p:origin x="96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oc Trung" userId="fe17689d-b00c-41c7-8731-0c29698818f6" providerId="ADAL" clId="{0DFD964F-349A-4B5C-A960-E5ECD38A3EAC}"/>
    <pc:docChg chg="undo custSel addSld delSld modSld sldOrd modMainMaster">
      <pc:chgData name="Nguyen Quoc Trung" userId="fe17689d-b00c-41c7-8731-0c29698818f6" providerId="ADAL" clId="{0DFD964F-349A-4B5C-A960-E5ECD38A3EAC}" dt="2022-02-07T06:35:49.287" v="295" actId="2696"/>
      <pc:docMkLst>
        <pc:docMk/>
      </pc:docMkLst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305580802" sldId="25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488303136" sldId="25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6072798" sldId="25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555627643" sldId="259"/>
        </pc:sldMkLst>
      </pc:sldChg>
      <pc:sldChg chg="addSp delSp modSp mod delAnim modAnim">
        <pc:chgData name="Nguyen Quoc Trung" userId="fe17689d-b00c-41c7-8731-0c29698818f6" providerId="ADAL" clId="{0DFD964F-349A-4B5C-A960-E5ECD38A3EAC}" dt="2022-02-07T05:05:21.220" v="148" actId="478"/>
        <pc:sldMkLst>
          <pc:docMk/>
          <pc:sldMk cId="1602106998" sldId="262"/>
        </pc:sldMkLst>
        <pc:spChg chg="add del mod">
          <ac:chgData name="Nguyen Quoc Trung" userId="fe17689d-b00c-41c7-8731-0c29698818f6" providerId="ADAL" clId="{0DFD964F-349A-4B5C-A960-E5ECD38A3EAC}" dt="2022-02-07T05:05:21.220" v="148" actId="478"/>
          <ac:spMkLst>
            <pc:docMk/>
            <pc:sldMk cId="1602106998" sldId="262"/>
            <ac:spMk id="11" creationId="{A4486174-1D91-48C8-8F1A-826E44F53866}"/>
          </ac:spMkLst>
        </pc:spChg>
        <pc:picChg chg="add mod modCrop">
          <ac:chgData name="Nguyen Quoc Trung" userId="fe17689d-b00c-41c7-8731-0c29698818f6" providerId="ADAL" clId="{0DFD964F-349A-4B5C-A960-E5ECD38A3EAC}" dt="2022-02-07T05:04:19.410" v="145" actId="14826"/>
          <ac:picMkLst>
            <pc:docMk/>
            <pc:sldMk cId="1602106998" sldId="262"/>
            <ac:picMk id="3" creationId="{81293857-8B53-47FC-8AEC-8EEC86CD4EC2}"/>
          </ac:picMkLst>
        </pc:picChg>
        <pc:picChg chg="del">
          <ac:chgData name="Nguyen Quoc Trung" userId="fe17689d-b00c-41c7-8731-0c29698818f6" providerId="ADAL" clId="{0DFD964F-349A-4B5C-A960-E5ECD38A3EAC}" dt="2022-02-07T04:55:54.971" v="69" actId="478"/>
          <ac:picMkLst>
            <pc:docMk/>
            <pc:sldMk cId="1602106998" sldId="262"/>
            <ac:picMk id="4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4:55:53.330" v="68" actId="478"/>
          <ac:picMkLst>
            <pc:docMk/>
            <pc:sldMk cId="1602106998" sldId="262"/>
            <ac:picMk id="5" creationId="{00000000-0000-0000-0000-000000000000}"/>
          </ac:picMkLst>
        </pc:picChg>
        <pc:picChg chg="add mod">
          <ac:chgData name="Nguyen Quoc Trung" userId="fe17689d-b00c-41c7-8731-0c29698818f6" providerId="ADAL" clId="{0DFD964F-349A-4B5C-A960-E5ECD38A3EAC}" dt="2022-02-07T05:00:50.912" v="106" actId="1038"/>
          <ac:picMkLst>
            <pc:docMk/>
            <pc:sldMk cId="1602106998" sldId="262"/>
            <ac:picMk id="7" creationId="{DEE3ABD8-33AA-44CA-9FEA-DB9B9A9A2B38}"/>
          </ac:picMkLst>
        </pc:picChg>
        <pc:picChg chg="add mod">
          <ac:chgData name="Nguyen Quoc Trung" userId="fe17689d-b00c-41c7-8731-0c29698818f6" providerId="ADAL" clId="{0DFD964F-349A-4B5C-A960-E5ECD38A3EAC}" dt="2022-02-07T05:02:10.712" v="119" actId="1076"/>
          <ac:picMkLst>
            <pc:docMk/>
            <pc:sldMk cId="1602106998" sldId="262"/>
            <ac:picMk id="8" creationId="{1C0E8453-8DFF-47F4-A6BC-162A174CCD1B}"/>
          </ac:picMkLst>
        </pc:picChg>
        <pc:picChg chg="add del">
          <ac:chgData name="Nguyen Quoc Trung" userId="fe17689d-b00c-41c7-8731-0c29698818f6" providerId="ADAL" clId="{0DFD964F-349A-4B5C-A960-E5ECD38A3EAC}" dt="2022-02-07T05:02:36.767" v="124" actId="22"/>
          <ac:picMkLst>
            <pc:docMk/>
            <pc:sldMk cId="1602106998" sldId="262"/>
            <ac:picMk id="10" creationId="{138C3E45-0B81-44AA-8E98-DA76431D79CD}"/>
          </ac:picMkLst>
        </pc:picChg>
      </pc:sldChg>
      <pc:sldChg chg="delSp modSp del mod delAnim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751577575" sldId="263"/>
        </pc:sldMkLst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2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3" creationId="{00000000-0000-0000-0000-000000000000}"/>
          </ac:spMkLst>
        </pc:spChg>
        <pc:spChg chg="mod">
          <ac:chgData name="Nguyen Quoc Trung" userId="fe17689d-b00c-41c7-8731-0c29698818f6" providerId="ADAL" clId="{0DFD964F-349A-4B5C-A960-E5ECD38A3EAC}" dt="2022-02-07T05:02:28.970" v="122" actId="20577"/>
          <ac:spMkLst>
            <pc:docMk/>
            <pc:sldMk cId="3751577575" sldId="263"/>
            <ac:spMk id="4" creationId="{0A8C348E-B8F3-504E-98DF-FD6EFA9121DF}"/>
          </ac:spMkLst>
        </pc:spChg>
        <pc:spChg chg="del">
          <ac:chgData name="Nguyen Quoc Trung" userId="fe17689d-b00c-41c7-8731-0c29698818f6" providerId="ADAL" clId="{0DFD964F-349A-4B5C-A960-E5ECD38A3EAC}" dt="2022-02-07T06:30:06.558" v="291" actId="478"/>
          <ac:spMkLst>
            <pc:docMk/>
            <pc:sldMk cId="3751577575" sldId="263"/>
            <ac:spMk id="5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7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12" creationId="{00000000-0000-0000-0000-000000000000}"/>
          </ac:spMkLst>
        </pc:sp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6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6:30:04.389" v="290" actId="478"/>
          <ac:picMkLst>
            <pc:docMk/>
            <pc:sldMk cId="3751577575" sldId="263"/>
            <ac:picMk id="9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11" creationId="{00000000-0000-0000-0000-000000000000}"/>
          </ac:picMkLst>
        </pc:picChg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08188160" sldId="26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908368622" sldId="26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42086281" sldId="27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06217367" sldId="271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91215467" sldId="272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024387357" sldId="273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278095154" sldId="27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965088473" sldId="27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3910895" sldId="27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727587180" sldId="27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168383498" sldId="27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66976284" sldId="279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341980089" sldId="28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65308285" sldId="281"/>
        </pc:sldMkLst>
      </pc:sldChg>
      <pc:sldChg chg="addSp delSp modSp new mod modAnim">
        <pc:chgData name="Nguyen Quoc Trung" userId="fe17689d-b00c-41c7-8731-0c29698818f6" providerId="ADAL" clId="{0DFD964F-349A-4B5C-A960-E5ECD38A3EAC}" dt="2022-02-07T06:13:02.129" v="154" actId="1076"/>
        <pc:sldMkLst>
          <pc:docMk/>
          <pc:sldMk cId="3855577433" sldId="282"/>
        </pc:sldMkLst>
        <pc:picChg chg="add del">
          <ac:chgData name="Nguyen Quoc Trung" userId="fe17689d-b00c-41c7-8731-0c29698818f6" providerId="ADAL" clId="{0DFD964F-349A-4B5C-A960-E5ECD38A3EAC}" dt="2022-02-07T05:04:22.190" v="146" actId="478"/>
          <ac:picMkLst>
            <pc:docMk/>
            <pc:sldMk cId="3855577433" sldId="282"/>
            <ac:picMk id="3" creationId="{CF35B06C-82C1-49D8-9B06-5761878BD8B0}"/>
          </ac:picMkLst>
        </pc:picChg>
        <pc:picChg chg="add mod">
          <ac:chgData name="Nguyen Quoc Trung" userId="fe17689d-b00c-41c7-8731-0c29698818f6" providerId="ADAL" clId="{0DFD964F-349A-4B5C-A960-E5ECD38A3EAC}" dt="2022-02-07T06:12:48.129" v="152" actId="1076"/>
          <ac:picMkLst>
            <pc:docMk/>
            <pc:sldMk cId="3855577433" sldId="282"/>
            <ac:picMk id="5" creationId="{1E342D88-1DBF-46FD-987D-CE46FBFE6677}"/>
          </ac:picMkLst>
        </pc:picChg>
        <pc:picChg chg="add mod">
          <ac:chgData name="Nguyen Quoc Trung" userId="fe17689d-b00c-41c7-8731-0c29698818f6" providerId="ADAL" clId="{0DFD964F-349A-4B5C-A960-E5ECD38A3EAC}" dt="2022-02-07T06:13:02.129" v="154" actId="1076"/>
          <ac:picMkLst>
            <pc:docMk/>
            <pc:sldMk cId="3855577433" sldId="282"/>
            <ac:picMk id="6" creationId="{7E3C5BC8-5E1A-4E50-A120-B6B919FE25D6}"/>
          </ac:picMkLst>
        </pc:picChg>
      </pc:sldChg>
      <pc:sldChg chg="addSp delSp modSp new mod">
        <pc:chgData name="Nguyen Quoc Trung" userId="fe17689d-b00c-41c7-8731-0c29698818f6" providerId="ADAL" clId="{0DFD964F-349A-4B5C-A960-E5ECD38A3EAC}" dt="2022-02-07T06:16:28.371" v="183" actId="1076"/>
        <pc:sldMkLst>
          <pc:docMk/>
          <pc:sldMk cId="2130102236" sldId="283"/>
        </pc:sldMkLst>
        <pc:picChg chg="add mod ord">
          <ac:chgData name="Nguyen Quoc Trung" userId="fe17689d-b00c-41c7-8731-0c29698818f6" providerId="ADAL" clId="{0DFD964F-349A-4B5C-A960-E5ECD38A3EAC}" dt="2022-02-07T06:14:55.986" v="165" actId="1076"/>
          <ac:picMkLst>
            <pc:docMk/>
            <pc:sldMk cId="2130102236" sldId="283"/>
            <ac:picMk id="3" creationId="{803ACD55-18B4-4375-B465-21B521E0E438}"/>
          </ac:picMkLst>
        </pc:picChg>
        <pc:picChg chg="add del mod modCrop">
          <ac:chgData name="Nguyen Quoc Trung" userId="fe17689d-b00c-41c7-8731-0c29698818f6" providerId="ADAL" clId="{0DFD964F-349A-4B5C-A960-E5ECD38A3EAC}" dt="2022-02-07T06:16:20.161" v="179" actId="478"/>
          <ac:picMkLst>
            <pc:docMk/>
            <pc:sldMk cId="2130102236" sldId="283"/>
            <ac:picMk id="4" creationId="{79CE7474-F88A-4F68-9E86-8C1254180057}"/>
          </ac:picMkLst>
        </pc:picChg>
        <pc:picChg chg="add mod">
          <ac:chgData name="Nguyen Quoc Trung" userId="fe17689d-b00c-41c7-8731-0c29698818f6" providerId="ADAL" clId="{0DFD964F-349A-4B5C-A960-E5ECD38A3EAC}" dt="2022-02-07T06:16:28.371" v="183" actId="1076"/>
          <ac:picMkLst>
            <pc:docMk/>
            <pc:sldMk cId="2130102236" sldId="283"/>
            <ac:picMk id="6" creationId="{A30D0E7F-0BA1-42A2-A967-68B31BFD7C78}"/>
          </ac:picMkLst>
        </pc:picChg>
      </pc:sldChg>
      <pc:sldChg chg="addSp modSp new del mod modClrScheme chgLayout">
        <pc:chgData name="Nguyen Quoc Trung" userId="fe17689d-b00c-41c7-8731-0c29698818f6" providerId="ADAL" clId="{0DFD964F-349A-4B5C-A960-E5ECD38A3EAC}" dt="2022-02-07T06:35:49.287" v="295" actId="2696"/>
        <pc:sldMkLst>
          <pc:docMk/>
          <pc:sldMk cId="2484132342" sldId="284"/>
        </pc:sldMkLst>
        <pc:spChg chg="add mod">
          <ac:chgData name="Nguyen Quoc Trung" userId="fe17689d-b00c-41c7-8731-0c29698818f6" providerId="ADAL" clId="{0DFD964F-349A-4B5C-A960-E5ECD38A3EAC}" dt="2022-02-07T06:15:45.633" v="174" actId="208"/>
          <ac:spMkLst>
            <pc:docMk/>
            <pc:sldMk cId="2484132342" sldId="284"/>
            <ac:spMk id="3" creationId="{8E9DEFD5-B2A3-4717-A28C-2FED04602B19}"/>
          </ac:spMkLst>
        </pc:spChg>
        <pc:picChg chg="add mod">
          <ac:chgData name="Nguyen Quoc Trung" userId="fe17689d-b00c-41c7-8731-0c29698818f6" providerId="ADAL" clId="{0DFD964F-349A-4B5C-A960-E5ECD38A3EAC}" dt="2022-02-07T06:15:19.863" v="170" actId="14100"/>
          <ac:picMkLst>
            <pc:docMk/>
            <pc:sldMk cId="2484132342" sldId="284"/>
            <ac:picMk id="2" creationId="{F5FF500B-485B-43B8-B52F-9672C82DB1BB}"/>
          </ac:picMkLst>
        </pc:picChg>
      </pc:sldChg>
      <pc:sldChg chg="addSp delSp modSp add mod ord modAnim">
        <pc:chgData name="Nguyen Quoc Trung" userId="fe17689d-b00c-41c7-8731-0c29698818f6" providerId="ADAL" clId="{0DFD964F-349A-4B5C-A960-E5ECD38A3EAC}" dt="2022-02-07T06:20:33.158" v="235"/>
        <pc:sldMkLst>
          <pc:docMk/>
          <pc:sldMk cId="2740027486" sldId="285"/>
        </pc:sldMkLst>
        <pc:spChg chg="add mod">
          <ac:chgData name="Nguyen Quoc Trung" userId="fe17689d-b00c-41c7-8731-0c29698818f6" providerId="ADAL" clId="{0DFD964F-349A-4B5C-A960-E5ECD38A3EAC}" dt="2022-02-07T06:19:18.772" v="215" actId="1037"/>
          <ac:spMkLst>
            <pc:docMk/>
            <pc:sldMk cId="2740027486" sldId="285"/>
            <ac:spMk id="7" creationId="{0C601DF7-87EA-4481-80B6-6CF286E5EDF0}"/>
          </ac:spMkLst>
        </pc:spChg>
        <pc:spChg chg="add mod">
          <ac:chgData name="Nguyen Quoc Trung" userId="fe17689d-b00c-41c7-8731-0c29698818f6" providerId="ADAL" clId="{0DFD964F-349A-4B5C-A960-E5ECD38A3EAC}" dt="2022-02-07T06:19:30.420" v="225" actId="1037"/>
          <ac:spMkLst>
            <pc:docMk/>
            <pc:sldMk cId="2740027486" sldId="285"/>
            <ac:spMk id="8" creationId="{9175B08D-E94E-4C29-8791-4442A48730FE}"/>
          </ac:spMkLst>
        </pc:spChg>
        <pc:spChg chg="add mod">
          <ac:chgData name="Nguyen Quoc Trung" userId="fe17689d-b00c-41c7-8731-0c29698818f6" providerId="ADAL" clId="{0DFD964F-349A-4B5C-A960-E5ECD38A3EAC}" dt="2022-02-07T06:19:37.623" v="227" actId="1076"/>
          <ac:spMkLst>
            <pc:docMk/>
            <pc:sldMk cId="2740027486" sldId="285"/>
            <ac:spMk id="9" creationId="{1A7BD665-EA6D-4D99-A5D3-38B119136E0A}"/>
          </ac:spMkLst>
        </pc:spChg>
        <pc:spChg chg="add mod">
          <ac:chgData name="Nguyen Quoc Trung" userId="fe17689d-b00c-41c7-8731-0c29698818f6" providerId="ADAL" clId="{0DFD964F-349A-4B5C-A960-E5ECD38A3EAC}" dt="2022-02-07T06:19:43.713" v="229" actId="1076"/>
          <ac:spMkLst>
            <pc:docMk/>
            <pc:sldMk cId="2740027486" sldId="285"/>
            <ac:spMk id="10" creationId="{EC592DB2-B4E7-4382-B091-F8F35DB2190F}"/>
          </ac:spMkLst>
        </pc:spChg>
        <pc:picChg chg="del">
          <ac:chgData name="Nguyen Quoc Trung" userId="fe17689d-b00c-41c7-8731-0c29698818f6" providerId="ADAL" clId="{0DFD964F-349A-4B5C-A960-E5ECD38A3EAC}" dt="2022-02-07T06:17:49.691" v="188" actId="478"/>
          <ac:picMkLst>
            <pc:docMk/>
            <pc:sldMk cId="2740027486" sldId="285"/>
            <ac:picMk id="3" creationId="{803ACD55-18B4-4375-B465-21B521E0E438}"/>
          </ac:picMkLst>
        </pc:picChg>
        <pc:picChg chg="add mod">
          <ac:chgData name="Nguyen Quoc Trung" userId="fe17689d-b00c-41c7-8731-0c29698818f6" providerId="ADAL" clId="{0DFD964F-349A-4B5C-A960-E5ECD38A3EAC}" dt="2022-02-07T06:18:00.915" v="192" actId="1035"/>
          <ac:picMkLst>
            <pc:docMk/>
            <pc:sldMk cId="2740027486" sldId="285"/>
            <ac:picMk id="4" creationId="{31AFDC52-0BFC-4C25-849A-C46557ECD664}"/>
          </ac:picMkLst>
        </pc:picChg>
        <pc:picChg chg="add mod">
          <ac:chgData name="Nguyen Quoc Trung" userId="fe17689d-b00c-41c7-8731-0c29698818f6" providerId="ADAL" clId="{0DFD964F-349A-4B5C-A960-E5ECD38A3EAC}" dt="2022-02-07T06:18:21.235" v="194" actId="1076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0DFD964F-349A-4B5C-A960-E5ECD38A3EAC}" dt="2022-02-07T06:17:47.264" v="187" actId="478"/>
          <ac:picMkLst>
            <pc:docMk/>
            <pc:sldMk cId="2740027486" sldId="285"/>
            <ac:picMk id="6" creationId="{A30D0E7F-0BA1-42A2-A967-68B31BFD7C78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2-07T06:22:30.129" v="245" actId="14100"/>
        <pc:sldMkLst>
          <pc:docMk/>
          <pc:sldMk cId="789432419" sldId="286"/>
        </pc:sldMkLst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0DFD964F-349A-4B5C-A960-E5ECD38A3EAC}" dt="2022-02-07T06:21:42.829" v="242" actId="1076"/>
          <ac:picMkLst>
            <pc:docMk/>
            <pc:sldMk cId="789432419" sldId="286"/>
            <ac:picMk id="3" creationId="{6A92CFFB-7F5A-41FC-BBDD-360C691A64BC}"/>
          </ac:picMkLst>
        </pc:picChg>
        <pc:picChg chg="del">
          <ac:chgData name="Nguyen Quoc Trung" userId="fe17689d-b00c-41c7-8731-0c29698818f6" providerId="ADAL" clId="{0DFD964F-349A-4B5C-A960-E5ECD38A3EAC}" dt="2022-02-07T06:21:11.487" v="237" actId="478"/>
          <ac:picMkLst>
            <pc:docMk/>
            <pc:sldMk cId="789432419" sldId="286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0DFD964F-349A-4B5C-A960-E5ECD38A3EAC}" dt="2022-02-07T06:21:13.481" v="238" actId="478"/>
          <ac:picMkLst>
            <pc:docMk/>
            <pc:sldMk cId="789432419" sldId="286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2-07T06:22:30.129" v="24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2-07T06:25:12.686" v="267" actId="1076"/>
        <pc:sldMkLst>
          <pc:docMk/>
          <pc:sldMk cId="391145777" sldId="287"/>
        </pc:sldMkLst>
        <pc:picChg chg="del">
          <ac:chgData name="Nguyen Quoc Trung" userId="fe17689d-b00c-41c7-8731-0c29698818f6" providerId="ADAL" clId="{0DFD964F-349A-4B5C-A960-E5ECD38A3EAC}" dt="2022-02-07T06:23:32.957" v="247" actId="478"/>
          <ac:picMkLst>
            <pc:docMk/>
            <pc:sldMk cId="391145777" sldId="287"/>
            <ac:picMk id="3" creationId="{6A92CFFB-7F5A-41FC-BBDD-360C691A64BC}"/>
          </ac:picMkLst>
        </pc:picChg>
        <pc:picChg chg="add mod modCrop">
          <ac:chgData name="Nguyen Quoc Trung" userId="fe17689d-b00c-41c7-8731-0c29698818f6" providerId="ADAL" clId="{0DFD964F-349A-4B5C-A960-E5ECD38A3EAC}" dt="2022-02-07T06:24:05.428" v="258" actId="107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0DFD964F-349A-4B5C-A960-E5ECD38A3EAC}" dt="2022-02-07T06:24:52.312" v="265" actId="1035"/>
          <ac:picMkLst>
            <pc:docMk/>
            <pc:sldMk cId="391145777" sldId="287"/>
            <ac:picMk id="6" creationId="{FE11C779-72F6-442A-ADDE-3199F49CA4C0}"/>
          </ac:picMkLst>
        </pc:picChg>
        <pc:picChg chg="add mod">
          <ac:chgData name="Nguyen Quoc Trung" userId="fe17689d-b00c-41c7-8731-0c29698818f6" providerId="ADAL" clId="{0DFD964F-349A-4B5C-A960-E5ECD38A3EAC}" dt="2022-02-07T06:25:12.686" v="267" actId="1076"/>
          <ac:picMkLst>
            <pc:docMk/>
            <pc:sldMk cId="391145777" sldId="287"/>
            <ac:picMk id="7" creationId="{2376DC19-A460-4173-A98C-16E2F5E9A194}"/>
          </ac:picMkLst>
        </pc:picChg>
        <pc:picChg chg="del mod">
          <ac:chgData name="Nguyen Quoc Trung" userId="fe17689d-b00c-41c7-8731-0c29698818f6" providerId="ADAL" clId="{0DFD964F-349A-4B5C-A960-E5ECD38A3EAC}" dt="2022-02-07T06:23:45.464" v="252" actId="478"/>
          <ac:picMkLst>
            <pc:docMk/>
            <pc:sldMk cId="391145777" sldId="287"/>
            <ac:picMk id="11" creationId="{0C98D2D5-6E69-4295-B175-8E544E90E89E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2-07T06:29:53.797" v="289" actId="1076"/>
        <pc:sldMkLst>
          <pc:docMk/>
          <pc:sldMk cId="1255981275" sldId="288"/>
        </pc:sldMkLst>
        <pc:picChg chg="add del mod">
          <ac:chgData name="Nguyen Quoc Trung" userId="fe17689d-b00c-41c7-8731-0c29698818f6" providerId="ADAL" clId="{0DFD964F-349A-4B5C-A960-E5ECD38A3EAC}" dt="2022-02-07T06:28:45.973" v="276" actId="478"/>
          <ac:picMkLst>
            <pc:docMk/>
            <pc:sldMk cId="1255981275" sldId="288"/>
            <ac:picMk id="3" creationId="{966F00D1-95E6-439E-B92D-2D8CD00BACF4}"/>
          </ac:picMkLst>
        </pc:picChg>
        <pc:picChg chg="del">
          <ac:chgData name="Nguyen Quoc Trung" userId="fe17689d-b00c-41c7-8731-0c29698818f6" providerId="ADAL" clId="{0DFD964F-349A-4B5C-A960-E5ECD38A3EAC}" dt="2022-02-07T06:27:45.986" v="270" actId="478"/>
          <ac:picMkLst>
            <pc:docMk/>
            <pc:sldMk cId="1255981275" sldId="288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0DFD964F-349A-4B5C-A960-E5ECD38A3EAC}" dt="2022-02-07T06:27:43.997" v="269" actId="478"/>
          <ac:picMkLst>
            <pc:docMk/>
            <pc:sldMk cId="1255981275" sldId="288"/>
            <ac:picMk id="7" creationId="{2376DC19-A460-4173-A98C-16E2F5E9A194}"/>
          </ac:picMkLst>
        </pc:picChg>
        <pc:picChg chg="add mod modCrop">
          <ac:chgData name="Nguyen Quoc Trung" userId="fe17689d-b00c-41c7-8731-0c29698818f6" providerId="ADAL" clId="{0DFD964F-349A-4B5C-A960-E5ECD38A3EAC}" dt="2022-02-07T06:29:31.259" v="283" actId="1076"/>
          <ac:picMkLst>
            <pc:docMk/>
            <pc:sldMk cId="1255981275" sldId="288"/>
            <ac:picMk id="8" creationId="{938B64AE-BC14-4C5C-A866-21F613F846C0}"/>
          </ac:picMkLst>
        </pc:picChg>
        <pc:picChg chg="add mod">
          <ac:chgData name="Nguyen Quoc Trung" userId="fe17689d-b00c-41c7-8731-0c29698818f6" providerId="ADAL" clId="{0DFD964F-349A-4B5C-A960-E5ECD38A3EAC}" dt="2022-02-07T06:29:37.302" v="287" actId="1076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0DFD964F-349A-4B5C-A960-E5ECD38A3EAC}" dt="2022-02-07T06:29:53.797" v="289" actId="1076"/>
          <ac:picMkLst>
            <pc:docMk/>
            <pc:sldMk cId="1255981275" sldId="288"/>
            <ac:picMk id="11" creationId="{0E68496C-7DB9-4EDD-A016-72811F219885}"/>
          </ac:picMkLst>
        </pc:picChg>
      </pc:sldChg>
      <pc:sldMasterChg chg="modSldLayout">
        <pc:chgData name="Nguyen Quoc Trung" userId="fe17689d-b00c-41c7-8731-0c29698818f6" providerId="ADAL" clId="{0DFD964F-349A-4B5C-A960-E5ECD38A3EAC}" dt="2022-02-07T06:30:21.678" v="293" actId="1076"/>
        <pc:sldMasterMkLst>
          <pc:docMk/>
          <pc:sldMasterMk cId="4062688086" sldId="2147483648"/>
        </pc:sldMasterMkLst>
        <pc:sldLayoutChg chg="delSp modSp mod">
          <pc:chgData name="Nguyen Quoc Trung" userId="fe17689d-b00c-41c7-8731-0c29698818f6" providerId="ADAL" clId="{0DFD964F-349A-4B5C-A960-E5ECD38A3EAC}" dt="2022-02-07T06:30:21.678" v="293" actId="1076"/>
          <pc:sldLayoutMkLst>
            <pc:docMk/>
            <pc:sldMasterMk cId="4062688086" sldId="2147483648"/>
            <pc:sldLayoutMk cId="3667450544" sldId="2147483649"/>
          </pc:sldLayoutMkLst>
          <pc:spChg chg="del">
            <ac:chgData name="Nguyen Quoc Trung" userId="fe17689d-b00c-41c7-8731-0c29698818f6" providerId="ADAL" clId="{0DFD964F-349A-4B5C-A960-E5ECD38A3EAC}" dt="2022-02-07T06:30:19.648" v="292" actId="478"/>
            <ac:spMkLst>
              <pc:docMk/>
              <pc:sldMasterMk cId="4062688086" sldId="2147483648"/>
              <pc:sldLayoutMk cId="3667450544" sldId="2147483649"/>
              <ac:spMk id="4" creationId="{00000000-0000-0000-0000-000000000000}"/>
            </ac:spMkLst>
          </pc:spChg>
          <pc:picChg chg="mod">
            <ac:chgData name="Nguyen Quoc Trung" userId="fe17689d-b00c-41c7-8731-0c29698818f6" providerId="ADAL" clId="{0DFD964F-349A-4B5C-A960-E5ECD38A3EAC}" dt="2022-02-07T06:30:21.678" v="293" actId="1076"/>
            <ac:picMkLst>
              <pc:docMk/>
              <pc:sldMasterMk cId="4062688086" sldId="2147483648"/>
              <pc:sldLayoutMk cId="3667450544" sldId="2147483649"/>
              <ac:picMk id="14" creationId="{DCB3A087-7B8B-8F42-B9ED-075BE1F0D98A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2-07T05:05:16.592" v="147"/>
          <pc:sldLayoutMkLst>
            <pc:docMk/>
            <pc:sldMasterMk cId="4062688086" sldId="2147483648"/>
            <pc:sldLayoutMk cId="521900593" sldId="2147483650"/>
          </pc:sldLayoutMkLst>
          <pc:spChg chg="mod topLvl">
            <ac:chgData name="Nguyen Quoc Trung" userId="fe17689d-b00c-41c7-8731-0c29698818f6" providerId="ADAL" clId="{0DFD964F-349A-4B5C-A960-E5ECD38A3EAC}" dt="2022-02-07T05:00:01.263" v="89" actId="14100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del mod topLvl">
            <ac:chgData name="Nguyen Quoc Trung" userId="fe17689d-b00c-41c7-8731-0c29698818f6" providerId="ADAL" clId="{0DFD964F-349A-4B5C-A960-E5ECD38A3EAC}" dt="2022-02-07T04:52:43.574" v="41" actId="478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del mod">
            <ac:chgData name="Nguyen Quoc Trung" userId="fe17689d-b00c-41c7-8731-0c29698818f6" providerId="ADAL" clId="{0DFD964F-349A-4B5C-A960-E5ECD38A3EAC}" dt="2022-02-07T04:53:21.313" v="57" actId="47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mod">
            <ac:chgData name="Nguyen Quoc Trung" userId="fe17689d-b00c-41c7-8731-0c29698818f6" providerId="ADAL" clId="{0DFD964F-349A-4B5C-A960-E5ECD38A3EAC}" dt="2022-02-07T04:50:30.259" v="29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 topLvl">
            <ac:chgData name="Nguyen Quoc Trung" userId="fe17689d-b00c-41c7-8731-0c29698818f6" providerId="ADAL" clId="{0DFD964F-349A-4B5C-A960-E5ECD38A3EAC}" dt="2022-02-07T04:49:05.928" v="23" actId="165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 topLvl">
            <ac:chgData name="Nguyen Quoc Trung" userId="fe17689d-b00c-41c7-8731-0c29698818f6" providerId="ADAL" clId="{0DFD964F-349A-4B5C-A960-E5ECD38A3EAC}" dt="2022-02-07T04:59:32.969" v="88" actId="1035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mod">
            <ac:chgData name="Nguyen Quoc Trung" userId="fe17689d-b00c-41c7-8731-0c29698818f6" providerId="ADAL" clId="{0DFD964F-349A-4B5C-A960-E5ECD38A3EAC}" dt="2022-02-07T05:05:16.592" v="147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grpChg chg="del mod">
            <ac:chgData name="Nguyen Quoc Trung" userId="fe17689d-b00c-41c7-8731-0c29698818f6" providerId="ADAL" clId="{0DFD964F-349A-4B5C-A960-E5ECD38A3EAC}" dt="2022-02-07T04:49:05.928" v="23" actId="165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 ord">
            <ac:chgData name="Nguyen Quoc Trung" userId="fe17689d-b00c-41c7-8731-0c29698818f6" providerId="ADAL" clId="{0DFD964F-349A-4B5C-A960-E5ECD38A3EAC}" dt="2022-02-07T04:59:18.462" v="79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del mod">
            <ac:chgData name="Nguyen Quoc Trung" userId="fe17689d-b00c-41c7-8731-0c29698818f6" providerId="ADAL" clId="{0DFD964F-349A-4B5C-A960-E5ECD38A3EAC}" dt="2022-02-07T04:55:13.908" v="63" actId="478"/>
            <ac:picMkLst>
              <pc:docMk/>
              <pc:sldMasterMk cId="4062688086" sldId="2147483648"/>
              <pc:sldLayoutMk cId="521900593" sldId="2147483650"/>
              <ac:picMk id="5" creationId="{1E42F4EC-BFDA-4DE2-A396-0DCC0F33BF00}"/>
            </ac:picMkLst>
          </pc:picChg>
          <pc:picChg chg="add mod ord">
            <ac:chgData name="Nguyen Quoc Trung" userId="fe17689d-b00c-41c7-8731-0c29698818f6" providerId="ADAL" clId="{0DFD964F-349A-4B5C-A960-E5ECD38A3EAC}" dt="2022-02-07T04:53:35.807" v="59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</pc:sldLayoutChg>
      </pc:sldMasterChg>
    </pc:docChg>
  </pc:docChgLst>
  <pc:docChgLst>
    <pc:chgData name="Nguyen Quoc Trung" userId="fe17689d-b00c-41c7-8731-0c29698818f6" providerId="ADAL" clId="{DD335111-009A-47BE-9B9E-D0D148847B3F}"/>
    <pc:docChg chg="undo custSel addSld delSld modSld sldOrd modMainMaster">
      <pc:chgData name="Nguyen Quoc Trung" userId="fe17689d-b00c-41c7-8731-0c29698818f6" providerId="ADAL" clId="{DD335111-009A-47BE-9B9E-D0D148847B3F}" dt="2022-02-10T01:30:27.591" v="306" actId="167"/>
      <pc:docMkLst>
        <pc:docMk/>
      </pc:docMkLst>
      <pc:sldChg chg="addSp delSp modSp mod delAnim modAnim">
        <pc:chgData name="Nguyen Quoc Trung" userId="fe17689d-b00c-41c7-8731-0c29698818f6" providerId="ADAL" clId="{DD335111-009A-47BE-9B9E-D0D148847B3F}" dt="2022-02-08T03:23:26.378" v="290" actId="1076"/>
        <pc:sldMkLst>
          <pc:docMk/>
          <pc:sldMk cId="1602106998" sldId="262"/>
        </pc:sldMkLst>
        <pc:grpChg chg="add del mod">
          <ac:chgData name="Nguyen Quoc Trung" userId="fe17689d-b00c-41c7-8731-0c29698818f6" providerId="ADAL" clId="{DD335111-009A-47BE-9B9E-D0D148847B3F}" dt="2022-02-08T03:23:17.095" v="285" actId="478"/>
          <ac:grpSpMkLst>
            <pc:docMk/>
            <pc:sldMk cId="1602106998" sldId="262"/>
            <ac:grpSpMk id="6" creationId="{1D24EC86-E2D4-47E3-8BD3-E874153D78A9}"/>
          </ac:grpSpMkLst>
        </pc:grpChg>
        <pc:picChg chg="add del mod">
          <ac:chgData name="Nguyen Quoc Trung" userId="fe17689d-b00c-41c7-8731-0c29698818f6" providerId="ADAL" clId="{DD335111-009A-47BE-9B9E-D0D148847B3F}" dt="2022-02-08T03:23:18.258" v="286" actId="478"/>
          <ac:picMkLst>
            <pc:docMk/>
            <pc:sldMk cId="1602106998" sldId="262"/>
            <ac:picMk id="2" creationId="{9FA1DEB0-B0E8-4075-B4AB-E744337FA420}"/>
          </ac:picMkLst>
        </pc:picChg>
        <pc:picChg chg="mod">
          <ac:chgData name="Nguyen Quoc Trung" userId="fe17689d-b00c-41c7-8731-0c29698818f6" providerId="ADAL" clId="{DD335111-009A-47BE-9B9E-D0D148847B3F}" dt="2022-02-08T03:23:26.378" v="290" actId="1076"/>
          <ac:picMkLst>
            <pc:docMk/>
            <pc:sldMk cId="1602106998" sldId="262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5" creationId="{5CC449BA-3F9F-4039-A483-B986BBCAA53F}"/>
          </ac:picMkLst>
        </pc:picChg>
        <pc:picChg chg="del">
          <ac:chgData name="Nguyen Quoc Trung" userId="fe17689d-b00c-41c7-8731-0c29698818f6" providerId="ADAL" clId="{DD335111-009A-47BE-9B9E-D0D148847B3F}" dt="2022-02-07T06:52:04.309" v="40" actId="478"/>
          <ac:picMkLst>
            <pc:docMk/>
            <pc:sldMk cId="1602106998" sldId="262"/>
            <ac:picMk id="7" creationId="{DEE3ABD8-33AA-44CA-9FEA-DB9B9A9A2B38}"/>
          </ac:picMkLst>
        </pc:picChg>
        <pc:picChg chg="del">
          <ac:chgData name="Nguyen Quoc Trung" userId="fe17689d-b00c-41c7-8731-0c29698818f6" providerId="ADAL" clId="{DD335111-009A-47BE-9B9E-D0D148847B3F}" dt="2022-02-07T06:52:05.443" v="41" actId="478"/>
          <ac:picMkLst>
            <pc:docMk/>
            <pc:sldMk cId="1602106998" sldId="262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1026" creationId="{65E9A7AF-1A71-4724-8B87-65353D5C0B58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5:48.256" v="248" actId="14826"/>
        <pc:sldMkLst>
          <pc:docMk/>
          <pc:sldMk cId="3855577433" sldId="282"/>
        </pc:sldMkLst>
        <pc:spChg chg="add mod">
          <ac:chgData name="Nguyen Quoc Trung" userId="fe17689d-b00c-41c7-8731-0c29698818f6" providerId="ADAL" clId="{DD335111-009A-47BE-9B9E-D0D148847B3F}" dt="2022-02-07T06:40:38.188" v="22" actId="208"/>
          <ac:spMkLst>
            <pc:docMk/>
            <pc:sldMk cId="3855577433" sldId="282"/>
            <ac:spMk id="4" creationId="{3CA3C56A-C7B2-4EDC-AE29-62D4C63A453E}"/>
          </ac:spMkLst>
        </pc:spChg>
        <pc:picChg chg="add del mod modCrop">
          <ac:chgData name="Nguyen Quoc Trung" userId="fe17689d-b00c-41c7-8731-0c29698818f6" providerId="ADAL" clId="{DD335111-009A-47BE-9B9E-D0D148847B3F}" dt="2022-02-07T06:44:06.205" v="23" actId="478"/>
          <ac:picMkLst>
            <pc:docMk/>
            <pc:sldMk cId="3855577433" sldId="282"/>
            <ac:picMk id="3" creationId="{7055A140-6CDC-46E3-8E1D-BA7612344487}"/>
          </ac:picMkLst>
        </pc:picChg>
        <pc:picChg chg="del">
          <ac:chgData name="Nguyen Quoc Trung" userId="fe17689d-b00c-41c7-8731-0c29698818f6" providerId="ADAL" clId="{DD335111-009A-47BE-9B9E-D0D148847B3F}" dt="2022-02-07T06:40:15.014" v="14" actId="478"/>
          <ac:picMkLst>
            <pc:docMk/>
            <pc:sldMk cId="3855577433" sldId="282"/>
            <ac:picMk id="5" creationId="{1E342D88-1DBF-46FD-987D-CE46FBFE6677}"/>
          </ac:picMkLst>
        </pc:picChg>
        <pc:picChg chg="del">
          <ac:chgData name="Nguyen Quoc Trung" userId="fe17689d-b00c-41c7-8731-0c29698818f6" providerId="ADAL" clId="{DD335111-009A-47BE-9B9E-D0D148847B3F}" dt="2022-02-07T06:40:15.881" v="15" actId="478"/>
          <ac:picMkLst>
            <pc:docMk/>
            <pc:sldMk cId="3855577433" sldId="282"/>
            <ac:picMk id="6" creationId="{7E3C5BC8-5E1A-4E50-A120-B6B919FE25D6}"/>
          </ac:picMkLst>
        </pc:picChg>
        <pc:picChg chg="add mod ord">
          <ac:chgData name="Nguyen Quoc Trung" userId="fe17689d-b00c-41c7-8731-0c29698818f6" providerId="ADAL" clId="{DD335111-009A-47BE-9B9E-D0D148847B3F}" dt="2022-02-08T03:15:48.256" v="248" actId="14826"/>
          <ac:picMkLst>
            <pc:docMk/>
            <pc:sldMk cId="3855577433" sldId="282"/>
            <ac:picMk id="8" creationId="{E4233EDB-8070-4738-A478-158FA6982679}"/>
          </ac:picMkLst>
        </pc:picChg>
        <pc:picChg chg="add mod">
          <ac:chgData name="Nguyen Quoc Trung" userId="fe17689d-b00c-41c7-8731-0c29698818f6" providerId="ADAL" clId="{DD335111-009A-47BE-9B9E-D0D148847B3F}" dt="2022-02-07T06:44:41.177" v="29" actId="1076"/>
          <ac:picMkLst>
            <pc:docMk/>
            <pc:sldMk cId="3855577433" sldId="282"/>
            <ac:picMk id="9" creationId="{FF53FE06-C60F-4242-8969-48ABD8F07C4A}"/>
          </ac:picMkLst>
        </pc:picChg>
        <pc:picChg chg="add mod">
          <ac:chgData name="Nguyen Quoc Trung" userId="fe17689d-b00c-41c7-8731-0c29698818f6" providerId="ADAL" clId="{DD335111-009A-47BE-9B9E-D0D148847B3F}" dt="2022-02-07T06:55:54.681" v="56" actId="1076"/>
          <ac:picMkLst>
            <pc:docMk/>
            <pc:sldMk cId="3855577433" sldId="282"/>
            <ac:picMk id="10" creationId="{56F23708-B80B-4004-BF3F-34F6D2BA35EB}"/>
          </ac:picMkLst>
        </pc:picChg>
      </pc:sldChg>
      <pc:sldChg chg="addSp delSp modSp del mod modClrScheme chgLayout">
        <pc:chgData name="Nguyen Quoc Trung" userId="fe17689d-b00c-41c7-8731-0c29698818f6" providerId="ADAL" clId="{DD335111-009A-47BE-9B9E-D0D148847B3F}" dt="2022-02-07T07:14:02.009" v="242" actId="2696"/>
        <pc:sldMkLst>
          <pc:docMk/>
          <pc:sldMk cId="2130102236" sldId="283"/>
        </pc:sldMkLst>
        <pc:picChg chg="del">
          <ac:chgData name="Nguyen Quoc Trung" userId="fe17689d-b00c-41c7-8731-0c29698818f6" providerId="ADAL" clId="{DD335111-009A-47BE-9B9E-D0D148847B3F}" dt="2022-02-07T06:54:13.202" v="46" actId="478"/>
          <ac:picMkLst>
            <pc:docMk/>
            <pc:sldMk cId="2130102236" sldId="283"/>
            <ac:picMk id="3" creationId="{803ACD55-18B4-4375-B465-21B521E0E438}"/>
          </ac:picMkLst>
        </pc:picChg>
        <pc:picChg chg="del">
          <ac:chgData name="Nguyen Quoc Trung" userId="fe17689d-b00c-41c7-8731-0c29698818f6" providerId="ADAL" clId="{DD335111-009A-47BE-9B9E-D0D148847B3F}" dt="2022-02-07T06:54:12.119" v="45" actId="478"/>
          <ac:picMkLst>
            <pc:docMk/>
            <pc:sldMk cId="2130102236" sldId="283"/>
            <ac:picMk id="6" creationId="{A30D0E7F-0BA1-42A2-A967-68B31BFD7C78}"/>
          </ac:picMkLst>
        </pc:picChg>
        <pc:picChg chg="add del mod">
          <ac:chgData name="Nguyen Quoc Trung" userId="fe17689d-b00c-41c7-8731-0c29698818f6" providerId="ADAL" clId="{DD335111-009A-47BE-9B9E-D0D148847B3F}" dt="2022-02-07T07:02:17.622" v="99" actId="478"/>
          <ac:picMkLst>
            <pc:docMk/>
            <pc:sldMk cId="2130102236" sldId="283"/>
            <ac:picMk id="2050" creationId="{2067319A-FE27-46BE-8409-1505AAE645FB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10T01:30:27.591" v="306" actId="167"/>
        <pc:sldMkLst>
          <pc:docMk/>
          <pc:sldMk cId="2740027486" sldId="285"/>
        </pc:sldMkLst>
        <pc:spChg chg="mod">
          <ac:chgData name="Nguyen Quoc Trung" userId="fe17689d-b00c-41c7-8731-0c29698818f6" providerId="ADAL" clId="{DD335111-009A-47BE-9B9E-D0D148847B3F}" dt="2022-02-07T07:07:48.689" v="188" actId="1035"/>
          <ac:spMkLst>
            <pc:docMk/>
            <pc:sldMk cId="2740027486" sldId="285"/>
            <ac:spMk id="7" creationId="{0C601DF7-87EA-4481-80B6-6CF286E5EDF0}"/>
          </ac:spMkLst>
        </pc:spChg>
        <pc:spChg chg="mod">
          <ac:chgData name="Nguyen Quoc Trung" userId="fe17689d-b00c-41c7-8731-0c29698818f6" providerId="ADAL" clId="{DD335111-009A-47BE-9B9E-D0D148847B3F}" dt="2022-02-07T07:06:49.169" v="176" actId="1037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DD335111-009A-47BE-9B9E-D0D148847B3F}" dt="2022-02-07T07:07:22.711" v="178" actId="478"/>
          <ac:spMkLst>
            <pc:docMk/>
            <pc:sldMk cId="2740027486" sldId="285"/>
            <ac:spMk id="9" creationId="{1A7BD665-EA6D-4D99-A5D3-38B119136E0A}"/>
          </ac:spMkLst>
        </pc:spChg>
        <pc:spChg chg="del">
          <ac:chgData name="Nguyen Quoc Trung" userId="fe17689d-b00c-41c7-8731-0c29698818f6" providerId="ADAL" clId="{DD335111-009A-47BE-9B9E-D0D148847B3F}" dt="2022-02-07T07:06:56.254" v="177" actId="478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DD335111-009A-47BE-9B9E-D0D148847B3F}" dt="2022-02-07T07:07:45.235" v="187" actId="1035"/>
          <ac:spMkLst>
            <pc:docMk/>
            <pc:sldMk cId="2740027486" sldId="285"/>
            <ac:spMk id="16" creationId="{462761E5-11E2-4989-93C1-AA89B3212B9B}"/>
          </ac:spMkLst>
        </pc:spChg>
        <pc:spChg chg="add mod">
          <ac:chgData name="Nguyen Quoc Trung" userId="fe17689d-b00c-41c7-8731-0c29698818f6" providerId="ADAL" clId="{DD335111-009A-47BE-9B9E-D0D148847B3F}" dt="2022-02-07T07:07:37.701" v="186" actId="1038"/>
          <ac:spMkLst>
            <pc:docMk/>
            <pc:sldMk cId="2740027486" sldId="285"/>
            <ac:spMk id="17" creationId="{76B39995-14A9-42DE-B042-FE55475E447F}"/>
          </ac:spMkLst>
        </pc:spChg>
        <pc:grpChg chg="add mod">
          <ac:chgData name="Nguyen Quoc Trung" userId="fe17689d-b00c-41c7-8731-0c29698818f6" providerId="ADAL" clId="{DD335111-009A-47BE-9B9E-D0D148847B3F}" dt="2022-02-08T03:16:46.513" v="260" actId="164"/>
          <ac:grpSpMkLst>
            <pc:docMk/>
            <pc:sldMk cId="2740027486" sldId="285"/>
            <ac:grpSpMk id="2" creationId="{0DD815E9-8216-4085-80A3-760119513737}"/>
          </ac:grpSpMkLst>
        </pc:grpChg>
        <pc:grpChg chg="add mod ord">
          <ac:chgData name="Nguyen Quoc Trung" userId="fe17689d-b00c-41c7-8731-0c29698818f6" providerId="ADAL" clId="{DD335111-009A-47BE-9B9E-D0D148847B3F}" dt="2022-02-10T01:30:27.591" v="306" actId="167"/>
          <ac:grpSpMkLst>
            <pc:docMk/>
            <pc:sldMk cId="2740027486" sldId="285"/>
            <ac:grpSpMk id="6" creationId="{56D70229-E933-4AC6-82E7-93F6A69BE5C8}"/>
          </ac:grpSpMkLst>
        </pc:grpChg>
        <pc:grpChg chg="add del mod">
          <ac:chgData name="Nguyen Quoc Trung" userId="fe17689d-b00c-41c7-8731-0c29698818f6" providerId="ADAL" clId="{DD335111-009A-47BE-9B9E-D0D148847B3F}" dt="2022-02-08T03:16:24.024" v="249" actId="165"/>
          <ac:grpSpMkLst>
            <pc:docMk/>
            <pc:sldMk cId="2740027486" sldId="285"/>
            <ac:grpSpMk id="14" creationId="{0C7B77FC-D64A-4EE7-AEAB-C571A492A6E5}"/>
          </ac:grpSpMkLst>
        </pc:grpChg>
        <pc:picChg chg="add mod ord modCrop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3" creationId="{C5E3D52B-6920-4742-BBD2-2CB848EE67F1}"/>
          </ac:picMkLst>
        </pc:picChg>
        <pc:picChg chg="del">
          <ac:chgData name="Nguyen Quoc Trung" userId="fe17689d-b00c-41c7-8731-0c29698818f6" providerId="ADAL" clId="{DD335111-009A-47BE-9B9E-D0D148847B3F}" dt="2022-02-07T07:02:23.472" v="100" actId="478"/>
          <ac:picMkLst>
            <pc:docMk/>
            <pc:sldMk cId="2740027486" sldId="285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DD335111-009A-47BE-9B9E-D0D148847B3F}" dt="2022-02-07T07:02:24.319" v="101" actId="478"/>
          <ac:picMkLst>
            <pc:docMk/>
            <pc:sldMk cId="2740027486" sldId="285"/>
            <ac:picMk id="5" creationId="{29A905BE-0B9E-4800-94B9-95A914C1FF70}"/>
          </ac:picMkLst>
        </pc:picChg>
        <pc:picChg chg="add mod ord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5" creationId="{AFC3208B-4A4F-42ED-AC52-AF6ED274F349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1" creationId="{6594C49F-8CA2-41C3-B1A0-CE044E477CE3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3" creationId="{C6222712-2503-420B-A39F-94676AA670F8}"/>
          </ac:picMkLst>
        </pc:picChg>
        <pc:picChg chg="add mod">
          <ac:chgData name="Nguyen Quoc Trung" userId="fe17689d-b00c-41c7-8731-0c29698818f6" providerId="ADAL" clId="{DD335111-009A-47BE-9B9E-D0D148847B3F}" dt="2022-02-08T03:16:36.030" v="258" actId="1076"/>
          <ac:picMkLst>
            <pc:docMk/>
            <pc:sldMk cId="2740027486" sldId="285"/>
            <ac:picMk id="15" creationId="{67D437AF-E578-4F08-B434-9E057F0321E9}"/>
          </ac:picMkLst>
        </pc:picChg>
      </pc:sldChg>
      <pc:sldChg chg="addSp delSp modSp mod">
        <pc:chgData name="Nguyen Quoc Trung" userId="fe17689d-b00c-41c7-8731-0c29698818f6" providerId="ADAL" clId="{DD335111-009A-47BE-9B9E-D0D148847B3F}" dt="2022-02-07T07:09:36.845" v="216" actId="1038"/>
        <pc:sldMkLst>
          <pc:docMk/>
          <pc:sldMk cId="789432419" sldId="286"/>
        </pc:sldMkLst>
        <pc:picChg chg="mod">
          <ac:chgData name="Nguyen Quoc Trung" userId="fe17689d-b00c-41c7-8731-0c29698818f6" providerId="ADAL" clId="{DD335111-009A-47BE-9B9E-D0D148847B3F}" dt="2022-02-07T07:08:35.012" v="189" actId="14826"/>
          <ac:picMkLst>
            <pc:docMk/>
            <pc:sldMk cId="789432419" sldId="286"/>
            <ac:picMk id="3" creationId="{6A92CFFB-7F5A-41FC-BBDD-360C691A64BC}"/>
          </ac:picMkLst>
        </pc:picChg>
        <pc:picChg chg="add mod">
          <ac:chgData name="Nguyen Quoc Trung" userId="fe17689d-b00c-41c7-8731-0c29698818f6" providerId="ADAL" clId="{DD335111-009A-47BE-9B9E-D0D148847B3F}" dt="2022-02-07T07:09:36.845" v="216" actId="1038"/>
          <ac:picMkLst>
            <pc:docMk/>
            <pc:sldMk cId="789432419" sldId="286"/>
            <ac:picMk id="4" creationId="{DF731950-417B-4AEC-9B3E-CF3205F9E195}"/>
          </ac:picMkLst>
        </pc:picChg>
        <pc:picChg chg="del">
          <ac:chgData name="Nguyen Quoc Trung" userId="fe17689d-b00c-41c7-8731-0c29698818f6" providerId="ADAL" clId="{DD335111-009A-47BE-9B9E-D0D148847B3F}" dt="2022-02-07T07:09:18.936" v="190" actId="478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9:21.307" v="278" actId="1038"/>
        <pc:sldMkLst>
          <pc:docMk/>
          <pc:sldMk cId="391145777" sldId="287"/>
        </pc:sldMkLst>
        <pc:picChg chg="add mod">
          <ac:chgData name="Nguyen Quoc Trung" userId="fe17689d-b00c-41c7-8731-0c29698818f6" providerId="ADAL" clId="{DD335111-009A-47BE-9B9E-D0D148847B3F}" dt="2022-02-07T07:12:21.642" v="228" actId="1076"/>
          <ac:picMkLst>
            <pc:docMk/>
            <pc:sldMk cId="391145777" sldId="287"/>
            <ac:picMk id="2" creationId="{74144601-74E8-4CDE-83D5-8EFD246BD690}"/>
          </ac:picMkLst>
        </pc:picChg>
        <pc:picChg chg="mod">
          <ac:chgData name="Nguyen Quoc Trung" userId="fe17689d-b00c-41c7-8731-0c29698818f6" providerId="ADAL" clId="{DD335111-009A-47BE-9B9E-D0D148847B3F}" dt="2022-02-07T07:10:43.071" v="217" actId="1482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18:30.137" v="268" actId="14100"/>
          <ac:picMkLst>
            <pc:docMk/>
            <pc:sldMk cId="391145777" sldId="287"/>
            <ac:picMk id="5" creationId="{9C16818B-49CC-45FD-8A0D-680E557803F1}"/>
          </ac:picMkLst>
        </pc:picChg>
        <pc:picChg chg="mod">
          <ac:chgData name="Nguyen Quoc Trung" userId="fe17689d-b00c-41c7-8731-0c29698818f6" providerId="ADAL" clId="{DD335111-009A-47BE-9B9E-D0D148847B3F}" dt="2022-02-08T03:19:21.307" v="278" actId="1038"/>
          <ac:picMkLst>
            <pc:docMk/>
            <pc:sldMk cId="391145777" sldId="287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DD335111-009A-47BE-9B9E-D0D148847B3F}" dt="2022-02-07T07:10:58.072" v="218" actId="478"/>
          <ac:picMkLst>
            <pc:docMk/>
            <pc:sldMk cId="391145777" sldId="287"/>
            <ac:picMk id="7" creationId="{2376DC19-A460-4173-A98C-16E2F5E9A194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20:24.054" v="283" actId="14100"/>
        <pc:sldMkLst>
          <pc:docMk/>
          <pc:sldMk cId="1255981275" sldId="288"/>
        </pc:sldMkLst>
        <pc:picChg chg="add mod">
          <ac:chgData name="Nguyen Quoc Trung" userId="fe17689d-b00c-41c7-8731-0c29698818f6" providerId="ADAL" clId="{DD335111-009A-47BE-9B9E-D0D148847B3F}" dt="2022-02-08T03:20:14.970" v="282" actId="1076"/>
          <ac:picMkLst>
            <pc:docMk/>
            <pc:sldMk cId="1255981275" sldId="288"/>
            <ac:picMk id="2" creationId="{99F5AD1C-664D-4C86-B5A4-A1039A942F17}"/>
          </ac:picMkLst>
        </pc:picChg>
        <pc:picChg chg="add mod">
          <ac:chgData name="Nguyen Quoc Trung" userId="fe17689d-b00c-41c7-8731-0c29698818f6" providerId="ADAL" clId="{DD335111-009A-47BE-9B9E-D0D148847B3F}" dt="2022-02-08T03:19:41.567" v="279" actId="14826"/>
          <ac:picMkLst>
            <pc:docMk/>
            <pc:sldMk cId="1255981275" sldId="288"/>
            <ac:picMk id="3" creationId="{CC69B907-6C63-473F-91EB-548C999B098A}"/>
          </ac:picMkLst>
        </pc:picChg>
        <pc:picChg chg="mod">
          <ac:chgData name="Nguyen Quoc Trung" userId="fe17689d-b00c-41c7-8731-0c29698818f6" providerId="ADAL" clId="{DD335111-009A-47BE-9B9E-D0D148847B3F}" dt="2022-02-07T07:12:34.874" v="229" actId="14826"/>
          <ac:picMkLst>
            <pc:docMk/>
            <pc:sldMk cId="1255981275" sldId="288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20:24.054" v="283" actId="14100"/>
          <ac:picMkLst>
            <pc:docMk/>
            <pc:sldMk cId="1255981275" sldId="288"/>
            <ac:picMk id="6" creationId="{B104B98B-A206-4DEE-8E19-76D9040C8C05}"/>
          </ac:picMkLst>
        </pc:picChg>
        <pc:picChg chg="del mod">
          <ac:chgData name="Nguyen Quoc Trung" userId="fe17689d-b00c-41c7-8731-0c29698818f6" providerId="ADAL" clId="{DD335111-009A-47BE-9B9E-D0D148847B3F}" dt="2022-02-07T07:13:01.361" v="233" actId="478"/>
          <ac:picMkLst>
            <pc:docMk/>
            <pc:sldMk cId="1255981275" sldId="288"/>
            <ac:picMk id="8" creationId="{938B64AE-BC14-4C5C-A866-21F613F846C0}"/>
          </ac:picMkLst>
        </pc:picChg>
        <pc:picChg chg="del">
          <ac:chgData name="Nguyen Quoc Trung" userId="fe17689d-b00c-41c7-8731-0c29698818f6" providerId="ADAL" clId="{DD335111-009A-47BE-9B9E-D0D148847B3F}" dt="2022-02-07T07:13:24.831" v="237" actId="478"/>
          <ac:picMkLst>
            <pc:docMk/>
            <pc:sldMk cId="1255981275" sldId="288"/>
            <ac:picMk id="10" creationId="{6E9D4221-2337-4CA9-A428-E6681501B05D}"/>
          </ac:picMkLst>
        </pc:picChg>
        <pc:picChg chg="del">
          <ac:chgData name="Nguyen Quoc Trung" userId="fe17689d-b00c-41c7-8731-0c29698818f6" providerId="ADAL" clId="{DD335111-009A-47BE-9B9E-D0D148847B3F}" dt="2022-02-07T07:12:38.665" v="230" actId="478"/>
          <ac:picMkLst>
            <pc:docMk/>
            <pc:sldMk cId="1255981275" sldId="288"/>
            <ac:picMk id="11" creationId="{0E68496C-7DB9-4EDD-A016-72811F219885}"/>
          </ac:picMkLst>
        </pc:picChg>
      </pc:sldChg>
      <pc:sldChg chg="addSp delSp modSp add mod ord delAnim">
        <pc:chgData name="Nguyen Quoc Trung" userId="fe17689d-b00c-41c7-8731-0c29698818f6" providerId="ADAL" clId="{DD335111-009A-47BE-9B9E-D0D148847B3F}" dt="2022-02-07T07:01:05.858" v="98" actId="164"/>
        <pc:sldMkLst>
          <pc:docMk/>
          <pc:sldMk cId="2586424396" sldId="289"/>
        </pc:sldMkLst>
        <pc:grpChg chg="add mod">
          <ac:chgData name="Nguyen Quoc Trung" userId="fe17689d-b00c-41c7-8731-0c29698818f6" providerId="ADAL" clId="{DD335111-009A-47BE-9B9E-D0D148847B3F}" dt="2022-02-07T07:01:05.858" v="98" actId="164"/>
          <ac:grpSpMkLst>
            <pc:docMk/>
            <pc:sldMk cId="2586424396" sldId="289"/>
            <ac:grpSpMk id="11" creationId="{BA9D1F4A-4723-42BF-99E1-52124EC7B7C2}"/>
          </ac:grpSpMkLst>
        </pc:grpChg>
        <pc:picChg chg="del">
          <ac:chgData name="Nguyen Quoc Trung" userId="fe17689d-b00c-41c7-8731-0c29698818f6" providerId="ADAL" clId="{DD335111-009A-47BE-9B9E-D0D148847B3F}" dt="2022-02-07T06:57:42.575" v="64" actId="478"/>
          <ac:picMkLst>
            <pc:docMk/>
            <pc:sldMk cId="2586424396" sldId="289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7T06:56:58.618" v="60" actId="478"/>
          <ac:picMkLst>
            <pc:docMk/>
            <pc:sldMk cId="2586424396" sldId="289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7T06:59:11.857" v="81" actId="1076"/>
          <ac:picMkLst>
            <pc:docMk/>
            <pc:sldMk cId="2586424396" sldId="289"/>
            <ac:picMk id="5" creationId="{E4C5512B-BDA6-4257-BA65-90D7343FB36E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6" creationId="{82C634F6-FDFB-441D-B0D2-01B34D45EA72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8" creationId="{6426144E-A6C9-4D75-BA7A-FD55A62B90F0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10" creationId="{9419F484-2C4E-4DA7-A398-650543B2E056}"/>
          </ac:picMkLst>
        </pc:picChg>
        <pc:picChg chg="del mod">
          <ac:chgData name="Nguyen Quoc Trung" userId="fe17689d-b00c-41c7-8731-0c29698818f6" providerId="ADAL" clId="{DD335111-009A-47BE-9B9E-D0D148847B3F}" dt="2022-02-07T06:58:51.259" v="73" actId="478"/>
          <ac:picMkLst>
            <pc:docMk/>
            <pc:sldMk cId="2586424396" sldId="289"/>
            <ac:picMk id="1026" creationId="{65E9A7AF-1A71-4724-8B87-65353D5C0B58}"/>
          </ac:picMkLst>
        </pc:picChg>
      </pc:sldChg>
      <pc:sldChg chg="addSp delSp modSp add mod delAnim modAnim">
        <pc:chgData name="Nguyen Quoc Trung" userId="fe17689d-b00c-41c7-8731-0c29698818f6" providerId="ADAL" clId="{DD335111-009A-47BE-9B9E-D0D148847B3F}" dt="2022-02-09T03:49:52.200" v="298" actId="1076"/>
        <pc:sldMkLst>
          <pc:docMk/>
          <pc:sldMk cId="494924473" sldId="290"/>
        </pc:sldMkLst>
        <pc:grpChg chg="mod">
          <ac:chgData name="Nguyen Quoc Trung" userId="fe17689d-b00c-41c7-8731-0c29698818f6" providerId="ADAL" clId="{DD335111-009A-47BE-9B9E-D0D148847B3F}" dt="2022-02-09T03:49:52.200" v="298" actId="1076"/>
          <ac:grpSpMkLst>
            <pc:docMk/>
            <pc:sldMk cId="494924473" sldId="290"/>
            <ac:grpSpMk id="6" creationId="{1D24EC86-E2D4-47E3-8BD3-E874153D78A9}"/>
          </ac:grpSpMkLst>
        </pc:grpChg>
        <pc:picChg chg="del">
          <ac:chgData name="Nguyen Quoc Trung" userId="fe17689d-b00c-41c7-8731-0c29698818f6" providerId="ADAL" clId="{DD335111-009A-47BE-9B9E-D0D148847B3F}" dt="2022-02-09T03:49:47.138" v="297" actId="478"/>
          <ac:picMkLst>
            <pc:docMk/>
            <pc:sldMk cId="494924473" sldId="290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8T03:23:29.782" v="291" actId="478"/>
          <ac:picMkLst>
            <pc:docMk/>
            <pc:sldMk cId="494924473" sldId="290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23:54.422" v="295" actId="1076"/>
          <ac:picMkLst>
            <pc:docMk/>
            <pc:sldMk cId="494924473" sldId="290"/>
            <ac:picMk id="4" creationId="{B10A7D8F-FBC4-4E3D-9D6D-FD1E4E3F5ED8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5" creationId="{5CC449BA-3F9F-4039-A483-B986BBCAA53F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1026" creationId="{65E9A7AF-1A71-4724-8B87-65353D5C0B58}"/>
          </ac:picMkLst>
        </pc:picChg>
      </pc:sldChg>
      <pc:sldChg chg="addSp modSp new del mod">
        <pc:chgData name="Nguyen Quoc Trung" userId="fe17689d-b00c-41c7-8731-0c29698818f6" providerId="ADAL" clId="{DD335111-009A-47BE-9B9E-D0D148847B3F}" dt="2022-02-08T03:19:48.260" v="280" actId="2696"/>
        <pc:sldMkLst>
          <pc:docMk/>
          <pc:sldMk cId="2082464017" sldId="290"/>
        </pc:sldMkLst>
        <pc:picChg chg="add mod">
          <ac:chgData name="Nguyen Quoc Trung" userId="fe17689d-b00c-41c7-8731-0c29698818f6" providerId="ADAL" clId="{DD335111-009A-47BE-9B9E-D0D148847B3F}" dt="2022-02-08T03:18:02.855" v="265" actId="1076"/>
          <ac:picMkLst>
            <pc:docMk/>
            <pc:sldMk cId="2082464017" sldId="290"/>
            <ac:picMk id="3" creationId="{5B0C9F99-F2FE-46B9-AAF9-3C780491DCBB}"/>
          </ac:picMkLst>
        </pc:picChg>
      </pc:sldChg>
      <pc:sldMasterChg chg="modSldLayout">
        <pc:chgData name="Nguyen Quoc Trung" userId="fe17689d-b00c-41c7-8731-0c29698818f6" providerId="ADAL" clId="{DD335111-009A-47BE-9B9E-D0D148847B3F}" dt="2022-02-07T06:51:51.398" v="39" actId="1076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DD335111-009A-47BE-9B9E-D0D148847B3F}" dt="2022-02-07T06:51:51.398" v="39" actId="1076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DD335111-009A-47BE-9B9E-D0D148847B3F}" dt="2022-02-07T06:39:07.336" v="6" actId="208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mod">
            <ac:chgData name="Nguyen Quoc Trung" userId="fe17689d-b00c-41c7-8731-0c29698818f6" providerId="ADAL" clId="{DD335111-009A-47BE-9B9E-D0D148847B3F}" dt="2022-02-07T06:39:18.319" v="10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">
            <ac:chgData name="Nguyen Quoc Trung" userId="fe17689d-b00c-41c7-8731-0c29698818f6" providerId="ADAL" clId="{DD335111-009A-47BE-9B9E-D0D148847B3F}" dt="2022-02-07T06:39:12.916" v="8" actId="207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">
            <ac:chgData name="Nguyen Quoc Trung" userId="fe17689d-b00c-41c7-8731-0c29698818f6" providerId="ADAL" clId="{DD335111-009A-47BE-9B9E-D0D148847B3F}" dt="2022-02-07T06:38:30.663" v="3" actId="14100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picChg chg="mod">
            <ac:chgData name="Nguyen Quoc Trung" userId="fe17689d-b00c-41c7-8731-0c29698818f6" providerId="ADAL" clId="{DD335111-009A-47BE-9B9E-D0D148847B3F}" dt="2022-02-07T06:38:34.887" v="4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mod">
            <ac:chgData name="Nguyen Quoc Trung" userId="fe17689d-b00c-41c7-8731-0c29698818f6" providerId="ADAL" clId="{DD335111-009A-47BE-9B9E-D0D148847B3F}" dt="2022-02-07T06:51:51.398" v="39" actId="1076"/>
            <ac:picMkLst>
              <pc:docMk/>
              <pc:sldMasterMk cId="4062688086" sldId="2147483648"/>
              <pc:sldLayoutMk cId="521900593" sldId="2147483650"/>
              <ac:picMk id="4" creationId="{74EE27D0-58D2-49C6-B181-4E43A82FF073}"/>
            </ac:picMkLst>
          </pc:picChg>
          <pc:picChg chg="mod">
            <ac:chgData name="Nguyen Quoc Trung" userId="fe17689d-b00c-41c7-8731-0c29698818f6" providerId="ADAL" clId="{DD335111-009A-47BE-9B9E-D0D148847B3F}" dt="2022-02-07T06:39:36.752" v="13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  <pc:picChg chg="del">
            <ac:chgData name="Nguyen Quoc Trung" userId="fe17689d-b00c-41c7-8731-0c29698818f6" providerId="ADAL" clId="{DD335111-009A-47BE-9B9E-D0D148847B3F}" dt="2022-02-07T06:51:41.077" v="36" actId="478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F2D4660E-B5F4-4809-B5B5-1253388BCEBC}"/>
    <pc:docChg chg="undo custSel modSld modMainMaster">
      <pc:chgData name="Nguyen Quoc Trung" userId="fe17689d-b00c-41c7-8731-0c29698818f6" providerId="ADAL" clId="{F2D4660E-B5F4-4809-B5B5-1253388BCEBC}" dt="2022-02-07T04:45:50.147" v="294" actId="164"/>
      <pc:docMkLst>
        <pc:docMk/>
      </pc:docMkLst>
      <pc:sldChg chg="delSp mod modClrScheme chgLayout">
        <pc:chgData name="Nguyen Quoc Trung" userId="fe17689d-b00c-41c7-8731-0c29698818f6" providerId="ADAL" clId="{F2D4660E-B5F4-4809-B5B5-1253388BCEBC}" dt="2022-02-07T04:38:39.357" v="207" actId="700"/>
        <pc:sldMkLst>
          <pc:docMk/>
          <pc:sldMk cId="1602106998" sldId="262"/>
        </pc:sldMkLst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2" creationId="{00000000-0000-0000-0000-000000000000}"/>
          </ac:spMkLst>
        </pc:spChg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3" creationId="{00000000-0000-0000-0000-000000000000}"/>
          </ac:spMkLst>
        </pc:spChg>
      </pc:sldChg>
      <pc:sldMasterChg chg="modSldLayout">
        <pc:chgData name="Nguyen Quoc Trung" userId="fe17689d-b00c-41c7-8731-0c29698818f6" providerId="ADAL" clId="{F2D4660E-B5F4-4809-B5B5-1253388BCEBC}" dt="2022-02-07T04:45:50.147" v="294" actId="164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F2D4660E-B5F4-4809-B5B5-1253388BCEBC}" dt="2022-02-07T04:27:05.616" v="116" actId="478"/>
          <pc:sldLayoutMkLst>
            <pc:docMk/>
            <pc:sldMasterMk cId="4062688086" sldId="2147483648"/>
            <pc:sldLayoutMk cId="3667450544" sldId="2147483649"/>
          </pc:sldLayoutMkLst>
          <pc:spChg chg="add del mod">
            <ac:chgData name="Nguyen Quoc Trung" userId="fe17689d-b00c-41c7-8731-0c29698818f6" providerId="ADAL" clId="{F2D4660E-B5F4-4809-B5B5-1253388BCEBC}" dt="2022-02-07T04:26:58.341" v="111" actId="478"/>
            <ac:spMkLst>
              <pc:docMk/>
              <pc:sldMasterMk cId="4062688086" sldId="2147483648"/>
              <pc:sldLayoutMk cId="3667450544" sldId="2147483649"/>
              <ac:spMk id="7" creationId="{6B2385C2-9F3B-4726-84EE-BFEC6AC9D6AA}"/>
            </ac:spMkLst>
          </pc:spChg>
          <pc:spChg chg="add del mod">
            <ac:chgData name="Nguyen Quoc Trung" userId="fe17689d-b00c-41c7-8731-0c29698818f6" providerId="ADAL" clId="{F2D4660E-B5F4-4809-B5B5-1253388BCEBC}" dt="2022-02-07T04:26:57.559" v="110" actId="478"/>
            <ac:spMkLst>
              <pc:docMk/>
              <pc:sldMasterMk cId="4062688086" sldId="2147483648"/>
              <pc:sldLayoutMk cId="3667450544" sldId="2147483649"/>
              <ac:spMk id="8" creationId="{54BC2997-6DAF-4763-BAC4-1FC2D1ABC7FE}"/>
            </ac:spMkLst>
          </pc:spChg>
          <pc:spChg chg="add del mod">
            <ac:chgData name="Nguyen Quoc Trung" userId="fe17689d-b00c-41c7-8731-0c29698818f6" providerId="ADAL" clId="{F2D4660E-B5F4-4809-B5B5-1253388BCEBC}" dt="2022-02-07T04:26:57.024" v="109" actId="478"/>
            <ac:spMkLst>
              <pc:docMk/>
              <pc:sldMasterMk cId="4062688086" sldId="2147483648"/>
              <pc:sldLayoutMk cId="3667450544" sldId="2147483649"/>
              <ac:spMk id="19" creationId="{82A102E5-49AD-4377-AD6C-7F75906FE055}"/>
            </ac:spMkLst>
          </pc:spChg>
          <pc:spChg chg="add del mod">
            <ac:chgData name="Nguyen Quoc Trung" userId="fe17689d-b00c-41c7-8731-0c29698818f6" providerId="ADAL" clId="{F2D4660E-B5F4-4809-B5B5-1253388BCEBC}" dt="2022-02-07T04:10:19.089" v="33" actId="21"/>
            <ac:spMkLst>
              <pc:docMk/>
              <pc:sldMasterMk cId="4062688086" sldId="2147483648"/>
              <pc:sldLayoutMk cId="3667450544" sldId="2147483649"/>
              <ac:spMk id="20" creationId="{B850D0C5-0515-409C-BA19-37992FBF6435}"/>
            </ac:spMkLst>
          </pc:spChg>
          <pc:picChg chg="del mod">
            <ac:chgData name="Nguyen Quoc Trung" userId="fe17689d-b00c-41c7-8731-0c29698818f6" providerId="ADAL" clId="{F2D4660E-B5F4-4809-B5B5-1253388BCEBC}" dt="2022-02-07T04:26:56.089" v="108" actId="478"/>
            <ac:picMkLst>
              <pc:docMk/>
              <pc:sldMasterMk cId="4062688086" sldId="2147483648"/>
              <pc:sldLayoutMk cId="3667450544" sldId="2147483649"/>
              <ac:picMk id="9" creationId="{00000000-0000-0000-0000-000000000000}"/>
            </ac:picMkLst>
          </pc:picChg>
          <pc:picChg chg="del mod">
            <ac:chgData name="Nguyen Quoc Trung" userId="fe17689d-b00c-41c7-8731-0c29698818f6" providerId="ADAL" clId="{F2D4660E-B5F4-4809-B5B5-1253388BCEBC}" dt="2022-02-07T04:27:00.978" v="112" actId="478"/>
            <ac:picMkLst>
              <pc:docMk/>
              <pc:sldMasterMk cId="4062688086" sldId="2147483648"/>
              <pc:sldLayoutMk cId="3667450544" sldId="2147483649"/>
              <ac:picMk id="13" creationId="{00000000-0000-0000-0000-000000000000}"/>
            </ac:picMkLst>
          </pc:picChg>
          <pc:picChg chg="del">
            <ac:chgData name="Nguyen Quoc Trung" userId="fe17689d-b00c-41c7-8731-0c29698818f6" providerId="ADAL" clId="{F2D4660E-B5F4-4809-B5B5-1253388BCEBC}" dt="2022-02-07T04:27:03.006" v="113" actId="478"/>
            <ac:picMkLst>
              <pc:docMk/>
              <pc:sldMasterMk cId="4062688086" sldId="2147483648"/>
              <pc:sldLayoutMk cId="3667450544" sldId="2147483649"/>
              <ac:picMk id="15" creationId="{8AD96D44-1704-8540-93E5-16F541ACCC0A}"/>
            </ac:picMkLst>
          </pc:picChg>
          <pc:picChg chg="del">
            <ac:chgData name="Nguyen Quoc Trung" userId="fe17689d-b00c-41c7-8731-0c29698818f6" providerId="ADAL" clId="{F2D4660E-B5F4-4809-B5B5-1253388BCEBC}" dt="2022-02-07T04:27:04.588" v="115" actId="478"/>
            <ac:picMkLst>
              <pc:docMk/>
              <pc:sldMasterMk cId="4062688086" sldId="2147483648"/>
              <pc:sldLayoutMk cId="3667450544" sldId="2147483649"/>
              <ac:picMk id="16" creationId="{499AFCBA-5E24-7842-8A7E-75D677787B98}"/>
            </ac:picMkLst>
          </pc:picChg>
          <pc:picChg chg="del">
            <ac:chgData name="Nguyen Quoc Trung" userId="fe17689d-b00c-41c7-8731-0c29698818f6" providerId="ADAL" clId="{F2D4660E-B5F4-4809-B5B5-1253388BCEBC}" dt="2022-02-07T04:27:03.963" v="114" actId="478"/>
            <ac:picMkLst>
              <pc:docMk/>
              <pc:sldMasterMk cId="4062688086" sldId="2147483648"/>
              <pc:sldLayoutMk cId="3667450544" sldId="2147483649"/>
              <ac:picMk id="17" creationId="{65249790-DE0A-B649-9880-C4B108532812}"/>
            </ac:picMkLst>
          </pc:picChg>
          <pc:picChg chg="del">
            <ac:chgData name="Nguyen Quoc Trung" userId="fe17689d-b00c-41c7-8731-0c29698818f6" providerId="ADAL" clId="{F2D4660E-B5F4-4809-B5B5-1253388BCEBC}" dt="2022-02-07T04:27:05.616" v="116" actId="478"/>
            <ac:picMkLst>
              <pc:docMk/>
              <pc:sldMasterMk cId="4062688086" sldId="2147483648"/>
              <pc:sldLayoutMk cId="3667450544" sldId="2147483649"/>
              <ac:picMk id="18" creationId="{2B06CF35-85B3-8247-A0F2-C88672EB56A5}"/>
            </ac:picMkLst>
          </pc:picChg>
        </pc:sldLayoutChg>
        <pc:sldLayoutChg chg="addSp delSp modSp mod">
          <pc:chgData name="Nguyen Quoc Trung" userId="fe17689d-b00c-41c7-8731-0c29698818f6" providerId="ADAL" clId="{F2D4660E-B5F4-4809-B5B5-1253388BCEBC}" dt="2022-02-07T04:45:50.147" v="294" actId="164"/>
          <pc:sldLayoutMkLst>
            <pc:docMk/>
            <pc:sldMasterMk cId="4062688086" sldId="2147483648"/>
            <pc:sldLayoutMk cId="521900593" sldId="2147483650"/>
          </pc:sldLayoutMkLst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5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6" creationId="{00000000-0000-0000-0000-000000000000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add del mod">
            <ac:chgData name="Nguyen Quoc Trung" userId="fe17689d-b00c-41c7-8731-0c29698818f6" providerId="ADAL" clId="{F2D4660E-B5F4-4809-B5B5-1253388BCEBC}" dt="2022-02-07T04:23:24.763" v="51" actId="478"/>
            <ac:spMkLst>
              <pc:docMk/>
              <pc:sldMasterMk cId="4062688086" sldId="2147483648"/>
              <pc:sldLayoutMk cId="521900593" sldId="2147483650"/>
              <ac:spMk id="8" creationId="{B747B45D-63F5-4CFD-9F1B-1EF0C56FF96C}"/>
            </ac:spMkLst>
          </pc:spChg>
          <pc:spChg chg="add mod or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add del mod">
            <ac:chgData name="Nguyen Quoc Trung" userId="fe17689d-b00c-41c7-8731-0c29698818f6" providerId="ADAL" clId="{F2D4660E-B5F4-4809-B5B5-1253388BCEBC}" dt="2022-02-07T04:10:21.466" v="34" actId="478"/>
            <ac:spMkLst>
              <pc:docMk/>
              <pc:sldMasterMk cId="4062688086" sldId="2147483648"/>
              <pc:sldLayoutMk cId="521900593" sldId="2147483650"/>
              <ac:spMk id="10" creationId="{85F3EF26-0C9C-4E94-90AA-350E237F8A5B}"/>
            </ac:spMkLst>
          </pc:spChg>
          <pc:spChg chg="add mod">
            <ac:chgData name="Nguyen Quoc Trung" userId="fe17689d-b00c-41c7-8731-0c29698818f6" providerId="ADAL" clId="{F2D4660E-B5F4-4809-B5B5-1253388BCEBC}" dt="2022-02-07T04:43:58.044" v="272" actId="20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del mod">
            <ac:chgData name="Nguyen Quoc Trung" userId="fe17689d-b00c-41c7-8731-0c29698818f6" providerId="ADAL" clId="{F2D4660E-B5F4-4809-B5B5-1253388BCEBC}" dt="2022-02-07T04:24:41.228" v="63" actId="478"/>
            <ac:spMkLst>
              <pc:docMk/>
              <pc:sldMasterMk cId="4062688086" sldId="2147483648"/>
              <pc:sldLayoutMk cId="521900593" sldId="2147483650"/>
              <ac:spMk id="16" creationId="{7137CD8D-682C-48C0-9782-8223F1E8B963}"/>
            </ac:spMkLst>
          </pc:spChg>
          <pc:spChg chg="add del mod">
            <ac:chgData name="Nguyen Quoc Trung" userId="fe17689d-b00c-41c7-8731-0c29698818f6" providerId="ADAL" clId="{F2D4660E-B5F4-4809-B5B5-1253388BCEBC}" dt="2022-02-07T04:24:33.215" v="60" actId="478"/>
            <ac:spMkLst>
              <pc:docMk/>
              <pc:sldMasterMk cId="4062688086" sldId="2147483648"/>
              <pc:sldLayoutMk cId="521900593" sldId="2147483650"/>
              <ac:spMk id="17" creationId="{16483BDA-1DA4-4D58-A07E-16B4B2FD07D9}"/>
            </ac:spMkLst>
          </pc:spChg>
          <pc:spChg chg="add del">
            <ac:chgData name="Nguyen Quoc Trung" userId="fe17689d-b00c-41c7-8731-0c29698818f6" providerId="ADAL" clId="{F2D4660E-B5F4-4809-B5B5-1253388BCEBC}" dt="2022-02-07T04:23:59.267" v="55" actId="478"/>
            <ac:spMkLst>
              <pc:docMk/>
              <pc:sldMasterMk cId="4062688086" sldId="2147483648"/>
              <pc:sldLayoutMk cId="521900593" sldId="2147483650"/>
              <ac:spMk id="18" creationId="{DB3E99DB-C750-41B1-8928-66605537625A}"/>
            </ac:spMkLst>
          </pc:spChg>
          <pc:spChg chg="add mod">
            <ac:chgData name="Nguyen Quoc Trung" userId="fe17689d-b00c-41c7-8731-0c29698818f6" providerId="ADAL" clId="{F2D4660E-B5F4-4809-B5B5-1253388BCEBC}" dt="2022-02-07T04:44:40.259" v="282" actId="14100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add del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F2D4660E-B5F4-4809-B5B5-1253388BCEBC}" dt="2022-02-07T04:36:51.496" v="201" actId="478"/>
            <ac:spMkLst>
              <pc:docMk/>
              <pc:sldMasterMk cId="4062688086" sldId="2147483648"/>
              <pc:sldLayoutMk cId="521900593" sldId="2147483650"/>
              <ac:spMk id="23" creationId="{9B0E1D09-981D-4577-92D3-F9D7FB7D55DE}"/>
            </ac:spMkLst>
          </pc:spChg>
          <pc:spChg chg="add del mod">
            <ac:chgData name="Nguyen Quoc Trung" userId="fe17689d-b00c-41c7-8731-0c29698818f6" providerId="ADAL" clId="{F2D4660E-B5F4-4809-B5B5-1253388BCEBC}" dt="2022-02-07T04:38:26.400" v="205" actId="478"/>
            <ac:spMkLst>
              <pc:docMk/>
              <pc:sldMasterMk cId="4062688086" sldId="2147483648"/>
              <pc:sldLayoutMk cId="521900593" sldId="2147483650"/>
              <ac:spMk id="24" creationId="{E2DA4014-4059-4F41-8441-6BE29B9F33F3}"/>
            </ac:spMkLst>
          </pc:spChg>
          <pc:spChg chg="add del mod">
            <ac:chgData name="Nguyen Quoc Trung" userId="fe17689d-b00c-41c7-8731-0c29698818f6" providerId="ADAL" clId="{F2D4660E-B5F4-4809-B5B5-1253388BCEBC}" dt="2022-02-07T04:41:02.609" v="224" actId="478"/>
            <ac:spMkLst>
              <pc:docMk/>
              <pc:sldMasterMk cId="4062688086" sldId="2147483648"/>
              <pc:sldLayoutMk cId="521900593" sldId="2147483650"/>
              <ac:spMk id="25" creationId="{C25E76D8-243C-415E-8E5B-D9C040136468}"/>
            </ac:spMkLst>
          </pc:spChg>
          <pc:spChg chg="add del mod">
            <ac:chgData name="Nguyen Quoc Trung" userId="fe17689d-b00c-41c7-8731-0c29698818f6" providerId="ADAL" clId="{F2D4660E-B5F4-4809-B5B5-1253388BCEBC}" dt="2022-02-07T04:43:02.331" v="232" actId="478"/>
            <ac:spMkLst>
              <pc:docMk/>
              <pc:sldMasterMk cId="4062688086" sldId="2147483648"/>
              <pc:sldLayoutMk cId="521900593" sldId="2147483650"/>
              <ac:spMk id="26" creationId="{F2C64EC2-F87D-40FC-AC05-C45A59F47C58}"/>
            </ac:spMkLst>
          </pc:spChg>
          <pc:grpChg chg="add mod">
            <ac:chgData name="Nguyen Quoc Trung" userId="fe17689d-b00c-41c7-8731-0c29698818f6" providerId="ADAL" clId="{F2D4660E-B5F4-4809-B5B5-1253388BCEBC}" dt="2022-02-07T04:45:46.643" v="293" actId="164"/>
            <ac:grpSpMkLst>
              <pc:docMk/>
              <pc:sldMasterMk cId="4062688086" sldId="2147483648"/>
              <pc:sldLayoutMk cId="521900593" sldId="2147483650"/>
              <ac:grpSpMk id="27" creationId="{B1FA8E06-EE70-48F6-9DAB-6ADEE3E55722}"/>
            </ac:grpSpMkLst>
          </pc:grpChg>
          <pc:grpChg chg="add mod">
            <ac:chgData name="Nguyen Quoc Trung" userId="fe17689d-b00c-41c7-8731-0c29698818f6" providerId="ADAL" clId="{F2D4660E-B5F4-4809-B5B5-1253388BCEBC}" dt="2022-02-07T04:45:50.147" v="294" actId="164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2" creationId="{1D736A73-0D94-4901-98A5-50D7E057C5B1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3" creationId="{A6E22D22-24FD-48D7-A4DB-0F90767C6E5B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4" creationId="{60B16985-97D0-4658-AE4F-EFBC6CFBA953}"/>
            </ac:picMkLst>
          </pc:picChg>
          <pc:picChg chg="add mod">
            <ac:chgData name="Nguyen Quoc Trung" userId="fe17689d-b00c-41c7-8731-0c29698818f6" providerId="ADAL" clId="{F2D4660E-B5F4-4809-B5B5-1253388BCEBC}" dt="2022-02-07T04:27:12.896" v="120" actId="1037"/>
            <ac:picMkLst>
              <pc:docMk/>
              <pc:sldMasterMk cId="4062688086" sldId="2147483648"/>
              <pc:sldLayoutMk cId="521900593" sldId="2147483650"/>
              <ac:picMk id="15" creationId="{CEA50B39-8E49-432A-B273-8B287989475F}"/>
            </ac:picMkLst>
          </pc:picChg>
          <pc:picChg chg="add mod">
            <ac:chgData name="Nguyen Quoc Trung" userId="fe17689d-b00c-41c7-8731-0c29698818f6" providerId="ADAL" clId="{F2D4660E-B5F4-4809-B5B5-1253388BCEBC}" dt="2022-02-07T04:38:30.778" v="206" actId="1076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9AEE467A-B398-49A4-8D64-CDE7C781A09D}"/>
    <pc:docChg chg="custSel modSld">
      <pc:chgData name="Nguyen Quoc Trung" userId="fe17689d-b00c-41c7-8731-0c29698818f6" providerId="ADAL" clId="{9AEE467A-B398-49A4-8D64-CDE7C781A09D}" dt="2023-02-14T04:21:16.253" v="81" actId="1592"/>
      <pc:docMkLst>
        <pc:docMk/>
      </pc:docMkLst>
      <pc:sldChg chg="addSp modSp mod addCm delCm">
        <pc:chgData name="Nguyen Quoc Trung" userId="fe17689d-b00c-41c7-8731-0c29698818f6" providerId="ADAL" clId="{9AEE467A-B398-49A4-8D64-CDE7C781A09D}" dt="2023-02-14T04:21:16.253" v="81" actId="1592"/>
        <pc:sldMkLst>
          <pc:docMk/>
          <pc:sldMk cId="1261555593" sldId="296"/>
        </pc:sldMkLst>
        <pc:spChg chg="add mod">
          <ac:chgData name="Nguyen Quoc Trung" userId="fe17689d-b00c-41c7-8731-0c29698818f6" providerId="ADAL" clId="{9AEE467A-B398-49A4-8D64-CDE7C781A09D}" dt="2023-02-14T04:21:05.088" v="79" actId="14100"/>
          <ac:spMkLst>
            <pc:docMk/>
            <pc:sldMk cId="1261555593" sldId="296"/>
            <ac:spMk id="8" creationId="{239D8FC1-2571-CF1C-CC81-EC30C4CC2D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34455-001F-44D0-B3C0-CDA3FCB1364D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77127-2422-482B-9029-F07EC39DEE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77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7127-2422-482B-9029-F07EC39DEE7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41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3A672-F75A-48A6-8A0C-B231338C4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84" y="-8552"/>
            <a:ext cx="12204800" cy="59570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CEAD7B6-7291-4BE5-B3A4-4D43D42A5DCD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008D77"/>
          </a:solidFill>
          <a:ln>
            <a:solidFill>
              <a:srgbClr val="008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CE0A48-3298-4147-8EBB-1A03A1767B19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FFDF2B"/>
          </a:solidFill>
          <a:ln>
            <a:solidFill>
              <a:srgbClr val="FFDF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763D8-39F3-46C0-90BD-1BBDD0BE33BD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Unit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4A4168-D31A-47B1-8962-E6EE4FC68D20}"/>
              </a:ext>
            </a:extLst>
          </p:cNvPr>
          <p:cNvSpPr txBox="1"/>
          <p:nvPr userDrawn="1"/>
        </p:nvSpPr>
        <p:spPr>
          <a:xfrm>
            <a:off x="9401485" y="77000"/>
            <a:ext cx="277023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Lesson 1.1 – Page 80</a:t>
            </a:r>
          </a:p>
        </p:txBody>
      </p:sp>
    </p:spTree>
    <p:extLst>
      <p:ext uri="{BB962C8B-B14F-4D97-AF65-F5344CB8AC3E}">
        <p14:creationId xmlns:p14="http://schemas.microsoft.com/office/powerpoint/2010/main" val="52190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89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5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741-2912-4250-8720-CE5EB7F4745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7.mp3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6.mp3"/><Relationship Id="rId4" Type="http://schemas.openxmlformats.org/officeDocument/2006/relationships/audio" Target="../media/media7.mp3"/><Relationship Id="rId9" Type="http://schemas.microsoft.com/office/2007/relationships/media" Target="../media/media6.mp3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6.mp3"/><Relationship Id="rId4" Type="http://schemas.openxmlformats.org/officeDocument/2006/relationships/audio" Target="../media/media7.mp3"/><Relationship Id="rId9" Type="http://schemas.microsoft.com/office/2007/relationships/media" Target="../media/media6.mp3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6.mp3"/><Relationship Id="rId4" Type="http://schemas.openxmlformats.org/officeDocument/2006/relationships/audio" Target="../media/media7.mp3"/><Relationship Id="rId9" Type="http://schemas.microsoft.com/office/2007/relationships/media" Target="../media/media6.mp3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6.mp3"/><Relationship Id="rId4" Type="http://schemas.openxmlformats.org/officeDocument/2006/relationships/audio" Target="../media/media7.mp3"/><Relationship Id="rId9" Type="http://schemas.microsoft.com/office/2007/relationships/media" Target="../media/media6.mp3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6.mp3"/><Relationship Id="rId4" Type="http://schemas.openxmlformats.org/officeDocument/2006/relationships/audio" Target="../media/media7.mp3"/><Relationship Id="rId9" Type="http://schemas.microsoft.com/office/2007/relationships/media" Target="../media/media6.mp3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6.mp3"/><Relationship Id="rId4" Type="http://schemas.openxmlformats.org/officeDocument/2006/relationships/audio" Target="../media/media7.mp3"/><Relationship Id="rId9" Type="http://schemas.microsoft.com/office/2007/relationships/media" Target="../media/media6.mp3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81454-5AD3-0AAC-DB1B-FD36949800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781" y="2080946"/>
            <a:ext cx="11608435" cy="219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8F221-4A60-CE4F-4F53-58054D8BE109}"/>
              </a:ext>
            </a:extLst>
          </p:cNvPr>
          <p:cNvSpPr/>
          <p:nvPr/>
        </p:nvSpPr>
        <p:spPr>
          <a:xfrm>
            <a:off x="733458" y="975337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words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D28D4-4651-CABC-571F-5C96E809BC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729" y="4554285"/>
            <a:ext cx="10688542" cy="11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D0439E-EC2A-9AA9-8735-4F161E89FDEE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5" name="physical education (PE)">
            <a:hlinkClick r:id="" action="ppaction://media"/>
            <a:extLst>
              <a:ext uri="{FF2B5EF4-FFF2-40B4-BE49-F238E27FC236}">
                <a16:creationId xmlns:a16="http://schemas.microsoft.com/office/drawing/2014/main" id="{AA995D25-7894-6553-80B3-4E86DFB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95718" y="4310602"/>
            <a:ext cx="487362" cy="487363"/>
          </a:xfrm>
          <a:prstGeom prst="rect">
            <a:avLst/>
          </a:prstGeom>
        </p:spPr>
      </p:pic>
      <p:pic>
        <p:nvPicPr>
          <p:cNvPr id="7" name="drama">
            <a:hlinkClick r:id="" action="ppaction://media"/>
            <a:extLst>
              <a:ext uri="{FF2B5EF4-FFF2-40B4-BE49-F238E27FC236}">
                <a16:creationId xmlns:a16="http://schemas.microsoft.com/office/drawing/2014/main" id="{4F61D7BA-0560-9F57-7C98-A8FD40B52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413081" y="4279672"/>
            <a:ext cx="487362" cy="487363"/>
          </a:xfrm>
          <a:prstGeom prst="rect">
            <a:avLst/>
          </a:prstGeom>
        </p:spPr>
      </p:pic>
      <p:pic>
        <p:nvPicPr>
          <p:cNvPr id="11" name="engineering">
            <a:hlinkClick r:id="" action="ppaction://media"/>
            <a:extLst>
              <a:ext uri="{FF2B5EF4-FFF2-40B4-BE49-F238E27FC236}">
                <a16:creationId xmlns:a16="http://schemas.microsoft.com/office/drawing/2014/main" id="{75E5BB27-C908-1599-2D3A-668EBDD631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919" y="4279672"/>
            <a:ext cx="487362" cy="487363"/>
          </a:xfrm>
          <a:prstGeom prst="rect">
            <a:avLst/>
          </a:prstGeom>
        </p:spPr>
      </p:pic>
      <p:pic>
        <p:nvPicPr>
          <p:cNvPr id="12" name="information technology (IT)">
            <a:hlinkClick r:id="" action="ppaction://media"/>
            <a:extLst>
              <a:ext uri="{FF2B5EF4-FFF2-40B4-BE49-F238E27FC236}">
                <a16:creationId xmlns:a16="http://schemas.microsoft.com/office/drawing/2014/main" id="{FC5EC5B9-47DA-FC38-4006-67050845E4D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34473" y="4310602"/>
            <a:ext cx="487362" cy="487363"/>
          </a:xfrm>
          <a:prstGeom prst="rect">
            <a:avLst/>
          </a:prstGeom>
        </p:spPr>
      </p:pic>
      <p:pic>
        <p:nvPicPr>
          <p:cNvPr id="13" name="literature">
            <a:hlinkClick r:id="" action="ppaction://media"/>
            <a:extLst>
              <a:ext uri="{FF2B5EF4-FFF2-40B4-BE49-F238E27FC236}">
                <a16:creationId xmlns:a16="http://schemas.microsoft.com/office/drawing/2014/main" id="{8CB5BA2C-9A28-D5D0-7CC5-1EA9881FB5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1862" y="431060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531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81454-5AD3-0AAC-DB1B-FD3694980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781" y="2080946"/>
            <a:ext cx="11608435" cy="219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D28D4-4651-CABC-571F-5C96E809BC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727" y="4310604"/>
            <a:ext cx="10688542" cy="11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D0439E-EC2A-9AA9-8735-4F161E89FDEE}"/>
              </a:ext>
            </a:extLst>
          </p:cNvPr>
          <p:cNvSpPr/>
          <p:nvPr/>
        </p:nvSpPr>
        <p:spPr>
          <a:xfrm>
            <a:off x="4764098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pic>
        <p:nvPicPr>
          <p:cNvPr id="5" name="physical education (PE)">
            <a:hlinkClick r:id="" action="ppaction://media"/>
            <a:extLst>
              <a:ext uri="{FF2B5EF4-FFF2-40B4-BE49-F238E27FC236}">
                <a16:creationId xmlns:a16="http://schemas.microsoft.com/office/drawing/2014/main" id="{AA995D25-7894-6553-80B3-4E86DFB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1642" y="1562651"/>
            <a:ext cx="487362" cy="487363"/>
          </a:xfrm>
          <a:prstGeom prst="rect">
            <a:avLst/>
          </a:prstGeom>
        </p:spPr>
      </p:pic>
      <p:pic>
        <p:nvPicPr>
          <p:cNvPr id="7" name="drama">
            <a:hlinkClick r:id="" action="ppaction://media"/>
            <a:extLst>
              <a:ext uri="{FF2B5EF4-FFF2-40B4-BE49-F238E27FC236}">
                <a16:creationId xmlns:a16="http://schemas.microsoft.com/office/drawing/2014/main" id="{4F61D7BA-0560-9F57-7C98-A8FD40B52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49005" y="1593583"/>
            <a:ext cx="487362" cy="487363"/>
          </a:xfrm>
          <a:prstGeom prst="rect">
            <a:avLst/>
          </a:prstGeom>
        </p:spPr>
      </p:pic>
      <p:pic>
        <p:nvPicPr>
          <p:cNvPr id="11" name="engineering">
            <a:hlinkClick r:id="" action="ppaction://media"/>
            <a:extLst>
              <a:ext uri="{FF2B5EF4-FFF2-40B4-BE49-F238E27FC236}">
                <a16:creationId xmlns:a16="http://schemas.microsoft.com/office/drawing/2014/main" id="{75E5BB27-C908-1599-2D3A-668EBDD631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2995" y="1562651"/>
            <a:ext cx="487362" cy="487363"/>
          </a:xfrm>
          <a:prstGeom prst="rect">
            <a:avLst/>
          </a:prstGeom>
        </p:spPr>
      </p:pic>
      <p:pic>
        <p:nvPicPr>
          <p:cNvPr id="12" name="information technology (IT)">
            <a:hlinkClick r:id="" action="ppaction://media"/>
            <a:extLst>
              <a:ext uri="{FF2B5EF4-FFF2-40B4-BE49-F238E27FC236}">
                <a16:creationId xmlns:a16="http://schemas.microsoft.com/office/drawing/2014/main" id="{FC5EC5B9-47DA-FC38-4006-67050845E4D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98548" y="1594363"/>
            <a:ext cx="487362" cy="487363"/>
          </a:xfrm>
          <a:prstGeom prst="rect">
            <a:avLst/>
          </a:prstGeom>
        </p:spPr>
      </p:pic>
      <p:pic>
        <p:nvPicPr>
          <p:cNvPr id="13" name="literature">
            <a:hlinkClick r:id="" action="ppaction://media"/>
            <a:extLst>
              <a:ext uri="{FF2B5EF4-FFF2-40B4-BE49-F238E27FC236}">
                <a16:creationId xmlns:a16="http://schemas.microsoft.com/office/drawing/2014/main" id="{8CB5BA2C-9A28-D5D0-7CC5-1EA9881FB5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3514" y="1593583"/>
            <a:ext cx="487362" cy="487363"/>
          </a:xfrm>
          <a:prstGeom prst="rect">
            <a:avLst/>
          </a:prstGeom>
        </p:spPr>
      </p:pic>
      <p:pic>
        <p:nvPicPr>
          <p:cNvPr id="8" name="ngón tay" descr="Aggregate more than 144 finger logo png latest - tnbvietnam.edu.vn">
            <a:extLst>
              <a:ext uri="{FF2B5EF4-FFF2-40B4-BE49-F238E27FC236}">
                <a16:creationId xmlns:a16="http://schemas.microsoft.com/office/drawing/2014/main" id="{12BF27A8-193C-42E4-54B5-E7C03425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69" y="3984485"/>
            <a:ext cx="1736520" cy="24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5451E0-88E3-09B7-5DAC-FEC01A41C210}"/>
              </a:ext>
            </a:extLst>
          </p:cNvPr>
          <p:cNvSpPr txBox="1"/>
          <p:nvPr/>
        </p:nvSpPr>
        <p:spPr>
          <a:xfrm>
            <a:off x="4459443" y="828796"/>
            <a:ext cx="327311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Point and say</a:t>
            </a:r>
          </a:p>
        </p:txBody>
      </p:sp>
    </p:spTree>
    <p:extLst>
      <p:ext uri="{BB962C8B-B14F-4D97-AF65-F5344CB8AC3E}">
        <p14:creationId xmlns:p14="http://schemas.microsoft.com/office/powerpoint/2010/main" val="15603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8 0.17685 L -4.375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81454-5AD3-0AAC-DB1B-FD3694980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781" y="2080946"/>
            <a:ext cx="11608435" cy="219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D28D4-4651-CABC-571F-5C96E809BC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727" y="4310604"/>
            <a:ext cx="10688542" cy="11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D0439E-EC2A-9AA9-8735-4F161E89FDEE}"/>
              </a:ext>
            </a:extLst>
          </p:cNvPr>
          <p:cNvSpPr/>
          <p:nvPr/>
        </p:nvSpPr>
        <p:spPr>
          <a:xfrm>
            <a:off x="4764098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pic>
        <p:nvPicPr>
          <p:cNvPr id="5" name="physical education (PE)">
            <a:hlinkClick r:id="" action="ppaction://media"/>
            <a:extLst>
              <a:ext uri="{FF2B5EF4-FFF2-40B4-BE49-F238E27FC236}">
                <a16:creationId xmlns:a16="http://schemas.microsoft.com/office/drawing/2014/main" id="{AA995D25-7894-6553-80B3-4E86DFB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1642" y="1562651"/>
            <a:ext cx="487362" cy="487363"/>
          </a:xfrm>
          <a:prstGeom prst="rect">
            <a:avLst/>
          </a:prstGeom>
        </p:spPr>
      </p:pic>
      <p:pic>
        <p:nvPicPr>
          <p:cNvPr id="7" name="drama">
            <a:hlinkClick r:id="" action="ppaction://media"/>
            <a:extLst>
              <a:ext uri="{FF2B5EF4-FFF2-40B4-BE49-F238E27FC236}">
                <a16:creationId xmlns:a16="http://schemas.microsoft.com/office/drawing/2014/main" id="{4F61D7BA-0560-9F57-7C98-A8FD40B52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49005" y="1593583"/>
            <a:ext cx="487362" cy="487363"/>
          </a:xfrm>
          <a:prstGeom prst="rect">
            <a:avLst/>
          </a:prstGeom>
        </p:spPr>
      </p:pic>
      <p:pic>
        <p:nvPicPr>
          <p:cNvPr id="11" name="engineering">
            <a:hlinkClick r:id="" action="ppaction://media"/>
            <a:extLst>
              <a:ext uri="{FF2B5EF4-FFF2-40B4-BE49-F238E27FC236}">
                <a16:creationId xmlns:a16="http://schemas.microsoft.com/office/drawing/2014/main" id="{75E5BB27-C908-1599-2D3A-668EBDD631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2995" y="1562651"/>
            <a:ext cx="487362" cy="487363"/>
          </a:xfrm>
          <a:prstGeom prst="rect">
            <a:avLst/>
          </a:prstGeom>
        </p:spPr>
      </p:pic>
      <p:pic>
        <p:nvPicPr>
          <p:cNvPr id="12" name="information technology (IT)">
            <a:hlinkClick r:id="" action="ppaction://media"/>
            <a:extLst>
              <a:ext uri="{FF2B5EF4-FFF2-40B4-BE49-F238E27FC236}">
                <a16:creationId xmlns:a16="http://schemas.microsoft.com/office/drawing/2014/main" id="{FC5EC5B9-47DA-FC38-4006-67050845E4D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98548" y="1594363"/>
            <a:ext cx="487362" cy="487363"/>
          </a:xfrm>
          <a:prstGeom prst="rect">
            <a:avLst/>
          </a:prstGeom>
        </p:spPr>
      </p:pic>
      <p:pic>
        <p:nvPicPr>
          <p:cNvPr id="13" name="literature">
            <a:hlinkClick r:id="" action="ppaction://media"/>
            <a:extLst>
              <a:ext uri="{FF2B5EF4-FFF2-40B4-BE49-F238E27FC236}">
                <a16:creationId xmlns:a16="http://schemas.microsoft.com/office/drawing/2014/main" id="{8CB5BA2C-9A28-D5D0-7CC5-1EA9881FB5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3514" y="1593583"/>
            <a:ext cx="487362" cy="487363"/>
          </a:xfrm>
          <a:prstGeom prst="rect">
            <a:avLst/>
          </a:prstGeom>
        </p:spPr>
      </p:pic>
      <p:pic>
        <p:nvPicPr>
          <p:cNvPr id="8" name="ngón tay" descr="Aggregate more than 144 finger logo png latest - tnbvietnam.edu.vn">
            <a:extLst>
              <a:ext uri="{FF2B5EF4-FFF2-40B4-BE49-F238E27FC236}">
                <a16:creationId xmlns:a16="http://schemas.microsoft.com/office/drawing/2014/main" id="{12BF27A8-193C-42E4-54B5-E7C03425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69" y="3984485"/>
            <a:ext cx="1736520" cy="24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A4DDB-94CD-E8D8-05A5-59C73C21C953}"/>
              </a:ext>
            </a:extLst>
          </p:cNvPr>
          <p:cNvSpPr txBox="1"/>
          <p:nvPr/>
        </p:nvSpPr>
        <p:spPr>
          <a:xfrm>
            <a:off x="4459443" y="828796"/>
            <a:ext cx="327311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Point and say</a:t>
            </a:r>
          </a:p>
        </p:txBody>
      </p:sp>
    </p:spTree>
    <p:extLst>
      <p:ext uri="{BB962C8B-B14F-4D97-AF65-F5344CB8AC3E}">
        <p14:creationId xmlns:p14="http://schemas.microsoft.com/office/powerpoint/2010/main" val="2853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54701 -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81454-5AD3-0AAC-DB1B-FD3694980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781" y="2080946"/>
            <a:ext cx="11608435" cy="219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D28D4-4651-CABC-571F-5C96E809BC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727" y="4310604"/>
            <a:ext cx="10688542" cy="11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D0439E-EC2A-9AA9-8735-4F161E89FDEE}"/>
              </a:ext>
            </a:extLst>
          </p:cNvPr>
          <p:cNvSpPr/>
          <p:nvPr/>
        </p:nvSpPr>
        <p:spPr>
          <a:xfrm>
            <a:off x="4764098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pic>
        <p:nvPicPr>
          <p:cNvPr id="5" name="physical education (PE)">
            <a:hlinkClick r:id="" action="ppaction://media"/>
            <a:extLst>
              <a:ext uri="{FF2B5EF4-FFF2-40B4-BE49-F238E27FC236}">
                <a16:creationId xmlns:a16="http://schemas.microsoft.com/office/drawing/2014/main" id="{AA995D25-7894-6553-80B3-4E86DFB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1642" y="1562651"/>
            <a:ext cx="487362" cy="487363"/>
          </a:xfrm>
          <a:prstGeom prst="rect">
            <a:avLst/>
          </a:prstGeom>
        </p:spPr>
      </p:pic>
      <p:pic>
        <p:nvPicPr>
          <p:cNvPr id="7" name="drama">
            <a:hlinkClick r:id="" action="ppaction://media"/>
            <a:extLst>
              <a:ext uri="{FF2B5EF4-FFF2-40B4-BE49-F238E27FC236}">
                <a16:creationId xmlns:a16="http://schemas.microsoft.com/office/drawing/2014/main" id="{4F61D7BA-0560-9F57-7C98-A8FD40B52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49005" y="1593583"/>
            <a:ext cx="487362" cy="487363"/>
          </a:xfrm>
          <a:prstGeom prst="rect">
            <a:avLst/>
          </a:prstGeom>
        </p:spPr>
      </p:pic>
      <p:pic>
        <p:nvPicPr>
          <p:cNvPr id="11" name="engineering">
            <a:hlinkClick r:id="" action="ppaction://media"/>
            <a:extLst>
              <a:ext uri="{FF2B5EF4-FFF2-40B4-BE49-F238E27FC236}">
                <a16:creationId xmlns:a16="http://schemas.microsoft.com/office/drawing/2014/main" id="{75E5BB27-C908-1599-2D3A-668EBDD631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2995" y="1562651"/>
            <a:ext cx="487362" cy="487363"/>
          </a:xfrm>
          <a:prstGeom prst="rect">
            <a:avLst/>
          </a:prstGeom>
        </p:spPr>
      </p:pic>
      <p:pic>
        <p:nvPicPr>
          <p:cNvPr id="12" name="information technology (IT)">
            <a:hlinkClick r:id="" action="ppaction://media"/>
            <a:extLst>
              <a:ext uri="{FF2B5EF4-FFF2-40B4-BE49-F238E27FC236}">
                <a16:creationId xmlns:a16="http://schemas.microsoft.com/office/drawing/2014/main" id="{FC5EC5B9-47DA-FC38-4006-67050845E4D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98548" y="1594363"/>
            <a:ext cx="487362" cy="487363"/>
          </a:xfrm>
          <a:prstGeom prst="rect">
            <a:avLst/>
          </a:prstGeom>
        </p:spPr>
      </p:pic>
      <p:pic>
        <p:nvPicPr>
          <p:cNvPr id="13" name="literature">
            <a:hlinkClick r:id="" action="ppaction://media"/>
            <a:extLst>
              <a:ext uri="{FF2B5EF4-FFF2-40B4-BE49-F238E27FC236}">
                <a16:creationId xmlns:a16="http://schemas.microsoft.com/office/drawing/2014/main" id="{8CB5BA2C-9A28-D5D0-7CC5-1EA9881FB5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3514" y="1593583"/>
            <a:ext cx="487362" cy="487363"/>
          </a:xfrm>
          <a:prstGeom prst="rect">
            <a:avLst/>
          </a:prstGeom>
        </p:spPr>
      </p:pic>
      <p:pic>
        <p:nvPicPr>
          <p:cNvPr id="8" name="ngón tay" descr="Aggregate more than 144 finger logo png latest - tnbvietnam.edu.vn">
            <a:extLst>
              <a:ext uri="{FF2B5EF4-FFF2-40B4-BE49-F238E27FC236}">
                <a16:creationId xmlns:a16="http://schemas.microsoft.com/office/drawing/2014/main" id="{12BF27A8-193C-42E4-54B5-E7C03425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69" y="3984485"/>
            <a:ext cx="1736520" cy="24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B63972-3A3D-504F-4207-BC13BDA0C244}"/>
              </a:ext>
            </a:extLst>
          </p:cNvPr>
          <p:cNvSpPr txBox="1"/>
          <p:nvPr/>
        </p:nvSpPr>
        <p:spPr>
          <a:xfrm>
            <a:off x="4459443" y="828796"/>
            <a:ext cx="327311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Point and say</a:t>
            </a:r>
          </a:p>
        </p:txBody>
      </p:sp>
    </p:spTree>
    <p:extLst>
      <p:ext uri="{BB962C8B-B14F-4D97-AF65-F5344CB8AC3E}">
        <p14:creationId xmlns:p14="http://schemas.microsoft.com/office/powerpoint/2010/main" val="31556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 0.00972 L 0.17605 0.06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81454-5AD3-0AAC-DB1B-FD3694980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781" y="2080946"/>
            <a:ext cx="11608435" cy="219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D28D4-4651-CABC-571F-5C96E809BC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727" y="4310604"/>
            <a:ext cx="10688542" cy="11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D0439E-EC2A-9AA9-8735-4F161E89FDEE}"/>
              </a:ext>
            </a:extLst>
          </p:cNvPr>
          <p:cNvSpPr/>
          <p:nvPr/>
        </p:nvSpPr>
        <p:spPr>
          <a:xfrm>
            <a:off x="4764098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pic>
        <p:nvPicPr>
          <p:cNvPr id="5" name="physical education (PE)">
            <a:hlinkClick r:id="" action="ppaction://media"/>
            <a:extLst>
              <a:ext uri="{FF2B5EF4-FFF2-40B4-BE49-F238E27FC236}">
                <a16:creationId xmlns:a16="http://schemas.microsoft.com/office/drawing/2014/main" id="{AA995D25-7894-6553-80B3-4E86DFB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1642" y="1562651"/>
            <a:ext cx="487362" cy="487363"/>
          </a:xfrm>
          <a:prstGeom prst="rect">
            <a:avLst/>
          </a:prstGeom>
        </p:spPr>
      </p:pic>
      <p:pic>
        <p:nvPicPr>
          <p:cNvPr id="7" name="drama">
            <a:hlinkClick r:id="" action="ppaction://media"/>
            <a:extLst>
              <a:ext uri="{FF2B5EF4-FFF2-40B4-BE49-F238E27FC236}">
                <a16:creationId xmlns:a16="http://schemas.microsoft.com/office/drawing/2014/main" id="{4F61D7BA-0560-9F57-7C98-A8FD40B52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49005" y="1593583"/>
            <a:ext cx="487362" cy="487363"/>
          </a:xfrm>
          <a:prstGeom prst="rect">
            <a:avLst/>
          </a:prstGeom>
        </p:spPr>
      </p:pic>
      <p:pic>
        <p:nvPicPr>
          <p:cNvPr id="11" name="engineering">
            <a:hlinkClick r:id="" action="ppaction://media"/>
            <a:extLst>
              <a:ext uri="{FF2B5EF4-FFF2-40B4-BE49-F238E27FC236}">
                <a16:creationId xmlns:a16="http://schemas.microsoft.com/office/drawing/2014/main" id="{75E5BB27-C908-1599-2D3A-668EBDD631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2995" y="1562651"/>
            <a:ext cx="487362" cy="487363"/>
          </a:xfrm>
          <a:prstGeom prst="rect">
            <a:avLst/>
          </a:prstGeom>
        </p:spPr>
      </p:pic>
      <p:pic>
        <p:nvPicPr>
          <p:cNvPr id="12" name="information technology (IT)">
            <a:hlinkClick r:id="" action="ppaction://media"/>
            <a:extLst>
              <a:ext uri="{FF2B5EF4-FFF2-40B4-BE49-F238E27FC236}">
                <a16:creationId xmlns:a16="http://schemas.microsoft.com/office/drawing/2014/main" id="{FC5EC5B9-47DA-FC38-4006-67050845E4D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98548" y="1594363"/>
            <a:ext cx="487362" cy="487363"/>
          </a:xfrm>
          <a:prstGeom prst="rect">
            <a:avLst/>
          </a:prstGeom>
        </p:spPr>
      </p:pic>
      <p:pic>
        <p:nvPicPr>
          <p:cNvPr id="13" name="literature">
            <a:hlinkClick r:id="" action="ppaction://media"/>
            <a:extLst>
              <a:ext uri="{FF2B5EF4-FFF2-40B4-BE49-F238E27FC236}">
                <a16:creationId xmlns:a16="http://schemas.microsoft.com/office/drawing/2014/main" id="{8CB5BA2C-9A28-D5D0-7CC5-1EA9881FB5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3514" y="1593583"/>
            <a:ext cx="487362" cy="487363"/>
          </a:xfrm>
          <a:prstGeom prst="rect">
            <a:avLst/>
          </a:prstGeom>
        </p:spPr>
      </p:pic>
      <p:pic>
        <p:nvPicPr>
          <p:cNvPr id="8" name="ngón tay" descr="Aggregate more than 144 finger logo png latest - tnbvietnam.edu.vn">
            <a:extLst>
              <a:ext uri="{FF2B5EF4-FFF2-40B4-BE49-F238E27FC236}">
                <a16:creationId xmlns:a16="http://schemas.microsoft.com/office/drawing/2014/main" id="{12BF27A8-193C-42E4-54B5-E7C03425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69" y="3984485"/>
            <a:ext cx="1736520" cy="24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986418-E074-6009-5005-F56B2BD8AE76}"/>
              </a:ext>
            </a:extLst>
          </p:cNvPr>
          <p:cNvSpPr txBox="1"/>
          <p:nvPr/>
        </p:nvSpPr>
        <p:spPr>
          <a:xfrm>
            <a:off x="4459443" y="828796"/>
            <a:ext cx="327311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Point and say</a:t>
            </a:r>
          </a:p>
        </p:txBody>
      </p:sp>
    </p:spTree>
    <p:extLst>
      <p:ext uri="{BB962C8B-B14F-4D97-AF65-F5344CB8AC3E}">
        <p14:creationId xmlns:p14="http://schemas.microsoft.com/office/powerpoint/2010/main" val="328469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93 0.06782 L 0.3767 0.06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81454-5AD3-0AAC-DB1B-FD3694980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781" y="2080946"/>
            <a:ext cx="11608435" cy="219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D28D4-4651-CABC-571F-5C96E809BC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727" y="4310604"/>
            <a:ext cx="10688542" cy="11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D0439E-EC2A-9AA9-8735-4F161E89FDEE}"/>
              </a:ext>
            </a:extLst>
          </p:cNvPr>
          <p:cNvSpPr/>
          <p:nvPr/>
        </p:nvSpPr>
        <p:spPr>
          <a:xfrm>
            <a:off x="4764098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pic>
        <p:nvPicPr>
          <p:cNvPr id="5" name="physical education (PE)">
            <a:hlinkClick r:id="" action="ppaction://media"/>
            <a:extLst>
              <a:ext uri="{FF2B5EF4-FFF2-40B4-BE49-F238E27FC236}">
                <a16:creationId xmlns:a16="http://schemas.microsoft.com/office/drawing/2014/main" id="{AA995D25-7894-6553-80B3-4E86DFB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1642" y="1562651"/>
            <a:ext cx="487362" cy="487363"/>
          </a:xfrm>
          <a:prstGeom prst="rect">
            <a:avLst/>
          </a:prstGeom>
        </p:spPr>
      </p:pic>
      <p:pic>
        <p:nvPicPr>
          <p:cNvPr id="7" name="drama">
            <a:hlinkClick r:id="" action="ppaction://media"/>
            <a:extLst>
              <a:ext uri="{FF2B5EF4-FFF2-40B4-BE49-F238E27FC236}">
                <a16:creationId xmlns:a16="http://schemas.microsoft.com/office/drawing/2014/main" id="{4F61D7BA-0560-9F57-7C98-A8FD40B52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49005" y="1593583"/>
            <a:ext cx="487362" cy="487363"/>
          </a:xfrm>
          <a:prstGeom prst="rect">
            <a:avLst/>
          </a:prstGeom>
        </p:spPr>
      </p:pic>
      <p:pic>
        <p:nvPicPr>
          <p:cNvPr id="11" name="engineering">
            <a:hlinkClick r:id="" action="ppaction://media"/>
            <a:extLst>
              <a:ext uri="{FF2B5EF4-FFF2-40B4-BE49-F238E27FC236}">
                <a16:creationId xmlns:a16="http://schemas.microsoft.com/office/drawing/2014/main" id="{75E5BB27-C908-1599-2D3A-668EBDD631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2995" y="1562651"/>
            <a:ext cx="487362" cy="487363"/>
          </a:xfrm>
          <a:prstGeom prst="rect">
            <a:avLst/>
          </a:prstGeom>
        </p:spPr>
      </p:pic>
      <p:pic>
        <p:nvPicPr>
          <p:cNvPr id="12" name="information technology (IT)">
            <a:hlinkClick r:id="" action="ppaction://media"/>
            <a:extLst>
              <a:ext uri="{FF2B5EF4-FFF2-40B4-BE49-F238E27FC236}">
                <a16:creationId xmlns:a16="http://schemas.microsoft.com/office/drawing/2014/main" id="{FC5EC5B9-47DA-FC38-4006-67050845E4D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98548" y="1594363"/>
            <a:ext cx="487362" cy="487363"/>
          </a:xfrm>
          <a:prstGeom prst="rect">
            <a:avLst/>
          </a:prstGeom>
        </p:spPr>
      </p:pic>
      <p:pic>
        <p:nvPicPr>
          <p:cNvPr id="13" name="literature">
            <a:hlinkClick r:id="" action="ppaction://media"/>
            <a:extLst>
              <a:ext uri="{FF2B5EF4-FFF2-40B4-BE49-F238E27FC236}">
                <a16:creationId xmlns:a16="http://schemas.microsoft.com/office/drawing/2014/main" id="{8CB5BA2C-9A28-D5D0-7CC5-1EA9881FB5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3514" y="1593583"/>
            <a:ext cx="487362" cy="487363"/>
          </a:xfrm>
          <a:prstGeom prst="rect">
            <a:avLst/>
          </a:prstGeom>
        </p:spPr>
      </p:pic>
      <p:pic>
        <p:nvPicPr>
          <p:cNvPr id="8" name="ngón tay" descr="Aggregate more than 144 finger logo png latest - tnbvietnam.edu.vn">
            <a:extLst>
              <a:ext uri="{FF2B5EF4-FFF2-40B4-BE49-F238E27FC236}">
                <a16:creationId xmlns:a16="http://schemas.microsoft.com/office/drawing/2014/main" id="{12BF27A8-193C-42E4-54B5-E7C03425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69" y="3984485"/>
            <a:ext cx="1736520" cy="24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3F86F8-DB5B-D6A8-1FE8-DB162F0908C2}"/>
              </a:ext>
            </a:extLst>
          </p:cNvPr>
          <p:cNvSpPr txBox="1"/>
          <p:nvPr/>
        </p:nvSpPr>
        <p:spPr>
          <a:xfrm>
            <a:off x="4459443" y="828796"/>
            <a:ext cx="327311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Point and say</a:t>
            </a:r>
          </a:p>
        </p:txBody>
      </p:sp>
    </p:spTree>
    <p:extLst>
      <p:ext uri="{BB962C8B-B14F-4D97-AF65-F5344CB8AC3E}">
        <p14:creationId xmlns:p14="http://schemas.microsoft.com/office/powerpoint/2010/main" val="291728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0.06782 L 0.70912 0.06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F953A2-0727-7517-F087-98DF993A39BD}"/>
              </a:ext>
            </a:extLst>
          </p:cNvPr>
          <p:cNvSpPr/>
          <p:nvPr/>
        </p:nvSpPr>
        <p:spPr>
          <a:xfrm>
            <a:off x="4100485" y="93946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Homework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307FCD-549E-F12B-AA40-8C267261C5D9}"/>
              </a:ext>
            </a:extLst>
          </p:cNvPr>
          <p:cNvSpPr/>
          <p:nvPr/>
        </p:nvSpPr>
        <p:spPr>
          <a:xfrm>
            <a:off x="745515" y="1876346"/>
            <a:ext cx="10333965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</a:rPr>
              <a:t>Practise</a:t>
            </a:r>
            <a:r>
              <a:rPr lang="en-US" sz="3600" dirty="0">
                <a:solidFill>
                  <a:srgbClr val="0070C0"/>
                </a:solidFill>
              </a:rPr>
              <a:t> the vocabularies and structure; and make sentences using them.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Prepare the next lesson (page 81 Pupil’s Book).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Activity Book page 74.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</a:rPr>
              <a:t>Tiếng</a:t>
            </a:r>
            <a:r>
              <a:rPr lang="en-US" sz="3600" b="1" dirty="0">
                <a:solidFill>
                  <a:srgbClr val="0070C0"/>
                </a:solidFill>
              </a:rPr>
              <a:t> Anh 5 Extra and Friends notebook</a:t>
            </a:r>
            <a:r>
              <a:rPr lang="en-US" sz="3600" dirty="0">
                <a:solidFill>
                  <a:srgbClr val="0070C0"/>
                </a:solidFill>
              </a:rPr>
              <a:t> (page 39) - </a:t>
            </a:r>
            <a:r>
              <a:rPr lang="en-US" sz="3600" i="1" dirty="0">
                <a:solidFill>
                  <a:srgbClr val="0070C0"/>
                </a:solidFill>
              </a:rPr>
              <a:t>recommended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B6B36-596C-4DB9-A41E-620A15B07E35}"/>
              </a:ext>
            </a:extLst>
          </p:cNvPr>
          <p:cNvGrpSpPr/>
          <p:nvPr/>
        </p:nvGrpSpPr>
        <p:grpSpPr>
          <a:xfrm>
            <a:off x="-178489" y="6296163"/>
            <a:ext cx="12370489" cy="595704"/>
            <a:chOff x="-178490" y="6296163"/>
            <a:chExt cx="12370489" cy="5957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83BB20-98BE-45C1-BC30-CD96DF6C8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6296163"/>
              <a:ext cx="12192000" cy="5957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5E24F-C66F-4D31-B4D7-67530B9B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6F4A24-565C-4169-8D78-B49842174CCD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F2B"/>
            </a:solidFill>
            <a:ln>
              <a:solidFill>
                <a:srgbClr val="FFD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0F5DB7-5BFE-43C0-ACD0-95F735EC3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22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DD536B-A9BC-F78C-65CC-5A0AF2A76150}"/>
              </a:ext>
            </a:extLst>
          </p:cNvPr>
          <p:cNvGrpSpPr/>
          <p:nvPr/>
        </p:nvGrpSpPr>
        <p:grpSpPr>
          <a:xfrm>
            <a:off x="2632668" y="1295845"/>
            <a:ext cx="6685546" cy="4662828"/>
            <a:chOff x="2632668" y="1295845"/>
            <a:chExt cx="6685546" cy="4662828"/>
          </a:xfrm>
        </p:grpSpPr>
        <p:pic>
          <p:nvPicPr>
            <p:cNvPr id="3" name="Picture 2" descr="happy cute little kids boy and girl study with teacher.illustrations of  cheerful children's school life. 13275755 Vector Art at Vecteezy">
              <a:extLst>
                <a:ext uri="{FF2B5EF4-FFF2-40B4-BE49-F238E27FC236}">
                  <a16:creationId xmlns:a16="http://schemas.microsoft.com/office/drawing/2014/main" id="{5389F578-7A0A-87AC-C8B1-5E831BD5B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668" y="1295845"/>
              <a:ext cx="6685546" cy="4662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A5C6D3-B1B2-0F80-2CB1-76BC311CF8A8}"/>
                </a:ext>
              </a:extLst>
            </p:cNvPr>
            <p:cNvSpPr/>
            <p:nvPr/>
          </p:nvSpPr>
          <p:spPr>
            <a:xfrm>
              <a:off x="5156664" y="2123273"/>
              <a:ext cx="30040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Goodbye!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6773F3-C02B-48AA-93C4-E278097487F0}"/>
              </a:ext>
            </a:extLst>
          </p:cNvPr>
          <p:cNvGrpSpPr/>
          <p:nvPr/>
        </p:nvGrpSpPr>
        <p:grpSpPr>
          <a:xfrm>
            <a:off x="-178489" y="6296163"/>
            <a:ext cx="12370489" cy="595704"/>
            <a:chOff x="-178490" y="6296163"/>
            <a:chExt cx="12370489" cy="5957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79E119-FE81-4524-9208-13915AD97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6296163"/>
              <a:ext cx="12192000" cy="5957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764D43-1736-4C13-87B4-6D731101B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BD6E838-2ECF-4728-A9D5-12815F0A5170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F2B"/>
            </a:solidFill>
            <a:ln>
              <a:solidFill>
                <a:srgbClr val="FFD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1CC97E-B4F8-4846-891F-9D58B817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23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56EFCC-935D-4A84-B1D4-93D0C5B94A8F}"/>
              </a:ext>
            </a:extLst>
          </p:cNvPr>
          <p:cNvGrpSpPr/>
          <p:nvPr/>
        </p:nvGrpSpPr>
        <p:grpSpPr>
          <a:xfrm>
            <a:off x="-178489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8CEEEB-705E-45DE-9BA5-3662735A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6296163"/>
              <a:ext cx="12192000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6B6AF3-308A-498B-B988-A378A46A3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0509A08-5446-4E42-A4F8-A71E2FA17F40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F2B"/>
            </a:solidFill>
            <a:ln>
              <a:solidFill>
                <a:srgbClr val="FFDF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2C0E37-3591-4901-866D-2EC5D78D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  <p:pic>
        <p:nvPicPr>
          <p:cNvPr id="3" name="snaptik.vn_jrAR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0"/>
            <a:ext cx="12192000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EF0B74-90C5-22A8-80D7-3E8C7BF3E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5777" y="2881095"/>
            <a:ext cx="7677564" cy="3404552"/>
          </a:xfrm>
          <a:prstGeom prst="rect">
            <a:avLst/>
          </a:prstGeom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id="{264CDAA5-C34C-3521-3E13-FBE71AC0A107}"/>
              </a:ext>
            </a:extLst>
          </p:cNvPr>
          <p:cNvSpPr/>
          <p:nvPr/>
        </p:nvSpPr>
        <p:spPr>
          <a:xfrm>
            <a:off x="3524683" y="1656275"/>
            <a:ext cx="2321960" cy="1043766"/>
          </a:xfrm>
          <a:prstGeom prst="wedgeRoundRectCallout">
            <a:avLst>
              <a:gd name="adj1" fmla="val -38109"/>
              <a:gd name="adj2" fmla="val 1003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It’s time to learn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2DA2A8-CB77-D70B-3E86-5450AE247B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>
          <a:xfrm>
            <a:off x="10149016" y="-72338"/>
            <a:ext cx="2067697" cy="7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81454-5AD3-0AAC-DB1B-FD369498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28" y="2266408"/>
            <a:ext cx="11608435" cy="219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8F221-4A60-CE4F-4F53-58054D8BE109}"/>
              </a:ext>
            </a:extLst>
          </p:cNvPr>
          <p:cNvSpPr/>
          <p:nvPr/>
        </p:nvSpPr>
        <p:spPr>
          <a:xfrm>
            <a:off x="4374377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D28D4-4651-CABC-571F-5C96E809B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29" y="4554285"/>
            <a:ext cx="10688542" cy="11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6C234-8084-8822-B6F8-6799F8CF2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13" y="1081760"/>
            <a:ext cx="6249272" cy="800212"/>
          </a:xfrm>
          <a:prstGeom prst="rect">
            <a:avLst/>
          </a:prstGeom>
        </p:spPr>
      </p:pic>
      <p:pic>
        <p:nvPicPr>
          <p:cNvPr id="9" name="EXTRA &amp; FRIENDS 5 CD2 Track 54 p80 ex1 Unit 6">
            <a:hlinkClick r:id="" action="ppaction://media"/>
            <a:extLst>
              <a:ext uri="{FF2B5EF4-FFF2-40B4-BE49-F238E27FC236}">
                <a16:creationId xmlns:a16="http://schemas.microsoft.com/office/drawing/2014/main" id="{B0EF9685-0FCE-7B01-1760-AA09BC19EA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006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7285" y="1172790"/>
            <a:ext cx="709183" cy="709182"/>
          </a:xfrm>
          <a:prstGeom prst="rect">
            <a:avLst/>
          </a:prstGeom>
        </p:spPr>
      </p:pic>
      <p:pic>
        <p:nvPicPr>
          <p:cNvPr id="10" name="EXTRA &amp; FRIENDS 5 CD2 Track 54 p80 ex1 Unit 6">
            <a:hlinkClick r:id="" action="ppaction://media"/>
            <a:extLst>
              <a:ext uri="{FF2B5EF4-FFF2-40B4-BE49-F238E27FC236}">
                <a16:creationId xmlns:a16="http://schemas.microsoft.com/office/drawing/2014/main" id="{0036F79C-783C-D0B8-C91D-2911303107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36" end="0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668" y="5808800"/>
            <a:ext cx="709183" cy="70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7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8F221-4A60-CE4F-4F53-58054D8BE109}"/>
              </a:ext>
            </a:extLst>
          </p:cNvPr>
          <p:cNvSpPr/>
          <p:nvPr/>
        </p:nvSpPr>
        <p:spPr>
          <a:xfrm>
            <a:off x="4374377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0907E-92A1-66A9-184F-EAB8D7776573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3132C-7099-5EEE-73E5-4D6A8FCBA7AA}"/>
              </a:ext>
            </a:extLst>
          </p:cNvPr>
          <p:cNvSpPr txBox="1"/>
          <p:nvPr/>
        </p:nvSpPr>
        <p:spPr>
          <a:xfrm>
            <a:off x="6286635" y="2101453"/>
            <a:ext cx="56541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engineering</a:t>
            </a:r>
          </a:p>
          <a:p>
            <a:pPr algn="ctr"/>
            <a:r>
              <a:rPr lang="en-US" sz="5400" dirty="0">
                <a:solidFill>
                  <a:schemeClr val="accent3"/>
                </a:solidFill>
              </a:rPr>
              <a:t>/ˌ</a:t>
            </a:r>
            <a:r>
              <a:rPr lang="en-US" sz="5400" dirty="0" err="1">
                <a:solidFill>
                  <a:schemeClr val="accent3"/>
                </a:solidFill>
              </a:rPr>
              <a:t>endʒɪˈnɪərɪŋ</a:t>
            </a:r>
            <a:r>
              <a:rPr lang="en-US" sz="5400" dirty="0">
                <a:solidFill>
                  <a:schemeClr val="accent3"/>
                </a:solidFill>
              </a:rPr>
              <a:t>/</a:t>
            </a:r>
          </a:p>
          <a:p>
            <a:pPr algn="ctr"/>
            <a:r>
              <a:rPr lang="en-US" sz="5400" dirty="0">
                <a:solidFill>
                  <a:srgbClr val="00AD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môn</a:t>
            </a:r>
            <a:r>
              <a:rPr lang="en-US" sz="4400" dirty="0">
                <a:solidFill>
                  <a:srgbClr val="1D2A57"/>
                </a:solidFill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kỹ</a:t>
            </a:r>
            <a:r>
              <a:rPr lang="en-US" sz="4400" dirty="0">
                <a:solidFill>
                  <a:srgbClr val="1D2A57"/>
                </a:solidFill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thuật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A080C-4FE7-F8B9-7C47-D844976899FB}"/>
              </a:ext>
            </a:extLst>
          </p:cNvPr>
          <p:cNvSpPr/>
          <p:nvPr/>
        </p:nvSpPr>
        <p:spPr>
          <a:xfrm>
            <a:off x="1459085" y="5836336"/>
            <a:ext cx="3438173" cy="56420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engineering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7EB9C-7668-7360-F363-C9360B6FC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28" y="1707196"/>
            <a:ext cx="4663489" cy="3862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engineering">
            <a:hlinkClick r:id="" action="ppaction://media"/>
            <a:extLst>
              <a:ext uri="{FF2B5EF4-FFF2-40B4-BE49-F238E27FC236}">
                <a16:creationId xmlns:a16="http://schemas.microsoft.com/office/drawing/2014/main" id="{879D877B-9CF0-E020-384A-76949F961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5003" y="5702939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8F221-4A60-CE4F-4F53-58054D8BE109}"/>
              </a:ext>
            </a:extLst>
          </p:cNvPr>
          <p:cNvSpPr/>
          <p:nvPr/>
        </p:nvSpPr>
        <p:spPr>
          <a:xfrm>
            <a:off x="4374377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0907E-92A1-66A9-184F-EAB8D7776573}"/>
              </a:ext>
            </a:extLst>
          </p:cNvPr>
          <p:cNvSpPr/>
          <p:nvPr/>
        </p:nvSpPr>
        <p:spPr>
          <a:xfrm>
            <a:off x="269684" y="865801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3132C-7099-5EEE-73E5-4D6A8FCBA7AA}"/>
              </a:ext>
            </a:extLst>
          </p:cNvPr>
          <p:cNvSpPr txBox="1"/>
          <p:nvPr/>
        </p:nvSpPr>
        <p:spPr>
          <a:xfrm>
            <a:off x="5401851" y="1380690"/>
            <a:ext cx="703377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information technology (IT)</a:t>
            </a:r>
          </a:p>
          <a:p>
            <a:pPr algn="ctr"/>
            <a:r>
              <a:rPr lang="en-US" sz="5400" dirty="0">
                <a:solidFill>
                  <a:schemeClr val="accent3"/>
                </a:solidFill>
              </a:rPr>
              <a:t>/ˌ</a:t>
            </a:r>
            <a:r>
              <a:rPr lang="en-US" sz="5400" dirty="0" err="1">
                <a:solidFill>
                  <a:schemeClr val="accent3"/>
                </a:solidFill>
              </a:rPr>
              <a:t>ɪnfəˈmeɪʃən</a:t>
            </a:r>
            <a:r>
              <a:rPr lang="en-US" sz="5400" dirty="0">
                <a:solidFill>
                  <a:schemeClr val="accent3"/>
                </a:solidFill>
              </a:rPr>
              <a:t> </a:t>
            </a:r>
            <a:r>
              <a:rPr lang="en-US" sz="5400" dirty="0" err="1">
                <a:solidFill>
                  <a:schemeClr val="accent3"/>
                </a:solidFill>
              </a:rPr>
              <a:t>tekˈnɒlədʒi</a:t>
            </a:r>
            <a:r>
              <a:rPr lang="en-US" sz="5400" dirty="0">
                <a:solidFill>
                  <a:schemeClr val="accent3"/>
                </a:solidFill>
              </a:rPr>
              <a:t>/</a:t>
            </a:r>
          </a:p>
          <a:p>
            <a:pPr algn="ctr"/>
            <a:r>
              <a:rPr lang="en-US" sz="5400" dirty="0">
                <a:solidFill>
                  <a:srgbClr val="00AD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công</a:t>
            </a:r>
            <a:r>
              <a:rPr lang="en-US" sz="4400" dirty="0">
                <a:solidFill>
                  <a:srgbClr val="1D2A57"/>
                </a:solidFill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nghệ</a:t>
            </a:r>
            <a:r>
              <a:rPr lang="en-US" sz="4400" dirty="0">
                <a:solidFill>
                  <a:srgbClr val="1D2A57"/>
                </a:solidFill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thông</a:t>
            </a:r>
            <a:r>
              <a:rPr lang="en-US" sz="4400" dirty="0">
                <a:solidFill>
                  <a:srgbClr val="1D2A57"/>
                </a:solidFill>
              </a:rPr>
              <a:t> tin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A080C-4FE7-F8B9-7C47-D844976899FB}"/>
              </a:ext>
            </a:extLst>
          </p:cNvPr>
          <p:cNvSpPr/>
          <p:nvPr/>
        </p:nvSpPr>
        <p:spPr>
          <a:xfrm>
            <a:off x="360468" y="5325209"/>
            <a:ext cx="5546927" cy="145233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information technology (IT)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C7AE4-1E7A-2EE4-F2D5-C1B22F63D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274" y="1632180"/>
            <a:ext cx="3770113" cy="3593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nformation technology (IT)">
            <a:hlinkClick r:id="" action="ppaction://media"/>
            <a:extLst>
              <a:ext uri="{FF2B5EF4-FFF2-40B4-BE49-F238E27FC236}">
                <a16:creationId xmlns:a16="http://schemas.microsoft.com/office/drawing/2014/main" id="{8220B509-1BAF-41A9-66A6-1E2A33975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4891" y="5645748"/>
            <a:ext cx="762504" cy="7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8F221-4A60-CE4F-4F53-58054D8BE109}"/>
              </a:ext>
            </a:extLst>
          </p:cNvPr>
          <p:cNvSpPr/>
          <p:nvPr/>
        </p:nvSpPr>
        <p:spPr>
          <a:xfrm>
            <a:off x="4374377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0907E-92A1-66A9-184F-EAB8D7776573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3132C-7099-5EEE-73E5-4D6A8FCBA7AA}"/>
              </a:ext>
            </a:extLst>
          </p:cNvPr>
          <p:cNvSpPr txBox="1"/>
          <p:nvPr/>
        </p:nvSpPr>
        <p:spPr>
          <a:xfrm>
            <a:off x="6096000" y="1466752"/>
            <a:ext cx="565413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physical education (PE)</a:t>
            </a:r>
          </a:p>
          <a:p>
            <a:pPr algn="ctr"/>
            <a:r>
              <a:rPr lang="en-US" sz="5400" dirty="0">
                <a:solidFill>
                  <a:schemeClr val="accent3"/>
                </a:solidFill>
              </a:rPr>
              <a:t>/ˌ</a:t>
            </a:r>
            <a:r>
              <a:rPr lang="en-US" sz="5400" dirty="0" err="1">
                <a:solidFill>
                  <a:schemeClr val="accent3"/>
                </a:solidFill>
              </a:rPr>
              <a:t>fɪzɪkəl</a:t>
            </a:r>
            <a:r>
              <a:rPr lang="en-US" sz="5400" dirty="0">
                <a:solidFill>
                  <a:schemeClr val="accent3"/>
                </a:solidFill>
              </a:rPr>
              <a:t> </a:t>
            </a:r>
            <a:r>
              <a:rPr lang="en-US" sz="5400" dirty="0" err="1">
                <a:solidFill>
                  <a:schemeClr val="accent3"/>
                </a:solidFill>
              </a:rPr>
              <a:t>edjʊˈkeɪʃən</a:t>
            </a:r>
            <a:r>
              <a:rPr lang="en-US" sz="5400" dirty="0">
                <a:solidFill>
                  <a:schemeClr val="accent3"/>
                </a:solidFill>
              </a:rPr>
              <a:t>/</a:t>
            </a:r>
          </a:p>
          <a:p>
            <a:pPr algn="ctr"/>
            <a:r>
              <a:rPr lang="en-US" sz="5400" dirty="0">
                <a:solidFill>
                  <a:srgbClr val="00AD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giáo</a:t>
            </a:r>
            <a:r>
              <a:rPr lang="en-US" sz="4400" dirty="0">
                <a:solidFill>
                  <a:srgbClr val="1D2A57"/>
                </a:solidFill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dục</a:t>
            </a:r>
            <a:r>
              <a:rPr lang="en-US" sz="4400" dirty="0">
                <a:solidFill>
                  <a:srgbClr val="1D2A57"/>
                </a:solidFill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thể</a:t>
            </a:r>
            <a:r>
              <a:rPr lang="en-US" sz="4400" dirty="0">
                <a:solidFill>
                  <a:srgbClr val="1D2A57"/>
                </a:solidFill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chất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A080C-4FE7-F8B9-7C47-D844976899FB}"/>
              </a:ext>
            </a:extLst>
          </p:cNvPr>
          <p:cNvSpPr/>
          <p:nvPr/>
        </p:nvSpPr>
        <p:spPr>
          <a:xfrm>
            <a:off x="137553" y="5744755"/>
            <a:ext cx="6316046" cy="83099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physical education (PE)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0AA1ED-20EF-32C2-B44D-60611F4C89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61" b="6933"/>
          <a:stretch/>
        </p:blipFill>
        <p:spPr>
          <a:xfrm>
            <a:off x="769075" y="1923390"/>
            <a:ext cx="5183799" cy="3631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hysical education (PE)">
            <a:hlinkClick r:id="" action="ppaction://media"/>
            <a:extLst>
              <a:ext uri="{FF2B5EF4-FFF2-40B4-BE49-F238E27FC236}">
                <a16:creationId xmlns:a16="http://schemas.microsoft.com/office/drawing/2014/main" id="{B4FAF8A8-F1B6-F527-CB3C-7811F3FE0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2874" y="5035728"/>
            <a:ext cx="735833" cy="73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8F221-4A60-CE4F-4F53-58054D8BE109}"/>
              </a:ext>
            </a:extLst>
          </p:cNvPr>
          <p:cNvSpPr/>
          <p:nvPr/>
        </p:nvSpPr>
        <p:spPr>
          <a:xfrm>
            <a:off x="4374377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0907E-92A1-66A9-184F-EAB8D7776573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3132C-7099-5EEE-73E5-4D6A8FCBA7AA}"/>
              </a:ext>
            </a:extLst>
          </p:cNvPr>
          <p:cNvSpPr txBox="1"/>
          <p:nvPr/>
        </p:nvSpPr>
        <p:spPr>
          <a:xfrm>
            <a:off x="5814843" y="2531758"/>
            <a:ext cx="56541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literature</a:t>
            </a:r>
          </a:p>
          <a:p>
            <a:pPr algn="ctr"/>
            <a:r>
              <a:rPr lang="en-US" sz="5400" dirty="0">
                <a:solidFill>
                  <a:schemeClr val="accent3"/>
                </a:solidFill>
              </a:rPr>
              <a:t>/ˈ</a:t>
            </a:r>
            <a:r>
              <a:rPr lang="en-US" sz="5400" dirty="0" err="1">
                <a:solidFill>
                  <a:schemeClr val="accent3"/>
                </a:solidFill>
              </a:rPr>
              <a:t>lɪtrətʃə</a:t>
            </a:r>
            <a:r>
              <a:rPr lang="en-US" sz="5400" dirty="0">
                <a:solidFill>
                  <a:schemeClr val="accent3"/>
                </a:solidFill>
              </a:rPr>
              <a:t>/</a:t>
            </a:r>
          </a:p>
          <a:p>
            <a:pPr algn="ctr"/>
            <a:r>
              <a:rPr lang="en-US" sz="5400" dirty="0">
                <a:solidFill>
                  <a:srgbClr val="00AD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văn</a:t>
            </a:r>
            <a:r>
              <a:rPr lang="en-US" sz="4400" dirty="0">
                <a:solidFill>
                  <a:srgbClr val="1D2A57"/>
                </a:solidFill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học</a:t>
            </a:r>
            <a:r>
              <a:rPr lang="en-US" sz="4400" dirty="0">
                <a:solidFill>
                  <a:srgbClr val="1D2A57"/>
                </a:solidFill>
              </a:rPr>
              <a:t>, </a:t>
            </a:r>
            <a:r>
              <a:rPr lang="en-US" sz="4400" dirty="0" err="1">
                <a:solidFill>
                  <a:srgbClr val="1D2A57"/>
                </a:solidFill>
              </a:rPr>
              <a:t>môn</a:t>
            </a:r>
            <a:r>
              <a:rPr lang="en-US" sz="4400" dirty="0">
                <a:solidFill>
                  <a:srgbClr val="1D2A57"/>
                </a:solidFill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văn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A080C-4FE7-F8B9-7C47-D844976899FB}"/>
              </a:ext>
            </a:extLst>
          </p:cNvPr>
          <p:cNvSpPr/>
          <p:nvPr/>
        </p:nvSpPr>
        <p:spPr>
          <a:xfrm>
            <a:off x="1489563" y="5753761"/>
            <a:ext cx="3065647" cy="83099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literature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69D93-482E-27ED-0C38-47B4F03C8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620" y="1707196"/>
            <a:ext cx="3629532" cy="3867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literature">
            <a:hlinkClick r:id="" action="ppaction://media"/>
            <a:extLst>
              <a:ext uri="{FF2B5EF4-FFF2-40B4-BE49-F238E27FC236}">
                <a16:creationId xmlns:a16="http://schemas.microsoft.com/office/drawing/2014/main" id="{A5206B6E-8E06-53C2-3BB7-963A758FB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9734" y="5666001"/>
            <a:ext cx="1006514" cy="10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4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8F221-4A60-CE4F-4F53-58054D8BE109}"/>
              </a:ext>
            </a:extLst>
          </p:cNvPr>
          <p:cNvSpPr/>
          <p:nvPr/>
        </p:nvSpPr>
        <p:spPr>
          <a:xfrm>
            <a:off x="4374377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D0907E-92A1-66A9-184F-EAB8D7776573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3132C-7099-5EEE-73E5-4D6A8FCBA7AA}"/>
              </a:ext>
            </a:extLst>
          </p:cNvPr>
          <p:cNvSpPr txBox="1"/>
          <p:nvPr/>
        </p:nvSpPr>
        <p:spPr>
          <a:xfrm>
            <a:off x="6221507" y="2303817"/>
            <a:ext cx="56541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drama</a:t>
            </a:r>
          </a:p>
          <a:p>
            <a:pPr algn="ctr"/>
            <a:r>
              <a:rPr lang="en-US" sz="5400" dirty="0">
                <a:solidFill>
                  <a:schemeClr val="accent3"/>
                </a:solidFill>
              </a:rPr>
              <a:t>/ˈ</a:t>
            </a:r>
            <a:r>
              <a:rPr lang="en-US" sz="5400" dirty="0" err="1">
                <a:solidFill>
                  <a:schemeClr val="accent3"/>
                </a:solidFill>
              </a:rPr>
              <a:t>drɑːmə</a:t>
            </a:r>
            <a:r>
              <a:rPr lang="en-US" sz="5400" dirty="0">
                <a:solidFill>
                  <a:schemeClr val="accent3"/>
                </a:solidFill>
              </a:rPr>
              <a:t>/</a:t>
            </a:r>
          </a:p>
          <a:p>
            <a:pPr algn="ctr"/>
            <a:r>
              <a:rPr lang="en-US" sz="5400" dirty="0">
                <a:solidFill>
                  <a:srgbClr val="00AD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1D2A57"/>
                </a:solidFill>
              </a:rPr>
              <a:t>kịch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A080C-4FE7-F8B9-7C47-D844976899FB}"/>
              </a:ext>
            </a:extLst>
          </p:cNvPr>
          <p:cNvSpPr/>
          <p:nvPr/>
        </p:nvSpPr>
        <p:spPr>
          <a:xfrm>
            <a:off x="1489563" y="5753761"/>
            <a:ext cx="3065647" cy="83099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drama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16D9AD-0EBD-7553-4EC5-F478571D0D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35" r="4034" b="2315"/>
          <a:stretch/>
        </p:blipFill>
        <p:spPr>
          <a:xfrm>
            <a:off x="455476" y="1826680"/>
            <a:ext cx="5766031" cy="3816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drama">
            <a:hlinkClick r:id="" action="ppaction://media"/>
            <a:extLst>
              <a:ext uri="{FF2B5EF4-FFF2-40B4-BE49-F238E27FC236}">
                <a16:creationId xmlns:a16="http://schemas.microsoft.com/office/drawing/2014/main" id="{AFF61F51-EF65-F1E5-8BC8-71ADBB6DE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8010" y="5823337"/>
            <a:ext cx="761421" cy="7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3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8740</TotalTime>
  <Words>179</Words>
  <Application>Microsoft Office PowerPoint</Application>
  <PresentationFormat>Widescreen</PresentationFormat>
  <Paragraphs>51</Paragraphs>
  <Slides>17</Slides>
  <Notes>1</Notes>
  <HiddenSlides>0</HiddenSlides>
  <MMClips>38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144</cp:revision>
  <dcterms:created xsi:type="dcterms:W3CDTF">2020-12-10T09:47:37Z</dcterms:created>
  <dcterms:modified xsi:type="dcterms:W3CDTF">2026-02-04T01:15:12Z</dcterms:modified>
</cp:coreProperties>
</file>