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E40"/>
    <a:srgbClr val="FF6600"/>
    <a:srgbClr val="FD3D66"/>
    <a:srgbClr val="99CCFF"/>
    <a:srgbClr val="00CCFF"/>
    <a:srgbClr val="FF99FF"/>
    <a:srgbClr val="EF7011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5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045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A13A-D60A-422D-BAA6-E4E7ADFA2A21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105046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5046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5046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046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86AE-BC43-4E5F-A7F0-F08982154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58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Google Shape;1854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61" name="Google Shape;1855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95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E602FCF-448E-419E-82E4-12DAE3C8E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95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mỗi hộp để tới câu hỏi</a:t>
            </a:r>
          </a:p>
          <a:p>
            <a:r>
              <a:rPr lang="en-US" baseline="0"/>
              <a:t>Click vào mũi tên để tới bài học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05" name="Google Shape;9;p2"/>
          <p:cNvSpPr/>
          <p:nvPr userDrawn="1"/>
        </p:nvSpPr>
        <p:spPr>
          <a:xfrm rot="10800000">
            <a:off x="9604600" y="4660213"/>
            <a:ext cx="2587403" cy="2205572"/>
          </a:xfrm>
          <a:custGeom>
            <a:avLst/>
            <a:gdLst/>
            <a:ahLst/>
            <a:cxnLst/>
            <a:rect l="l" t="t" r="r" b="b"/>
            <a:pathLst>
              <a:path w="45137" h="38476" extrusionOk="0">
                <a:moveTo>
                  <a:pt x="25599" y="1"/>
                </a:moveTo>
                <a:cubicBezTo>
                  <a:pt x="20745" y="1"/>
                  <a:pt x="15919" y="2114"/>
                  <a:pt x="12178" y="5284"/>
                </a:cubicBezTo>
                <a:cubicBezTo>
                  <a:pt x="10221" y="3542"/>
                  <a:pt x="7510" y="2710"/>
                  <a:pt x="4795" y="2710"/>
                </a:cubicBezTo>
                <a:cubicBezTo>
                  <a:pt x="3142" y="2710"/>
                  <a:pt x="1488" y="3019"/>
                  <a:pt x="1" y="3618"/>
                </a:cubicBezTo>
                <a:lnTo>
                  <a:pt x="122" y="22248"/>
                </a:lnTo>
                <a:cubicBezTo>
                  <a:pt x="1392" y="22007"/>
                  <a:pt x="3016" y="21961"/>
                  <a:pt x="3930" y="21961"/>
                </a:cubicBezTo>
                <a:cubicBezTo>
                  <a:pt x="4318" y="21961"/>
                  <a:pt x="4578" y="21970"/>
                  <a:pt x="4628" y="21975"/>
                </a:cubicBezTo>
                <a:cubicBezTo>
                  <a:pt x="4765" y="21984"/>
                  <a:pt x="4903" y="21988"/>
                  <a:pt x="5041" y="21988"/>
                </a:cubicBezTo>
                <a:cubicBezTo>
                  <a:pt x="7345" y="21988"/>
                  <a:pt x="9662" y="20757"/>
                  <a:pt x="10913" y="18826"/>
                </a:cubicBezTo>
                <a:cubicBezTo>
                  <a:pt x="12237" y="16778"/>
                  <a:pt x="12358" y="13956"/>
                  <a:pt x="11212" y="11802"/>
                </a:cubicBezTo>
                <a:cubicBezTo>
                  <a:pt x="10430" y="10331"/>
                  <a:pt x="9127" y="9281"/>
                  <a:pt x="7729" y="8995"/>
                </a:cubicBezTo>
                <a:cubicBezTo>
                  <a:pt x="7486" y="8945"/>
                  <a:pt x="7239" y="8922"/>
                  <a:pt x="6994" y="8922"/>
                </a:cubicBezTo>
                <a:cubicBezTo>
                  <a:pt x="5693" y="8922"/>
                  <a:pt x="4433" y="9591"/>
                  <a:pt x="3879" y="10648"/>
                </a:cubicBezTo>
                <a:cubicBezTo>
                  <a:pt x="3453" y="11463"/>
                  <a:pt x="3436" y="12484"/>
                  <a:pt x="3837" y="13313"/>
                </a:cubicBezTo>
                <a:cubicBezTo>
                  <a:pt x="4237" y="14141"/>
                  <a:pt x="5047" y="14763"/>
                  <a:pt x="5949" y="14937"/>
                </a:cubicBezTo>
                <a:cubicBezTo>
                  <a:pt x="6118" y="14968"/>
                  <a:pt x="6228" y="15130"/>
                  <a:pt x="6196" y="15297"/>
                </a:cubicBezTo>
                <a:cubicBezTo>
                  <a:pt x="6168" y="15446"/>
                  <a:pt x="6037" y="15548"/>
                  <a:pt x="5891" y="15548"/>
                </a:cubicBezTo>
                <a:cubicBezTo>
                  <a:pt x="5873" y="15548"/>
                  <a:pt x="5854" y="15546"/>
                  <a:pt x="5836" y="15543"/>
                </a:cubicBezTo>
                <a:cubicBezTo>
                  <a:pt x="4743" y="15335"/>
                  <a:pt x="3765" y="14584"/>
                  <a:pt x="3282" y="13583"/>
                </a:cubicBezTo>
                <a:cubicBezTo>
                  <a:pt x="2797" y="12582"/>
                  <a:pt x="2817" y="11348"/>
                  <a:pt x="3332" y="10364"/>
                </a:cubicBezTo>
                <a:cubicBezTo>
                  <a:pt x="3997" y="9092"/>
                  <a:pt x="5445" y="8303"/>
                  <a:pt x="6974" y="8303"/>
                </a:cubicBezTo>
                <a:cubicBezTo>
                  <a:pt x="7266" y="8303"/>
                  <a:pt x="7561" y="8332"/>
                  <a:pt x="7854" y="8392"/>
                </a:cubicBezTo>
                <a:cubicBezTo>
                  <a:pt x="9430" y="8715"/>
                  <a:pt x="10890" y="9882"/>
                  <a:pt x="11760" y="11514"/>
                </a:cubicBezTo>
                <a:cubicBezTo>
                  <a:pt x="13027" y="13897"/>
                  <a:pt x="12899" y="16898"/>
                  <a:pt x="11434" y="19163"/>
                </a:cubicBezTo>
                <a:cubicBezTo>
                  <a:pt x="10064" y="21278"/>
                  <a:pt x="7630" y="22593"/>
                  <a:pt x="5120" y="22610"/>
                </a:cubicBezTo>
                <a:cubicBezTo>
                  <a:pt x="3804" y="26991"/>
                  <a:pt x="5361" y="31817"/>
                  <a:pt x="8669" y="35004"/>
                </a:cubicBezTo>
                <a:cubicBezTo>
                  <a:pt x="11005" y="37255"/>
                  <a:pt x="14253" y="38476"/>
                  <a:pt x="17487" y="38476"/>
                </a:cubicBezTo>
                <a:cubicBezTo>
                  <a:pt x="18910" y="38476"/>
                  <a:pt x="20331" y="38239"/>
                  <a:pt x="21671" y="37750"/>
                </a:cubicBezTo>
                <a:cubicBezTo>
                  <a:pt x="22880" y="37309"/>
                  <a:pt x="24022" y="36673"/>
                  <a:pt x="24913" y="35755"/>
                </a:cubicBezTo>
                <a:cubicBezTo>
                  <a:pt x="25991" y="34631"/>
                  <a:pt x="26626" y="33163"/>
                  <a:pt x="27104" y="31683"/>
                </a:cubicBezTo>
                <a:cubicBezTo>
                  <a:pt x="28220" y="32785"/>
                  <a:pt x="29719" y="33388"/>
                  <a:pt x="31161" y="33984"/>
                </a:cubicBezTo>
                <a:cubicBezTo>
                  <a:pt x="32710" y="34631"/>
                  <a:pt x="34389" y="35054"/>
                  <a:pt x="36059" y="35054"/>
                </a:cubicBezTo>
                <a:cubicBezTo>
                  <a:pt x="36625" y="35054"/>
                  <a:pt x="37190" y="35005"/>
                  <a:pt x="37749" y="34900"/>
                </a:cubicBezTo>
                <a:cubicBezTo>
                  <a:pt x="41511" y="34200"/>
                  <a:pt x="44588" y="30766"/>
                  <a:pt x="44869" y="26941"/>
                </a:cubicBezTo>
                <a:cubicBezTo>
                  <a:pt x="45137" y="23244"/>
                  <a:pt x="42699" y="19500"/>
                  <a:pt x="39247" y="18155"/>
                </a:cubicBezTo>
                <a:cubicBezTo>
                  <a:pt x="38116" y="20244"/>
                  <a:pt x="36161" y="21892"/>
                  <a:pt x="33819" y="22671"/>
                </a:cubicBezTo>
                <a:cubicBezTo>
                  <a:pt x="32802" y="23009"/>
                  <a:pt x="31730" y="23179"/>
                  <a:pt x="30648" y="23188"/>
                </a:cubicBezTo>
                <a:cubicBezTo>
                  <a:pt x="30627" y="23188"/>
                  <a:pt x="30606" y="23188"/>
                  <a:pt x="30586" y="23188"/>
                </a:cubicBezTo>
                <a:cubicBezTo>
                  <a:pt x="28891" y="23188"/>
                  <a:pt x="27176" y="22788"/>
                  <a:pt x="25610" y="21999"/>
                </a:cubicBezTo>
                <a:cubicBezTo>
                  <a:pt x="22925" y="20644"/>
                  <a:pt x="20997" y="18193"/>
                  <a:pt x="20577" y="15604"/>
                </a:cubicBezTo>
                <a:cubicBezTo>
                  <a:pt x="19969" y="11859"/>
                  <a:pt x="22700" y="7930"/>
                  <a:pt x="26421" y="7194"/>
                </a:cubicBezTo>
                <a:cubicBezTo>
                  <a:pt x="26850" y="7109"/>
                  <a:pt x="27283" y="7068"/>
                  <a:pt x="27714" y="7068"/>
                </a:cubicBezTo>
                <a:cubicBezTo>
                  <a:pt x="31029" y="7068"/>
                  <a:pt x="34264" y="9477"/>
                  <a:pt x="35028" y="12744"/>
                </a:cubicBezTo>
                <a:cubicBezTo>
                  <a:pt x="35067" y="12910"/>
                  <a:pt x="34965" y="13076"/>
                  <a:pt x="34798" y="13115"/>
                </a:cubicBezTo>
                <a:cubicBezTo>
                  <a:pt x="34774" y="13121"/>
                  <a:pt x="34749" y="13124"/>
                  <a:pt x="34725" y="13124"/>
                </a:cubicBezTo>
                <a:cubicBezTo>
                  <a:pt x="34585" y="13124"/>
                  <a:pt x="34458" y="13027"/>
                  <a:pt x="34426" y="12884"/>
                </a:cubicBezTo>
                <a:cubicBezTo>
                  <a:pt x="33725" y="9889"/>
                  <a:pt x="30758" y="7684"/>
                  <a:pt x="27721" y="7684"/>
                </a:cubicBezTo>
                <a:cubicBezTo>
                  <a:pt x="27328" y="7684"/>
                  <a:pt x="26933" y="7721"/>
                  <a:pt x="26542" y="7798"/>
                </a:cubicBezTo>
                <a:cubicBezTo>
                  <a:pt x="23132" y="8472"/>
                  <a:pt x="20630" y="12073"/>
                  <a:pt x="21186" y="15503"/>
                </a:cubicBezTo>
                <a:cubicBezTo>
                  <a:pt x="21576" y="17900"/>
                  <a:pt x="23377" y="20177"/>
                  <a:pt x="25889" y="21444"/>
                </a:cubicBezTo>
                <a:cubicBezTo>
                  <a:pt x="27366" y="22190"/>
                  <a:pt x="28983" y="22569"/>
                  <a:pt x="30579" y="22569"/>
                </a:cubicBezTo>
                <a:cubicBezTo>
                  <a:pt x="31618" y="22569"/>
                  <a:pt x="32647" y="22408"/>
                  <a:pt x="33623" y="22083"/>
                </a:cubicBezTo>
                <a:cubicBezTo>
                  <a:pt x="36162" y="21239"/>
                  <a:pt x="38295" y="19215"/>
                  <a:pt x="39186" y="16803"/>
                </a:cubicBezTo>
                <a:cubicBezTo>
                  <a:pt x="39213" y="16734"/>
                  <a:pt x="39262" y="16682"/>
                  <a:pt x="39322" y="16648"/>
                </a:cubicBezTo>
                <a:cubicBezTo>
                  <a:pt x="39705" y="15160"/>
                  <a:pt x="39923" y="13626"/>
                  <a:pt x="39826" y="12102"/>
                </a:cubicBezTo>
                <a:cubicBezTo>
                  <a:pt x="39474" y="6229"/>
                  <a:pt x="34290" y="1326"/>
                  <a:pt x="28502" y="262"/>
                </a:cubicBezTo>
                <a:cubicBezTo>
                  <a:pt x="27539" y="85"/>
                  <a:pt x="26569" y="1"/>
                  <a:pt x="25599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10;p2"/>
          <p:cNvGrpSpPr/>
          <p:nvPr userDrawn="1"/>
        </p:nvGrpSpPr>
        <p:grpSpPr>
          <a:xfrm flipH="1">
            <a:off x="10521357" y="5544878"/>
            <a:ext cx="2114804" cy="1673221"/>
            <a:chOff x="2677900" y="3105300"/>
            <a:chExt cx="1079275" cy="853975"/>
          </a:xfrm>
        </p:grpSpPr>
        <p:sp>
          <p:nvSpPr>
            <p:cNvPr id="1050006" name="Google Shape;11;p2"/>
            <p:cNvSpPr/>
            <p:nvPr/>
          </p:nvSpPr>
          <p:spPr>
            <a:xfrm>
              <a:off x="2677900" y="3105300"/>
              <a:ext cx="1079275" cy="853975"/>
            </a:xfrm>
            <a:custGeom>
              <a:avLst/>
              <a:gdLst/>
              <a:ahLst/>
              <a:cxnLst/>
              <a:rect l="l" t="t" r="r" b="b"/>
              <a:pathLst>
                <a:path w="43171" h="34159" extrusionOk="0">
                  <a:moveTo>
                    <a:pt x="22772" y="0"/>
                  </a:moveTo>
                  <a:cubicBezTo>
                    <a:pt x="21110" y="0"/>
                    <a:pt x="19442" y="335"/>
                    <a:pt x="17932" y="1003"/>
                  </a:cubicBezTo>
                  <a:cubicBezTo>
                    <a:pt x="13477" y="2977"/>
                    <a:pt x="10403" y="7360"/>
                    <a:pt x="9107" y="12057"/>
                  </a:cubicBezTo>
                  <a:cubicBezTo>
                    <a:pt x="8790" y="12016"/>
                    <a:pt x="8471" y="11996"/>
                    <a:pt x="8152" y="11996"/>
                  </a:cubicBezTo>
                  <a:cubicBezTo>
                    <a:pt x="4983" y="11996"/>
                    <a:pt x="1771" y="13950"/>
                    <a:pt x="1" y="16598"/>
                  </a:cubicBezTo>
                  <a:lnTo>
                    <a:pt x="8778" y="29286"/>
                  </a:lnTo>
                  <a:cubicBezTo>
                    <a:pt x="9776" y="28682"/>
                    <a:pt x="10756" y="28059"/>
                    <a:pt x="11701" y="27412"/>
                  </a:cubicBezTo>
                  <a:cubicBezTo>
                    <a:pt x="11904" y="27279"/>
                    <a:pt x="12103" y="27143"/>
                    <a:pt x="12301" y="27006"/>
                  </a:cubicBezTo>
                  <a:cubicBezTo>
                    <a:pt x="12323" y="27069"/>
                    <a:pt x="12343" y="27134"/>
                    <a:pt x="12364" y="27199"/>
                  </a:cubicBezTo>
                  <a:cubicBezTo>
                    <a:pt x="13508" y="30810"/>
                    <a:pt x="16826" y="33385"/>
                    <a:pt x="20576" y="34021"/>
                  </a:cubicBezTo>
                  <a:cubicBezTo>
                    <a:pt x="21119" y="34113"/>
                    <a:pt x="21668" y="34158"/>
                    <a:pt x="22216" y="34158"/>
                  </a:cubicBezTo>
                  <a:cubicBezTo>
                    <a:pt x="25523" y="34158"/>
                    <a:pt x="28820" y="32527"/>
                    <a:pt x="30752" y="29833"/>
                  </a:cubicBezTo>
                  <a:cubicBezTo>
                    <a:pt x="31372" y="28968"/>
                    <a:pt x="31858" y="27998"/>
                    <a:pt x="32039" y="26955"/>
                  </a:cubicBezTo>
                  <a:cubicBezTo>
                    <a:pt x="32252" y="25683"/>
                    <a:pt x="32003" y="24383"/>
                    <a:pt x="31638" y="23147"/>
                  </a:cubicBezTo>
                  <a:lnTo>
                    <a:pt x="31638" y="23147"/>
                  </a:lnTo>
                  <a:cubicBezTo>
                    <a:pt x="31968" y="23207"/>
                    <a:pt x="32301" y="23232"/>
                    <a:pt x="32634" y="23232"/>
                  </a:cubicBezTo>
                  <a:cubicBezTo>
                    <a:pt x="33589" y="23232"/>
                    <a:pt x="34549" y="23024"/>
                    <a:pt x="35487" y="22827"/>
                  </a:cubicBezTo>
                  <a:cubicBezTo>
                    <a:pt x="37311" y="22453"/>
                    <a:pt x="39105" y="21693"/>
                    <a:pt x="40422" y="20380"/>
                  </a:cubicBezTo>
                  <a:cubicBezTo>
                    <a:pt x="42669" y="18146"/>
                    <a:pt x="43170" y="14362"/>
                    <a:pt x="41580" y="11614"/>
                  </a:cubicBezTo>
                  <a:cubicBezTo>
                    <a:pt x="40297" y="9410"/>
                    <a:pt x="37726" y="8055"/>
                    <a:pt x="35179" y="8055"/>
                  </a:cubicBezTo>
                  <a:cubicBezTo>
                    <a:pt x="34657" y="8055"/>
                    <a:pt x="34137" y="8112"/>
                    <a:pt x="33629" y="8229"/>
                  </a:cubicBezTo>
                  <a:cubicBezTo>
                    <a:pt x="33530" y="8248"/>
                    <a:pt x="33444" y="8270"/>
                    <a:pt x="33350" y="8296"/>
                  </a:cubicBezTo>
                  <a:cubicBezTo>
                    <a:pt x="33236" y="7915"/>
                    <a:pt x="33112" y="7540"/>
                    <a:pt x="32980" y="7166"/>
                  </a:cubicBezTo>
                  <a:cubicBezTo>
                    <a:pt x="32548" y="5969"/>
                    <a:pt x="31980" y="4817"/>
                    <a:pt x="31202" y="3818"/>
                  </a:cubicBezTo>
                  <a:cubicBezTo>
                    <a:pt x="29232" y="1272"/>
                    <a:pt x="26014" y="0"/>
                    <a:pt x="22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07" name="Google Shape;12;p2"/>
            <p:cNvSpPr/>
            <p:nvPr/>
          </p:nvSpPr>
          <p:spPr>
            <a:xfrm>
              <a:off x="3115575" y="3229400"/>
              <a:ext cx="412775" cy="308275"/>
            </a:xfrm>
            <a:custGeom>
              <a:avLst/>
              <a:gdLst/>
              <a:ahLst/>
              <a:cxnLst/>
              <a:rect l="l" t="t" r="r" b="b"/>
              <a:pathLst>
                <a:path w="16511" h="12331" extrusionOk="0">
                  <a:moveTo>
                    <a:pt x="6605" y="1"/>
                  </a:moveTo>
                  <a:cubicBezTo>
                    <a:pt x="4993" y="1"/>
                    <a:pt x="3380" y="588"/>
                    <a:pt x="2238" y="1750"/>
                  </a:cubicBezTo>
                  <a:cubicBezTo>
                    <a:pt x="35" y="3990"/>
                    <a:pt x="0" y="7952"/>
                    <a:pt x="2163" y="10231"/>
                  </a:cubicBezTo>
                  <a:cubicBezTo>
                    <a:pt x="3432" y="11568"/>
                    <a:pt x="5399" y="12330"/>
                    <a:pt x="7475" y="12330"/>
                  </a:cubicBezTo>
                  <a:cubicBezTo>
                    <a:pt x="7844" y="12330"/>
                    <a:pt x="8217" y="12306"/>
                    <a:pt x="8589" y="12257"/>
                  </a:cubicBezTo>
                  <a:cubicBezTo>
                    <a:pt x="10047" y="12065"/>
                    <a:pt x="11422" y="11527"/>
                    <a:pt x="12591" y="10720"/>
                  </a:cubicBezTo>
                  <a:cubicBezTo>
                    <a:pt x="13327" y="10209"/>
                    <a:pt x="13980" y="9592"/>
                    <a:pt x="14519" y="8886"/>
                  </a:cubicBezTo>
                  <a:cubicBezTo>
                    <a:pt x="15976" y="6975"/>
                    <a:pt x="16510" y="4492"/>
                    <a:pt x="15950" y="2243"/>
                  </a:cubicBezTo>
                  <a:cubicBezTo>
                    <a:pt x="15922" y="2127"/>
                    <a:pt x="15818" y="2049"/>
                    <a:pt x="15703" y="2049"/>
                  </a:cubicBezTo>
                  <a:cubicBezTo>
                    <a:pt x="15682" y="2049"/>
                    <a:pt x="15661" y="2051"/>
                    <a:pt x="15641" y="2056"/>
                  </a:cubicBezTo>
                  <a:cubicBezTo>
                    <a:pt x="15506" y="2090"/>
                    <a:pt x="15420" y="2230"/>
                    <a:pt x="15454" y="2366"/>
                  </a:cubicBezTo>
                  <a:cubicBezTo>
                    <a:pt x="15970" y="4434"/>
                    <a:pt x="15456" y="6813"/>
                    <a:pt x="14113" y="8575"/>
                  </a:cubicBezTo>
                  <a:cubicBezTo>
                    <a:pt x="12804" y="10295"/>
                    <a:pt x="10767" y="11452"/>
                    <a:pt x="8524" y="11748"/>
                  </a:cubicBezTo>
                  <a:cubicBezTo>
                    <a:pt x="8172" y="11795"/>
                    <a:pt x="7820" y="11818"/>
                    <a:pt x="7472" y="11818"/>
                  </a:cubicBezTo>
                  <a:cubicBezTo>
                    <a:pt x="5536" y="11818"/>
                    <a:pt x="3709" y="11113"/>
                    <a:pt x="2534" y="9877"/>
                  </a:cubicBezTo>
                  <a:cubicBezTo>
                    <a:pt x="553" y="7791"/>
                    <a:pt x="585" y="4160"/>
                    <a:pt x="2603" y="2108"/>
                  </a:cubicBezTo>
                  <a:cubicBezTo>
                    <a:pt x="3650" y="1045"/>
                    <a:pt x="5129" y="507"/>
                    <a:pt x="6606" y="507"/>
                  </a:cubicBezTo>
                  <a:cubicBezTo>
                    <a:pt x="7978" y="507"/>
                    <a:pt x="9349" y="971"/>
                    <a:pt x="10370" y="1907"/>
                  </a:cubicBezTo>
                  <a:cubicBezTo>
                    <a:pt x="10420" y="1953"/>
                    <a:pt x="10482" y="1976"/>
                    <a:pt x="10544" y="1976"/>
                  </a:cubicBezTo>
                  <a:cubicBezTo>
                    <a:pt x="10613" y="1976"/>
                    <a:pt x="10681" y="1948"/>
                    <a:pt x="10731" y="1893"/>
                  </a:cubicBezTo>
                  <a:cubicBezTo>
                    <a:pt x="10827" y="1789"/>
                    <a:pt x="10819" y="1627"/>
                    <a:pt x="10716" y="1531"/>
                  </a:cubicBezTo>
                  <a:cubicBezTo>
                    <a:pt x="9601" y="508"/>
                    <a:pt x="8104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08" name="Google Shape;13;p2"/>
            <p:cNvSpPr/>
            <p:nvPr/>
          </p:nvSpPr>
          <p:spPr>
            <a:xfrm>
              <a:off x="2809450" y="3502225"/>
              <a:ext cx="246575" cy="289875"/>
            </a:xfrm>
            <a:custGeom>
              <a:avLst/>
              <a:gdLst/>
              <a:ahLst/>
              <a:cxnLst/>
              <a:rect l="l" t="t" r="r" b="b"/>
              <a:pathLst>
                <a:path w="9863" h="11595" extrusionOk="0">
                  <a:moveTo>
                    <a:pt x="3984" y="0"/>
                  </a:moveTo>
                  <a:cubicBezTo>
                    <a:pt x="3405" y="0"/>
                    <a:pt x="2845" y="105"/>
                    <a:pt x="2338" y="318"/>
                  </a:cubicBezTo>
                  <a:cubicBezTo>
                    <a:pt x="913" y="916"/>
                    <a:pt x="1" y="2371"/>
                    <a:pt x="165" y="3778"/>
                  </a:cubicBezTo>
                  <a:cubicBezTo>
                    <a:pt x="272" y="4691"/>
                    <a:pt x="835" y="5544"/>
                    <a:pt x="1632" y="6003"/>
                  </a:cubicBezTo>
                  <a:cubicBezTo>
                    <a:pt x="2080" y="6261"/>
                    <a:pt x="2599" y="6392"/>
                    <a:pt x="3117" y="6392"/>
                  </a:cubicBezTo>
                  <a:cubicBezTo>
                    <a:pt x="3521" y="6392"/>
                    <a:pt x="3924" y="6313"/>
                    <a:pt x="4293" y="6152"/>
                  </a:cubicBezTo>
                  <a:cubicBezTo>
                    <a:pt x="4423" y="6095"/>
                    <a:pt x="4484" y="5947"/>
                    <a:pt x="4426" y="5816"/>
                  </a:cubicBezTo>
                  <a:cubicBezTo>
                    <a:pt x="4385" y="5720"/>
                    <a:pt x="4291" y="5662"/>
                    <a:pt x="4193" y="5662"/>
                  </a:cubicBezTo>
                  <a:cubicBezTo>
                    <a:pt x="4159" y="5662"/>
                    <a:pt x="4124" y="5669"/>
                    <a:pt x="4091" y="5683"/>
                  </a:cubicBezTo>
                  <a:cubicBezTo>
                    <a:pt x="3785" y="5816"/>
                    <a:pt x="3451" y="5882"/>
                    <a:pt x="3117" y="5882"/>
                  </a:cubicBezTo>
                  <a:cubicBezTo>
                    <a:pt x="2688" y="5882"/>
                    <a:pt x="2259" y="5773"/>
                    <a:pt x="1888" y="5560"/>
                  </a:cubicBezTo>
                  <a:cubicBezTo>
                    <a:pt x="1228" y="5180"/>
                    <a:pt x="763" y="4474"/>
                    <a:pt x="674" y="3718"/>
                  </a:cubicBezTo>
                  <a:cubicBezTo>
                    <a:pt x="537" y="2552"/>
                    <a:pt x="1340" y="1295"/>
                    <a:pt x="2537" y="791"/>
                  </a:cubicBezTo>
                  <a:cubicBezTo>
                    <a:pt x="2982" y="604"/>
                    <a:pt x="3475" y="512"/>
                    <a:pt x="3986" y="512"/>
                  </a:cubicBezTo>
                  <a:cubicBezTo>
                    <a:pt x="4727" y="512"/>
                    <a:pt x="5506" y="706"/>
                    <a:pt x="6229" y="1085"/>
                  </a:cubicBezTo>
                  <a:cubicBezTo>
                    <a:pt x="8019" y="2024"/>
                    <a:pt x="9253" y="4011"/>
                    <a:pt x="9302" y="6030"/>
                  </a:cubicBezTo>
                  <a:cubicBezTo>
                    <a:pt x="9351" y="8049"/>
                    <a:pt x="8212" y="10089"/>
                    <a:pt x="6472" y="11118"/>
                  </a:cubicBezTo>
                  <a:cubicBezTo>
                    <a:pt x="6350" y="11182"/>
                    <a:pt x="6310" y="11346"/>
                    <a:pt x="6382" y="11467"/>
                  </a:cubicBezTo>
                  <a:cubicBezTo>
                    <a:pt x="6430" y="11549"/>
                    <a:pt x="6515" y="11594"/>
                    <a:pt x="6603" y="11594"/>
                  </a:cubicBezTo>
                  <a:cubicBezTo>
                    <a:pt x="6647" y="11594"/>
                    <a:pt x="6691" y="11583"/>
                    <a:pt x="6731" y="11559"/>
                  </a:cubicBezTo>
                  <a:cubicBezTo>
                    <a:pt x="6858" y="11484"/>
                    <a:pt x="6981" y="11405"/>
                    <a:pt x="7102" y="11322"/>
                  </a:cubicBezTo>
                  <a:cubicBezTo>
                    <a:pt x="8811" y="10140"/>
                    <a:pt x="9863" y="8105"/>
                    <a:pt x="9812" y="6015"/>
                  </a:cubicBezTo>
                  <a:cubicBezTo>
                    <a:pt x="9758" y="3781"/>
                    <a:pt x="8445" y="1668"/>
                    <a:pt x="6466" y="631"/>
                  </a:cubicBezTo>
                  <a:cubicBezTo>
                    <a:pt x="5669" y="213"/>
                    <a:pt x="4808" y="0"/>
                    <a:pt x="3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0009" name="Google Shape;14;p2"/>
          <p:cNvSpPr/>
          <p:nvPr userDrawn="1"/>
        </p:nvSpPr>
        <p:spPr>
          <a:xfrm>
            <a:off x="-101600" y="-309921"/>
            <a:ext cx="2587403" cy="2205572"/>
          </a:xfrm>
          <a:custGeom>
            <a:avLst/>
            <a:gdLst/>
            <a:ahLst/>
            <a:cxnLst/>
            <a:rect l="l" t="t" r="r" b="b"/>
            <a:pathLst>
              <a:path w="45137" h="38476" extrusionOk="0">
                <a:moveTo>
                  <a:pt x="25599" y="1"/>
                </a:moveTo>
                <a:cubicBezTo>
                  <a:pt x="20745" y="1"/>
                  <a:pt x="15919" y="2114"/>
                  <a:pt x="12178" y="5284"/>
                </a:cubicBezTo>
                <a:cubicBezTo>
                  <a:pt x="10221" y="3542"/>
                  <a:pt x="7510" y="2710"/>
                  <a:pt x="4795" y="2710"/>
                </a:cubicBezTo>
                <a:cubicBezTo>
                  <a:pt x="3142" y="2710"/>
                  <a:pt x="1488" y="3019"/>
                  <a:pt x="1" y="3618"/>
                </a:cubicBezTo>
                <a:lnTo>
                  <a:pt x="122" y="22248"/>
                </a:lnTo>
                <a:cubicBezTo>
                  <a:pt x="1392" y="22007"/>
                  <a:pt x="3016" y="21961"/>
                  <a:pt x="3930" y="21961"/>
                </a:cubicBezTo>
                <a:cubicBezTo>
                  <a:pt x="4318" y="21961"/>
                  <a:pt x="4578" y="21970"/>
                  <a:pt x="4628" y="21975"/>
                </a:cubicBezTo>
                <a:cubicBezTo>
                  <a:pt x="4765" y="21984"/>
                  <a:pt x="4903" y="21988"/>
                  <a:pt x="5041" y="21988"/>
                </a:cubicBezTo>
                <a:cubicBezTo>
                  <a:pt x="7345" y="21988"/>
                  <a:pt x="9662" y="20757"/>
                  <a:pt x="10913" y="18826"/>
                </a:cubicBezTo>
                <a:cubicBezTo>
                  <a:pt x="12237" y="16778"/>
                  <a:pt x="12358" y="13956"/>
                  <a:pt x="11212" y="11802"/>
                </a:cubicBezTo>
                <a:cubicBezTo>
                  <a:pt x="10430" y="10331"/>
                  <a:pt x="9127" y="9281"/>
                  <a:pt x="7729" y="8995"/>
                </a:cubicBezTo>
                <a:cubicBezTo>
                  <a:pt x="7486" y="8945"/>
                  <a:pt x="7239" y="8922"/>
                  <a:pt x="6994" y="8922"/>
                </a:cubicBezTo>
                <a:cubicBezTo>
                  <a:pt x="5693" y="8922"/>
                  <a:pt x="4433" y="9591"/>
                  <a:pt x="3879" y="10648"/>
                </a:cubicBezTo>
                <a:cubicBezTo>
                  <a:pt x="3453" y="11463"/>
                  <a:pt x="3436" y="12484"/>
                  <a:pt x="3837" y="13313"/>
                </a:cubicBezTo>
                <a:cubicBezTo>
                  <a:pt x="4237" y="14141"/>
                  <a:pt x="5047" y="14763"/>
                  <a:pt x="5949" y="14937"/>
                </a:cubicBezTo>
                <a:cubicBezTo>
                  <a:pt x="6118" y="14968"/>
                  <a:pt x="6228" y="15130"/>
                  <a:pt x="6196" y="15297"/>
                </a:cubicBezTo>
                <a:cubicBezTo>
                  <a:pt x="6168" y="15446"/>
                  <a:pt x="6037" y="15548"/>
                  <a:pt x="5891" y="15548"/>
                </a:cubicBezTo>
                <a:cubicBezTo>
                  <a:pt x="5873" y="15548"/>
                  <a:pt x="5854" y="15546"/>
                  <a:pt x="5836" y="15543"/>
                </a:cubicBezTo>
                <a:cubicBezTo>
                  <a:pt x="4743" y="15335"/>
                  <a:pt x="3765" y="14584"/>
                  <a:pt x="3282" y="13583"/>
                </a:cubicBezTo>
                <a:cubicBezTo>
                  <a:pt x="2797" y="12582"/>
                  <a:pt x="2817" y="11348"/>
                  <a:pt x="3332" y="10364"/>
                </a:cubicBezTo>
                <a:cubicBezTo>
                  <a:pt x="3997" y="9092"/>
                  <a:pt x="5445" y="8303"/>
                  <a:pt x="6974" y="8303"/>
                </a:cubicBezTo>
                <a:cubicBezTo>
                  <a:pt x="7266" y="8303"/>
                  <a:pt x="7561" y="8332"/>
                  <a:pt x="7854" y="8392"/>
                </a:cubicBezTo>
                <a:cubicBezTo>
                  <a:pt x="9430" y="8715"/>
                  <a:pt x="10890" y="9882"/>
                  <a:pt x="11760" y="11514"/>
                </a:cubicBezTo>
                <a:cubicBezTo>
                  <a:pt x="13027" y="13897"/>
                  <a:pt x="12899" y="16898"/>
                  <a:pt x="11434" y="19163"/>
                </a:cubicBezTo>
                <a:cubicBezTo>
                  <a:pt x="10064" y="21278"/>
                  <a:pt x="7630" y="22593"/>
                  <a:pt x="5120" y="22610"/>
                </a:cubicBezTo>
                <a:cubicBezTo>
                  <a:pt x="3804" y="26991"/>
                  <a:pt x="5361" y="31817"/>
                  <a:pt x="8669" y="35004"/>
                </a:cubicBezTo>
                <a:cubicBezTo>
                  <a:pt x="11005" y="37255"/>
                  <a:pt x="14253" y="38476"/>
                  <a:pt x="17487" y="38476"/>
                </a:cubicBezTo>
                <a:cubicBezTo>
                  <a:pt x="18910" y="38476"/>
                  <a:pt x="20331" y="38239"/>
                  <a:pt x="21671" y="37750"/>
                </a:cubicBezTo>
                <a:cubicBezTo>
                  <a:pt x="22880" y="37309"/>
                  <a:pt x="24022" y="36673"/>
                  <a:pt x="24913" y="35755"/>
                </a:cubicBezTo>
                <a:cubicBezTo>
                  <a:pt x="25991" y="34631"/>
                  <a:pt x="26626" y="33163"/>
                  <a:pt x="27104" y="31683"/>
                </a:cubicBezTo>
                <a:cubicBezTo>
                  <a:pt x="28220" y="32785"/>
                  <a:pt x="29719" y="33388"/>
                  <a:pt x="31161" y="33984"/>
                </a:cubicBezTo>
                <a:cubicBezTo>
                  <a:pt x="32710" y="34631"/>
                  <a:pt x="34389" y="35054"/>
                  <a:pt x="36059" y="35054"/>
                </a:cubicBezTo>
                <a:cubicBezTo>
                  <a:pt x="36625" y="35054"/>
                  <a:pt x="37190" y="35005"/>
                  <a:pt x="37749" y="34900"/>
                </a:cubicBezTo>
                <a:cubicBezTo>
                  <a:pt x="41511" y="34200"/>
                  <a:pt x="44588" y="30766"/>
                  <a:pt x="44869" y="26941"/>
                </a:cubicBezTo>
                <a:cubicBezTo>
                  <a:pt x="45137" y="23244"/>
                  <a:pt x="42699" y="19500"/>
                  <a:pt x="39247" y="18155"/>
                </a:cubicBezTo>
                <a:cubicBezTo>
                  <a:pt x="38116" y="20244"/>
                  <a:pt x="36161" y="21892"/>
                  <a:pt x="33819" y="22671"/>
                </a:cubicBezTo>
                <a:cubicBezTo>
                  <a:pt x="32802" y="23009"/>
                  <a:pt x="31730" y="23179"/>
                  <a:pt x="30648" y="23188"/>
                </a:cubicBezTo>
                <a:cubicBezTo>
                  <a:pt x="30627" y="23188"/>
                  <a:pt x="30606" y="23188"/>
                  <a:pt x="30586" y="23188"/>
                </a:cubicBezTo>
                <a:cubicBezTo>
                  <a:pt x="28891" y="23188"/>
                  <a:pt x="27176" y="22788"/>
                  <a:pt x="25610" y="21999"/>
                </a:cubicBezTo>
                <a:cubicBezTo>
                  <a:pt x="22925" y="20644"/>
                  <a:pt x="20997" y="18193"/>
                  <a:pt x="20577" y="15604"/>
                </a:cubicBezTo>
                <a:cubicBezTo>
                  <a:pt x="19969" y="11859"/>
                  <a:pt x="22700" y="7930"/>
                  <a:pt x="26421" y="7194"/>
                </a:cubicBezTo>
                <a:cubicBezTo>
                  <a:pt x="26850" y="7109"/>
                  <a:pt x="27283" y="7068"/>
                  <a:pt x="27714" y="7068"/>
                </a:cubicBezTo>
                <a:cubicBezTo>
                  <a:pt x="31029" y="7068"/>
                  <a:pt x="34264" y="9477"/>
                  <a:pt x="35028" y="12744"/>
                </a:cubicBezTo>
                <a:cubicBezTo>
                  <a:pt x="35067" y="12910"/>
                  <a:pt x="34965" y="13076"/>
                  <a:pt x="34798" y="13115"/>
                </a:cubicBezTo>
                <a:cubicBezTo>
                  <a:pt x="34774" y="13121"/>
                  <a:pt x="34749" y="13124"/>
                  <a:pt x="34725" y="13124"/>
                </a:cubicBezTo>
                <a:cubicBezTo>
                  <a:pt x="34585" y="13124"/>
                  <a:pt x="34458" y="13027"/>
                  <a:pt x="34426" y="12884"/>
                </a:cubicBezTo>
                <a:cubicBezTo>
                  <a:pt x="33725" y="9889"/>
                  <a:pt x="30758" y="7684"/>
                  <a:pt x="27721" y="7684"/>
                </a:cubicBezTo>
                <a:cubicBezTo>
                  <a:pt x="27328" y="7684"/>
                  <a:pt x="26933" y="7721"/>
                  <a:pt x="26542" y="7798"/>
                </a:cubicBezTo>
                <a:cubicBezTo>
                  <a:pt x="23132" y="8472"/>
                  <a:pt x="20630" y="12073"/>
                  <a:pt x="21186" y="15503"/>
                </a:cubicBezTo>
                <a:cubicBezTo>
                  <a:pt x="21576" y="17900"/>
                  <a:pt x="23377" y="20177"/>
                  <a:pt x="25889" y="21444"/>
                </a:cubicBezTo>
                <a:cubicBezTo>
                  <a:pt x="27366" y="22190"/>
                  <a:pt x="28983" y="22569"/>
                  <a:pt x="30579" y="22569"/>
                </a:cubicBezTo>
                <a:cubicBezTo>
                  <a:pt x="31618" y="22569"/>
                  <a:pt x="32647" y="22408"/>
                  <a:pt x="33623" y="22083"/>
                </a:cubicBezTo>
                <a:cubicBezTo>
                  <a:pt x="36162" y="21239"/>
                  <a:pt x="38295" y="19215"/>
                  <a:pt x="39186" y="16803"/>
                </a:cubicBezTo>
                <a:cubicBezTo>
                  <a:pt x="39213" y="16734"/>
                  <a:pt x="39262" y="16682"/>
                  <a:pt x="39322" y="16648"/>
                </a:cubicBezTo>
                <a:cubicBezTo>
                  <a:pt x="39705" y="15160"/>
                  <a:pt x="39923" y="13626"/>
                  <a:pt x="39826" y="12102"/>
                </a:cubicBezTo>
                <a:cubicBezTo>
                  <a:pt x="39474" y="6229"/>
                  <a:pt x="34290" y="1326"/>
                  <a:pt x="28502" y="262"/>
                </a:cubicBezTo>
                <a:cubicBezTo>
                  <a:pt x="27539" y="85"/>
                  <a:pt x="26569" y="1"/>
                  <a:pt x="25599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10" name="Google Shape;15;p2"/>
          <p:cNvSpPr/>
          <p:nvPr userDrawn="1"/>
        </p:nvSpPr>
        <p:spPr>
          <a:xfrm>
            <a:off x="10378301" y="-562334"/>
            <a:ext cx="2295756" cy="1847651"/>
          </a:xfrm>
          <a:custGeom>
            <a:avLst/>
            <a:gdLst/>
            <a:ahLst/>
            <a:cxnLst/>
            <a:rect l="l" t="t" r="r" b="b"/>
            <a:pathLst>
              <a:path w="41360" h="33287" extrusionOk="0">
                <a:moveTo>
                  <a:pt x="22848" y="1"/>
                </a:moveTo>
                <a:cubicBezTo>
                  <a:pt x="20756" y="1"/>
                  <a:pt x="18663" y="602"/>
                  <a:pt x="16938" y="1789"/>
                </a:cubicBezTo>
                <a:cubicBezTo>
                  <a:pt x="16060" y="2391"/>
                  <a:pt x="15275" y="3138"/>
                  <a:pt x="14750" y="4057"/>
                </a:cubicBezTo>
                <a:cubicBezTo>
                  <a:pt x="14117" y="5181"/>
                  <a:pt x="13910" y="6487"/>
                  <a:pt x="13833" y="7775"/>
                </a:cubicBezTo>
                <a:cubicBezTo>
                  <a:pt x="12710" y="7122"/>
                  <a:pt x="11384" y="6946"/>
                  <a:pt x="10104" y="6767"/>
                </a:cubicBezTo>
                <a:cubicBezTo>
                  <a:pt x="9519" y="6683"/>
                  <a:pt x="8924" y="6635"/>
                  <a:pt x="8329" y="6635"/>
                </a:cubicBezTo>
                <a:cubicBezTo>
                  <a:pt x="7052" y="6635"/>
                  <a:pt x="5781" y="6854"/>
                  <a:pt x="4631" y="7392"/>
                </a:cubicBezTo>
                <a:cubicBezTo>
                  <a:pt x="1759" y="8731"/>
                  <a:pt x="1" y="12120"/>
                  <a:pt x="565" y="15244"/>
                </a:cubicBezTo>
                <a:cubicBezTo>
                  <a:pt x="1113" y="18264"/>
                  <a:pt x="3841" y="20762"/>
                  <a:pt x="6889" y="21129"/>
                </a:cubicBezTo>
                <a:cubicBezTo>
                  <a:pt x="7364" y="19219"/>
                  <a:pt x="8592" y="17495"/>
                  <a:pt x="10310" y="16386"/>
                </a:cubicBezTo>
                <a:cubicBezTo>
                  <a:pt x="11056" y="15905"/>
                  <a:pt x="11880" y="15545"/>
                  <a:pt x="12745" y="15317"/>
                </a:cubicBezTo>
                <a:cubicBezTo>
                  <a:pt x="13494" y="15119"/>
                  <a:pt x="14273" y="15018"/>
                  <a:pt x="15059" y="15018"/>
                </a:cubicBezTo>
                <a:cubicBezTo>
                  <a:pt x="15716" y="15018"/>
                  <a:pt x="16378" y="15089"/>
                  <a:pt x="17031" y="15231"/>
                </a:cubicBezTo>
                <a:cubicBezTo>
                  <a:pt x="19463" y="15764"/>
                  <a:pt x="21516" y="17331"/>
                  <a:pt x="22387" y="19321"/>
                </a:cubicBezTo>
                <a:cubicBezTo>
                  <a:pt x="23646" y="22198"/>
                  <a:pt x="22268" y="25913"/>
                  <a:pt x="19436" y="27271"/>
                </a:cubicBezTo>
                <a:cubicBezTo>
                  <a:pt x="18654" y="27647"/>
                  <a:pt x="17801" y="27824"/>
                  <a:pt x="16945" y="27824"/>
                </a:cubicBezTo>
                <a:cubicBezTo>
                  <a:pt x="14702" y="27824"/>
                  <a:pt x="12442" y="26611"/>
                  <a:pt x="11388" y="24597"/>
                </a:cubicBezTo>
                <a:cubicBezTo>
                  <a:pt x="11323" y="24472"/>
                  <a:pt x="11372" y="24317"/>
                  <a:pt x="11495" y="24250"/>
                </a:cubicBezTo>
                <a:cubicBezTo>
                  <a:pt x="11533" y="24230"/>
                  <a:pt x="11574" y="24221"/>
                  <a:pt x="11614" y="24221"/>
                </a:cubicBezTo>
                <a:cubicBezTo>
                  <a:pt x="11706" y="24221"/>
                  <a:pt x="11795" y="24272"/>
                  <a:pt x="11841" y="24359"/>
                </a:cubicBezTo>
                <a:cubicBezTo>
                  <a:pt x="12806" y="26205"/>
                  <a:pt x="14879" y="27314"/>
                  <a:pt x="16934" y="27314"/>
                </a:cubicBezTo>
                <a:cubicBezTo>
                  <a:pt x="17717" y="27314"/>
                  <a:pt x="18498" y="27153"/>
                  <a:pt x="19214" y="26810"/>
                </a:cubicBezTo>
                <a:cubicBezTo>
                  <a:pt x="21809" y="25566"/>
                  <a:pt x="23073" y="22161"/>
                  <a:pt x="21918" y="19526"/>
                </a:cubicBezTo>
                <a:cubicBezTo>
                  <a:pt x="21111" y="17683"/>
                  <a:pt x="19197" y="16230"/>
                  <a:pt x="16921" y="15732"/>
                </a:cubicBezTo>
                <a:cubicBezTo>
                  <a:pt x="16304" y="15597"/>
                  <a:pt x="15678" y="15530"/>
                  <a:pt x="15058" y="15530"/>
                </a:cubicBezTo>
                <a:cubicBezTo>
                  <a:pt x="13460" y="15530"/>
                  <a:pt x="11895" y="15973"/>
                  <a:pt x="10587" y="16817"/>
                </a:cubicBezTo>
                <a:cubicBezTo>
                  <a:pt x="8727" y="18019"/>
                  <a:pt x="7434" y="20082"/>
                  <a:pt x="7217" y="22202"/>
                </a:cubicBezTo>
                <a:cubicBezTo>
                  <a:pt x="7209" y="22263"/>
                  <a:pt x="7181" y="22314"/>
                  <a:pt x="7140" y="22354"/>
                </a:cubicBezTo>
                <a:cubicBezTo>
                  <a:pt x="7140" y="23626"/>
                  <a:pt x="7281" y="24901"/>
                  <a:pt x="7673" y="26103"/>
                </a:cubicBezTo>
                <a:cubicBezTo>
                  <a:pt x="9088" y="30488"/>
                  <a:pt x="13790" y="33286"/>
                  <a:pt x="18408" y="33286"/>
                </a:cubicBezTo>
                <a:cubicBezTo>
                  <a:pt x="18672" y="33286"/>
                  <a:pt x="18935" y="33277"/>
                  <a:pt x="19197" y="33259"/>
                </a:cubicBezTo>
                <a:cubicBezTo>
                  <a:pt x="24058" y="32917"/>
                  <a:pt x="28438" y="29840"/>
                  <a:pt x="31252" y="25862"/>
                </a:cubicBezTo>
                <a:cubicBezTo>
                  <a:pt x="32420" y="26463"/>
                  <a:pt x="33741" y="26739"/>
                  <a:pt x="35085" y="26739"/>
                </a:cubicBezTo>
                <a:cubicBezTo>
                  <a:pt x="37311" y="26739"/>
                  <a:pt x="39599" y="25981"/>
                  <a:pt x="41360" y="24684"/>
                </a:cubicBezTo>
                <a:lnTo>
                  <a:pt x="37425" y="9941"/>
                </a:lnTo>
                <a:cubicBezTo>
                  <a:pt x="36280" y="10168"/>
                  <a:pt x="33996" y="10899"/>
                  <a:pt x="33859" y="10917"/>
                </a:cubicBezTo>
                <a:cubicBezTo>
                  <a:pt x="31873" y="11293"/>
                  <a:pt x="30109" y="12825"/>
                  <a:pt x="29469" y="14741"/>
                </a:cubicBezTo>
                <a:cubicBezTo>
                  <a:pt x="28828" y="16657"/>
                  <a:pt x="29315" y="18946"/>
                  <a:pt x="30679" y="20434"/>
                </a:cubicBezTo>
                <a:cubicBezTo>
                  <a:pt x="31567" y="21405"/>
                  <a:pt x="32752" y="21971"/>
                  <a:pt x="33883" y="21971"/>
                </a:cubicBezTo>
                <a:cubicBezTo>
                  <a:pt x="33939" y="21971"/>
                  <a:pt x="33995" y="21969"/>
                  <a:pt x="34051" y="21966"/>
                </a:cubicBezTo>
                <a:cubicBezTo>
                  <a:pt x="35348" y="21899"/>
                  <a:pt x="36530" y="20989"/>
                  <a:pt x="36797" y="19846"/>
                </a:cubicBezTo>
                <a:cubicBezTo>
                  <a:pt x="36972" y="19105"/>
                  <a:pt x="36774" y="18282"/>
                  <a:pt x="36281" y="17701"/>
                </a:cubicBezTo>
                <a:cubicBezTo>
                  <a:pt x="35820" y="17156"/>
                  <a:pt x="35107" y="16831"/>
                  <a:pt x="34394" y="16831"/>
                </a:cubicBezTo>
                <a:cubicBezTo>
                  <a:pt x="34346" y="16831"/>
                  <a:pt x="34299" y="16832"/>
                  <a:pt x="34252" y="16835"/>
                </a:cubicBezTo>
                <a:cubicBezTo>
                  <a:pt x="34246" y="16835"/>
                  <a:pt x="34239" y="16836"/>
                  <a:pt x="34233" y="16836"/>
                </a:cubicBezTo>
                <a:cubicBezTo>
                  <a:pt x="34100" y="16836"/>
                  <a:pt x="33988" y="16732"/>
                  <a:pt x="33981" y="16596"/>
                </a:cubicBezTo>
                <a:cubicBezTo>
                  <a:pt x="33972" y="16456"/>
                  <a:pt x="34079" y="16336"/>
                  <a:pt x="34220" y="16325"/>
                </a:cubicBezTo>
                <a:cubicBezTo>
                  <a:pt x="34278" y="16321"/>
                  <a:pt x="34336" y="16320"/>
                  <a:pt x="34395" y="16320"/>
                </a:cubicBezTo>
                <a:cubicBezTo>
                  <a:pt x="35256" y="16320"/>
                  <a:pt x="36116" y="16713"/>
                  <a:pt x="36673" y="17370"/>
                </a:cubicBezTo>
                <a:cubicBezTo>
                  <a:pt x="37267" y="18073"/>
                  <a:pt x="37507" y="19067"/>
                  <a:pt x="37296" y="19963"/>
                </a:cubicBezTo>
                <a:cubicBezTo>
                  <a:pt x="36973" y="21341"/>
                  <a:pt x="35621" y="22399"/>
                  <a:pt x="34077" y="22478"/>
                </a:cubicBezTo>
                <a:cubicBezTo>
                  <a:pt x="34013" y="22482"/>
                  <a:pt x="33948" y="22483"/>
                  <a:pt x="33883" y="22483"/>
                </a:cubicBezTo>
                <a:cubicBezTo>
                  <a:pt x="32611" y="22483"/>
                  <a:pt x="31284" y="21856"/>
                  <a:pt x="30302" y="20782"/>
                </a:cubicBezTo>
                <a:cubicBezTo>
                  <a:pt x="28793" y="19134"/>
                  <a:pt x="28275" y="16699"/>
                  <a:pt x="28985" y="14581"/>
                </a:cubicBezTo>
                <a:cubicBezTo>
                  <a:pt x="29646" y="12601"/>
                  <a:pt x="31327" y="11043"/>
                  <a:pt x="33336" y="10512"/>
                </a:cubicBezTo>
                <a:cubicBezTo>
                  <a:pt x="33487" y="6727"/>
                  <a:pt x="31242" y="3179"/>
                  <a:pt x="27931" y="1305"/>
                </a:cubicBezTo>
                <a:cubicBezTo>
                  <a:pt x="26388" y="432"/>
                  <a:pt x="24618" y="1"/>
                  <a:pt x="22848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11" name="Google Shape;20;p2"/>
          <p:cNvSpPr/>
          <p:nvPr/>
        </p:nvSpPr>
        <p:spPr>
          <a:xfrm>
            <a:off x="4320200" y="1206734"/>
            <a:ext cx="76867" cy="76133"/>
          </a:xfrm>
          <a:custGeom>
            <a:avLst/>
            <a:gdLst/>
            <a:ahLst/>
            <a:cxnLst/>
            <a:rect l="l" t="t" r="r" b="b"/>
            <a:pathLst>
              <a:path w="2306" h="2284" extrusionOk="0">
                <a:moveTo>
                  <a:pt x="1133" y="1"/>
                </a:moveTo>
                <a:cubicBezTo>
                  <a:pt x="1117" y="1"/>
                  <a:pt x="1102" y="10"/>
                  <a:pt x="1097" y="28"/>
                </a:cubicBezTo>
                <a:lnTo>
                  <a:pt x="932" y="640"/>
                </a:lnTo>
                <a:cubicBezTo>
                  <a:pt x="890" y="798"/>
                  <a:pt x="768" y="919"/>
                  <a:pt x="610" y="963"/>
                </a:cubicBezTo>
                <a:lnTo>
                  <a:pt x="52" y="1113"/>
                </a:lnTo>
                <a:cubicBezTo>
                  <a:pt x="1" y="1126"/>
                  <a:pt x="1" y="1200"/>
                  <a:pt x="52" y="1214"/>
                </a:cubicBezTo>
                <a:lnTo>
                  <a:pt x="610" y="1364"/>
                </a:lnTo>
                <a:cubicBezTo>
                  <a:pt x="768" y="1407"/>
                  <a:pt x="890" y="1530"/>
                  <a:pt x="932" y="1687"/>
                </a:cubicBezTo>
                <a:lnTo>
                  <a:pt x="1084" y="2246"/>
                </a:lnTo>
                <a:cubicBezTo>
                  <a:pt x="1090" y="2271"/>
                  <a:pt x="1112" y="2284"/>
                  <a:pt x="1134" y="2284"/>
                </a:cubicBezTo>
                <a:cubicBezTo>
                  <a:pt x="1155" y="2284"/>
                  <a:pt x="1177" y="2271"/>
                  <a:pt x="1184" y="2246"/>
                </a:cubicBezTo>
                <a:lnTo>
                  <a:pt x="1335" y="1687"/>
                </a:lnTo>
                <a:cubicBezTo>
                  <a:pt x="1378" y="1529"/>
                  <a:pt x="1501" y="1407"/>
                  <a:pt x="1657" y="1364"/>
                </a:cubicBezTo>
                <a:lnTo>
                  <a:pt x="2269" y="1200"/>
                </a:lnTo>
                <a:cubicBezTo>
                  <a:pt x="2306" y="1190"/>
                  <a:pt x="2306" y="1137"/>
                  <a:pt x="2269" y="1128"/>
                </a:cubicBezTo>
                <a:lnTo>
                  <a:pt x="1657" y="964"/>
                </a:lnTo>
                <a:cubicBezTo>
                  <a:pt x="1501" y="921"/>
                  <a:pt x="1378" y="798"/>
                  <a:pt x="1334" y="640"/>
                </a:cubicBezTo>
                <a:lnTo>
                  <a:pt x="1169" y="28"/>
                </a:lnTo>
                <a:cubicBezTo>
                  <a:pt x="1164" y="10"/>
                  <a:pt x="1148" y="1"/>
                  <a:pt x="11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12" name="Google Shape;21;p2"/>
          <p:cNvSpPr/>
          <p:nvPr/>
        </p:nvSpPr>
        <p:spPr>
          <a:xfrm>
            <a:off x="3384834" y="794200"/>
            <a:ext cx="134367" cy="133067"/>
          </a:xfrm>
          <a:custGeom>
            <a:avLst/>
            <a:gdLst/>
            <a:ahLst/>
            <a:cxnLst/>
            <a:rect l="l" t="t" r="r" b="b"/>
            <a:pathLst>
              <a:path w="4031" h="3992" extrusionOk="0">
                <a:moveTo>
                  <a:pt x="1982" y="0"/>
                </a:moveTo>
                <a:cubicBezTo>
                  <a:pt x="1955" y="0"/>
                  <a:pt x="1928" y="16"/>
                  <a:pt x="1920" y="48"/>
                </a:cubicBezTo>
                <a:lnTo>
                  <a:pt x="1631" y="1120"/>
                </a:lnTo>
                <a:cubicBezTo>
                  <a:pt x="1557" y="1394"/>
                  <a:pt x="1342" y="1609"/>
                  <a:pt x="1068" y="1682"/>
                </a:cubicBezTo>
                <a:lnTo>
                  <a:pt x="91" y="1945"/>
                </a:lnTo>
                <a:cubicBezTo>
                  <a:pt x="1" y="1969"/>
                  <a:pt x="1" y="2097"/>
                  <a:pt x="91" y="2121"/>
                </a:cubicBezTo>
                <a:lnTo>
                  <a:pt x="1068" y="2383"/>
                </a:lnTo>
                <a:cubicBezTo>
                  <a:pt x="1343" y="2458"/>
                  <a:pt x="1558" y="2672"/>
                  <a:pt x="1631" y="2946"/>
                </a:cubicBezTo>
                <a:lnTo>
                  <a:pt x="1894" y="3924"/>
                </a:lnTo>
                <a:cubicBezTo>
                  <a:pt x="1906" y="3969"/>
                  <a:pt x="1944" y="3991"/>
                  <a:pt x="1982" y="3991"/>
                </a:cubicBezTo>
                <a:cubicBezTo>
                  <a:pt x="2020" y="3991"/>
                  <a:pt x="2057" y="3969"/>
                  <a:pt x="2069" y="3924"/>
                </a:cubicBezTo>
                <a:lnTo>
                  <a:pt x="2332" y="2946"/>
                </a:lnTo>
                <a:cubicBezTo>
                  <a:pt x="2406" y="2671"/>
                  <a:pt x="2621" y="2456"/>
                  <a:pt x="2895" y="2383"/>
                </a:cubicBezTo>
                <a:lnTo>
                  <a:pt x="3966" y="2094"/>
                </a:lnTo>
                <a:cubicBezTo>
                  <a:pt x="4030" y="2078"/>
                  <a:pt x="4030" y="1986"/>
                  <a:pt x="3966" y="1969"/>
                </a:cubicBezTo>
                <a:lnTo>
                  <a:pt x="2895" y="1681"/>
                </a:lnTo>
                <a:cubicBezTo>
                  <a:pt x="2620" y="1608"/>
                  <a:pt x="2405" y="1392"/>
                  <a:pt x="2333" y="1120"/>
                </a:cubicBezTo>
                <a:lnTo>
                  <a:pt x="2045" y="48"/>
                </a:lnTo>
                <a:cubicBezTo>
                  <a:pt x="2036" y="16"/>
                  <a:pt x="2009" y="0"/>
                  <a:pt x="19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13" name="Google Shape;22;p2"/>
          <p:cNvSpPr/>
          <p:nvPr/>
        </p:nvSpPr>
        <p:spPr>
          <a:xfrm rot="10800000">
            <a:off x="9295033" y="285334"/>
            <a:ext cx="76867" cy="76133"/>
          </a:xfrm>
          <a:custGeom>
            <a:avLst/>
            <a:gdLst/>
            <a:ahLst/>
            <a:cxnLst/>
            <a:rect l="l" t="t" r="r" b="b"/>
            <a:pathLst>
              <a:path w="2306" h="2284" extrusionOk="0">
                <a:moveTo>
                  <a:pt x="1133" y="1"/>
                </a:moveTo>
                <a:cubicBezTo>
                  <a:pt x="1117" y="1"/>
                  <a:pt x="1102" y="10"/>
                  <a:pt x="1097" y="28"/>
                </a:cubicBezTo>
                <a:lnTo>
                  <a:pt x="932" y="640"/>
                </a:lnTo>
                <a:cubicBezTo>
                  <a:pt x="890" y="798"/>
                  <a:pt x="768" y="919"/>
                  <a:pt x="610" y="963"/>
                </a:cubicBezTo>
                <a:lnTo>
                  <a:pt x="52" y="1113"/>
                </a:lnTo>
                <a:cubicBezTo>
                  <a:pt x="1" y="1126"/>
                  <a:pt x="1" y="1200"/>
                  <a:pt x="52" y="1214"/>
                </a:cubicBezTo>
                <a:lnTo>
                  <a:pt x="610" y="1364"/>
                </a:lnTo>
                <a:cubicBezTo>
                  <a:pt x="768" y="1407"/>
                  <a:pt x="890" y="1530"/>
                  <a:pt x="932" y="1687"/>
                </a:cubicBezTo>
                <a:lnTo>
                  <a:pt x="1084" y="2246"/>
                </a:lnTo>
                <a:cubicBezTo>
                  <a:pt x="1090" y="2271"/>
                  <a:pt x="1112" y="2284"/>
                  <a:pt x="1134" y="2284"/>
                </a:cubicBezTo>
                <a:cubicBezTo>
                  <a:pt x="1155" y="2284"/>
                  <a:pt x="1177" y="2271"/>
                  <a:pt x="1184" y="2246"/>
                </a:cubicBezTo>
                <a:lnTo>
                  <a:pt x="1335" y="1687"/>
                </a:lnTo>
                <a:cubicBezTo>
                  <a:pt x="1378" y="1529"/>
                  <a:pt x="1501" y="1407"/>
                  <a:pt x="1657" y="1364"/>
                </a:cubicBezTo>
                <a:lnTo>
                  <a:pt x="2269" y="1200"/>
                </a:lnTo>
                <a:cubicBezTo>
                  <a:pt x="2306" y="1190"/>
                  <a:pt x="2306" y="1137"/>
                  <a:pt x="2269" y="1128"/>
                </a:cubicBezTo>
                <a:lnTo>
                  <a:pt x="1657" y="964"/>
                </a:lnTo>
                <a:cubicBezTo>
                  <a:pt x="1501" y="921"/>
                  <a:pt x="1378" y="798"/>
                  <a:pt x="1334" y="640"/>
                </a:cubicBezTo>
                <a:lnTo>
                  <a:pt x="1169" y="28"/>
                </a:lnTo>
                <a:cubicBezTo>
                  <a:pt x="1164" y="10"/>
                  <a:pt x="1148" y="1"/>
                  <a:pt x="11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14" name="Google Shape;23;p2"/>
          <p:cNvSpPr/>
          <p:nvPr/>
        </p:nvSpPr>
        <p:spPr>
          <a:xfrm rot="10800000">
            <a:off x="9871601" y="794200"/>
            <a:ext cx="134367" cy="133067"/>
          </a:xfrm>
          <a:custGeom>
            <a:avLst/>
            <a:gdLst/>
            <a:ahLst/>
            <a:cxnLst/>
            <a:rect l="l" t="t" r="r" b="b"/>
            <a:pathLst>
              <a:path w="4031" h="3992" extrusionOk="0">
                <a:moveTo>
                  <a:pt x="1982" y="0"/>
                </a:moveTo>
                <a:cubicBezTo>
                  <a:pt x="1955" y="0"/>
                  <a:pt x="1928" y="16"/>
                  <a:pt x="1920" y="48"/>
                </a:cubicBezTo>
                <a:lnTo>
                  <a:pt x="1631" y="1120"/>
                </a:lnTo>
                <a:cubicBezTo>
                  <a:pt x="1557" y="1394"/>
                  <a:pt x="1342" y="1609"/>
                  <a:pt x="1068" y="1682"/>
                </a:cubicBezTo>
                <a:lnTo>
                  <a:pt x="91" y="1945"/>
                </a:lnTo>
                <a:cubicBezTo>
                  <a:pt x="1" y="1969"/>
                  <a:pt x="1" y="2097"/>
                  <a:pt x="91" y="2121"/>
                </a:cubicBezTo>
                <a:lnTo>
                  <a:pt x="1068" y="2383"/>
                </a:lnTo>
                <a:cubicBezTo>
                  <a:pt x="1343" y="2458"/>
                  <a:pt x="1558" y="2672"/>
                  <a:pt x="1631" y="2946"/>
                </a:cubicBezTo>
                <a:lnTo>
                  <a:pt x="1894" y="3924"/>
                </a:lnTo>
                <a:cubicBezTo>
                  <a:pt x="1906" y="3969"/>
                  <a:pt x="1944" y="3991"/>
                  <a:pt x="1982" y="3991"/>
                </a:cubicBezTo>
                <a:cubicBezTo>
                  <a:pt x="2020" y="3991"/>
                  <a:pt x="2057" y="3969"/>
                  <a:pt x="2069" y="3924"/>
                </a:cubicBezTo>
                <a:lnTo>
                  <a:pt x="2332" y="2946"/>
                </a:lnTo>
                <a:cubicBezTo>
                  <a:pt x="2406" y="2671"/>
                  <a:pt x="2621" y="2456"/>
                  <a:pt x="2895" y="2383"/>
                </a:cubicBezTo>
                <a:lnTo>
                  <a:pt x="3966" y="2094"/>
                </a:lnTo>
                <a:cubicBezTo>
                  <a:pt x="4030" y="2078"/>
                  <a:pt x="4030" y="1986"/>
                  <a:pt x="3966" y="1969"/>
                </a:cubicBezTo>
                <a:lnTo>
                  <a:pt x="2895" y="1681"/>
                </a:lnTo>
                <a:cubicBezTo>
                  <a:pt x="2620" y="1608"/>
                  <a:pt x="2405" y="1392"/>
                  <a:pt x="2333" y="1120"/>
                </a:cubicBezTo>
                <a:lnTo>
                  <a:pt x="2045" y="48"/>
                </a:lnTo>
                <a:cubicBezTo>
                  <a:pt x="2036" y="16"/>
                  <a:pt x="2009" y="0"/>
                  <a:pt x="19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15" name="Google Shape;24;p2"/>
          <p:cNvSpPr/>
          <p:nvPr/>
        </p:nvSpPr>
        <p:spPr>
          <a:xfrm>
            <a:off x="205733" y="3558867"/>
            <a:ext cx="76867" cy="76133"/>
          </a:xfrm>
          <a:custGeom>
            <a:avLst/>
            <a:gdLst/>
            <a:ahLst/>
            <a:cxnLst/>
            <a:rect l="l" t="t" r="r" b="b"/>
            <a:pathLst>
              <a:path w="2306" h="2284" extrusionOk="0">
                <a:moveTo>
                  <a:pt x="1133" y="1"/>
                </a:moveTo>
                <a:cubicBezTo>
                  <a:pt x="1117" y="1"/>
                  <a:pt x="1102" y="10"/>
                  <a:pt x="1097" y="28"/>
                </a:cubicBezTo>
                <a:lnTo>
                  <a:pt x="932" y="640"/>
                </a:lnTo>
                <a:cubicBezTo>
                  <a:pt x="890" y="798"/>
                  <a:pt x="768" y="919"/>
                  <a:pt x="610" y="963"/>
                </a:cubicBezTo>
                <a:lnTo>
                  <a:pt x="52" y="1113"/>
                </a:lnTo>
                <a:cubicBezTo>
                  <a:pt x="1" y="1126"/>
                  <a:pt x="1" y="1200"/>
                  <a:pt x="52" y="1214"/>
                </a:cubicBezTo>
                <a:lnTo>
                  <a:pt x="610" y="1364"/>
                </a:lnTo>
                <a:cubicBezTo>
                  <a:pt x="768" y="1407"/>
                  <a:pt x="890" y="1530"/>
                  <a:pt x="932" y="1687"/>
                </a:cubicBezTo>
                <a:lnTo>
                  <a:pt x="1084" y="2246"/>
                </a:lnTo>
                <a:cubicBezTo>
                  <a:pt x="1090" y="2271"/>
                  <a:pt x="1112" y="2284"/>
                  <a:pt x="1134" y="2284"/>
                </a:cubicBezTo>
                <a:cubicBezTo>
                  <a:pt x="1155" y="2284"/>
                  <a:pt x="1177" y="2271"/>
                  <a:pt x="1184" y="2246"/>
                </a:cubicBezTo>
                <a:lnTo>
                  <a:pt x="1335" y="1687"/>
                </a:lnTo>
                <a:cubicBezTo>
                  <a:pt x="1378" y="1529"/>
                  <a:pt x="1501" y="1407"/>
                  <a:pt x="1657" y="1364"/>
                </a:cubicBezTo>
                <a:lnTo>
                  <a:pt x="2269" y="1200"/>
                </a:lnTo>
                <a:cubicBezTo>
                  <a:pt x="2306" y="1190"/>
                  <a:pt x="2306" y="1137"/>
                  <a:pt x="2269" y="1128"/>
                </a:cubicBezTo>
                <a:lnTo>
                  <a:pt x="1657" y="964"/>
                </a:lnTo>
                <a:cubicBezTo>
                  <a:pt x="1501" y="921"/>
                  <a:pt x="1378" y="798"/>
                  <a:pt x="1334" y="640"/>
                </a:cubicBezTo>
                <a:lnTo>
                  <a:pt x="1169" y="28"/>
                </a:lnTo>
                <a:cubicBezTo>
                  <a:pt x="1164" y="10"/>
                  <a:pt x="1148" y="1"/>
                  <a:pt x="11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16" name="Google Shape;25;p2"/>
          <p:cNvSpPr/>
          <p:nvPr/>
        </p:nvSpPr>
        <p:spPr>
          <a:xfrm>
            <a:off x="448334" y="2068400"/>
            <a:ext cx="134367" cy="133067"/>
          </a:xfrm>
          <a:custGeom>
            <a:avLst/>
            <a:gdLst/>
            <a:ahLst/>
            <a:cxnLst/>
            <a:rect l="l" t="t" r="r" b="b"/>
            <a:pathLst>
              <a:path w="4031" h="3992" extrusionOk="0">
                <a:moveTo>
                  <a:pt x="1982" y="0"/>
                </a:moveTo>
                <a:cubicBezTo>
                  <a:pt x="1955" y="0"/>
                  <a:pt x="1928" y="16"/>
                  <a:pt x="1920" y="48"/>
                </a:cubicBezTo>
                <a:lnTo>
                  <a:pt x="1631" y="1120"/>
                </a:lnTo>
                <a:cubicBezTo>
                  <a:pt x="1557" y="1394"/>
                  <a:pt x="1342" y="1609"/>
                  <a:pt x="1068" y="1682"/>
                </a:cubicBezTo>
                <a:lnTo>
                  <a:pt x="91" y="1945"/>
                </a:lnTo>
                <a:cubicBezTo>
                  <a:pt x="1" y="1969"/>
                  <a:pt x="1" y="2097"/>
                  <a:pt x="91" y="2121"/>
                </a:cubicBezTo>
                <a:lnTo>
                  <a:pt x="1068" y="2383"/>
                </a:lnTo>
                <a:cubicBezTo>
                  <a:pt x="1343" y="2458"/>
                  <a:pt x="1558" y="2672"/>
                  <a:pt x="1631" y="2946"/>
                </a:cubicBezTo>
                <a:lnTo>
                  <a:pt x="1894" y="3924"/>
                </a:lnTo>
                <a:cubicBezTo>
                  <a:pt x="1906" y="3969"/>
                  <a:pt x="1944" y="3991"/>
                  <a:pt x="1982" y="3991"/>
                </a:cubicBezTo>
                <a:cubicBezTo>
                  <a:pt x="2020" y="3991"/>
                  <a:pt x="2057" y="3969"/>
                  <a:pt x="2069" y="3924"/>
                </a:cubicBezTo>
                <a:lnTo>
                  <a:pt x="2332" y="2946"/>
                </a:lnTo>
                <a:cubicBezTo>
                  <a:pt x="2406" y="2671"/>
                  <a:pt x="2621" y="2456"/>
                  <a:pt x="2895" y="2383"/>
                </a:cubicBezTo>
                <a:lnTo>
                  <a:pt x="3966" y="2094"/>
                </a:lnTo>
                <a:cubicBezTo>
                  <a:pt x="4030" y="2078"/>
                  <a:pt x="4030" y="1986"/>
                  <a:pt x="3966" y="1969"/>
                </a:cubicBezTo>
                <a:lnTo>
                  <a:pt x="2895" y="1681"/>
                </a:lnTo>
                <a:cubicBezTo>
                  <a:pt x="2620" y="1608"/>
                  <a:pt x="2405" y="1392"/>
                  <a:pt x="2333" y="1120"/>
                </a:cubicBezTo>
                <a:lnTo>
                  <a:pt x="2045" y="48"/>
                </a:lnTo>
                <a:cubicBezTo>
                  <a:pt x="2036" y="16"/>
                  <a:pt x="2009" y="0"/>
                  <a:pt x="19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17" name="Google Shape;26;p2"/>
          <p:cNvSpPr/>
          <p:nvPr/>
        </p:nvSpPr>
        <p:spPr>
          <a:xfrm rot="10800000">
            <a:off x="4208433" y="5821218"/>
            <a:ext cx="76867" cy="76133"/>
          </a:xfrm>
          <a:custGeom>
            <a:avLst/>
            <a:gdLst/>
            <a:ahLst/>
            <a:cxnLst/>
            <a:rect l="l" t="t" r="r" b="b"/>
            <a:pathLst>
              <a:path w="2306" h="2284" extrusionOk="0">
                <a:moveTo>
                  <a:pt x="1133" y="1"/>
                </a:moveTo>
                <a:cubicBezTo>
                  <a:pt x="1117" y="1"/>
                  <a:pt x="1102" y="10"/>
                  <a:pt x="1097" y="28"/>
                </a:cubicBezTo>
                <a:lnTo>
                  <a:pt x="932" y="640"/>
                </a:lnTo>
                <a:cubicBezTo>
                  <a:pt x="890" y="798"/>
                  <a:pt x="768" y="919"/>
                  <a:pt x="610" y="963"/>
                </a:cubicBezTo>
                <a:lnTo>
                  <a:pt x="52" y="1113"/>
                </a:lnTo>
                <a:cubicBezTo>
                  <a:pt x="1" y="1126"/>
                  <a:pt x="1" y="1200"/>
                  <a:pt x="52" y="1214"/>
                </a:cubicBezTo>
                <a:lnTo>
                  <a:pt x="610" y="1364"/>
                </a:lnTo>
                <a:cubicBezTo>
                  <a:pt x="768" y="1407"/>
                  <a:pt x="890" y="1530"/>
                  <a:pt x="932" y="1687"/>
                </a:cubicBezTo>
                <a:lnTo>
                  <a:pt x="1084" y="2246"/>
                </a:lnTo>
                <a:cubicBezTo>
                  <a:pt x="1090" y="2271"/>
                  <a:pt x="1112" y="2284"/>
                  <a:pt x="1134" y="2284"/>
                </a:cubicBezTo>
                <a:cubicBezTo>
                  <a:pt x="1155" y="2284"/>
                  <a:pt x="1177" y="2271"/>
                  <a:pt x="1184" y="2246"/>
                </a:cubicBezTo>
                <a:lnTo>
                  <a:pt x="1335" y="1687"/>
                </a:lnTo>
                <a:cubicBezTo>
                  <a:pt x="1378" y="1529"/>
                  <a:pt x="1501" y="1407"/>
                  <a:pt x="1657" y="1364"/>
                </a:cubicBezTo>
                <a:lnTo>
                  <a:pt x="2269" y="1200"/>
                </a:lnTo>
                <a:cubicBezTo>
                  <a:pt x="2306" y="1190"/>
                  <a:pt x="2306" y="1137"/>
                  <a:pt x="2269" y="1128"/>
                </a:cubicBezTo>
                <a:lnTo>
                  <a:pt x="1657" y="964"/>
                </a:lnTo>
                <a:cubicBezTo>
                  <a:pt x="1501" y="921"/>
                  <a:pt x="1378" y="798"/>
                  <a:pt x="1334" y="640"/>
                </a:cubicBezTo>
                <a:lnTo>
                  <a:pt x="1169" y="28"/>
                </a:lnTo>
                <a:cubicBezTo>
                  <a:pt x="1164" y="10"/>
                  <a:pt x="1148" y="1"/>
                  <a:pt x="11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18" name="Google Shape;27;p2"/>
          <p:cNvSpPr/>
          <p:nvPr/>
        </p:nvSpPr>
        <p:spPr>
          <a:xfrm rot="10800000">
            <a:off x="5248534" y="6260484"/>
            <a:ext cx="134367" cy="133067"/>
          </a:xfrm>
          <a:custGeom>
            <a:avLst/>
            <a:gdLst/>
            <a:ahLst/>
            <a:cxnLst/>
            <a:rect l="l" t="t" r="r" b="b"/>
            <a:pathLst>
              <a:path w="4031" h="3992" extrusionOk="0">
                <a:moveTo>
                  <a:pt x="1982" y="0"/>
                </a:moveTo>
                <a:cubicBezTo>
                  <a:pt x="1955" y="0"/>
                  <a:pt x="1928" y="16"/>
                  <a:pt x="1920" y="48"/>
                </a:cubicBezTo>
                <a:lnTo>
                  <a:pt x="1631" y="1120"/>
                </a:lnTo>
                <a:cubicBezTo>
                  <a:pt x="1557" y="1394"/>
                  <a:pt x="1342" y="1609"/>
                  <a:pt x="1068" y="1682"/>
                </a:cubicBezTo>
                <a:lnTo>
                  <a:pt x="91" y="1945"/>
                </a:lnTo>
                <a:cubicBezTo>
                  <a:pt x="1" y="1969"/>
                  <a:pt x="1" y="2097"/>
                  <a:pt x="91" y="2121"/>
                </a:cubicBezTo>
                <a:lnTo>
                  <a:pt x="1068" y="2383"/>
                </a:lnTo>
                <a:cubicBezTo>
                  <a:pt x="1343" y="2458"/>
                  <a:pt x="1558" y="2672"/>
                  <a:pt x="1631" y="2946"/>
                </a:cubicBezTo>
                <a:lnTo>
                  <a:pt x="1894" y="3924"/>
                </a:lnTo>
                <a:cubicBezTo>
                  <a:pt x="1906" y="3969"/>
                  <a:pt x="1944" y="3991"/>
                  <a:pt x="1982" y="3991"/>
                </a:cubicBezTo>
                <a:cubicBezTo>
                  <a:pt x="2020" y="3991"/>
                  <a:pt x="2057" y="3969"/>
                  <a:pt x="2069" y="3924"/>
                </a:cubicBezTo>
                <a:lnTo>
                  <a:pt x="2332" y="2946"/>
                </a:lnTo>
                <a:cubicBezTo>
                  <a:pt x="2406" y="2671"/>
                  <a:pt x="2621" y="2456"/>
                  <a:pt x="2895" y="2383"/>
                </a:cubicBezTo>
                <a:lnTo>
                  <a:pt x="3966" y="2094"/>
                </a:lnTo>
                <a:cubicBezTo>
                  <a:pt x="4030" y="2078"/>
                  <a:pt x="4030" y="1986"/>
                  <a:pt x="3966" y="1969"/>
                </a:cubicBezTo>
                <a:lnTo>
                  <a:pt x="2895" y="1681"/>
                </a:lnTo>
                <a:cubicBezTo>
                  <a:pt x="2620" y="1608"/>
                  <a:pt x="2405" y="1392"/>
                  <a:pt x="2333" y="1120"/>
                </a:cubicBezTo>
                <a:lnTo>
                  <a:pt x="2045" y="48"/>
                </a:lnTo>
                <a:cubicBezTo>
                  <a:pt x="2036" y="16"/>
                  <a:pt x="2009" y="0"/>
                  <a:pt x="19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19" name="Google Shape;28;p2"/>
          <p:cNvSpPr/>
          <p:nvPr/>
        </p:nvSpPr>
        <p:spPr>
          <a:xfrm flipH="1">
            <a:off x="7827567" y="6317418"/>
            <a:ext cx="76867" cy="76133"/>
          </a:xfrm>
          <a:custGeom>
            <a:avLst/>
            <a:gdLst/>
            <a:ahLst/>
            <a:cxnLst/>
            <a:rect l="l" t="t" r="r" b="b"/>
            <a:pathLst>
              <a:path w="2306" h="2284" extrusionOk="0">
                <a:moveTo>
                  <a:pt x="1133" y="1"/>
                </a:moveTo>
                <a:cubicBezTo>
                  <a:pt x="1117" y="1"/>
                  <a:pt x="1102" y="10"/>
                  <a:pt x="1097" y="28"/>
                </a:cubicBezTo>
                <a:lnTo>
                  <a:pt x="932" y="640"/>
                </a:lnTo>
                <a:cubicBezTo>
                  <a:pt x="890" y="798"/>
                  <a:pt x="768" y="919"/>
                  <a:pt x="610" y="963"/>
                </a:cubicBezTo>
                <a:lnTo>
                  <a:pt x="52" y="1113"/>
                </a:lnTo>
                <a:cubicBezTo>
                  <a:pt x="1" y="1126"/>
                  <a:pt x="1" y="1200"/>
                  <a:pt x="52" y="1214"/>
                </a:cubicBezTo>
                <a:lnTo>
                  <a:pt x="610" y="1364"/>
                </a:lnTo>
                <a:cubicBezTo>
                  <a:pt x="768" y="1407"/>
                  <a:pt x="890" y="1530"/>
                  <a:pt x="932" y="1687"/>
                </a:cubicBezTo>
                <a:lnTo>
                  <a:pt x="1084" y="2246"/>
                </a:lnTo>
                <a:cubicBezTo>
                  <a:pt x="1090" y="2271"/>
                  <a:pt x="1112" y="2284"/>
                  <a:pt x="1134" y="2284"/>
                </a:cubicBezTo>
                <a:cubicBezTo>
                  <a:pt x="1155" y="2284"/>
                  <a:pt x="1177" y="2271"/>
                  <a:pt x="1184" y="2246"/>
                </a:cubicBezTo>
                <a:lnTo>
                  <a:pt x="1335" y="1687"/>
                </a:lnTo>
                <a:cubicBezTo>
                  <a:pt x="1378" y="1529"/>
                  <a:pt x="1501" y="1407"/>
                  <a:pt x="1657" y="1364"/>
                </a:cubicBezTo>
                <a:lnTo>
                  <a:pt x="2269" y="1200"/>
                </a:lnTo>
                <a:cubicBezTo>
                  <a:pt x="2306" y="1190"/>
                  <a:pt x="2306" y="1137"/>
                  <a:pt x="2269" y="1128"/>
                </a:cubicBezTo>
                <a:lnTo>
                  <a:pt x="1657" y="964"/>
                </a:lnTo>
                <a:cubicBezTo>
                  <a:pt x="1501" y="921"/>
                  <a:pt x="1378" y="798"/>
                  <a:pt x="1334" y="640"/>
                </a:cubicBezTo>
                <a:lnTo>
                  <a:pt x="1169" y="28"/>
                </a:lnTo>
                <a:cubicBezTo>
                  <a:pt x="1164" y="10"/>
                  <a:pt x="1148" y="1"/>
                  <a:pt x="11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20" name="Google Shape;29;p2"/>
          <p:cNvSpPr/>
          <p:nvPr/>
        </p:nvSpPr>
        <p:spPr>
          <a:xfrm flipH="1">
            <a:off x="8867667" y="5821217"/>
            <a:ext cx="134367" cy="133067"/>
          </a:xfrm>
          <a:custGeom>
            <a:avLst/>
            <a:gdLst/>
            <a:ahLst/>
            <a:cxnLst/>
            <a:rect l="l" t="t" r="r" b="b"/>
            <a:pathLst>
              <a:path w="4031" h="3992" extrusionOk="0">
                <a:moveTo>
                  <a:pt x="1982" y="0"/>
                </a:moveTo>
                <a:cubicBezTo>
                  <a:pt x="1955" y="0"/>
                  <a:pt x="1928" y="16"/>
                  <a:pt x="1920" y="48"/>
                </a:cubicBezTo>
                <a:lnTo>
                  <a:pt x="1631" y="1120"/>
                </a:lnTo>
                <a:cubicBezTo>
                  <a:pt x="1557" y="1394"/>
                  <a:pt x="1342" y="1609"/>
                  <a:pt x="1068" y="1682"/>
                </a:cubicBezTo>
                <a:lnTo>
                  <a:pt x="91" y="1945"/>
                </a:lnTo>
                <a:cubicBezTo>
                  <a:pt x="1" y="1969"/>
                  <a:pt x="1" y="2097"/>
                  <a:pt x="91" y="2121"/>
                </a:cubicBezTo>
                <a:lnTo>
                  <a:pt x="1068" y="2383"/>
                </a:lnTo>
                <a:cubicBezTo>
                  <a:pt x="1343" y="2458"/>
                  <a:pt x="1558" y="2672"/>
                  <a:pt x="1631" y="2946"/>
                </a:cubicBezTo>
                <a:lnTo>
                  <a:pt x="1894" y="3924"/>
                </a:lnTo>
                <a:cubicBezTo>
                  <a:pt x="1906" y="3969"/>
                  <a:pt x="1944" y="3991"/>
                  <a:pt x="1982" y="3991"/>
                </a:cubicBezTo>
                <a:cubicBezTo>
                  <a:pt x="2020" y="3991"/>
                  <a:pt x="2057" y="3969"/>
                  <a:pt x="2069" y="3924"/>
                </a:cubicBezTo>
                <a:lnTo>
                  <a:pt x="2332" y="2946"/>
                </a:lnTo>
                <a:cubicBezTo>
                  <a:pt x="2406" y="2671"/>
                  <a:pt x="2621" y="2456"/>
                  <a:pt x="2895" y="2383"/>
                </a:cubicBezTo>
                <a:lnTo>
                  <a:pt x="3966" y="2094"/>
                </a:lnTo>
                <a:cubicBezTo>
                  <a:pt x="4030" y="2078"/>
                  <a:pt x="4030" y="1986"/>
                  <a:pt x="3966" y="1969"/>
                </a:cubicBezTo>
                <a:lnTo>
                  <a:pt x="2895" y="1681"/>
                </a:lnTo>
                <a:cubicBezTo>
                  <a:pt x="2620" y="1608"/>
                  <a:pt x="2405" y="1392"/>
                  <a:pt x="2333" y="1120"/>
                </a:cubicBezTo>
                <a:lnTo>
                  <a:pt x="2045" y="48"/>
                </a:lnTo>
                <a:cubicBezTo>
                  <a:pt x="2036" y="16"/>
                  <a:pt x="2009" y="0"/>
                  <a:pt x="19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21" name="Google Shape;30;p2"/>
          <p:cNvSpPr/>
          <p:nvPr/>
        </p:nvSpPr>
        <p:spPr>
          <a:xfrm>
            <a:off x="2877401" y="431067"/>
            <a:ext cx="33833" cy="33867"/>
          </a:xfrm>
          <a:custGeom>
            <a:avLst/>
            <a:gdLst/>
            <a:ahLst/>
            <a:cxnLst/>
            <a:rect l="l" t="t" r="r" b="b"/>
            <a:pathLst>
              <a:path w="1015" h="1016" extrusionOk="0">
                <a:moveTo>
                  <a:pt x="507" y="1"/>
                </a:moveTo>
                <a:cubicBezTo>
                  <a:pt x="227" y="1"/>
                  <a:pt x="0" y="230"/>
                  <a:pt x="0" y="508"/>
                </a:cubicBezTo>
                <a:cubicBezTo>
                  <a:pt x="0" y="789"/>
                  <a:pt x="228" y="1016"/>
                  <a:pt x="507" y="1016"/>
                </a:cubicBezTo>
                <a:cubicBezTo>
                  <a:pt x="788" y="1016"/>
                  <a:pt x="1015" y="788"/>
                  <a:pt x="1015" y="508"/>
                </a:cubicBezTo>
                <a:cubicBezTo>
                  <a:pt x="1015" y="230"/>
                  <a:pt x="788" y="1"/>
                  <a:pt x="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22" name="Google Shape;31;p2"/>
          <p:cNvSpPr/>
          <p:nvPr/>
        </p:nvSpPr>
        <p:spPr>
          <a:xfrm>
            <a:off x="4286352" y="306467"/>
            <a:ext cx="33833" cy="33867"/>
          </a:xfrm>
          <a:custGeom>
            <a:avLst/>
            <a:gdLst/>
            <a:ahLst/>
            <a:cxnLst/>
            <a:rect l="l" t="t" r="r" b="b"/>
            <a:pathLst>
              <a:path w="1015" h="1016" extrusionOk="0">
                <a:moveTo>
                  <a:pt x="507" y="1"/>
                </a:moveTo>
                <a:cubicBezTo>
                  <a:pt x="227" y="1"/>
                  <a:pt x="0" y="230"/>
                  <a:pt x="0" y="508"/>
                </a:cubicBezTo>
                <a:cubicBezTo>
                  <a:pt x="0" y="789"/>
                  <a:pt x="228" y="1016"/>
                  <a:pt x="507" y="1016"/>
                </a:cubicBezTo>
                <a:cubicBezTo>
                  <a:pt x="788" y="1016"/>
                  <a:pt x="1015" y="788"/>
                  <a:pt x="1015" y="508"/>
                </a:cubicBezTo>
                <a:cubicBezTo>
                  <a:pt x="1015" y="230"/>
                  <a:pt x="788" y="1"/>
                  <a:pt x="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23" name="Google Shape;32;p2"/>
          <p:cNvSpPr/>
          <p:nvPr/>
        </p:nvSpPr>
        <p:spPr>
          <a:xfrm>
            <a:off x="5094201" y="953967"/>
            <a:ext cx="33833" cy="33867"/>
          </a:xfrm>
          <a:custGeom>
            <a:avLst/>
            <a:gdLst/>
            <a:ahLst/>
            <a:cxnLst/>
            <a:rect l="l" t="t" r="r" b="b"/>
            <a:pathLst>
              <a:path w="1015" h="1016" extrusionOk="0">
                <a:moveTo>
                  <a:pt x="507" y="1"/>
                </a:moveTo>
                <a:cubicBezTo>
                  <a:pt x="227" y="1"/>
                  <a:pt x="0" y="230"/>
                  <a:pt x="0" y="508"/>
                </a:cubicBezTo>
                <a:cubicBezTo>
                  <a:pt x="0" y="789"/>
                  <a:pt x="228" y="1016"/>
                  <a:pt x="507" y="1016"/>
                </a:cubicBezTo>
                <a:cubicBezTo>
                  <a:pt x="788" y="1016"/>
                  <a:pt x="1015" y="788"/>
                  <a:pt x="1015" y="508"/>
                </a:cubicBezTo>
                <a:cubicBezTo>
                  <a:pt x="1015" y="230"/>
                  <a:pt x="788" y="1"/>
                  <a:pt x="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24" name="Google Shape;33;p2"/>
          <p:cNvSpPr/>
          <p:nvPr/>
        </p:nvSpPr>
        <p:spPr>
          <a:xfrm>
            <a:off x="625001" y="2734967"/>
            <a:ext cx="33833" cy="33867"/>
          </a:xfrm>
          <a:custGeom>
            <a:avLst/>
            <a:gdLst/>
            <a:ahLst/>
            <a:cxnLst/>
            <a:rect l="l" t="t" r="r" b="b"/>
            <a:pathLst>
              <a:path w="1015" h="1016" extrusionOk="0">
                <a:moveTo>
                  <a:pt x="507" y="1"/>
                </a:moveTo>
                <a:cubicBezTo>
                  <a:pt x="227" y="1"/>
                  <a:pt x="0" y="230"/>
                  <a:pt x="0" y="508"/>
                </a:cubicBezTo>
                <a:cubicBezTo>
                  <a:pt x="0" y="789"/>
                  <a:pt x="228" y="1016"/>
                  <a:pt x="507" y="1016"/>
                </a:cubicBezTo>
                <a:cubicBezTo>
                  <a:pt x="788" y="1016"/>
                  <a:pt x="1015" y="788"/>
                  <a:pt x="1015" y="508"/>
                </a:cubicBezTo>
                <a:cubicBezTo>
                  <a:pt x="1015" y="230"/>
                  <a:pt x="788" y="1"/>
                  <a:pt x="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25" name="Google Shape;34;p2"/>
          <p:cNvSpPr/>
          <p:nvPr/>
        </p:nvSpPr>
        <p:spPr>
          <a:xfrm>
            <a:off x="583868" y="4232567"/>
            <a:ext cx="33833" cy="33867"/>
          </a:xfrm>
          <a:custGeom>
            <a:avLst/>
            <a:gdLst/>
            <a:ahLst/>
            <a:cxnLst/>
            <a:rect l="l" t="t" r="r" b="b"/>
            <a:pathLst>
              <a:path w="1015" h="1016" extrusionOk="0">
                <a:moveTo>
                  <a:pt x="507" y="1"/>
                </a:moveTo>
                <a:cubicBezTo>
                  <a:pt x="227" y="1"/>
                  <a:pt x="0" y="230"/>
                  <a:pt x="0" y="508"/>
                </a:cubicBezTo>
                <a:cubicBezTo>
                  <a:pt x="0" y="789"/>
                  <a:pt x="228" y="1016"/>
                  <a:pt x="507" y="1016"/>
                </a:cubicBezTo>
                <a:cubicBezTo>
                  <a:pt x="788" y="1016"/>
                  <a:pt x="1015" y="788"/>
                  <a:pt x="1015" y="508"/>
                </a:cubicBezTo>
                <a:cubicBezTo>
                  <a:pt x="1015" y="230"/>
                  <a:pt x="788" y="1"/>
                  <a:pt x="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26" name="Google Shape;35;p2"/>
          <p:cNvSpPr/>
          <p:nvPr/>
        </p:nvSpPr>
        <p:spPr>
          <a:xfrm>
            <a:off x="1069168" y="3525000"/>
            <a:ext cx="33833" cy="33867"/>
          </a:xfrm>
          <a:custGeom>
            <a:avLst/>
            <a:gdLst/>
            <a:ahLst/>
            <a:cxnLst/>
            <a:rect l="l" t="t" r="r" b="b"/>
            <a:pathLst>
              <a:path w="1015" h="1016" extrusionOk="0">
                <a:moveTo>
                  <a:pt x="507" y="1"/>
                </a:moveTo>
                <a:cubicBezTo>
                  <a:pt x="227" y="1"/>
                  <a:pt x="0" y="230"/>
                  <a:pt x="0" y="508"/>
                </a:cubicBezTo>
                <a:cubicBezTo>
                  <a:pt x="0" y="789"/>
                  <a:pt x="228" y="1016"/>
                  <a:pt x="507" y="1016"/>
                </a:cubicBezTo>
                <a:cubicBezTo>
                  <a:pt x="788" y="1016"/>
                  <a:pt x="1015" y="788"/>
                  <a:pt x="1015" y="508"/>
                </a:cubicBezTo>
                <a:cubicBezTo>
                  <a:pt x="1015" y="230"/>
                  <a:pt x="788" y="1"/>
                  <a:pt x="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27" name="Google Shape;36;p2"/>
          <p:cNvSpPr/>
          <p:nvPr/>
        </p:nvSpPr>
        <p:spPr>
          <a:xfrm>
            <a:off x="8853034" y="1078733"/>
            <a:ext cx="33833" cy="33867"/>
          </a:xfrm>
          <a:custGeom>
            <a:avLst/>
            <a:gdLst/>
            <a:ahLst/>
            <a:cxnLst/>
            <a:rect l="l" t="t" r="r" b="b"/>
            <a:pathLst>
              <a:path w="1015" h="1016" extrusionOk="0">
                <a:moveTo>
                  <a:pt x="507" y="1"/>
                </a:moveTo>
                <a:cubicBezTo>
                  <a:pt x="227" y="1"/>
                  <a:pt x="0" y="230"/>
                  <a:pt x="0" y="508"/>
                </a:cubicBezTo>
                <a:cubicBezTo>
                  <a:pt x="0" y="789"/>
                  <a:pt x="228" y="1016"/>
                  <a:pt x="507" y="1016"/>
                </a:cubicBezTo>
                <a:cubicBezTo>
                  <a:pt x="788" y="1016"/>
                  <a:pt x="1015" y="788"/>
                  <a:pt x="1015" y="508"/>
                </a:cubicBezTo>
                <a:cubicBezTo>
                  <a:pt x="1015" y="230"/>
                  <a:pt x="788" y="1"/>
                  <a:pt x="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28" name="Google Shape;37;p2"/>
          <p:cNvSpPr/>
          <p:nvPr/>
        </p:nvSpPr>
        <p:spPr>
          <a:xfrm>
            <a:off x="2877400" y="6481518"/>
            <a:ext cx="76867" cy="76133"/>
          </a:xfrm>
          <a:custGeom>
            <a:avLst/>
            <a:gdLst/>
            <a:ahLst/>
            <a:cxnLst/>
            <a:rect l="l" t="t" r="r" b="b"/>
            <a:pathLst>
              <a:path w="2306" h="2284" extrusionOk="0">
                <a:moveTo>
                  <a:pt x="1133" y="1"/>
                </a:moveTo>
                <a:cubicBezTo>
                  <a:pt x="1117" y="1"/>
                  <a:pt x="1102" y="10"/>
                  <a:pt x="1097" y="28"/>
                </a:cubicBezTo>
                <a:lnTo>
                  <a:pt x="932" y="640"/>
                </a:lnTo>
                <a:cubicBezTo>
                  <a:pt x="890" y="798"/>
                  <a:pt x="768" y="919"/>
                  <a:pt x="610" y="963"/>
                </a:cubicBezTo>
                <a:lnTo>
                  <a:pt x="52" y="1113"/>
                </a:lnTo>
                <a:cubicBezTo>
                  <a:pt x="1" y="1126"/>
                  <a:pt x="1" y="1200"/>
                  <a:pt x="52" y="1214"/>
                </a:cubicBezTo>
                <a:lnTo>
                  <a:pt x="610" y="1364"/>
                </a:lnTo>
                <a:cubicBezTo>
                  <a:pt x="768" y="1407"/>
                  <a:pt x="890" y="1530"/>
                  <a:pt x="932" y="1687"/>
                </a:cubicBezTo>
                <a:lnTo>
                  <a:pt x="1084" y="2246"/>
                </a:lnTo>
                <a:cubicBezTo>
                  <a:pt x="1090" y="2271"/>
                  <a:pt x="1112" y="2284"/>
                  <a:pt x="1134" y="2284"/>
                </a:cubicBezTo>
                <a:cubicBezTo>
                  <a:pt x="1155" y="2284"/>
                  <a:pt x="1177" y="2271"/>
                  <a:pt x="1184" y="2246"/>
                </a:cubicBezTo>
                <a:lnTo>
                  <a:pt x="1335" y="1687"/>
                </a:lnTo>
                <a:cubicBezTo>
                  <a:pt x="1378" y="1529"/>
                  <a:pt x="1501" y="1407"/>
                  <a:pt x="1657" y="1364"/>
                </a:cubicBezTo>
                <a:lnTo>
                  <a:pt x="2269" y="1200"/>
                </a:lnTo>
                <a:cubicBezTo>
                  <a:pt x="2306" y="1190"/>
                  <a:pt x="2306" y="1137"/>
                  <a:pt x="2269" y="1128"/>
                </a:cubicBezTo>
                <a:lnTo>
                  <a:pt x="1657" y="964"/>
                </a:lnTo>
                <a:cubicBezTo>
                  <a:pt x="1501" y="921"/>
                  <a:pt x="1378" y="798"/>
                  <a:pt x="1334" y="640"/>
                </a:cubicBezTo>
                <a:lnTo>
                  <a:pt x="1169" y="28"/>
                </a:lnTo>
                <a:cubicBezTo>
                  <a:pt x="1164" y="10"/>
                  <a:pt x="1148" y="1"/>
                  <a:pt x="11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29" name="Google Shape;38;p2"/>
          <p:cNvSpPr/>
          <p:nvPr/>
        </p:nvSpPr>
        <p:spPr>
          <a:xfrm>
            <a:off x="3977468" y="6364551"/>
            <a:ext cx="33833" cy="33867"/>
          </a:xfrm>
          <a:custGeom>
            <a:avLst/>
            <a:gdLst/>
            <a:ahLst/>
            <a:cxnLst/>
            <a:rect l="l" t="t" r="r" b="b"/>
            <a:pathLst>
              <a:path w="1015" h="1016" extrusionOk="0">
                <a:moveTo>
                  <a:pt x="507" y="1"/>
                </a:moveTo>
                <a:cubicBezTo>
                  <a:pt x="227" y="1"/>
                  <a:pt x="0" y="230"/>
                  <a:pt x="0" y="508"/>
                </a:cubicBezTo>
                <a:cubicBezTo>
                  <a:pt x="0" y="789"/>
                  <a:pt x="228" y="1016"/>
                  <a:pt x="507" y="1016"/>
                </a:cubicBezTo>
                <a:cubicBezTo>
                  <a:pt x="788" y="1016"/>
                  <a:pt x="1015" y="788"/>
                  <a:pt x="1015" y="508"/>
                </a:cubicBezTo>
                <a:cubicBezTo>
                  <a:pt x="1015" y="230"/>
                  <a:pt x="788" y="1"/>
                  <a:pt x="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30" name="Google Shape;39;p2"/>
          <p:cNvSpPr/>
          <p:nvPr/>
        </p:nvSpPr>
        <p:spPr>
          <a:xfrm>
            <a:off x="6371434" y="5870833"/>
            <a:ext cx="33833" cy="33867"/>
          </a:xfrm>
          <a:custGeom>
            <a:avLst/>
            <a:gdLst/>
            <a:ahLst/>
            <a:cxnLst/>
            <a:rect l="l" t="t" r="r" b="b"/>
            <a:pathLst>
              <a:path w="1015" h="1016" extrusionOk="0">
                <a:moveTo>
                  <a:pt x="507" y="1"/>
                </a:moveTo>
                <a:cubicBezTo>
                  <a:pt x="227" y="1"/>
                  <a:pt x="0" y="230"/>
                  <a:pt x="0" y="508"/>
                </a:cubicBezTo>
                <a:cubicBezTo>
                  <a:pt x="0" y="789"/>
                  <a:pt x="228" y="1016"/>
                  <a:pt x="507" y="1016"/>
                </a:cubicBezTo>
                <a:cubicBezTo>
                  <a:pt x="788" y="1016"/>
                  <a:pt x="1015" y="788"/>
                  <a:pt x="1015" y="508"/>
                </a:cubicBezTo>
                <a:cubicBezTo>
                  <a:pt x="1015" y="230"/>
                  <a:pt x="788" y="1"/>
                  <a:pt x="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31" name="Google Shape;40;p2"/>
          <p:cNvSpPr/>
          <p:nvPr/>
        </p:nvSpPr>
        <p:spPr>
          <a:xfrm>
            <a:off x="8853018" y="6523800"/>
            <a:ext cx="33833" cy="33867"/>
          </a:xfrm>
          <a:custGeom>
            <a:avLst/>
            <a:gdLst/>
            <a:ahLst/>
            <a:cxnLst/>
            <a:rect l="l" t="t" r="r" b="b"/>
            <a:pathLst>
              <a:path w="1015" h="1016" extrusionOk="0">
                <a:moveTo>
                  <a:pt x="507" y="1"/>
                </a:moveTo>
                <a:cubicBezTo>
                  <a:pt x="227" y="1"/>
                  <a:pt x="0" y="230"/>
                  <a:pt x="0" y="508"/>
                </a:cubicBezTo>
                <a:cubicBezTo>
                  <a:pt x="0" y="789"/>
                  <a:pt x="228" y="1016"/>
                  <a:pt x="507" y="1016"/>
                </a:cubicBezTo>
                <a:cubicBezTo>
                  <a:pt x="788" y="1016"/>
                  <a:pt x="1015" y="788"/>
                  <a:pt x="1015" y="508"/>
                </a:cubicBezTo>
                <a:cubicBezTo>
                  <a:pt x="1015" y="230"/>
                  <a:pt x="788" y="1"/>
                  <a:pt x="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32" name="Google Shape;41;p2"/>
          <p:cNvSpPr/>
          <p:nvPr/>
        </p:nvSpPr>
        <p:spPr>
          <a:xfrm>
            <a:off x="11781634" y="4372233"/>
            <a:ext cx="33833" cy="33867"/>
          </a:xfrm>
          <a:custGeom>
            <a:avLst/>
            <a:gdLst/>
            <a:ahLst/>
            <a:cxnLst/>
            <a:rect l="l" t="t" r="r" b="b"/>
            <a:pathLst>
              <a:path w="1015" h="1016" extrusionOk="0">
                <a:moveTo>
                  <a:pt x="507" y="1"/>
                </a:moveTo>
                <a:cubicBezTo>
                  <a:pt x="227" y="1"/>
                  <a:pt x="0" y="230"/>
                  <a:pt x="0" y="508"/>
                </a:cubicBezTo>
                <a:cubicBezTo>
                  <a:pt x="0" y="789"/>
                  <a:pt x="228" y="1016"/>
                  <a:pt x="507" y="1016"/>
                </a:cubicBezTo>
                <a:cubicBezTo>
                  <a:pt x="788" y="1016"/>
                  <a:pt x="1015" y="788"/>
                  <a:pt x="1015" y="508"/>
                </a:cubicBezTo>
                <a:cubicBezTo>
                  <a:pt x="1015" y="230"/>
                  <a:pt x="788" y="1"/>
                  <a:pt x="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33" name="Google Shape;42;p2"/>
          <p:cNvSpPr/>
          <p:nvPr/>
        </p:nvSpPr>
        <p:spPr>
          <a:xfrm flipH="1">
            <a:off x="11781618" y="2068384"/>
            <a:ext cx="134367" cy="133067"/>
          </a:xfrm>
          <a:custGeom>
            <a:avLst/>
            <a:gdLst/>
            <a:ahLst/>
            <a:cxnLst/>
            <a:rect l="l" t="t" r="r" b="b"/>
            <a:pathLst>
              <a:path w="4031" h="3992" extrusionOk="0">
                <a:moveTo>
                  <a:pt x="1982" y="0"/>
                </a:moveTo>
                <a:cubicBezTo>
                  <a:pt x="1955" y="0"/>
                  <a:pt x="1928" y="16"/>
                  <a:pt x="1920" y="48"/>
                </a:cubicBezTo>
                <a:lnTo>
                  <a:pt x="1631" y="1120"/>
                </a:lnTo>
                <a:cubicBezTo>
                  <a:pt x="1557" y="1394"/>
                  <a:pt x="1342" y="1609"/>
                  <a:pt x="1068" y="1682"/>
                </a:cubicBezTo>
                <a:lnTo>
                  <a:pt x="91" y="1945"/>
                </a:lnTo>
                <a:cubicBezTo>
                  <a:pt x="1" y="1969"/>
                  <a:pt x="1" y="2097"/>
                  <a:pt x="91" y="2121"/>
                </a:cubicBezTo>
                <a:lnTo>
                  <a:pt x="1068" y="2383"/>
                </a:lnTo>
                <a:cubicBezTo>
                  <a:pt x="1343" y="2458"/>
                  <a:pt x="1558" y="2672"/>
                  <a:pt x="1631" y="2946"/>
                </a:cubicBezTo>
                <a:lnTo>
                  <a:pt x="1894" y="3924"/>
                </a:lnTo>
                <a:cubicBezTo>
                  <a:pt x="1906" y="3969"/>
                  <a:pt x="1944" y="3991"/>
                  <a:pt x="1982" y="3991"/>
                </a:cubicBezTo>
                <a:cubicBezTo>
                  <a:pt x="2020" y="3991"/>
                  <a:pt x="2057" y="3969"/>
                  <a:pt x="2069" y="3924"/>
                </a:cubicBezTo>
                <a:lnTo>
                  <a:pt x="2332" y="2946"/>
                </a:lnTo>
                <a:cubicBezTo>
                  <a:pt x="2406" y="2671"/>
                  <a:pt x="2621" y="2456"/>
                  <a:pt x="2895" y="2383"/>
                </a:cubicBezTo>
                <a:lnTo>
                  <a:pt x="3966" y="2094"/>
                </a:lnTo>
                <a:cubicBezTo>
                  <a:pt x="4030" y="2078"/>
                  <a:pt x="4030" y="1986"/>
                  <a:pt x="3966" y="1969"/>
                </a:cubicBezTo>
                <a:lnTo>
                  <a:pt x="2895" y="1681"/>
                </a:lnTo>
                <a:cubicBezTo>
                  <a:pt x="2620" y="1608"/>
                  <a:pt x="2405" y="1392"/>
                  <a:pt x="2333" y="1120"/>
                </a:cubicBezTo>
                <a:lnTo>
                  <a:pt x="2045" y="48"/>
                </a:lnTo>
                <a:cubicBezTo>
                  <a:pt x="2036" y="16"/>
                  <a:pt x="2009" y="0"/>
                  <a:pt x="19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34" name="Google Shape;43;p2"/>
          <p:cNvSpPr/>
          <p:nvPr/>
        </p:nvSpPr>
        <p:spPr>
          <a:xfrm flipH="1">
            <a:off x="10920000" y="1878217"/>
            <a:ext cx="76867" cy="76133"/>
          </a:xfrm>
          <a:custGeom>
            <a:avLst/>
            <a:gdLst/>
            <a:ahLst/>
            <a:cxnLst/>
            <a:rect l="l" t="t" r="r" b="b"/>
            <a:pathLst>
              <a:path w="2306" h="2284" extrusionOk="0">
                <a:moveTo>
                  <a:pt x="1133" y="1"/>
                </a:moveTo>
                <a:cubicBezTo>
                  <a:pt x="1117" y="1"/>
                  <a:pt x="1102" y="10"/>
                  <a:pt x="1097" y="28"/>
                </a:cubicBezTo>
                <a:lnTo>
                  <a:pt x="932" y="640"/>
                </a:lnTo>
                <a:cubicBezTo>
                  <a:pt x="890" y="798"/>
                  <a:pt x="768" y="919"/>
                  <a:pt x="610" y="963"/>
                </a:cubicBezTo>
                <a:lnTo>
                  <a:pt x="52" y="1113"/>
                </a:lnTo>
                <a:cubicBezTo>
                  <a:pt x="1" y="1126"/>
                  <a:pt x="1" y="1200"/>
                  <a:pt x="52" y="1214"/>
                </a:cubicBezTo>
                <a:lnTo>
                  <a:pt x="610" y="1364"/>
                </a:lnTo>
                <a:cubicBezTo>
                  <a:pt x="768" y="1407"/>
                  <a:pt x="890" y="1530"/>
                  <a:pt x="932" y="1687"/>
                </a:cubicBezTo>
                <a:lnTo>
                  <a:pt x="1084" y="2246"/>
                </a:lnTo>
                <a:cubicBezTo>
                  <a:pt x="1090" y="2271"/>
                  <a:pt x="1112" y="2284"/>
                  <a:pt x="1134" y="2284"/>
                </a:cubicBezTo>
                <a:cubicBezTo>
                  <a:pt x="1155" y="2284"/>
                  <a:pt x="1177" y="2271"/>
                  <a:pt x="1184" y="2246"/>
                </a:cubicBezTo>
                <a:lnTo>
                  <a:pt x="1335" y="1687"/>
                </a:lnTo>
                <a:cubicBezTo>
                  <a:pt x="1378" y="1529"/>
                  <a:pt x="1501" y="1407"/>
                  <a:pt x="1657" y="1364"/>
                </a:cubicBezTo>
                <a:lnTo>
                  <a:pt x="2269" y="1200"/>
                </a:lnTo>
                <a:cubicBezTo>
                  <a:pt x="2306" y="1190"/>
                  <a:pt x="2306" y="1137"/>
                  <a:pt x="2269" y="1128"/>
                </a:cubicBezTo>
                <a:lnTo>
                  <a:pt x="1657" y="964"/>
                </a:lnTo>
                <a:cubicBezTo>
                  <a:pt x="1501" y="921"/>
                  <a:pt x="1378" y="798"/>
                  <a:pt x="1334" y="640"/>
                </a:cubicBezTo>
                <a:lnTo>
                  <a:pt x="1169" y="28"/>
                </a:lnTo>
                <a:cubicBezTo>
                  <a:pt x="1164" y="10"/>
                  <a:pt x="1148" y="1"/>
                  <a:pt x="11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35" name="Google Shape;44;p2"/>
          <p:cNvSpPr/>
          <p:nvPr/>
        </p:nvSpPr>
        <p:spPr>
          <a:xfrm>
            <a:off x="6776934" y="6523800"/>
            <a:ext cx="33833" cy="33867"/>
          </a:xfrm>
          <a:custGeom>
            <a:avLst/>
            <a:gdLst/>
            <a:ahLst/>
            <a:cxnLst/>
            <a:rect l="l" t="t" r="r" b="b"/>
            <a:pathLst>
              <a:path w="1015" h="1016" extrusionOk="0">
                <a:moveTo>
                  <a:pt x="507" y="1"/>
                </a:moveTo>
                <a:cubicBezTo>
                  <a:pt x="227" y="1"/>
                  <a:pt x="0" y="230"/>
                  <a:pt x="0" y="508"/>
                </a:cubicBezTo>
                <a:cubicBezTo>
                  <a:pt x="0" y="789"/>
                  <a:pt x="228" y="1016"/>
                  <a:pt x="507" y="1016"/>
                </a:cubicBezTo>
                <a:cubicBezTo>
                  <a:pt x="788" y="1016"/>
                  <a:pt x="1015" y="788"/>
                  <a:pt x="1015" y="508"/>
                </a:cubicBezTo>
                <a:cubicBezTo>
                  <a:pt x="1015" y="230"/>
                  <a:pt x="788" y="1"/>
                  <a:pt x="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36" name="Google Shape;45;p2"/>
          <p:cNvSpPr/>
          <p:nvPr/>
        </p:nvSpPr>
        <p:spPr>
          <a:xfrm>
            <a:off x="7176267" y="221867"/>
            <a:ext cx="134367" cy="133067"/>
          </a:xfrm>
          <a:custGeom>
            <a:avLst/>
            <a:gdLst/>
            <a:ahLst/>
            <a:cxnLst/>
            <a:rect l="l" t="t" r="r" b="b"/>
            <a:pathLst>
              <a:path w="4031" h="3992" extrusionOk="0">
                <a:moveTo>
                  <a:pt x="1982" y="0"/>
                </a:moveTo>
                <a:cubicBezTo>
                  <a:pt x="1955" y="0"/>
                  <a:pt x="1928" y="16"/>
                  <a:pt x="1920" y="48"/>
                </a:cubicBezTo>
                <a:lnTo>
                  <a:pt x="1631" y="1120"/>
                </a:lnTo>
                <a:cubicBezTo>
                  <a:pt x="1557" y="1394"/>
                  <a:pt x="1342" y="1609"/>
                  <a:pt x="1068" y="1682"/>
                </a:cubicBezTo>
                <a:lnTo>
                  <a:pt x="91" y="1945"/>
                </a:lnTo>
                <a:cubicBezTo>
                  <a:pt x="1" y="1969"/>
                  <a:pt x="1" y="2097"/>
                  <a:pt x="91" y="2121"/>
                </a:cubicBezTo>
                <a:lnTo>
                  <a:pt x="1068" y="2383"/>
                </a:lnTo>
                <a:cubicBezTo>
                  <a:pt x="1343" y="2458"/>
                  <a:pt x="1558" y="2672"/>
                  <a:pt x="1631" y="2946"/>
                </a:cubicBezTo>
                <a:lnTo>
                  <a:pt x="1894" y="3924"/>
                </a:lnTo>
                <a:cubicBezTo>
                  <a:pt x="1906" y="3969"/>
                  <a:pt x="1944" y="3991"/>
                  <a:pt x="1982" y="3991"/>
                </a:cubicBezTo>
                <a:cubicBezTo>
                  <a:pt x="2020" y="3991"/>
                  <a:pt x="2057" y="3969"/>
                  <a:pt x="2069" y="3924"/>
                </a:cubicBezTo>
                <a:lnTo>
                  <a:pt x="2332" y="2946"/>
                </a:lnTo>
                <a:cubicBezTo>
                  <a:pt x="2406" y="2671"/>
                  <a:pt x="2621" y="2456"/>
                  <a:pt x="2895" y="2383"/>
                </a:cubicBezTo>
                <a:lnTo>
                  <a:pt x="3966" y="2094"/>
                </a:lnTo>
                <a:cubicBezTo>
                  <a:pt x="4030" y="2078"/>
                  <a:pt x="4030" y="1986"/>
                  <a:pt x="3966" y="1969"/>
                </a:cubicBezTo>
                <a:lnTo>
                  <a:pt x="2895" y="1681"/>
                </a:lnTo>
                <a:cubicBezTo>
                  <a:pt x="2620" y="1608"/>
                  <a:pt x="2405" y="1392"/>
                  <a:pt x="2333" y="1120"/>
                </a:cubicBezTo>
                <a:lnTo>
                  <a:pt x="2045" y="48"/>
                </a:lnTo>
                <a:cubicBezTo>
                  <a:pt x="2036" y="16"/>
                  <a:pt x="2009" y="0"/>
                  <a:pt x="19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37" name="Google Shape;46;p2"/>
          <p:cNvSpPr/>
          <p:nvPr/>
        </p:nvSpPr>
        <p:spPr>
          <a:xfrm>
            <a:off x="8227352" y="306451"/>
            <a:ext cx="33833" cy="33867"/>
          </a:xfrm>
          <a:custGeom>
            <a:avLst/>
            <a:gdLst/>
            <a:ahLst/>
            <a:cxnLst/>
            <a:rect l="l" t="t" r="r" b="b"/>
            <a:pathLst>
              <a:path w="1015" h="1016" extrusionOk="0">
                <a:moveTo>
                  <a:pt x="507" y="1"/>
                </a:moveTo>
                <a:cubicBezTo>
                  <a:pt x="227" y="1"/>
                  <a:pt x="0" y="230"/>
                  <a:pt x="0" y="508"/>
                </a:cubicBezTo>
                <a:cubicBezTo>
                  <a:pt x="0" y="789"/>
                  <a:pt x="228" y="1016"/>
                  <a:pt x="507" y="1016"/>
                </a:cubicBezTo>
                <a:cubicBezTo>
                  <a:pt x="788" y="1016"/>
                  <a:pt x="1015" y="788"/>
                  <a:pt x="1015" y="508"/>
                </a:cubicBezTo>
                <a:cubicBezTo>
                  <a:pt x="1015" y="230"/>
                  <a:pt x="788" y="1"/>
                  <a:pt x="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38" name="Google Shape;47;p2"/>
          <p:cNvSpPr/>
          <p:nvPr/>
        </p:nvSpPr>
        <p:spPr>
          <a:xfrm>
            <a:off x="5709800" y="285334"/>
            <a:ext cx="76867" cy="76133"/>
          </a:xfrm>
          <a:custGeom>
            <a:avLst/>
            <a:gdLst/>
            <a:ahLst/>
            <a:cxnLst/>
            <a:rect l="l" t="t" r="r" b="b"/>
            <a:pathLst>
              <a:path w="2306" h="2284" extrusionOk="0">
                <a:moveTo>
                  <a:pt x="1133" y="1"/>
                </a:moveTo>
                <a:cubicBezTo>
                  <a:pt x="1117" y="1"/>
                  <a:pt x="1102" y="10"/>
                  <a:pt x="1097" y="28"/>
                </a:cubicBezTo>
                <a:lnTo>
                  <a:pt x="932" y="640"/>
                </a:lnTo>
                <a:cubicBezTo>
                  <a:pt x="890" y="798"/>
                  <a:pt x="768" y="919"/>
                  <a:pt x="610" y="963"/>
                </a:cubicBezTo>
                <a:lnTo>
                  <a:pt x="52" y="1113"/>
                </a:lnTo>
                <a:cubicBezTo>
                  <a:pt x="1" y="1126"/>
                  <a:pt x="1" y="1200"/>
                  <a:pt x="52" y="1214"/>
                </a:cubicBezTo>
                <a:lnTo>
                  <a:pt x="610" y="1364"/>
                </a:lnTo>
                <a:cubicBezTo>
                  <a:pt x="768" y="1407"/>
                  <a:pt x="890" y="1530"/>
                  <a:pt x="932" y="1687"/>
                </a:cubicBezTo>
                <a:lnTo>
                  <a:pt x="1084" y="2246"/>
                </a:lnTo>
                <a:cubicBezTo>
                  <a:pt x="1090" y="2271"/>
                  <a:pt x="1112" y="2284"/>
                  <a:pt x="1134" y="2284"/>
                </a:cubicBezTo>
                <a:cubicBezTo>
                  <a:pt x="1155" y="2284"/>
                  <a:pt x="1177" y="2271"/>
                  <a:pt x="1184" y="2246"/>
                </a:cubicBezTo>
                <a:lnTo>
                  <a:pt x="1335" y="1687"/>
                </a:lnTo>
                <a:cubicBezTo>
                  <a:pt x="1378" y="1529"/>
                  <a:pt x="1501" y="1407"/>
                  <a:pt x="1657" y="1364"/>
                </a:cubicBezTo>
                <a:lnTo>
                  <a:pt x="2269" y="1200"/>
                </a:lnTo>
                <a:cubicBezTo>
                  <a:pt x="2306" y="1190"/>
                  <a:pt x="2306" y="1137"/>
                  <a:pt x="2269" y="1128"/>
                </a:cubicBezTo>
                <a:lnTo>
                  <a:pt x="1657" y="964"/>
                </a:lnTo>
                <a:cubicBezTo>
                  <a:pt x="1501" y="921"/>
                  <a:pt x="1378" y="798"/>
                  <a:pt x="1334" y="640"/>
                </a:cubicBezTo>
                <a:lnTo>
                  <a:pt x="1169" y="28"/>
                </a:lnTo>
                <a:cubicBezTo>
                  <a:pt x="1164" y="10"/>
                  <a:pt x="1148" y="1"/>
                  <a:pt x="11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39" name="Google Shape;48;p2"/>
          <p:cNvSpPr/>
          <p:nvPr/>
        </p:nvSpPr>
        <p:spPr>
          <a:xfrm>
            <a:off x="7750700" y="953967"/>
            <a:ext cx="76867" cy="76133"/>
          </a:xfrm>
          <a:custGeom>
            <a:avLst/>
            <a:gdLst/>
            <a:ahLst/>
            <a:cxnLst/>
            <a:rect l="l" t="t" r="r" b="b"/>
            <a:pathLst>
              <a:path w="2306" h="2284" extrusionOk="0">
                <a:moveTo>
                  <a:pt x="1133" y="1"/>
                </a:moveTo>
                <a:cubicBezTo>
                  <a:pt x="1117" y="1"/>
                  <a:pt x="1102" y="10"/>
                  <a:pt x="1097" y="28"/>
                </a:cubicBezTo>
                <a:lnTo>
                  <a:pt x="932" y="640"/>
                </a:lnTo>
                <a:cubicBezTo>
                  <a:pt x="890" y="798"/>
                  <a:pt x="768" y="919"/>
                  <a:pt x="610" y="963"/>
                </a:cubicBezTo>
                <a:lnTo>
                  <a:pt x="52" y="1113"/>
                </a:lnTo>
                <a:cubicBezTo>
                  <a:pt x="1" y="1126"/>
                  <a:pt x="1" y="1200"/>
                  <a:pt x="52" y="1214"/>
                </a:cubicBezTo>
                <a:lnTo>
                  <a:pt x="610" y="1364"/>
                </a:lnTo>
                <a:cubicBezTo>
                  <a:pt x="768" y="1407"/>
                  <a:pt x="890" y="1530"/>
                  <a:pt x="932" y="1687"/>
                </a:cubicBezTo>
                <a:lnTo>
                  <a:pt x="1084" y="2246"/>
                </a:lnTo>
                <a:cubicBezTo>
                  <a:pt x="1090" y="2271"/>
                  <a:pt x="1112" y="2284"/>
                  <a:pt x="1134" y="2284"/>
                </a:cubicBezTo>
                <a:cubicBezTo>
                  <a:pt x="1155" y="2284"/>
                  <a:pt x="1177" y="2271"/>
                  <a:pt x="1184" y="2246"/>
                </a:cubicBezTo>
                <a:lnTo>
                  <a:pt x="1335" y="1687"/>
                </a:lnTo>
                <a:cubicBezTo>
                  <a:pt x="1378" y="1529"/>
                  <a:pt x="1501" y="1407"/>
                  <a:pt x="1657" y="1364"/>
                </a:cubicBezTo>
                <a:lnTo>
                  <a:pt x="2269" y="1200"/>
                </a:lnTo>
                <a:cubicBezTo>
                  <a:pt x="2306" y="1190"/>
                  <a:pt x="2306" y="1137"/>
                  <a:pt x="2269" y="1128"/>
                </a:cubicBezTo>
                <a:lnTo>
                  <a:pt x="1657" y="964"/>
                </a:lnTo>
                <a:cubicBezTo>
                  <a:pt x="1501" y="921"/>
                  <a:pt x="1378" y="798"/>
                  <a:pt x="1334" y="640"/>
                </a:cubicBezTo>
                <a:lnTo>
                  <a:pt x="1169" y="28"/>
                </a:lnTo>
                <a:cubicBezTo>
                  <a:pt x="1164" y="10"/>
                  <a:pt x="1148" y="1"/>
                  <a:pt x="11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40" name="Google Shape;49;p2"/>
          <p:cNvSpPr/>
          <p:nvPr/>
        </p:nvSpPr>
        <p:spPr>
          <a:xfrm>
            <a:off x="6405867" y="987834"/>
            <a:ext cx="273637" cy="271004"/>
          </a:xfrm>
          <a:custGeom>
            <a:avLst/>
            <a:gdLst/>
            <a:ahLst/>
            <a:cxnLst/>
            <a:rect l="l" t="t" r="r" b="b"/>
            <a:pathLst>
              <a:path w="4031" h="3992" extrusionOk="0">
                <a:moveTo>
                  <a:pt x="1982" y="0"/>
                </a:moveTo>
                <a:cubicBezTo>
                  <a:pt x="1955" y="0"/>
                  <a:pt x="1928" y="16"/>
                  <a:pt x="1920" y="48"/>
                </a:cubicBezTo>
                <a:lnTo>
                  <a:pt x="1631" y="1120"/>
                </a:lnTo>
                <a:cubicBezTo>
                  <a:pt x="1557" y="1394"/>
                  <a:pt x="1342" y="1609"/>
                  <a:pt x="1068" y="1682"/>
                </a:cubicBezTo>
                <a:lnTo>
                  <a:pt x="91" y="1945"/>
                </a:lnTo>
                <a:cubicBezTo>
                  <a:pt x="1" y="1969"/>
                  <a:pt x="1" y="2097"/>
                  <a:pt x="91" y="2121"/>
                </a:cubicBezTo>
                <a:lnTo>
                  <a:pt x="1068" y="2383"/>
                </a:lnTo>
                <a:cubicBezTo>
                  <a:pt x="1343" y="2458"/>
                  <a:pt x="1558" y="2672"/>
                  <a:pt x="1631" y="2946"/>
                </a:cubicBezTo>
                <a:lnTo>
                  <a:pt x="1894" y="3924"/>
                </a:lnTo>
                <a:cubicBezTo>
                  <a:pt x="1906" y="3969"/>
                  <a:pt x="1944" y="3991"/>
                  <a:pt x="1982" y="3991"/>
                </a:cubicBezTo>
                <a:cubicBezTo>
                  <a:pt x="2020" y="3991"/>
                  <a:pt x="2057" y="3969"/>
                  <a:pt x="2069" y="3924"/>
                </a:cubicBezTo>
                <a:lnTo>
                  <a:pt x="2332" y="2946"/>
                </a:lnTo>
                <a:cubicBezTo>
                  <a:pt x="2406" y="2671"/>
                  <a:pt x="2621" y="2456"/>
                  <a:pt x="2895" y="2383"/>
                </a:cubicBezTo>
                <a:lnTo>
                  <a:pt x="3966" y="2094"/>
                </a:lnTo>
                <a:cubicBezTo>
                  <a:pt x="4030" y="2078"/>
                  <a:pt x="4030" y="1986"/>
                  <a:pt x="3966" y="1969"/>
                </a:cubicBezTo>
                <a:lnTo>
                  <a:pt x="2895" y="1681"/>
                </a:lnTo>
                <a:cubicBezTo>
                  <a:pt x="2620" y="1608"/>
                  <a:pt x="2405" y="1392"/>
                  <a:pt x="2333" y="1120"/>
                </a:cubicBezTo>
                <a:lnTo>
                  <a:pt x="2045" y="48"/>
                </a:lnTo>
                <a:cubicBezTo>
                  <a:pt x="2036" y="16"/>
                  <a:pt x="2009" y="0"/>
                  <a:pt x="19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41" name="Google Shape;50;p2"/>
          <p:cNvSpPr/>
          <p:nvPr/>
        </p:nvSpPr>
        <p:spPr>
          <a:xfrm>
            <a:off x="1661934" y="3923401"/>
            <a:ext cx="273637" cy="271004"/>
          </a:xfrm>
          <a:custGeom>
            <a:avLst/>
            <a:gdLst/>
            <a:ahLst/>
            <a:cxnLst/>
            <a:rect l="l" t="t" r="r" b="b"/>
            <a:pathLst>
              <a:path w="4031" h="3992" extrusionOk="0">
                <a:moveTo>
                  <a:pt x="1982" y="0"/>
                </a:moveTo>
                <a:cubicBezTo>
                  <a:pt x="1955" y="0"/>
                  <a:pt x="1928" y="16"/>
                  <a:pt x="1920" y="48"/>
                </a:cubicBezTo>
                <a:lnTo>
                  <a:pt x="1631" y="1120"/>
                </a:lnTo>
                <a:cubicBezTo>
                  <a:pt x="1557" y="1394"/>
                  <a:pt x="1342" y="1609"/>
                  <a:pt x="1068" y="1682"/>
                </a:cubicBezTo>
                <a:lnTo>
                  <a:pt x="91" y="1945"/>
                </a:lnTo>
                <a:cubicBezTo>
                  <a:pt x="1" y="1969"/>
                  <a:pt x="1" y="2097"/>
                  <a:pt x="91" y="2121"/>
                </a:cubicBezTo>
                <a:lnTo>
                  <a:pt x="1068" y="2383"/>
                </a:lnTo>
                <a:cubicBezTo>
                  <a:pt x="1343" y="2458"/>
                  <a:pt x="1558" y="2672"/>
                  <a:pt x="1631" y="2946"/>
                </a:cubicBezTo>
                <a:lnTo>
                  <a:pt x="1894" y="3924"/>
                </a:lnTo>
                <a:cubicBezTo>
                  <a:pt x="1906" y="3969"/>
                  <a:pt x="1944" y="3991"/>
                  <a:pt x="1982" y="3991"/>
                </a:cubicBezTo>
                <a:cubicBezTo>
                  <a:pt x="2020" y="3991"/>
                  <a:pt x="2057" y="3969"/>
                  <a:pt x="2069" y="3924"/>
                </a:cubicBezTo>
                <a:lnTo>
                  <a:pt x="2332" y="2946"/>
                </a:lnTo>
                <a:cubicBezTo>
                  <a:pt x="2406" y="2671"/>
                  <a:pt x="2621" y="2456"/>
                  <a:pt x="2895" y="2383"/>
                </a:cubicBezTo>
                <a:lnTo>
                  <a:pt x="3966" y="2094"/>
                </a:lnTo>
                <a:cubicBezTo>
                  <a:pt x="4030" y="2078"/>
                  <a:pt x="4030" y="1986"/>
                  <a:pt x="3966" y="1969"/>
                </a:cubicBezTo>
                <a:lnTo>
                  <a:pt x="2895" y="1681"/>
                </a:lnTo>
                <a:cubicBezTo>
                  <a:pt x="2620" y="1608"/>
                  <a:pt x="2405" y="1392"/>
                  <a:pt x="2333" y="1120"/>
                </a:cubicBezTo>
                <a:lnTo>
                  <a:pt x="2045" y="48"/>
                </a:lnTo>
                <a:cubicBezTo>
                  <a:pt x="2036" y="16"/>
                  <a:pt x="2009" y="0"/>
                  <a:pt x="19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42" name="Google Shape;51;p2"/>
          <p:cNvSpPr/>
          <p:nvPr/>
        </p:nvSpPr>
        <p:spPr>
          <a:xfrm>
            <a:off x="9449700" y="3254067"/>
            <a:ext cx="273637" cy="271004"/>
          </a:xfrm>
          <a:custGeom>
            <a:avLst/>
            <a:gdLst/>
            <a:ahLst/>
            <a:cxnLst/>
            <a:rect l="l" t="t" r="r" b="b"/>
            <a:pathLst>
              <a:path w="4031" h="3992" extrusionOk="0">
                <a:moveTo>
                  <a:pt x="1982" y="0"/>
                </a:moveTo>
                <a:cubicBezTo>
                  <a:pt x="1955" y="0"/>
                  <a:pt x="1928" y="16"/>
                  <a:pt x="1920" y="48"/>
                </a:cubicBezTo>
                <a:lnTo>
                  <a:pt x="1631" y="1120"/>
                </a:lnTo>
                <a:cubicBezTo>
                  <a:pt x="1557" y="1394"/>
                  <a:pt x="1342" y="1609"/>
                  <a:pt x="1068" y="1682"/>
                </a:cubicBezTo>
                <a:lnTo>
                  <a:pt x="91" y="1945"/>
                </a:lnTo>
                <a:cubicBezTo>
                  <a:pt x="1" y="1969"/>
                  <a:pt x="1" y="2097"/>
                  <a:pt x="91" y="2121"/>
                </a:cubicBezTo>
                <a:lnTo>
                  <a:pt x="1068" y="2383"/>
                </a:lnTo>
                <a:cubicBezTo>
                  <a:pt x="1343" y="2458"/>
                  <a:pt x="1558" y="2672"/>
                  <a:pt x="1631" y="2946"/>
                </a:cubicBezTo>
                <a:lnTo>
                  <a:pt x="1894" y="3924"/>
                </a:lnTo>
                <a:cubicBezTo>
                  <a:pt x="1906" y="3969"/>
                  <a:pt x="1944" y="3991"/>
                  <a:pt x="1982" y="3991"/>
                </a:cubicBezTo>
                <a:cubicBezTo>
                  <a:pt x="2020" y="3991"/>
                  <a:pt x="2057" y="3969"/>
                  <a:pt x="2069" y="3924"/>
                </a:cubicBezTo>
                <a:lnTo>
                  <a:pt x="2332" y="2946"/>
                </a:lnTo>
                <a:cubicBezTo>
                  <a:pt x="2406" y="2671"/>
                  <a:pt x="2621" y="2456"/>
                  <a:pt x="2895" y="2383"/>
                </a:cubicBezTo>
                <a:lnTo>
                  <a:pt x="3966" y="2094"/>
                </a:lnTo>
                <a:cubicBezTo>
                  <a:pt x="4030" y="2078"/>
                  <a:pt x="4030" y="1986"/>
                  <a:pt x="3966" y="1969"/>
                </a:cubicBezTo>
                <a:lnTo>
                  <a:pt x="2895" y="1681"/>
                </a:lnTo>
                <a:cubicBezTo>
                  <a:pt x="2620" y="1608"/>
                  <a:pt x="2405" y="1392"/>
                  <a:pt x="2333" y="1120"/>
                </a:cubicBezTo>
                <a:lnTo>
                  <a:pt x="2045" y="48"/>
                </a:lnTo>
                <a:cubicBezTo>
                  <a:pt x="2036" y="16"/>
                  <a:pt x="2009" y="0"/>
                  <a:pt x="19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043" name="Google Shape;52;p2"/>
          <p:cNvSpPr txBox="1">
            <a:spLocks noGrp="1"/>
          </p:cNvSpPr>
          <p:nvPr>
            <p:ph type="ctrTitle"/>
          </p:nvPr>
        </p:nvSpPr>
        <p:spPr>
          <a:xfrm>
            <a:off x="1484300" y="1847200"/>
            <a:ext cx="9223600" cy="24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0044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190000" y="4533200"/>
            <a:ext cx="5812000" cy="546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01" name="Google Shape;129;p4"/>
          <p:cNvSpPr txBox="1">
            <a:spLocks noGrp="1"/>
          </p:cNvSpPr>
          <p:nvPr>
            <p:ph type="title"/>
          </p:nvPr>
        </p:nvSpPr>
        <p:spPr>
          <a:xfrm>
            <a:off x="960000" y="605452"/>
            <a:ext cx="10272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</a:lvl9pPr>
          </a:lstStyle>
          <a:p>
            <a:endParaRPr/>
          </a:p>
        </p:txBody>
      </p:sp>
      <p:sp>
        <p:nvSpPr>
          <p:cNvPr id="1049902" name="Google Shape;130;p4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</a:lvl9pPr>
          </a:lstStyle>
          <a:p>
            <a:endParaRPr/>
          </a:p>
        </p:txBody>
      </p:sp>
      <p:sp>
        <p:nvSpPr>
          <p:cNvPr id="1049903" name="Google Shape;131;p4"/>
          <p:cNvSpPr/>
          <p:nvPr/>
        </p:nvSpPr>
        <p:spPr>
          <a:xfrm flipH="1">
            <a:off x="-1006899" y="-562334"/>
            <a:ext cx="2295756" cy="1847651"/>
          </a:xfrm>
          <a:custGeom>
            <a:avLst/>
            <a:gdLst/>
            <a:ahLst/>
            <a:cxnLst/>
            <a:rect l="l" t="t" r="r" b="b"/>
            <a:pathLst>
              <a:path w="41360" h="33287" extrusionOk="0">
                <a:moveTo>
                  <a:pt x="22848" y="1"/>
                </a:moveTo>
                <a:cubicBezTo>
                  <a:pt x="20756" y="1"/>
                  <a:pt x="18663" y="602"/>
                  <a:pt x="16938" y="1789"/>
                </a:cubicBezTo>
                <a:cubicBezTo>
                  <a:pt x="16060" y="2391"/>
                  <a:pt x="15275" y="3138"/>
                  <a:pt x="14750" y="4057"/>
                </a:cubicBezTo>
                <a:cubicBezTo>
                  <a:pt x="14117" y="5181"/>
                  <a:pt x="13910" y="6487"/>
                  <a:pt x="13833" y="7775"/>
                </a:cubicBezTo>
                <a:cubicBezTo>
                  <a:pt x="12710" y="7122"/>
                  <a:pt x="11384" y="6946"/>
                  <a:pt x="10104" y="6767"/>
                </a:cubicBezTo>
                <a:cubicBezTo>
                  <a:pt x="9519" y="6683"/>
                  <a:pt x="8924" y="6635"/>
                  <a:pt x="8329" y="6635"/>
                </a:cubicBezTo>
                <a:cubicBezTo>
                  <a:pt x="7052" y="6635"/>
                  <a:pt x="5781" y="6854"/>
                  <a:pt x="4631" y="7392"/>
                </a:cubicBezTo>
                <a:cubicBezTo>
                  <a:pt x="1759" y="8731"/>
                  <a:pt x="1" y="12120"/>
                  <a:pt x="565" y="15244"/>
                </a:cubicBezTo>
                <a:cubicBezTo>
                  <a:pt x="1113" y="18264"/>
                  <a:pt x="3841" y="20762"/>
                  <a:pt x="6889" y="21129"/>
                </a:cubicBezTo>
                <a:cubicBezTo>
                  <a:pt x="7364" y="19219"/>
                  <a:pt x="8592" y="17495"/>
                  <a:pt x="10310" y="16386"/>
                </a:cubicBezTo>
                <a:cubicBezTo>
                  <a:pt x="11056" y="15905"/>
                  <a:pt x="11880" y="15545"/>
                  <a:pt x="12745" y="15317"/>
                </a:cubicBezTo>
                <a:cubicBezTo>
                  <a:pt x="13494" y="15119"/>
                  <a:pt x="14273" y="15018"/>
                  <a:pt x="15059" y="15018"/>
                </a:cubicBezTo>
                <a:cubicBezTo>
                  <a:pt x="15716" y="15018"/>
                  <a:pt x="16378" y="15089"/>
                  <a:pt x="17031" y="15231"/>
                </a:cubicBezTo>
                <a:cubicBezTo>
                  <a:pt x="19463" y="15764"/>
                  <a:pt x="21516" y="17331"/>
                  <a:pt x="22387" y="19321"/>
                </a:cubicBezTo>
                <a:cubicBezTo>
                  <a:pt x="23646" y="22198"/>
                  <a:pt x="22268" y="25913"/>
                  <a:pt x="19436" y="27271"/>
                </a:cubicBezTo>
                <a:cubicBezTo>
                  <a:pt x="18654" y="27647"/>
                  <a:pt x="17801" y="27824"/>
                  <a:pt x="16945" y="27824"/>
                </a:cubicBezTo>
                <a:cubicBezTo>
                  <a:pt x="14702" y="27824"/>
                  <a:pt x="12442" y="26611"/>
                  <a:pt x="11388" y="24597"/>
                </a:cubicBezTo>
                <a:cubicBezTo>
                  <a:pt x="11323" y="24472"/>
                  <a:pt x="11372" y="24317"/>
                  <a:pt x="11495" y="24250"/>
                </a:cubicBezTo>
                <a:cubicBezTo>
                  <a:pt x="11533" y="24230"/>
                  <a:pt x="11574" y="24221"/>
                  <a:pt x="11614" y="24221"/>
                </a:cubicBezTo>
                <a:cubicBezTo>
                  <a:pt x="11706" y="24221"/>
                  <a:pt x="11795" y="24272"/>
                  <a:pt x="11841" y="24359"/>
                </a:cubicBezTo>
                <a:cubicBezTo>
                  <a:pt x="12806" y="26205"/>
                  <a:pt x="14879" y="27314"/>
                  <a:pt x="16934" y="27314"/>
                </a:cubicBezTo>
                <a:cubicBezTo>
                  <a:pt x="17717" y="27314"/>
                  <a:pt x="18498" y="27153"/>
                  <a:pt x="19214" y="26810"/>
                </a:cubicBezTo>
                <a:cubicBezTo>
                  <a:pt x="21809" y="25566"/>
                  <a:pt x="23073" y="22161"/>
                  <a:pt x="21918" y="19526"/>
                </a:cubicBezTo>
                <a:cubicBezTo>
                  <a:pt x="21111" y="17683"/>
                  <a:pt x="19197" y="16230"/>
                  <a:pt x="16921" y="15732"/>
                </a:cubicBezTo>
                <a:cubicBezTo>
                  <a:pt x="16304" y="15597"/>
                  <a:pt x="15678" y="15530"/>
                  <a:pt x="15058" y="15530"/>
                </a:cubicBezTo>
                <a:cubicBezTo>
                  <a:pt x="13460" y="15530"/>
                  <a:pt x="11895" y="15973"/>
                  <a:pt x="10587" y="16817"/>
                </a:cubicBezTo>
                <a:cubicBezTo>
                  <a:pt x="8727" y="18019"/>
                  <a:pt x="7434" y="20082"/>
                  <a:pt x="7217" y="22202"/>
                </a:cubicBezTo>
                <a:cubicBezTo>
                  <a:pt x="7209" y="22263"/>
                  <a:pt x="7181" y="22314"/>
                  <a:pt x="7140" y="22354"/>
                </a:cubicBezTo>
                <a:cubicBezTo>
                  <a:pt x="7140" y="23626"/>
                  <a:pt x="7281" y="24901"/>
                  <a:pt x="7673" y="26103"/>
                </a:cubicBezTo>
                <a:cubicBezTo>
                  <a:pt x="9088" y="30488"/>
                  <a:pt x="13790" y="33286"/>
                  <a:pt x="18408" y="33286"/>
                </a:cubicBezTo>
                <a:cubicBezTo>
                  <a:pt x="18672" y="33286"/>
                  <a:pt x="18935" y="33277"/>
                  <a:pt x="19197" y="33259"/>
                </a:cubicBezTo>
                <a:cubicBezTo>
                  <a:pt x="24058" y="32917"/>
                  <a:pt x="28438" y="29840"/>
                  <a:pt x="31252" y="25862"/>
                </a:cubicBezTo>
                <a:cubicBezTo>
                  <a:pt x="32420" y="26463"/>
                  <a:pt x="33741" y="26739"/>
                  <a:pt x="35085" y="26739"/>
                </a:cubicBezTo>
                <a:cubicBezTo>
                  <a:pt x="37311" y="26739"/>
                  <a:pt x="39599" y="25981"/>
                  <a:pt x="41360" y="24684"/>
                </a:cubicBezTo>
                <a:lnTo>
                  <a:pt x="37425" y="9941"/>
                </a:lnTo>
                <a:cubicBezTo>
                  <a:pt x="36280" y="10168"/>
                  <a:pt x="33996" y="10899"/>
                  <a:pt x="33859" y="10917"/>
                </a:cubicBezTo>
                <a:cubicBezTo>
                  <a:pt x="31873" y="11293"/>
                  <a:pt x="30109" y="12825"/>
                  <a:pt x="29469" y="14741"/>
                </a:cubicBezTo>
                <a:cubicBezTo>
                  <a:pt x="28828" y="16657"/>
                  <a:pt x="29315" y="18946"/>
                  <a:pt x="30679" y="20434"/>
                </a:cubicBezTo>
                <a:cubicBezTo>
                  <a:pt x="31567" y="21405"/>
                  <a:pt x="32752" y="21971"/>
                  <a:pt x="33883" y="21971"/>
                </a:cubicBezTo>
                <a:cubicBezTo>
                  <a:pt x="33939" y="21971"/>
                  <a:pt x="33995" y="21969"/>
                  <a:pt x="34051" y="21966"/>
                </a:cubicBezTo>
                <a:cubicBezTo>
                  <a:pt x="35348" y="21899"/>
                  <a:pt x="36530" y="20989"/>
                  <a:pt x="36797" y="19846"/>
                </a:cubicBezTo>
                <a:cubicBezTo>
                  <a:pt x="36972" y="19105"/>
                  <a:pt x="36774" y="18282"/>
                  <a:pt x="36281" y="17701"/>
                </a:cubicBezTo>
                <a:cubicBezTo>
                  <a:pt x="35820" y="17156"/>
                  <a:pt x="35107" y="16831"/>
                  <a:pt x="34394" y="16831"/>
                </a:cubicBezTo>
                <a:cubicBezTo>
                  <a:pt x="34346" y="16831"/>
                  <a:pt x="34299" y="16832"/>
                  <a:pt x="34252" y="16835"/>
                </a:cubicBezTo>
                <a:cubicBezTo>
                  <a:pt x="34246" y="16835"/>
                  <a:pt x="34239" y="16836"/>
                  <a:pt x="34233" y="16836"/>
                </a:cubicBezTo>
                <a:cubicBezTo>
                  <a:pt x="34100" y="16836"/>
                  <a:pt x="33988" y="16732"/>
                  <a:pt x="33981" y="16596"/>
                </a:cubicBezTo>
                <a:cubicBezTo>
                  <a:pt x="33972" y="16456"/>
                  <a:pt x="34079" y="16336"/>
                  <a:pt x="34220" y="16325"/>
                </a:cubicBezTo>
                <a:cubicBezTo>
                  <a:pt x="34278" y="16321"/>
                  <a:pt x="34336" y="16320"/>
                  <a:pt x="34395" y="16320"/>
                </a:cubicBezTo>
                <a:cubicBezTo>
                  <a:pt x="35256" y="16320"/>
                  <a:pt x="36116" y="16713"/>
                  <a:pt x="36673" y="17370"/>
                </a:cubicBezTo>
                <a:cubicBezTo>
                  <a:pt x="37267" y="18073"/>
                  <a:pt x="37507" y="19067"/>
                  <a:pt x="37296" y="19963"/>
                </a:cubicBezTo>
                <a:cubicBezTo>
                  <a:pt x="36973" y="21341"/>
                  <a:pt x="35621" y="22399"/>
                  <a:pt x="34077" y="22478"/>
                </a:cubicBezTo>
                <a:cubicBezTo>
                  <a:pt x="34013" y="22482"/>
                  <a:pt x="33948" y="22483"/>
                  <a:pt x="33883" y="22483"/>
                </a:cubicBezTo>
                <a:cubicBezTo>
                  <a:pt x="32611" y="22483"/>
                  <a:pt x="31284" y="21856"/>
                  <a:pt x="30302" y="20782"/>
                </a:cubicBezTo>
                <a:cubicBezTo>
                  <a:pt x="28793" y="19134"/>
                  <a:pt x="28275" y="16699"/>
                  <a:pt x="28985" y="14581"/>
                </a:cubicBezTo>
                <a:cubicBezTo>
                  <a:pt x="29646" y="12601"/>
                  <a:pt x="31327" y="11043"/>
                  <a:pt x="33336" y="10512"/>
                </a:cubicBezTo>
                <a:cubicBezTo>
                  <a:pt x="33487" y="6727"/>
                  <a:pt x="31242" y="3179"/>
                  <a:pt x="27931" y="1305"/>
                </a:cubicBezTo>
                <a:cubicBezTo>
                  <a:pt x="26388" y="432"/>
                  <a:pt x="24618" y="1"/>
                  <a:pt x="22848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7" name="Google Shape;132;p4"/>
          <p:cNvGrpSpPr/>
          <p:nvPr/>
        </p:nvGrpSpPr>
        <p:grpSpPr>
          <a:xfrm>
            <a:off x="117577" y="-139712"/>
            <a:ext cx="694919" cy="1219192"/>
            <a:chOff x="3266413" y="556098"/>
            <a:chExt cx="616208" cy="1072728"/>
          </a:xfrm>
        </p:grpSpPr>
        <p:sp>
          <p:nvSpPr>
            <p:cNvPr id="1049904" name="Google Shape;133;p4"/>
            <p:cNvSpPr/>
            <p:nvPr/>
          </p:nvSpPr>
          <p:spPr>
            <a:xfrm>
              <a:off x="3266413" y="556098"/>
              <a:ext cx="616208" cy="1072728"/>
            </a:xfrm>
            <a:custGeom>
              <a:avLst/>
              <a:gdLst/>
              <a:ahLst/>
              <a:cxnLst/>
              <a:rect l="l" t="t" r="r" b="b"/>
              <a:pathLst>
                <a:path w="16045" h="27932" extrusionOk="0">
                  <a:moveTo>
                    <a:pt x="7896" y="0"/>
                  </a:moveTo>
                  <a:cubicBezTo>
                    <a:pt x="7543" y="0"/>
                    <a:pt x="7258" y="285"/>
                    <a:pt x="7258" y="638"/>
                  </a:cubicBezTo>
                  <a:lnTo>
                    <a:pt x="7258" y="11129"/>
                  </a:lnTo>
                  <a:cubicBezTo>
                    <a:pt x="6978" y="11357"/>
                    <a:pt x="6807" y="11703"/>
                    <a:pt x="6807" y="12083"/>
                  </a:cubicBezTo>
                  <a:cubicBezTo>
                    <a:pt x="6807" y="12323"/>
                    <a:pt x="6876" y="12550"/>
                    <a:pt x="6998" y="12742"/>
                  </a:cubicBezTo>
                  <a:lnTo>
                    <a:pt x="250" y="19490"/>
                  </a:lnTo>
                  <a:cubicBezTo>
                    <a:pt x="0" y="19740"/>
                    <a:pt x="0" y="20144"/>
                    <a:pt x="250" y="20392"/>
                  </a:cubicBezTo>
                  <a:lnTo>
                    <a:pt x="7602" y="27744"/>
                  </a:lnTo>
                  <a:cubicBezTo>
                    <a:pt x="7721" y="27863"/>
                    <a:pt x="7884" y="27931"/>
                    <a:pt x="8053" y="27931"/>
                  </a:cubicBezTo>
                  <a:cubicBezTo>
                    <a:pt x="8223" y="27931"/>
                    <a:pt x="8385" y="27865"/>
                    <a:pt x="8504" y="27744"/>
                  </a:cubicBezTo>
                  <a:lnTo>
                    <a:pt x="15857" y="20392"/>
                  </a:lnTo>
                  <a:cubicBezTo>
                    <a:pt x="15976" y="20273"/>
                    <a:pt x="16044" y="20110"/>
                    <a:pt x="16044" y="19941"/>
                  </a:cubicBezTo>
                  <a:cubicBezTo>
                    <a:pt x="16044" y="19772"/>
                    <a:pt x="15977" y="19609"/>
                    <a:pt x="15857" y="19490"/>
                  </a:cubicBezTo>
                  <a:lnTo>
                    <a:pt x="9090" y="12724"/>
                  </a:lnTo>
                  <a:cubicBezTo>
                    <a:pt x="9207" y="12532"/>
                    <a:pt x="9270" y="12310"/>
                    <a:pt x="9270" y="12083"/>
                  </a:cubicBezTo>
                  <a:cubicBezTo>
                    <a:pt x="9270" y="11813"/>
                    <a:pt x="9183" y="11556"/>
                    <a:pt x="9022" y="11341"/>
                  </a:cubicBezTo>
                  <a:cubicBezTo>
                    <a:pt x="8970" y="11273"/>
                    <a:pt x="8912" y="11210"/>
                    <a:pt x="8848" y="11155"/>
                  </a:cubicBezTo>
                  <a:lnTo>
                    <a:pt x="8848" y="638"/>
                  </a:lnTo>
                  <a:cubicBezTo>
                    <a:pt x="8848" y="285"/>
                    <a:pt x="8562" y="0"/>
                    <a:pt x="8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05" name="Google Shape;134;p4"/>
            <p:cNvSpPr/>
            <p:nvPr/>
          </p:nvSpPr>
          <p:spPr>
            <a:xfrm>
              <a:off x="3293297" y="1039540"/>
              <a:ext cx="564707" cy="564707"/>
            </a:xfrm>
            <a:custGeom>
              <a:avLst/>
              <a:gdLst/>
              <a:ahLst/>
              <a:cxnLst/>
              <a:rect l="l" t="t" r="r" b="b"/>
              <a:pathLst>
                <a:path w="14704" h="14704" extrusionOk="0">
                  <a:moveTo>
                    <a:pt x="7351" y="1"/>
                  </a:moveTo>
                  <a:lnTo>
                    <a:pt x="0" y="7352"/>
                  </a:lnTo>
                  <a:lnTo>
                    <a:pt x="7351" y="14704"/>
                  </a:lnTo>
                  <a:lnTo>
                    <a:pt x="14703" y="7352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06" name="Google Shape;135;p4"/>
            <p:cNvSpPr/>
            <p:nvPr/>
          </p:nvSpPr>
          <p:spPr>
            <a:xfrm>
              <a:off x="3322830" y="1069342"/>
              <a:ext cx="505679" cy="505218"/>
            </a:xfrm>
            <a:custGeom>
              <a:avLst/>
              <a:gdLst/>
              <a:ahLst/>
              <a:cxnLst/>
              <a:rect l="l" t="t" r="r" b="b"/>
              <a:pathLst>
                <a:path w="13167" h="13155" extrusionOk="0">
                  <a:moveTo>
                    <a:pt x="6584" y="156"/>
                  </a:moveTo>
                  <a:lnTo>
                    <a:pt x="13006" y="6578"/>
                  </a:lnTo>
                  <a:lnTo>
                    <a:pt x="6584" y="13000"/>
                  </a:lnTo>
                  <a:lnTo>
                    <a:pt x="1196" y="7610"/>
                  </a:lnTo>
                  <a:lnTo>
                    <a:pt x="163" y="6578"/>
                  </a:lnTo>
                  <a:lnTo>
                    <a:pt x="1298" y="5442"/>
                  </a:lnTo>
                  <a:lnTo>
                    <a:pt x="6584" y="156"/>
                  </a:lnTo>
                  <a:close/>
                  <a:moveTo>
                    <a:pt x="6583" y="1"/>
                  </a:moveTo>
                  <a:cubicBezTo>
                    <a:pt x="6567" y="1"/>
                    <a:pt x="6550" y="7"/>
                    <a:pt x="6538" y="19"/>
                  </a:cubicBezTo>
                  <a:lnTo>
                    <a:pt x="24" y="6531"/>
                  </a:lnTo>
                  <a:cubicBezTo>
                    <a:pt x="0" y="6557"/>
                    <a:pt x="0" y="6598"/>
                    <a:pt x="24" y="6622"/>
                  </a:cubicBezTo>
                  <a:lnTo>
                    <a:pt x="1153" y="7751"/>
                  </a:lnTo>
                  <a:lnTo>
                    <a:pt x="6538" y="13136"/>
                  </a:lnTo>
                  <a:cubicBezTo>
                    <a:pt x="6552" y="13147"/>
                    <a:pt x="6566" y="13154"/>
                    <a:pt x="6583" y="13154"/>
                  </a:cubicBezTo>
                  <a:cubicBezTo>
                    <a:pt x="6598" y="13154"/>
                    <a:pt x="6615" y="13147"/>
                    <a:pt x="6626" y="13136"/>
                  </a:cubicBezTo>
                  <a:lnTo>
                    <a:pt x="13140" y="6622"/>
                  </a:lnTo>
                  <a:cubicBezTo>
                    <a:pt x="13166" y="6598"/>
                    <a:pt x="13166" y="6557"/>
                    <a:pt x="13141" y="6531"/>
                  </a:cubicBezTo>
                  <a:lnTo>
                    <a:pt x="6629" y="19"/>
                  </a:lnTo>
                  <a:cubicBezTo>
                    <a:pt x="6616" y="7"/>
                    <a:pt x="6600" y="1"/>
                    <a:pt x="6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07" name="Google Shape;136;p4"/>
            <p:cNvSpPr/>
            <p:nvPr/>
          </p:nvSpPr>
          <p:spPr>
            <a:xfrm>
              <a:off x="3486973" y="1213745"/>
              <a:ext cx="34564" cy="40978"/>
            </a:xfrm>
            <a:custGeom>
              <a:avLst/>
              <a:gdLst/>
              <a:ahLst/>
              <a:cxnLst/>
              <a:rect l="l" t="t" r="r" b="b"/>
              <a:pathLst>
                <a:path w="900" h="1067" extrusionOk="0">
                  <a:moveTo>
                    <a:pt x="103" y="1"/>
                  </a:moveTo>
                  <a:cubicBezTo>
                    <a:pt x="92" y="1"/>
                    <a:pt x="81" y="3"/>
                    <a:pt x="71" y="8"/>
                  </a:cubicBezTo>
                  <a:cubicBezTo>
                    <a:pt x="25" y="25"/>
                    <a:pt x="1" y="77"/>
                    <a:pt x="18" y="125"/>
                  </a:cubicBezTo>
                  <a:cubicBezTo>
                    <a:pt x="53" y="223"/>
                    <a:pt x="103" y="312"/>
                    <a:pt x="152" y="398"/>
                  </a:cubicBezTo>
                  <a:cubicBezTo>
                    <a:pt x="203" y="483"/>
                    <a:pt x="257" y="565"/>
                    <a:pt x="316" y="643"/>
                  </a:cubicBezTo>
                  <a:cubicBezTo>
                    <a:pt x="373" y="724"/>
                    <a:pt x="438" y="797"/>
                    <a:pt x="507" y="869"/>
                  </a:cubicBezTo>
                  <a:cubicBezTo>
                    <a:pt x="579" y="937"/>
                    <a:pt x="654" y="1005"/>
                    <a:pt x="752" y="1056"/>
                  </a:cubicBezTo>
                  <a:cubicBezTo>
                    <a:pt x="766" y="1063"/>
                    <a:pt x="783" y="1067"/>
                    <a:pt x="801" y="1067"/>
                  </a:cubicBezTo>
                  <a:cubicBezTo>
                    <a:pt x="804" y="1067"/>
                    <a:pt x="808" y="1067"/>
                    <a:pt x="812" y="1066"/>
                  </a:cubicBezTo>
                  <a:cubicBezTo>
                    <a:pt x="864" y="1057"/>
                    <a:pt x="899" y="1010"/>
                    <a:pt x="891" y="956"/>
                  </a:cubicBezTo>
                  <a:cubicBezTo>
                    <a:pt x="872" y="846"/>
                    <a:pt x="830" y="751"/>
                    <a:pt x="784" y="660"/>
                  </a:cubicBezTo>
                  <a:cubicBezTo>
                    <a:pt x="734" y="573"/>
                    <a:pt x="675" y="489"/>
                    <a:pt x="609" y="412"/>
                  </a:cubicBezTo>
                  <a:cubicBezTo>
                    <a:pt x="545" y="332"/>
                    <a:pt x="474" y="261"/>
                    <a:pt x="398" y="193"/>
                  </a:cubicBezTo>
                  <a:cubicBezTo>
                    <a:pt x="321" y="126"/>
                    <a:pt x="240" y="62"/>
                    <a:pt x="145" y="11"/>
                  </a:cubicBezTo>
                  <a:cubicBezTo>
                    <a:pt x="132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08" name="Google Shape;137;p4"/>
            <p:cNvSpPr/>
            <p:nvPr/>
          </p:nvSpPr>
          <p:spPr>
            <a:xfrm>
              <a:off x="3442231" y="1283066"/>
              <a:ext cx="99546" cy="96512"/>
            </a:xfrm>
            <a:custGeom>
              <a:avLst/>
              <a:gdLst/>
              <a:ahLst/>
              <a:cxnLst/>
              <a:rect l="l" t="t" r="r" b="b"/>
              <a:pathLst>
                <a:path w="2592" h="2513" extrusionOk="0">
                  <a:moveTo>
                    <a:pt x="146" y="1"/>
                  </a:moveTo>
                  <a:cubicBezTo>
                    <a:pt x="100" y="1"/>
                    <a:pt x="61" y="38"/>
                    <a:pt x="61" y="87"/>
                  </a:cubicBezTo>
                  <a:cubicBezTo>
                    <a:pt x="61" y="134"/>
                    <a:pt x="100" y="172"/>
                    <a:pt x="146" y="172"/>
                  </a:cubicBezTo>
                  <a:lnTo>
                    <a:pt x="2349" y="172"/>
                  </a:lnTo>
                  <a:cubicBezTo>
                    <a:pt x="2246" y="383"/>
                    <a:pt x="2116" y="560"/>
                    <a:pt x="1963" y="739"/>
                  </a:cubicBezTo>
                  <a:cubicBezTo>
                    <a:pt x="1786" y="947"/>
                    <a:pt x="1594" y="1159"/>
                    <a:pt x="1395" y="1353"/>
                  </a:cubicBezTo>
                  <a:cubicBezTo>
                    <a:pt x="1196" y="1549"/>
                    <a:pt x="987" y="1733"/>
                    <a:pt x="764" y="1901"/>
                  </a:cubicBezTo>
                  <a:cubicBezTo>
                    <a:pt x="542" y="2070"/>
                    <a:pt x="306" y="2220"/>
                    <a:pt x="56" y="2351"/>
                  </a:cubicBezTo>
                  <a:lnTo>
                    <a:pt x="55" y="2351"/>
                  </a:lnTo>
                  <a:cubicBezTo>
                    <a:pt x="20" y="2371"/>
                    <a:pt x="1" y="2412"/>
                    <a:pt x="12" y="2451"/>
                  </a:cubicBezTo>
                  <a:cubicBezTo>
                    <a:pt x="24" y="2489"/>
                    <a:pt x="58" y="2512"/>
                    <a:pt x="95" y="2512"/>
                  </a:cubicBezTo>
                  <a:cubicBezTo>
                    <a:pt x="103" y="2512"/>
                    <a:pt x="111" y="2511"/>
                    <a:pt x="119" y="2509"/>
                  </a:cubicBezTo>
                  <a:cubicBezTo>
                    <a:pt x="402" y="2427"/>
                    <a:pt x="677" y="2305"/>
                    <a:pt x="932" y="2152"/>
                  </a:cubicBezTo>
                  <a:cubicBezTo>
                    <a:pt x="1187" y="1999"/>
                    <a:pt x="1427" y="1817"/>
                    <a:pt x="1646" y="1619"/>
                  </a:cubicBezTo>
                  <a:cubicBezTo>
                    <a:pt x="1866" y="1419"/>
                    <a:pt x="2069" y="1213"/>
                    <a:pt x="2257" y="974"/>
                  </a:cubicBezTo>
                  <a:cubicBezTo>
                    <a:pt x="2440" y="736"/>
                    <a:pt x="2592" y="420"/>
                    <a:pt x="2561" y="99"/>
                  </a:cubicBezTo>
                  <a:cubicBezTo>
                    <a:pt x="2562" y="95"/>
                    <a:pt x="2562" y="89"/>
                    <a:pt x="2562" y="85"/>
                  </a:cubicBezTo>
                  <a:cubicBezTo>
                    <a:pt x="2562" y="38"/>
                    <a:pt x="2524" y="1"/>
                    <a:pt x="2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09" name="Google Shape;138;p4"/>
            <p:cNvSpPr/>
            <p:nvPr/>
          </p:nvSpPr>
          <p:spPr>
            <a:xfrm>
              <a:off x="3504486" y="1327578"/>
              <a:ext cx="11176" cy="84990"/>
            </a:xfrm>
            <a:custGeom>
              <a:avLst/>
              <a:gdLst/>
              <a:ahLst/>
              <a:cxnLst/>
              <a:rect l="l" t="t" r="r" b="b"/>
              <a:pathLst>
                <a:path w="291" h="2213" extrusionOk="0">
                  <a:moveTo>
                    <a:pt x="203" y="65"/>
                  </a:moveTo>
                  <a:lnTo>
                    <a:pt x="203" y="65"/>
                  </a:lnTo>
                  <a:cubicBezTo>
                    <a:pt x="210" y="72"/>
                    <a:pt x="215" y="81"/>
                    <a:pt x="216" y="93"/>
                  </a:cubicBezTo>
                  <a:lnTo>
                    <a:pt x="216" y="93"/>
                  </a:lnTo>
                  <a:lnTo>
                    <a:pt x="203" y="65"/>
                  </a:lnTo>
                  <a:close/>
                  <a:moveTo>
                    <a:pt x="132" y="0"/>
                  </a:moveTo>
                  <a:cubicBezTo>
                    <a:pt x="95" y="0"/>
                    <a:pt x="61" y="24"/>
                    <a:pt x="51" y="61"/>
                  </a:cubicBezTo>
                  <a:cubicBezTo>
                    <a:pt x="41" y="94"/>
                    <a:pt x="45" y="126"/>
                    <a:pt x="58" y="152"/>
                  </a:cubicBezTo>
                  <a:lnTo>
                    <a:pt x="58" y="152"/>
                  </a:lnTo>
                  <a:cubicBezTo>
                    <a:pt x="11" y="479"/>
                    <a:pt x="1" y="807"/>
                    <a:pt x="1" y="1133"/>
                  </a:cubicBezTo>
                  <a:cubicBezTo>
                    <a:pt x="4" y="1468"/>
                    <a:pt x="16" y="1804"/>
                    <a:pt x="61" y="2139"/>
                  </a:cubicBezTo>
                  <a:cubicBezTo>
                    <a:pt x="66" y="2176"/>
                    <a:pt x="94" y="2207"/>
                    <a:pt x="134" y="2212"/>
                  </a:cubicBezTo>
                  <a:cubicBezTo>
                    <a:pt x="137" y="2213"/>
                    <a:pt x="141" y="2213"/>
                    <a:pt x="145" y="2213"/>
                  </a:cubicBezTo>
                  <a:cubicBezTo>
                    <a:pt x="188" y="2213"/>
                    <a:pt x="226" y="2183"/>
                    <a:pt x="231" y="2139"/>
                  </a:cubicBezTo>
                  <a:cubicBezTo>
                    <a:pt x="275" y="1804"/>
                    <a:pt x="288" y="1468"/>
                    <a:pt x="290" y="1133"/>
                  </a:cubicBezTo>
                  <a:cubicBezTo>
                    <a:pt x="290" y="799"/>
                    <a:pt x="279" y="463"/>
                    <a:pt x="231" y="128"/>
                  </a:cubicBezTo>
                  <a:lnTo>
                    <a:pt x="217" y="96"/>
                  </a:lnTo>
                  <a:lnTo>
                    <a:pt x="217" y="96"/>
                  </a:lnTo>
                  <a:cubicBezTo>
                    <a:pt x="222" y="55"/>
                    <a:pt x="196" y="15"/>
                    <a:pt x="155" y="4"/>
                  </a:cubicBezTo>
                  <a:cubicBezTo>
                    <a:pt x="147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10" name="Google Shape;139;p4"/>
            <p:cNvSpPr/>
            <p:nvPr/>
          </p:nvSpPr>
          <p:spPr>
            <a:xfrm>
              <a:off x="3508365" y="1329805"/>
              <a:ext cx="36600" cy="36677"/>
            </a:xfrm>
            <a:custGeom>
              <a:avLst/>
              <a:gdLst/>
              <a:ahLst/>
              <a:cxnLst/>
              <a:rect l="l" t="t" r="r" b="b"/>
              <a:pathLst>
                <a:path w="953" h="955" extrusionOk="0">
                  <a:moveTo>
                    <a:pt x="99" y="1"/>
                  </a:moveTo>
                  <a:cubicBezTo>
                    <a:pt x="86" y="1"/>
                    <a:pt x="73" y="4"/>
                    <a:pt x="60" y="10"/>
                  </a:cubicBezTo>
                  <a:cubicBezTo>
                    <a:pt x="18" y="32"/>
                    <a:pt x="1" y="84"/>
                    <a:pt x="21" y="128"/>
                  </a:cubicBezTo>
                  <a:cubicBezTo>
                    <a:pt x="110" y="303"/>
                    <a:pt x="233" y="447"/>
                    <a:pt x="365" y="583"/>
                  </a:cubicBezTo>
                  <a:cubicBezTo>
                    <a:pt x="498" y="717"/>
                    <a:pt x="640" y="844"/>
                    <a:pt x="807" y="943"/>
                  </a:cubicBezTo>
                  <a:cubicBezTo>
                    <a:pt x="821" y="950"/>
                    <a:pt x="837" y="954"/>
                    <a:pt x="853" y="954"/>
                  </a:cubicBezTo>
                  <a:cubicBezTo>
                    <a:pt x="866" y="954"/>
                    <a:pt x="881" y="951"/>
                    <a:pt x="894" y="944"/>
                  </a:cubicBezTo>
                  <a:cubicBezTo>
                    <a:pt x="937" y="920"/>
                    <a:pt x="953" y="867"/>
                    <a:pt x="929" y="825"/>
                  </a:cubicBezTo>
                  <a:lnTo>
                    <a:pt x="927" y="819"/>
                  </a:lnTo>
                  <a:cubicBezTo>
                    <a:pt x="833" y="647"/>
                    <a:pt x="716" y="504"/>
                    <a:pt x="587" y="368"/>
                  </a:cubicBezTo>
                  <a:cubicBezTo>
                    <a:pt x="460" y="235"/>
                    <a:pt x="323" y="110"/>
                    <a:pt x="149" y="14"/>
                  </a:cubicBezTo>
                  <a:lnTo>
                    <a:pt x="143" y="13"/>
                  </a:lnTo>
                  <a:cubicBezTo>
                    <a:pt x="129" y="5"/>
                    <a:pt x="114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11" name="Google Shape;140;p4"/>
            <p:cNvSpPr/>
            <p:nvPr/>
          </p:nvSpPr>
          <p:spPr>
            <a:xfrm>
              <a:off x="3588785" y="1237441"/>
              <a:ext cx="89330" cy="14479"/>
            </a:xfrm>
            <a:custGeom>
              <a:avLst/>
              <a:gdLst/>
              <a:ahLst/>
              <a:cxnLst/>
              <a:rect l="l" t="t" r="r" b="b"/>
              <a:pathLst>
                <a:path w="2326" h="377" extrusionOk="0">
                  <a:moveTo>
                    <a:pt x="1241" y="1"/>
                  </a:moveTo>
                  <a:cubicBezTo>
                    <a:pt x="1215" y="1"/>
                    <a:pt x="1189" y="1"/>
                    <a:pt x="1164" y="1"/>
                  </a:cubicBezTo>
                  <a:cubicBezTo>
                    <a:pt x="801" y="7"/>
                    <a:pt x="439" y="26"/>
                    <a:pt x="78" y="103"/>
                  </a:cubicBezTo>
                  <a:cubicBezTo>
                    <a:pt x="45" y="110"/>
                    <a:pt x="18" y="135"/>
                    <a:pt x="11" y="169"/>
                  </a:cubicBezTo>
                  <a:cubicBezTo>
                    <a:pt x="1" y="217"/>
                    <a:pt x="30" y="263"/>
                    <a:pt x="78" y="274"/>
                  </a:cubicBezTo>
                  <a:cubicBezTo>
                    <a:pt x="441" y="350"/>
                    <a:pt x="802" y="370"/>
                    <a:pt x="1164" y="376"/>
                  </a:cubicBezTo>
                  <a:cubicBezTo>
                    <a:pt x="1187" y="376"/>
                    <a:pt x="1209" y="376"/>
                    <a:pt x="1232" y="376"/>
                  </a:cubicBezTo>
                  <a:cubicBezTo>
                    <a:pt x="1391" y="376"/>
                    <a:pt x="1548" y="369"/>
                    <a:pt x="1707" y="356"/>
                  </a:cubicBezTo>
                  <a:cubicBezTo>
                    <a:pt x="1889" y="342"/>
                    <a:pt x="2069" y="319"/>
                    <a:pt x="2250" y="274"/>
                  </a:cubicBezTo>
                  <a:cubicBezTo>
                    <a:pt x="2280" y="266"/>
                    <a:pt x="2305" y="242"/>
                    <a:pt x="2314" y="209"/>
                  </a:cubicBezTo>
                  <a:cubicBezTo>
                    <a:pt x="2325" y="162"/>
                    <a:pt x="2297" y="115"/>
                    <a:pt x="2250" y="103"/>
                  </a:cubicBezTo>
                  <a:cubicBezTo>
                    <a:pt x="2069" y="58"/>
                    <a:pt x="1889" y="33"/>
                    <a:pt x="1707" y="19"/>
                  </a:cubicBezTo>
                  <a:cubicBezTo>
                    <a:pt x="1551" y="7"/>
                    <a:pt x="1396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12" name="Google Shape;141;p4"/>
            <p:cNvSpPr/>
            <p:nvPr/>
          </p:nvSpPr>
          <p:spPr>
            <a:xfrm>
              <a:off x="3573039" y="1270892"/>
              <a:ext cx="111029" cy="58721"/>
            </a:xfrm>
            <a:custGeom>
              <a:avLst/>
              <a:gdLst/>
              <a:ahLst/>
              <a:cxnLst/>
              <a:rect l="l" t="t" r="r" b="b"/>
              <a:pathLst>
                <a:path w="2891" h="1529" extrusionOk="0">
                  <a:moveTo>
                    <a:pt x="2691" y="85"/>
                  </a:moveTo>
                  <a:lnTo>
                    <a:pt x="2776" y="170"/>
                  </a:lnTo>
                  <a:lnTo>
                    <a:pt x="2683" y="170"/>
                  </a:lnTo>
                  <a:cubicBezTo>
                    <a:pt x="2664" y="361"/>
                    <a:pt x="2664" y="554"/>
                    <a:pt x="2658" y="743"/>
                  </a:cubicBezTo>
                  <a:cubicBezTo>
                    <a:pt x="2662" y="936"/>
                    <a:pt x="2664" y="1127"/>
                    <a:pt x="2681" y="1317"/>
                  </a:cubicBezTo>
                  <a:lnTo>
                    <a:pt x="2774" y="1316"/>
                  </a:lnTo>
                  <a:lnTo>
                    <a:pt x="2690" y="1401"/>
                  </a:lnTo>
                  <a:cubicBezTo>
                    <a:pt x="2687" y="1374"/>
                    <a:pt x="2683" y="1345"/>
                    <a:pt x="2681" y="1317"/>
                  </a:cubicBezTo>
                  <a:lnTo>
                    <a:pt x="358" y="1359"/>
                  </a:lnTo>
                  <a:cubicBezTo>
                    <a:pt x="375" y="1152"/>
                    <a:pt x="360" y="951"/>
                    <a:pt x="338" y="750"/>
                  </a:cubicBezTo>
                  <a:cubicBezTo>
                    <a:pt x="327" y="639"/>
                    <a:pt x="312" y="523"/>
                    <a:pt x="287" y="412"/>
                  </a:cubicBezTo>
                  <a:cubicBezTo>
                    <a:pt x="278" y="355"/>
                    <a:pt x="263" y="300"/>
                    <a:pt x="251" y="243"/>
                  </a:cubicBezTo>
                  <a:cubicBezTo>
                    <a:pt x="242" y="216"/>
                    <a:pt x="235" y="185"/>
                    <a:pt x="227" y="160"/>
                  </a:cubicBezTo>
                  <a:cubicBezTo>
                    <a:pt x="222" y="159"/>
                    <a:pt x="200" y="160"/>
                    <a:pt x="176" y="141"/>
                  </a:cubicBezTo>
                  <a:lnTo>
                    <a:pt x="176" y="141"/>
                  </a:lnTo>
                  <a:cubicBezTo>
                    <a:pt x="1018" y="158"/>
                    <a:pt x="1847" y="168"/>
                    <a:pt x="2683" y="170"/>
                  </a:cubicBezTo>
                  <a:cubicBezTo>
                    <a:pt x="2684" y="142"/>
                    <a:pt x="2688" y="114"/>
                    <a:pt x="2691" y="85"/>
                  </a:cubicBezTo>
                  <a:close/>
                  <a:moveTo>
                    <a:pt x="358" y="1359"/>
                  </a:moveTo>
                  <a:cubicBezTo>
                    <a:pt x="358" y="1383"/>
                    <a:pt x="354" y="1407"/>
                    <a:pt x="352" y="1430"/>
                  </a:cubicBezTo>
                  <a:lnTo>
                    <a:pt x="267" y="1360"/>
                  </a:lnTo>
                  <a:lnTo>
                    <a:pt x="358" y="1359"/>
                  </a:lnTo>
                  <a:close/>
                  <a:moveTo>
                    <a:pt x="2661" y="0"/>
                  </a:moveTo>
                  <a:cubicBezTo>
                    <a:pt x="1791" y="0"/>
                    <a:pt x="912" y="12"/>
                    <a:pt x="48" y="28"/>
                  </a:cubicBezTo>
                  <a:cubicBezTo>
                    <a:pt x="31" y="64"/>
                    <a:pt x="14" y="122"/>
                    <a:pt x="15" y="178"/>
                  </a:cubicBezTo>
                  <a:lnTo>
                    <a:pt x="7" y="267"/>
                  </a:lnTo>
                  <a:cubicBezTo>
                    <a:pt x="4" y="325"/>
                    <a:pt x="1" y="380"/>
                    <a:pt x="1" y="438"/>
                  </a:cubicBezTo>
                  <a:cubicBezTo>
                    <a:pt x="0" y="555"/>
                    <a:pt x="7" y="668"/>
                    <a:pt x="17" y="782"/>
                  </a:cubicBezTo>
                  <a:cubicBezTo>
                    <a:pt x="40" y="1011"/>
                    <a:pt x="82" y="1241"/>
                    <a:pt x="184" y="1458"/>
                  </a:cubicBezTo>
                  <a:lnTo>
                    <a:pt x="194" y="1483"/>
                  </a:lnTo>
                  <a:cubicBezTo>
                    <a:pt x="208" y="1510"/>
                    <a:pt x="236" y="1528"/>
                    <a:pt x="269" y="1528"/>
                  </a:cubicBezTo>
                  <a:lnTo>
                    <a:pt x="2776" y="1485"/>
                  </a:lnTo>
                  <a:cubicBezTo>
                    <a:pt x="2819" y="1485"/>
                    <a:pt x="2854" y="1452"/>
                    <a:pt x="2860" y="1412"/>
                  </a:cubicBezTo>
                  <a:lnTo>
                    <a:pt x="2860" y="1400"/>
                  </a:lnTo>
                  <a:cubicBezTo>
                    <a:pt x="2887" y="1180"/>
                    <a:pt x="2888" y="961"/>
                    <a:pt x="2891" y="742"/>
                  </a:cubicBezTo>
                  <a:cubicBezTo>
                    <a:pt x="2888" y="632"/>
                    <a:pt x="2888" y="523"/>
                    <a:pt x="2884" y="413"/>
                  </a:cubicBezTo>
                  <a:cubicBezTo>
                    <a:pt x="2882" y="304"/>
                    <a:pt x="2873" y="193"/>
                    <a:pt x="2861" y="85"/>
                  </a:cubicBezTo>
                  <a:lnTo>
                    <a:pt x="2861" y="79"/>
                  </a:lnTo>
                  <a:cubicBezTo>
                    <a:pt x="2859" y="34"/>
                    <a:pt x="2822" y="0"/>
                    <a:pt x="2776" y="0"/>
                  </a:cubicBezTo>
                  <a:cubicBezTo>
                    <a:pt x="2738" y="0"/>
                    <a:pt x="2699" y="0"/>
                    <a:pt x="2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13" name="Google Shape;142;p4"/>
            <p:cNvSpPr/>
            <p:nvPr/>
          </p:nvSpPr>
          <p:spPr>
            <a:xfrm>
              <a:off x="3560788" y="1350237"/>
              <a:ext cx="137336" cy="90559"/>
            </a:xfrm>
            <a:custGeom>
              <a:avLst/>
              <a:gdLst/>
              <a:ahLst/>
              <a:cxnLst/>
              <a:rect l="l" t="t" r="r" b="b"/>
              <a:pathLst>
                <a:path w="3576" h="2358" extrusionOk="0">
                  <a:moveTo>
                    <a:pt x="2172" y="1"/>
                  </a:moveTo>
                  <a:cubicBezTo>
                    <a:pt x="2043" y="1"/>
                    <a:pt x="1915" y="2"/>
                    <a:pt x="1786" y="5"/>
                  </a:cubicBezTo>
                  <a:cubicBezTo>
                    <a:pt x="1218" y="8"/>
                    <a:pt x="651" y="23"/>
                    <a:pt x="83" y="60"/>
                  </a:cubicBezTo>
                  <a:cubicBezTo>
                    <a:pt x="41" y="62"/>
                    <a:pt x="7" y="97"/>
                    <a:pt x="4" y="140"/>
                  </a:cubicBezTo>
                  <a:cubicBezTo>
                    <a:pt x="1" y="186"/>
                    <a:pt x="37" y="227"/>
                    <a:pt x="83" y="230"/>
                  </a:cubicBezTo>
                  <a:cubicBezTo>
                    <a:pt x="652" y="266"/>
                    <a:pt x="1219" y="283"/>
                    <a:pt x="1786" y="286"/>
                  </a:cubicBezTo>
                  <a:cubicBezTo>
                    <a:pt x="1915" y="288"/>
                    <a:pt x="2044" y="290"/>
                    <a:pt x="2173" y="290"/>
                  </a:cubicBezTo>
                  <a:cubicBezTo>
                    <a:pt x="2572" y="290"/>
                    <a:pt x="2971" y="277"/>
                    <a:pt x="3369" y="242"/>
                  </a:cubicBezTo>
                  <a:lnTo>
                    <a:pt x="3369" y="242"/>
                  </a:lnTo>
                  <a:cubicBezTo>
                    <a:pt x="3267" y="551"/>
                    <a:pt x="3182" y="864"/>
                    <a:pt x="3104" y="1180"/>
                  </a:cubicBezTo>
                  <a:cubicBezTo>
                    <a:pt x="3017" y="1535"/>
                    <a:pt x="2936" y="1895"/>
                    <a:pt x="2902" y="2266"/>
                  </a:cubicBezTo>
                  <a:cubicBezTo>
                    <a:pt x="2900" y="2302"/>
                    <a:pt x="2923" y="2340"/>
                    <a:pt x="2959" y="2353"/>
                  </a:cubicBezTo>
                  <a:cubicBezTo>
                    <a:pt x="2968" y="2356"/>
                    <a:pt x="2978" y="2358"/>
                    <a:pt x="2987" y="2358"/>
                  </a:cubicBezTo>
                  <a:cubicBezTo>
                    <a:pt x="3023" y="2358"/>
                    <a:pt x="3056" y="2336"/>
                    <a:pt x="3068" y="2301"/>
                  </a:cubicBezTo>
                  <a:cubicBezTo>
                    <a:pt x="3193" y="1956"/>
                    <a:pt x="3298" y="1608"/>
                    <a:pt x="3391" y="1252"/>
                  </a:cubicBezTo>
                  <a:cubicBezTo>
                    <a:pt x="3484" y="899"/>
                    <a:pt x="3564" y="536"/>
                    <a:pt x="3573" y="159"/>
                  </a:cubicBezTo>
                  <a:lnTo>
                    <a:pt x="3573" y="154"/>
                  </a:lnTo>
                  <a:cubicBezTo>
                    <a:pt x="3575" y="107"/>
                    <a:pt x="3538" y="65"/>
                    <a:pt x="3490" y="60"/>
                  </a:cubicBezTo>
                  <a:cubicBezTo>
                    <a:pt x="3050" y="16"/>
                    <a:pt x="2611" y="1"/>
                    <a:pt x="2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14" name="Google Shape;143;p4"/>
            <p:cNvSpPr/>
            <p:nvPr/>
          </p:nvSpPr>
          <p:spPr>
            <a:xfrm>
              <a:off x="3570773" y="1353539"/>
              <a:ext cx="13096" cy="88447"/>
            </a:xfrm>
            <a:custGeom>
              <a:avLst/>
              <a:gdLst/>
              <a:ahLst/>
              <a:cxnLst/>
              <a:rect l="l" t="t" r="r" b="b"/>
              <a:pathLst>
                <a:path w="341" h="2303" extrusionOk="0">
                  <a:moveTo>
                    <a:pt x="187" y="1"/>
                  </a:moveTo>
                  <a:cubicBezTo>
                    <a:pt x="147" y="1"/>
                    <a:pt x="110" y="30"/>
                    <a:pt x="101" y="71"/>
                  </a:cubicBezTo>
                  <a:lnTo>
                    <a:pt x="101" y="73"/>
                  </a:lnTo>
                  <a:cubicBezTo>
                    <a:pt x="29" y="434"/>
                    <a:pt x="9" y="791"/>
                    <a:pt x="4" y="1149"/>
                  </a:cubicBezTo>
                  <a:cubicBezTo>
                    <a:pt x="0" y="1508"/>
                    <a:pt x="11" y="1868"/>
                    <a:pt x="66" y="2227"/>
                  </a:cubicBezTo>
                  <a:lnTo>
                    <a:pt x="66" y="2231"/>
                  </a:lnTo>
                  <a:cubicBezTo>
                    <a:pt x="72" y="2265"/>
                    <a:pt x="98" y="2294"/>
                    <a:pt x="135" y="2301"/>
                  </a:cubicBezTo>
                  <a:cubicBezTo>
                    <a:pt x="141" y="2302"/>
                    <a:pt x="147" y="2303"/>
                    <a:pt x="153" y="2303"/>
                  </a:cubicBezTo>
                  <a:cubicBezTo>
                    <a:pt x="193" y="2303"/>
                    <a:pt x="228" y="2273"/>
                    <a:pt x="236" y="2233"/>
                  </a:cubicBezTo>
                  <a:cubicBezTo>
                    <a:pt x="303" y="1875"/>
                    <a:pt x="324" y="1515"/>
                    <a:pt x="334" y="1155"/>
                  </a:cubicBezTo>
                  <a:cubicBezTo>
                    <a:pt x="341" y="796"/>
                    <a:pt x="333" y="435"/>
                    <a:pt x="271" y="75"/>
                  </a:cubicBezTo>
                  <a:cubicBezTo>
                    <a:pt x="266" y="40"/>
                    <a:pt x="241" y="11"/>
                    <a:pt x="203" y="3"/>
                  </a:cubicBezTo>
                  <a:cubicBezTo>
                    <a:pt x="198" y="1"/>
                    <a:pt x="19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15" name="Google Shape;144;p4"/>
            <p:cNvSpPr/>
            <p:nvPr/>
          </p:nvSpPr>
          <p:spPr>
            <a:xfrm>
              <a:off x="3573500" y="1414488"/>
              <a:ext cx="106420" cy="13288"/>
            </a:xfrm>
            <a:custGeom>
              <a:avLst/>
              <a:gdLst/>
              <a:ahLst/>
              <a:cxnLst/>
              <a:rect l="l" t="t" r="r" b="b"/>
              <a:pathLst>
                <a:path w="2771" h="346" extrusionOk="0">
                  <a:moveTo>
                    <a:pt x="1168" y="0"/>
                  </a:moveTo>
                  <a:cubicBezTo>
                    <a:pt x="806" y="0"/>
                    <a:pt x="447" y="31"/>
                    <a:pt x="79" y="92"/>
                  </a:cubicBezTo>
                  <a:cubicBezTo>
                    <a:pt x="34" y="100"/>
                    <a:pt x="1" y="143"/>
                    <a:pt x="9" y="191"/>
                  </a:cubicBezTo>
                  <a:cubicBezTo>
                    <a:pt x="16" y="232"/>
                    <a:pt x="51" y="261"/>
                    <a:pt x="93" y="261"/>
                  </a:cubicBezTo>
                  <a:cubicBezTo>
                    <a:pt x="98" y="261"/>
                    <a:pt x="102" y="261"/>
                    <a:pt x="107" y="260"/>
                  </a:cubicBezTo>
                  <a:cubicBezTo>
                    <a:pt x="465" y="201"/>
                    <a:pt x="815" y="171"/>
                    <a:pt x="1166" y="171"/>
                  </a:cubicBezTo>
                  <a:cubicBezTo>
                    <a:pt x="1653" y="171"/>
                    <a:pt x="2143" y="228"/>
                    <a:pt x="2660" y="344"/>
                  </a:cubicBezTo>
                  <a:cubicBezTo>
                    <a:pt x="2665" y="345"/>
                    <a:pt x="2672" y="345"/>
                    <a:pt x="2678" y="345"/>
                  </a:cubicBezTo>
                  <a:cubicBezTo>
                    <a:pt x="2717" y="345"/>
                    <a:pt x="2752" y="320"/>
                    <a:pt x="2760" y="279"/>
                  </a:cubicBezTo>
                  <a:cubicBezTo>
                    <a:pt x="2771" y="233"/>
                    <a:pt x="2741" y="188"/>
                    <a:pt x="2696" y="177"/>
                  </a:cubicBezTo>
                  <a:cubicBezTo>
                    <a:pt x="2167" y="59"/>
                    <a:pt x="1666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16" name="Google Shape;145;p4"/>
            <p:cNvSpPr/>
            <p:nvPr/>
          </p:nvSpPr>
          <p:spPr>
            <a:xfrm>
              <a:off x="3626844" y="1352042"/>
              <a:ext cx="7335" cy="69897"/>
            </a:xfrm>
            <a:custGeom>
              <a:avLst/>
              <a:gdLst/>
              <a:ahLst/>
              <a:cxnLst/>
              <a:rect l="l" t="t" r="r" b="b"/>
              <a:pathLst>
                <a:path w="191" h="1820" extrusionOk="0">
                  <a:moveTo>
                    <a:pt x="108" y="1"/>
                  </a:moveTo>
                  <a:cubicBezTo>
                    <a:pt x="59" y="2"/>
                    <a:pt x="21" y="36"/>
                    <a:pt x="20" y="82"/>
                  </a:cubicBezTo>
                  <a:cubicBezTo>
                    <a:pt x="4" y="631"/>
                    <a:pt x="0" y="1187"/>
                    <a:pt x="6" y="1736"/>
                  </a:cubicBezTo>
                  <a:cubicBezTo>
                    <a:pt x="6" y="1783"/>
                    <a:pt x="43" y="1819"/>
                    <a:pt x="91" y="1819"/>
                  </a:cubicBezTo>
                  <a:cubicBezTo>
                    <a:pt x="138" y="1818"/>
                    <a:pt x="176" y="1779"/>
                    <a:pt x="176" y="1734"/>
                  </a:cubicBezTo>
                  <a:cubicBezTo>
                    <a:pt x="170" y="1188"/>
                    <a:pt x="174" y="634"/>
                    <a:pt x="190" y="88"/>
                  </a:cubicBezTo>
                  <a:cubicBezTo>
                    <a:pt x="191" y="42"/>
                    <a:pt x="155" y="2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17" name="Google Shape;146;p4"/>
            <p:cNvSpPr/>
            <p:nvPr/>
          </p:nvSpPr>
          <p:spPr>
            <a:xfrm>
              <a:off x="3573538" y="1383342"/>
              <a:ext cx="118249" cy="6951"/>
            </a:xfrm>
            <a:custGeom>
              <a:avLst/>
              <a:gdLst/>
              <a:ahLst/>
              <a:cxnLst/>
              <a:rect l="l" t="t" r="r" b="b"/>
              <a:pathLst>
                <a:path w="3079" h="181" extrusionOk="0">
                  <a:moveTo>
                    <a:pt x="110" y="0"/>
                  </a:moveTo>
                  <a:cubicBezTo>
                    <a:pt x="100" y="0"/>
                    <a:pt x="91" y="1"/>
                    <a:pt x="81" y="1"/>
                  </a:cubicBezTo>
                  <a:cubicBezTo>
                    <a:pt x="35" y="6"/>
                    <a:pt x="1" y="49"/>
                    <a:pt x="7" y="96"/>
                  </a:cubicBezTo>
                  <a:cubicBezTo>
                    <a:pt x="11" y="139"/>
                    <a:pt x="52" y="171"/>
                    <a:pt x="93" y="171"/>
                  </a:cubicBezTo>
                  <a:cubicBezTo>
                    <a:pt x="95" y="171"/>
                    <a:pt x="98" y="171"/>
                    <a:pt x="101" y="170"/>
                  </a:cubicBezTo>
                  <a:cubicBezTo>
                    <a:pt x="103" y="170"/>
                    <a:pt x="106" y="170"/>
                    <a:pt x="108" y="170"/>
                  </a:cubicBezTo>
                  <a:cubicBezTo>
                    <a:pt x="126" y="170"/>
                    <a:pt x="151" y="173"/>
                    <a:pt x="174" y="175"/>
                  </a:cubicBezTo>
                  <a:cubicBezTo>
                    <a:pt x="201" y="178"/>
                    <a:pt x="228" y="181"/>
                    <a:pt x="250" y="181"/>
                  </a:cubicBezTo>
                  <a:cubicBezTo>
                    <a:pt x="260" y="181"/>
                    <a:pt x="266" y="179"/>
                    <a:pt x="272" y="179"/>
                  </a:cubicBezTo>
                  <a:lnTo>
                    <a:pt x="2993" y="179"/>
                  </a:lnTo>
                  <a:cubicBezTo>
                    <a:pt x="3040" y="179"/>
                    <a:pt x="3079" y="141"/>
                    <a:pt x="3079" y="94"/>
                  </a:cubicBezTo>
                  <a:cubicBezTo>
                    <a:pt x="3079" y="47"/>
                    <a:pt x="3040" y="9"/>
                    <a:pt x="2993" y="9"/>
                  </a:cubicBezTo>
                  <a:lnTo>
                    <a:pt x="263" y="9"/>
                  </a:lnTo>
                  <a:cubicBezTo>
                    <a:pt x="261" y="9"/>
                    <a:pt x="258" y="10"/>
                    <a:pt x="255" y="10"/>
                  </a:cubicBezTo>
                  <a:cubicBezTo>
                    <a:pt x="238" y="10"/>
                    <a:pt x="213" y="7"/>
                    <a:pt x="189" y="5"/>
                  </a:cubicBezTo>
                  <a:cubicBezTo>
                    <a:pt x="163" y="2"/>
                    <a:pt x="136" y="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18" name="Google Shape;147;p4"/>
            <p:cNvSpPr/>
            <p:nvPr/>
          </p:nvSpPr>
          <p:spPr>
            <a:xfrm>
              <a:off x="3552339" y="997333"/>
              <a:ext cx="45510" cy="45548"/>
            </a:xfrm>
            <a:custGeom>
              <a:avLst/>
              <a:gdLst/>
              <a:ahLst/>
              <a:cxnLst/>
              <a:rect l="l" t="t" r="r" b="b"/>
              <a:pathLst>
                <a:path w="1185" h="1186" extrusionOk="0">
                  <a:moveTo>
                    <a:pt x="593" y="0"/>
                  </a:moveTo>
                  <a:cubicBezTo>
                    <a:pt x="265" y="0"/>
                    <a:pt x="0" y="266"/>
                    <a:pt x="0" y="594"/>
                  </a:cubicBezTo>
                  <a:cubicBezTo>
                    <a:pt x="0" y="920"/>
                    <a:pt x="265" y="1186"/>
                    <a:pt x="593" y="1186"/>
                  </a:cubicBezTo>
                  <a:cubicBezTo>
                    <a:pt x="920" y="1186"/>
                    <a:pt x="1185" y="920"/>
                    <a:pt x="1185" y="594"/>
                  </a:cubicBezTo>
                  <a:cubicBezTo>
                    <a:pt x="1185" y="266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19" name="Google Shape;148;p4"/>
            <p:cNvSpPr/>
            <p:nvPr/>
          </p:nvSpPr>
          <p:spPr>
            <a:xfrm>
              <a:off x="3569621" y="580562"/>
              <a:ext cx="12059" cy="439584"/>
            </a:xfrm>
            <a:custGeom>
              <a:avLst/>
              <a:gdLst/>
              <a:ahLst/>
              <a:cxnLst/>
              <a:rect l="l" t="t" r="r" b="b"/>
              <a:pathLst>
                <a:path w="314" h="11446" extrusionOk="0">
                  <a:moveTo>
                    <a:pt x="1" y="1"/>
                  </a:moveTo>
                  <a:lnTo>
                    <a:pt x="1" y="11446"/>
                  </a:lnTo>
                  <a:lnTo>
                    <a:pt x="314" y="1144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9920" name="Google Shape;149;p4"/>
          <p:cNvSpPr/>
          <p:nvPr/>
        </p:nvSpPr>
        <p:spPr>
          <a:xfrm rot="10800000">
            <a:off x="10275061" y="5396569"/>
            <a:ext cx="1970681" cy="1679863"/>
          </a:xfrm>
          <a:custGeom>
            <a:avLst/>
            <a:gdLst/>
            <a:ahLst/>
            <a:cxnLst/>
            <a:rect l="l" t="t" r="r" b="b"/>
            <a:pathLst>
              <a:path w="45137" h="38476" extrusionOk="0">
                <a:moveTo>
                  <a:pt x="25599" y="1"/>
                </a:moveTo>
                <a:cubicBezTo>
                  <a:pt x="20745" y="1"/>
                  <a:pt x="15919" y="2114"/>
                  <a:pt x="12178" y="5284"/>
                </a:cubicBezTo>
                <a:cubicBezTo>
                  <a:pt x="10221" y="3542"/>
                  <a:pt x="7510" y="2710"/>
                  <a:pt x="4795" y="2710"/>
                </a:cubicBezTo>
                <a:cubicBezTo>
                  <a:pt x="3142" y="2710"/>
                  <a:pt x="1488" y="3019"/>
                  <a:pt x="1" y="3618"/>
                </a:cubicBezTo>
                <a:lnTo>
                  <a:pt x="122" y="22248"/>
                </a:lnTo>
                <a:cubicBezTo>
                  <a:pt x="1392" y="22007"/>
                  <a:pt x="3016" y="21961"/>
                  <a:pt x="3930" y="21961"/>
                </a:cubicBezTo>
                <a:cubicBezTo>
                  <a:pt x="4318" y="21961"/>
                  <a:pt x="4578" y="21970"/>
                  <a:pt x="4628" y="21975"/>
                </a:cubicBezTo>
                <a:cubicBezTo>
                  <a:pt x="4765" y="21984"/>
                  <a:pt x="4903" y="21988"/>
                  <a:pt x="5041" y="21988"/>
                </a:cubicBezTo>
                <a:cubicBezTo>
                  <a:pt x="7345" y="21988"/>
                  <a:pt x="9662" y="20757"/>
                  <a:pt x="10913" y="18826"/>
                </a:cubicBezTo>
                <a:cubicBezTo>
                  <a:pt x="12237" y="16778"/>
                  <a:pt x="12358" y="13956"/>
                  <a:pt x="11212" y="11802"/>
                </a:cubicBezTo>
                <a:cubicBezTo>
                  <a:pt x="10430" y="10331"/>
                  <a:pt x="9127" y="9281"/>
                  <a:pt x="7729" y="8995"/>
                </a:cubicBezTo>
                <a:cubicBezTo>
                  <a:pt x="7486" y="8945"/>
                  <a:pt x="7239" y="8922"/>
                  <a:pt x="6994" y="8922"/>
                </a:cubicBezTo>
                <a:cubicBezTo>
                  <a:pt x="5693" y="8922"/>
                  <a:pt x="4433" y="9591"/>
                  <a:pt x="3879" y="10648"/>
                </a:cubicBezTo>
                <a:cubicBezTo>
                  <a:pt x="3453" y="11463"/>
                  <a:pt x="3436" y="12484"/>
                  <a:pt x="3837" y="13313"/>
                </a:cubicBezTo>
                <a:cubicBezTo>
                  <a:pt x="4237" y="14141"/>
                  <a:pt x="5047" y="14763"/>
                  <a:pt x="5949" y="14937"/>
                </a:cubicBezTo>
                <a:cubicBezTo>
                  <a:pt x="6118" y="14968"/>
                  <a:pt x="6228" y="15130"/>
                  <a:pt x="6196" y="15297"/>
                </a:cubicBezTo>
                <a:cubicBezTo>
                  <a:pt x="6168" y="15446"/>
                  <a:pt x="6037" y="15548"/>
                  <a:pt x="5891" y="15548"/>
                </a:cubicBezTo>
                <a:cubicBezTo>
                  <a:pt x="5873" y="15548"/>
                  <a:pt x="5854" y="15546"/>
                  <a:pt x="5836" y="15543"/>
                </a:cubicBezTo>
                <a:cubicBezTo>
                  <a:pt x="4743" y="15335"/>
                  <a:pt x="3765" y="14584"/>
                  <a:pt x="3282" y="13583"/>
                </a:cubicBezTo>
                <a:cubicBezTo>
                  <a:pt x="2797" y="12582"/>
                  <a:pt x="2817" y="11348"/>
                  <a:pt x="3332" y="10364"/>
                </a:cubicBezTo>
                <a:cubicBezTo>
                  <a:pt x="3997" y="9092"/>
                  <a:pt x="5445" y="8303"/>
                  <a:pt x="6974" y="8303"/>
                </a:cubicBezTo>
                <a:cubicBezTo>
                  <a:pt x="7266" y="8303"/>
                  <a:pt x="7561" y="8332"/>
                  <a:pt x="7854" y="8392"/>
                </a:cubicBezTo>
                <a:cubicBezTo>
                  <a:pt x="9430" y="8715"/>
                  <a:pt x="10890" y="9882"/>
                  <a:pt x="11760" y="11514"/>
                </a:cubicBezTo>
                <a:cubicBezTo>
                  <a:pt x="13027" y="13897"/>
                  <a:pt x="12899" y="16898"/>
                  <a:pt x="11434" y="19163"/>
                </a:cubicBezTo>
                <a:cubicBezTo>
                  <a:pt x="10064" y="21278"/>
                  <a:pt x="7630" y="22593"/>
                  <a:pt x="5120" y="22610"/>
                </a:cubicBezTo>
                <a:cubicBezTo>
                  <a:pt x="3804" y="26991"/>
                  <a:pt x="5361" y="31817"/>
                  <a:pt x="8669" y="35004"/>
                </a:cubicBezTo>
                <a:cubicBezTo>
                  <a:pt x="11005" y="37255"/>
                  <a:pt x="14253" y="38476"/>
                  <a:pt x="17487" y="38476"/>
                </a:cubicBezTo>
                <a:cubicBezTo>
                  <a:pt x="18910" y="38476"/>
                  <a:pt x="20331" y="38239"/>
                  <a:pt x="21671" y="37750"/>
                </a:cubicBezTo>
                <a:cubicBezTo>
                  <a:pt x="22880" y="37309"/>
                  <a:pt x="24022" y="36673"/>
                  <a:pt x="24913" y="35755"/>
                </a:cubicBezTo>
                <a:cubicBezTo>
                  <a:pt x="25991" y="34631"/>
                  <a:pt x="26626" y="33163"/>
                  <a:pt x="27104" y="31683"/>
                </a:cubicBezTo>
                <a:cubicBezTo>
                  <a:pt x="28220" y="32785"/>
                  <a:pt x="29719" y="33388"/>
                  <a:pt x="31161" y="33984"/>
                </a:cubicBezTo>
                <a:cubicBezTo>
                  <a:pt x="32710" y="34631"/>
                  <a:pt x="34389" y="35054"/>
                  <a:pt x="36059" y="35054"/>
                </a:cubicBezTo>
                <a:cubicBezTo>
                  <a:pt x="36625" y="35054"/>
                  <a:pt x="37190" y="35005"/>
                  <a:pt x="37749" y="34900"/>
                </a:cubicBezTo>
                <a:cubicBezTo>
                  <a:pt x="41511" y="34200"/>
                  <a:pt x="44588" y="30766"/>
                  <a:pt x="44869" y="26941"/>
                </a:cubicBezTo>
                <a:cubicBezTo>
                  <a:pt x="45137" y="23244"/>
                  <a:pt x="42699" y="19500"/>
                  <a:pt x="39247" y="18155"/>
                </a:cubicBezTo>
                <a:cubicBezTo>
                  <a:pt x="38116" y="20244"/>
                  <a:pt x="36161" y="21892"/>
                  <a:pt x="33819" y="22671"/>
                </a:cubicBezTo>
                <a:cubicBezTo>
                  <a:pt x="32802" y="23009"/>
                  <a:pt x="31730" y="23179"/>
                  <a:pt x="30648" y="23188"/>
                </a:cubicBezTo>
                <a:cubicBezTo>
                  <a:pt x="30627" y="23188"/>
                  <a:pt x="30606" y="23188"/>
                  <a:pt x="30586" y="23188"/>
                </a:cubicBezTo>
                <a:cubicBezTo>
                  <a:pt x="28891" y="23188"/>
                  <a:pt x="27176" y="22788"/>
                  <a:pt x="25610" y="21999"/>
                </a:cubicBezTo>
                <a:cubicBezTo>
                  <a:pt x="22925" y="20644"/>
                  <a:pt x="20997" y="18193"/>
                  <a:pt x="20577" y="15604"/>
                </a:cubicBezTo>
                <a:cubicBezTo>
                  <a:pt x="19969" y="11859"/>
                  <a:pt x="22700" y="7930"/>
                  <a:pt x="26421" y="7194"/>
                </a:cubicBezTo>
                <a:cubicBezTo>
                  <a:pt x="26850" y="7109"/>
                  <a:pt x="27283" y="7068"/>
                  <a:pt x="27714" y="7068"/>
                </a:cubicBezTo>
                <a:cubicBezTo>
                  <a:pt x="31029" y="7068"/>
                  <a:pt x="34264" y="9477"/>
                  <a:pt x="35028" y="12744"/>
                </a:cubicBezTo>
                <a:cubicBezTo>
                  <a:pt x="35067" y="12910"/>
                  <a:pt x="34965" y="13076"/>
                  <a:pt x="34798" y="13115"/>
                </a:cubicBezTo>
                <a:cubicBezTo>
                  <a:pt x="34774" y="13121"/>
                  <a:pt x="34749" y="13124"/>
                  <a:pt x="34725" y="13124"/>
                </a:cubicBezTo>
                <a:cubicBezTo>
                  <a:pt x="34585" y="13124"/>
                  <a:pt x="34458" y="13027"/>
                  <a:pt x="34426" y="12884"/>
                </a:cubicBezTo>
                <a:cubicBezTo>
                  <a:pt x="33725" y="9889"/>
                  <a:pt x="30758" y="7684"/>
                  <a:pt x="27721" y="7684"/>
                </a:cubicBezTo>
                <a:cubicBezTo>
                  <a:pt x="27328" y="7684"/>
                  <a:pt x="26933" y="7721"/>
                  <a:pt x="26542" y="7798"/>
                </a:cubicBezTo>
                <a:cubicBezTo>
                  <a:pt x="23132" y="8472"/>
                  <a:pt x="20630" y="12073"/>
                  <a:pt x="21186" y="15503"/>
                </a:cubicBezTo>
                <a:cubicBezTo>
                  <a:pt x="21576" y="17900"/>
                  <a:pt x="23377" y="20177"/>
                  <a:pt x="25889" y="21444"/>
                </a:cubicBezTo>
                <a:cubicBezTo>
                  <a:pt x="27366" y="22190"/>
                  <a:pt x="28983" y="22569"/>
                  <a:pt x="30579" y="22569"/>
                </a:cubicBezTo>
                <a:cubicBezTo>
                  <a:pt x="31618" y="22569"/>
                  <a:pt x="32647" y="22408"/>
                  <a:pt x="33623" y="22083"/>
                </a:cubicBezTo>
                <a:cubicBezTo>
                  <a:pt x="36162" y="21239"/>
                  <a:pt x="38295" y="19215"/>
                  <a:pt x="39186" y="16803"/>
                </a:cubicBezTo>
                <a:cubicBezTo>
                  <a:pt x="39213" y="16734"/>
                  <a:pt x="39262" y="16682"/>
                  <a:pt x="39322" y="16648"/>
                </a:cubicBezTo>
                <a:cubicBezTo>
                  <a:pt x="39705" y="15160"/>
                  <a:pt x="39923" y="13626"/>
                  <a:pt x="39826" y="12102"/>
                </a:cubicBezTo>
                <a:cubicBezTo>
                  <a:pt x="39474" y="6229"/>
                  <a:pt x="34290" y="1326"/>
                  <a:pt x="28502" y="262"/>
                </a:cubicBezTo>
                <a:cubicBezTo>
                  <a:pt x="27539" y="85"/>
                  <a:pt x="26569" y="1"/>
                  <a:pt x="25599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" name="Google Shape;150;p4"/>
          <p:cNvGrpSpPr/>
          <p:nvPr/>
        </p:nvGrpSpPr>
        <p:grpSpPr>
          <a:xfrm flipH="1">
            <a:off x="11030037" y="6051380"/>
            <a:ext cx="1162179" cy="858821"/>
            <a:chOff x="3375100" y="4079200"/>
            <a:chExt cx="791100" cy="584550"/>
          </a:xfrm>
        </p:grpSpPr>
        <p:sp>
          <p:nvSpPr>
            <p:cNvPr id="1049921" name="Google Shape;151;p4"/>
            <p:cNvSpPr/>
            <p:nvPr/>
          </p:nvSpPr>
          <p:spPr>
            <a:xfrm>
              <a:off x="3375100" y="4079200"/>
              <a:ext cx="791100" cy="584550"/>
            </a:xfrm>
            <a:custGeom>
              <a:avLst/>
              <a:gdLst/>
              <a:ahLst/>
              <a:cxnLst/>
              <a:rect l="l" t="t" r="r" b="b"/>
              <a:pathLst>
                <a:path w="31644" h="23382" extrusionOk="0">
                  <a:moveTo>
                    <a:pt x="21120" y="1"/>
                  </a:moveTo>
                  <a:cubicBezTo>
                    <a:pt x="19854" y="1"/>
                    <a:pt x="18581" y="280"/>
                    <a:pt x="17426" y="800"/>
                  </a:cubicBezTo>
                  <a:cubicBezTo>
                    <a:pt x="15335" y="1745"/>
                    <a:pt x="13629" y="3435"/>
                    <a:pt x="12486" y="5420"/>
                  </a:cubicBezTo>
                  <a:cubicBezTo>
                    <a:pt x="11813" y="6593"/>
                    <a:pt x="11331" y="7856"/>
                    <a:pt x="10784" y="9088"/>
                  </a:cubicBezTo>
                  <a:cubicBezTo>
                    <a:pt x="10466" y="9797"/>
                    <a:pt x="9977" y="10599"/>
                    <a:pt x="9203" y="10608"/>
                  </a:cubicBezTo>
                  <a:cubicBezTo>
                    <a:pt x="9199" y="10608"/>
                    <a:pt x="9195" y="10608"/>
                    <a:pt x="9190" y="10608"/>
                  </a:cubicBezTo>
                  <a:cubicBezTo>
                    <a:pt x="8505" y="10608"/>
                    <a:pt x="8014" y="9986"/>
                    <a:pt x="7517" y="9510"/>
                  </a:cubicBezTo>
                  <a:cubicBezTo>
                    <a:pt x="6574" y="8608"/>
                    <a:pt x="5285" y="8171"/>
                    <a:pt x="3982" y="8171"/>
                  </a:cubicBezTo>
                  <a:cubicBezTo>
                    <a:pt x="2744" y="8171"/>
                    <a:pt x="1495" y="8566"/>
                    <a:pt x="519" y="9332"/>
                  </a:cubicBezTo>
                  <a:cubicBezTo>
                    <a:pt x="336" y="9472"/>
                    <a:pt x="162" y="9627"/>
                    <a:pt x="0" y="9793"/>
                  </a:cubicBezTo>
                  <a:lnTo>
                    <a:pt x="0" y="23382"/>
                  </a:lnTo>
                  <a:lnTo>
                    <a:pt x="30613" y="23382"/>
                  </a:lnTo>
                  <a:cubicBezTo>
                    <a:pt x="31415" y="21473"/>
                    <a:pt x="31644" y="19265"/>
                    <a:pt x="30904" y="17333"/>
                  </a:cubicBezTo>
                  <a:cubicBezTo>
                    <a:pt x="30182" y="15427"/>
                    <a:pt x="28209" y="13904"/>
                    <a:pt x="26182" y="13673"/>
                  </a:cubicBezTo>
                  <a:cubicBezTo>
                    <a:pt x="26110" y="13664"/>
                    <a:pt x="26037" y="13657"/>
                    <a:pt x="25964" y="13652"/>
                  </a:cubicBezTo>
                  <a:cubicBezTo>
                    <a:pt x="28056" y="12007"/>
                    <a:pt x="29178" y="9210"/>
                    <a:pt x="28805" y="6576"/>
                  </a:cubicBezTo>
                  <a:cubicBezTo>
                    <a:pt x="28432" y="3941"/>
                    <a:pt x="26576" y="1567"/>
                    <a:pt x="24108" y="566"/>
                  </a:cubicBezTo>
                  <a:cubicBezTo>
                    <a:pt x="23160" y="182"/>
                    <a:pt x="22142" y="1"/>
                    <a:pt x="2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22" name="Google Shape;152;p4"/>
            <p:cNvSpPr/>
            <p:nvPr/>
          </p:nvSpPr>
          <p:spPr>
            <a:xfrm>
              <a:off x="3815625" y="4140800"/>
              <a:ext cx="229500" cy="299975"/>
            </a:xfrm>
            <a:custGeom>
              <a:avLst/>
              <a:gdLst/>
              <a:ahLst/>
              <a:cxnLst/>
              <a:rect l="l" t="t" r="r" b="b"/>
              <a:pathLst>
                <a:path w="9180" h="11999" fill="none" extrusionOk="0">
                  <a:moveTo>
                    <a:pt x="5147" y="6801"/>
                  </a:moveTo>
                  <a:cubicBezTo>
                    <a:pt x="6158" y="7261"/>
                    <a:pt x="7425" y="6809"/>
                    <a:pt x="8116" y="5940"/>
                  </a:cubicBezTo>
                  <a:cubicBezTo>
                    <a:pt x="9179" y="4600"/>
                    <a:pt x="8904" y="2455"/>
                    <a:pt x="7643" y="1299"/>
                  </a:cubicBezTo>
                  <a:cubicBezTo>
                    <a:pt x="6382" y="144"/>
                    <a:pt x="4362" y="1"/>
                    <a:pt x="2857" y="814"/>
                  </a:cubicBezTo>
                  <a:cubicBezTo>
                    <a:pt x="1350" y="1627"/>
                    <a:pt x="385" y="3275"/>
                    <a:pt x="213" y="4977"/>
                  </a:cubicBezTo>
                  <a:cubicBezTo>
                    <a:pt x="1" y="7084"/>
                    <a:pt x="983" y="9270"/>
                    <a:pt x="2699" y="10511"/>
                  </a:cubicBezTo>
                  <a:cubicBezTo>
                    <a:pt x="4414" y="11751"/>
                    <a:pt x="6798" y="11999"/>
                    <a:pt x="8732" y="11137"/>
                  </a:cubicBezTo>
                </a:path>
              </a:pathLst>
            </a:custGeom>
            <a:solidFill>
              <a:schemeClr val="dk1"/>
            </a:solidFill>
            <a:ln w="10125" cap="rnd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" name="Google Shape;153;p4"/>
          <p:cNvGrpSpPr/>
          <p:nvPr/>
        </p:nvGrpSpPr>
        <p:grpSpPr>
          <a:xfrm>
            <a:off x="223733" y="166767"/>
            <a:ext cx="11734984" cy="6508251"/>
            <a:chOff x="167800" y="125075"/>
            <a:chExt cx="8801238" cy="4881188"/>
          </a:xfrm>
        </p:grpSpPr>
        <p:sp>
          <p:nvSpPr>
            <p:cNvPr id="1049923" name="Google Shape;154;p4"/>
            <p:cNvSpPr/>
            <p:nvPr/>
          </p:nvSpPr>
          <p:spPr>
            <a:xfrm>
              <a:off x="7499225" y="302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24" name="Google Shape;155;p4"/>
            <p:cNvSpPr/>
            <p:nvPr/>
          </p:nvSpPr>
          <p:spPr>
            <a:xfrm>
              <a:off x="8059275" y="1250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25" name="Google Shape;156;p4"/>
            <p:cNvSpPr/>
            <p:nvPr/>
          </p:nvSpPr>
          <p:spPr>
            <a:xfrm>
              <a:off x="8625125" y="169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26" name="Google Shape;157;p4"/>
            <p:cNvSpPr/>
            <p:nvPr/>
          </p:nvSpPr>
          <p:spPr>
            <a:xfrm>
              <a:off x="4817925" y="1791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27" name="Google Shape;158;p4"/>
            <p:cNvSpPr/>
            <p:nvPr/>
          </p:nvSpPr>
          <p:spPr>
            <a:xfrm>
              <a:off x="1429000" y="1854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28" name="Google Shape;159;p4"/>
            <p:cNvSpPr/>
            <p:nvPr/>
          </p:nvSpPr>
          <p:spPr>
            <a:xfrm>
              <a:off x="6087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29" name="Google Shape;160;p4"/>
            <p:cNvSpPr/>
            <p:nvPr/>
          </p:nvSpPr>
          <p:spPr>
            <a:xfrm>
              <a:off x="3139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30" name="Google Shape;161;p4"/>
            <p:cNvSpPr/>
            <p:nvPr/>
          </p:nvSpPr>
          <p:spPr>
            <a:xfrm>
              <a:off x="4201650" y="3536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31" name="Google Shape;162;p4"/>
            <p:cNvSpPr/>
            <p:nvPr/>
          </p:nvSpPr>
          <p:spPr>
            <a:xfrm>
              <a:off x="7499225" y="471095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32" name="Google Shape;163;p4"/>
            <p:cNvSpPr/>
            <p:nvPr/>
          </p:nvSpPr>
          <p:spPr>
            <a:xfrm>
              <a:off x="8679513" y="17897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33" name="Google Shape;164;p4"/>
            <p:cNvSpPr/>
            <p:nvPr/>
          </p:nvSpPr>
          <p:spPr>
            <a:xfrm>
              <a:off x="6662475" y="48347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34" name="Google Shape;165;p4"/>
            <p:cNvSpPr/>
            <p:nvPr/>
          </p:nvSpPr>
          <p:spPr>
            <a:xfrm>
              <a:off x="3195375" y="4910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35" name="Google Shape;166;p4"/>
            <p:cNvSpPr/>
            <p:nvPr/>
          </p:nvSpPr>
          <p:spPr>
            <a:xfrm>
              <a:off x="319950" y="47840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36" name="Google Shape;167;p4"/>
            <p:cNvSpPr/>
            <p:nvPr/>
          </p:nvSpPr>
          <p:spPr>
            <a:xfrm>
              <a:off x="447400" y="18725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37" name="Google Shape;168;p4"/>
            <p:cNvSpPr/>
            <p:nvPr/>
          </p:nvSpPr>
          <p:spPr>
            <a:xfrm>
              <a:off x="2039450" y="3397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38" name="Google Shape;169;p4"/>
            <p:cNvSpPr/>
            <p:nvPr/>
          </p:nvSpPr>
          <p:spPr>
            <a:xfrm>
              <a:off x="167800" y="13160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39" name="Google Shape;170;p4"/>
            <p:cNvSpPr/>
            <p:nvPr/>
          </p:nvSpPr>
          <p:spPr>
            <a:xfrm>
              <a:off x="505050" y="29733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40" name="Google Shape;171;p4"/>
            <p:cNvSpPr/>
            <p:nvPr/>
          </p:nvSpPr>
          <p:spPr>
            <a:xfrm>
              <a:off x="167800" y="2368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41" name="Google Shape;172;p4"/>
            <p:cNvSpPr/>
            <p:nvPr/>
          </p:nvSpPr>
          <p:spPr>
            <a:xfrm>
              <a:off x="353263" y="38481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42" name="Google Shape;173;p4"/>
            <p:cNvSpPr/>
            <p:nvPr/>
          </p:nvSpPr>
          <p:spPr>
            <a:xfrm>
              <a:off x="257725" y="34059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43" name="Google Shape;174;p4"/>
            <p:cNvSpPr/>
            <p:nvPr/>
          </p:nvSpPr>
          <p:spPr>
            <a:xfrm>
              <a:off x="447400" y="42950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44" name="Google Shape;175;p4"/>
            <p:cNvSpPr/>
            <p:nvPr/>
          </p:nvSpPr>
          <p:spPr>
            <a:xfrm>
              <a:off x="11046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45" name="Google Shape;176;p4"/>
            <p:cNvSpPr/>
            <p:nvPr/>
          </p:nvSpPr>
          <p:spPr>
            <a:xfrm>
              <a:off x="2385725" y="47522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46" name="Google Shape;177;p4"/>
            <p:cNvSpPr/>
            <p:nvPr/>
          </p:nvSpPr>
          <p:spPr>
            <a:xfrm>
              <a:off x="4352650" y="48284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47" name="Google Shape;178;p4"/>
            <p:cNvSpPr/>
            <p:nvPr/>
          </p:nvSpPr>
          <p:spPr>
            <a:xfrm>
              <a:off x="5122725" y="47585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48" name="Google Shape;179;p4"/>
            <p:cNvSpPr/>
            <p:nvPr/>
          </p:nvSpPr>
          <p:spPr>
            <a:xfrm>
              <a:off x="59557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49" name="Google Shape;180;p4"/>
            <p:cNvSpPr/>
            <p:nvPr/>
          </p:nvSpPr>
          <p:spPr>
            <a:xfrm>
              <a:off x="8542100" y="32949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50" name="Google Shape;181;p4"/>
            <p:cNvSpPr/>
            <p:nvPr/>
          </p:nvSpPr>
          <p:spPr>
            <a:xfrm>
              <a:off x="8911388" y="38852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51" name="Google Shape;182;p4"/>
            <p:cNvSpPr/>
            <p:nvPr/>
          </p:nvSpPr>
          <p:spPr>
            <a:xfrm>
              <a:off x="8846900" y="25590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52" name="Google Shape;183;p4"/>
            <p:cNvSpPr/>
            <p:nvPr/>
          </p:nvSpPr>
          <p:spPr>
            <a:xfrm>
              <a:off x="8846900" y="10706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745;p17"/>
          <p:cNvGrpSpPr/>
          <p:nvPr/>
        </p:nvGrpSpPr>
        <p:grpSpPr>
          <a:xfrm flipH="1">
            <a:off x="-774583" y="-562333"/>
            <a:ext cx="13550237" cy="7666033"/>
            <a:chOff x="-428537" y="-421750"/>
            <a:chExt cx="10162678" cy="5749525"/>
          </a:xfrm>
        </p:grpSpPr>
        <p:sp>
          <p:nvSpPr>
            <p:cNvPr id="1049849" name="Google Shape;746;p17"/>
            <p:cNvSpPr/>
            <p:nvPr/>
          </p:nvSpPr>
          <p:spPr>
            <a:xfrm rot="10800000">
              <a:off x="7288887" y="3570087"/>
              <a:ext cx="1940552" cy="1654179"/>
            </a:xfrm>
            <a:custGeom>
              <a:avLst/>
              <a:gdLst/>
              <a:ahLst/>
              <a:cxnLst/>
              <a:rect l="l" t="t" r="r" b="b"/>
              <a:pathLst>
                <a:path w="45137" h="38476" extrusionOk="0">
                  <a:moveTo>
                    <a:pt x="25599" y="1"/>
                  </a:moveTo>
                  <a:cubicBezTo>
                    <a:pt x="20745" y="1"/>
                    <a:pt x="15919" y="2114"/>
                    <a:pt x="12178" y="5284"/>
                  </a:cubicBezTo>
                  <a:cubicBezTo>
                    <a:pt x="10221" y="3542"/>
                    <a:pt x="7510" y="2710"/>
                    <a:pt x="4795" y="2710"/>
                  </a:cubicBezTo>
                  <a:cubicBezTo>
                    <a:pt x="3142" y="2710"/>
                    <a:pt x="1488" y="3019"/>
                    <a:pt x="1" y="3618"/>
                  </a:cubicBezTo>
                  <a:lnTo>
                    <a:pt x="122" y="22248"/>
                  </a:lnTo>
                  <a:cubicBezTo>
                    <a:pt x="1392" y="22007"/>
                    <a:pt x="3016" y="21961"/>
                    <a:pt x="3930" y="21961"/>
                  </a:cubicBezTo>
                  <a:cubicBezTo>
                    <a:pt x="4318" y="21961"/>
                    <a:pt x="4578" y="21970"/>
                    <a:pt x="4628" y="21975"/>
                  </a:cubicBezTo>
                  <a:cubicBezTo>
                    <a:pt x="4765" y="21984"/>
                    <a:pt x="4903" y="21988"/>
                    <a:pt x="5041" y="21988"/>
                  </a:cubicBezTo>
                  <a:cubicBezTo>
                    <a:pt x="7345" y="21988"/>
                    <a:pt x="9662" y="20757"/>
                    <a:pt x="10913" y="18826"/>
                  </a:cubicBezTo>
                  <a:cubicBezTo>
                    <a:pt x="12237" y="16778"/>
                    <a:pt x="12358" y="13956"/>
                    <a:pt x="11212" y="11802"/>
                  </a:cubicBezTo>
                  <a:cubicBezTo>
                    <a:pt x="10430" y="10331"/>
                    <a:pt x="9127" y="9281"/>
                    <a:pt x="7729" y="8995"/>
                  </a:cubicBezTo>
                  <a:cubicBezTo>
                    <a:pt x="7486" y="8945"/>
                    <a:pt x="7239" y="8922"/>
                    <a:pt x="6994" y="8922"/>
                  </a:cubicBezTo>
                  <a:cubicBezTo>
                    <a:pt x="5693" y="8922"/>
                    <a:pt x="4433" y="9591"/>
                    <a:pt x="3879" y="10648"/>
                  </a:cubicBezTo>
                  <a:cubicBezTo>
                    <a:pt x="3453" y="11463"/>
                    <a:pt x="3436" y="12484"/>
                    <a:pt x="3837" y="13313"/>
                  </a:cubicBezTo>
                  <a:cubicBezTo>
                    <a:pt x="4237" y="14141"/>
                    <a:pt x="5047" y="14763"/>
                    <a:pt x="5949" y="14937"/>
                  </a:cubicBezTo>
                  <a:cubicBezTo>
                    <a:pt x="6118" y="14968"/>
                    <a:pt x="6228" y="15130"/>
                    <a:pt x="6196" y="15297"/>
                  </a:cubicBezTo>
                  <a:cubicBezTo>
                    <a:pt x="6168" y="15446"/>
                    <a:pt x="6037" y="15548"/>
                    <a:pt x="5891" y="15548"/>
                  </a:cubicBezTo>
                  <a:cubicBezTo>
                    <a:pt x="5873" y="15548"/>
                    <a:pt x="5854" y="15546"/>
                    <a:pt x="5836" y="15543"/>
                  </a:cubicBezTo>
                  <a:cubicBezTo>
                    <a:pt x="4743" y="15335"/>
                    <a:pt x="3765" y="14584"/>
                    <a:pt x="3282" y="13583"/>
                  </a:cubicBezTo>
                  <a:cubicBezTo>
                    <a:pt x="2797" y="12582"/>
                    <a:pt x="2817" y="11348"/>
                    <a:pt x="3332" y="10364"/>
                  </a:cubicBezTo>
                  <a:cubicBezTo>
                    <a:pt x="3997" y="9092"/>
                    <a:pt x="5445" y="8303"/>
                    <a:pt x="6974" y="8303"/>
                  </a:cubicBezTo>
                  <a:cubicBezTo>
                    <a:pt x="7266" y="8303"/>
                    <a:pt x="7561" y="8332"/>
                    <a:pt x="7854" y="8392"/>
                  </a:cubicBezTo>
                  <a:cubicBezTo>
                    <a:pt x="9430" y="8715"/>
                    <a:pt x="10890" y="9882"/>
                    <a:pt x="11760" y="11514"/>
                  </a:cubicBezTo>
                  <a:cubicBezTo>
                    <a:pt x="13027" y="13897"/>
                    <a:pt x="12899" y="16898"/>
                    <a:pt x="11434" y="19163"/>
                  </a:cubicBezTo>
                  <a:cubicBezTo>
                    <a:pt x="10064" y="21278"/>
                    <a:pt x="7630" y="22593"/>
                    <a:pt x="5120" y="22610"/>
                  </a:cubicBezTo>
                  <a:cubicBezTo>
                    <a:pt x="3804" y="26991"/>
                    <a:pt x="5361" y="31817"/>
                    <a:pt x="8669" y="35004"/>
                  </a:cubicBezTo>
                  <a:cubicBezTo>
                    <a:pt x="11005" y="37255"/>
                    <a:pt x="14253" y="38476"/>
                    <a:pt x="17487" y="38476"/>
                  </a:cubicBezTo>
                  <a:cubicBezTo>
                    <a:pt x="18910" y="38476"/>
                    <a:pt x="20331" y="38239"/>
                    <a:pt x="21671" y="37750"/>
                  </a:cubicBezTo>
                  <a:cubicBezTo>
                    <a:pt x="22880" y="37309"/>
                    <a:pt x="24022" y="36673"/>
                    <a:pt x="24913" y="35755"/>
                  </a:cubicBezTo>
                  <a:cubicBezTo>
                    <a:pt x="25991" y="34631"/>
                    <a:pt x="26626" y="33163"/>
                    <a:pt x="27104" y="31683"/>
                  </a:cubicBezTo>
                  <a:cubicBezTo>
                    <a:pt x="28220" y="32785"/>
                    <a:pt x="29719" y="33388"/>
                    <a:pt x="31161" y="33984"/>
                  </a:cubicBezTo>
                  <a:cubicBezTo>
                    <a:pt x="32710" y="34631"/>
                    <a:pt x="34389" y="35054"/>
                    <a:pt x="36059" y="35054"/>
                  </a:cubicBezTo>
                  <a:cubicBezTo>
                    <a:pt x="36625" y="35054"/>
                    <a:pt x="37190" y="35005"/>
                    <a:pt x="37749" y="34900"/>
                  </a:cubicBezTo>
                  <a:cubicBezTo>
                    <a:pt x="41511" y="34200"/>
                    <a:pt x="44588" y="30766"/>
                    <a:pt x="44869" y="26941"/>
                  </a:cubicBezTo>
                  <a:cubicBezTo>
                    <a:pt x="45137" y="23244"/>
                    <a:pt x="42699" y="19500"/>
                    <a:pt x="39247" y="18155"/>
                  </a:cubicBezTo>
                  <a:cubicBezTo>
                    <a:pt x="38116" y="20244"/>
                    <a:pt x="36161" y="21892"/>
                    <a:pt x="33819" y="22671"/>
                  </a:cubicBezTo>
                  <a:cubicBezTo>
                    <a:pt x="32802" y="23009"/>
                    <a:pt x="31730" y="23179"/>
                    <a:pt x="30648" y="23188"/>
                  </a:cubicBezTo>
                  <a:cubicBezTo>
                    <a:pt x="30627" y="23188"/>
                    <a:pt x="30606" y="23188"/>
                    <a:pt x="30586" y="23188"/>
                  </a:cubicBezTo>
                  <a:cubicBezTo>
                    <a:pt x="28891" y="23188"/>
                    <a:pt x="27176" y="22788"/>
                    <a:pt x="25610" y="21999"/>
                  </a:cubicBezTo>
                  <a:cubicBezTo>
                    <a:pt x="22925" y="20644"/>
                    <a:pt x="20997" y="18193"/>
                    <a:pt x="20577" y="15604"/>
                  </a:cubicBezTo>
                  <a:cubicBezTo>
                    <a:pt x="19969" y="11859"/>
                    <a:pt x="22700" y="7930"/>
                    <a:pt x="26421" y="7194"/>
                  </a:cubicBezTo>
                  <a:cubicBezTo>
                    <a:pt x="26850" y="7109"/>
                    <a:pt x="27283" y="7068"/>
                    <a:pt x="27714" y="7068"/>
                  </a:cubicBezTo>
                  <a:cubicBezTo>
                    <a:pt x="31029" y="7068"/>
                    <a:pt x="34264" y="9477"/>
                    <a:pt x="35028" y="12744"/>
                  </a:cubicBezTo>
                  <a:cubicBezTo>
                    <a:pt x="35067" y="12910"/>
                    <a:pt x="34965" y="13076"/>
                    <a:pt x="34798" y="13115"/>
                  </a:cubicBezTo>
                  <a:cubicBezTo>
                    <a:pt x="34774" y="13121"/>
                    <a:pt x="34749" y="13124"/>
                    <a:pt x="34725" y="13124"/>
                  </a:cubicBezTo>
                  <a:cubicBezTo>
                    <a:pt x="34585" y="13124"/>
                    <a:pt x="34458" y="13027"/>
                    <a:pt x="34426" y="12884"/>
                  </a:cubicBezTo>
                  <a:cubicBezTo>
                    <a:pt x="33725" y="9889"/>
                    <a:pt x="30758" y="7684"/>
                    <a:pt x="27721" y="7684"/>
                  </a:cubicBezTo>
                  <a:cubicBezTo>
                    <a:pt x="27328" y="7684"/>
                    <a:pt x="26933" y="7721"/>
                    <a:pt x="26542" y="7798"/>
                  </a:cubicBezTo>
                  <a:cubicBezTo>
                    <a:pt x="23132" y="8472"/>
                    <a:pt x="20630" y="12073"/>
                    <a:pt x="21186" y="15503"/>
                  </a:cubicBezTo>
                  <a:cubicBezTo>
                    <a:pt x="21576" y="17900"/>
                    <a:pt x="23377" y="20177"/>
                    <a:pt x="25889" y="21444"/>
                  </a:cubicBezTo>
                  <a:cubicBezTo>
                    <a:pt x="27366" y="22190"/>
                    <a:pt x="28983" y="22569"/>
                    <a:pt x="30579" y="22569"/>
                  </a:cubicBezTo>
                  <a:cubicBezTo>
                    <a:pt x="31618" y="22569"/>
                    <a:pt x="32647" y="22408"/>
                    <a:pt x="33623" y="22083"/>
                  </a:cubicBezTo>
                  <a:cubicBezTo>
                    <a:pt x="36162" y="21239"/>
                    <a:pt x="38295" y="19215"/>
                    <a:pt x="39186" y="16803"/>
                  </a:cubicBezTo>
                  <a:cubicBezTo>
                    <a:pt x="39213" y="16734"/>
                    <a:pt x="39262" y="16682"/>
                    <a:pt x="39322" y="16648"/>
                  </a:cubicBezTo>
                  <a:cubicBezTo>
                    <a:pt x="39705" y="15160"/>
                    <a:pt x="39923" y="13626"/>
                    <a:pt x="39826" y="12102"/>
                  </a:cubicBezTo>
                  <a:cubicBezTo>
                    <a:pt x="39474" y="6229"/>
                    <a:pt x="34290" y="1326"/>
                    <a:pt x="28502" y="262"/>
                  </a:cubicBezTo>
                  <a:cubicBezTo>
                    <a:pt x="27539" y="85"/>
                    <a:pt x="26569" y="1"/>
                    <a:pt x="25599" y="1"/>
                  </a:cubicBezTo>
                  <a:close/>
                </a:path>
              </a:pathLst>
            </a:custGeom>
            <a:solidFill>
              <a:srgbClr val="191919">
                <a:alpha val="15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50" name="Google Shape;747;p17"/>
            <p:cNvSpPr/>
            <p:nvPr/>
          </p:nvSpPr>
          <p:spPr>
            <a:xfrm rot="10800000">
              <a:off x="-428537" y="3515048"/>
              <a:ext cx="2252362" cy="1812727"/>
            </a:xfrm>
            <a:custGeom>
              <a:avLst/>
              <a:gdLst/>
              <a:ahLst/>
              <a:cxnLst/>
              <a:rect l="l" t="t" r="r" b="b"/>
              <a:pathLst>
                <a:path w="41360" h="33287" extrusionOk="0">
                  <a:moveTo>
                    <a:pt x="22848" y="1"/>
                  </a:moveTo>
                  <a:cubicBezTo>
                    <a:pt x="20756" y="1"/>
                    <a:pt x="18663" y="602"/>
                    <a:pt x="16938" y="1789"/>
                  </a:cubicBezTo>
                  <a:cubicBezTo>
                    <a:pt x="16060" y="2391"/>
                    <a:pt x="15275" y="3138"/>
                    <a:pt x="14750" y="4057"/>
                  </a:cubicBezTo>
                  <a:cubicBezTo>
                    <a:pt x="14117" y="5181"/>
                    <a:pt x="13910" y="6487"/>
                    <a:pt x="13833" y="7775"/>
                  </a:cubicBezTo>
                  <a:cubicBezTo>
                    <a:pt x="12710" y="7122"/>
                    <a:pt x="11384" y="6946"/>
                    <a:pt x="10104" y="6767"/>
                  </a:cubicBezTo>
                  <a:cubicBezTo>
                    <a:pt x="9519" y="6683"/>
                    <a:pt x="8924" y="6635"/>
                    <a:pt x="8329" y="6635"/>
                  </a:cubicBezTo>
                  <a:cubicBezTo>
                    <a:pt x="7052" y="6635"/>
                    <a:pt x="5781" y="6854"/>
                    <a:pt x="4631" y="7392"/>
                  </a:cubicBezTo>
                  <a:cubicBezTo>
                    <a:pt x="1759" y="8731"/>
                    <a:pt x="1" y="12120"/>
                    <a:pt x="565" y="15244"/>
                  </a:cubicBezTo>
                  <a:cubicBezTo>
                    <a:pt x="1113" y="18264"/>
                    <a:pt x="3841" y="20762"/>
                    <a:pt x="6889" y="21129"/>
                  </a:cubicBezTo>
                  <a:cubicBezTo>
                    <a:pt x="7364" y="19219"/>
                    <a:pt x="8592" y="17495"/>
                    <a:pt x="10310" y="16386"/>
                  </a:cubicBezTo>
                  <a:cubicBezTo>
                    <a:pt x="11056" y="15905"/>
                    <a:pt x="11880" y="15545"/>
                    <a:pt x="12745" y="15317"/>
                  </a:cubicBezTo>
                  <a:cubicBezTo>
                    <a:pt x="13494" y="15119"/>
                    <a:pt x="14273" y="15018"/>
                    <a:pt x="15059" y="15018"/>
                  </a:cubicBezTo>
                  <a:cubicBezTo>
                    <a:pt x="15716" y="15018"/>
                    <a:pt x="16378" y="15089"/>
                    <a:pt x="17031" y="15231"/>
                  </a:cubicBezTo>
                  <a:cubicBezTo>
                    <a:pt x="19463" y="15764"/>
                    <a:pt x="21516" y="17331"/>
                    <a:pt x="22387" y="19321"/>
                  </a:cubicBezTo>
                  <a:cubicBezTo>
                    <a:pt x="23646" y="22198"/>
                    <a:pt x="22268" y="25913"/>
                    <a:pt x="19436" y="27271"/>
                  </a:cubicBezTo>
                  <a:cubicBezTo>
                    <a:pt x="18654" y="27647"/>
                    <a:pt x="17801" y="27824"/>
                    <a:pt x="16945" y="27824"/>
                  </a:cubicBezTo>
                  <a:cubicBezTo>
                    <a:pt x="14702" y="27824"/>
                    <a:pt x="12442" y="26611"/>
                    <a:pt x="11388" y="24597"/>
                  </a:cubicBezTo>
                  <a:cubicBezTo>
                    <a:pt x="11323" y="24472"/>
                    <a:pt x="11372" y="24317"/>
                    <a:pt x="11495" y="24250"/>
                  </a:cubicBezTo>
                  <a:cubicBezTo>
                    <a:pt x="11533" y="24230"/>
                    <a:pt x="11574" y="24221"/>
                    <a:pt x="11614" y="24221"/>
                  </a:cubicBezTo>
                  <a:cubicBezTo>
                    <a:pt x="11706" y="24221"/>
                    <a:pt x="11795" y="24272"/>
                    <a:pt x="11841" y="24359"/>
                  </a:cubicBezTo>
                  <a:cubicBezTo>
                    <a:pt x="12806" y="26205"/>
                    <a:pt x="14879" y="27314"/>
                    <a:pt x="16934" y="27314"/>
                  </a:cubicBezTo>
                  <a:cubicBezTo>
                    <a:pt x="17717" y="27314"/>
                    <a:pt x="18498" y="27153"/>
                    <a:pt x="19214" y="26810"/>
                  </a:cubicBezTo>
                  <a:cubicBezTo>
                    <a:pt x="21809" y="25566"/>
                    <a:pt x="23073" y="22161"/>
                    <a:pt x="21918" y="19526"/>
                  </a:cubicBezTo>
                  <a:cubicBezTo>
                    <a:pt x="21111" y="17683"/>
                    <a:pt x="19197" y="16230"/>
                    <a:pt x="16921" y="15732"/>
                  </a:cubicBezTo>
                  <a:cubicBezTo>
                    <a:pt x="16304" y="15597"/>
                    <a:pt x="15678" y="15530"/>
                    <a:pt x="15058" y="15530"/>
                  </a:cubicBezTo>
                  <a:cubicBezTo>
                    <a:pt x="13460" y="15530"/>
                    <a:pt x="11895" y="15973"/>
                    <a:pt x="10587" y="16817"/>
                  </a:cubicBezTo>
                  <a:cubicBezTo>
                    <a:pt x="8727" y="18019"/>
                    <a:pt x="7434" y="20082"/>
                    <a:pt x="7217" y="22202"/>
                  </a:cubicBezTo>
                  <a:cubicBezTo>
                    <a:pt x="7209" y="22263"/>
                    <a:pt x="7181" y="22314"/>
                    <a:pt x="7140" y="22354"/>
                  </a:cubicBezTo>
                  <a:cubicBezTo>
                    <a:pt x="7140" y="23626"/>
                    <a:pt x="7281" y="24901"/>
                    <a:pt x="7673" y="26103"/>
                  </a:cubicBezTo>
                  <a:cubicBezTo>
                    <a:pt x="9088" y="30488"/>
                    <a:pt x="13790" y="33286"/>
                    <a:pt x="18408" y="33286"/>
                  </a:cubicBezTo>
                  <a:cubicBezTo>
                    <a:pt x="18672" y="33286"/>
                    <a:pt x="18935" y="33277"/>
                    <a:pt x="19197" y="33259"/>
                  </a:cubicBezTo>
                  <a:cubicBezTo>
                    <a:pt x="24058" y="32917"/>
                    <a:pt x="28438" y="29840"/>
                    <a:pt x="31252" y="25862"/>
                  </a:cubicBezTo>
                  <a:cubicBezTo>
                    <a:pt x="32420" y="26463"/>
                    <a:pt x="33741" y="26739"/>
                    <a:pt x="35085" y="26739"/>
                  </a:cubicBezTo>
                  <a:cubicBezTo>
                    <a:pt x="37311" y="26739"/>
                    <a:pt x="39599" y="25981"/>
                    <a:pt x="41360" y="24684"/>
                  </a:cubicBezTo>
                  <a:lnTo>
                    <a:pt x="37425" y="9941"/>
                  </a:lnTo>
                  <a:cubicBezTo>
                    <a:pt x="36280" y="10168"/>
                    <a:pt x="33996" y="10899"/>
                    <a:pt x="33859" y="10917"/>
                  </a:cubicBezTo>
                  <a:cubicBezTo>
                    <a:pt x="31873" y="11293"/>
                    <a:pt x="30109" y="12825"/>
                    <a:pt x="29469" y="14741"/>
                  </a:cubicBezTo>
                  <a:cubicBezTo>
                    <a:pt x="28828" y="16657"/>
                    <a:pt x="29315" y="18946"/>
                    <a:pt x="30679" y="20434"/>
                  </a:cubicBezTo>
                  <a:cubicBezTo>
                    <a:pt x="31567" y="21405"/>
                    <a:pt x="32752" y="21971"/>
                    <a:pt x="33883" y="21971"/>
                  </a:cubicBezTo>
                  <a:cubicBezTo>
                    <a:pt x="33939" y="21971"/>
                    <a:pt x="33995" y="21969"/>
                    <a:pt x="34051" y="21966"/>
                  </a:cubicBezTo>
                  <a:cubicBezTo>
                    <a:pt x="35348" y="21899"/>
                    <a:pt x="36530" y="20989"/>
                    <a:pt x="36797" y="19846"/>
                  </a:cubicBezTo>
                  <a:cubicBezTo>
                    <a:pt x="36972" y="19105"/>
                    <a:pt x="36774" y="18282"/>
                    <a:pt x="36281" y="17701"/>
                  </a:cubicBezTo>
                  <a:cubicBezTo>
                    <a:pt x="35820" y="17156"/>
                    <a:pt x="35107" y="16831"/>
                    <a:pt x="34394" y="16831"/>
                  </a:cubicBezTo>
                  <a:cubicBezTo>
                    <a:pt x="34346" y="16831"/>
                    <a:pt x="34299" y="16832"/>
                    <a:pt x="34252" y="16835"/>
                  </a:cubicBezTo>
                  <a:cubicBezTo>
                    <a:pt x="34246" y="16835"/>
                    <a:pt x="34239" y="16836"/>
                    <a:pt x="34233" y="16836"/>
                  </a:cubicBezTo>
                  <a:cubicBezTo>
                    <a:pt x="34100" y="16836"/>
                    <a:pt x="33988" y="16732"/>
                    <a:pt x="33981" y="16596"/>
                  </a:cubicBezTo>
                  <a:cubicBezTo>
                    <a:pt x="33972" y="16456"/>
                    <a:pt x="34079" y="16336"/>
                    <a:pt x="34220" y="16325"/>
                  </a:cubicBezTo>
                  <a:cubicBezTo>
                    <a:pt x="34278" y="16321"/>
                    <a:pt x="34336" y="16320"/>
                    <a:pt x="34395" y="16320"/>
                  </a:cubicBezTo>
                  <a:cubicBezTo>
                    <a:pt x="35256" y="16320"/>
                    <a:pt x="36116" y="16713"/>
                    <a:pt x="36673" y="17370"/>
                  </a:cubicBezTo>
                  <a:cubicBezTo>
                    <a:pt x="37267" y="18073"/>
                    <a:pt x="37507" y="19067"/>
                    <a:pt x="37296" y="19963"/>
                  </a:cubicBezTo>
                  <a:cubicBezTo>
                    <a:pt x="36973" y="21341"/>
                    <a:pt x="35621" y="22399"/>
                    <a:pt x="34077" y="22478"/>
                  </a:cubicBezTo>
                  <a:cubicBezTo>
                    <a:pt x="34013" y="22482"/>
                    <a:pt x="33948" y="22483"/>
                    <a:pt x="33883" y="22483"/>
                  </a:cubicBezTo>
                  <a:cubicBezTo>
                    <a:pt x="32611" y="22483"/>
                    <a:pt x="31284" y="21856"/>
                    <a:pt x="30302" y="20782"/>
                  </a:cubicBezTo>
                  <a:cubicBezTo>
                    <a:pt x="28793" y="19134"/>
                    <a:pt x="28275" y="16699"/>
                    <a:pt x="28985" y="14581"/>
                  </a:cubicBezTo>
                  <a:cubicBezTo>
                    <a:pt x="29646" y="12601"/>
                    <a:pt x="31327" y="11043"/>
                    <a:pt x="33336" y="10512"/>
                  </a:cubicBezTo>
                  <a:cubicBezTo>
                    <a:pt x="33487" y="6727"/>
                    <a:pt x="31242" y="3179"/>
                    <a:pt x="27931" y="1305"/>
                  </a:cubicBezTo>
                  <a:cubicBezTo>
                    <a:pt x="26388" y="432"/>
                    <a:pt x="24618" y="1"/>
                    <a:pt x="22848" y="1"/>
                  </a:cubicBezTo>
                  <a:close/>
                </a:path>
              </a:pathLst>
            </a:custGeom>
            <a:solidFill>
              <a:srgbClr val="191919">
                <a:alpha val="15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51" name="Google Shape;748;p17"/>
            <p:cNvSpPr/>
            <p:nvPr/>
          </p:nvSpPr>
          <p:spPr>
            <a:xfrm>
              <a:off x="7350462" y="-421750"/>
              <a:ext cx="2383680" cy="1918413"/>
            </a:xfrm>
            <a:custGeom>
              <a:avLst/>
              <a:gdLst/>
              <a:ahLst/>
              <a:cxnLst/>
              <a:rect l="l" t="t" r="r" b="b"/>
              <a:pathLst>
                <a:path w="41360" h="33287" extrusionOk="0">
                  <a:moveTo>
                    <a:pt x="22848" y="1"/>
                  </a:moveTo>
                  <a:cubicBezTo>
                    <a:pt x="20756" y="1"/>
                    <a:pt x="18663" y="602"/>
                    <a:pt x="16938" y="1789"/>
                  </a:cubicBezTo>
                  <a:cubicBezTo>
                    <a:pt x="16060" y="2391"/>
                    <a:pt x="15275" y="3138"/>
                    <a:pt x="14750" y="4057"/>
                  </a:cubicBezTo>
                  <a:cubicBezTo>
                    <a:pt x="14117" y="5181"/>
                    <a:pt x="13910" y="6487"/>
                    <a:pt x="13833" y="7775"/>
                  </a:cubicBezTo>
                  <a:cubicBezTo>
                    <a:pt x="12710" y="7122"/>
                    <a:pt x="11384" y="6946"/>
                    <a:pt x="10104" y="6767"/>
                  </a:cubicBezTo>
                  <a:cubicBezTo>
                    <a:pt x="9519" y="6683"/>
                    <a:pt x="8924" y="6635"/>
                    <a:pt x="8329" y="6635"/>
                  </a:cubicBezTo>
                  <a:cubicBezTo>
                    <a:pt x="7052" y="6635"/>
                    <a:pt x="5781" y="6854"/>
                    <a:pt x="4631" y="7392"/>
                  </a:cubicBezTo>
                  <a:cubicBezTo>
                    <a:pt x="1759" y="8731"/>
                    <a:pt x="1" y="12120"/>
                    <a:pt x="565" y="15244"/>
                  </a:cubicBezTo>
                  <a:cubicBezTo>
                    <a:pt x="1113" y="18264"/>
                    <a:pt x="3841" y="20762"/>
                    <a:pt x="6889" y="21129"/>
                  </a:cubicBezTo>
                  <a:cubicBezTo>
                    <a:pt x="7364" y="19219"/>
                    <a:pt x="8592" y="17495"/>
                    <a:pt x="10310" y="16386"/>
                  </a:cubicBezTo>
                  <a:cubicBezTo>
                    <a:pt x="11056" y="15905"/>
                    <a:pt x="11880" y="15545"/>
                    <a:pt x="12745" y="15317"/>
                  </a:cubicBezTo>
                  <a:cubicBezTo>
                    <a:pt x="13494" y="15119"/>
                    <a:pt x="14273" y="15018"/>
                    <a:pt x="15059" y="15018"/>
                  </a:cubicBezTo>
                  <a:cubicBezTo>
                    <a:pt x="15716" y="15018"/>
                    <a:pt x="16378" y="15089"/>
                    <a:pt x="17031" y="15231"/>
                  </a:cubicBezTo>
                  <a:cubicBezTo>
                    <a:pt x="19463" y="15764"/>
                    <a:pt x="21516" y="17331"/>
                    <a:pt x="22387" y="19321"/>
                  </a:cubicBezTo>
                  <a:cubicBezTo>
                    <a:pt x="23646" y="22198"/>
                    <a:pt x="22268" y="25913"/>
                    <a:pt x="19436" y="27271"/>
                  </a:cubicBezTo>
                  <a:cubicBezTo>
                    <a:pt x="18654" y="27647"/>
                    <a:pt x="17801" y="27824"/>
                    <a:pt x="16945" y="27824"/>
                  </a:cubicBezTo>
                  <a:cubicBezTo>
                    <a:pt x="14702" y="27824"/>
                    <a:pt x="12442" y="26611"/>
                    <a:pt x="11388" y="24597"/>
                  </a:cubicBezTo>
                  <a:cubicBezTo>
                    <a:pt x="11323" y="24472"/>
                    <a:pt x="11372" y="24317"/>
                    <a:pt x="11495" y="24250"/>
                  </a:cubicBezTo>
                  <a:cubicBezTo>
                    <a:pt x="11533" y="24230"/>
                    <a:pt x="11574" y="24221"/>
                    <a:pt x="11614" y="24221"/>
                  </a:cubicBezTo>
                  <a:cubicBezTo>
                    <a:pt x="11706" y="24221"/>
                    <a:pt x="11795" y="24272"/>
                    <a:pt x="11841" y="24359"/>
                  </a:cubicBezTo>
                  <a:cubicBezTo>
                    <a:pt x="12806" y="26205"/>
                    <a:pt x="14879" y="27314"/>
                    <a:pt x="16934" y="27314"/>
                  </a:cubicBezTo>
                  <a:cubicBezTo>
                    <a:pt x="17717" y="27314"/>
                    <a:pt x="18498" y="27153"/>
                    <a:pt x="19214" y="26810"/>
                  </a:cubicBezTo>
                  <a:cubicBezTo>
                    <a:pt x="21809" y="25566"/>
                    <a:pt x="23073" y="22161"/>
                    <a:pt x="21918" y="19526"/>
                  </a:cubicBezTo>
                  <a:cubicBezTo>
                    <a:pt x="21111" y="17683"/>
                    <a:pt x="19197" y="16230"/>
                    <a:pt x="16921" y="15732"/>
                  </a:cubicBezTo>
                  <a:cubicBezTo>
                    <a:pt x="16304" y="15597"/>
                    <a:pt x="15678" y="15530"/>
                    <a:pt x="15058" y="15530"/>
                  </a:cubicBezTo>
                  <a:cubicBezTo>
                    <a:pt x="13460" y="15530"/>
                    <a:pt x="11895" y="15973"/>
                    <a:pt x="10587" y="16817"/>
                  </a:cubicBezTo>
                  <a:cubicBezTo>
                    <a:pt x="8727" y="18019"/>
                    <a:pt x="7434" y="20082"/>
                    <a:pt x="7217" y="22202"/>
                  </a:cubicBezTo>
                  <a:cubicBezTo>
                    <a:pt x="7209" y="22263"/>
                    <a:pt x="7181" y="22314"/>
                    <a:pt x="7140" y="22354"/>
                  </a:cubicBezTo>
                  <a:cubicBezTo>
                    <a:pt x="7140" y="23626"/>
                    <a:pt x="7281" y="24901"/>
                    <a:pt x="7673" y="26103"/>
                  </a:cubicBezTo>
                  <a:cubicBezTo>
                    <a:pt x="9088" y="30488"/>
                    <a:pt x="13790" y="33286"/>
                    <a:pt x="18408" y="33286"/>
                  </a:cubicBezTo>
                  <a:cubicBezTo>
                    <a:pt x="18672" y="33286"/>
                    <a:pt x="18935" y="33277"/>
                    <a:pt x="19197" y="33259"/>
                  </a:cubicBezTo>
                  <a:cubicBezTo>
                    <a:pt x="24058" y="32917"/>
                    <a:pt x="28438" y="29840"/>
                    <a:pt x="31252" y="25862"/>
                  </a:cubicBezTo>
                  <a:cubicBezTo>
                    <a:pt x="32420" y="26463"/>
                    <a:pt x="33741" y="26739"/>
                    <a:pt x="35085" y="26739"/>
                  </a:cubicBezTo>
                  <a:cubicBezTo>
                    <a:pt x="37311" y="26739"/>
                    <a:pt x="39599" y="25981"/>
                    <a:pt x="41360" y="24684"/>
                  </a:cubicBezTo>
                  <a:lnTo>
                    <a:pt x="37425" y="9941"/>
                  </a:lnTo>
                  <a:cubicBezTo>
                    <a:pt x="36280" y="10168"/>
                    <a:pt x="33996" y="10899"/>
                    <a:pt x="33859" y="10917"/>
                  </a:cubicBezTo>
                  <a:cubicBezTo>
                    <a:pt x="31873" y="11293"/>
                    <a:pt x="30109" y="12825"/>
                    <a:pt x="29469" y="14741"/>
                  </a:cubicBezTo>
                  <a:cubicBezTo>
                    <a:pt x="28828" y="16657"/>
                    <a:pt x="29315" y="18946"/>
                    <a:pt x="30679" y="20434"/>
                  </a:cubicBezTo>
                  <a:cubicBezTo>
                    <a:pt x="31567" y="21405"/>
                    <a:pt x="32752" y="21971"/>
                    <a:pt x="33883" y="21971"/>
                  </a:cubicBezTo>
                  <a:cubicBezTo>
                    <a:pt x="33939" y="21971"/>
                    <a:pt x="33995" y="21969"/>
                    <a:pt x="34051" y="21966"/>
                  </a:cubicBezTo>
                  <a:cubicBezTo>
                    <a:pt x="35348" y="21899"/>
                    <a:pt x="36530" y="20989"/>
                    <a:pt x="36797" y="19846"/>
                  </a:cubicBezTo>
                  <a:cubicBezTo>
                    <a:pt x="36972" y="19105"/>
                    <a:pt x="36774" y="18282"/>
                    <a:pt x="36281" y="17701"/>
                  </a:cubicBezTo>
                  <a:cubicBezTo>
                    <a:pt x="35820" y="17156"/>
                    <a:pt x="35107" y="16831"/>
                    <a:pt x="34394" y="16831"/>
                  </a:cubicBezTo>
                  <a:cubicBezTo>
                    <a:pt x="34346" y="16831"/>
                    <a:pt x="34299" y="16832"/>
                    <a:pt x="34252" y="16835"/>
                  </a:cubicBezTo>
                  <a:cubicBezTo>
                    <a:pt x="34246" y="16835"/>
                    <a:pt x="34239" y="16836"/>
                    <a:pt x="34233" y="16836"/>
                  </a:cubicBezTo>
                  <a:cubicBezTo>
                    <a:pt x="34100" y="16836"/>
                    <a:pt x="33988" y="16732"/>
                    <a:pt x="33981" y="16596"/>
                  </a:cubicBezTo>
                  <a:cubicBezTo>
                    <a:pt x="33972" y="16456"/>
                    <a:pt x="34079" y="16336"/>
                    <a:pt x="34220" y="16325"/>
                  </a:cubicBezTo>
                  <a:cubicBezTo>
                    <a:pt x="34278" y="16321"/>
                    <a:pt x="34336" y="16320"/>
                    <a:pt x="34395" y="16320"/>
                  </a:cubicBezTo>
                  <a:cubicBezTo>
                    <a:pt x="35256" y="16320"/>
                    <a:pt x="36116" y="16713"/>
                    <a:pt x="36673" y="17370"/>
                  </a:cubicBezTo>
                  <a:cubicBezTo>
                    <a:pt x="37267" y="18073"/>
                    <a:pt x="37507" y="19067"/>
                    <a:pt x="37296" y="19963"/>
                  </a:cubicBezTo>
                  <a:cubicBezTo>
                    <a:pt x="36973" y="21341"/>
                    <a:pt x="35621" y="22399"/>
                    <a:pt x="34077" y="22478"/>
                  </a:cubicBezTo>
                  <a:cubicBezTo>
                    <a:pt x="34013" y="22482"/>
                    <a:pt x="33948" y="22483"/>
                    <a:pt x="33883" y="22483"/>
                  </a:cubicBezTo>
                  <a:cubicBezTo>
                    <a:pt x="32611" y="22483"/>
                    <a:pt x="31284" y="21856"/>
                    <a:pt x="30302" y="20782"/>
                  </a:cubicBezTo>
                  <a:cubicBezTo>
                    <a:pt x="28793" y="19134"/>
                    <a:pt x="28275" y="16699"/>
                    <a:pt x="28985" y="14581"/>
                  </a:cubicBezTo>
                  <a:cubicBezTo>
                    <a:pt x="29646" y="12601"/>
                    <a:pt x="31327" y="11043"/>
                    <a:pt x="33336" y="10512"/>
                  </a:cubicBezTo>
                  <a:cubicBezTo>
                    <a:pt x="33487" y="6727"/>
                    <a:pt x="31242" y="3179"/>
                    <a:pt x="27931" y="1305"/>
                  </a:cubicBezTo>
                  <a:cubicBezTo>
                    <a:pt x="26388" y="432"/>
                    <a:pt x="24618" y="1"/>
                    <a:pt x="22848" y="1"/>
                  </a:cubicBezTo>
                  <a:close/>
                </a:path>
              </a:pathLst>
            </a:custGeom>
            <a:solidFill>
              <a:srgbClr val="191919">
                <a:alpha val="15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2" name="Google Shape;749;p17"/>
            <p:cNvGrpSpPr/>
            <p:nvPr/>
          </p:nvGrpSpPr>
          <p:grpSpPr>
            <a:xfrm rot="10800000">
              <a:off x="7825845" y="-151633"/>
              <a:ext cx="1327545" cy="980992"/>
              <a:chOff x="3375100" y="4079200"/>
              <a:chExt cx="791100" cy="584550"/>
            </a:xfrm>
          </p:grpSpPr>
          <p:sp>
            <p:nvSpPr>
              <p:cNvPr id="1049852" name="Google Shape;750;p17"/>
              <p:cNvSpPr/>
              <p:nvPr/>
            </p:nvSpPr>
            <p:spPr>
              <a:xfrm>
                <a:off x="3375100" y="4079200"/>
                <a:ext cx="791100" cy="584550"/>
              </a:xfrm>
              <a:custGeom>
                <a:avLst/>
                <a:gdLst/>
                <a:ahLst/>
                <a:cxnLst/>
                <a:rect l="l" t="t" r="r" b="b"/>
                <a:pathLst>
                  <a:path w="31644" h="23382" extrusionOk="0">
                    <a:moveTo>
                      <a:pt x="21120" y="1"/>
                    </a:moveTo>
                    <a:cubicBezTo>
                      <a:pt x="19854" y="1"/>
                      <a:pt x="18581" y="280"/>
                      <a:pt x="17426" y="800"/>
                    </a:cubicBezTo>
                    <a:cubicBezTo>
                      <a:pt x="15335" y="1745"/>
                      <a:pt x="13629" y="3435"/>
                      <a:pt x="12486" y="5420"/>
                    </a:cubicBezTo>
                    <a:cubicBezTo>
                      <a:pt x="11813" y="6593"/>
                      <a:pt x="11331" y="7856"/>
                      <a:pt x="10784" y="9088"/>
                    </a:cubicBezTo>
                    <a:cubicBezTo>
                      <a:pt x="10466" y="9797"/>
                      <a:pt x="9977" y="10599"/>
                      <a:pt x="9203" y="10608"/>
                    </a:cubicBezTo>
                    <a:cubicBezTo>
                      <a:pt x="9199" y="10608"/>
                      <a:pt x="9195" y="10608"/>
                      <a:pt x="9190" y="10608"/>
                    </a:cubicBezTo>
                    <a:cubicBezTo>
                      <a:pt x="8505" y="10608"/>
                      <a:pt x="8014" y="9986"/>
                      <a:pt x="7517" y="9510"/>
                    </a:cubicBezTo>
                    <a:cubicBezTo>
                      <a:pt x="6574" y="8608"/>
                      <a:pt x="5285" y="8171"/>
                      <a:pt x="3982" y="8171"/>
                    </a:cubicBezTo>
                    <a:cubicBezTo>
                      <a:pt x="2744" y="8171"/>
                      <a:pt x="1495" y="8566"/>
                      <a:pt x="519" y="9332"/>
                    </a:cubicBezTo>
                    <a:cubicBezTo>
                      <a:pt x="336" y="9472"/>
                      <a:pt x="162" y="9627"/>
                      <a:pt x="0" y="9793"/>
                    </a:cubicBezTo>
                    <a:lnTo>
                      <a:pt x="0" y="23382"/>
                    </a:lnTo>
                    <a:lnTo>
                      <a:pt x="30613" y="23382"/>
                    </a:lnTo>
                    <a:cubicBezTo>
                      <a:pt x="31415" y="21473"/>
                      <a:pt x="31644" y="19265"/>
                      <a:pt x="30904" y="17333"/>
                    </a:cubicBezTo>
                    <a:cubicBezTo>
                      <a:pt x="30182" y="15427"/>
                      <a:pt x="28209" y="13904"/>
                      <a:pt x="26182" y="13673"/>
                    </a:cubicBezTo>
                    <a:cubicBezTo>
                      <a:pt x="26110" y="13664"/>
                      <a:pt x="26037" y="13657"/>
                      <a:pt x="25964" y="13652"/>
                    </a:cubicBezTo>
                    <a:cubicBezTo>
                      <a:pt x="28056" y="12007"/>
                      <a:pt x="29178" y="9210"/>
                      <a:pt x="28805" y="6576"/>
                    </a:cubicBezTo>
                    <a:cubicBezTo>
                      <a:pt x="28432" y="3941"/>
                      <a:pt x="26576" y="1567"/>
                      <a:pt x="24108" y="566"/>
                    </a:cubicBezTo>
                    <a:cubicBezTo>
                      <a:pt x="23160" y="182"/>
                      <a:pt x="22142" y="1"/>
                      <a:pt x="21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53" name="Google Shape;751;p17"/>
              <p:cNvSpPr/>
              <p:nvPr/>
            </p:nvSpPr>
            <p:spPr>
              <a:xfrm>
                <a:off x="3815625" y="4140800"/>
                <a:ext cx="229500" cy="299975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1999" fill="none" extrusionOk="0">
                    <a:moveTo>
                      <a:pt x="5147" y="6801"/>
                    </a:moveTo>
                    <a:cubicBezTo>
                      <a:pt x="6158" y="7261"/>
                      <a:pt x="7425" y="6809"/>
                      <a:pt x="8116" y="5940"/>
                    </a:cubicBezTo>
                    <a:cubicBezTo>
                      <a:pt x="9179" y="4600"/>
                      <a:pt x="8904" y="2455"/>
                      <a:pt x="7643" y="1299"/>
                    </a:cubicBezTo>
                    <a:cubicBezTo>
                      <a:pt x="6382" y="144"/>
                      <a:pt x="4362" y="1"/>
                      <a:pt x="2857" y="814"/>
                    </a:cubicBezTo>
                    <a:cubicBezTo>
                      <a:pt x="1350" y="1627"/>
                      <a:pt x="385" y="3275"/>
                      <a:pt x="213" y="4977"/>
                    </a:cubicBezTo>
                    <a:cubicBezTo>
                      <a:pt x="1" y="7084"/>
                      <a:pt x="983" y="9270"/>
                      <a:pt x="2699" y="10511"/>
                    </a:cubicBezTo>
                    <a:cubicBezTo>
                      <a:pt x="4414" y="11751"/>
                      <a:pt x="6798" y="11999"/>
                      <a:pt x="8732" y="11137"/>
                    </a:cubicBezTo>
                  </a:path>
                </a:pathLst>
              </a:custGeom>
              <a:solidFill>
                <a:schemeClr val="dk1"/>
              </a:solidFill>
              <a:ln w="1012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" name="Google Shape;752;p17"/>
            <p:cNvGrpSpPr/>
            <p:nvPr/>
          </p:nvGrpSpPr>
          <p:grpSpPr>
            <a:xfrm>
              <a:off x="154300" y="52238"/>
              <a:ext cx="8803925" cy="4850388"/>
              <a:chOff x="154300" y="52238"/>
              <a:chExt cx="8803925" cy="4850388"/>
            </a:xfrm>
          </p:grpSpPr>
          <p:sp>
            <p:nvSpPr>
              <p:cNvPr id="1049854" name="Google Shape;753;p17"/>
              <p:cNvSpPr/>
              <p:nvPr/>
            </p:nvSpPr>
            <p:spPr>
              <a:xfrm rot="10800000" flipH="1">
                <a:off x="2672275" y="420340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55" name="Google Shape;754;p17"/>
              <p:cNvSpPr/>
              <p:nvPr/>
            </p:nvSpPr>
            <p:spPr>
              <a:xfrm rot="10800000" flipH="1">
                <a:off x="3338875" y="4556475"/>
                <a:ext cx="100775" cy="99800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56" name="Google Shape;755;p17"/>
              <p:cNvSpPr/>
              <p:nvPr/>
            </p:nvSpPr>
            <p:spPr>
              <a:xfrm flipH="1">
                <a:off x="6971275" y="472072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57" name="Google Shape;756;p17"/>
              <p:cNvSpPr/>
              <p:nvPr/>
            </p:nvSpPr>
            <p:spPr>
              <a:xfrm flipH="1">
                <a:off x="1704175" y="3994975"/>
                <a:ext cx="100775" cy="99800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58" name="Google Shape;757;p17"/>
              <p:cNvSpPr/>
              <p:nvPr/>
            </p:nvSpPr>
            <p:spPr>
              <a:xfrm rot="10800000" flipH="1">
                <a:off x="154300" y="252752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59" name="Google Shape;758;p17"/>
              <p:cNvSpPr/>
              <p:nvPr/>
            </p:nvSpPr>
            <p:spPr>
              <a:xfrm rot="10800000" flipH="1">
                <a:off x="337125" y="3675525"/>
                <a:ext cx="100775" cy="99800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60" name="Google Shape;759;p17"/>
              <p:cNvSpPr/>
              <p:nvPr/>
            </p:nvSpPr>
            <p:spPr>
              <a:xfrm flipH="1">
                <a:off x="3308725" y="50892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61" name="Google Shape;760;p17"/>
              <p:cNvSpPr/>
              <p:nvPr/>
            </p:nvSpPr>
            <p:spPr>
              <a:xfrm flipH="1">
                <a:off x="4172250" y="52238"/>
                <a:ext cx="100775" cy="99800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62" name="Google Shape;761;p17"/>
              <p:cNvSpPr/>
              <p:nvPr/>
            </p:nvSpPr>
            <p:spPr>
              <a:xfrm rot="10800000">
                <a:off x="6050950" y="296463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63" name="Google Shape;762;p17"/>
              <p:cNvSpPr/>
              <p:nvPr/>
            </p:nvSpPr>
            <p:spPr>
              <a:xfrm rot="10800000">
                <a:off x="7028913" y="619675"/>
                <a:ext cx="100775" cy="99800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64" name="Google Shape;763;p17"/>
              <p:cNvSpPr/>
              <p:nvPr/>
            </p:nvSpPr>
            <p:spPr>
              <a:xfrm rot="10800000" flipH="1">
                <a:off x="2160788" y="4788300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65" name="Google Shape;764;p17"/>
              <p:cNvSpPr/>
              <p:nvPr/>
            </p:nvSpPr>
            <p:spPr>
              <a:xfrm rot="10800000" flipH="1">
                <a:off x="2945363" y="4876300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66" name="Google Shape;765;p17"/>
              <p:cNvSpPr/>
              <p:nvPr/>
            </p:nvSpPr>
            <p:spPr>
              <a:xfrm rot="10800000" flipH="1">
                <a:off x="4146875" y="412581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67" name="Google Shape;766;p17"/>
              <p:cNvSpPr/>
              <p:nvPr/>
            </p:nvSpPr>
            <p:spPr>
              <a:xfrm rot="10800000" flipH="1">
                <a:off x="468750" y="308672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68" name="Google Shape;767;p17"/>
              <p:cNvSpPr/>
              <p:nvPr/>
            </p:nvSpPr>
            <p:spPr>
              <a:xfrm rot="10800000" flipH="1">
                <a:off x="337125" y="1736350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69" name="Google Shape;768;p17"/>
              <p:cNvSpPr/>
              <p:nvPr/>
            </p:nvSpPr>
            <p:spPr>
              <a:xfrm rot="10800000" flipH="1">
                <a:off x="801875" y="23226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70" name="Google Shape;769;p17"/>
              <p:cNvSpPr/>
              <p:nvPr/>
            </p:nvSpPr>
            <p:spPr>
              <a:xfrm rot="10800000" flipH="1">
                <a:off x="6639775" y="41573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71" name="Google Shape;770;p17"/>
              <p:cNvSpPr/>
              <p:nvPr/>
            </p:nvSpPr>
            <p:spPr>
              <a:xfrm rot="10800000" flipH="1">
                <a:off x="2103150" y="31032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72" name="Google Shape;771;p17"/>
              <p:cNvSpPr/>
              <p:nvPr/>
            </p:nvSpPr>
            <p:spPr>
              <a:xfrm rot="10800000" flipH="1">
                <a:off x="2704550" y="152038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73" name="Google Shape;772;p17"/>
              <p:cNvSpPr/>
              <p:nvPr/>
            </p:nvSpPr>
            <p:spPr>
              <a:xfrm rot="10800000" flipH="1">
                <a:off x="5335800" y="4621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74" name="Google Shape;773;p17"/>
              <p:cNvSpPr/>
              <p:nvPr/>
            </p:nvSpPr>
            <p:spPr>
              <a:xfrm rot="10800000" flipH="1">
                <a:off x="6420688" y="735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75" name="Google Shape;774;p17"/>
              <p:cNvSpPr/>
              <p:nvPr/>
            </p:nvSpPr>
            <p:spPr>
              <a:xfrm rot="10800000" flipH="1">
                <a:off x="8529613" y="1815850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76" name="Google Shape;775;p17"/>
              <p:cNvSpPr/>
              <p:nvPr/>
            </p:nvSpPr>
            <p:spPr>
              <a:xfrm rot="10800000">
                <a:off x="8857450" y="2248263"/>
                <a:ext cx="100775" cy="99800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77" name="Google Shape;776;p17"/>
              <p:cNvSpPr/>
              <p:nvPr/>
            </p:nvSpPr>
            <p:spPr>
              <a:xfrm rot="10800000">
                <a:off x="8799800" y="3307438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78" name="Google Shape;777;p17"/>
              <p:cNvSpPr/>
              <p:nvPr/>
            </p:nvSpPr>
            <p:spPr>
              <a:xfrm rot="10800000" flipH="1">
                <a:off x="4958875" y="735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79" name="Google Shape;778;p17"/>
              <p:cNvSpPr/>
              <p:nvPr/>
            </p:nvSpPr>
            <p:spPr>
              <a:xfrm rot="10800000" flipH="1">
                <a:off x="5482600" y="4751100"/>
                <a:ext cx="100775" cy="99800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80" name="Google Shape;779;p17"/>
              <p:cNvSpPr/>
              <p:nvPr/>
            </p:nvSpPr>
            <p:spPr>
              <a:xfrm rot="10800000" flipH="1">
                <a:off x="6305938" y="45936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81" name="Google Shape;780;p17"/>
              <p:cNvSpPr/>
              <p:nvPr/>
            </p:nvSpPr>
            <p:spPr>
              <a:xfrm rot="10800000" flipH="1">
                <a:off x="4942738" y="436862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82" name="Google Shape;781;p17"/>
              <p:cNvSpPr/>
              <p:nvPr/>
            </p:nvSpPr>
            <p:spPr>
              <a:xfrm rot="10800000" flipH="1">
                <a:off x="5689200" y="420340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83" name="Google Shape;782;p17"/>
              <p:cNvSpPr/>
              <p:nvPr/>
            </p:nvSpPr>
            <p:spPr>
              <a:xfrm rot="10800000" flipH="1">
                <a:off x="4120013" y="4699372"/>
                <a:ext cx="205228" cy="203253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84" name="Google Shape;783;p17"/>
              <p:cNvSpPr/>
              <p:nvPr/>
            </p:nvSpPr>
            <p:spPr>
              <a:xfrm rot="10800000" flipH="1">
                <a:off x="1034225" y="3062397"/>
                <a:ext cx="205228" cy="203253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85" name="Google Shape;784;p17"/>
              <p:cNvSpPr/>
              <p:nvPr/>
            </p:nvSpPr>
            <p:spPr>
              <a:xfrm rot="10800000" flipH="1">
                <a:off x="8218775" y="2771947"/>
                <a:ext cx="205228" cy="203253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4" name="Google Shape;785;p17"/>
            <p:cNvGrpSpPr/>
            <p:nvPr/>
          </p:nvGrpSpPr>
          <p:grpSpPr>
            <a:xfrm>
              <a:off x="7542499" y="3364557"/>
              <a:ext cx="1687089" cy="805574"/>
              <a:chOff x="4867940" y="2119143"/>
              <a:chExt cx="1295170" cy="618436"/>
            </a:xfrm>
          </p:grpSpPr>
          <p:sp>
            <p:nvSpPr>
              <p:cNvPr id="1049886" name="Google Shape;786;p17"/>
              <p:cNvSpPr/>
              <p:nvPr/>
            </p:nvSpPr>
            <p:spPr>
              <a:xfrm>
                <a:off x="4867940" y="2119143"/>
                <a:ext cx="1295170" cy="618436"/>
              </a:xfrm>
              <a:custGeom>
                <a:avLst/>
                <a:gdLst/>
                <a:ahLst/>
                <a:cxnLst/>
                <a:rect l="l" t="t" r="r" b="b"/>
                <a:pathLst>
                  <a:path w="33724" h="16103" extrusionOk="0">
                    <a:moveTo>
                      <a:pt x="16523" y="0"/>
                    </a:moveTo>
                    <a:cubicBezTo>
                      <a:pt x="16365" y="0"/>
                      <a:pt x="16215" y="49"/>
                      <a:pt x="16088" y="142"/>
                    </a:cubicBezTo>
                    <a:cubicBezTo>
                      <a:pt x="15764" y="378"/>
                      <a:pt x="15684" y="820"/>
                      <a:pt x="15904" y="1151"/>
                    </a:cubicBezTo>
                    <a:cubicBezTo>
                      <a:pt x="16183" y="1578"/>
                      <a:pt x="16472" y="2006"/>
                      <a:pt x="16768" y="2427"/>
                    </a:cubicBezTo>
                    <a:cubicBezTo>
                      <a:pt x="15977" y="2525"/>
                      <a:pt x="15362" y="3203"/>
                      <a:pt x="15362" y="4021"/>
                    </a:cubicBezTo>
                    <a:cubicBezTo>
                      <a:pt x="15362" y="4530"/>
                      <a:pt x="15600" y="4985"/>
                      <a:pt x="15972" y="5279"/>
                    </a:cubicBezTo>
                    <a:cubicBezTo>
                      <a:pt x="15536" y="5188"/>
                      <a:pt x="15099" y="5106"/>
                      <a:pt x="14663" y="5037"/>
                    </a:cubicBezTo>
                    <a:cubicBezTo>
                      <a:pt x="14129" y="4950"/>
                      <a:pt x="13603" y="4879"/>
                      <a:pt x="13110" y="4816"/>
                    </a:cubicBezTo>
                    <a:cubicBezTo>
                      <a:pt x="12916" y="4783"/>
                      <a:pt x="12722" y="4765"/>
                      <a:pt x="12604" y="4753"/>
                    </a:cubicBezTo>
                    <a:cubicBezTo>
                      <a:pt x="12586" y="4752"/>
                      <a:pt x="12570" y="4751"/>
                      <a:pt x="12557" y="4749"/>
                    </a:cubicBezTo>
                    <a:cubicBezTo>
                      <a:pt x="11725" y="4651"/>
                      <a:pt x="10884" y="4566"/>
                      <a:pt x="10069" y="4485"/>
                    </a:cubicBezTo>
                    <a:lnTo>
                      <a:pt x="10029" y="4480"/>
                    </a:lnTo>
                    <a:cubicBezTo>
                      <a:pt x="9286" y="4402"/>
                      <a:pt x="8652" y="4333"/>
                      <a:pt x="8057" y="4266"/>
                    </a:cubicBezTo>
                    <a:cubicBezTo>
                      <a:pt x="7829" y="3954"/>
                      <a:pt x="7662" y="3572"/>
                      <a:pt x="7484" y="3174"/>
                    </a:cubicBezTo>
                    <a:cubicBezTo>
                      <a:pt x="7310" y="2778"/>
                      <a:pt x="7129" y="2369"/>
                      <a:pt x="6873" y="1983"/>
                    </a:cubicBezTo>
                    <a:cubicBezTo>
                      <a:pt x="6111" y="834"/>
                      <a:pt x="4783" y="108"/>
                      <a:pt x="3404" y="89"/>
                    </a:cubicBezTo>
                    <a:cubicBezTo>
                      <a:pt x="3401" y="89"/>
                      <a:pt x="3398" y="89"/>
                      <a:pt x="3395" y="89"/>
                    </a:cubicBezTo>
                    <a:cubicBezTo>
                      <a:pt x="3097" y="89"/>
                      <a:pt x="2838" y="296"/>
                      <a:pt x="2774" y="588"/>
                    </a:cubicBezTo>
                    <a:cubicBezTo>
                      <a:pt x="2628" y="1232"/>
                      <a:pt x="2481" y="2189"/>
                      <a:pt x="2853" y="3044"/>
                    </a:cubicBezTo>
                    <a:cubicBezTo>
                      <a:pt x="2859" y="3055"/>
                      <a:pt x="2863" y="3067"/>
                      <a:pt x="2869" y="3079"/>
                    </a:cubicBezTo>
                    <a:cubicBezTo>
                      <a:pt x="2548" y="3160"/>
                      <a:pt x="2263" y="3337"/>
                      <a:pt x="2048" y="3585"/>
                    </a:cubicBezTo>
                    <a:cubicBezTo>
                      <a:pt x="1684" y="3545"/>
                      <a:pt x="1291" y="3503"/>
                      <a:pt x="860" y="3459"/>
                    </a:cubicBezTo>
                    <a:cubicBezTo>
                      <a:pt x="834" y="3456"/>
                      <a:pt x="808" y="3455"/>
                      <a:pt x="783" y="3455"/>
                    </a:cubicBezTo>
                    <a:cubicBezTo>
                      <a:pt x="404" y="3455"/>
                      <a:pt x="89" y="3738"/>
                      <a:pt x="45" y="4114"/>
                    </a:cubicBezTo>
                    <a:cubicBezTo>
                      <a:pt x="0" y="4516"/>
                      <a:pt x="290" y="4883"/>
                      <a:pt x="692" y="4930"/>
                    </a:cubicBezTo>
                    <a:cubicBezTo>
                      <a:pt x="1071" y="4980"/>
                      <a:pt x="1407" y="5025"/>
                      <a:pt x="1716" y="5067"/>
                    </a:cubicBezTo>
                    <a:cubicBezTo>
                      <a:pt x="1905" y="5744"/>
                      <a:pt x="2528" y="6241"/>
                      <a:pt x="3263" y="6241"/>
                    </a:cubicBezTo>
                    <a:cubicBezTo>
                      <a:pt x="3398" y="6241"/>
                      <a:pt x="3529" y="6224"/>
                      <a:pt x="3657" y="6192"/>
                    </a:cubicBezTo>
                    <a:lnTo>
                      <a:pt x="3657" y="6192"/>
                    </a:lnTo>
                    <a:cubicBezTo>
                      <a:pt x="3640" y="6277"/>
                      <a:pt x="3630" y="6364"/>
                      <a:pt x="3629" y="6454"/>
                    </a:cubicBezTo>
                    <a:cubicBezTo>
                      <a:pt x="3404" y="6335"/>
                      <a:pt x="3148" y="6267"/>
                      <a:pt x="2876" y="6267"/>
                    </a:cubicBezTo>
                    <a:cubicBezTo>
                      <a:pt x="1991" y="6267"/>
                      <a:pt x="1271" y="6987"/>
                      <a:pt x="1271" y="7872"/>
                    </a:cubicBezTo>
                    <a:cubicBezTo>
                      <a:pt x="1271" y="8757"/>
                      <a:pt x="1991" y="9477"/>
                      <a:pt x="2876" y="9477"/>
                    </a:cubicBezTo>
                    <a:cubicBezTo>
                      <a:pt x="3290" y="9477"/>
                      <a:pt x="3669" y="9319"/>
                      <a:pt x="3953" y="9060"/>
                    </a:cubicBezTo>
                    <a:lnTo>
                      <a:pt x="3953" y="9060"/>
                    </a:lnTo>
                    <a:cubicBezTo>
                      <a:pt x="3946" y="9402"/>
                      <a:pt x="3993" y="9739"/>
                      <a:pt x="4095" y="10045"/>
                    </a:cubicBezTo>
                    <a:cubicBezTo>
                      <a:pt x="4157" y="10227"/>
                      <a:pt x="4297" y="10372"/>
                      <a:pt x="4475" y="10440"/>
                    </a:cubicBezTo>
                    <a:cubicBezTo>
                      <a:pt x="4877" y="10590"/>
                      <a:pt x="5299" y="10667"/>
                      <a:pt x="5736" y="10667"/>
                    </a:cubicBezTo>
                    <a:cubicBezTo>
                      <a:pt x="6176" y="10667"/>
                      <a:pt x="6603" y="10589"/>
                      <a:pt x="7008" y="10436"/>
                    </a:cubicBezTo>
                    <a:cubicBezTo>
                      <a:pt x="7812" y="10131"/>
                      <a:pt x="8502" y="9519"/>
                      <a:pt x="8904" y="8758"/>
                    </a:cubicBezTo>
                    <a:cubicBezTo>
                      <a:pt x="9051" y="8479"/>
                      <a:pt x="9154" y="8196"/>
                      <a:pt x="9251" y="7924"/>
                    </a:cubicBezTo>
                    <a:cubicBezTo>
                      <a:pt x="9307" y="7772"/>
                      <a:pt x="9358" y="7629"/>
                      <a:pt x="9416" y="7492"/>
                    </a:cubicBezTo>
                    <a:cubicBezTo>
                      <a:pt x="9561" y="7148"/>
                      <a:pt x="9717" y="6919"/>
                      <a:pt x="9899" y="6791"/>
                    </a:cubicBezTo>
                    <a:cubicBezTo>
                      <a:pt x="10863" y="6680"/>
                      <a:pt x="11833" y="6621"/>
                      <a:pt x="12803" y="6620"/>
                    </a:cubicBezTo>
                    <a:cubicBezTo>
                      <a:pt x="12818" y="6620"/>
                      <a:pt x="12830" y="6620"/>
                      <a:pt x="12845" y="6618"/>
                    </a:cubicBezTo>
                    <a:cubicBezTo>
                      <a:pt x="13418" y="6708"/>
                      <a:pt x="13894" y="6790"/>
                      <a:pt x="14339" y="6876"/>
                    </a:cubicBezTo>
                    <a:cubicBezTo>
                      <a:pt x="15767" y="7153"/>
                      <a:pt x="17216" y="7550"/>
                      <a:pt x="18647" y="8056"/>
                    </a:cubicBezTo>
                    <a:cubicBezTo>
                      <a:pt x="20369" y="8666"/>
                      <a:pt x="22110" y="9443"/>
                      <a:pt x="23948" y="10424"/>
                    </a:cubicBezTo>
                    <a:cubicBezTo>
                      <a:pt x="23914" y="10555"/>
                      <a:pt x="23897" y="10689"/>
                      <a:pt x="23897" y="10827"/>
                    </a:cubicBezTo>
                    <a:cubicBezTo>
                      <a:pt x="23897" y="11712"/>
                      <a:pt x="24618" y="12432"/>
                      <a:pt x="25503" y="12432"/>
                    </a:cubicBezTo>
                    <a:cubicBezTo>
                      <a:pt x="25859" y="12432"/>
                      <a:pt x="26197" y="12317"/>
                      <a:pt x="26478" y="12101"/>
                    </a:cubicBezTo>
                    <a:cubicBezTo>
                      <a:pt x="26535" y="12058"/>
                      <a:pt x="26589" y="12010"/>
                      <a:pt x="26640" y="11959"/>
                    </a:cubicBezTo>
                    <a:cubicBezTo>
                      <a:pt x="26669" y="11976"/>
                      <a:pt x="26695" y="11993"/>
                      <a:pt x="26723" y="12010"/>
                    </a:cubicBezTo>
                    <a:cubicBezTo>
                      <a:pt x="28956" y="13366"/>
                      <a:pt x="31079" y="14846"/>
                      <a:pt x="32681" y="15984"/>
                    </a:cubicBezTo>
                    <a:cubicBezTo>
                      <a:pt x="32791" y="16062"/>
                      <a:pt x="32921" y="16102"/>
                      <a:pt x="33051" y="16102"/>
                    </a:cubicBezTo>
                    <a:cubicBezTo>
                      <a:pt x="33171" y="16102"/>
                      <a:pt x="33291" y="16068"/>
                      <a:pt x="33397" y="16000"/>
                    </a:cubicBezTo>
                    <a:cubicBezTo>
                      <a:pt x="33612" y="15860"/>
                      <a:pt x="33724" y="15599"/>
                      <a:pt x="33674" y="15343"/>
                    </a:cubicBezTo>
                    <a:cubicBezTo>
                      <a:pt x="33555" y="14736"/>
                      <a:pt x="33404" y="14122"/>
                      <a:pt x="33228" y="13516"/>
                    </a:cubicBezTo>
                    <a:cubicBezTo>
                      <a:pt x="33186" y="13369"/>
                      <a:pt x="33092" y="13243"/>
                      <a:pt x="32965" y="13159"/>
                    </a:cubicBezTo>
                    <a:cubicBezTo>
                      <a:pt x="31396" y="12136"/>
                      <a:pt x="29999" y="11266"/>
                      <a:pt x="28701" y="10506"/>
                    </a:cubicBezTo>
                    <a:cubicBezTo>
                      <a:pt x="28492" y="10129"/>
                      <a:pt x="28355" y="9711"/>
                      <a:pt x="28299" y="9285"/>
                    </a:cubicBezTo>
                    <a:cubicBezTo>
                      <a:pt x="28269" y="9061"/>
                      <a:pt x="28262" y="8826"/>
                      <a:pt x="28252" y="8578"/>
                    </a:cubicBezTo>
                    <a:cubicBezTo>
                      <a:pt x="28235" y="8112"/>
                      <a:pt x="28218" y="7631"/>
                      <a:pt x="28065" y="7141"/>
                    </a:cubicBezTo>
                    <a:cubicBezTo>
                      <a:pt x="27894" y="6590"/>
                      <a:pt x="27575" y="6089"/>
                      <a:pt x="27090" y="5611"/>
                    </a:cubicBezTo>
                    <a:cubicBezTo>
                      <a:pt x="26640" y="5169"/>
                      <a:pt x="26108" y="4815"/>
                      <a:pt x="25747" y="4586"/>
                    </a:cubicBezTo>
                    <a:cubicBezTo>
                      <a:pt x="25641" y="4519"/>
                      <a:pt x="25524" y="4488"/>
                      <a:pt x="25407" y="4488"/>
                    </a:cubicBezTo>
                    <a:cubicBezTo>
                      <a:pt x="25199" y="4488"/>
                      <a:pt x="24994" y="4590"/>
                      <a:pt x="24872" y="4777"/>
                    </a:cubicBezTo>
                    <a:cubicBezTo>
                      <a:pt x="24595" y="5202"/>
                      <a:pt x="24429" y="5689"/>
                      <a:pt x="24382" y="6227"/>
                    </a:cubicBezTo>
                    <a:cubicBezTo>
                      <a:pt x="24338" y="6701"/>
                      <a:pt x="24386" y="7195"/>
                      <a:pt x="24527" y="7694"/>
                    </a:cubicBezTo>
                    <a:cubicBezTo>
                      <a:pt x="24594" y="7932"/>
                      <a:pt x="24681" y="8168"/>
                      <a:pt x="24791" y="8401"/>
                    </a:cubicBezTo>
                    <a:cubicBezTo>
                      <a:pt x="24628" y="8321"/>
                      <a:pt x="24467" y="8243"/>
                      <a:pt x="24305" y="8165"/>
                    </a:cubicBezTo>
                    <a:cubicBezTo>
                      <a:pt x="23312" y="7307"/>
                      <a:pt x="22355" y="6405"/>
                      <a:pt x="21455" y="5479"/>
                    </a:cubicBezTo>
                    <a:cubicBezTo>
                      <a:pt x="21457" y="5439"/>
                      <a:pt x="21458" y="5397"/>
                      <a:pt x="21458" y="5356"/>
                    </a:cubicBezTo>
                    <a:cubicBezTo>
                      <a:pt x="21458" y="4848"/>
                      <a:pt x="21220" y="4392"/>
                      <a:pt x="20850" y="4099"/>
                    </a:cubicBezTo>
                    <a:cubicBezTo>
                      <a:pt x="21220" y="3803"/>
                      <a:pt x="21458" y="3349"/>
                      <a:pt x="21458" y="2841"/>
                    </a:cubicBezTo>
                    <a:cubicBezTo>
                      <a:pt x="21458" y="1956"/>
                      <a:pt x="20738" y="1236"/>
                      <a:pt x="19853" y="1236"/>
                    </a:cubicBezTo>
                    <a:cubicBezTo>
                      <a:pt x="19250" y="1236"/>
                      <a:pt x="18722" y="1570"/>
                      <a:pt x="18448" y="2065"/>
                    </a:cubicBezTo>
                    <a:cubicBezTo>
                      <a:pt x="17991" y="1487"/>
                      <a:pt x="17549" y="902"/>
                      <a:pt x="17125" y="312"/>
                    </a:cubicBezTo>
                    <a:cubicBezTo>
                      <a:pt x="16987" y="117"/>
                      <a:pt x="16761" y="0"/>
                      <a:pt x="16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71438" dist="38100" dir="342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87" name="Google Shape;787;p17"/>
              <p:cNvSpPr/>
              <p:nvPr/>
            </p:nvSpPr>
            <p:spPr>
              <a:xfrm>
                <a:off x="4893748" y="2143646"/>
                <a:ext cx="1243285" cy="569431"/>
              </a:xfrm>
              <a:custGeom>
                <a:avLst/>
                <a:gdLst/>
                <a:ahLst/>
                <a:cxnLst/>
                <a:rect l="l" t="t" r="r" b="b"/>
                <a:pathLst>
                  <a:path w="32373" h="14827" extrusionOk="0">
                    <a:moveTo>
                      <a:pt x="15847" y="0"/>
                    </a:moveTo>
                    <a:cubicBezTo>
                      <a:pt x="15826" y="0"/>
                      <a:pt x="15805" y="7"/>
                      <a:pt x="15787" y="20"/>
                    </a:cubicBezTo>
                    <a:cubicBezTo>
                      <a:pt x="15742" y="53"/>
                      <a:pt x="15728" y="115"/>
                      <a:pt x="15760" y="161"/>
                    </a:cubicBezTo>
                    <a:cubicBezTo>
                      <a:pt x="16620" y="1482"/>
                      <a:pt x="17552" y="2760"/>
                      <a:pt x="18549" y="3985"/>
                    </a:cubicBezTo>
                    <a:cubicBezTo>
                      <a:pt x="18954" y="4485"/>
                      <a:pt x="19371" y="4978"/>
                      <a:pt x="19798" y="5461"/>
                    </a:cubicBezTo>
                    <a:cubicBezTo>
                      <a:pt x="20341" y="6075"/>
                      <a:pt x="20900" y="6675"/>
                      <a:pt x="21475" y="7259"/>
                    </a:cubicBezTo>
                    <a:cubicBezTo>
                      <a:pt x="20472" y="6838"/>
                      <a:pt x="19452" y="6455"/>
                      <a:pt x="18414" y="6122"/>
                    </a:cubicBezTo>
                    <a:cubicBezTo>
                      <a:pt x="16934" y="5647"/>
                      <a:pt x="15418" y="5277"/>
                      <a:pt x="13886" y="5029"/>
                    </a:cubicBezTo>
                    <a:cubicBezTo>
                      <a:pt x="13371" y="4944"/>
                      <a:pt x="12856" y="4875"/>
                      <a:pt x="12341" y="4809"/>
                    </a:cubicBezTo>
                    <a:cubicBezTo>
                      <a:pt x="12133" y="4773"/>
                      <a:pt x="11912" y="4755"/>
                      <a:pt x="11810" y="4745"/>
                    </a:cubicBezTo>
                    <a:cubicBezTo>
                      <a:pt x="10968" y="4645"/>
                      <a:pt x="10126" y="4560"/>
                      <a:pt x="9287" y="4475"/>
                    </a:cubicBezTo>
                    <a:cubicBezTo>
                      <a:pt x="8541" y="4398"/>
                      <a:pt x="7794" y="4316"/>
                      <a:pt x="7051" y="4231"/>
                    </a:cubicBezTo>
                    <a:cubicBezTo>
                      <a:pt x="7042" y="4231"/>
                      <a:pt x="7034" y="4230"/>
                      <a:pt x="7028" y="4230"/>
                    </a:cubicBezTo>
                    <a:cubicBezTo>
                      <a:pt x="5863" y="4100"/>
                      <a:pt x="4703" y="3963"/>
                      <a:pt x="3538" y="3828"/>
                    </a:cubicBezTo>
                    <a:cubicBezTo>
                      <a:pt x="2923" y="3758"/>
                      <a:pt x="2309" y="3690"/>
                      <a:pt x="1692" y="3624"/>
                    </a:cubicBezTo>
                    <a:cubicBezTo>
                      <a:pt x="1167" y="3565"/>
                      <a:pt x="642" y="3509"/>
                      <a:pt x="116" y="3454"/>
                    </a:cubicBezTo>
                    <a:cubicBezTo>
                      <a:pt x="114" y="3454"/>
                      <a:pt x="111" y="3454"/>
                      <a:pt x="109" y="3454"/>
                    </a:cubicBezTo>
                    <a:cubicBezTo>
                      <a:pt x="59" y="3454"/>
                      <a:pt x="13" y="3493"/>
                      <a:pt x="6" y="3546"/>
                    </a:cubicBezTo>
                    <a:cubicBezTo>
                      <a:pt x="1" y="3600"/>
                      <a:pt x="42" y="3654"/>
                      <a:pt x="97" y="3659"/>
                    </a:cubicBezTo>
                    <a:cubicBezTo>
                      <a:pt x="608" y="3725"/>
                      <a:pt x="1120" y="3793"/>
                      <a:pt x="1631" y="3866"/>
                    </a:cubicBezTo>
                    <a:cubicBezTo>
                      <a:pt x="2270" y="3952"/>
                      <a:pt x="2908" y="4042"/>
                      <a:pt x="3546" y="4132"/>
                    </a:cubicBezTo>
                    <a:cubicBezTo>
                      <a:pt x="5441" y="4401"/>
                      <a:pt x="7338" y="4676"/>
                      <a:pt x="9238" y="4927"/>
                    </a:cubicBezTo>
                    <a:cubicBezTo>
                      <a:pt x="9362" y="4944"/>
                      <a:pt x="9483" y="4959"/>
                      <a:pt x="9609" y="4976"/>
                    </a:cubicBezTo>
                    <a:cubicBezTo>
                      <a:pt x="8223" y="5178"/>
                      <a:pt x="6858" y="5490"/>
                      <a:pt x="5526" y="5904"/>
                    </a:cubicBezTo>
                    <a:cubicBezTo>
                      <a:pt x="4954" y="6085"/>
                      <a:pt x="4389" y="6281"/>
                      <a:pt x="3831" y="6498"/>
                    </a:cubicBezTo>
                    <a:cubicBezTo>
                      <a:pt x="3748" y="6531"/>
                      <a:pt x="3665" y="6561"/>
                      <a:pt x="3585" y="6595"/>
                    </a:cubicBezTo>
                    <a:cubicBezTo>
                      <a:pt x="3536" y="6613"/>
                      <a:pt x="3513" y="6669"/>
                      <a:pt x="3531" y="6718"/>
                    </a:cubicBezTo>
                    <a:cubicBezTo>
                      <a:pt x="3545" y="6755"/>
                      <a:pt x="3582" y="6777"/>
                      <a:pt x="3619" y="6777"/>
                    </a:cubicBezTo>
                    <a:cubicBezTo>
                      <a:pt x="3629" y="6777"/>
                      <a:pt x="3639" y="6776"/>
                      <a:pt x="3649" y="6772"/>
                    </a:cubicBezTo>
                    <a:cubicBezTo>
                      <a:pt x="3767" y="6731"/>
                      <a:pt x="3884" y="6692"/>
                      <a:pt x="4004" y="6655"/>
                    </a:cubicBezTo>
                    <a:cubicBezTo>
                      <a:pt x="4484" y="6497"/>
                      <a:pt x="4967" y="6351"/>
                      <a:pt x="5455" y="6222"/>
                    </a:cubicBezTo>
                    <a:cubicBezTo>
                      <a:pt x="7636" y="5643"/>
                      <a:pt x="9885" y="5347"/>
                      <a:pt x="12129" y="5343"/>
                    </a:cubicBezTo>
                    <a:cubicBezTo>
                      <a:pt x="12147" y="5343"/>
                      <a:pt x="12165" y="5342"/>
                      <a:pt x="12183" y="5337"/>
                    </a:cubicBezTo>
                    <a:cubicBezTo>
                      <a:pt x="12720" y="5420"/>
                      <a:pt x="13253" y="5510"/>
                      <a:pt x="13783" y="5613"/>
                    </a:cubicBezTo>
                    <a:cubicBezTo>
                      <a:pt x="15280" y="5902"/>
                      <a:pt x="16748" y="6309"/>
                      <a:pt x="18182" y="6818"/>
                    </a:cubicBezTo>
                    <a:cubicBezTo>
                      <a:pt x="20236" y="7546"/>
                      <a:pt x="22214" y="8474"/>
                      <a:pt x="24126" y="9523"/>
                    </a:cubicBezTo>
                    <a:cubicBezTo>
                      <a:pt x="24676" y="9826"/>
                      <a:pt x="25217" y="10136"/>
                      <a:pt x="25756" y="10457"/>
                    </a:cubicBezTo>
                    <a:cubicBezTo>
                      <a:pt x="25964" y="10579"/>
                      <a:pt x="26171" y="10702"/>
                      <a:pt x="26377" y="10828"/>
                    </a:cubicBezTo>
                    <a:cubicBezTo>
                      <a:pt x="28426" y="12073"/>
                      <a:pt x="30407" y="13431"/>
                      <a:pt x="32372" y="14826"/>
                    </a:cubicBezTo>
                    <a:cubicBezTo>
                      <a:pt x="32254" y="14225"/>
                      <a:pt x="32109" y="13635"/>
                      <a:pt x="31939" y="13056"/>
                    </a:cubicBezTo>
                    <a:cubicBezTo>
                      <a:pt x="30503" y="12118"/>
                      <a:pt x="29046" y="11201"/>
                      <a:pt x="27559" y="10335"/>
                    </a:cubicBezTo>
                    <a:cubicBezTo>
                      <a:pt x="27342" y="10208"/>
                      <a:pt x="27126" y="10082"/>
                      <a:pt x="26905" y="9959"/>
                    </a:cubicBezTo>
                    <a:cubicBezTo>
                      <a:pt x="26901" y="9958"/>
                      <a:pt x="26895" y="9953"/>
                      <a:pt x="26891" y="9951"/>
                    </a:cubicBezTo>
                    <a:cubicBezTo>
                      <a:pt x="25713" y="9282"/>
                      <a:pt x="24507" y="8651"/>
                      <a:pt x="23279" y="8068"/>
                    </a:cubicBezTo>
                    <a:cubicBezTo>
                      <a:pt x="22168" y="7111"/>
                      <a:pt x="21102" y="6103"/>
                      <a:pt x="20088" y="5046"/>
                    </a:cubicBezTo>
                    <a:cubicBezTo>
                      <a:pt x="19691" y="4634"/>
                      <a:pt x="19304" y="4214"/>
                      <a:pt x="18922" y="3786"/>
                    </a:cubicBezTo>
                    <a:cubicBezTo>
                      <a:pt x="17864" y="2595"/>
                      <a:pt x="16863" y="1347"/>
                      <a:pt x="15930" y="44"/>
                    </a:cubicBezTo>
                    <a:cubicBezTo>
                      <a:pt x="15910" y="15"/>
                      <a:pt x="15879" y="0"/>
                      <a:pt x="158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88" name="Google Shape;788;p17"/>
              <p:cNvSpPr/>
              <p:nvPr/>
            </p:nvSpPr>
            <p:spPr>
              <a:xfrm>
                <a:off x="5824801" y="2316084"/>
                <a:ext cx="131921" cy="231467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027" extrusionOk="0">
                    <a:moveTo>
                      <a:pt x="491" y="1"/>
                    </a:moveTo>
                    <a:cubicBezTo>
                      <a:pt x="32" y="704"/>
                      <a:pt x="0" y="1588"/>
                      <a:pt x="227" y="2397"/>
                    </a:cubicBezTo>
                    <a:cubicBezTo>
                      <a:pt x="454" y="3204"/>
                      <a:pt x="953" y="3917"/>
                      <a:pt x="1545" y="4510"/>
                    </a:cubicBezTo>
                    <a:cubicBezTo>
                      <a:pt x="2139" y="5102"/>
                      <a:pt x="2751" y="5541"/>
                      <a:pt x="3435" y="6027"/>
                    </a:cubicBezTo>
                    <a:cubicBezTo>
                      <a:pt x="3071" y="5496"/>
                      <a:pt x="2834" y="4879"/>
                      <a:pt x="2751" y="4241"/>
                    </a:cubicBezTo>
                    <a:cubicBezTo>
                      <a:pt x="2662" y="3563"/>
                      <a:pt x="2743" y="2857"/>
                      <a:pt x="2541" y="2205"/>
                    </a:cubicBezTo>
                    <a:cubicBezTo>
                      <a:pt x="2236" y="1226"/>
                      <a:pt x="1358" y="549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89" name="Google Shape;789;p17"/>
              <p:cNvSpPr/>
              <p:nvPr/>
            </p:nvSpPr>
            <p:spPr>
              <a:xfrm>
                <a:off x="5038919" y="2358061"/>
                <a:ext cx="198016" cy="146323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3810" extrusionOk="0">
                    <a:moveTo>
                      <a:pt x="5155" y="0"/>
                    </a:moveTo>
                    <a:lnTo>
                      <a:pt x="5155" y="0"/>
                    </a:lnTo>
                    <a:cubicBezTo>
                      <a:pt x="4442" y="302"/>
                      <a:pt x="3658" y="359"/>
                      <a:pt x="2898" y="507"/>
                    </a:cubicBezTo>
                    <a:cubicBezTo>
                      <a:pt x="2138" y="657"/>
                      <a:pt x="1363" y="874"/>
                      <a:pt x="766" y="1367"/>
                    </a:cubicBezTo>
                    <a:cubicBezTo>
                      <a:pt x="171" y="1861"/>
                      <a:pt x="1" y="2889"/>
                      <a:pt x="248" y="3623"/>
                    </a:cubicBezTo>
                    <a:cubicBezTo>
                      <a:pt x="578" y="3747"/>
                      <a:pt x="930" y="3809"/>
                      <a:pt x="1283" y="3809"/>
                    </a:cubicBezTo>
                    <a:cubicBezTo>
                      <a:pt x="1639" y="3809"/>
                      <a:pt x="1995" y="3746"/>
                      <a:pt x="2327" y="3620"/>
                    </a:cubicBezTo>
                    <a:cubicBezTo>
                      <a:pt x="2990" y="3370"/>
                      <a:pt x="3556" y="2869"/>
                      <a:pt x="3886" y="2242"/>
                    </a:cubicBezTo>
                    <a:cubicBezTo>
                      <a:pt x="4090" y="1855"/>
                      <a:pt x="4205" y="1430"/>
                      <a:pt x="4374" y="1026"/>
                    </a:cubicBezTo>
                    <a:cubicBezTo>
                      <a:pt x="4543" y="623"/>
                      <a:pt x="4782" y="227"/>
                      <a:pt x="51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90" name="Google Shape;790;p17"/>
              <p:cNvSpPr/>
              <p:nvPr/>
            </p:nvSpPr>
            <p:spPr>
              <a:xfrm>
                <a:off x="4989223" y="2147025"/>
                <a:ext cx="175664" cy="159458"/>
              </a:xfrm>
              <a:custGeom>
                <a:avLst/>
                <a:gdLst/>
                <a:ahLst/>
                <a:cxnLst/>
                <a:rect l="l" t="t" r="r" b="b"/>
                <a:pathLst>
                  <a:path w="4574" h="4152" extrusionOk="0">
                    <a:moveTo>
                      <a:pt x="235" y="0"/>
                    </a:moveTo>
                    <a:cubicBezTo>
                      <a:pt x="84" y="680"/>
                      <a:pt x="0" y="1424"/>
                      <a:pt x="278" y="2064"/>
                    </a:cubicBezTo>
                    <a:cubicBezTo>
                      <a:pt x="467" y="2496"/>
                      <a:pt x="831" y="2832"/>
                      <a:pt x="1239" y="3068"/>
                    </a:cubicBezTo>
                    <a:cubicBezTo>
                      <a:pt x="1647" y="3305"/>
                      <a:pt x="2099" y="3452"/>
                      <a:pt x="2548" y="3596"/>
                    </a:cubicBezTo>
                    <a:cubicBezTo>
                      <a:pt x="3223" y="3815"/>
                      <a:pt x="3898" y="3932"/>
                      <a:pt x="4573" y="4151"/>
                    </a:cubicBezTo>
                    <a:cubicBezTo>
                      <a:pt x="3921" y="3433"/>
                      <a:pt x="3717" y="2417"/>
                      <a:pt x="3181" y="1609"/>
                    </a:cubicBezTo>
                    <a:cubicBezTo>
                      <a:pt x="2538" y="639"/>
                      <a:pt x="1400" y="16"/>
                      <a:pt x="2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91" name="Google Shape;791;p17"/>
              <p:cNvSpPr/>
              <p:nvPr/>
            </p:nvSpPr>
            <p:spPr>
              <a:xfrm>
                <a:off x="5593219" y="2191076"/>
                <a:ext cx="74275" cy="74314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5" extrusionOk="0">
                    <a:moveTo>
                      <a:pt x="967" y="0"/>
                    </a:moveTo>
                    <a:cubicBezTo>
                      <a:pt x="433" y="0"/>
                      <a:pt x="1" y="433"/>
                      <a:pt x="1" y="968"/>
                    </a:cubicBezTo>
                    <a:cubicBezTo>
                      <a:pt x="1" y="1502"/>
                      <a:pt x="433" y="1934"/>
                      <a:pt x="967" y="1934"/>
                    </a:cubicBezTo>
                    <a:cubicBezTo>
                      <a:pt x="1501" y="1934"/>
                      <a:pt x="1934" y="1502"/>
                      <a:pt x="1934" y="968"/>
                    </a:cubicBezTo>
                    <a:cubicBezTo>
                      <a:pt x="1934" y="433"/>
                      <a:pt x="1501" y="0"/>
                      <a:pt x="9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92" name="Google Shape;792;p17"/>
              <p:cNvSpPr/>
              <p:nvPr/>
            </p:nvSpPr>
            <p:spPr>
              <a:xfrm>
                <a:off x="5593219" y="2287703"/>
                <a:ext cx="74275" cy="74314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5" extrusionOk="0">
                    <a:moveTo>
                      <a:pt x="967" y="0"/>
                    </a:moveTo>
                    <a:cubicBezTo>
                      <a:pt x="433" y="0"/>
                      <a:pt x="1" y="432"/>
                      <a:pt x="1" y="967"/>
                    </a:cubicBezTo>
                    <a:cubicBezTo>
                      <a:pt x="1" y="1501"/>
                      <a:pt x="433" y="1934"/>
                      <a:pt x="967" y="1934"/>
                    </a:cubicBezTo>
                    <a:cubicBezTo>
                      <a:pt x="1501" y="1934"/>
                      <a:pt x="1934" y="1501"/>
                      <a:pt x="1934" y="967"/>
                    </a:cubicBezTo>
                    <a:cubicBezTo>
                      <a:pt x="1934" y="432"/>
                      <a:pt x="1501" y="0"/>
                      <a:pt x="9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93" name="Google Shape;793;p17"/>
              <p:cNvSpPr/>
              <p:nvPr/>
            </p:nvSpPr>
            <p:spPr>
              <a:xfrm>
                <a:off x="5482382" y="2236317"/>
                <a:ext cx="74314" cy="7431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935" extrusionOk="0">
                    <a:moveTo>
                      <a:pt x="967" y="1"/>
                    </a:moveTo>
                    <a:cubicBezTo>
                      <a:pt x="433" y="1"/>
                      <a:pt x="1" y="434"/>
                      <a:pt x="1" y="968"/>
                    </a:cubicBezTo>
                    <a:cubicBezTo>
                      <a:pt x="1" y="1502"/>
                      <a:pt x="433" y="1935"/>
                      <a:pt x="967" y="1935"/>
                    </a:cubicBezTo>
                    <a:cubicBezTo>
                      <a:pt x="1502" y="1935"/>
                      <a:pt x="1935" y="1502"/>
                      <a:pt x="1935" y="968"/>
                    </a:cubicBezTo>
                    <a:cubicBezTo>
                      <a:pt x="1935" y="434"/>
                      <a:pt x="1502" y="1"/>
                      <a:pt x="9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94" name="Google Shape;794;p17"/>
              <p:cNvSpPr/>
              <p:nvPr/>
            </p:nvSpPr>
            <p:spPr>
              <a:xfrm>
                <a:off x="4956041" y="2260013"/>
                <a:ext cx="74275" cy="74352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6" extrusionOk="0">
                    <a:moveTo>
                      <a:pt x="967" y="1"/>
                    </a:moveTo>
                    <a:cubicBezTo>
                      <a:pt x="433" y="1"/>
                      <a:pt x="1" y="433"/>
                      <a:pt x="1" y="967"/>
                    </a:cubicBezTo>
                    <a:cubicBezTo>
                      <a:pt x="1" y="1502"/>
                      <a:pt x="433" y="1935"/>
                      <a:pt x="967" y="1935"/>
                    </a:cubicBezTo>
                    <a:cubicBezTo>
                      <a:pt x="1502" y="1935"/>
                      <a:pt x="1934" y="1502"/>
                      <a:pt x="1934" y="967"/>
                    </a:cubicBezTo>
                    <a:cubicBezTo>
                      <a:pt x="1934" y="433"/>
                      <a:pt x="1502" y="1"/>
                      <a:pt x="9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95" name="Google Shape;795;p17"/>
              <p:cNvSpPr/>
              <p:nvPr/>
            </p:nvSpPr>
            <p:spPr>
              <a:xfrm>
                <a:off x="5031699" y="2331638"/>
                <a:ext cx="74314" cy="7435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936" extrusionOk="0">
                    <a:moveTo>
                      <a:pt x="967" y="1"/>
                    </a:moveTo>
                    <a:cubicBezTo>
                      <a:pt x="433" y="1"/>
                      <a:pt x="0" y="433"/>
                      <a:pt x="0" y="967"/>
                    </a:cubicBezTo>
                    <a:cubicBezTo>
                      <a:pt x="0" y="1502"/>
                      <a:pt x="433" y="1935"/>
                      <a:pt x="967" y="1935"/>
                    </a:cubicBezTo>
                    <a:cubicBezTo>
                      <a:pt x="1501" y="1935"/>
                      <a:pt x="1934" y="1502"/>
                      <a:pt x="1934" y="967"/>
                    </a:cubicBezTo>
                    <a:cubicBezTo>
                      <a:pt x="1934" y="433"/>
                      <a:pt x="1501" y="1"/>
                      <a:pt x="9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96" name="Google Shape;796;p17"/>
              <p:cNvSpPr/>
              <p:nvPr/>
            </p:nvSpPr>
            <p:spPr>
              <a:xfrm>
                <a:off x="4941179" y="2384330"/>
                <a:ext cx="74314" cy="7431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935" extrusionOk="0">
                    <a:moveTo>
                      <a:pt x="968" y="0"/>
                    </a:moveTo>
                    <a:cubicBezTo>
                      <a:pt x="433" y="0"/>
                      <a:pt x="0" y="434"/>
                      <a:pt x="0" y="968"/>
                    </a:cubicBezTo>
                    <a:cubicBezTo>
                      <a:pt x="0" y="1502"/>
                      <a:pt x="433" y="1935"/>
                      <a:pt x="968" y="1935"/>
                    </a:cubicBezTo>
                    <a:cubicBezTo>
                      <a:pt x="1502" y="1935"/>
                      <a:pt x="1934" y="1502"/>
                      <a:pt x="1934" y="968"/>
                    </a:cubicBezTo>
                    <a:cubicBezTo>
                      <a:pt x="1934" y="434"/>
                      <a:pt x="1502" y="0"/>
                      <a:pt x="9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897" name="Google Shape;797;p17"/>
              <p:cNvSpPr/>
              <p:nvPr/>
            </p:nvSpPr>
            <p:spPr>
              <a:xfrm>
                <a:off x="5810092" y="2497816"/>
                <a:ext cx="74314" cy="7431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935" extrusionOk="0">
                    <a:moveTo>
                      <a:pt x="968" y="1"/>
                    </a:moveTo>
                    <a:cubicBezTo>
                      <a:pt x="434" y="1"/>
                      <a:pt x="1" y="434"/>
                      <a:pt x="1" y="968"/>
                    </a:cubicBezTo>
                    <a:cubicBezTo>
                      <a:pt x="1" y="1502"/>
                      <a:pt x="434" y="1935"/>
                      <a:pt x="968" y="1935"/>
                    </a:cubicBezTo>
                    <a:cubicBezTo>
                      <a:pt x="1503" y="1935"/>
                      <a:pt x="1935" y="1502"/>
                      <a:pt x="1935" y="968"/>
                    </a:cubicBezTo>
                    <a:cubicBezTo>
                      <a:pt x="1935" y="434"/>
                      <a:pt x="1503" y="1"/>
                      <a:pt x="9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49898" name="Google Shape;798;p17"/>
          <p:cNvSpPr txBox="1">
            <a:spLocks noGrp="1"/>
          </p:cNvSpPr>
          <p:nvPr>
            <p:ph type="title"/>
          </p:nvPr>
        </p:nvSpPr>
        <p:spPr>
          <a:xfrm>
            <a:off x="2697600" y="3146200"/>
            <a:ext cx="8534400" cy="12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49899" name="Google Shape;799;p17"/>
          <p:cNvSpPr txBox="1">
            <a:spLocks noGrp="1"/>
          </p:cNvSpPr>
          <p:nvPr>
            <p:ph type="title" idx="2" hasCustomPrompt="1"/>
          </p:nvPr>
        </p:nvSpPr>
        <p:spPr>
          <a:xfrm>
            <a:off x="8184000" y="1561400"/>
            <a:ext cx="3048000" cy="15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49900" name="Google Shape;800;p17"/>
          <p:cNvSpPr txBox="1">
            <a:spLocks noGrp="1"/>
          </p:cNvSpPr>
          <p:nvPr>
            <p:ph type="subTitle" idx="1"/>
          </p:nvPr>
        </p:nvSpPr>
        <p:spPr>
          <a:xfrm>
            <a:off x="5380000" y="4365400"/>
            <a:ext cx="5852000" cy="731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91" name="Google Shape;925;p20"/>
          <p:cNvSpPr/>
          <p:nvPr/>
        </p:nvSpPr>
        <p:spPr>
          <a:xfrm rot="10800000">
            <a:off x="9259299" y="4365757"/>
            <a:ext cx="2932701" cy="2500043"/>
          </a:xfrm>
          <a:custGeom>
            <a:avLst/>
            <a:gdLst/>
            <a:ahLst/>
            <a:cxnLst/>
            <a:rect l="l" t="t" r="r" b="b"/>
            <a:pathLst>
              <a:path w="45137" h="38476" extrusionOk="0">
                <a:moveTo>
                  <a:pt x="25599" y="1"/>
                </a:moveTo>
                <a:cubicBezTo>
                  <a:pt x="20745" y="1"/>
                  <a:pt x="15919" y="2114"/>
                  <a:pt x="12178" y="5284"/>
                </a:cubicBezTo>
                <a:cubicBezTo>
                  <a:pt x="10221" y="3542"/>
                  <a:pt x="7510" y="2710"/>
                  <a:pt x="4795" y="2710"/>
                </a:cubicBezTo>
                <a:cubicBezTo>
                  <a:pt x="3142" y="2710"/>
                  <a:pt x="1488" y="3019"/>
                  <a:pt x="1" y="3618"/>
                </a:cubicBezTo>
                <a:lnTo>
                  <a:pt x="122" y="22248"/>
                </a:lnTo>
                <a:cubicBezTo>
                  <a:pt x="1392" y="22007"/>
                  <a:pt x="3016" y="21961"/>
                  <a:pt x="3930" y="21961"/>
                </a:cubicBezTo>
                <a:cubicBezTo>
                  <a:pt x="4318" y="21961"/>
                  <a:pt x="4578" y="21970"/>
                  <a:pt x="4628" y="21975"/>
                </a:cubicBezTo>
                <a:cubicBezTo>
                  <a:pt x="4765" y="21984"/>
                  <a:pt x="4903" y="21988"/>
                  <a:pt x="5041" y="21988"/>
                </a:cubicBezTo>
                <a:cubicBezTo>
                  <a:pt x="7345" y="21988"/>
                  <a:pt x="9662" y="20757"/>
                  <a:pt x="10913" y="18826"/>
                </a:cubicBezTo>
                <a:cubicBezTo>
                  <a:pt x="12237" y="16778"/>
                  <a:pt x="12358" y="13956"/>
                  <a:pt x="11212" y="11802"/>
                </a:cubicBezTo>
                <a:cubicBezTo>
                  <a:pt x="10430" y="10331"/>
                  <a:pt x="9127" y="9281"/>
                  <a:pt x="7729" y="8995"/>
                </a:cubicBezTo>
                <a:cubicBezTo>
                  <a:pt x="7486" y="8945"/>
                  <a:pt x="7239" y="8922"/>
                  <a:pt x="6994" y="8922"/>
                </a:cubicBezTo>
                <a:cubicBezTo>
                  <a:pt x="5693" y="8922"/>
                  <a:pt x="4433" y="9591"/>
                  <a:pt x="3879" y="10648"/>
                </a:cubicBezTo>
                <a:cubicBezTo>
                  <a:pt x="3453" y="11463"/>
                  <a:pt x="3436" y="12484"/>
                  <a:pt x="3837" y="13313"/>
                </a:cubicBezTo>
                <a:cubicBezTo>
                  <a:pt x="4237" y="14141"/>
                  <a:pt x="5047" y="14763"/>
                  <a:pt x="5949" y="14937"/>
                </a:cubicBezTo>
                <a:cubicBezTo>
                  <a:pt x="6118" y="14968"/>
                  <a:pt x="6228" y="15130"/>
                  <a:pt x="6196" y="15297"/>
                </a:cubicBezTo>
                <a:cubicBezTo>
                  <a:pt x="6168" y="15446"/>
                  <a:pt x="6037" y="15548"/>
                  <a:pt x="5891" y="15548"/>
                </a:cubicBezTo>
                <a:cubicBezTo>
                  <a:pt x="5873" y="15548"/>
                  <a:pt x="5854" y="15546"/>
                  <a:pt x="5836" y="15543"/>
                </a:cubicBezTo>
                <a:cubicBezTo>
                  <a:pt x="4743" y="15335"/>
                  <a:pt x="3765" y="14584"/>
                  <a:pt x="3282" y="13583"/>
                </a:cubicBezTo>
                <a:cubicBezTo>
                  <a:pt x="2797" y="12582"/>
                  <a:pt x="2817" y="11348"/>
                  <a:pt x="3332" y="10364"/>
                </a:cubicBezTo>
                <a:cubicBezTo>
                  <a:pt x="3997" y="9092"/>
                  <a:pt x="5445" y="8303"/>
                  <a:pt x="6974" y="8303"/>
                </a:cubicBezTo>
                <a:cubicBezTo>
                  <a:pt x="7266" y="8303"/>
                  <a:pt x="7561" y="8332"/>
                  <a:pt x="7854" y="8392"/>
                </a:cubicBezTo>
                <a:cubicBezTo>
                  <a:pt x="9430" y="8715"/>
                  <a:pt x="10890" y="9882"/>
                  <a:pt x="11760" y="11514"/>
                </a:cubicBezTo>
                <a:cubicBezTo>
                  <a:pt x="13027" y="13897"/>
                  <a:pt x="12899" y="16898"/>
                  <a:pt x="11434" y="19163"/>
                </a:cubicBezTo>
                <a:cubicBezTo>
                  <a:pt x="10064" y="21278"/>
                  <a:pt x="7630" y="22593"/>
                  <a:pt x="5120" y="22610"/>
                </a:cubicBezTo>
                <a:cubicBezTo>
                  <a:pt x="3804" y="26991"/>
                  <a:pt x="5361" y="31817"/>
                  <a:pt x="8669" y="35004"/>
                </a:cubicBezTo>
                <a:cubicBezTo>
                  <a:pt x="11005" y="37255"/>
                  <a:pt x="14253" y="38476"/>
                  <a:pt x="17487" y="38476"/>
                </a:cubicBezTo>
                <a:cubicBezTo>
                  <a:pt x="18910" y="38476"/>
                  <a:pt x="20331" y="38239"/>
                  <a:pt x="21671" y="37750"/>
                </a:cubicBezTo>
                <a:cubicBezTo>
                  <a:pt x="22880" y="37309"/>
                  <a:pt x="24022" y="36673"/>
                  <a:pt x="24913" y="35755"/>
                </a:cubicBezTo>
                <a:cubicBezTo>
                  <a:pt x="25991" y="34631"/>
                  <a:pt x="26626" y="33163"/>
                  <a:pt x="27104" y="31683"/>
                </a:cubicBezTo>
                <a:cubicBezTo>
                  <a:pt x="28220" y="32785"/>
                  <a:pt x="29719" y="33388"/>
                  <a:pt x="31161" y="33984"/>
                </a:cubicBezTo>
                <a:cubicBezTo>
                  <a:pt x="32710" y="34631"/>
                  <a:pt x="34389" y="35054"/>
                  <a:pt x="36059" y="35054"/>
                </a:cubicBezTo>
                <a:cubicBezTo>
                  <a:pt x="36625" y="35054"/>
                  <a:pt x="37190" y="35005"/>
                  <a:pt x="37749" y="34900"/>
                </a:cubicBezTo>
                <a:cubicBezTo>
                  <a:pt x="41511" y="34200"/>
                  <a:pt x="44588" y="30766"/>
                  <a:pt x="44869" y="26941"/>
                </a:cubicBezTo>
                <a:cubicBezTo>
                  <a:pt x="45137" y="23244"/>
                  <a:pt x="42699" y="19500"/>
                  <a:pt x="39247" y="18155"/>
                </a:cubicBezTo>
                <a:cubicBezTo>
                  <a:pt x="38116" y="20244"/>
                  <a:pt x="36161" y="21892"/>
                  <a:pt x="33819" y="22671"/>
                </a:cubicBezTo>
                <a:cubicBezTo>
                  <a:pt x="32802" y="23009"/>
                  <a:pt x="31730" y="23179"/>
                  <a:pt x="30648" y="23188"/>
                </a:cubicBezTo>
                <a:cubicBezTo>
                  <a:pt x="30627" y="23188"/>
                  <a:pt x="30606" y="23188"/>
                  <a:pt x="30586" y="23188"/>
                </a:cubicBezTo>
                <a:cubicBezTo>
                  <a:pt x="28891" y="23188"/>
                  <a:pt x="27176" y="22788"/>
                  <a:pt x="25610" y="21999"/>
                </a:cubicBezTo>
                <a:cubicBezTo>
                  <a:pt x="22925" y="20644"/>
                  <a:pt x="20997" y="18193"/>
                  <a:pt x="20577" y="15604"/>
                </a:cubicBezTo>
                <a:cubicBezTo>
                  <a:pt x="19969" y="11859"/>
                  <a:pt x="22700" y="7930"/>
                  <a:pt x="26421" y="7194"/>
                </a:cubicBezTo>
                <a:cubicBezTo>
                  <a:pt x="26850" y="7109"/>
                  <a:pt x="27283" y="7068"/>
                  <a:pt x="27714" y="7068"/>
                </a:cubicBezTo>
                <a:cubicBezTo>
                  <a:pt x="31029" y="7068"/>
                  <a:pt x="34264" y="9477"/>
                  <a:pt x="35028" y="12744"/>
                </a:cubicBezTo>
                <a:cubicBezTo>
                  <a:pt x="35067" y="12910"/>
                  <a:pt x="34965" y="13076"/>
                  <a:pt x="34798" y="13115"/>
                </a:cubicBezTo>
                <a:cubicBezTo>
                  <a:pt x="34774" y="13121"/>
                  <a:pt x="34749" y="13124"/>
                  <a:pt x="34725" y="13124"/>
                </a:cubicBezTo>
                <a:cubicBezTo>
                  <a:pt x="34585" y="13124"/>
                  <a:pt x="34458" y="13027"/>
                  <a:pt x="34426" y="12884"/>
                </a:cubicBezTo>
                <a:cubicBezTo>
                  <a:pt x="33725" y="9889"/>
                  <a:pt x="30758" y="7684"/>
                  <a:pt x="27721" y="7684"/>
                </a:cubicBezTo>
                <a:cubicBezTo>
                  <a:pt x="27328" y="7684"/>
                  <a:pt x="26933" y="7721"/>
                  <a:pt x="26542" y="7798"/>
                </a:cubicBezTo>
                <a:cubicBezTo>
                  <a:pt x="23132" y="8472"/>
                  <a:pt x="20630" y="12073"/>
                  <a:pt x="21186" y="15503"/>
                </a:cubicBezTo>
                <a:cubicBezTo>
                  <a:pt x="21576" y="17900"/>
                  <a:pt x="23377" y="20177"/>
                  <a:pt x="25889" y="21444"/>
                </a:cubicBezTo>
                <a:cubicBezTo>
                  <a:pt x="27366" y="22190"/>
                  <a:pt x="28983" y="22569"/>
                  <a:pt x="30579" y="22569"/>
                </a:cubicBezTo>
                <a:cubicBezTo>
                  <a:pt x="31618" y="22569"/>
                  <a:pt x="32647" y="22408"/>
                  <a:pt x="33623" y="22083"/>
                </a:cubicBezTo>
                <a:cubicBezTo>
                  <a:pt x="36162" y="21239"/>
                  <a:pt x="38295" y="19215"/>
                  <a:pt x="39186" y="16803"/>
                </a:cubicBezTo>
                <a:cubicBezTo>
                  <a:pt x="39213" y="16734"/>
                  <a:pt x="39262" y="16682"/>
                  <a:pt x="39322" y="16648"/>
                </a:cubicBezTo>
                <a:cubicBezTo>
                  <a:pt x="39705" y="15160"/>
                  <a:pt x="39923" y="13626"/>
                  <a:pt x="39826" y="12102"/>
                </a:cubicBezTo>
                <a:cubicBezTo>
                  <a:pt x="39474" y="6229"/>
                  <a:pt x="34290" y="1326"/>
                  <a:pt x="28502" y="262"/>
                </a:cubicBezTo>
                <a:cubicBezTo>
                  <a:pt x="27539" y="85"/>
                  <a:pt x="26569" y="1"/>
                  <a:pt x="25599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" name="Google Shape;926;p20"/>
          <p:cNvGrpSpPr/>
          <p:nvPr/>
        </p:nvGrpSpPr>
        <p:grpSpPr>
          <a:xfrm flipH="1">
            <a:off x="10274938" y="5349944"/>
            <a:ext cx="2361165" cy="1868041"/>
            <a:chOff x="2677900" y="3105300"/>
            <a:chExt cx="1079275" cy="853975"/>
          </a:xfrm>
        </p:grpSpPr>
        <p:sp>
          <p:nvSpPr>
            <p:cNvPr id="1050092" name="Google Shape;927;p20"/>
            <p:cNvSpPr/>
            <p:nvPr/>
          </p:nvSpPr>
          <p:spPr>
            <a:xfrm>
              <a:off x="2677900" y="3105300"/>
              <a:ext cx="1079275" cy="853975"/>
            </a:xfrm>
            <a:custGeom>
              <a:avLst/>
              <a:gdLst/>
              <a:ahLst/>
              <a:cxnLst/>
              <a:rect l="l" t="t" r="r" b="b"/>
              <a:pathLst>
                <a:path w="43171" h="34159" extrusionOk="0">
                  <a:moveTo>
                    <a:pt x="22772" y="0"/>
                  </a:moveTo>
                  <a:cubicBezTo>
                    <a:pt x="21110" y="0"/>
                    <a:pt x="19442" y="335"/>
                    <a:pt x="17932" y="1003"/>
                  </a:cubicBezTo>
                  <a:cubicBezTo>
                    <a:pt x="13477" y="2977"/>
                    <a:pt x="10403" y="7360"/>
                    <a:pt x="9107" y="12057"/>
                  </a:cubicBezTo>
                  <a:cubicBezTo>
                    <a:pt x="8790" y="12016"/>
                    <a:pt x="8471" y="11996"/>
                    <a:pt x="8152" y="11996"/>
                  </a:cubicBezTo>
                  <a:cubicBezTo>
                    <a:pt x="4983" y="11996"/>
                    <a:pt x="1771" y="13950"/>
                    <a:pt x="1" y="16598"/>
                  </a:cubicBezTo>
                  <a:lnTo>
                    <a:pt x="8778" y="29286"/>
                  </a:lnTo>
                  <a:cubicBezTo>
                    <a:pt x="9776" y="28682"/>
                    <a:pt x="10756" y="28059"/>
                    <a:pt x="11701" y="27412"/>
                  </a:cubicBezTo>
                  <a:cubicBezTo>
                    <a:pt x="11904" y="27279"/>
                    <a:pt x="12103" y="27143"/>
                    <a:pt x="12301" y="27006"/>
                  </a:cubicBezTo>
                  <a:cubicBezTo>
                    <a:pt x="12323" y="27069"/>
                    <a:pt x="12343" y="27134"/>
                    <a:pt x="12364" y="27199"/>
                  </a:cubicBezTo>
                  <a:cubicBezTo>
                    <a:pt x="13508" y="30810"/>
                    <a:pt x="16826" y="33385"/>
                    <a:pt x="20576" y="34021"/>
                  </a:cubicBezTo>
                  <a:cubicBezTo>
                    <a:pt x="21119" y="34113"/>
                    <a:pt x="21668" y="34158"/>
                    <a:pt x="22216" y="34158"/>
                  </a:cubicBezTo>
                  <a:cubicBezTo>
                    <a:pt x="25523" y="34158"/>
                    <a:pt x="28820" y="32527"/>
                    <a:pt x="30752" y="29833"/>
                  </a:cubicBezTo>
                  <a:cubicBezTo>
                    <a:pt x="31372" y="28968"/>
                    <a:pt x="31858" y="27998"/>
                    <a:pt x="32039" y="26955"/>
                  </a:cubicBezTo>
                  <a:cubicBezTo>
                    <a:pt x="32252" y="25683"/>
                    <a:pt x="32003" y="24383"/>
                    <a:pt x="31638" y="23147"/>
                  </a:cubicBezTo>
                  <a:lnTo>
                    <a:pt x="31638" y="23147"/>
                  </a:lnTo>
                  <a:cubicBezTo>
                    <a:pt x="31968" y="23207"/>
                    <a:pt x="32301" y="23232"/>
                    <a:pt x="32634" y="23232"/>
                  </a:cubicBezTo>
                  <a:cubicBezTo>
                    <a:pt x="33589" y="23232"/>
                    <a:pt x="34549" y="23024"/>
                    <a:pt x="35487" y="22827"/>
                  </a:cubicBezTo>
                  <a:cubicBezTo>
                    <a:pt x="37311" y="22453"/>
                    <a:pt x="39105" y="21693"/>
                    <a:pt x="40422" y="20380"/>
                  </a:cubicBezTo>
                  <a:cubicBezTo>
                    <a:pt x="42669" y="18146"/>
                    <a:pt x="43170" y="14362"/>
                    <a:pt x="41580" y="11614"/>
                  </a:cubicBezTo>
                  <a:cubicBezTo>
                    <a:pt x="40297" y="9410"/>
                    <a:pt x="37726" y="8055"/>
                    <a:pt x="35179" y="8055"/>
                  </a:cubicBezTo>
                  <a:cubicBezTo>
                    <a:pt x="34657" y="8055"/>
                    <a:pt x="34137" y="8112"/>
                    <a:pt x="33629" y="8229"/>
                  </a:cubicBezTo>
                  <a:cubicBezTo>
                    <a:pt x="33530" y="8248"/>
                    <a:pt x="33444" y="8270"/>
                    <a:pt x="33350" y="8296"/>
                  </a:cubicBezTo>
                  <a:cubicBezTo>
                    <a:pt x="33236" y="7915"/>
                    <a:pt x="33112" y="7540"/>
                    <a:pt x="32980" y="7166"/>
                  </a:cubicBezTo>
                  <a:cubicBezTo>
                    <a:pt x="32548" y="5969"/>
                    <a:pt x="31980" y="4817"/>
                    <a:pt x="31202" y="3818"/>
                  </a:cubicBezTo>
                  <a:cubicBezTo>
                    <a:pt x="29232" y="1272"/>
                    <a:pt x="26014" y="0"/>
                    <a:pt x="22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93" name="Google Shape;928;p20"/>
            <p:cNvSpPr/>
            <p:nvPr/>
          </p:nvSpPr>
          <p:spPr>
            <a:xfrm>
              <a:off x="3115575" y="3229400"/>
              <a:ext cx="412775" cy="308275"/>
            </a:xfrm>
            <a:custGeom>
              <a:avLst/>
              <a:gdLst/>
              <a:ahLst/>
              <a:cxnLst/>
              <a:rect l="l" t="t" r="r" b="b"/>
              <a:pathLst>
                <a:path w="16511" h="12331" extrusionOk="0">
                  <a:moveTo>
                    <a:pt x="6605" y="1"/>
                  </a:moveTo>
                  <a:cubicBezTo>
                    <a:pt x="4993" y="1"/>
                    <a:pt x="3380" y="588"/>
                    <a:pt x="2238" y="1750"/>
                  </a:cubicBezTo>
                  <a:cubicBezTo>
                    <a:pt x="35" y="3990"/>
                    <a:pt x="0" y="7952"/>
                    <a:pt x="2163" y="10231"/>
                  </a:cubicBezTo>
                  <a:cubicBezTo>
                    <a:pt x="3432" y="11568"/>
                    <a:pt x="5399" y="12330"/>
                    <a:pt x="7475" y="12330"/>
                  </a:cubicBezTo>
                  <a:cubicBezTo>
                    <a:pt x="7844" y="12330"/>
                    <a:pt x="8217" y="12306"/>
                    <a:pt x="8589" y="12257"/>
                  </a:cubicBezTo>
                  <a:cubicBezTo>
                    <a:pt x="10047" y="12065"/>
                    <a:pt x="11422" y="11527"/>
                    <a:pt x="12591" y="10720"/>
                  </a:cubicBezTo>
                  <a:cubicBezTo>
                    <a:pt x="13327" y="10209"/>
                    <a:pt x="13980" y="9592"/>
                    <a:pt x="14519" y="8886"/>
                  </a:cubicBezTo>
                  <a:cubicBezTo>
                    <a:pt x="15976" y="6975"/>
                    <a:pt x="16510" y="4492"/>
                    <a:pt x="15950" y="2243"/>
                  </a:cubicBezTo>
                  <a:cubicBezTo>
                    <a:pt x="15922" y="2127"/>
                    <a:pt x="15818" y="2049"/>
                    <a:pt x="15703" y="2049"/>
                  </a:cubicBezTo>
                  <a:cubicBezTo>
                    <a:pt x="15682" y="2049"/>
                    <a:pt x="15661" y="2051"/>
                    <a:pt x="15641" y="2056"/>
                  </a:cubicBezTo>
                  <a:cubicBezTo>
                    <a:pt x="15506" y="2090"/>
                    <a:pt x="15420" y="2230"/>
                    <a:pt x="15454" y="2366"/>
                  </a:cubicBezTo>
                  <a:cubicBezTo>
                    <a:pt x="15970" y="4434"/>
                    <a:pt x="15456" y="6813"/>
                    <a:pt x="14113" y="8575"/>
                  </a:cubicBezTo>
                  <a:cubicBezTo>
                    <a:pt x="12804" y="10295"/>
                    <a:pt x="10767" y="11452"/>
                    <a:pt x="8524" y="11748"/>
                  </a:cubicBezTo>
                  <a:cubicBezTo>
                    <a:pt x="8172" y="11795"/>
                    <a:pt x="7820" y="11818"/>
                    <a:pt x="7472" y="11818"/>
                  </a:cubicBezTo>
                  <a:cubicBezTo>
                    <a:pt x="5536" y="11818"/>
                    <a:pt x="3709" y="11113"/>
                    <a:pt x="2534" y="9877"/>
                  </a:cubicBezTo>
                  <a:cubicBezTo>
                    <a:pt x="553" y="7791"/>
                    <a:pt x="585" y="4160"/>
                    <a:pt x="2603" y="2108"/>
                  </a:cubicBezTo>
                  <a:cubicBezTo>
                    <a:pt x="3650" y="1045"/>
                    <a:pt x="5129" y="507"/>
                    <a:pt x="6606" y="507"/>
                  </a:cubicBezTo>
                  <a:cubicBezTo>
                    <a:pt x="7978" y="507"/>
                    <a:pt x="9349" y="971"/>
                    <a:pt x="10370" y="1907"/>
                  </a:cubicBezTo>
                  <a:cubicBezTo>
                    <a:pt x="10420" y="1953"/>
                    <a:pt x="10482" y="1976"/>
                    <a:pt x="10544" y="1976"/>
                  </a:cubicBezTo>
                  <a:cubicBezTo>
                    <a:pt x="10613" y="1976"/>
                    <a:pt x="10681" y="1948"/>
                    <a:pt x="10731" y="1893"/>
                  </a:cubicBezTo>
                  <a:cubicBezTo>
                    <a:pt x="10827" y="1789"/>
                    <a:pt x="10819" y="1627"/>
                    <a:pt x="10716" y="1531"/>
                  </a:cubicBezTo>
                  <a:cubicBezTo>
                    <a:pt x="9601" y="508"/>
                    <a:pt x="8104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94" name="Google Shape;929;p20"/>
            <p:cNvSpPr/>
            <p:nvPr/>
          </p:nvSpPr>
          <p:spPr>
            <a:xfrm>
              <a:off x="2809450" y="3502225"/>
              <a:ext cx="246575" cy="289875"/>
            </a:xfrm>
            <a:custGeom>
              <a:avLst/>
              <a:gdLst/>
              <a:ahLst/>
              <a:cxnLst/>
              <a:rect l="l" t="t" r="r" b="b"/>
              <a:pathLst>
                <a:path w="9863" h="11595" extrusionOk="0">
                  <a:moveTo>
                    <a:pt x="3984" y="0"/>
                  </a:moveTo>
                  <a:cubicBezTo>
                    <a:pt x="3405" y="0"/>
                    <a:pt x="2845" y="105"/>
                    <a:pt x="2338" y="318"/>
                  </a:cubicBezTo>
                  <a:cubicBezTo>
                    <a:pt x="913" y="916"/>
                    <a:pt x="1" y="2371"/>
                    <a:pt x="165" y="3778"/>
                  </a:cubicBezTo>
                  <a:cubicBezTo>
                    <a:pt x="272" y="4691"/>
                    <a:pt x="835" y="5544"/>
                    <a:pt x="1632" y="6003"/>
                  </a:cubicBezTo>
                  <a:cubicBezTo>
                    <a:pt x="2080" y="6261"/>
                    <a:pt x="2599" y="6392"/>
                    <a:pt x="3117" y="6392"/>
                  </a:cubicBezTo>
                  <a:cubicBezTo>
                    <a:pt x="3521" y="6392"/>
                    <a:pt x="3924" y="6313"/>
                    <a:pt x="4293" y="6152"/>
                  </a:cubicBezTo>
                  <a:cubicBezTo>
                    <a:pt x="4423" y="6095"/>
                    <a:pt x="4484" y="5947"/>
                    <a:pt x="4426" y="5816"/>
                  </a:cubicBezTo>
                  <a:cubicBezTo>
                    <a:pt x="4385" y="5720"/>
                    <a:pt x="4291" y="5662"/>
                    <a:pt x="4193" y="5662"/>
                  </a:cubicBezTo>
                  <a:cubicBezTo>
                    <a:pt x="4159" y="5662"/>
                    <a:pt x="4124" y="5669"/>
                    <a:pt x="4091" y="5683"/>
                  </a:cubicBezTo>
                  <a:cubicBezTo>
                    <a:pt x="3785" y="5816"/>
                    <a:pt x="3451" y="5882"/>
                    <a:pt x="3117" y="5882"/>
                  </a:cubicBezTo>
                  <a:cubicBezTo>
                    <a:pt x="2688" y="5882"/>
                    <a:pt x="2259" y="5773"/>
                    <a:pt x="1888" y="5560"/>
                  </a:cubicBezTo>
                  <a:cubicBezTo>
                    <a:pt x="1228" y="5180"/>
                    <a:pt x="763" y="4474"/>
                    <a:pt x="674" y="3718"/>
                  </a:cubicBezTo>
                  <a:cubicBezTo>
                    <a:pt x="537" y="2552"/>
                    <a:pt x="1340" y="1295"/>
                    <a:pt x="2537" y="791"/>
                  </a:cubicBezTo>
                  <a:cubicBezTo>
                    <a:pt x="2982" y="604"/>
                    <a:pt x="3475" y="512"/>
                    <a:pt x="3986" y="512"/>
                  </a:cubicBezTo>
                  <a:cubicBezTo>
                    <a:pt x="4727" y="512"/>
                    <a:pt x="5506" y="706"/>
                    <a:pt x="6229" y="1085"/>
                  </a:cubicBezTo>
                  <a:cubicBezTo>
                    <a:pt x="8019" y="2024"/>
                    <a:pt x="9253" y="4011"/>
                    <a:pt x="9302" y="6030"/>
                  </a:cubicBezTo>
                  <a:cubicBezTo>
                    <a:pt x="9351" y="8049"/>
                    <a:pt x="8212" y="10089"/>
                    <a:pt x="6472" y="11118"/>
                  </a:cubicBezTo>
                  <a:cubicBezTo>
                    <a:pt x="6350" y="11182"/>
                    <a:pt x="6310" y="11346"/>
                    <a:pt x="6382" y="11467"/>
                  </a:cubicBezTo>
                  <a:cubicBezTo>
                    <a:pt x="6430" y="11549"/>
                    <a:pt x="6515" y="11594"/>
                    <a:pt x="6603" y="11594"/>
                  </a:cubicBezTo>
                  <a:cubicBezTo>
                    <a:pt x="6647" y="11594"/>
                    <a:pt x="6691" y="11583"/>
                    <a:pt x="6731" y="11559"/>
                  </a:cubicBezTo>
                  <a:cubicBezTo>
                    <a:pt x="6858" y="11484"/>
                    <a:pt x="6981" y="11405"/>
                    <a:pt x="7102" y="11322"/>
                  </a:cubicBezTo>
                  <a:cubicBezTo>
                    <a:pt x="8811" y="10140"/>
                    <a:pt x="9863" y="8105"/>
                    <a:pt x="9812" y="6015"/>
                  </a:cubicBezTo>
                  <a:cubicBezTo>
                    <a:pt x="9758" y="3781"/>
                    <a:pt x="8445" y="1668"/>
                    <a:pt x="6466" y="631"/>
                  </a:cubicBezTo>
                  <a:cubicBezTo>
                    <a:pt x="5669" y="213"/>
                    <a:pt x="4808" y="0"/>
                    <a:pt x="3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0095" name="Google Shape;930;p20"/>
          <p:cNvSpPr txBox="1">
            <a:spLocks noGrp="1"/>
          </p:cNvSpPr>
          <p:nvPr>
            <p:ph type="subTitle" idx="1"/>
          </p:nvPr>
        </p:nvSpPr>
        <p:spPr>
          <a:xfrm>
            <a:off x="960000" y="1847243"/>
            <a:ext cx="2560400" cy="2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50096" name="Google Shape;931;p20"/>
          <p:cNvSpPr txBox="1">
            <a:spLocks noGrp="1"/>
          </p:cNvSpPr>
          <p:nvPr>
            <p:ph type="title"/>
          </p:nvPr>
        </p:nvSpPr>
        <p:spPr>
          <a:xfrm>
            <a:off x="960000" y="605452"/>
            <a:ext cx="10272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</a:lvl9pPr>
          </a:lstStyle>
          <a:p>
            <a:endParaRPr/>
          </a:p>
        </p:txBody>
      </p:sp>
      <p:sp>
        <p:nvSpPr>
          <p:cNvPr id="1050097" name="Google Shape;932;p20"/>
          <p:cNvSpPr/>
          <p:nvPr/>
        </p:nvSpPr>
        <p:spPr>
          <a:xfrm flipH="1">
            <a:off x="-1006899" y="-562334"/>
            <a:ext cx="2295756" cy="1847651"/>
          </a:xfrm>
          <a:custGeom>
            <a:avLst/>
            <a:gdLst/>
            <a:ahLst/>
            <a:cxnLst/>
            <a:rect l="l" t="t" r="r" b="b"/>
            <a:pathLst>
              <a:path w="41360" h="33287" extrusionOk="0">
                <a:moveTo>
                  <a:pt x="22848" y="1"/>
                </a:moveTo>
                <a:cubicBezTo>
                  <a:pt x="20756" y="1"/>
                  <a:pt x="18663" y="602"/>
                  <a:pt x="16938" y="1789"/>
                </a:cubicBezTo>
                <a:cubicBezTo>
                  <a:pt x="16060" y="2391"/>
                  <a:pt x="15275" y="3138"/>
                  <a:pt x="14750" y="4057"/>
                </a:cubicBezTo>
                <a:cubicBezTo>
                  <a:pt x="14117" y="5181"/>
                  <a:pt x="13910" y="6487"/>
                  <a:pt x="13833" y="7775"/>
                </a:cubicBezTo>
                <a:cubicBezTo>
                  <a:pt x="12710" y="7122"/>
                  <a:pt x="11384" y="6946"/>
                  <a:pt x="10104" y="6767"/>
                </a:cubicBezTo>
                <a:cubicBezTo>
                  <a:pt x="9519" y="6683"/>
                  <a:pt x="8924" y="6635"/>
                  <a:pt x="8329" y="6635"/>
                </a:cubicBezTo>
                <a:cubicBezTo>
                  <a:pt x="7052" y="6635"/>
                  <a:pt x="5781" y="6854"/>
                  <a:pt x="4631" y="7392"/>
                </a:cubicBezTo>
                <a:cubicBezTo>
                  <a:pt x="1759" y="8731"/>
                  <a:pt x="1" y="12120"/>
                  <a:pt x="565" y="15244"/>
                </a:cubicBezTo>
                <a:cubicBezTo>
                  <a:pt x="1113" y="18264"/>
                  <a:pt x="3841" y="20762"/>
                  <a:pt x="6889" y="21129"/>
                </a:cubicBezTo>
                <a:cubicBezTo>
                  <a:pt x="7364" y="19219"/>
                  <a:pt x="8592" y="17495"/>
                  <a:pt x="10310" y="16386"/>
                </a:cubicBezTo>
                <a:cubicBezTo>
                  <a:pt x="11056" y="15905"/>
                  <a:pt x="11880" y="15545"/>
                  <a:pt x="12745" y="15317"/>
                </a:cubicBezTo>
                <a:cubicBezTo>
                  <a:pt x="13494" y="15119"/>
                  <a:pt x="14273" y="15018"/>
                  <a:pt x="15059" y="15018"/>
                </a:cubicBezTo>
                <a:cubicBezTo>
                  <a:pt x="15716" y="15018"/>
                  <a:pt x="16378" y="15089"/>
                  <a:pt x="17031" y="15231"/>
                </a:cubicBezTo>
                <a:cubicBezTo>
                  <a:pt x="19463" y="15764"/>
                  <a:pt x="21516" y="17331"/>
                  <a:pt x="22387" y="19321"/>
                </a:cubicBezTo>
                <a:cubicBezTo>
                  <a:pt x="23646" y="22198"/>
                  <a:pt x="22268" y="25913"/>
                  <a:pt x="19436" y="27271"/>
                </a:cubicBezTo>
                <a:cubicBezTo>
                  <a:pt x="18654" y="27647"/>
                  <a:pt x="17801" y="27824"/>
                  <a:pt x="16945" y="27824"/>
                </a:cubicBezTo>
                <a:cubicBezTo>
                  <a:pt x="14702" y="27824"/>
                  <a:pt x="12442" y="26611"/>
                  <a:pt x="11388" y="24597"/>
                </a:cubicBezTo>
                <a:cubicBezTo>
                  <a:pt x="11323" y="24472"/>
                  <a:pt x="11372" y="24317"/>
                  <a:pt x="11495" y="24250"/>
                </a:cubicBezTo>
                <a:cubicBezTo>
                  <a:pt x="11533" y="24230"/>
                  <a:pt x="11574" y="24221"/>
                  <a:pt x="11614" y="24221"/>
                </a:cubicBezTo>
                <a:cubicBezTo>
                  <a:pt x="11706" y="24221"/>
                  <a:pt x="11795" y="24272"/>
                  <a:pt x="11841" y="24359"/>
                </a:cubicBezTo>
                <a:cubicBezTo>
                  <a:pt x="12806" y="26205"/>
                  <a:pt x="14879" y="27314"/>
                  <a:pt x="16934" y="27314"/>
                </a:cubicBezTo>
                <a:cubicBezTo>
                  <a:pt x="17717" y="27314"/>
                  <a:pt x="18498" y="27153"/>
                  <a:pt x="19214" y="26810"/>
                </a:cubicBezTo>
                <a:cubicBezTo>
                  <a:pt x="21809" y="25566"/>
                  <a:pt x="23073" y="22161"/>
                  <a:pt x="21918" y="19526"/>
                </a:cubicBezTo>
                <a:cubicBezTo>
                  <a:pt x="21111" y="17683"/>
                  <a:pt x="19197" y="16230"/>
                  <a:pt x="16921" y="15732"/>
                </a:cubicBezTo>
                <a:cubicBezTo>
                  <a:pt x="16304" y="15597"/>
                  <a:pt x="15678" y="15530"/>
                  <a:pt x="15058" y="15530"/>
                </a:cubicBezTo>
                <a:cubicBezTo>
                  <a:pt x="13460" y="15530"/>
                  <a:pt x="11895" y="15973"/>
                  <a:pt x="10587" y="16817"/>
                </a:cubicBezTo>
                <a:cubicBezTo>
                  <a:pt x="8727" y="18019"/>
                  <a:pt x="7434" y="20082"/>
                  <a:pt x="7217" y="22202"/>
                </a:cubicBezTo>
                <a:cubicBezTo>
                  <a:pt x="7209" y="22263"/>
                  <a:pt x="7181" y="22314"/>
                  <a:pt x="7140" y="22354"/>
                </a:cubicBezTo>
                <a:cubicBezTo>
                  <a:pt x="7140" y="23626"/>
                  <a:pt x="7281" y="24901"/>
                  <a:pt x="7673" y="26103"/>
                </a:cubicBezTo>
                <a:cubicBezTo>
                  <a:pt x="9088" y="30488"/>
                  <a:pt x="13790" y="33286"/>
                  <a:pt x="18408" y="33286"/>
                </a:cubicBezTo>
                <a:cubicBezTo>
                  <a:pt x="18672" y="33286"/>
                  <a:pt x="18935" y="33277"/>
                  <a:pt x="19197" y="33259"/>
                </a:cubicBezTo>
                <a:cubicBezTo>
                  <a:pt x="24058" y="32917"/>
                  <a:pt x="28438" y="29840"/>
                  <a:pt x="31252" y="25862"/>
                </a:cubicBezTo>
                <a:cubicBezTo>
                  <a:pt x="32420" y="26463"/>
                  <a:pt x="33741" y="26739"/>
                  <a:pt x="35085" y="26739"/>
                </a:cubicBezTo>
                <a:cubicBezTo>
                  <a:pt x="37311" y="26739"/>
                  <a:pt x="39599" y="25981"/>
                  <a:pt x="41360" y="24684"/>
                </a:cubicBezTo>
                <a:lnTo>
                  <a:pt x="37425" y="9941"/>
                </a:lnTo>
                <a:cubicBezTo>
                  <a:pt x="36280" y="10168"/>
                  <a:pt x="33996" y="10899"/>
                  <a:pt x="33859" y="10917"/>
                </a:cubicBezTo>
                <a:cubicBezTo>
                  <a:pt x="31873" y="11293"/>
                  <a:pt x="30109" y="12825"/>
                  <a:pt x="29469" y="14741"/>
                </a:cubicBezTo>
                <a:cubicBezTo>
                  <a:pt x="28828" y="16657"/>
                  <a:pt x="29315" y="18946"/>
                  <a:pt x="30679" y="20434"/>
                </a:cubicBezTo>
                <a:cubicBezTo>
                  <a:pt x="31567" y="21405"/>
                  <a:pt x="32752" y="21971"/>
                  <a:pt x="33883" y="21971"/>
                </a:cubicBezTo>
                <a:cubicBezTo>
                  <a:pt x="33939" y="21971"/>
                  <a:pt x="33995" y="21969"/>
                  <a:pt x="34051" y="21966"/>
                </a:cubicBezTo>
                <a:cubicBezTo>
                  <a:pt x="35348" y="21899"/>
                  <a:pt x="36530" y="20989"/>
                  <a:pt x="36797" y="19846"/>
                </a:cubicBezTo>
                <a:cubicBezTo>
                  <a:pt x="36972" y="19105"/>
                  <a:pt x="36774" y="18282"/>
                  <a:pt x="36281" y="17701"/>
                </a:cubicBezTo>
                <a:cubicBezTo>
                  <a:pt x="35820" y="17156"/>
                  <a:pt x="35107" y="16831"/>
                  <a:pt x="34394" y="16831"/>
                </a:cubicBezTo>
                <a:cubicBezTo>
                  <a:pt x="34346" y="16831"/>
                  <a:pt x="34299" y="16832"/>
                  <a:pt x="34252" y="16835"/>
                </a:cubicBezTo>
                <a:cubicBezTo>
                  <a:pt x="34246" y="16835"/>
                  <a:pt x="34239" y="16836"/>
                  <a:pt x="34233" y="16836"/>
                </a:cubicBezTo>
                <a:cubicBezTo>
                  <a:pt x="34100" y="16836"/>
                  <a:pt x="33988" y="16732"/>
                  <a:pt x="33981" y="16596"/>
                </a:cubicBezTo>
                <a:cubicBezTo>
                  <a:pt x="33972" y="16456"/>
                  <a:pt x="34079" y="16336"/>
                  <a:pt x="34220" y="16325"/>
                </a:cubicBezTo>
                <a:cubicBezTo>
                  <a:pt x="34278" y="16321"/>
                  <a:pt x="34336" y="16320"/>
                  <a:pt x="34395" y="16320"/>
                </a:cubicBezTo>
                <a:cubicBezTo>
                  <a:pt x="35256" y="16320"/>
                  <a:pt x="36116" y="16713"/>
                  <a:pt x="36673" y="17370"/>
                </a:cubicBezTo>
                <a:cubicBezTo>
                  <a:pt x="37267" y="18073"/>
                  <a:pt x="37507" y="19067"/>
                  <a:pt x="37296" y="19963"/>
                </a:cubicBezTo>
                <a:cubicBezTo>
                  <a:pt x="36973" y="21341"/>
                  <a:pt x="35621" y="22399"/>
                  <a:pt x="34077" y="22478"/>
                </a:cubicBezTo>
                <a:cubicBezTo>
                  <a:pt x="34013" y="22482"/>
                  <a:pt x="33948" y="22483"/>
                  <a:pt x="33883" y="22483"/>
                </a:cubicBezTo>
                <a:cubicBezTo>
                  <a:pt x="32611" y="22483"/>
                  <a:pt x="31284" y="21856"/>
                  <a:pt x="30302" y="20782"/>
                </a:cubicBezTo>
                <a:cubicBezTo>
                  <a:pt x="28793" y="19134"/>
                  <a:pt x="28275" y="16699"/>
                  <a:pt x="28985" y="14581"/>
                </a:cubicBezTo>
                <a:cubicBezTo>
                  <a:pt x="29646" y="12601"/>
                  <a:pt x="31327" y="11043"/>
                  <a:pt x="33336" y="10512"/>
                </a:cubicBezTo>
                <a:cubicBezTo>
                  <a:pt x="33487" y="6727"/>
                  <a:pt x="31242" y="3179"/>
                  <a:pt x="27931" y="1305"/>
                </a:cubicBezTo>
                <a:cubicBezTo>
                  <a:pt x="26388" y="432"/>
                  <a:pt x="24618" y="1"/>
                  <a:pt x="22848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1" name="Google Shape;933;p20"/>
          <p:cNvGrpSpPr/>
          <p:nvPr/>
        </p:nvGrpSpPr>
        <p:grpSpPr>
          <a:xfrm>
            <a:off x="117577" y="-139712"/>
            <a:ext cx="694919" cy="1219192"/>
            <a:chOff x="3266413" y="556098"/>
            <a:chExt cx="616208" cy="1072728"/>
          </a:xfrm>
        </p:grpSpPr>
        <p:sp>
          <p:nvSpPr>
            <p:cNvPr id="1050098" name="Google Shape;934;p20"/>
            <p:cNvSpPr/>
            <p:nvPr/>
          </p:nvSpPr>
          <p:spPr>
            <a:xfrm>
              <a:off x="3266413" y="556098"/>
              <a:ext cx="616208" cy="1072728"/>
            </a:xfrm>
            <a:custGeom>
              <a:avLst/>
              <a:gdLst/>
              <a:ahLst/>
              <a:cxnLst/>
              <a:rect l="l" t="t" r="r" b="b"/>
              <a:pathLst>
                <a:path w="16045" h="27932" extrusionOk="0">
                  <a:moveTo>
                    <a:pt x="7896" y="0"/>
                  </a:moveTo>
                  <a:cubicBezTo>
                    <a:pt x="7543" y="0"/>
                    <a:pt x="7258" y="285"/>
                    <a:pt x="7258" y="638"/>
                  </a:cubicBezTo>
                  <a:lnTo>
                    <a:pt x="7258" y="11129"/>
                  </a:lnTo>
                  <a:cubicBezTo>
                    <a:pt x="6978" y="11357"/>
                    <a:pt x="6807" y="11703"/>
                    <a:pt x="6807" y="12083"/>
                  </a:cubicBezTo>
                  <a:cubicBezTo>
                    <a:pt x="6807" y="12323"/>
                    <a:pt x="6876" y="12550"/>
                    <a:pt x="6998" y="12742"/>
                  </a:cubicBezTo>
                  <a:lnTo>
                    <a:pt x="250" y="19490"/>
                  </a:lnTo>
                  <a:cubicBezTo>
                    <a:pt x="0" y="19740"/>
                    <a:pt x="0" y="20144"/>
                    <a:pt x="250" y="20392"/>
                  </a:cubicBezTo>
                  <a:lnTo>
                    <a:pt x="7602" y="27744"/>
                  </a:lnTo>
                  <a:cubicBezTo>
                    <a:pt x="7721" y="27863"/>
                    <a:pt x="7884" y="27931"/>
                    <a:pt x="8053" y="27931"/>
                  </a:cubicBezTo>
                  <a:cubicBezTo>
                    <a:pt x="8223" y="27931"/>
                    <a:pt x="8385" y="27865"/>
                    <a:pt x="8504" y="27744"/>
                  </a:cubicBezTo>
                  <a:lnTo>
                    <a:pt x="15857" y="20392"/>
                  </a:lnTo>
                  <a:cubicBezTo>
                    <a:pt x="15976" y="20273"/>
                    <a:pt x="16044" y="20110"/>
                    <a:pt x="16044" y="19941"/>
                  </a:cubicBezTo>
                  <a:cubicBezTo>
                    <a:pt x="16044" y="19772"/>
                    <a:pt x="15977" y="19609"/>
                    <a:pt x="15857" y="19490"/>
                  </a:cubicBezTo>
                  <a:lnTo>
                    <a:pt x="9090" y="12724"/>
                  </a:lnTo>
                  <a:cubicBezTo>
                    <a:pt x="9207" y="12532"/>
                    <a:pt x="9270" y="12310"/>
                    <a:pt x="9270" y="12083"/>
                  </a:cubicBezTo>
                  <a:cubicBezTo>
                    <a:pt x="9270" y="11813"/>
                    <a:pt x="9183" y="11556"/>
                    <a:pt x="9022" y="11341"/>
                  </a:cubicBezTo>
                  <a:cubicBezTo>
                    <a:pt x="8970" y="11273"/>
                    <a:pt x="8912" y="11210"/>
                    <a:pt x="8848" y="11155"/>
                  </a:cubicBezTo>
                  <a:lnTo>
                    <a:pt x="8848" y="638"/>
                  </a:lnTo>
                  <a:cubicBezTo>
                    <a:pt x="8848" y="285"/>
                    <a:pt x="8562" y="0"/>
                    <a:pt x="8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99" name="Google Shape;935;p20"/>
            <p:cNvSpPr/>
            <p:nvPr/>
          </p:nvSpPr>
          <p:spPr>
            <a:xfrm>
              <a:off x="3293297" y="1039540"/>
              <a:ext cx="564707" cy="564707"/>
            </a:xfrm>
            <a:custGeom>
              <a:avLst/>
              <a:gdLst/>
              <a:ahLst/>
              <a:cxnLst/>
              <a:rect l="l" t="t" r="r" b="b"/>
              <a:pathLst>
                <a:path w="14704" h="14704" extrusionOk="0">
                  <a:moveTo>
                    <a:pt x="7351" y="1"/>
                  </a:moveTo>
                  <a:lnTo>
                    <a:pt x="0" y="7352"/>
                  </a:lnTo>
                  <a:lnTo>
                    <a:pt x="7351" y="14704"/>
                  </a:lnTo>
                  <a:lnTo>
                    <a:pt x="14703" y="7352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00" name="Google Shape;936;p20"/>
            <p:cNvSpPr/>
            <p:nvPr/>
          </p:nvSpPr>
          <p:spPr>
            <a:xfrm>
              <a:off x="3322830" y="1069342"/>
              <a:ext cx="505679" cy="505218"/>
            </a:xfrm>
            <a:custGeom>
              <a:avLst/>
              <a:gdLst/>
              <a:ahLst/>
              <a:cxnLst/>
              <a:rect l="l" t="t" r="r" b="b"/>
              <a:pathLst>
                <a:path w="13167" h="13155" extrusionOk="0">
                  <a:moveTo>
                    <a:pt x="6584" y="156"/>
                  </a:moveTo>
                  <a:lnTo>
                    <a:pt x="13006" y="6578"/>
                  </a:lnTo>
                  <a:lnTo>
                    <a:pt x="6584" y="13000"/>
                  </a:lnTo>
                  <a:lnTo>
                    <a:pt x="1196" y="7610"/>
                  </a:lnTo>
                  <a:lnTo>
                    <a:pt x="163" y="6578"/>
                  </a:lnTo>
                  <a:lnTo>
                    <a:pt x="1298" y="5442"/>
                  </a:lnTo>
                  <a:lnTo>
                    <a:pt x="6584" y="156"/>
                  </a:lnTo>
                  <a:close/>
                  <a:moveTo>
                    <a:pt x="6583" y="1"/>
                  </a:moveTo>
                  <a:cubicBezTo>
                    <a:pt x="6567" y="1"/>
                    <a:pt x="6550" y="7"/>
                    <a:pt x="6538" y="19"/>
                  </a:cubicBezTo>
                  <a:lnTo>
                    <a:pt x="24" y="6531"/>
                  </a:lnTo>
                  <a:cubicBezTo>
                    <a:pt x="0" y="6557"/>
                    <a:pt x="0" y="6598"/>
                    <a:pt x="24" y="6622"/>
                  </a:cubicBezTo>
                  <a:lnTo>
                    <a:pt x="1153" y="7751"/>
                  </a:lnTo>
                  <a:lnTo>
                    <a:pt x="6538" y="13136"/>
                  </a:lnTo>
                  <a:cubicBezTo>
                    <a:pt x="6552" y="13147"/>
                    <a:pt x="6566" y="13154"/>
                    <a:pt x="6583" y="13154"/>
                  </a:cubicBezTo>
                  <a:cubicBezTo>
                    <a:pt x="6598" y="13154"/>
                    <a:pt x="6615" y="13147"/>
                    <a:pt x="6626" y="13136"/>
                  </a:cubicBezTo>
                  <a:lnTo>
                    <a:pt x="13140" y="6622"/>
                  </a:lnTo>
                  <a:cubicBezTo>
                    <a:pt x="13166" y="6598"/>
                    <a:pt x="13166" y="6557"/>
                    <a:pt x="13141" y="6531"/>
                  </a:cubicBezTo>
                  <a:lnTo>
                    <a:pt x="6629" y="19"/>
                  </a:lnTo>
                  <a:cubicBezTo>
                    <a:pt x="6616" y="7"/>
                    <a:pt x="6600" y="1"/>
                    <a:pt x="6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01" name="Google Shape;937;p20"/>
            <p:cNvSpPr/>
            <p:nvPr/>
          </p:nvSpPr>
          <p:spPr>
            <a:xfrm>
              <a:off x="3486973" y="1213745"/>
              <a:ext cx="34564" cy="40978"/>
            </a:xfrm>
            <a:custGeom>
              <a:avLst/>
              <a:gdLst/>
              <a:ahLst/>
              <a:cxnLst/>
              <a:rect l="l" t="t" r="r" b="b"/>
              <a:pathLst>
                <a:path w="900" h="1067" extrusionOk="0">
                  <a:moveTo>
                    <a:pt x="103" y="1"/>
                  </a:moveTo>
                  <a:cubicBezTo>
                    <a:pt x="92" y="1"/>
                    <a:pt x="81" y="3"/>
                    <a:pt x="71" y="8"/>
                  </a:cubicBezTo>
                  <a:cubicBezTo>
                    <a:pt x="25" y="25"/>
                    <a:pt x="1" y="77"/>
                    <a:pt x="18" y="125"/>
                  </a:cubicBezTo>
                  <a:cubicBezTo>
                    <a:pt x="53" y="223"/>
                    <a:pt x="103" y="312"/>
                    <a:pt x="152" y="398"/>
                  </a:cubicBezTo>
                  <a:cubicBezTo>
                    <a:pt x="203" y="483"/>
                    <a:pt x="257" y="565"/>
                    <a:pt x="316" y="643"/>
                  </a:cubicBezTo>
                  <a:cubicBezTo>
                    <a:pt x="373" y="724"/>
                    <a:pt x="438" y="797"/>
                    <a:pt x="507" y="869"/>
                  </a:cubicBezTo>
                  <a:cubicBezTo>
                    <a:pt x="579" y="937"/>
                    <a:pt x="654" y="1005"/>
                    <a:pt x="752" y="1056"/>
                  </a:cubicBezTo>
                  <a:cubicBezTo>
                    <a:pt x="766" y="1063"/>
                    <a:pt x="783" y="1067"/>
                    <a:pt x="801" y="1067"/>
                  </a:cubicBezTo>
                  <a:cubicBezTo>
                    <a:pt x="804" y="1067"/>
                    <a:pt x="808" y="1067"/>
                    <a:pt x="812" y="1066"/>
                  </a:cubicBezTo>
                  <a:cubicBezTo>
                    <a:pt x="864" y="1057"/>
                    <a:pt x="899" y="1010"/>
                    <a:pt x="891" y="956"/>
                  </a:cubicBezTo>
                  <a:cubicBezTo>
                    <a:pt x="872" y="846"/>
                    <a:pt x="830" y="751"/>
                    <a:pt x="784" y="660"/>
                  </a:cubicBezTo>
                  <a:cubicBezTo>
                    <a:pt x="734" y="573"/>
                    <a:pt x="675" y="489"/>
                    <a:pt x="609" y="412"/>
                  </a:cubicBezTo>
                  <a:cubicBezTo>
                    <a:pt x="545" y="332"/>
                    <a:pt x="474" y="261"/>
                    <a:pt x="398" y="193"/>
                  </a:cubicBezTo>
                  <a:cubicBezTo>
                    <a:pt x="321" y="126"/>
                    <a:pt x="240" y="62"/>
                    <a:pt x="145" y="11"/>
                  </a:cubicBezTo>
                  <a:cubicBezTo>
                    <a:pt x="132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02" name="Google Shape;938;p20"/>
            <p:cNvSpPr/>
            <p:nvPr/>
          </p:nvSpPr>
          <p:spPr>
            <a:xfrm>
              <a:off x="3442231" y="1283066"/>
              <a:ext cx="99546" cy="96512"/>
            </a:xfrm>
            <a:custGeom>
              <a:avLst/>
              <a:gdLst/>
              <a:ahLst/>
              <a:cxnLst/>
              <a:rect l="l" t="t" r="r" b="b"/>
              <a:pathLst>
                <a:path w="2592" h="2513" extrusionOk="0">
                  <a:moveTo>
                    <a:pt x="146" y="1"/>
                  </a:moveTo>
                  <a:cubicBezTo>
                    <a:pt x="100" y="1"/>
                    <a:pt x="61" y="38"/>
                    <a:pt x="61" y="87"/>
                  </a:cubicBezTo>
                  <a:cubicBezTo>
                    <a:pt x="61" y="134"/>
                    <a:pt x="100" y="172"/>
                    <a:pt x="146" y="172"/>
                  </a:cubicBezTo>
                  <a:lnTo>
                    <a:pt x="2349" y="172"/>
                  </a:lnTo>
                  <a:cubicBezTo>
                    <a:pt x="2246" y="383"/>
                    <a:pt x="2116" y="560"/>
                    <a:pt x="1963" y="739"/>
                  </a:cubicBezTo>
                  <a:cubicBezTo>
                    <a:pt x="1786" y="947"/>
                    <a:pt x="1594" y="1159"/>
                    <a:pt x="1395" y="1353"/>
                  </a:cubicBezTo>
                  <a:cubicBezTo>
                    <a:pt x="1196" y="1549"/>
                    <a:pt x="987" y="1733"/>
                    <a:pt x="764" y="1901"/>
                  </a:cubicBezTo>
                  <a:cubicBezTo>
                    <a:pt x="542" y="2070"/>
                    <a:pt x="306" y="2220"/>
                    <a:pt x="56" y="2351"/>
                  </a:cubicBezTo>
                  <a:lnTo>
                    <a:pt x="55" y="2351"/>
                  </a:lnTo>
                  <a:cubicBezTo>
                    <a:pt x="20" y="2371"/>
                    <a:pt x="1" y="2412"/>
                    <a:pt x="12" y="2451"/>
                  </a:cubicBezTo>
                  <a:cubicBezTo>
                    <a:pt x="24" y="2489"/>
                    <a:pt x="58" y="2512"/>
                    <a:pt x="95" y="2512"/>
                  </a:cubicBezTo>
                  <a:cubicBezTo>
                    <a:pt x="103" y="2512"/>
                    <a:pt x="111" y="2511"/>
                    <a:pt x="119" y="2509"/>
                  </a:cubicBezTo>
                  <a:cubicBezTo>
                    <a:pt x="402" y="2427"/>
                    <a:pt x="677" y="2305"/>
                    <a:pt x="932" y="2152"/>
                  </a:cubicBezTo>
                  <a:cubicBezTo>
                    <a:pt x="1187" y="1999"/>
                    <a:pt x="1427" y="1817"/>
                    <a:pt x="1646" y="1619"/>
                  </a:cubicBezTo>
                  <a:cubicBezTo>
                    <a:pt x="1866" y="1419"/>
                    <a:pt x="2069" y="1213"/>
                    <a:pt x="2257" y="974"/>
                  </a:cubicBezTo>
                  <a:cubicBezTo>
                    <a:pt x="2440" y="736"/>
                    <a:pt x="2592" y="420"/>
                    <a:pt x="2561" y="99"/>
                  </a:cubicBezTo>
                  <a:cubicBezTo>
                    <a:pt x="2562" y="95"/>
                    <a:pt x="2562" y="89"/>
                    <a:pt x="2562" y="85"/>
                  </a:cubicBezTo>
                  <a:cubicBezTo>
                    <a:pt x="2562" y="38"/>
                    <a:pt x="2524" y="1"/>
                    <a:pt x="2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03" name="Google Shape;939;p20"/>
            <p:cNvSpPr/>
            <p:nvPr/>
          </p:nvSpPr>
          <p:spPr>
            <a:xfrm>
              <a:off x="3504486" y="1327578"/>
              <a:ext cx="11176" cy="84990"/>
            </a:xfrm>
            <a:custGeom>
              <a:avLst/>
              <a:gdLst/>
              <a:ahLst/>
              <a:cxnLst/>
              <a:rect l="l" t="t" r="r" b="b"/>
              <a:pathLst>
                <a:path w="291" h="2213" extrusionOk="0">
                  <a:moveTo>
                    <a:pt x="203" y="65"/>
                  </a:moveTo>
                  <a:lnTo>
                    <a:pt x="203" y="65"/>
                  </a:lnTo>
                  <a:cubicBezTo>
                    <a:pt x="210" y="72"/>
                    <a:pt x="215" y="81"/>
                    <a:pt x="216" y="93"/>
                  </a:cubicBezTo>
                  <a:lnTo>
                    <a:pt x="216" y="93"/>
                  </a:lnTo>
                  <a:lnTo>
                    <a:pt x="203" y="65"/>
                  </a:lnTo>
                  <a:close/>
                  <a:moveTo>
                    <a:pt x="132" y="0"/>
                  </a:moveTo>
                  <a:cubicBezTo>
                    <a:pt x="95" y="0"/>
                    <a:pt x="61" y="24"/>
                    <a:pt x="51" y="61"/>
                  </a:cubicBezTo>
                  <a:cubicBezTo>
                    <a:pt x="41" y="94"/>
                    <a:pt x="45" y="126"/>
                    <a:pt x="58" y="152"/>
                  </a:cubicBezTo>
                  <a:lnTo>
                    <a:pt x="58" y="152"/>
                  </a:lnTo>
                  <a:cubicBezTo>
                    <a:pt x="11" y="479"/>
                    <a:pt x="1" y="807"/>
                    <a:pt x="1" y="1133"/>
                  </a:cubicBezTo>
                  <a:cubicBezTo>
                    <a:pt x="4" y="1468"/>
                    <a:pt x="16" y="1804"/>
                    <a:pt x="61" y="2139"/>
                  </a:cubicBezTo>
                  <a:cubicBezTo>
                    <a:pt x="66" y="2176"/>
                    <a:pt x="94" y="2207"/>
                    <a:pt x="134" y="2212"/>
                  </a:cubicBezTo>
                  <a:cubicBezTo>
                    <a:pt x="137" y="2213"/>
                    <a:pt x="141" y="2213"/>
                    <a:pt x="145" y="2213"/>
                  </a:cubicBezTo>
                  <a:cubicBezTo>
                    <a:pt x="188" y="2213"/>
                    <a:pt x="226" y="2183"/>
                    <a:pt x="231" y="2139"/>
                  </a:cubicBezTo>
                  <a:cubicBezTo>
                    <a:pt x="275" y="1804"/>
                    <a:pt x="288" y="1468"/>
                    <a:pt x="290" y="1133"/>
                  </a:cubicBezTo>
                  <a:cubicBezTo>
                    <a:pt x="290" y="799"/>
                    <a:pt x="279" y="463"/>
                    <a:pt x="231" y="128"/>
                  </a:cubicBezTo>
                  <a:lnTo>
                    <a:pt x="217" y="96"/>
                  </a:lnTo>
                  <a:lnTo>
                    <a:pt x="217" y="96"/>
                  </a:lnTo>
                  <a:cubicBezTo>
                    <a:pt x="222" y="55"/>
                    <a:pt x="196" y="15"/>
                    <a:pt x="155" y="4"/>
                  </a:cubicBezTo>
                  <a:cubicBezTo>
                    <a:pt x="147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04" name="Google Shape;940;p20"/>
            <p:cNvSpPr/>
            <p:nvPr/>
          </p:nvSpPr>
          <p:spPr>
            <a:xfrm>
              <a:off x="3508365" y="1329805"/>
              <a:ext cx="36600" cy="36677"/>
            </a:xfrm>
            <a:custGeom>
              <a:avLst/>
              <a:gdLst/>
              <a:ahLst/>
              <a:cxnLst/>
              <a:rect l="l" t="t" r="r" b="b"/>
              <a:pathLst>
                <a:path w="953" h="955" extrusionOk="0">
                  <a:moveTo>
                    <a:pt x="99" y="1"/>
                  </a:moveTo>
                  <a:cubicBezTo>
                    <a:pt x="86" y="1"/>
                    <a:pt x="73" y="4"/>
                    <a:pt x="60" y="10"/>
                  </a:cubicBezTo>
                  <a:cubicBezTo>
                    <a:pt x="18" y="32"/>
                    <a:pt x="1" y="84"/>
                    <a:pt x="21" y="128"/>
                  </a:cubicBezTo>
                  <a:cubicBezTo>
                    <a:pt x="110" y="303"/>
                    <a:pt x="233" y="447"/>
                    <a:pt x="365" y="583"/>
                  </a:cubicBezTo>
                  <a:cubicBezTo>
                    <a:pt x="498" y="717"/>
                    <a:pt x="640" y="844"/>
                    <a:pt x="807" y="943"/>
                  </a:cubicBezTo>
                  <a:cubicBezTo>
                    <a:pt x="821" y="950"/>
                    <a:pt x="837" y="954"/>
                    <a:pt x="853" y="954"/>
                  </a:cubicBezTo>
                  <a:cubicBezTo>
                    <a:pt x="866" y="954"/>
                    <a:pt x="881" y="951"/>
                    <a:pt x="894" y="944"/>
                  </a:cubicBezTo>
                  <a:cubicBezTo>
                    <a:pt x="937" y="920"/>
                    <a:pt x="953" y="867"/>
                    <a:pt x="929" y="825"/>
                  </a:cubicBezTo>
                  <a:lnTo>
                    <a:pt x="927" y="819"/>
                  </a:lnTo>
                  <a:cubicBezTo>
                    <a:pt x="833" y="647"/>
                    <a:pt x="716" y="504"/>
                    <a:pt x="587" y="368"/>
                  </a:cubicBezTo>
                  <a:cubicBezTo>
                    <a:pt x="460" y="235"/>
                    <a:pt x="323" y="110"/>
                    <a:pt x="149" y="14"/>
                  </a:cubicBezTo>
                  <a:lnTo>
                    <a:pt x="143" y="13"/>
                  </a:lnTo>
                  <a:cubicBezTo>
                    <a:pt x="129" y="5"/>
                    <a:pt x="114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05" name="Google Shape;941;p20"/>
            <p:cNvSpPr/>
            <p:nvPr/>
          </p:nvSpPr>
          <p:spPr>
            <a:xfrm>
              <a:off x="3588785" y="1237441"/>
              <a:ext cx="89330" cy="14479"/>
            </a:xfrm>
            <a:custGeom>
              <a:avLst/>
              <a:gdLst/>
              <a:ahLst/>
              <a:cxnLst/>
              <a:rect l="l" t="t" r="r" b="b"/>
              <a:pathLst>
                <a:path w="2326" h="377" extrusionOk="0">
                  <a:moveTo>
                    <a:pt x="1241" y="1"/>
                  </a:moveTo>
                  <a:cubicBezTo>
                    <a:pt x="1215" y="1"/>
                    <a:pt x="1189" y="1"/>
                    <a:pt x="1164" y="1"/>
                  </a:cubicBezTo>
                  <a:cubicBezTo>
                    <a:pt x="801" y="7"/>
                    <a:pt x="439" y="26"/>
                    <a:pt x="78" y="103"/>
                  </a:cubicBezTo>
                  <a:cubicBezTo>
                    <a:pt x="45" y="110"/>
                    <a:pt x="18" y="135"/>
                    <a:pt x="11" y="169"/>
                  </a:cubicBezTo>
                  <a:cubicBezTo>
                    <a:pt x="1" y="217"/>
                    <a:pt x="30" y="263"/>
                    <a:pt x="78" y="274"/>
                  </a:cubicBezTo>
                  <a:cubicBezTo>
                    <a:pt x="441" y="350"/>
                    <a:pt x="802" y="370"/>
                    <a:pt x="1164" y="376"/>
                  </a:cubicBezTo>
                  <a:cubicBezTo>
                    <a:pt x="1187" y="376"/>
                    <a:pt x="1209" y="376"/>
                    <a:pt x="1232" y="376"/>
                  </a:cubicBezTo>
                  <a:cubicBezTo>
                    <a:pt x="1391" y="376"/>
                    <a:pt x="1548" y="369"/>
                    <a:pt x="1707" y="356"/>
                  </a:cubicBezTo>
                  <a:cubicBezTo>
                    <a:pt x="1889" y="342"/>
                    <a:pt x="2069" y="319"/>
                    <a:pt x="2250" y="274"/>
                  </a:cubicBezTo>
                  <a:cubicBezTo>
                    <a:pt x="2280" y="266"/>
                    <a:pt x="2305" y="242"/>
                    <a:pt x="2314" y="209"/>
                  </a:cubicBezTo>
                  <a:cubicBezTo>
                    <a:pt x="2325" y="162"/>
                    <a:pt x="2297" y="115"/>
                    <a:pt x="2250" y="103"/>
                  </a:cubicBezTo>
                  <a:cubicBezTo>
                    <a:pt x="2069" y="58"/>
                    <a:pt x="1889" y="33"/>
                    <a:pt x="1707" y="19"/>
                  </a:cubicBezTo>
                  <a:cubicBezTo>
                    <a:pt x="1551" y="7"/>
                    <a:pt x="1396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06" name="Google Shape;942;p20"/>
            <p:cNvSpPr/>
            <p:nvPr/>
          </p:nvSpPr>
          <p:spPr>
            <a:xfrm>
              <a:off x="3573039" y="1270892"/>
              <a:ext cx="111029" cy="58721"/>
            </a:xfrm>
            <a:custGeom>
              <a:avLst/>
              <a:gdLst/>
              <a:ahLst/>
              <a:cxnLst/>
              <a:rect l="l" t="t" r="r" b="b"/>
              <a:pathLst>
                <a:path w="2891" h="1529" extrusionOk="0">
                  <a:moveTo>
                    <a:pt x="2691" y="85"/>
                  </a:moveTo>
                  <a:lnTo>
                    <a:pt x="2776" y="170"/>
                  </a:lnTo>
                  <a:lnTo>
                    <a:pt x="2683" y="170"/>
                  </a:lnTo>
                  <a:cubicBezTo>
                    <a:pt x="2664" y="361"/>
                    <a:pt x="2664" y="554"/>
                    <a:pt x="2658" y="743"/>
                  </a:cubicBezTo>
                  <a:cubicBezTo>
                    <a:pt x="2662" y="936"/>
                    <a:pt x="2664" y="1127"/>
                    <a:pt x="2681" y="1317"/>
                  </a:cubicBezTo>
                  <a:lnTo>
                    <a:pt x="2774" y="1316"/>
                  </a:lnTo>
                  <a:lnTo>
                    <a:pt x="2690" y="1401"/>
                  </a:lnTo>
                  <a:cubicBezTo>
                    <a:pt x="2687" y="1374"/>
                    <a:pt x="2683" y="1345"/>
                    <a:pt x="2681" y="1317"/>
                  </a:cubicBezTo>
                  <a:lnTo>
                    <a:pt x="358" y="1359"/>
                  </a:lnTo>
                  <a:cubicBezTo>
                    <a:pt x="375" y="1152"/>
                    <a:pt x="360" y="951"/>
                    <a:pt x="338" y="750"/>
                  </a:cubicBezTo>
                  <a:cubicBezTo>
                    <a:pt x="327" y="639"/>
                    <a:pt x="312" y="523"/>
                    <a:pt x="287" y="412"/>
                  </a:cubicBezTo>
                  <a:cubicBezTo>
                    <a:pt x="278" y="355"/>
                    <a:pt x="263" y="300"/>
                    <a:pt x="251" y="243"/>
                  </a:cubicBezTo>
                  <a:cubicBezTo>
                    <a:pt x="242" y="216"/>
                    <a:pt x="235" y="185"/>
                    <a:pt x="227" y="160"/>
                  </a:cubicBezTo>
                  <a:cubicBezTo>
                    <a:pt x="222" y="159"/>
                    <a:pt x="200" y="160"/>
                    <a:pt x="176" y="141"/>
                  </a:cubicBezTo>
                  <a:lnTo>
                    <a:pt x="176" y="141"/>
                  </a:lnTo>
                  <a:cubicBezTo>
                    <a:pt x="1018" y="158"/>
                    <a:pt x="1847" y="168"/>
                    <a:pt x="2683" y="170"/>
                  </a:cubicBezTo>
                  <a:cubicBezTo>
                    <a:pt x="2684" y="142"/>
                    <a:pt x="2688" y="114"/>
                    <a:pt x="2691" y="85"/>
                  </a:cubicBezTo>
                  <a:close/>
                  <a:moveTo>
                    <a:pt x="358" y="1359"/>
                  </a:moveTo>
                  <a:cubicBezTo>
                    <a:pt x="358" y="1383"/>
                    <a:pt x="354" y="1407"/>
                    <a:pt x="352" y="1430"/>
                  </a:cubicBezTo>
                  <a:lnTo>
                    <a:pt x="267" y="1360"/>
                  </a:lnTo>
                  <a:lnTo>
                    <a:pt x="358" y="1359"/>
                  </a:lnTo>
                  <a:close/>
                  <a:moveTo>
                    <a:pt x="2661" y="0"/>
                  </a:moveTo>
                  <a:cubicBezTo>
                    <a:pt x="1791" y="0"/>
                    <a:pt x="912" y="12"/>
                    <a:pt x="48" y="28"/>
                  </a:cubicBezTo>
                  <a:cubicBezTo>
                    <a:pt x="31" y="64"/>
                    <a:pt x="14" y="122"/>
                    <a:pt x="15" y="178"/>
                  </a:cubicBezTo>
                  <a:lnTo>
                    <a:pt x="7" y="267"/>
                  </a:lnTo>
                  <a:cubicBezTo>
                    <a:pt x="4" y="325"/>
                    <a:pt x="1" y="380"/>
                    <a:pt x="1" y="438"/>
                  </a:cubicBezTo>
                  <a:cubicBezTo>
                    <a:pt x="0" y="555"/>
                    <a:pt x="7" y="668"/>
                    <a:pt x="17" y="782"/>
                  </a:cubicBezTo>
                  <a:cubicBezTo>
                    <a:pt x="40" y="1011"/>
                    <a:pt x="82" y="1241"/>
                    <a:pt x="184" y="1458"/>
                  </a:cubicBezTo>
                  <a:lnTo>
                    <a:pt x="194" y="1483"/>
                  </a:lnTo>
                  <a:cubicBezTo>
                    <a:pt x="208" y="1510"/>
                    <a:pt x="236" y="1528"/>
                    <a:pt x="269" y="1528"/>
                  </a:cubicBezTo>
                  <a:lnTo>
                    <a:pt x="2776" y="1485"/>
                  </a:lnTo>
                  <a:cubicBezTo>
                    <a:pt x="2819" y="1485"/>
                    <a:pt x="2854" y="1452"/>
                    <a:pt x="2860" y="1412"/>
                  </a:cubicBezTo>
                  <a:lnTo>
                    <a:pt x="2860" y="1400"/>
                  </a:lnTo>
                  <a:cubicBezTo>
                    <a:pt x="2887" y="1180"/>
                    <a:pt x="2888" y="961"/>
                    <a:pt x="2891" y="742"/>
                  </a:cubicBezTo>
                  <a:cubicBezTo>
                    <a:pt x="2888" y="632"/>
                    <a:pt x="2888" y="523"/>
                    <a:pt x="2884" y="413"/>
                  </a:cubicBezTo>
                  <a:cubicBezTo>
                    <a:pt x="2882" y="304"/>
                    <a:pt x="2873" y="193"/>
                    <a:pt x="2861" y="85"/>
                  </a:cubicBezTo>
                  <a:lnTo>
                    <a:pt x="2861" y="79"/>
                  </a:lnTo>
                  <a:cubicBezTo>
                    <a:pt x="2859" y="34"/>
                    <a:pt x="2822" y="0"/>
                    <a:pt x="2776" y="0"/>
                  </a:cubicBezTo>
                  <a:cubicBezTo>
                    <a:pt x="2738" y="0"/>
                    <a:pt x="2699" y="0"/>
                    <a:pt x="2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07" name="Google Shape;943;p20"/>
            <p:cNvSpPr/>
            <p:nvPr/>
          </p:nvSpPr>
          <p:spPr>
            <a:xfrm>
              <a:off x="3560788" y="1350237"/>
              <a:ext cx="137336" cy="90559"/>
            </a:xfrm>
            <a:custGeom>
              <a:avLst/>
              <a:gdLst/>
              <a:ahLst/>
              <a:cxnLst/>
              <a:rect l="l" t="t" r="r" b="b"/>
              <a:pathLst>
                <a:path w="3576" h="2358" extrusionOk="0">
                  <a:moveTo>
                    <a:pt x="2172" y="1"/>
                  </a:moveTo>
                  <a:cubicBezTo>
                    <a:pt x="2043" y="1"/>
                    <a:pt x="1915" y="2"/>
                    <a:pt x="1786" y="5"/>
                  </a:cubicBezTo>
                  <a:cubicBezTo>
                    <a:pt x="1218" y="8"/>
                    <a:pt x="651" y="23"/>
                    <a:pt x="83" y="60"/>
                  </a:cubicBezTo>
                  <a:cubicBezTo>
                    <a:pt x="41" y="62"/>
                    <a:pt x="7" y="97"/>
                    <a:pt x="4" y="140"/>
                  </a:cubicBezTo>
                  <a:cubicBezTo>
                    <a:pt x="1" y="186"/>
                    <a:pt x="37" y="227"/>
                    <a:pt x="83" y="230"/>
                  </a:cubicBezTo>
                  <a:cubicBezTo>
                    <a:pt x="652" y="266"/>
                    <a:pt x="1219" y="283"/>
                    <a:pt x="1786" y="286"/>
                  </a:cubicBezTo>
                  <a:cubicBezTo>
                    <a:pt x="1915" y="288"/>
                    <a:pt x="2044" y="290"/>
                    <a:pt x="2173" y="290"/>
                  </a:cubicBezTo>
                  <a:cubicBezTo>
                    <a:pt x="2572" y="290"/>
                    <a:pt x="2971" y="277"/>
                    <a:pt x="3369" y="242"/>
                  </a:cubicBezTo>
                  <a:lnTo>
                    <a:pt x="3369" y="242"/>
                  </a:lnTo>
                  <a:cubicBezTo>
                    <a:pt x="3267" y="551"/>
                    <a:pt x="3182" y="864"/>
                    <a:pt x="3104" y="1180"/>
                  </a:cubicBezTo>
                  <a:cubicBezTo>
                    <a:pt x="3017" y="1535"/>
                    <a:pt x="2936" y="1895"/>
                    <a:pt x="2902" y="2266"/>
                  </a:cubicBezTo>
                  <a:cubicBezTo>
                    <a:pt x="2900" y="2302"/>
                    <a:pt x="2923" y="2340"/>
                    <a:pt x="2959" y="2353"/>
                  </a:cubicBezTo>
                  <a:cubicBezTo>
                    <a:pt x="2968" y="2356"/>
                    <a:pt x="2978" y="2358"/>
                    <a:pt x="2987" y="2358"/>
                  </a:cubicBezTo>
                  <a:cubicBezTo>
                    <a:pt x="3023" y="2358"/>
                    <a:pt x="3056" y="2336"/>
                    <a:pt x="3068" y="2301"/>
                  </a:cubicBezTo>
                  <a:cubicBezTo>
                    <a:pt x="3193" y="1956"/>
                    <a:pt x="3298" y="1608"/>
                    <a:pt x="3391" y="1252"/>
                  </a:cubicBezTo>
                  <a:cubicBezTo>
                    <a:pt x="3484" y="899"/>
                    <a:pt x="3564" y="536"/>
                    <a:pt x="3573" y="159"/>
                  </a:cubicBezTo>
                  <a:lnTo>
                    <a:pt x="3573" y="154"/>
                  </a:lnTo>
                  <a:cubicBezTo>
                    <a:pt x="3575" y="107"/>
                    <a:pt x="3538" y="65"/>
                    <a:pt x="3490" y="60"/>
                  </a:cubicBezTo>
                  <a:cubicBezTo>
                    <a:pt x="3050" y="16"/>
                    <a:pt x="2611" y="1"/>
                    <a:pt x="2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08" name="Google Shape;944;p20"/>
            <p:cNvSpPr/>
            <p:nvPr/>
          </p:nvSpPr>
          <p:spPr>
            <a:xfrm>
              <a:off x="3570773" y="1353539"/>
              <a:ext cx="13096" cy="88447"/>
            </a:xfrm>
            <a:custGeom>
              <a:avLst/>
              <a:gdLst/>
              <a:ahLst/>
              <a:cxnLst/>
              <a:rect l="l" t="t" r="r" b="b"/>
              <a:pathLst>
                <a:path w="341" h="2303" extrusionOk="0">
                  <a:moveTo>
                    <a:pt x="187" y="1"/>
                  </a:moveTo>
                  <a:cubicBezTo>
                    <a:pt x="147" y="1"/>
                    <a:pt x="110" y="30"/>
                    <a:pt x="101" y="71"/>
                  </a:cubicBezTo>
                  <a:lnTo>
                    <a:pt x="101" y="73"/>
                  </a:lnTo>
                  <a:cubicBezTo>
                    <a:pt x="29" y="434"/>
                    <a:pt x="9" y="791"/>
                    <a:pt x="4" y="1149"/>
                  </a:cubicBezTo>
                  <a:cubicBezTo>
                    <a:pt x="0" y="1508"/>
                    <a:pt x="11" y="1868"/>
                    <a:pt x="66" y="2227"/>
                  </a:cubicBezTo>
                  <a:lnTo>
                    <a:pt x="66" y="2231"/>
                  </a:lnTo>
                  <a:cubicBezTo>
                    <a:pt x="72" y="2265"/>
                    <a:pt x="98" y="2294"/>
                    <a:pt x="135" y="2301"/>
                  </a:cubicBezTo>
                  <a:cubicBezTo>
                    <a:pt x="141" y="2302"/>
                    <a:pt x="147" y="2303"/>
                    <a:pt x="153" y="2303"/>
                  </a:cubicBezTo>
                  <a:cubicBezTo>
                    <a:pt x="193" y="2303"/>
                    <a:pt x="228" y="2273"/>
                    <a:pt x="236" y="2233"/>
                  </a:cubicBezTo>
                  <a:cubicBezTo>
                    <a:pt x="303" y="1875"/>
                    <a:pt x="324" y="1515"/>
                    <a:pt x="334" y="1155"/>
                  </a:cubicBezTo>
                  <a:cubicBezTo>
                    <a:pt x="341" y="796"/>
                    <a:pt x="333" y="435"/>
                    <a:pt x="271" y="75"/>
                  </a:cubicBezTo>
                  <a:cubicBezTo>
                    <a:pt x="266" y="40"/>
                    <a:pt x="241" y="11"/>
                    <a:pt x="203" y="3"/>
                  </a:cubicBezTo>
                  <a:cubicBezTo>
                    <a:pt x="198" y="1"/>
                    <a:pt x="19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09" name="Google Shape;945;p20"/>
            <p:cNvSpPr/>
            <p:nvPr/>
          </p:nvSpPr>
          <p:spPr>
            <a:xfrm>
              <a:off x="3573500" y="1414488"/>
              <a:ext cx="106420" cy="13288"/>
            </a:xfrm>
            <a:custGeom>
              <a:avLst/>
              <a:gdLst/>
              <a:ahLst/>
              <a:cxnLst/>
              <a:rect l="l" t="t" r="r" b="b"/>
              <a:pathLst>
                <a:path w="2771" h="346" extrusionOk="0">
                  <a:moveTo>
                    <a:pt x="1168" y="0"/>
                  </a:moveTo>
                  <a:cubicBezTo>
                    <a:pt x="806" y="0"/>
                    <a:pt x="447" y="31"/>
                    <a:pt x="79" y="92"/>
                  </a:cubicBezTo>
                  <a:cubicBezTo>
                    <a:pt x="34" y="100"/>
                    <a:pt x="1" y="143"/>
                    <a:pt x="9" y="191"/>
                  </a:cubicBezTo>
                  <a:cubicBezTo>
                    <a:pt x="16" y="232"/>
                    <a:pt x="51" y="261"/>
                    <a:pt x="93" y="261"/>
                  </a:cubicBezTo>
                  <a:cubicBezTo>
                    <a:pt x="98" y="261"/>
                    <a:pt x="102" y="261"/>
                    <a:pt x="107" y="260"/>
                  </a:cubicBezTo>
                  <a:cubicBezTo>
                    <a:pt x="465" y="201"/>
                    <a:pt x="815" y="171"/>
                    <a:pt x="1166" y="171"/>
                  </a:cubicBezTo>
                  <a:cubicBezTo>
                    <a:pt x="1653" y="171"/>
                    <a:pt x="2143" y="228"/>
                    <a:pt x="2660" y="344"/>
                  </a:cubicBezTo>
                  <a:cubicBezTo>
                    <a:pt x="2665" y="345"/>
                    <a:pt x="2672" y="345"/>
                    <a:pt x="2678" y="345"/>
                  </a:cubicBezTo>
                  <a:cubicBezTo>
                    <a:pt x="2717" y="345"/>
                    <a:pt x="2752" y="320"/>
                    <a:pt x="2760" y="279"/>
                  </a:cubicBezTo>
                  <a:cubicBezTo>
                    <a:pt x="2771" y="233"/>
                    <a:pt x="2741" y="188"/>
                    <a:pt x="2696" y="177"/>
                  </a:cubicBezTo>
                  <a:cubicBezTo>
                    <a:pt x="2167" y="59"/>
                    <a:pt x="1666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10" name="Google Shape;946;p20"/>
            <p:cNvSpPr/>
            <p:nvPr/>
          </p:nvSpPr>
          <p:spPr>
            <a:xfrm>
              <a:off x="3626844" y="1352042"/>
              <a:ext cx="7335" cy="69897"/>
            </a:xfrm>
            <a:custGeom>
              <a:avLst/>
              <a:gdLst/>
              <a:ahLst/>
              <a:cxnLst/>
              <a:rect l="l" t="t" r="r" b="b"/>
              <a:pathLst>
                <a:path w="191" h="1820" extrusionOk="0">
                  <a:moveTo>
                    <a:pt x="108" y="1"/>
                  </a:moveTo>
                  <a:cubicBezTo>
                    <a:pt x="59" y="2"/>
                    <a:pt x="21" y="36"/>
                    <a:pt x="20" y="82"/>
                  </a:cubicBezTo>
                  <a:cubicBezTo>
                    <a:pt x="4" y="631"/>
                    <a:pt x="0" y="1187"/>
                    <a:pt x="6" y="1736"/>
                  </a:cubicBezTo>
                  <a:cubicBezTo>
                    <a:pt x="6" y="1783"/>
                    <a:pt x="43" y="1819"/>
                    <a:pt x="91" y="1819"/>
                  </a:cubicBezTo>
                  <a:cubicBezTo>
                    <a:pt x="138" y="1818"/>
                    <a:pt x="176" y="1779"/>
                    <a:pt x="176" y="1734"/>
                  </a:cubicBezTo>
                  <a:cubicBezTo>
                    <a:pt x="170" y="1188"/>
                    <a:pt x="174" y="634"/>
                    <a:pt x="190" y="88"/>
                  </a:cubicBezTo>
                  <a:cubicBezTo>
                    <a:pt x="191" y="42"/>
                    <a:pt x="155" y="2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11" name="Google Shape;947;p20"/>
            <p:cNvSpPr/>
            <p:nvPr/>
          </p:nvSpPr>
          <p:spPr>
            <a:xfrm>
              <a:off x="3573538" y="1383342"/>
              <a:ext cx="118249" cy="6951"/>
            </a:xfrm>
            <a:custGeom>
              <a:avLst/>
              <a:gdLst/>
              <a:ahLst/>
              <a:cxnLst/>
              <a:rect l="l" t="t" r="r" b="b"/>
              <a:pathLst>
                <a:path w="3079" h="181" extrusionOk="0">
                  <a:moveTo>
                    <a:pt x="110" y="0"/>
                  </a:moveTo>
                  <a:cubicBezTo>
                    <a:pt x="100" y="0"/>
                    <a:pt x="91" y="1"/>
                    <a:pt x="81" y="1"/>
                  </a:cubicBezTo>
                  <a:cubicBezTo>
                    <a:pt x="35" y="6"/>
                    <a:pt x="1" y="49"/>
                    <a:pt x="7" y="96"/>
                  </a:cubicBezTo>
                  <a:cubicBezTo>
                    <a:pt x="11" y="139"/>
                    <a:pt x="52" y="171"/>
                    <a:pt x="93" y="171"/>
                  </a:cubicBezTo>
                  <a:cubicBezTo>
                    <a:pt x="95" y="171"/>
                    <a:pt x="98" y="171"/>
                    <a:pt x="101" y="170"/>
                  </a:cubicBezTo>
                  <a:cubicBezTo>
                    <a:pt x="103" y="170"/>
                    <a:pt x="106" y="170"/>
                    <a:pt x="108" y="170"/>
                  </a:cubicBezTo>
                  <a:cubicBezTo>
                    <a:pt x="126" y="170"/>
                    <a:pt x="151" y="173"/>
                    <a:pt x="174" y="175"/>
                  </a:cubicBezTo>
                  <a:cubicBezTo>
                    <a:pt x="201" y="178"/>
                    <a:pt x="228" y="181"/>
                    <a:pt x="250" y="181"/>
                  </a:cubicBezTo>
                  <a:cubicBezTo>
                    <a:pt x="260" y="181"/>
                    <a:pt x="266" y="179"/>
                    <a:pt x="272" y="179"/>
                  </a:cubicBezTo>
                  <a:lnTo>
                    <a:pt x="2993" y="179"/>
                  </a:lnTo>
                  <a:cubicBezTo>
                    <a:pt x="3040" y="179"/>
                    <a:pt x="3079" y="141"/>
                    <a:pt x="3079" y="94"/>
                  </a:cubicBezTo>
                  <a:cubicBezTo>
                    <a:pt x="3079" y="47"/>
                    <a:pt x="3040" y="9"/>
                    <a:pt x="2993" y="9"/>
                  </a:cubicBezTo>
                  <a:lnTo>
                    <a:pt x="263" y="9"/>
                  </a:lnTo>
                  <a:cubicBezTo>
                    <a:pt x="261" y="9"/>
                    <a:pt x="258" y="10"/>
                    <a:pt x="255" y="10"/>
                  </a:cubicBezTo>
                  <a:cubicBezTo>
                    <a:pt x="238" y="10"/>
                    <a:pt x="213" y="7"/>
                    <a:pt x="189" y="5"/>
                  </a:cubicBezTo>
                  <a:cubicBezTo>
                    <a:pt x="163" y="2"/>
                    <a:pt x="136" y="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12" name="Google Shape;948;p20"/>
            <p:cNvSpPr/>
            <p:nvPr/>
          </p:nvSpPr>
          <p:spPr>
            <a:xfrm>
              <a:off x="3552339" y="997333"/>
              <a:ext cx="45510" cy="45548"/>
            </a:xfrm>
            <a:custGeom>
              <a:avLst/>
              <a:gdLst/>
              <a:ahLst/>
              <a:cxnLst/>
              <a:rect l="l" t="t" r="r" b="b"/>
              <a:pathLst>
                <a:path w="1185" h="1186" extrusionOk="0">
                  <a:moveTo>
                    <a:pt x="593" y="0"/>
                  </a:moveTo>
                  <a:cubicBezTo>
                    <a:pt x="265" y="0"/>
                    <a:pt x="0" y="266"/>
                    <a:pt x="0" y="594"/>
                  </a:cubicBezTo>
                  <a:cubicBezTo>
                    <a:pt x="0" y="920"/>
                    <a:pt x="265" y="1186"/>
                    <a:pt x="593" y="1186"/>
                  </a:cubicBezTo>
                  <a:cubicBezTo>
                    <a:pt x="920" y="1186"/>
                    <a:pt x="1185" y="920"/>
                    <a:pt x="1185" y="594"/>
                  </a:cubicBezTo>
                  <a:cubicBezTo>
                    <a:pt x="1185" y="266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13" name="Google Shape;949;p20"/>
            <p:cNvSpPr/>
            <p:nvPr/>
          </p:nvSpPr>
          <p:spPr>
            <a:xfrm>
              <a:off x="3569621" y="580562"/>
              <a:ext cx="12059" cy="439584"/>
            </a:xfrm>
            <a:custGeom>
              <a:avLst/>
              <a:gdLst/>
              <a:ahLst/>
              <a:cxnLst/>
              <a:rect l="l" t="t" r="r" b="b"/>
              <a:pathLst>
                <a:path w="314" h="11446" extrusionOk="0">
                  <a:moveTo>
                    <a:pt x="1" y="1"/>
                  </a:moveTo>
                  <a:lnTo>
                    <a:pt x="1" y="11446"/>
                  </a:lnTo>
                  <a:lnTo>
                    <a:pt x="314" y="1144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" name="Google Shape;950;p20"/>
          <p:cNvGrpSpPr/>
          <p:nvPr/>
        </p:nvGrpSpPr>
        <p:grpSpPr>
          <a:xfrm rot="10800000">
            <a:off x="223733" y="166767"/>
            <a:ext cx="11734984" cy="6508251"/>
            <a:chOff x="167800" y="125075"/>
            <a:chExt cx="8801238" cy="4881188"/>
          </a:xfrm>
        </p:grpSpPr>
        <p:sp>
          <p:nvSpPr>
            <p:cNvPr id="1050114" name="Google Shape;951;p20"/>
            <p:cNvSpPr/>
            <p:nvPr/>
          </p:nvSpPr>
          <p:spPr>
            <a:xfrm>
              <a:off x="7499225" y="302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15" name="Google Shape;952;p20"/>
            <p:cNvSpPr/>
            <p:nvPr/>
          </p:nvSpPr>
          <p:spPr>
            <a:xfrm>
              <a:off x="8059275" y="1250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16" name="Google Shape;953;p20"/>
            <p:cNvSpPr/>
            <p:nvPr/>
          </p:nvSpPr>
          <p:spPr>
            <a:xfrm>
              <a:off x="8625125" y="169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17" name="Google Shape;954;p20"/>
            <p:cNvSpPr/>
            <p:nvPr/>
          </p:nvSpPr>
          <p:spPr>
            <a:xfrm>
              <a:off x="4817925" y="1791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18" name="Google Shape;955;p20"/>
            <p:cNvSpPr/>
            <p:nvPr/>
          </p:nvSpPr>
          <p:spPr>
            <a:xfrm>
              <a:off x="6087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19" name="Google Shape;956;p20"/>
            <p:cNvSpPr/>
            <p:nvPr/>
          </p:nvSpPr>
          <p:spPr>
            <a:xfrm>
              <a:off x="3139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20" name="Google Shape;957;p20"/>
            <p:cNvSpPr/>
            <p:nvPr/>
          </p:nvSpPr>
          <p:spPr>
            <a:xfrm>
              <a:off x="4201650" y="3536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21" name="Google Shape;958;p20"/>
            <p:cNvSpPr/>
            <p:nvPr/>
          </p:nvSpPr>
          <p:spPr>
            <a:xfrm>
              <a:off x="7499225" y="478715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22" name="Google Shape;959;p20"/>
            <p:cNvSpPr/>
            <p:nvPr/>
          </p:nvSpPr>
          <p:spPr>
            <a:xfrm>
              <a:off x="8679513" y="17897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23" name="Google Shape;960;p20"/>
            <p:cNvSpPr/>
            <p:nvPr/>
          </p:nvSpPr>
          <p:spPr>
            <a:xfrm>
              <a:off x="6662475" y="48347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24" name="Google Shape;961;p20"/>
            <p:cNvSpPr/>
            <p:nvPr/>
          </p:nvSpPr>
          <p:spPr>
            <a:xfrm>
              <a:off x="3195375" y="4910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25" name="Google Shape;962;p20"/>
            <p:cNvSpPr/>
            <p:nvPr/>
          </p:nvSpPr>
          <p:spPr>
            <a:xfrm>
              <a:off x="319950" y="47840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26" name="Google Shape;963;p20"/>
            <p:cNvSpPr/>
            <p:nvPr/>
          </p:nvSpPr>
          <p:spPr>
            <a:xfrm>
              <a:off x="447400" y="18725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27" name="Google Shape;964;p20"/>
            <p:cNvSpPr/>
            <p:nvPr/>
          </p:nvSpPr>
          <p:spPr>
            <a:xfrm>
              <a:off x="2191850" y="3397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28" name="Google Shape;965;p20"/>
            <p:cNvSpPr/>
            <p:nvPr/>
          </p:nvSpPr>
          <p:spPr>
            <a:xfrm>
              <a:off x="167800" y="16208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29" name="Google Shape;966;p20"/>
            <p:cNvSpPr/>
            <p:nvPr/>
          </p:nvSpPr>
          <p:spPr>
            <a:xfrm>
              <a:off x="505050" y="29733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30" name="Google Shape;967;p20"/>
            <p:cNvSpPr/>
            <p:nvPr/>
          </p:nvSpPr>
          <p:spPr>
            <a:xfrm>
              <a:off x="167800" y="2368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31" name="Google Shape;968;p20"/>
            <p:cNvSpPr/>
            <p:nvPr/>
          </p:nvSpPr>
          <p:spPr>
            <a:xfrm>
              <a:off x="353263" y="38481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32" name="Google Shape;969;p20"/>
            <p:cNvSpPr/>
            <p:nvPr/>
          </p:nvSpPr>
          <p:spPr>
            <a:xfrm>
              <a:off x="257725" y="34059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33" name="Google Shape;970;p20"/>
            <p:cNvSpPr/>
            <p:nvPr/>
          </p:nvSpPr>
          <p:spPr>
            <a:xfrm>
              <a:off x="447400" y="42950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34" name="Google Shape;971;p20"/>
            <p:cNvSpPr/>
            <p:nvPr/>
          </p:nvSpPr>
          <p:spPr>
            <a:xfrm>
              <a:off x="11046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35" name="Google Shape;972;p20"/>
            <p:cNvSpPr/>
            <p:nvPr/>
          </p:nvSpPr>
          <p:spPr>
            <a:xfrm>
              <a:off x="2385725" y="47522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36" name="Google Shape;973;p20"/>
            <p:cNvSpPr/>
            <p:nvPr/>
          </p:nvSpPr>
          <p:spPr>
            <a:xfrm>
              <a:off x="4352650" y="48284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37" name="Google Shape;974;p20"/>
            <p:cNvSpPr/>
            <p:nvPr/>
          </p:nvSpPr>
          <p:spPr>
            <a:xfrm>
              <a:off x="5122725" y="47585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38" name="Google Shape;975;p20"/>
            <p:cNvSpPr/>
            <p:nvPr/>
          </p:nvSpPr>
          <p:spPr>
            <a:xfrm>
              <a:off x="59557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39" name="Google Shape;976;p20"/>
            <p:cNvSpPr/>
            <p:nvPr/>
          </p:nvSpPr>
          <p:spPr>
            <a:xfrm>
              <a:off x="8542100" y="32949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40" name="Google Shape;977;p20"/>
            <p:cNvSpPr/>
            <p:nvPr/>
          </p:nvSpPr>
          <p:spPr>
            <a:xfrm>
              <a:off x="8911388" y="38852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41" name="Google Shape;978;p20"/>
            <p:cNvSpPr/>
            <p:nvPr/>
          </p:nvSpPr>
          <p:spPr>
            <a:xfrm>
              <a:off x="8846900" y="25590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42" name="Google Shape;979;p20"/>
            <p:cNvSpPr/>
            <p:nvPr/>
          </p:nvSpPr>
          <p:spPr>
            <a:xfrm>
              <a:off x="8846900" y="10706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32" name="Google Shape;925;p20"/>
          <p:cNvSpPr/>
          <p:nvPr/>
        </p:nvSpPr>
        <p:spPr>
          <a:xfrm rot="10800000">
            <a:off x="9259299" y="4365757"/>
            <a:ext cx="2932701" cy="2500043"/>
          </a:xfrm>
          <a:custGeom>
            <a:avLst/>
            <a:gdLst/>
            <a:ahLst/>
            <a:cxnLst/>
            <a:rect l="l" t="t" r="r" b="b"/>
            <a:pathLst>
              <a:path w="45137" h="38476" extrusionOk="0">
                <a:moveTo>
                  <a:pt x="25599" y="1"/>
                </a:moveTo>
                <a:cubicBezTo>
                  <a:pt x="20745" y="1"/>
                  <a:pt x="15919" y="2114"/>
                  <a:pt x="12178" y="5284"/>
                </a:cubicBezTo>
                <a:cubicBezTo>
                  <a:pt x="10221" y="3542"/>
                  <a:pt x="7510" y="2710"/>
                  <a:pt x="4795" y="2710"/>
                </a:cubicBezTo>
                <a:cubicBezTo>
                  <a:pt x="3142" y="2710"/>
                  <a:pt x="1488" y="3019"/>
                  <a:pt x="1" y="3618"/>
                </a:cubicBezTo>
                <a:lnTo>
                  <a:pt x="122" y="22248"/>
                </a:lnTo>
                <a:cubicBezTo>
                  <a:pt x="1392" y="22007"/>
                  <a:pt x="3016" y="21961"/>
                  <a:pt x="3930" y="21961"/>
                </a:cubicBezTo>
                <a:cubicBezTo>
                  <a:pt x="4318" y="21961"/>
                  <a:pt x="4578" y="21970"/>
                  <a:pt x="4628" y="21975"/>
                </a:cubicBezTo>
                <a:cubicBezTo>
                  <a:pt x="4765" y="21984"/>
                  <a:pt x="4903" y="21988"/>
                  <a:pt x="5041" y="21988"/>
                </a:cubicBezTo>
                <a:cubicBezTo>
                  <a:pt x="7345" y="21988"/>
                  <a:pt x="9662" y="20757"/>
                  <a:pt x="10913" y="18826"/>
                </a:cubicBezTo>
                <a:cubicBezTo>
                  <a:pt x="12237" y="16778"/>
                  <a:pt x="12358" y="13956"/>
                  <a:pt x="11212" y="11802"/>
                </a:cubicBezTo>
                <a:cubicBezTo>
                  <a:pt x="10430" y="10331"/>
                  <a:pt x="9127" y="9281"/>
                  <a:pt x="7729" y="8995"/>
                </a:cubicBezTo>
                <a:cubicBezTo>
                  <a:pt x="7486" y="8945"/>
                  <a:pt x="7239" y="8922"/>
                  <a:pt x="6994" y="8922"/>
                </a:cubicBezTo>
                <a:cubicBezTo>
                  <a:pt x="5693" y="8922"/>
                  <a:pt x="4433" y="9591"/>
                  <a:pt x="3879" y="10648"/>
                </a:cubicBezTo>
                <a:cubicBezTo>
                  <a:pt x="3453" y="11463"/>
                  <a:pt x="3436" y="12484"/>
                  <a:pt x="3837" y="13313"/>
                </a:cubicBezTo>
                <a:cubicBezTo>
                  <a:pt x="4237" y="14141"/>
                  <a:pt x="5047" y="14763"/>
                  <a:pt x="5949" y="14937"/>
                </a:cubicBezTo>
                <a:cubicBezTo>
                  <a:pt x="6118" y="14968"/>
                  <a:pt x="6228" y="15130"/>
                  <a:pt x="6196" y="15297"/>
                </a:cubicBezTo>
                <a:cubicBezTo>
                  <a:pt x="6168" y="15446"/>
                  <a:pt x="6037" y="15548"/>
                  <a:pt x="5891" y="15548"/>
                </a:cubicBezTo>
                <a:cubicBezTo>
                  <a:pt x="5873" y="15548"/>
                  <a:pt x="5854" y="15546"/>
                  <a:pt x="5836" y="15543"/>
                </a:cubicBezTo>
                <a:cubicBezTo>
                  <a:pt x="4743" y="15335"/>
                  <a:pt x="3765" y="14584"/>
                  <a:pt x="3282" y="13583"/>
                </a:cubicBezTo>
                <a:cubicBezTo>
                  <a:pt x="2797" y="12582"/>
                  <a:pt x="2817" y="11348"/>
                  <a:pt x="3332" y="10364"/>
                </a:cubicBezTo>
                <a:cubicBezTo>
                  <a:pt x="3997" y="9092"/>
                  <a:pt x="5445" y="8303"/>
                  <a:pt x="6974" y="8303"/>
                </a:cubicBezTo>
                <a:cubicBezTo>
                  <a:pt x="7266" y="8303"/>
                  <a:pt x="7561" y="8332"/>
                  <a:pt x="7854" y="8392"/>
                </a:cubicBezTo>
                <a:cubicBezTo>
                  <a:pt x="9430" y="8715"/>
                  <a:pt x="10890" y="9882"/>
                  <a:pt x="11760" y="11514"/>
                </a:cubicBezTo>
                <a:cubicBezTo>
                  <a:pt x="13027" y="13897"/>
                  <a:pt x="12899" y="16898"/>
                  <a:pt x="11434" y="19163"/>
                </a:cubicBezTo>
                <a:cubicBezTo>
                  <a:pt x="10064" y="21278"/>
                  <a:pt x="7630" y="22593"/>
                  <a:pt x="5120" y="22610"/>
                </a:cubicBezTo>
                <a:cubicBezTo>
                  <a:pt x="3804" y="26991"/>
                  <a:pt x="5361" y="31817"/>
                  <a:pt x="8669" y="35004"/>
                </a:cubicBezTo>
                <a:cubicBezTo>
                  <a:pt x="11005" y="37255"/>
                  <a:pt x="14253" y="38476"/>
                  <a:pt x="17487" y="38476"/>
                </a:cubicBezTo>
                <a:cubicBezTo>
                  <a:pt x="18910" y="38476"/>
                  <a:pt x="20331" y="38239"/>
                  <a:pt x="21671" y="37750"/>
                </a:cubicBezTo>
                <a:cubicBezTo>
                  <a:pt x="22880" y="37309"/>
                  <a:pt x="24022" y="36673"/>
                  <a:pt x="24913" y="35755"/>
                </a:cubicBezTo>
                <a:cubicBezTo>
                  <a:pt x="25991" y="34631"/>
                  <a:pt x="26626" y="33163"/>
                  <a:pt x="27104" y="31683"/>
                </a:cubicBezTo>
                <a:cubicBezTo>
                  <a:pt x="28220" y="32785"/>
                  <a:pt x="29719" y="33388"/>
                  <a:pt x="31161" y="33984"/>
                </a:cubicBezTo>
                <a:cubicBezTo>
                  <a:pt x="32710" y="34631"/>
                  <a:pt x="34389" y="35054"/>
                  <a:pt x="36059" y="35054"/>
                </a:cubicBezTo>
                <a:cubicBezTo>
                  <a:pt x="36625" y="35054"/>
                  <a:pt x="37190" y="35005"/>
                  <a:pt x="37749" y="34900"/>
                </a:cubicBezTo>
                <a:cubicBezTo>
                  <a:pt x="41511" y="34200"/>
                  <a:pt x="44588" y="30766"/>
                  <a:pt x="44869" y="26941"/>
                </a:cubicBezTo>
                <a:cubicBezTo>
                  <a:pt x="45137" y="23244"/>
                  <a:pt x="42699" y="19500"/>
                  <a:pt x="39247" y="18155"/>
                </a:cubicBezTo>
                <a:cubicBezTo>
                  <a:pt x="38116" y="20244"/>
                  <a:pt x="36161" y="21892"/>
                  <a:pt x="33819" y="22671"/>
                </a:cubicBezTo>
                <a:cubicBezTo>
                  <a:pt x="32802" y="23009"/>
                  <a:pt x="31730" y="23179"/>
                  <a:pt x="30648" y="23188"/>
                </a:cubicBezTo>
                <a:cubicBezTo>
                  <a:pt x="30627" y="23188"/>
                  <a:pt x="30606" y="23188"/>
                  <a:pt x="30586" y="23188"/>
                </a:cubicBezTo>
                <a:cubicBezTo>
                  <a:pt x="28891" y="23188"/>
                  <a:pt x="27176" y="22788"/>
                  <a:pt x="25610" y="21999"/>
                </a:cubicBezTo>
                <a:cubicBezTo>
                  <a:pt x="22925" y="20644"/>
                  <a:pt x="20997" y="18193"/>
                  <a:pt x="20577" y="15604"/>
                </a:cubicBezTo>
                <a:cubicBezTo>
                  <a:pt x="19969" y="11859"/>
                  <a:pt x="22700" y="7930"/>
                  <a:pt x="26421" y="7194"/>
                </a:cubicBezTo>
                <a:cubicBezTo>
                  <a:pt x="26850" y="7109"/>
                  <a:pt x="27283" y="7068"/>
                  <a:pt x="27714" y="7068"/>
                </a:cubicBezTo>
                <a:cubicBezTo>
                  <a:pt x="31029" y="7068"/>
                  <a:pt x="34264" y="9477"/>
                  <a:pt x="35028" y="12744"/>
                </a:cubicBezTo>
                <a:cubicBezTo>
                  <a:pt x="35067" y="12910"/>
                  <a:pt x="34965" y="13076"/>
                  <a:pt x="34798" y="13115"/>
                </a:cubicBezTo>
                <a:cubicBezTo>
                  <a:pt x="34774" y="13121"/>
                  <a:pt x="34749" y="13124"/>
                  <a:pt x="34725" y="13124"/>
                </a:cubicBezTo>
                <a:cubicBezTo>
                  <a:pt x="34585" y="13124"/>
                  <a:pt x="34458" y="13027"/>
                  <a:pt x="34426" y="12884"/>
                </a:cubicBezTo>
                <a:cubicBezTo>
                  <a:pt x="33725" y="9889"/>
                  <a:pt x="30758" y="7684"/>
                  <a:pt x="27721" y="7684"/>
                </a:cubicBezTo>
                <a:cubicBezTo>
                  <a:pt x="27328" y="7684"/>
                  <a:pt x="26933" y="7721"/>
                  <a:pt x="26542" y="7798"/>
                </a:cubicBezTo>
                <a:cubicBezTo>
                  <a:pt x="23132" y="8472"/>
                  <a:pt x="20630" y="12073"/>
                  <a:pt x="21186" y="15503"/>
                </a:cubicBezTo>
                <a:cubicBezTo>
                  <a:pt x="21576" y="17900"/>
                  <a:pt x="23377" y="20177"/>
                  <a:pt x="25889" y="21444"/>
                </a:cubicBezTo>
                <a:cubicBezTo>
                  <a:pt x="27366" y="22190"/>
                  <a:pt x="28983" y="22569"/>
                  <a:pt x="30579" y="22569"/>
                </a:cubicBezTo>
                <a:cubicBezTo>
                  <a:pt x="31618" y="22569"/>
                  <a:pt x="32647" y="22408"/>
                  <a:pt x="33623" y="22083"/>
                </a:cubicBezTo>
                <a:cubicBezTo>
                  <a:pt x="36162" y="21239"/>
                  <a:pt x="38295" y="19215"/>
                  <a:pt x="39186" y="16803"/>
                </a:cubicBezTo>
                <a:cubicBezTo>
                  <a:pt x="39213" y="16734"/>
                  <a:pt x="39262" y="16682"/>
                  <a:pt x="39322" y="16648"/>
                </a:cubicBezTo>
                <a:cubicBezTo>
                  <a:pt x="39705" y="15160"/>
                  <a:pt x="39923" y="13626"/>
                  <a:pt x="39826" y="12102"/>
                </a:cubicBezTo>
                <a:cubicBezTo>
                  <a:pt x="39474" y="6229"/>
                  <a:pt x="34290" y="1326"/>
                  <a:pt x="28502" y="262"/>
                </a:cubicBezTo>
                <a:cubicBezTo>
                  <a:pt x="27539" y="85"/>
                  <a:pt x="26569" y="1"/>
                  <a:pt x="25599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0" name="Google Shape;926;p20"/>
          <p:cNvGrpSpPr/>
          <p:nvPr/>
        </p:nvGrpSpPr>
        <p:grpSpPr>
          <a:xfrm flipH="1">
            <a:off x="10274938" y="5349944"/>
            <a:ext cx="2361165" cy="1868041"/>
            <a:chOff x="2677900" y="3105300"/>
            <a:chExt cx="1079275" cy="853975"/>
          </a:xfrm>
        </p:grpSpPr>
        <p:sp>
          <p:nvSpPr>
            <p:cNvPr id="1050333" name="Google Shape;927;p20"/>
            <p:cNvSpPr/>
            <p:nvPr/>
          </p:nvSpPr>
          <p:spPr>
            <a:xfrm>
              <a:off x="2677900" y="3105300"/>
              <a:ext cx="1079275" cy="853975"/>
            </a:xfrm>
            <a:custGeom>
              <a:avLst/>
              <a:gdLst/>
              <a:ahLst/>
              <a:cxnLst/>
              <a:rect l="l" t="t" r="r" b="b"/>
              <a:pathLst>
                <a:path w="43171" h="34159" extrusionOk="0">
                  <a:moveTo>
                    <a:pt x="22772" y="0"/>
                  </a:moveTo>
                  <a:cubicBezTo>
                    <a:pt x="21110" y="0"/>
                    <a:pt x="19442" y="335"/>
                    <a:pt x="17932" y="1003"/>
                  </a:cubicBezTo>
                  <a:cubicBezTo>
                    <a:pt x="13477" y="2977"/>
                    <a:pt x="10403" y="7360"/>
                    <a:pt x="9107" y="12057"/>
                  </a:cubicBezTo>
                  <a:cubicBezTo>
                    <a:pt x="8790" y="12016"/>
                    <a:pt x="8471" y="11996"/>
                    <a:pt x="8152" y="11996"/>
                  </a:cubicBezTo>
                  <a:cubicBezTo>
                    <a:pt x="4983" y="11996"/>
                    <a:pt x="1771" y="13950"/>
                    <a:pt x="1" y="16598"/>
                  </a:cubicBezTo>
                  <a:lnTo>
                    <a:pt x="8778" y="29286"/>
                  </a:lnTo>
                  <a:cubicBezTo>
                    <a:pt x="9776" y="28682"/>
                    <a:pt x="10756" y="28059"/>
                    <a:pt x="11701" y="27412"/>
                  </a:cubicBezTo>
                  <a:cubicBezTo>
                    <a:pt x="11904" y="27279"/>
                    <a:pt x="12103" y="27143"/>
                    <a:pt x="12301" y="27006"/>
                  </a:cubicBezTo>
                  <a:cubicBezTo>
                    <a:pt x="12323" y="27069"/>
                    <a:pt x="12343" y="27134"/>
                    <a:pt x="12364" y="27199"/>
                  </a:cubicBezTo>
                  <a:cubicBezTo>
                    <a:pt x="13508" y="30810"/>
                    <a:pt x="16826" y="33385"/>
                    <a:pt x="20576" y="34021"/>
                  </a:cubicBezTo>
                  <a:cubicBezTo>
                    <a:pt x="21119" y="34113"/>
                    <a:pt x="21668" y="34158"/>
                    <a:pt x="22216" y="34158"/>
                  </a:cubicBezTo>
                  <a:cubicBezTo>
                    <a:pt x="25523" y="34158"/>
                    <a:pt x="28820" y="32527"/>
                    <a:pt x="30752" y="29833"/>
                  </a:cubicBezTo>
                  <a:cubicBezTo>
                    <a:pt x="31372" y="28968"/>
                    <a:pt x="31858" y="27998"/>
                    <a:pt x="32039" y="26955"/>
                  </a:cubicBezTo>
                  <a:cubicBezTo>
                    <a:pt x="32252" y="25683"/>
                    <a:pt x="32003" y="24383"/>
                    <a:pt x="31638" y="23147"/>
                  </a:cubicBezTo>
                  <a:lnTo>
                    <a:pt x="31638" y="23147"/>
                  </a:lnTo>
                  <a:cubicBezTo>
                    <a:pt x="31968" y="23207"/>
                    <a:pt x="32301" y="23232"/>
                    <a:pt x="32634" y="23232"/>
                  </a:cubicBezTo>
                  <a:cubicBezTo>
                    <a:pt x="33589" y="23232"/>
                    <a:pt x="34549" y="23024"/>
                    <a:pt x="35487" y="22827"/>
                  </a:cubicBezTo>
                  <a:cubicBezTo>
                    <a:pt x="37311" y="22453"/>
                    <a:pt x="39105" y="21693"/>
                    <a:pt x="40422" y="20380"/>
                  </a:cubicBezTo>
                  <a:cubicBezTo>
                    <a:pt x="42669" y="18146"/>
                    <a:pt x="43170" y="14362"/>
                    <a:pt x="41580" y="11614"/>
                  </a:cubicBezTo>
                  <a:cubicBezTo>
                    <a:pt x="40297" y="9410"/>
                    <a:pt x="37726" y="8055"/>
                    <a:pt x="35179" y="8055"/>
                  </a:cubicBezTo>
                  <a:cubicBezTo>
                    <a:pt x="34657" y="8055"/>
                    <a:pt x="34137" y="8112"/>
                    <a:pt x="33629" y="8229"/>
                  </a:cubicBezTo>
                  <a:cubicBezTo>
                    <a:pt x="33530" y="8248"/>
                    <a:pt x="33444" y="8270"/>
                    <a:pt x="33350" y="8296"/>
                  </a:cubicBezTo>
                  <a:cubicBezTo>
                    <a:pt x="33236" y="7915"/>
                    <a:pt x="33112" y="7540"/>
                    <a:pt x="32980" y="7166"/>
                  </a:cubicBezTo>
                  <a:cubicBezTo>
                    <a:pt x="32548" y="5969"/>
                    <a:pt x="31980" y="4817"/>
                    <a:pt x="31202" y="3818"/>
                  </a:cubicBezTo>
                  <a:cubicBezTo>
                    <a:pt x="29232" y="1272"/>
                    <a:pt x="26014" y="0"/>
                    <a:pt x="22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34" name="Google Shape;928;p20"/>
            <p:cNvSpPr/>
            <p:nvPr/>
          </p:nvSpPr>
          <p:spPr>
            <a:xfrm>
              <a:off x="3115575" y="3229400"/>
              <a:ext cx="412775" cy="308275"/>
            </a:xfrm>
            <a:custGeom>
              <a:avLst/>
              <a:gdLst/>
              <a:ahLst/>
              <a:cxnLst/>
              <a:rect l="l" t="t" r="r" b="b"/>
              <a:pathLst>
                <a:path w="16511" h="12331" extrusionOk="0">
                  <a:moveTo>
                    <a:pt x="6605" y="1"/>
                  </a:moveTo>
                  <a:cubicBezTo>
                    <a:pt x="4993" y="1"/>
                    <a:pt x="3380" y="588"/>
                    <a:pt x="2238" y="1750"/>
                  </a:cubicBezTo>
                  <a:cubicBezTo>
                    <a:pt x="35" y="3990"/>
                    <a:pt x="0" y="7952"/>
                    <a:pt x="2163" y="10231"/>
                  </a:cubicBezTo>
                  <a:cubicBezTo>
                    <a:pt x="3432" y="11568"/>
                    <a:pt x="5399" y="12330"/>
                    <a:pt x="7475" y="12330"/>
                  </a:cubicBezTo>
                  <a:cubicBezTo>
                    <a:pt x="7844" y="12330"/>
                    <a:pt x="8217" y="12306"/>
                    <a:pt x="8589" y="12257"/>
                  </a:cubicBezTo>
                  <a:cubicBezTo>
                    <a:pt x="10047" y="12065"/>
                    <a:pt x="11422" y="11527"/>
                    <a:pt x="12591" y="10720"/>
                  </a:cubicBezTo>
                  <a:cubicBezTo>
                    <a:pt x="13327" y="10209"/>
                    <a:pt x="13980" y="9592"/>
                    <a:pt x="14519" y="8886"/>
                  </a:cubicBezTo>
                  <a:cubicBezTo>
                    <a:pt x="15976" y="6975"/>
                    <a:pt x="16510" y="4492"/>
                    <a:pt x="15950" y="2243"/>
                  </a:cubicBezTo>
                  <a:cubicBezTo>
                    <a:pt x="15922" y="2127"/>
                    <a:pt x="15818" y="2049"/>
                    <a:pt x="15703" y="2049"/>
                  </a:cubicBezTo>
                  <a:cubicBezTo>
                    <a:pt x="15682" y="2049"/>
                    <a:pt x="15661" y="2051"/>
                    <a:pt x="15641" y="2056"/>
                  </a:cubicBezTo>
                  <a:cubicBezTo>
                    <a:pt x="15506" y="2090"/>
                    <a:pt x="15420" y="2230"/>
                    <a:pt x="15454" y="2366"/>
                  </a:cubicBezTo>
                  <a:cubicBezTo>
                    <a:pt x="15970" y="4434"/>
                    <a:pt x="15456" y="6813"/>
                    <a:pt x="14113" y="8575"/>
                  </a:cubicBezTo>
                  <a:cubicBezTo>
                    <a:pt x="12804" y="10295"/>
                    <a:pt x="10767" y="11452"/>
                    <a:pt x="8524" y="11748"/>
                  </a:cubicBezTo>
                  <a:cubicBezTo>
                    <a:pt x="8172" y="11795"/>
                    <a:pt x="7820" y="11818"/>
                    <a:pt x="7472" y="11818"/>
                  </a:cubicBezTo>
                  <a:cubicBezTo>
                    <a:pt x="5536" y="11818"/>
                    <a:pt x="3709" y="11113"/>
                    <a:pt x="2534" y="9877"/>
                  </a:cubicBezTo>
                  <a:cubicBezTo>
                    <a:pt x="553" y="7791"/>
                    <a:pt x="585" y="4160"/>
                    <a:pt x="2603" y="2108"/>
                  </a:cubicBezTo>
                  <a:cubicBezTo>
                    <a:pt x="3650" y="1045"/>
                    <a:pt x="5129" y="507"/>
                    <a:pt x="6606" y="507"/>
                  </a:cubicBezTo>
                  <a:cubicBezTo>
                    <a:pt x="7978" y="507"/>
                    <a:pt x="9349" y="971"/>
                    <a:pt x="10370" y="1907"/>
                  </a:cubicBezTo>
                  <a:cubicBezTo>
                    <a:pt x="10420" y="1953"/>
                    <a:pt x="10482" y="1976"/>
                    <a:pt x="10544" y="1976"/>
                  </a:cubicBezTo>
                  <a:cubicBezTo>
                    <a:pt x="10613" y="1976"/>
                    <a:pt x="10681" y="1948"/>
                    <a:pt x="10731" y="1893"/>
                  </a:cubicBezTo>
                  <a:cubicBezTo>
                    <a:pt x="10827" y="1789"/>
                    <a:pt x="10819" y="1627"/>
                    <a:pt x="10716" y="1531"/>
                  </a:cubicBezTo>
                  <a:cubicBezTo>
                    <a:pt x="9601" y="508"/>
                    <a:pt x="8104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35" name="Google Shape;929;p20"/>
            <p:cNvSpPr/>
            <p:nvPr/>
          </p:nvSpPr>
          <p:spPr>
            <a:xfrm>
              <a:off x="2809450" y="3502225"/>
              <a:ext cx="246575" cy="289875"/>
            </a:xfrm>
            <a:custGeom>
              <a:avLst/>
              <a:gdLst/>
              <a:ahLst/>
              <a:cxnLst/>
              <a:rect l="l" t="t" r="r" b="b"/>
              <a:pathLst>
                <a:path w="9863" h="11595" extrusionOk="0">
                  <a:moveTo>
                    <a:pt x="3984" y="0"/>
                  </a:moveTo>
                  <a:cubicBezTo>
                    <a:pt x="3405" y="0"/>
                    <a:pt x="2845" y="105"/>
                    <a:pt x="2338" y="318"/>
                  </a:cubicBezTo>
                  <a:cubicBezTo>
                    <a:pt x="913" y="916"/>
                    <a:pt x="1" y="2371"/>
                    <a:pt x="165" y="3778"/>
                  </a:cubicBezTo>
                  <a:cubicBezTo>
                    <a:pt x="272" y="4691"/>
                    <a:pt x="835" y="5544"/>
                    <a:pt x="1632" y="6003"/>
                  </a:cubicBezTo>
                  <a:cubicBezTo>
                    <a:pt x="2080" y="6261"/>
                    <a:pt x="2599" y="6392"/>
                    <a:pt x="3117" y="6392"/>
                  </a:cubicBezTo>
                  <a:cubicBezTo>
                    <a:pt x="3521" y="6392"/>
                    <a:pt x="3924" y="6313"/>
                    <a:pt x="4293" y="6152"/>
                  </a:cubicBezTo>
                  <a:cubicBezTo>
                    <a:pt x="4423" y="6095"/>
                    <a:pt x="4484" y="5947"/>
                    <a:pt x="4426" y="5816"/>
                  </a:cubicBezTo>
                  <a:cubicBezTo>
                    <a:pt x="4385" y="5720"/>
                    <a:pt x="4291" y="5662"/>
                    <a:pt x="4193" y="5662"/>
                  </a:cubicBezTo>
                  <a:cubicBezTo>
                    <a:pt x="4159" y="5662"/>
                    <a:pt x="4124" y="5669"/>
                    <a:pt x="4091" y="5683"/>
                  </a:cubicBezTo>
                  <a:cubicBezTo>
                    <a:pt x="3785" y="5816"/>
                    <a:pt x="3451" y="5882"/>
                    <a:pt x="3117" y="5882"/>
                  </a:cubicBezTo>
                  <a:cubicBezTo>
                    <a:pt x="2688" y="5882"/>
                    <a:pt x="2259" y="5773"/>
                    <a:pt x="1888" y="5560"/>
                  </a:cubicBezTo>
                  <a:cubicBezTo>
                    <a:pt x="1228" y="5180"/>
                    <a:pt x="763" y="4474"/>
                    <a:pt x="674" y="3718"/>
                  </a:cubicBezTo>
                  <a:cubicBezTo>
                    <a:pt x="537" y="2552"/>
                    <a:pt x="1340" y="1295"/>
                    <a:pt x="2537" y="791"/>
                  </a:cubicBezTo>
                  <a:cubicBezTo>
                    <a:pt x="2982" y="604"/>
                    <a:pt x="3475" y="512"/>
                    <a:pt x="3986" y="512"/>
                  </a:cubicBezTo>
                  <a:cubicBezTo>
                    <a:pt x="4727" y="512"/>
                    <a:pt x="5506" y="706"/>
                    <a:pt x="6229" y="1085"/>
                  </a:cubicBezTo>
                  <a:cubicBezTo>
                    <a:pt x="8019" y="2024"/>
                    <a:pt x="9253" y="4011"/>
                    <a:pt x="9302" y="6030"/>
                  </a:cubicBezTo>
                  <a:cubicBezTo>
                    <a:pt x="9351" y="8049"/>
                    <a:pt x="8212" y="10089"/>
                    <a:pt x="6472" y="11118"/>
                  </a:cubicBezTo>
                  <a:cubicBezTo>
                    <a:pt x="6350" y="11182"/>
                    <a:pt x="6310" y="11346"/>
                    <a:pt x="6382" y="11467"/>
                  </a:cubicBezTo>
                  <a:cubicBezTo>
                    <a:pt x="6430" y="11549"/>
                    <a:pt x="6515" y="11594"/>
                    <a:pt x="6603" y="11594"/>
                  </a:cubicBezTo>
                  <a:cubicBezTo>
                    <a:pt x="6647" y="11594"/>
                    <a:pt x="6691" y="11583"/>
                    <a:pt x="6731" y="11559"/>
                  </a:cubicBezTo>
                  <a:cubicBezTo>
                    <a:pt x="6858" y="11484"/>
                    <a:pt x="6981" y="11405"/>
                    <a:pt x="7102" y="11322"/>
                  </a:cubicBezTo>
                  <a:cubicBezTo>
                    <a:pt x="8811" y="10140"/>
                    <a:pt x="9863" y="8105"/>
                    <a:pt x="9812" y="6015"/>
                  </a:cubicBezTo>
                  <a:cubicBezTo>
                    <a:pt x="9758" y="3781"/>
                    <a:pt x="8445" y="1668"/>
                    <a:pt x="6466" y="631"/>
                  </a:cubicBezTo>
                  <a:cubicBezTo>
                    <a:pt x="5669" y="213"/>
                    <a:pt x="4808" y="0"/>
                    <a:pt x="3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0336" name="Google Shape;930;p20"/>
          <p:cNvSpPr txBox="1">
            <a:spLocks noGrp="1"/>
          </p:cNvSpPr>
          <p:nvPr>
            <p:ph type="subTitle" idx="1"/>
          </p:nvPr>
        </p:nvSpPr>
        <p:spPr>
          <a:xfrm>
            <a:off x="960000" y="1847243"/>
            <a:ext cx="2560400" cy="2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50337" name="Google Shape;931;p20"/>
          <p:cNvSpPr txBox="1">
            <a:spLocks noGrp="1"/>
          </p:cNvSpPr>
          <p:nvPr>
            <p:ph type="title"/>
          </p:nvPr>
        </p:nvSpPr>
        <p:spPr>
          <a:xfrm>
            <a:off x="960000" y="605452"/>
            <a:ext cx="10272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</a:lvl9pPr>
          </a:lstStyle>
          <a:p>
            <a:endParaRPr/>
          </a:p>
        </p:txBody>
      </p:sp>
      <p:sp>
        <p:nvSpPr>
          <p:cNvPr id="1050338" name="Google Shape;932;p20"/>
          <p:cNvSpPr/>
          <p:nvPr/>
        </p:nvSpPr>
        <p:spPr>
          <a:xfrm flipH="1">
            <a:off x="-1006899" y="-562334"/>
            <a:ext cx="2295756" cy="1847651"/>
          </a:xfrm>
          <a:custGeom>
            <a:avLst/>
            <a:gdLst/>
            <a:ahLst/>
            <a:cxnLst/>
            <a:rect l="l" t="t" r="r" b="b"/>
            <a:pathLst>
              <a:path w="41360" h="33287" extrusionOk="0">
                <a:moveTo>
                  <a:pt x="22848" y="1"/>
                </a:moveTo>
                <a:cubicBezTo>
                  <a:pt x="20756" y="1"/>
                  <a:pt x="18663" y="602"/>
                  <a:pt x="16938" y="1789"/>
                </a:cubicBezTo>
                <a:cubicBezTo>
                  <a:pt x="16060" y="2391"/>
                  <a:pt x="15275" y="3138"/>
                  <a:pt x="14750" y="4057"/>
                </a:cubicBezTo>
                <a:cubicBezTo>
                  <a:pt x="14117" y="5181"/>
                  <a:pt x="13910" y="6487"/>
                  <a:pt x="13833" y="7775"/>
                </a:cubicBezTo>
                <a:cubicBezTo>
                  <a:pt x="12710" y="7122"/>
                  <a:pt x="11384" y="6946"/>
                  <a:pt x="10104" y="6767"/>
                </a:cubicBezTo>
                <a:cubicBezTo>
                  <a:pt x="9519" y="6683"/>
                  <a:pt x="8924" y="6635"/>
                  <a:pt x="8329" y="6635"/>
                </a:cubicBezTo>
                <a:cubicBezTo>
                  <a:pt x="7052" y="6635"/>
                  <a:pt x="5781" y="6854"/>
                  <a:pt x="4631" y="7392"/>
                </a:cubicBezTo>
                <a:cubicBezTo>
                  <a:pt x="1759" y="8731"/>
                  <a:pt x="1" y="12120"/>
                  <a:pt x="565" y="15244"/>
                </a:cubicBezTo>
                <a:cubicBezTo>
                  <a:pt x="1113" y="18264"/>
                  <a:pt x="3841" y="20762"/>
                  <a:pt x="6889" y="21129"/>
                </a:cubicBezTo>
                <a:cubicBezTo>
                  <a:pt x="7364" y="19219"/>
                  <a:pt x="8592" y="17495"/>
                  <a:pt x="10310" y="16386"/>
                </a:cubicBezTo>
                <a:cubicBezTo>
                  <a:pt x="11056" y="15905"/>
                  <a:pt x="11880" y="15545"/>
                  <a:pt x="12745" y="15317"/>
                </a:cubicBezTo>
                <a:cubicBezTo>
                  <a:pt x="13494" y="15119"/>
                  <a:pt x="14273" y="15018"/>
                  <a:pt x="15059" y="15018"/>
                </a:cubicBezTo>
                <a:cubicBezTo>
                  <a:pt x="15716" y="15018"/>
                  <a:pt x="16378" y="15089"/>
                  <a:pt x="17031" y="15231"/>
                </a:cubicBezTo>
                <a:cubicBezTo>
                  <a:pt x="19463" y="15764"/>
                  <a:pt x="21516" y="17331"/>
                  <a:pt x="22387" y="19321"/>
                </a:cubicBezTo>
                <a:cubicBezTo>
                  <a:pt x="23646" y="22198"/>
                  <a:pt x="22268" y="25913"/>
                  <a:pt x="19436" y="27271"/>
                </a:cubicBezTo>
                <a:cubicBezTo>
                  <a:pt x="18654" y="27647"/>
                  <a:pt x="17801" y="27824"/>
                  <a:pt x="16945" y="27824"/>
                </a:cubicBezTo>
                <a:cubicBezTo>
                  <a:pt x="14702" y="27824"/>
                  <a:pt x="12442" y="26611"/>
                  <a:pt x="11388" y="24597"/>
                </a:cubicBezTo>
                <a:cubicBezTo>
                  <a:pt x="11323" y="24472"/>
                  <a:pt x="11372" y="24317"/>
                  <a:pt x="11495" y="24250"/>
                </a:cubicBezTo>
                <a:cubicBezTo>
                  <a:pt x="11533" y="24230"/>
                  <a:pt x="11574" y="24221"/>
                  <a:pt x="11614" y="24221"/>
                </a:cubicBezTo>
                <a:cubicBezTo>
                  <a:pt x="11706" y="24221"/>
                  <a:pt x="11795" y="24272"/>
                  <a:pt x="11841" y="24359"/>
                </a:cubicBezTo>
                <a:cubicBezTo>
                  <a:pt x="12806" y="26205"/>
                  <a:pt x="14879" y="27314"/>
                  <a:pt x="16934" y="27314"/>
                </a:cubicBezTo>
                <a:cubicBezTo>
                  <a:pt x="17717" y="27314"/>
                  <a:pt x="18498" y="27153"/>
                  <a:pt x="19214" y="26810"/>
                </a:cubicBezTo>
                <a:cubicBezTo>
                  <a:pt x="21809" y="25566"/>
                  <a:pt x="23073" y="22161"/>
                  <a:pt x="21918" y="19526"/>
                </a:cubicBezTo>
                <a:cubicBezTo>
                  <a:pt x="21111" y="17683"/>
                  <a:pt x="19197" y="16230"/>
                  <a:pt x="16921" y="15732"/>
                </a:cubicBezTo>
                <a:cubicBezTo>
                  <a:pt x="16304" y="15597"/>
                  <a:pt x="15678" y="15530"/>
                  <a:pt x="15058" y="15530"/>
                </a:cubicBezTo>
                <a:cubicBezTo>
                  <a:pt x="13460" y="15530"/>
                  <a:pt x="11895" y="15973"/>
                  <a:pt x="10587" y="16817"/>
                </a:cubicBezTo>
                <a:cubicBezTo>
                  <a:pt x="8727" y="18019"/>
                  <a:pt x="7434" y="20082"/>
                  <a:pt x="7217" y="22202"/>
                </a:cubicBezTo>
                <a:cubicBezTo>
                  <a:pt x="7209" y="22263"/>
                  <a:pt x="7181" y="22314"/>
                  <a:pt x="7140" y="22354"/>
                </a:cubicBezTo>
                <a:cubicBezTo>
                  <a:pt x="7140" y="23626"/>
                  <a:pt x="7281" y="24901"/>
                  <a:pt x="7673" y="26103"/>
                </a:cubicBezTo>
                <a:cubicBezTo>
                  <a:pt x="9088" y="30488"/>
                  <a:pt x="13790" y="33286"/>
                  <a:pt x="18408" y="33286"/>
                </a:cubicBezTo>
                <a:cubicBezTo>
                  <a:pt x="18672" y="33286"/>
                  <a:pt x="18935" y="33277"/>
                  <a:pt x="19197" y="33259"/>
                </a:cubicBezTo>
                <a:cubicBezTo>
                  <a:pt x="24058" y="32917"/>
                  <a:pt x="28438" y="29840"/>
                  <a:pt x="31252" y="25862"/>
                </a:cubicBezTo>
                <a:cubicBezTo>
                  <a:pt x="32420" y="26463"/>
                  <a:pt x="33741" y="26739"/>
                  <a:pt x="35085" y="26739"/>
                </a:cubicBezTo>
                <a:cubicBezTo>
                  <a:pt x="37311" y="26739"/>
                  <a:pt x="39599" y="25981"/>
                  <a:pt x="41360" y="24684"/>
                </a:cubicBezTo>
                <a:lnTo>
                  <a:pt x="37425" y="9941"/>
                </a:lnTo>
                <a:cubicBezTo>
                  <a:pt x="36280" y="10168"/>
                  <a:pt x="33996" y="10899"/>
                  <a:pt x="33859" y="10917"/>
                </a:cubicBezTo>
                <a:cubicBezTo>
                  <a:pt x="31873" y="11293"/>
                  <a:pt x="30109" y="12825"/>
                  <a:pt x="29469" y="14741"/>
                </a:cubicBezTo>
                <a:cubicBezTo>
                  <a:pt x="28828" y="16657"/>
                  <a:pt x="29315" y="18946"/>
                  <a:pt x="30679" y="20434"/>
                </a:cubicBezTo>
                <a:cubicBezTo>
                  <a:pt x="31567" y="21405"/>
                  <a:pt x="32752" y="21971"/>
                  <a:pt x="33883" y="21971"/>
                </a:cubicBezTo>
                <a:cubicBezTo>
                  <a:pt x="33939" y="21971"/>
                  <a:pt x="33995" y="21969"/>
                  <a:pt x="34051" y="21966"/>
                </a:cubicBezTo>
                <a:cubicBezTo>
                  <a:pt x="35348" y="21899"/>
                  <a:pt x="36530" y="20989"/>
                  <a:pt x="36797" y="19846"/>
                </a:cubicBezTo>
                <a:cubicBezTo>
                  <a:pt x="36972" y="19105"/>
                  <a:pt x="36774" y="18282"/>
                  <a:pt x="36281" y="17701"/>
                </a:cubicBezTo>
                <a:cubicBezTo>
                  <a:pt x="35820" y="17156"/>
                  <a:pt x="35107" y="16831"/>
                  <a:pt x="34394" y="16831"/>
                </a:cubicBezTo>
                <a:cubicBezTo>
                  <a:pt x="34346" y="16831"/>
                  <a:pt x="34299" y="16832"/>
                  <a:pt x="34252" y="16835"/>
                </a:cubicBezTo>
                <a:cubicBezTo>
                  <a:pt x="34246" y="16835"/>
                  <a:pt x="34239" y="16836"/>
                  <a:pt x="34233" y="16836"/>
                </a:cubicBezTo>
                <a:cubicBezTo>
                  <a:pt x="34100" y="16836"/>
                  <a:pt x="33988" y="16732"/>
                  <a:pt x="33981" y="16596"/>
                </a:cubicBezTo>
                <a:cubicBezTo>
                  <a:pt x="33972" y="16456"/>
                  <a:pt x="34079" y="16336"/>
                  <a:pt x="34220" y="16325"/>
                </a:cubicBezTo>
                <a:cubicBezTo>
                  <a:pt x="34278" y="16321"/>
                  <a:pt x="34336" y="16320"/>
                  <a:pt x="34395" y="16320"/>
                </a:cubicBezTo>
                <a:cubicBezTo>
                  <a:pt x="35256" y="16320"/>
                  <a:pt x="36116" y="16713"/>
                  <a:pt x="36673" y="17370"/>
                </a:cubicBezTo>
                <a:cubicBezTo>
                  <a:pt x="37267" y="18073"/>
                  <a:pt x="37507" y="19067"/>
                  <a:pt x="37296" y="19963"/>
                </a:cubicBezTo>
                <a:cubicBezTo>
                  <a:pt x="36973" y="21341"/>
                  <a:pt x="35621" y="22399"/>
                  <a:pt x="34077" y="22478"/>
                </a:cubicBezTo>
                <a:cubicBezTo>
                  <a:pt x="34013" y="22482"/>
                  <a:pt x="33948" y="22483"/>
                  <a:pt x="33883" y="22483"/>
                </a:cubicBezTo>
                <a:cubicBezTo>
                  <a:pt x="32611" y="22483"/>
                  <a:pt x="31284" y="21856"/>
                  <a:pt x="30302" y="20782"/>
                </a:cubicBezTo>
                <a:cubicBezTo>
                  <a:pt x="28793" y="19134"/>
                  <a:pt x="28275" y="16699"/>
                  <a:pt x="28985" y="14581"/>
                </a:cubicBezTo>
                <a:cubicBezTo>
                  <a:pt x="29646" y="12601"/>
                  <a:pt x="31327" y="11043"/>
                  <a:pt x="33336" y="10512"/>
                </a:cubicBezTo>
                <a:cubicBezTo>
                  <a:pt x="33487" y="6727"/>
                  <a:pt x="31242" y="3179"/>
                  <a:pt x="27931" y="1305"/>
                </a:cubicBezTo>
                <a:cubicBezTo>
                  <a:pt x="26388" y="432"/>
                  <a:pt x="24618" y="1"/>
                  <a:pt x="22848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1" name="Google Shape;933;p20"/>
          <p:cNvGrpSpPr/>
          <p:nvPr/>
        </p:nvGrpSpPr>
        <p:grpSpPr>
          <a:xfrm>
            <a:off x="117577" y="-139712"/>
            <a:ext cx="694919" cy="1219192"/>
            <a:chOff x="3266413" y="556098"/>
            <a:chExt cx="616208" cy="1072728"/>
          </a:xfrm>
        </p:grpSpPr>
        <p:sp>
          <p:nvSpPr>
            <p:cNvPr id="1050339" name="Google Shape;934;p20"/>
            <p:cNvSpPr/>
            <p:nvPr/>
          </p:nvSpPr>
          <p:spPr>
            <a:xfrm>
              <a:off x="3266413" y="556098"/>
              <a:ext cx="616208" cy="1072728"/>
            </a:xfrm>
            <a:custGeom>
              <a:avLst/>
              <a:gdLst/>
              <a:ahLst/>
              <a:cxnLst/>
              <a:rect l="l" t="t" r="r" b="b"/>
              <a:pathLst>
                <a:path w="16045" h="27932" extrusionOk="0">
                  <a:moveTo>
                    <a:pt x="7896" y="0"/>
                  </a:moveTo>
                  <a:cubicBezTo>
                    <a:pt x="7543" y="0"/>
                    <a:pt x="7258" y="285"/>
                    <a:pt x="7258" y="638"/>
                  </a:cubicBezTo>
                  <a:lnTo>
                    <a:pt x="7258" y="11129"/>
                  </a:lnTo>
                  <a:cubicBezTo>
                    <a:pt x="6978" y="11357"/>
                    <a:pt x="6807" y="11703"/>
                    <a:pt x="6807" y="12083"/>
                  </a:cubicBezTo>
                  <a:cubicBezTo>
                    <a:pt x="6807" y="12323"/>
                    <a:pt x="6876" y="12550"/>
                    <a:pt x="6998" y="12742"/>
                  </a:cubicBezTo>
                  <a:lnTo>
                    <a:pt x="250" y="19490"/>
                  </a:lnTo>
                  <a:cubicBezTo>
                    <a:pt x="0" y="19740"/>
                    <a:pt x="0" y="20144"/>
                    <a:pt x="250" y="20392"/>
                  </a:cubicBezTo>
                  <a:lnTo>
                    <a:pt x="7602" y="27744"/>
                  </a:lnTo>
                  <a:cubicBezTo>
                    <a:pt x="7721" y="27863"/>
                    <a:pt x="7884" y="27931"/>
                    <a:pt x="8053" y="27931"/>
                  </a:cubicBezTo>
                  <a:cubicBezTo>
                    <a:pt x="8223" y="27931"/>
                    <a:pt x="8385" y="27865"/>
                    <a:pt x="8504" y="27744"/>
                  </a:cubicBezTo>
                  <a:lnTo>
                    <a:pt x="15857" y="20392"/>
                  </a:lnTo>
                  <a:cubicBezTo>
                    <a:pt x="15976" y="20273"/>
                    <a:pt x="16044" y="20110"/>
                    <a:pt x="16044" y="19941"/>
                  </a:cubicBezTo>
                  <a:cubicBezTo>
                    <a:pt x="16044" y="19772"/>
                    <a:pt x="15977" y="19609"/>
                    <a:pt x="15857" y="19490"/>
                  </a:cubicBezTo>
                  <a:lnTo>
                    <a:pt x="9090" y="12724"/>
                  </a:lnTo>
                  <a:cubicBezTo>
                    <a:pt x="9207" y="12532"/>
                    <a:pt x="9270" y="12310"/>
                    <a:pt x="9270" y="12083"/>
                  </a:cubicBezTo>
                  <a:cubicBezTo>
                    <a:pt x="9270" y="11813"/>
                    <a:pt x="9183" y="11556"/>
                    <a:pt x="9022" y="11341"/>
                  </a:cubicBezTo>
                  <a:cubicBezTo>
                    <a:pt x="8970" y="11273"/>
                    <a:pt x="8912" y="11210"/>
                    <a:pt x="8848" y="11155"/>
                  </a:cubicBezTo>
                  <a:lnTo>
                    <a:pt x="8848" y="638"/>
                  </a:lnTo>
                  <a:cubicBezTo>
                    <a:pt x="8848" y="285"/>
                    <a:pt x="8562" y="0"/>
                    <a:pt x="8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40" name="Google Shape;935;p20"/>
            <p:cNvSpPr/>
            <p:nvPr/>
          </p:nvSpPr>
          <p:spPr>
            <a:xfrm>
              <a:off x="3293297" y="1039540"/>
              <a:ext cx="564707" cy="564707"/>
            </a:xfrm>
            <a:custGeom>
              <a:avLst/>
              <a:gdLst/>
              <a:ahLst/>
              <a:cxnLst/>
              <a:rect l="l" t="t" r="r" b="b"/>
              <a:pathLst>
                <a:path w="14704" h="14704" extrusionOk="0">
                  <a:moveTo>
                    <a:pt x="7351" y="1"/>
                  </a:moveTo>
                  <a:lnTo>
                    <a:pt x="0" y="7352"/>
                  </a:lnTo>
                  <a:lnTo>
                    <a:pt x="7351" y="14704"/>
                  </a:lnTo>
                  <a:lnTo>
                    <a:pt x="14703" y="7352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41" name="Google Shape;936;p20"/>
            <p:cNvSpPr/>
            <p:nvPr/>
          </p:nvSpPr>
          <p:spPr>
            <a:xfrm>
              <a:off x="3322830" y="1069342"/>
              <a:ext cx="505679" cy="505218"/>
            </a:xfrm>
            <a:custGeom>
              <a:avLst/>
              <a:gdLst/>
              <a:ahLst/>
              <a:cxnLst/>
              <a:rect l="l" t="t" r="r" b="b"/>
              <a:pathLst>
                <a:path w="13167" h="13155" extrusionOk="0">
                  <a:moveTo>
                    <a:pt x="6584" y="156"/>
                  </a:moveTo>
                  <a:lnTo>
                    <a:pt x="13006" y="6578"/>
                  </a:lnTo>
                  <a:lnTo>
                    <a:pt x="6584" y="13000"/>
                  </a:lnTo>
                  <a:lnTo>
                    <a:pt x="1196" y="7610"/>
                  </a:lnTo>
                  <a:lnTo>
                    <a:pt x="163" y="6578"/>
                  </a:lnTo>
                  <a:lnTo>
                    <a:pt x="1298" y="5442"/>
                  </a:lnTo>
                  <a:lnTo>
                    <a:pt x="6584" y="156"/>
                  </a:lnTo>
                  <a:close/>
                  <a:moveTo>
                    <a:pt x="6583" y="1"/>
                  </a:moveTo>
                  <a:cubicBezTo>
                    <a:pt x="6567" y="1"/>
                    <a:pt x="6550" y="7"/>
                    <a:pt x="6538" y="19"/>
                  </a:cubicBezTo>
                  <a:lnTo>
                    <a:pt x="24" y="6531"/>
                  </a:lnTo>
                  <a:cubicBezTo>
                    <a:pt x="0" y="6557"/>
                    <a:pt x="0" y="6598"/>
                    <a:pt x="24" y="6622"/>
                  </a:cubicBezTo>
                  <a:lnTo>
                    <a:pt x="1153" y="7751"/>
                  </a:lnTo>
                  <a:lnTo>
                    <a:pt x="6538" y="13136"/>
                  </a:lnTo>
                  <a:cubicBezTo>
                    <a:pt x="6552" y="13147"/>
                    <a:pt x="6566" y="13154"/>
                    <a:pt x="6583" y="13154"/>
                  </a:cubicBezTo>
                  <a:cubicBezTo>
                    <a:pt x="6598" y="13154"/>
                    <a:pt x="6615" y="13147"/>
                    <a:pt x="6626" y="13136"/>
                  </a:cubicBezTo>
                  <a:lnTo>
                    <a:pt x="13140" y="6622"/>
                  </a:lnTo>
                  <a:cubicBezTo>
                    <a:pt x="13166" y="6598"/>
                    <a:pt x="13166" y="6557"/>
                    <a:pt x="13141" y="6531"/>
                  </a:cubicBezTo>
                  <a:lnTo>
                    <a:pt x="6629" y="19"/>
                  </a:lnTo>
                  <a:cubicBezTo>
                    <a:pt x="6616" y="7"/>
                    <a:pt x="6600" y="1"/>
                    <a:pt x="6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42" name="Google Shape;937;p20"/>
            <p:cNvSpPr/>
            <p:nvPr/>
          </p:nvSpPr>
          <p:spPr>
            <a:xfrm>
              <a:off x="3486973" y="1213745"/>
              <a:ext cx="34564" cy="40978"/>
            </a:xfrm>
            <a:custGeom>
              <a:avLst/>
              <a:gdLst/>
              <a:ahLst/>
              <a:cxnLst/>
              <a:rect l="l" t="t" r="r" b="b"/>
              <a:pathLst>
                <a:path w="900" h="1067" extrusionOk="0">
                  <a:moveTo>
                    <a:pt x="103" y="1"/>
                  </a:moveTo>
                  <a:cubicBezTo>
                    <a:pt x="92" y="1"/>
                    <a:pt x="81" y="3"/>
                    <a:pt x="71" y="8"/>
                  </a:cubicBezTo>
                  <a:cubicBezTo>
                    <a:pt x="25" y="25"/>
                    <a:pt x="1" y="77"/>
                    <a:pt x="18" y="125"/>
                  </a:cubicBezTo>
                  <a:cubicBezTo>
                    <a:pt x="53" y="223"/>
                    <a:pt x="103" y="312"/>
                    <a:pt x="152" y="398"/>
                  </a:cubicBezTo>
                  <a:cubicBezTo>
                    <a:pt x="203" y="483"/>
                    <a:pt x="257" y="565"/>
                    <a:pt x="316" y="643"/>
                  </a:cubicBezTo>
                  <a:cubicBezTo>
                    <a:pt x="373" y="724"/>
                    <a:pt x="438" y="797"/>
                    <a:pt x="507" y="869"/>
                  </a:cubicBezTo>
                  <a:cubicBezTo>
                    <a:pt x="579" y="937"/>
                    <a:pt x="654" y="1005"/>
                    <a:pt x="752" y="1056"/>
                  </a:cubicBezTo>
                  <a:cubicBezTo>
                    <a:pt x="766" y="1063"/>
                    <a:pt x="783" y="1067"/>
                    <a:pt x="801" y="1067"/>
                  </a:cubicBezTo>
                  <a:cubicBezTo>
                    <a:pt x="804" y="1067"/>
                    <a:pt x="808" y="1067"/>
                    <a:pt x="812" y="1066"/>
                  </a:cubicBezTo>
                  <a:cubicBezTo>
                    <a:pt x="864" y="1057"/>
                    <a:pt x="899" y="1010"/>
                    <a:pt x="891" y="956"/>
                  </a:cubicBezTo>
                  <a:cubicBezTo>
                    <a:pt x="872" y="846"/>
                    <a:pt x="830" y="751"/>
                    <a:pt x="784" y="660"/>
                  </a:cubicBezTo>
                  <a:cubicBezTo>
                    <a:pt x="734" y="573"/>
                    <a:pt x="675" y="489"/>
                    <a:pt x="609" y="412"/>
                  </a:cubicBezTo>
                  <a:cubicBezTo>
                    <a:pt x="545" y="332"/>
                    <a:pt x="474" y="261"/>
                    <a:pt x="398" y="193"/>
                  </a:cubicBezTo>
                  <a:cubicBezTo>
                    <a:pt x="321" y="126"/>
                    <a:pt x="240" y="62"/>
                    <a:pt x="145" y="11"/>
                  </a:cubicBezTo>
                  <a:cubicBezTo>
                    <a:pt x="132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43" name="Google Shape;938;p20"/>
            <p:cNvSpPr/>
            <p:nvPr/>
          </p:nvSpPr>
          <p:spPr>
            <a:xfrm>
              <a:off x="3442231" y="1283066"/>
              <a:ext cx="99546" cy="96512"/>
            </a:xfrm>
            <a:custGeom>
              <a:avLst/>
              <a:gdLst/>
              <a:ahLst/>
              <a:cxnLst/>
              <a:rect l="l" t="t" r="r" b="b"/>
              <a:pathLst>
                <a:path w="2592" h="2513" extrusionOk="0">
                  <a:moveTo>
                    <a:pt x="146" y="1"/>
                  </a:moveTo>
                  <a:cubicBezTo>
                    <a:pt x="100" y="1"/>
                    <a:pt x="61" y="38"/>
                    <a:pt x="61" y="87"/>
                  </a:cubicBezTo>
                  <a:cubicBezTo>
                    <a:pt x="61" y="134"/>
                    <a:pt x="100" y="172"/>
                    <a:pt x="146" y="172"/>
                  </a:cubicBezTo>
                  <a:lnTo>
                    <a:pt x="2349" y="172"/>
                  </a:lnTo>
                  <a:cubicBezTo>
                    <a:pt x="2246" y="383"/>
                    <a:pt x="2116" y="560"/>
                    <a:pt x="1963" y="739"/>
                  </a:cubicBezTo>
                  <a:cubicBezTo>
                    <a:pt x="1786" y="947"/>
                    <a:pt x="1594" y="1159"/>
                    <a:pt x="1395" y="1353"/>
                  </a:cubicBezTo>
                  <a:cubicBezTo>
                    <a:pt x="1196" y="1549"/>
                    <a:pt x="987" y="1733"/>
                    <a:pt x="764" y="1901"/>
                  </a:cubicBezTo>
                  <a:cubicBezTo>
                    <a:pt x="542" y="2070"/>
                    <a:pt x="306" y="2220"/>
                    <a:pt x="56" y="2351"/>
                  </a:cubicBezTo>
                  <a:lnTo>
                    <a:pt x="55" y="2351"/>
                  </a:lnTo>
                  <a:cubicBezTo>
                    <a:pt x="20" y="2371"/>
                    <a:pt x="1" y="2412"/>
                    <a:pt x="12" y="2451"/>
                  </a:cubicBezTo>
                  <a:cubicBezTo>
                    <a:pt x="24" y="2489"/>
                    <a:pt x="58" y="2512"/>
                    <a:pt x="95" y="2512"/>
                  </a:cubicBezTo>
                  <a:cubicBezTo>
                    <a:pt x="103" y="2512"/>
                    <a:pt x="111" y="2511"/>
                    <a:pt x="119" y="2509"/>
                  </a:cubicBezTo>
                  <a:cubicBezTo>
                    <a:pt x="402" y="2427"/>
                    <a:pt x="677" y="2305"/>
                    <a:pt x="932" y="2152"/>
                  </a:cubicBezTo>
                  <a:cubicBezTo>
                    <a:pt x="1187" y="1999"/>
                    <a:pt x="1427" y="1817"/>
                    <a:pt x="1646" y="1619"/>
                  </a:cubicBezTo>
                  <a:cubicBezTo>
                    <a:pt x="1866" y="1419"/>
                    <a:pt x="2069" y="1213"/>
                    <a:pt x="2257" y="974"/>
                  </a:cubicBezTo>
                  <a:cubicBezTo>
                    <a:pt x="2440" y="736"/>
                    <a:pt x="2592" y="420"/>
                    <a:pt x="2561" y="99"/>
                  </a:cubicBezTo>
                  <a:cubicBezTo>
                    <a:pt x="2562" y="95"/>
                    <a:pt x="2562" y="89"/>
                    <a:pt x="2562" y="85"/>
                  </a:cubicBezTo>
                  <a:cubicBezTo>
                    <a:pt x="2562" y="38"/>
                    <a:pt x="2524" y="1"/>
                    <a:pt x="2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44" name="Google Shape;939;p20"/>
            <p:cNvSpPr/>
            <p:nvPr/>
          </p:nvSpPr>
          <p:spPr>
            <a:xfrm>
              <a:off x="3504486" y="1327578"/>
              <a:ext cx="11176" cy="84990"/>
            </a:xfrm>
            <a:custGeom>
              <a:avLst/>
              <a:gdLst/>
              <a:ahLst/>
              <a:cxnLst/>
              <a:rect l="l" t="t" r="r" b="b"/>
              <a:pathLst>
                <a:path w="291" h="2213" extrusionOk="0">
                  <a:moveTo>
                    <a:pt x="203" y="65"/>
                  </a:moveTo>
                  <a:lnTo>
                    <a:pt x="203" y="65"/>
                  </a:lnTo>
                  <a:cubicBezTo>
                    <a:pt x="210" y="72"/>
                    <a:pt x="215" y="81"/>
                    <a:pt x="216" y="93"/>
                  </a:cubicBezTo>
                  <a:lnTo>
                    <a:pt x="216" y="93"/>
                  </a:lnTo>
                  <a:lnTo>
                    <a:pt x="203" y="65"/>
                  </a:lnTo>
                  <a:close/>
                  <a:moveTo>
                    <a:pt x="132" y="0"/>
                  </a:moveTo>
                  <a:cubicBezTo>
                    <a:pt x="95" y="0"/>
                    <a:pt x="61" y="24"/>
                    <a:pt x="51" y="61"/>
                  </a:cubicBezTo>
                  <a:cubicBezTo>
                    <a:pt x="41" y="94"/>
                    <a:pt x="45" y="126"/>
                    <a:pt x="58" y="152"/>
                  </a:cubicBezTo>
                  <a:lnTo>
                    <a:pt x="58" y="152"/>
                  </a:lnTo>
                  <a:cubicBezTo>
                    <a:pt x="11" y="479"/>
                    <a:pt x="1" y="807"/>
                    <a:pt x="1" y="1133"/>
                  </a:cubicBezTo>
                  <a:cubicBezTo>
                    <a:pt x="4" y="1468"/>
                    <a:pt x="16" y="1804"/>
                    <a:pt x="61" y="2139"/>
                  </a:cubicBezTo>
                  <a:cubicBezTo>
                    <a:pt x="66" y="2176"/>
                    <a:pt x="94" y="2207"/>
                    <a:pt x="134" y="2212"/>
                  </a:cubicBezTo>
                  <a:cubicBezTo>
                    <a:pt x="137" y="2213"/>
                    <a:pt x="141" y="2213"/>
                    <a:pt x="145" y="2213"/>
                  </a:cubicBezTo>
                  <a:cubicBezTo>
                    <a:pt x="188" y="2213"/>
                    <a:pt x="226" y="2183"/>
                    <a:pt x="231" y="2139"/>
                  </a:cubicBezTo>
                  <a:cubicBezTo>
                    <a:pt x="275" y="1804"/>
                    <a:pt x="288" y="1468"/>
                    <a:pt x="290" y="1133"/>
                  </a:cubicBezTo>
                  <a:cubicBezTo>
                    <a:pt x="290" y="799"/>
                    <a:pt x="279" y="463"/>
                    <a:pt x="231" y="128"/>
                  </a:cubicBezTo>
                  <a:lnTo>
                    <a:pt x="217" y="96"/>
                  </a:lnTo>
                  <a:lnTo>
                    <a:pt x="217" y="96"/>
                  </a:lnTo>
                  <a:cubicBezTo>
                    <a:pt x="222" y="55"/>
                    <a:pt x="196" y="15"/>
                    <a:pt x="155" y="4"/>
                  </a:cubicBezTo>
                  <a:cubicBezTo>
                    <a:pt x="147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45" name="Google Shape;940;p20"/>
            <p:cNvSpPr/>
            <p:nvPr/>
          </p:nvSpPr>
          <p:spPr>
            <a:xfrm>
              <a:off x="3508365" y="1329805"/>
              <a:ext cx="36600" cy="36677"/>
            </a:xfrm>
            <a:custGeom>
              <a:avLst/>
              <a:gdLst/>
              <a:ahLst/>
              <a:cxnLst/>
              <a:rect l="l" t="t" r="r" b="b"/>
              <a:pathLst>
                <a:path w="953" h="955" extrusionOk="0">
                  <a:moveTo>
                    <a:pt x="99" y="1"/>
                  </a:moveTo>
                  <a:cubicBezTo>
                    <a:pt x="86" y="1"/>
                    <a:pt x="73" y="4"/>
                    <a:pt x="60" y="10"/>
                  </a:cubicBezTo>
                  <a:cubicBezTo>
                    <a:pt x="18" y="32"/>
                    <a:pt x="1" y="84"/>
                    <a:pt x="21" y="128"/>
                  </a:cubicBezTo>
                  <a:cubicBezTo>
                    <a:pt x="110" y="303"/>
                    <a:pt x="233" y="447"/>
                    <a:pt x="365" y="583"/>
                  </a:cubicBezTo>
                  <a:cubicBezTo>
                    <a:pt x="498" y="717"/>
                    <a:pt x="640" y="844"/>
                    <a:pt x="807" y="943"/>
                  </a:cubicBezTo>
                  <a:cubicBezTo>
                    <a:pt x="821" y="950"/>
                    <a:pt x="837" y="954"/>
                    <a:pt x="853" y="954"/>
                  </a:cubicBezTo>
                  <a:cubicBezTo>
                    <a:pt x="866" y="954"/>
                    <a:pt x="881" y="951"/>
                    <a:pt x="894" y="944"/>
                  </a:cubicBezTo>
                  <a:cubicBezTo>
                    <a:pt x="937" y="920"/>
                    <a:pt x="953" y="867"/>
                    <a:pt x="929" y="825"/>
                  </a:cubicBezTo>
                  <a:lnTo>
                    <a:pt x="927" y="819"/>
                  </a:lnTo>
                  <a:cubicBezTo>
                    <a:pt x="833" y="647"/>
                    <a:pt x="716" y="504"/>
                    <a:pt x="587" y="368"/>
                  </a:cubicBezTo>
                  <a:cubicBezTo>
                    <a:pt x="460" y="235"/>
                    <a:pt x="323" y="110"/>
                    <a:pt x="149" y="14"/>
                  </a:cubicBezTo>
                  <a:lnTo>
                    <a:pt x="143" y="13"/>
                  </a:lnTo>
                  <a:cubicBezTo>
                    <a:pt x="129" y="5"/>
                    <a:pt x="114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46" name="Google Shape;941;p20"/>
            <p:cNvSpPr/>
            <p:nvPr/>
          </p:nvSpPr>
          <p:spPr>
            <a:xfrm>
              <a:off x="3588785" y="1237441"/>
              <a:ext cx="89330" cy="14479"/>
            </a:xfrm>
            <a:custGeom>
              <a:avLst/>
              <a:gdLst/>
              <a:ahLst/>
              <a:cxnLst/>
              <a:rect l="l" t="t" r="r" b="b"/>
              <a:pathLst>
                <a:path w="2326" h="377" extrusionOk="0">
                  <a:moveTo>
                    <a:pt x="1241" y="1"/>
                  </a:moveTo>
                  <a:cubicBezTo>
                    <a:pt x="1215" y="1"/>
                    <a:pt x="1189" y="1"/>
                    <a:pt x="1164" y="1"/>
                  </a:cubicBezTo>
                  <a:cubicBezTo>
                    <a:pt x="801" y="7"/>
                    <a:pt x="439" y="26"/>
                    <a:pt x="78" y="103"/>
                  </a:cubicBezTo>
                  <a:cubicBezTo>
                    <a:pt x="45" y="110"/>
                    <a:pt x="18" y="135"/>
                    <a:pt x="11" y="169"/>
                  </a:cubicBezTo>
                  <a:cubicBezTo>
                    <a:pt x="1" y="217"/>
                    <a:pt x="30" y="263"/>
                    <a:pt x="78" y="274"/>
                  </a:cubicBezTo>
                  <a:cubicBezTo>
                    <a:pt x="441" y="350"/>
                    <a:pt x="802" y="370"/>
                    <a:pt x="1164" y="376"/>
                  </a:cubicBezTo>
                  <a:cubicBezTo>
                    <a:pt x="1187" y="376"/>
                    <a:pt x="1209" y="376"/>
                    <a:pt x="1232" y="376"/>
                  </a:cubicBezTo>
                  <a:cubicBezTo>
                    <a:pt x="1391" y="376"/>
                    <a:pt x="1548" y="369"/>
                    <a:pt x="1707" y="356"/>
                  </a:cubicBezTo>
                  <a:cubicBezTo>
                    <a:pt x="1889" y="342"/>
                    <a:pt x="2069" y="319"/>
                    <a:pt x="2250" y="274"/>
                  </a:cubicBezTo>
                  <a:cubicBezTo>
                    <a:pt x="2280" y="266"/>
                    <a:pt x="2305" y="242"/>
                    <a:pt x="2314" y="209"/>
                  </a:cubicBezTo>
                  <a:cubicBezTo>
                    <a:pt x="2325" y="162"/>
                    <a:pt x="2297" y="115"/>
                    <a:pt x="2250" y="103"/>
                  </a:cubicBezTo>
                  <a:cubicBezTo>
                    <a:pt x="2069" y="58"/>
                    <a:pt x="1889" y="33"/>
                    <a:pt x="1707" y="19"/>
                  </a:cubicBezTo>
                  <a:cubicBezTo>
                    <a:pt x="1551" y="7"/>
                    <a:pt x="1396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47" name="Google Shape;942;p20"/>
            <p:cNvSpPr/>
            <p:nvPr/>
          </p:nvSpPr>
          <p:spPr>
            <a:xfrm>
              <a:off x="3573039" y="1270892"/>
              <a:ext cx="111029" cy="58721"/>
            </a:xfrm>
            <a:custGeom>
              <a:avLst/>
              <a:gdLst/>
              <a:ahLst/>
              <a:cxnLst/>
              <a:rect l="l" t="t" r="r" b="b"/>
              <a:pathLst>
                <a:path w="2891" h="1529" extrusionOk="0">
                  <a:moveTo>
                    <a:pt x="2691" y="85"/>
                  </a:moveTo>
                  <a:lnTo>
                    <a:pt x="2776" y="170"/>
                  </a:lnTo>
                  <a:lnTo>
                    <a:pt x="2683" y="170"/>
                  </a:lnTo>
                  <a:cubicBezTo>
                    <a:pt x="2664" y="361"/>
                    <a:pt x="2664" y="554"/>
                    <a:pt x="2658" y="743"/>
                  </a:cubicBezTo>
                  <a:cubicBezTo>
                    <a:pt x="2662" y="936"/>
                    <a:pt x="2664" y="1127"/>
                    <a:pt x="2681" y="1317"/>
                  </a:cubicBezTo>
                  <a:lnTo>
                    <a:pt x="2774" y="1316"/>
                  </a:lnTo>
                  <a:lnTo>
                    <a:pt x="2690" y="1401"/>
                  </a:lnTo>
                  <a:cubicBezTo>
                    <a:pt x="2687" y="1374"/>
                    <a:pt x="2683" y="1345"/>
                    <a:pt x="2681" y="1317"/>
                  </a:cubicBezTo>
                  <a:lnTo>
                    <a:pt x="358" y="1359"/>
                  </a:lnTo>
                  <a:cubicBezTo>
                    <a:pt x="375" y="1152"/>
                    <a:pt x="360" y="951"/>
                    <a:pt x="338" y="750"/>
                  </a:cubicBezTo>
                  <a:cubicBezTo>
                    <a:pt x="327" y="639"/>
                    <a:pt x="312" y="523"/>
                    <a:pt x="287" y="412"/>
                  </a:cubicBezTo>
                  <a:cubicBezTo>
                    <a:pt x="278" y="355"/>
                    <a:pt x="263" y="300"/>
                    <a:pt x="251" y="243"/>
                  </a:cubicBezTo>
                  <a:cubicBezTo>
                    <a:pt x="242" y="216"/>
                    <a:pt x="235" y="185"/>
                    <a:pt x="227" y="160"/>
                  </a:cubicBezTo>
                  <a:cubicBezTo>
                    <a:pt x="222" y="159"/>
                    <a:pt x="200" y="160"/>
                    <a:pt x="176" y="141"/>
                  </a:cubicBezTo>
                  <a:lnTo>
                    <a:pt x="176" y="141"/>
                  </a:lnTo>
                  <a:cubicBezTo>
                    <a:pt x="1018" y="158"/>
                    <a:pt x="1847" y="168"/>
                    <a:pt x="2683" y="170"/>
                  </a:cubicBezTo>
                  <a:cubicBezTo>
                    <a:pt x="2684" y="142"/>
                    <a:pt x="2688" y="114"/>
                    <a:pt x="2691" y="85"/>
                  </a:cubicBezTo>
                  <a:close/>
                  <a:moveTo>
                    <a:pt x="358" y="1359"/>
                  </a:moveTo>
                  <a:cubicBezTo>
                    <a:pt x="358" y="1383"/>
                    <a:pt x="354" y="1407"/>
                    <a:pt x="352" y="1430"/>
                  </a:cubicBezTo>
                  <a:lnTo>
                    <a:pt x="267" y="1360"/>
                  </a:lnTo>
                  <a:lnTo>
                    <a:pt x="358" y="1359"/>
                  </a:lnTo>
                  <a:close/>
                  <a:moveTo>
                    <a:pt x="2661" y="0"/>
                  </a:moveTo>
                  <a:cubicBezTo>
                    <a:pt x="1791" y="0"/>
                    <a:pt x="912" y="12"/>
                    <a:pt x="48" y="28"/>
                  </a:cubicBezTo>
                  <a:cubicBezTo>
                    <a:pt x="31" y="64"/>
                    <a:pt x="14" y="122"/>
                    <a:pt x="15" y="178"/>
                  </a:cubicBezTo>
                  <a:lnTo>
                    <a:pt x="7" y="267"/>
                  </a:lnTo>
                  <a:cubicBezTo>
                    <a:pt x="4" y="325"/>
                    <a:pt x="1" y="380"/>
                    <a:pt x="1" y="438"/>
                  </a:cubicBezTo>
                  <a:cubicBezTo>
                    <a:pt x="0" y="555"/>
                    <a:pt x="7" y="668"/>
                    <a:pt x="17" y="782"/>
                  </a:cubicBezTo>
                  <a:cubicBezTo>
                    <a:pt x="40" y="1011"/>
                    <a:pt x="82" y="1241"/>
                    <a:pt x="184" y="1458"/>
                  </a:cubicBezTo>
                  <a:lnTo>
                    <a:pt x="194" y="1483"/>
                  </a:lnTo>
                  <a:cubicBezTo>
                    <a:pt x="208" y="1510"/>
                    <a:pt x="236" y="1528"/>
                    <a:pt x="269" y="1528"/>
                  </a:cubicBezTo>
                  <a:lnTo>
                    <a:pt x="2776" y="1485"/>
                  </a:lnTo>
                  <a:cubicBezTo>
                    <a:pt x="2819" y="1485"/>
                    <a:pt x="2854" y="1452"/>
                    <a:pt x="2860" y="1412"/>
                  </a:cubicBezTo>
                  <a:lnTo>
                    <a:pt x="2860" y="1400"/>
                  </a:lnTo>
                  <a:cubicBezTo>
                    <a:pt x="2887" y="1180"/>
                    <a:pt x="2888" y="961"/>
                    <a:pt x="2891" y="742"/>
                  </a:cubicBezTo>
                  <a:cubicBezTo>
                    <a:pt x="2888" y="632"/>
                    <a:pt x="2888" y="523"/>
                    <a:pt x="2884" y="413"/>
                  </a:cubicBezTo>
                  <a:cubicBezTo>
                    <a:pt x="2882" y="304"/>
                    <a:pt x="2873" y="193"/>
                    <a:pt x="2861" y="85"/>
                  </a:cubicBezTo>
                  <a:lnTo>
                    <a:pt x="2861" y="79"/>
                  </a:lnTo>
                  <a:cubicBezTo>
                    <a:pt x="2859" y="34"/>
                    <a:pt x="2822" y="0"/>
                    <a:pt x="2776" y="0"/>
                  </a:cubicBezTo>
                  <a:cubicBezTo>
                    <a:pt x="2738" y="0"/>
                    <a:pt x="2699" y="0"/>
                    <a:pt x="2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48" name="Google Shape;943;p20"/>
            <p:cNvSpPr/>
            <p:nvPr/>
          </p:nvSpPr>
          <p:spPr>
            <a:xfrm>
              <a:off x="3560788" y="1350237"/>
              <a:ext cx="137336" cy="90559"/>
            </a:xfrm>
            <a:custGeom>
              <a:avLst/>
              <a:gdLst/>
              <a:ahLst/>
              <a:cxnLst/>
              <a:rect l="l" t="t" r="r" b="b"/>
              <a:pathLst>
                <a:path w="3576" h="2358" extrusionOk="0">
                  <a:moveTo>
                    <a:pt x="2172" y="1"/>
                  </a:moveTo>
                  <a:cubicBezTo>
                    <a:pt x="2043" y="1"/>
                    <a:pt x="1915" y="2"/>
                    <a:pt x="1786" y="5"/>
                  </a:cubicBezTo>
                  <a:cubicBezTo>
                    <a:pt x="1218" y="8"/>
                    <a:pt x="651" y="23"/>
                    <a:pt x="83" y="60"/>
                  </a:cubicBezTo>
                  <a:cubicBezTo>
                    <a:pt x="41" y="62"/>
                    <a:pt x="7" y="97"/>
                    <a:pt x="4" y="140"/>
                  </a:cubicBezTo>
                  <a:cubicBezTo>
                    <a:pt x="1" y="186"/>
                    <a:pt x="37" y="227"/>
                    <a:pt x="83" y="230"/>
                  </a:cubicBezTo>
                  <a:cubicBezTo>
                    <a:pt x="652" y="266"/>
                    <a:pt x="1219" y="283"/>
                    <a:pt x="1786" y="286"/>
                  </a:cubicBezTo>
                  <a:cubicBezTo>
                    <a:pt x="1915" y="288"/>
                    <a:pt x="2044" y="290"/>
                    <a:pt x="2173" y="290"/>
                  </a:cubicBezTo>
                  <a:cubicBezTo>
                    <a:pt x="2572" y="290"/>
                    <a:pt x="2971" y="277"/>
                    <a:pt x="3369" y="242"/>
                  </a:cubicBezTo>
                  <a:lnTo>
                    <a:pt x="3369" y="242"/>
                  </a:lnTo>
                  <a:cubicBezTo>
                    <a:pt x="3267" y="551"/>
                    <a:pt x="3182" y="864"/>
                    <a:pt x="3104" y="1180"/>
                  </a:cubicBezTo>
                  <a:cubicBezTo>
                    <a:pt x="3017" y="1535"/>
                    <a:pt x="2936" y="1895"/>
                    <a:pt x="2902" y="2266"/>
                  </a:cubicBezTo>
                  <a:cubicBezTo>
                    <a:pt x="2900" y="2302"/>
                    <a:pt x="2923" y="2340"/>
                    <a:pt x="2959" y="2353"/>
                  </a:cubicBezTo>
                  <a:cubicBezTo>
                    <a:pt x="2968" y="2356"/>
                    <a:pt x="2978" y="2358"/>
                    <a:pt x="2987" y="2358"/>
                  </a:cubicBezTo>
                  <a:cubicBezTo>
                    <a:pt x="3023" y="2358"/>
                    <a:pt x="3056" y="2336"/>
                    <a:pt x="3068" y="2301"/>
                  </a:cubicBezTo>
                  <a:cubicBezTo>
                    <a:pt x="3193" y="1956"/>
                    <a:pt x="3298" y="1608"/>
                    <a:pt x="3391" y="1252"/>
                  </a:cubicBezTo>
                  <a:cubicBezTo>
                    <a:pt x="3484" y="899"/>
                    <a:pt x="3564" y="536"/>
                    <a:pt x="3573" y="159"/>
                  </a:cubicBezTo>
                  <a:lnTo>
                    <a:pt x="3573" y="154"/>
                  </a:lnTo>
                  <a:cubicBezTo>
                    <a:pt x="3575" y="107"/>
                    <a:pt x="3538" y="65"/>
                    <a:pt x="3490" y="60"/>
                  </a:cubicBezTo>
                  <a:cubicBezTo>
                    <a:pt x="3050" y="16"/>
                    <a:pt x="2611" y="1"/>
                    <a:pt x="2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49" name="Google Shape;944;p20"/>
            <p:cNvSpPr/>
            <p:nvPr/>
          </p:nvSpPr>
          <p:spPr>
            <a:xfrm>
              <a:off x="3570773" y="1353539"/>
              <a:ext cx="13096" cy="88447"/>
            </a:xfrm>
            <a:custGeom>
              <a:avLst/>
              <a:gdLst/>
              <a:ahLst/>
              <a:cxnLst/>
              <a:rect l="l" t="t" r="r" b="b"/>
              <a:pathLst>
                <a:path w="341" h="2303" extrusionOk="0">
                  <a:moveTo>
                    <a:pt x="187" y="1"/>
                  </a:moveTo>
                  <a:cubicBezTo>
                    <a:pt x="147" y="1"/>
                    <a:pt x="110" y="30"/>
                    <a:pt x="101" y="71"/>
                  </a:cubicBezTo>
                  <a:lnTo>
                    <a:pt x="101" y="73"/>
                  </a:lnTo>
                  <a:cubicBezTo>
                    <a:pt x="29" y="434"/>
                    <a:pt x="9" y="791"/>
                    <a:pt x="4" y="1149"/>
                  </a:cubicBezTo>
                  <a:cubicBezTo>
                    <a:pt x="0" y="1508"/>
                    <a:pt x="11" y="1868"/>
                    <a:pt x="66" y="2227"/>
                  </a:cubicBezTo>
                  <a:lnTo>
                    <a:pt x="66" y="2231"/>
                  </a:lnTo>
                  <a:cubicBezTo>
                    <a:pt x="72" y="2265"/>
                    <a:pt x="98" y="2294"/>
                    <a:pt x="135" y="2301"/>
                  </a:cubicBezTo>
                  <a:cubicBezTo>
                    <a:pt x="141" y="2302"/>
                    <a:pt x="147" y="2303"/>
                    <a:pt x="153" y="2303"/>
                  </a:cubicBezTo>
                  <a:cubicBezTo>
                    <a:pt x="193" y="2303"/>
                    <a:pt x="228" y="2273"/>
                    <a:pt x="236" y="2233"/>
                  </a:cubicBezTo>
                  <a:cubicBezTo>
                    <a:pt x="303" y="1875"/>
                    <a:pt x="324" y="1515"/>
                    <a:pt x="334" y="1155"/>
                  </a:cubicBezTo>
                  <a:cubicBezTo>
                    <a:pt x="341" y="796"/>
                    <a:pt x="333" y="435"/>
                    <a:pt x="271" y="75"/>
                  </a:cubicBezTo>
                  <a:cubicBezTo>
                    <a:pt x="266" y="40"/>
                    <a:pt x="241" y="11"/>
                    <a:pt x="203" y="3"/>
                  </a:cubicBezTo>
                  <a:cubicBezTo>
                    <a:pt x="198" y="1"/>
                    <a:pt x="19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50" name="Google Shape;945;p20"/>
            <p:cNvSpPr/>
            <p:nvPr/>
          </p:nvSpPr>
          <p:spPr>
            <a:xfrm>
              <a:off x="3573500" y="1414488"/>
              <a:ext cx="106420" cy="13288"/>
            </a:xfrm>
            <a:custGeom>
              <a:avLst/>
              <a:gdLst/>
              <a:ahLst/>
              <a:cxnLst/>
              <a:rect l="l" t="t" r="r" b="b"/>
              <a:pathLst>
                <a:path w="2771" h="346" extrusionOk="0">
                  <a:moveTo>
                    <a:pt x="1168" y="0"/>
                  </a:moveTo>
                  <a:cubicBezTo>
                    <a:pt x="806" y="0"/>
                    <a:pt x="447" y="31"/>
                    <a:pt x="79" y="92"/>
                  </a:cubicBezTo>
                  <a:cubicBezTo>
                    <a:pt x="34" y="100"/>
                    <a:pt x="1" y="143"/>
                    <a:pt x="9" y="191"/>
                  </a:cubicBezTo>
                  <a:cubicBezTo>
                    <a:pt x="16" y="232"/>
                    <a:pt x="51" y="261"/>
                    <a:pt x="93" y="261"/>
                  </a:cubicBezTo>
                  <a:cubicBezTo>
                    <a:pt x="98" y="261"/>
                    <a:pt x="102" y="261"/>
                    <a:pt x="107" y="260"/>
                  </a:cubicBezTo>
                  <a:cubicBezTo>
                    <a:pt x="465" y="201"/>
                    <a:pt x="815" y="171"/>
                    <a:pt x="1166" y="171"/>
                  </a:cubicBezTo>
                  <a:cubicBezTo>
                    <a:pt x="1653" y="171"/>
                    <a:pt x="2143" y="228"/>
                    <a:pt x="2660" y="344"/>
                  </a:cubicBezTo>
                  <a:cubicBezTo>
                    <a:pt x="2665" y="345"/>
                    <a:pt x="2672" y="345"/>
                    <a:pt x="2678" y="345"/>
                  </a:cubicBezTo>
                  <a:cubicBezTo>
                    <a:pt x="2717" y="345"/>
                    <a:pt x="2752" y="320"/>
                    <a:pt x="2760" y="279"/>
                  </a:cubicBezTo>
                  <a:cubicBezTo>
                    <a:pt x="2771" y="233"/>
                    <a:pt x="2741" y="188"/>
                    <a:pt x="2696" y="177"/>
                  </a:cubicBezTo>
                  <a:cubicBezTo>
                    <a:pt x="2167" y="59"/>
                    <a:pt x="1666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51" name="Google Shape;946;p20"/>
            <p:cNvSpPr/>
            <p:nvPr/>
          </p:nvSpPr>
          <p:spPr>
            <a:xfrm>
              <a:off x="3626844" y="1352042"/>
              <a:ext cx="7335" cy="69897"/>
            </a:xfrm>
            <a:custGeom>
              <a:avLst/>
              <a:gdLst/>
              <a:ahLst/>
              <a:cxnLst/>
              <a:rect l="l" t="t" r="r" b="b"/>
              <a:pathLst>
                <a:path w="191" h="1820" extrusionOk="0">
                  <a:moveTo>
                    <a:pt x="108" y="1"/>
                  </a:moveTo>
                  <a:cubicBezTo>
                    <a:pt x="59" y="2"/>
                    <a:pt x="21" y="36"/>
                    <a:pt x="20" y="82"/>
                  </a:cubicBezTo>
                  <a:cubicBezTo>
                    <a:pt x="4" y="631"/>
                    <a:pt x="0" y="1187"/>
                    <a:pt x="6" y="1736"/>
                  </a:cubicBezTo>
                  <a:cubicBezTo>
                    <a:pt x="6" y="1783"/>
                    <a:pt x="43" y="1819"/>
                    <a:pt x="91" y="1819"/>
                  </a:cubicBezTo>
                  <a:cubicBezTo>
                    <a:pt x="138" y="1818"/>
                    <a:pt x="176" y="1779"/>
                    <a:pt x="176" y="1734"/>
                  </a:cubicBezTo>
                  <a:cubicBezTo>
                    <a:pt x="170" y="1188"/>
                    <a:pt x="174" y="634"/>
                    <a:pt x="190" y="88"/>
                  </a:cubicBezTo>
                  <a:cubicBezTo>
                    <a:pt x="191" y="42"/>
                    <a:pt x="155" y="2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52" name="Google Shape;947;p20"/>
            <p:cNvSpPr/>
            <p:nvPr/>
          </p:nvSpPr>
          <p:spPr>
            <a:xfrm>
              <a:off x="3573538" y="1383342"/>
              <a:ext cx="118249" cy="6951"/>
            </a:xfrm>
            <a:custGeom>
              <a:avLst/>
              <a:gdLst/>
              <a:ahLst/>
              <a:cxnLst/>
              <a:rect l="l" t="t" r="r" b="b"/>
              <a:pathLst>
                <a:path w="3079" h="181" extrusionOk="0">
                  <a:moveTo>
                    <a:pt x="110" y="0"/>
                  </a:moveTo>
                  <a:cubicBezTo>
                    <a:pt x="100" y="0"/>
                    <a:pt x="91" y="1"/>
                    <a:pt x="81" y="1"/>
                  </a:cubicBezTo>
                  <a:cubicBezTo>
                    <a:pt x="35" y="6"/>
                    <a:pt x="1" y="49"/>
                    <a:pt x="7" y="96"/>
                  </a:cubicBezTo>
                  <a:cubicBezTo>
                    <a:pt x="11" y="139"/>
                    <a:pt x="52" y="171"/>
                    <a:pt x="93" y="171"/>
                  </a:cubicBezTo>
                  <a:cubicBezTo>
                    <a:pt x="95" y="171"/>
                    <a:pt x="98" y="171"/>
                    <a:pt x="101" y="170"/>
                  </a:cubicBezTo>
                  <a:cubicBezTo>
                    <a:pt x="103" y="170"/>
                    <a:pt x="106" y="170"/>
                    <a:pt x="108" y="170"/>
                  </a:cubicBezTo>
                  <a:cubicBezTo>
                    <a:pt x="126" y="170"/>
                    <a:pt x="151" y="173"/>
                    <a:pt x="174" y="175"/>
                  </a:cubicBezTo>
                  <a:cubicBezTo>
                    <a:pt x="201" y="178"/>
                    <a:pt x="228" y="181"/>
                    <a:pt x="250" y="181"/>
                  </a:cubicBezTo>
                  <a:cubicBezTo>
                    <a:pt x="260" y="181"/>
                    <a:pt x="266" y="179"/>
                    <a:pt x="272" y="179"/>
                  </a:cubicBezTo>
                  <a:lnTo>
                    <a:pt x="2993" y="179"/>
                  </a:lnTo>
                  <a:cubicBezTo>
                    <a:pt x="3040" y="179"/>
                    <a:pt x="3079" y="141"/>
                    <a:pt x="3079" y="94"/>
                  </a:cubicBezTo>
                  <a:cubicBezTo>
                    <a:pt x="3079" y="47"/>
                    <a:pt x="3040" y="9"/>
                    <a:pt x="2993" y="9"/>
                  </a:cubicBezTo>
                  <a:lnTo>
                    <a:pt x="263" y="9"/>
                  </a:lnTo>
                  <a:cubicBezTo>
                    <a:pt x="261" y="9"/>
                    <a:pt x="258" y="10"/>
                    <a:pt x="255" y="10"/>
                  </a:cubicBezTo>
                  <a:cubicBezTo>
                    <a:pt x="238" y="10"/>
                    <a:pt x="213" y="7"/>
                    <a:pt x="189" y="5"/>
                  </a:cubicBezTo>
                  <a:cubicBezTo>
                    <a:pt x="163" y="2"/>
                    <a:pt x="136" y="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53" name="Google Shape;948;p20"/>
            <p:cNvSpPr/>
            <p:nvPr/>
          </p:nvSpPr>
          <p:spPr>
            <a:xfrm>
              <a:off x="3552339" y="997333"/>
              <a:ext cx="45510" cy="45548"/>
            </a:xfrm>
            <a:custGeom>
              <a:avLst/>
              <a:gdLst/>
              <a:ahLst/>
              <a:cxnLst/>
              <a:rect l="l" t="t" r="r" b="b"/>
              <a:pathLst>
                <a:path w="1185" h="1186" extrusionOk="0">
                  <a:moveTo>
                    <a:pt x="593" y="0"/>
                  </a:moveTo>
                  <a:cubicBezTo>
                    <a:pt x="265" y="0"/>
                    <a:pt x="0" y="266"/>
                    <a:pt x="0" y="594"/>
                  </a:cubicBezTo>
                  <a:cubicBezTo>
                    <a:pt x="0" y="920"/>
                    <a:pt x="265" y="1186"/>
                    <a:pt x="593" y="1186"/>
                  </a:cubicBezTo>
                  <a:cubicBezTo>
                    <a:pt x="920" y="1186"/>
                    <a:pt x="1185" y="920"/>
                    <a:pt x="1185" y="594"/>
                  </a:cubicBezTo>
                  <a:cubicBezTo>
                    <a:pt x="1185" y="266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54" name="Google Shape;949;p20"/>
            <p:cNvSpPr/>
            <p:nvPr/>
          </p:nvSpPr>
          <p:spPr>
            <a:xfrm>
              <a:off x="3569621" y="580562"/>
              <a:ext cx="12059" cy="439584"/>
            </a:xfrm>
            <a:custGeom>
              <a:avLst/>
              <a:gdLst/>
              <a:ahLst/>
              <a:cxnLst/>
              <a:rect l="l" t="t" r="r" b="b"/>
              <a:pathLst>
                <a:path w="314" h="11446" extrusionOk="0">
                  <a:moveTo>
                    <a:pt x="1" y="1"/>
                  </a:moveTo>
                  <a:lnTo>
                    <a:pt x="1" y="11446"/>
                  </a:lnTo>
                  <a:lnTo>
                    <a:pt x="314" y="1144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950;p20"/>
          <p:cNvGrpSpPr/>
          <p:nvPr/>
        </p:nvGrpSpPr>
        <p:grpSpPr>
          <a:xfrm rot="10800000">
            <a:off x="223733" y="166767"/>
            <a:ext cx="11734984" cy="6508251"/>
            <a:chOff x="167800" y="125075"/>
            <a:chExt cx="8801238" cy="4881188"/>
          </a:xfrm>
        </p:grpSpPr>
        <p:sp>
          <p:nvSpPr>
            <p:cNvPr id="1050355" name="Google Shape;951;p20"/>
            <p:cNvSpPr/>
            <p:nvPr/>
          </p:nvSpPr>
          <p:spPr>
            <a:xfrm>
              <a:off x="7499225" y="302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56" name="Google Shape;952;p20"/>
            <p:cNvSpPr/>
            <p:nvPr/>
          </p:nvSpPr>
          <p:spPr>
            <a:xfrm>
              <a:off x="8059275" y="1250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57" name="Google Shape;953;p20"/>
            <p:cNvSpPr/>
            <p:nvPr/>
          </p:nvSpPr>
          <p:spPr>
            <a:xfrm>
              <a:off x="8625125" y="169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58" name="Google Shape;954;p20"/>
            <p:cNvSpPr/>
            <p:nvPr/>
          </p:nvSpPr>
          <p:spPr>
            <a:xfrm>
              <a:off x="4817925" y="1791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59" name="Google Shape;955;p20"/>
            <p:cNvSpPr/>
            <p:nvPr/>
          </p:nvSpPr>
          <p:spPr>
            <a:xfrm>
              <a:off x="6087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60" name="Google Shape;956;p20"/>
            <p:cNvSpPr/>
            <p:nvPr/>
          </p:nvSpPr>
          <p:spPr>
            <a:xfrm>
              <a:off x="3139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61" name="Google Shape;957;p20"/>
            <p:cNvSpPr/>
            <p:nvPr/>
          </p:nvSpPr>
          <p:spPr>
            <a:xfrm>
              <a:off x="4201650" y="3536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62" name="Google Shape;958;p20"/>
            <p:cNvSpPr/>
            <p:nvPr/>
          </p:nvSpPr>
          <p:spPr>
            <a:xfrm>
              <a:off x="7499225" y="478715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63" name="Google Shape;959;p20"/>
            <p:cNvSpPr/>
            <p:nvPr/>
          </p:nvSpPr>
          <p:spPr>
            <a:xfrm>
              <a:off x="8679513" y="17897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64" name="Google Shape;960;p20"/>
            <p:cNvSpPr/>
            <p:nvPr/>
          </p:nvSpPr>
          <p:spPr>
            <a:xfrm>
              <a:off x="6662475" y="48347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65" name="Google Shape;961;p20"/>
            <p:cNvSpPr/>
            <p:nvPr/>
          </p:nvSpPr>
          <p:spPr>
            <a:xfrm>
              <a:off x="3195375" y="4910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66" name="Google Shape;962;p20"/>
            <p:cNvSpPr/>
            <p:nvPr/>
          </p:nvSpPr>
          <p:spPr>
            <a:xfrm>
              <a:off x="319950" y="47840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67" name="Google Shape;963;p20"/>
            <p:cNvSpPr/>
            <p:nvPr/>
          </p:nvSpPr>
          <p:spPr>
            <a:xfrm>
              <a:off x="447400" y="18725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68" name="Google Shape;964;p20"/>
            <p:cNvSpPr/>
            <p:nvPr/>
          </p:nvSpPr>
          <p:spPr>
            <a:xfrm>
              <a:off x="2191850" y="3397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69" name="Google Shape;965;p20"/>
            <p:cNvSpPr/>
            <p:nvPr/>
          </p:nvSpPr>
          <p:spPr>
            <a:xfrm>
              <a:off x="167800" y="16208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70" name="Google Shape;966;p20"/>
            <p:cNvSpPr/>
            <p:nvPr/>
          </p:nvSpPr>
          <p:spPr>
            <a:xfrm>
              <a:off x="505050" y="29733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71" name="Google Shape;967;p20"/>
            <p:cNvSpPr/>
            <p:nvPr/>
          </p:nvSpPr>
          <p:spPr>
            <a:xfrm>
              <a:off x="167800" y="2368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72" name="Google Shape;968;p20"/>
            <p:cNvSpPr/>
            <p:nvPr/>
          </p:nvSpPr>
          <p:spPr>
            <a:xfrm>
              <a:off x="353263" y="38481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73" name="Google Shape;969;p20"/>
            <p:cNvSpPr/>
            <p:nvPr/>
          </p:nvSpPr>
          <p:spPr>
            <a:xfrm>
              <a:off x="257725" y="34059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74" name="Google Shape;970;p20"/>
            <p:cNvSpPr/>
            <p:nvPr/>
          </p:nvSpPr>
          <p:spPr>
            <a:xfrm>
              <a:off x="447400" y="42950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75" name="Google Shape;971;p20"/>
            <p:cNvSpPr/>
            <p:nvPr/>
          </p:nvSpPr>
          <p:spPr>
            <a:xfrm>
              <a:off x="11046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76" name="Google Shape;972;p20"/>
            <p:cNvSpPr/>
            <p:nvPr/>
          </p:nvSpPr>
          <p:spPr>
            <a:xfrm>
              <a:off x="2385725" y="47522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77" name="Google Shape;973;p20"/>
            <p:cNvSpPr/>
            <p:nvPr/>
          </p:nvSpPr>
          <p:spPr>
            <a:xfrm>
              <a:off x="4352650" y="48284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78" name="Google Shape;974;p20"/>
            <p:cNvSpPr/>
            <p:nvPr/>
          </p:nvSpPr>
          <p:spPr>
            <a:xfrm>
              <a:off x="5122725" y="47585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79" name="Google Shape;975;p20"/>
            <p:cNvSpPr/>
            <p:nvPr/>
          </p:nvSpPr>
          <p:spPr>
            <a:xfrm>
              <a:off x="59557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80" name="Google Shape;976;p20"/>
            <p:cNvSpPr/>
            <p:nvPr/>
          </p:nvSpPr>
          <p:spPr>
            <a:xfrm>
              <a:off x="8542100" y="32949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81" name="Google Shape;977;p20"/>
            <p:cNvSpPr/>
            <p:nvPr/>
          </p:nvSpPr>
          <p:spPr>
            <a:xfrm>
              <a:off x="8911388" y="38852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82" name="Google Shape;978;p20"/>
            <p:cNvSpPr/>
            <p:nvPr/>
          </p:nvSpPr>
          <p:spPr>
            <a:xfrm>
              <a:off x="8846900" y="25590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83" name="Google Shape;979;p20"/>
            <p:cNvSpPr/>
            <p:nvPr/>
          </p:nvSpPr>
          <p:spPr>
            <a:xfrm>
              <a:off x="8846900" y="10706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7" name="Google Shape;925;p20"/>
          <p:cNvSpPr/>
          <p:nvPr/>
        </p:nvSpPr>
        <p:spPr>
          <a:xfrm rot="10800000">
            <a:off x="9259299" y="4365757"/>
            <a:ext cx="2932701" cy="2500043"/>
          </a:xfrm>
          <a:custGeom>
            <a:avLst/>
            <a:gdLst/>
            <a:ahLst/>
            <a:cxnLst/>
            <a:rect l="l" t="t" r="r" b="b"/>
            <a:pathLst>
              <a:path w="45137" h="38476" extrusionOk="0">
                <a:moveTo>
                  <a:pt x="25599" y="1"/>
                </a:moveTo>
                <a:cubicBezTo>
                  <a:pt x="20745" y="1"/>
                  <a:pt x="15919" y="2114"/>
                  <a:pt x="12178" y="5284"/>
                </a:cubicBezTo>
                <a:cubicBezTo>
                  <a:pt x="10221" y="3542"/>
                  <a:pt x="7510" y="2710"/>
                  <a:pt x="4795" y="2710"/>
                </a:cubicBezTo>
                <a:cubicBezTo>
                  <a:pt x="3142" y="2710"/>
                  <a:pt x="1488" y="3019"/>
                  <a:pt x="1" y="3618"/>
                </a:cubicBezTo>
                <a:lnTo>
                  <a:pt x="122" y="22248"/>
                </a:lnTo>
                <a:cubicBezTo>
                  <a:pt x="1392" y="22007"/>
                  <a:pt x="3016" y="21961"/>
                  <a:pt x="3930" y="21961"/>
                </a:cubicBezTo>
                <a:cubicBezTo>
                  <a:pt x="4318" y="21961"/>
                  <a:pt x="4578" y="21970"/>
                  <a:pt x="4628" y="21975"/>
                </a:cubicBezTo>
                <a:cubicBezTo>
                  <a:pt x="4765" y="21984"/>
                  <a:pt x="4903" y="21988"/>
                  <a:pt x="5041" y="21988"/>
                </a:cubicBezTo>
                <a:cubicBezTo>
                  <a:pt x="7345" y="21988"/>
                  <a:pt x="9662" y="20757"/>
                  <a:pt x="10913" y="18826"/>
                </a:cubicBezTo>
                <a:cubicBezTo>
                  <a:pt x="12237" y="16778"/>
                  <a:pt x="12358" y="13956"/>
                  <a:pt x="11212" y="11802"/>
                </a:cubicBezTo>
                <a:cubicBezTo>
                  <a:pt x="10430" y="10331"/>
                  <a:pt x="9127" y="9281"/>
                  <a:pt x="7729" y="8995"/>
                </a:cubicBezTo>
                <a:cubicBezTo>
                  <a:pt x="7486" y="8945"/>
                  <a:pt x="7239" y="8922"/>
                  <a:pt x="6994" y="8922"/>
                </a:cubicBezTo>
                <a:cubicBezTo>
                  <a:pt x="5693" y="8922"/>
                  <a:pt x="4433" y="9591"/>
                  <a:pt x="3879" y="10648"/>
                </a:cubicBezTo>
                <a:cubicBezTo>
                  <a:pt x="3453" y="11463"/>
                  <a:pt x="3436" y="12484"/>
                  <a:pt x="3837" y="13313"/>
                </a:cubicBezTo>
                <a:cubicBezTo>
                  <a:pt x="4237" y="14141"/>
                  <a:pt x="5047" y="14763"/>
                  <a:pt x="5949" y="14937"/>
                </a:cubicBezTo>
                <a:cubicBezTo>
                  <a:pt x="6118" y="14968"/>
                  <a:pt x="6228" y="15130"/>
                  <a:pt x="6196" y="15297"/>
                </a:cubicBezTo>
                <a:cubicBezTo>
                  <a:pt x="6168" y="15446"/>
                  <a:pt x="6037" y="15548"/>
                  <a:pt x="5891" y="15548"/>
                </a:cubicBezTo>
                <a:cubicBezTo>
                  <a:pt x="5873" y="15548"/>
                  <a:pt x="5854" y="15546"/>
                  <a:pt x="5836" y="15543"/>
                </a:cubicBezTo>
                <a:cubicBezTo>
                  <a:pt x="4743" y="15335"/>
                  <a:pt x="3765" y="14584"/>
                  <a:pt x="3282" y="13583"/>
                </a:cubicBezTo>
                <a:cubicBezTo>
                  <a:pt x="2797" y="12582"/>
                  <a:pt x="2817" y="11348"/>
                  <a:pt x="3332" y="10364"/>
                </a:cubicBezTo>
                <a:cubicBezTo>
                  <a:pt x="3997" y="9092"/>
                  <a:pt x="5445" y="8303"/>
                  <a:pt x="6974" y="8303"/>
                </a:cubicBezTo>
                <a:cubicBezTo>
                  <a:pt x="7266" y="8303"/>
                  <a:pt x="7561" y="8332"/>
                  <a:pt x="7854" y="8392"/>
                </a:cubicBezTo>
                <a:cubicBezTo>
                  <a:pt x="9430" y="8715"/>
                  <a:pt x="10890" y="9882"/>
                  <a:pt x="11760" y="11514"/>
                </a:cubicBezTo>
                <a:cubicBezTo>
                  <a:pt x="13027" y="13897"/>
                  <a:pt x="12899" y="16898"/>
                  <a:pt x="11434" y="19163"/>
                </a:cubicBezTo>
                <a:cubicBezTo>
                  <a:pt x="10064" y="21278"/>
                  <a:pt x="7630" y="22593"/>
                  <a:pt x="5120" y="22610"/>
                </a:cubicBezTo>
                <a:cubicBezTo>
                  <a:pt x="3804" y="26991"/>
                  <a:pt x="5361" y="31817"/>
                  <a:pt x="8669" y="35004"/>
                </a:cubicBezTo>
                <a:cubicBezTo>
                  <a:pt x="11005" y="37255"/>
                  <a:pt x="14253" y="38476"/>
                  <a:pt x="17487" y="38476"/>
                </a:cubicBezTo>
                <a:cubicBezTo>
                  <a:pt x="18910" y="38476"/>
                  <a:pt x="20331" y="38239"/>
                  <a:pt x="21671" y="37750"/>
                </a:cubicBezTo>
                <a:cubicBezTo>
                  <a:pt x="22880" y="37309"/>
                  <a:pt x="24022" y="36673"/>
                  <a:pt x="24913" y="35755"/>
                </a:cubicBezTo>
                <a:cubicBezTo>
                  <a:pt x="25991" y="34631"/>
                  <a:pt x="26626" y="33163"/>
                  <a:pt x="27104" y="31683"/>
                </a:cubicBezTo>
                <a:cubicBezTo>
                  <a:pt x="28220" y="32785"/>
                  <a:pt x="29719" y="33388"/>
                  <a:pt x="31161" y="33984"/>
                </a:cubicBezTo>
                <a:cubicBezTo>
                  <a:pt x="32710" y="34631"/>
                  <a:pt x="34389" y="35054"/>
                  <a:pt x="36059" y="35054"/>
                </a:cubicBezTo>
                <a:cubicBezTo>
                  <a:pt x="36625" y="35054"/>
                  <a:pt x="37190" y="35005"/>
                  <a:pt x="37749" y="34900"/>
                </a:cubicBezTo>
                <a:cubicBezTo>
                  <a:pt x="41511" y="34200"/>
                  <a:pt x="44588" y="30766"/>
                  <a:pt x="44869" y="26941"/>
                </a:cubicBezTo>
                <a:cubicBezTo>
                  <a:pt x="45137" y="23244"/>
                  <a:pt x="42699" y="19500"/>
                  <a:pt x="39247" y="18155"/>
                </a:cubicBezTo>
                <a:cubicBezTo>
                  <a:pt x="38116" y="20244"/>
                  <a:pt x="36161" y="21892"/>
                  <a:pt x="33819" y="22671"/>
                </a:cubicBezTo>
                <a:cubicBezTo>
                  <a:pt x="32802" y="23009"/>
                  <a:pt x="31730" y="23179"/>
                  <a:pt x="30648" y="23188"/>
                </a:cubicBezTo>
                <a:cubicBezTo>
                  <a:pt x="30627" y="23188"/>
                  <a:pt x="30606" y="23188"/>
                  <a:pt x="30586" y="23188"/>
                </a:cubicBezTo>
                <a:cubicBezTo>
                  <a:pt x="28891" y="23188"/>
                  <a:pt x="27176" y="22788"/>
                  <a:pt x="25610" y="21999"/>
                </a:cubicBezTo>
                <a:cubicBezTo>
                  <a:pt x="22925" y="20644"/>
                  <a:pt x="20997" y="18193"/>
                  <a:pt x="20577" y="15604"/>
                </a:cubicBezTo>
                <a:cubicBezTo>
                  <a:pt x="19969" y="11859"/>
                  <a:pt x="22700" y="7930"/>
                  <a:pt x="26421" y="7194"/>
                </a:cubicBezTo>
                <a:cubicBezTo>
                  <a:pt x="26850" y="7109"/>
                  <a:pt x="27283" y="7068"/>
                  <a:pt x="27714" y="7068"/>
                </a:cubicBezTo>
                <a:cubicBezTo>
                  <a:pt x="31029" y="7068"/>
                  <a:pt x="34264" y="9477"/>
                  <a:pt x="35028" y="12744"/>
                </a:cubicBezTo>
                <a:cubicBezTo>
                  <a:pt x="35067" y="12910"/>
                  <a:pt x="34965" y="13076"/>
                  <a:pt x="34798" y="13115"/>
                </a:cubicBezTo>
                <a:cubicBezTo>
                  <a:pt x="34774" y="13121"/>
                  <a:pt x="34749" y="13124"/>
                  <a:pt x="34725" y="13124"/>
                </a:cubicBezTo>
                <a:cubicBezTo>
                  <a:pt x="34585" y="13124"/>
                  <a:pt x="34458" y="13027"/>
                  <a:pt x="34426" y="12884"/>
                </a:cubicBezTo>
                <a:cubicBezTo>
                  <a:pt x="33725" y="9889"/>
                  <a:pt x="30758" y="7684"/>
                  <a:pt x="27721" y="7684"/>
                </a:cubicBezTo>
                <a:cubicBezTo>
                  <a:pt x="27328" y="7684"/>
                  <a:pt x="26933" y="7721"/>
                  <a:pt x="26542" y="7798"/>
                </a:cubicBezTo>
                <a:cubicBezTo>
                  <a:pt x="23132" y="8472"/>
                  <a:pt x="20630" y="12073"/>
                  <a:pt x="21186" y="15503"/>
                </a:cubicBezTo>
                <a:cubicBezTo>
                  <a:pt x="21576" y="17900"/>
                  <a:pt x="23377" y="20177"/>
                  <a:pt x="25889" y="21444"/>
                </a:cubicBezTo>
                <a:cubicBezTo>
                  <a:pt x="27366" y="22190"/>
                  <a:pt x="28983" y="22569"/>
                  <a:pt x="30579" y="22569"/>
                </a:cubicBezTo>
                <a:cubicBezTo>
                  <a:pt x="31618" y="22569"/>
                  <a:pt x="32647" y="22408"/>
                  <a:pt x="33623" y="22083"/>
                </a:cubicBezTo>
                <a:cubicBezTo>
                  <a:pt x="36162" y="21239"/>
                  <a:pt x="38295" y="19215"/>
                  <a:pt x="39186" y="16803"/>
                </a:cubicBezTo>
                <a:cubicBezTo>
                  <a:pt x="39213" y="16734"/>
                  <a:pt x="39262" y="16682"/>
                  <a:pt x="39322" y="16648"/>
                </a:cubicBezTo>
                <a:cubicBezTo>
                  <a:pt x="39705" y="15160"/>
                  <a:pt x="39923" y="13626"/>
                  <a:pt x="39826" y="12102"/>
                </a:cubicBezTo>
                <a:cubicBezTo>
                  <a:pt x="39474" y="6229"/>
                  <a:pt x="34290" y="1326"/>
                  <a:pt x="28502" y="262"/>
                </a:cubicBezTo>
                <a:cubicBezTo>
                  <a:pt x="27539" y="85"/>
                  <a:pt x="26569" y="1"/>
                  <a:pt x="25599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7" name="Google Shape;926;p20"/>
          <p:cNvGrpSpPr/>
          <p:nvPr/>
        </p:nvGrpSpPr>
        <p:grpSpPr>
          <a:xfrm flipH="1">
            <a:off x="10274938" y="5349944"/>
            <a:ext cx="2361165" cy="1868041"/>
            <a:chOff x="2677900" y="3105300"/>
            <a:chExt cx="1079275" cy="853975"/>
          </a:xfrm>
        </p:grpSpPr>
        <p:sp>
          <p:nvSpPr>
            <p:cNvPr id="1049798" name="Google Shape;927;p20"/>
            <p:cNvSpPr/>
            <p:nvPr/>
          </p:nvSpPr>
          <p:spPr>
            <a:xfrm>
              <a:off x="2677900" y="3105300"/>
              <a:ext cx="1079275" cy="853975"/>
            </a:xfrm>
            <a:custGeom>
              <a:avLst/>
              <a:gdLst/>
              <a:ahLst/>
              <a:cxnLst/>
              <a:rect l="l" t="t" r="r" b="b"/>
              <a:pathLst>
                <a:path w="43171" h="34159" extrusionOk="0">
                  <a:moveTo>
                    <a:pt x="22772" y="0"/>
                  </a:moveTo>
                  <a:cubicBezTo>
                    <a:pt x="21110" y="0"/>
                    <a:pt x="19442" y="335"/>
                    <a:pt x="17932" y="1003"/>
                  </a:cubicBezTo>
                  <a:cubicBezTo>
                    <a:pt x="13477" y="2977"/>
                    <a:pt x="10403" y="7360"/>
                    <a:pt x="9107" y="12057"/>
                  </a:cubicBezTo>
                  <a:cubicBezTo>
                    <a:pt x="8790" y="12016"/>
                    <a:pt x="8471" y="11996"/>
                    <a:pt x="8152" y="11996"/>
                  </a:cubicBezTo>
                  <a:cubicBezTo>
                    <a:pt x="4983" y="11996"/>
                    <a:pt x="1771" y="13950"/>
                    <a:pt x="1" y="16598"/>
                  </a:cubicBezTo>
                  <a:lnTo>
                    <a:pt x="8778" y="29286"/>
                  </a:lnTo>
                  <a:cubicBezTo>
                    <a:pt x="9776" y="28682"/>
                    <a:pt x="10756" y="28059"/>
                    <a:pt x="11701" y="27412"/>
                  </a:cubicBezTo>
                  <a:cubicBezTo>
                    <a:pt x="11904" y="27279"/>
                    <a:pt x="12103" y="27143"/>
                    <a:pt x="12301" y="27006"/>
                  </a:cubicBezTo>
                  <a:cubicBezTo>
                    <a:pt x="12323" y="27069"/>
                    <a:pt x="12343" y="27134"/>
                    <a:pt x="12364" y="27199"/>
                  </a:cubicBezTo>
                  <a:cubicBezTo>
                    <a:pt x="13508" y="30810"/>
                    <a:pt x="16826" y="33385"/>
                    <a:pt x="20576" y="34021"/>
                  </a:cubicBezTo>
                  <a:cubicBezTo>
                    <a:pt x="21119" y="34113"/>
                    <a:pt x="21668" y="34158"/>
                    <a:pt x="22216" y="34158"/>
                  </a:cubicBezTo>
                  <a:cubicBezTo>
                    <a:pt x="25523" y="34158"/>
                    <a:pt x="28820" y="32527"/>
                    <a:pt x="30752" y="29833"/>
                  </a:cubicBezTo>
                  <a:cubicBezTo>
                    <a:pt x="31372" y="28968"/>
                    <a:pt x="31858" y="27998"/>
                    <a:pt x="32039" y="26955"/>
                  </a:cubicBezTo>
                  <a:cubicBezTo>
                    <a:pt x="32252" y="25683"/>
                    <a:pt x="32003" y="24383"/>
                    <a:pt x="31638" y="23147"/>
                  </a:cubicBezTo>
                  <a:lnTo>
                    <a:pt x="31638" y="23147"/>
                  </a:lnTo>
                  <a:cubicBezTo>
                    <a:pt x="31968" y="23207"/>
                    <a:pt x="32301" y="23232"/>
                    <a:pt x="32634" y="23232"/>
                  </a:cubicBezTo>
                  <a:cubicBezTo>
                    <a:pt x="33589" y="23232"/>
                    <a:pt x="34549" y="23024"/>
                    <a:pt x="35487" y="22827"/>
                  </a:cubicBezTo>
                  <a:cubicBezTo>
                    <a:pt x="37311" y="22453"/>
                    <a:pt x="39105" y="21693"/>
                    <a:pt x="40422" y="20380"/>
                  </a:cubicBezTo>
                  <a:cubicBezTo>
                    <a:pt x="42669" y="18146"/>
                    <a:pt x="43170" y="14362"/>
                    <a:pt x="41580" y="11614"/>
                  </a:cubicBezTo>
                  <a:cubicBezTo>
                    <a:pt x="40297" y="9410"/>
                    <a:pt x="37726" y="8055"/>
                    <a:pt x="35179" y="8055"/>
                  </a:cubicBezTo>
                  <a:cubicBezTo>
                    <a:pt x="34657" y="8055"/>
                    <a:pt x="34137" y="8112"/>
                    <a:pt x="33629" y="8229"/>
                  </a:cubicBezTo>
                  <a:cubicBezTo>
                    <a:pt x="33530" y="8248"/>
                    <a:pt x="33444" y="8270"/>
                    <a:pt x="33350" y="8296"/>
                  </a:cubicBezTo>
                  <a:cubicBezTo>
                    <a:pt x="33236" y="7915"/>
                    <a:pt x="33112" y="7540"/>
                    <a:pt x="32980" y="7166"/>
                  </a:cubicBezTo>
                  <a:cubicBezTo>
                    <a:pt x="32548" y="5969"/>
                    <a:pt x="31980" y="4817"/>
                    <a:pt x="31202" y="3818"/>
                  </a:cubicBezTo>
                  <a:cubicBezTo>
                    <a:pt x="29232" y="1272"/>
                    <a:pt x="26014" y="0"/>
                    <a:pt x="22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99" name="Google Shape;928;p20"/>
            <p:cNvSpPr/>
            <p:nvPr/>
          </p:nvSpPr>
          <p:spPr>
            <a:xfrm>
              <a:off x="3115575" y="3229400"/>
              <a:ext cx="412775" cy="308275"/>
            </a:xfrm>
            <a:custGeom>
              <a:avLst/>
              <a:gdLst/>
              <a:ahLst/>
              <a:cxnLst/>
              <a:rect l="l" t="t" r="r" b="b"/>
              <a:pathLst>
                <a:path w="16511" h="12331" extrusionOk="0">
                  <a:moveTo>
                    <a:pt x="6605" y="1"/>
                  </a:moveTo>
                  <a:cubicBezTo>
                    <a:pt x="4993" y="1"/>
                    <a:pt x="3380" y="588"/>
                    <a:pt x="2238" y="1750"/>
                  </a:cubicBezTo>
                  <a:cubicBezTo>
                    <a:pt x="35" y="3990"/>
                    <a:pt x="0" y="7952"/>
                    <a:pt x="2163" y="10231"/>
                  </a:cubicBezTo>
                  <a:cubicBezTo>
                    <a:pt x="3432" y="11568"/>
                    <a:pt x="5399" y="12330"/>
                    <a:pt x="7475" y="12330"/>
                  </a:cubicBezTo>
                  <a:cubicBezTo>
                    <a:pt x="7844" y="12330"/>
                    <a:pt x="8217" y="12306"/>
                    <a:pt x="8589" y="12257"/>
                  </a:cubicBezTo>
                  <a:cubicBezTo>
                    <a:pt x="10047" y="12065"/>
                    <a:pt x="11422" y="11527"/>
                    <a:pt x="12591" y="10720"/>
                  </a:cubicBezTo>
                  <a:cubicBezTo>
                    <a:pt x="13327" y="10209"/>
                    <a:pt x="13980" y="9592"/>
                    <a:pt x="14519" y="8886"/>
                  </a:cubicBezTo>
                  <a:cubicBezTo>
                    <a:pt x="15976" y="6975"/>
                    <a:pt x="16510" y="4492"/>
                    <a:pt x="15950" y="2243"/>
                  </a:cubicBezTo>
                  <a:cubicBezTo>
                    <a:pt x="15922" y="2127"/>
                    <a:pt x="15818" y="2049"/>
                    <a:pt x="15703" y="2049"/>
                  </a:cubicBezTo>
                  <a:cubicBezTo>
                    <a:pt x="15682" y="2049"/>
                    <a:pt x="15661" y="2051"/>
                    <a:pt x="15641" y="2056"/>
                  </a:cubicBezTo>
                  <a:cubicBezTo>
                    <a:pt x="15506" y="2090"/>
                    <a:pt x="15420" y="2230"/>
                    <a:pt x="15454" y="2366"/>
                  </a:cubicBezTo>
                  <a:cubicBezTo>
                    <a:pt x="15970" y="4434"/>
                    <a:pt x="15456" y="6813"/>
                    <a:pt x="14113" y="8575"/>
                  </a:cubicBezTo>
                  <a:cubicBezTo>
                    <a:pt x="12804" y="10295"/>
                    <a:pt x="10767" y="11452"/>
                    <a:pt x="8524" y="11748"/>
                  </a:cubicBezTo>
                  <a:cubicBezTo>
                    <a:pt x="8172" y="11795"/>
                    <a:pt x="7820" y="11818"/>
                    <a:pt x="7472" y="11818"/>
                  </a:cubicBezTo>
                  <a:cubicBezTo>
                    <a:pt x="5536" y="11818"/>
                    <a:pt x="3709" y="11113"/>
                    <a:pt x="2534" y="9877"/>
                  </a:cubicBezTo>
                  <a:cubicBezTo>
                    <a:pt x="553" y="7791"/>
                    <a:pt x="585" y="4160"/>
                    <a:pt x="2603" y="2108"/>
                  </a:cubicBezTo>
                  <a:cubicBezTo>
                    <a:pt x="3650" y="1045"/>
                    <a:pt x="5129" y="507"/>
                    <a:pt x="6606" y="507"/>
                  </a:cubicBezTo>
                  <a:cubicBezTo>
                    <a:pt x="7978" y="507"/>
                    <a:pt x="9349" y="971"/>
                    <a:pt x="10370" y="1907"/>
                  </a:cubicBezTo>
                  <a:cubicBezTo>
                    <a:pt x="10420" y="1953"/>
                    <a:pt x="10482" y="1976"/>
                    <a:pt x="10544" y="1976"/>
                  </a:cubicBezTo>
                  <a:cubicBezTo>
                    <a:pt x="10613" y="1976"/>
                    <a:pt x="10681" y="1948"/>
                    <a:pt x="10731" y="1893"/>
                  </a:cubicBezTo>
                  <a:cubicBezTo>
                    <a:pt x="10827" y="1789"/>
                    <a:pt x="10819" y="1627"/>
                    <a:pt x="10716" y="1531"/>
                  </a:cubicBezTo>
                  <a:cubicBezTo>
                    <a:pt x="9601" y="508"/>
                    <a:pt x="8104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00" name="Google Shape;929;p20"/>
            <p:cNvSpPr/>
            <p:nvPr/>
          </p:nvSpPr>
          <p:spPr>
            <a:xfrm>
              <a:off x="2809450" y="3502225"/>
              <a:ext cx="246575" cy="289875"/>
            </a:xfrm>
            <a:custGeom>
              <a:avLst/>
              <a:gdLst/>
              <a:ahLst/>
              <a:cxnLst/>
              <a:rect l="l" t="t" r="r" b="b"/>
              <a:pathLst>
                <a:path w="9863" h="11595" extrusionOk="0">
                  <a:moveTo>
                    <a:pt x="3984" y="0"/>
                  </a:moveTo>
                  <a:cubicBezTo>
                    <a:pt x="3405" y="0"/>
                    <a:pt x="2845" y="105"/>
                    <a:pt x="2338" y="318"/>
                  </a:cubicBezTo>
                  <a:cubicBezTo>
                    <a:pt x="913" y="916"/>
                    <a:pt x="1" y="2371"/>
                    <a:pt x="165" y="3778"/>
                  </a:cubicBezTo>
                  <a:cubicBezTo>
                    <a:pt x="272" y="4691"/>
                    <a:pt x="835" y="5544"/>
                    <a:pt x="1632" y="6003"/>
                  </a:cubicBezTo>
                  <a:cubicBezTo>
                    <a:pt x="2080" y="6261"/>
                    <a:pt x="2599" y="6392"/>
                    <a:pt x="3117" y="6392"/>
                  </a:cubicBezTo>
                  <a:cubicBezTo>
                    <a:pt x="3521" y="6392"/>
                    <a:pt x="3924" y="6313"/>
                    <a:pt x="4293" y="6152"/>
                  </a:cubicBezTo>
                  <a:cubicBezTo>
                    <a:pt x="4423" y="6095"/>
                    <a:pt x="4484" y="5947"/>
                    <a:pt x="4426" y="5816"/>
                  </a:cubicBezTo>
                  <a:cubicBezTo>
                    <a:pt x="4385" y="5720"/>
                    <a:pt x="4291" y="5662"/>
                    <a:pt x="4193" y="5662"/>
                  </a:cubicBezTo>
                  <a:cubicBezTo>
                    <a:pt x="4159" y="5662"/>
                    <a:pt x="4124" y="5669"/>
                    <a:pt x="4091" y="5683"/>
                  </a:cubicBezTo>
                  <a:cubicBezTo>
                    <a:pt x="3785" y="5816"/>
                    <a:pt x="3451" y="5882"/>
                    <a:pt x="3117" y="5882"/>
                  </a:cubicBezTo>
                  <a:cubicBezTo>
                    <a:pt x="2688" y="5882"/>
                    <a:pt x="2259" y="5773"/>
                    <a:pt x="1888" y="5560"/>
                  </a:cubicBezTo>
                  <a:cubicBezTo>
                    <a:pt x="1228" y="5180"/>
                    <a:pt x="763" y="4474"/>
                    <a:pt x="674" y="3718"/>
                  </a:cubicBezTo>
                  <a:cubicBezTo>
                    <a:pt x="537" y="2552"/>
                    <a:pt x="1340" y="1295"/>
                    <a:pt x="2537" y="791"/>
                  </a:cubicBezTo>
                  <a:cubicBezTo>
                    <a:pt x="2982" y="604"/>
                    <a:pt x="3475" y="512"/>
                    <a:pt x="3986" y="512"/>
                  </a:cubicBezTo>
                  <a:cubicBezTo>
                    <a:pt x="4727" y="512"/>
                    <a:pt x="5506" y="706"/>
                    <a:pt x="6229" y="1085"/>
                  </a:cubicBezTo>
                  <a:cubicBezTo>
                    <a:pt x="8019" y="2024"/>
                    <a:pt x="9253" y="4011"/>
                    <a:pt x="9302" y="6030"/>
                  </a:cubicBezTo>
                  <a:cubicBezTo>
                    <a:pt x="9351" y="8049"/>
                    <a:pt x="8212" y="10089"/>
                    <a:pt x="6472" y="11118"/>
                  </a:cubicBezTo>
                  <a:cubicBezTo>
                    <a:pt x="6350" y="11182"/>
                    <a:pt x="6310" y="11346"/>
                    <a:pt x="6382" y="11467"/>
                  </a:cubicBezTo>
                  <a:cubicBezTo>
                    <a:pt x="6430" y="11549"/>
                    <a:pt x="6515" y="11594"/>
                    <a:pt x="6603" y="11594"/>
                  </a:cubicBezTo>
                  <a:cubicBezTo>
                    <a:pt x="6647" y="11594"/>
                    <a:pt x="6691" y="11583"/>
                    <a:pt x="6731" y="11559"/>
                  </a:cubicBezTo>
                  <a:cubicBezTo>
                    <a:pt x="6858" y="11484"/>
                    <a:pt x="6981" y="11405"/>
                    <a:pt x="7102" y="11322"/>
                  </a:cubicBezTo>
                  <a:cubicBezTo>
                    <a:pt x="8811" y="10140"/>
                    <a:pt x="9863" y="8105"/>
                    <a:pt x="9812" y="6015"/>
                  </a:cubicBezTo>
                  <a:cubicBezTo>
                    <a:pt x="9758" y="3781"/>
                    <a:pt x="8445" y="1668"/>
                    <a:pt x="6466" y="631"/>
                  </a:cubicBezTo>
                  <a:cubicBezTo>
                    <a:pt x="5669" y="213"/>
                    <a:pt x="4808" y="0"/>
                    <a:pt x="3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9801" name="Google Shape;930;p20"/>
          <p:cNvSpPr txBox="1">
            <a:spLocks noGrp="1"/>
          </p:cNvSpPr>
          <p:nvPr>
            <p:ph type="subTitle" idx="1"/>
          </p:nvPr>
        </p:nvSpPr>
        <p:spPr>
          <a:xfrm>
            <a:off x="960000" y="1847243"/>
            <a:ext cx="2560400" cy="2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802" name="Google Shape;931;p20"/>
          <p:cNvSpPr txBox="1">
            <a:spLocks noGrp="1"/>
          </p:cNvSpPr>
          <p:nvPr>
            <p:ph type="title"/>
          </p:nvPr>
        </p:nvSpPr>
        <p:spPr>
          <a:xfrm>
            <a:off x="960000" y="605452"/>
            <a:ext cx="10272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</a:lvl9pPr>
          </a:lstStyle>
          <a:p>
            <a:endParaRPr/>
          </a:p>
        </p:txBody>
      </p:sp>
      <p:sp>
        <p:nvSpPr>
          <p:cNvPr id="1049803" name="Google Shape;932;p20"/>
          <p:cNvSpPr/>
          <p:nvPr/>
        </p:nvSpPr>
        <p:spPr>
          <a:xfrm flipH="1">
            <a:off x="-1006899" y="-562334"/>
            <a:ext cx="2295756" cy="1847651"/>
          </a:xfrm>
          <a:custGeom>
            <a:avLst/>
            <a:gdLst/>
            <a:ahLst/>
            <a:cxnLst/>
            <a:rect l="l" t="t" r="r" b="b"/>
            <a:pathLst>
              <a:path w="41360" h="33287" extrusionOk="0">
                <a:moveTo>
                  <a:pt x="22848" y="1"/>
                </a:moveTo>
                <a:cubicBezTo>
                  <a:pt x="20756" y="1"/>
                  <a:pt x="18663" y="602"/>
                  <a:pt x="16938" y="1789"/>
                </a:cubicBezTo>
                <a:cubicBezTo>
                  <a:pt x="16060" y="2391"/>
                  <a:pt x="15275" y="3138"/>
                  <a:pt x="14750" y="4057"/>
                </a:cubicBezTo>
                <a:cubicBezTo>
                  <a:pt x="14117" y="5181"/>
                  <a:pt x="13910" y="6487"/>
                  <a:pt x="13833" y="7775"/>
                </a:cubicBezTo>
                <a:cubicBezTo>
                  <a:pt x="12710" y="7122"/>
                  <a:pt x="11384" y="6946"/>
                  <a:pt x="10104" y="6767"/>
                </a:cubicBezTo>
                <a:cubicBezTo>
                  <a:pt x="9519" y="6683"/>
                  <a:pt x="8924" y="6635"/>
                  <a:pt x="8329" y="6635"/>
                </a:cubicBezTo>
                <a:cubicBezTo>
                  <a:pt x="7052" y="6635"/>
                  <a:pt x="5781" y="6854"/>
                  <a:pt x="4631" y="7392"/>
                </a:cubicBezTo>
                <a:cubicBezTo>
                  <a:pt x="1759" y="8731"/>
                  <a:pt x="1" y="12120"/>
                  <a:pt x="565" y="15244"/>
                </a:cubicBezTo>
                <a:cubicBezTo>
                  <a:pt x="1113" y="18264"/>
                  <a:pt x="3841" y="20762"/>
                  <a:pt x="6889" y="21129"/>
                </a:cubicBezTo>
                <a:cubicBezTo>
                  <a:pt x="7364" y="19219"/>
                  <a:pt x="8592" y="17495"/>
                  <a:pt x="10310" y="16386"/>
                </a:cubicBezTo>
                <a:cubicBezTo>
                  <a:pt x="11056" y="15905"/>
                  <a:pt x="11880" y="15545"/>
                  <a:pt x="12745" y="15317"/>
                </a:cubicBezTo>
                <a:cubicBezTo>
                  <a:pt x="13494" y="15119"/>
                  <a:pt x="14273" y="15018"/>
                  <a:pt x="15059" y="15018"/>
                </a:cubicBezTo>
                <a:cubicBezTo>
                  <a:pt x="15716" y="15018"/>
                  <a:pt x="16378" y="15089"/>
                  <a:pt x="17031" y="15231"/>
                </a:cubicBezTo>
                <a:cubicBezTo>
                  <a:pt x="19463" y="15764"/>
                  <a:pt x="21516" y="17331"/>
                  <a:pt x="22387" y="19321"/>
                </a:cubicBezTo>
                <a:cubicBezTo>
                  <a:pt x="23646" y="22198"/>
                  <a:pt x="22268" y="25913"/>
                  <a:pt x="19436" y="27271"/>
                </a:cubicBezTo>
                <a:cubicBezTo>
                  <a:pt x="18654" y="27647"/>
                  <a:pt x="17801" y="27824"/>
                  <a:pt x="16945" y="27824"/>
                </a:cubicBezTo>
                <a:cubicBezTo>
                  <a:pt x="14702" y="27824"/>
                  <a:pt x="12442" y="26611"/>
                  <a:pt x="11388" y="24597"/>
                </a:cubicBezTo>
                <a:cubicBezTo>
                  <a:pt x="11323" y="24472"/>
                  <a:pt x="11372" y="24317"/>
                  <a:pt x="11495" y="24250"/>
                </a:cubicBezTo>
                <a:cubicBezTo>
                  <a:pt x="11533" y="24230"/>
                  <a:pt x="11574" y="24221"/>
                  <a:pt x="11614" y="24221"/>
                </a:cubicBezTo>
                <a:cubicBezTo>
                  <a:pt x="11706" y="24221"/>
                  <a:pt x="11795" y="24272"/>
                  <a:pt x="11841" y="24359"/>
                </a:cubicBezTo>
                <a:cubicBezTo>
                  <a:pt x="12806" y="26205"/>
                  <a:pt x="14879" y="27314"/>
                  <a:pt x="16934" y="27314"/>
                </a:cubicBezTo>
                <a:cubicBezTo>
                  <a:pt x="17717" y="27314"/>
                  <a:pt x="18498" y="27153"/>
                  <a:pt x="19214" y="26810"/>
                </a:cubicBezTo>
                <a:cubicBezTo>
                  <a:pt x="21809" y="25566"/>
                  <a:pt x="23073" y="22161"/>
                  <a:pt x="21918" y="19526"/>
                </a:cubicBezTo>
                <a:cubicBezTo>
                  <a:pt x="21111" y="17683"/>
                  <a:pt x="19197" y="16230"/>
                  <a:pt x="16921" y="15732"/>
                </a:cubicBezTo>
                <a:cubicBezTo>
                  <a:pt x="16304" y="15597"/>
                  <a:pt x="15678" y="15530"/>
                  <a:pt x="15058" y="15530"/>
                </a:cubicBezTo>
                <a:cubicBezTo>
                  <a:pt x="13460" y="15530"/>
                  <a:pt x="11895" y="15973"/>
                  <a:pt x="10587" y="16817"/>
                </a:cubicBezTo>
                <a:cubicBezTo>
                  <a:pt x="8727" y="18019"/>
                  <a:pt x="7434" y="20082"/>
                  <a:pt x="7217" y="22202"/>
                </a:cubicBezTo>
                <a:cubicBezTo>
                  <a:pt x="7209" y="22263"/>
                  <a:pt x="7181" y="22314"/>
                  <a:pt x="7140" y="22354"/>
                </a:cubicBezTo>
                <a:cubicBezTo>
                  <a:pt x="7140" y="23626"/>
                  <a:pt x="7281" y="24901"/>
                  <a:pt x="7673" y="26103"/>
                </a:cubicBezTo>
                <a:cubicBezTo>
                  <a:pt x="9088" y="30488"/>
                  <a:pt x="13790" y="33286"/>
                  <a:pt x="18408" y="33286"/>
                </a:cubicBezTo>
                <a:cubicBezTo>
                  <a:pt x="18672" y="33286"/>
                  <a:pt x="18935" y="33277"/>
                  <a:pt x="19197" y="33259"/>
                </a:cubicBezTo>
                <a:cubicBezTo>
                  <a:pt x="24058" y="32917"/>
                  <a:pt x="28438" y="29840"/>
                  <a:pt x="31252" y="25862"/>
                </a:cubicBezTo>
                <a:cubicBezTo>
                  <a:pt x="32420" y="26463"/>
                  <a:pt x="33741" y="26739"/>
                  <a:pt x="35085" y="26739"/>
                </a:cubicBezTo>
                <a:cubicBezTo>
                  <a:pt x="37311" y="26739"/>
                  <a:pt x="39599" y="25981"/>
                  <a:pt x="41360" y="24684"/>
                </a:cubicBezTo>
                <a:lnTo>
                  <a:pt x="37425" y="9941"/>
                </a:lnTo>
                <a:cubicBezTo>
                  <a:pt x="36280" y="10168"/>
                  <a:pt x="33996" y="10899"/>
                  <a:pt x="33859" y="10917"/>
                </a:cubicBezTo>
                <a:cubicBezTo>
                  <a:pt x="31873" y="11293"/>
                  <a:pt x="30109" y="12825"/>
                  <a:pt x="29469" y="14741"/>
                </a:cubicBezTo>
                <a:cubicBezTo>
                  <a:pt x="28828" y="16657"/>
                  <a:pt x="29315" y="18946"/>
                  <a:pt x="30679" y="20434"/>
                </a:cubicBezTo>
                <a:cubicBezTo>
                  <a:pt x="31567" y="21405"/>
                  <a:pt x="32752" y="21971"/>
                  <a:pt x="33883" y="21971"/>
                </a:cubicBezTo>
                <a:cubicBezTo>
                  <a:pt x="33939" y="21971"/>
                  <a:pt x="33995" y="21969"/>
                  <a:pt x="34051" y="21966"/>
                </a:cubicBezTo>
                <a:cubicBezTo>
                  <a:pt x="35348" y="21899"/>
                  <a:pt x="36530" y="20989"/>
                  <a:pt x="36797" y="19846"/>
                </a:cubicBezTo>
                <a:cubicBezTo>
                  <a:pt x="36972" y="19105"/>
                  <a:pt x="36774" y="18282"/>
                  <a:pt x="36281" y="17701"/>
                </a:cubicBezTo>
                <a:cubicBezTo>
                  <a:pt x="35820" y="17156"/>
                  <a:pt x="35107" y="16831"/>
                  <a:pt x="34394" y="16831"/>
                </a:cubicBezTo>
                <a:cubicBezTo>
                  <a:pt x="34346" y="16831"/>
                  <a:pt x="34299" y="16832"/>
                  <a:pt x="34252" y="16835"/>
                </a:cubicBezTo>
                <a:cubicBezTo>
                  <a:pt x="34246" y="16835"/>
                  <a:pt x="34239" y="16836"/>
                  <a:pt x="34233" y="16836"/>
                </a:cubicBezTo>
                <a:cubicBezTo>
                  <a:pt x="34100" y="16836"/>
                  <a:pt x="33988" y="16732"/>
                  <a:pt x="33981" y="16596"/>
                </a:cubicBezTo>
                <a:cubicBezTo>
                  <a:pt x="33972" y="16456"/>
                  <a:pt x="34079" y="16336"/>
                  <a:pt x="34220" y="16325"/>
                </a:cubicBezTo>
                <a:cubicBezTo>
                  <a:pt x="34278" y="16321"/>
                  <a:pt x="34336" y="16320"/>
                  <a:pt x="34395" y="16320"/>
                </a:cubicBezTo>
                <a:cubicBezTo>
                  <a:pt x="35256" y="16320"/>
                  <a:pt x="36116" y="16713"/>
                  <a:pt x="36673" y="17370"/>
                </a:cubicBezTo>
                <a:cubicBezTo>
                  <a:pt x="37267" y="18073"/>
                  <a:pt x="37507" y="19067"/>
                  <a:pt x="37296" y="19963"/>
                </a:cubicBezTo>
                <a:cubicBezTo>
                  <a:pt x="36973" y="21341"/>
                  <a:pt x="35621" y="22399"/>
                  <a:pt x="34077" y="22478"/>
                </a:cubicBezTo>
                <a:cubicBezTo>
                  <a:pt x="34013" y="22482"/>
                  <a:pt x="33948" y="22483"/>
                  <a:pt x="33883" y="22483"/>
                </a:cubicBezTo>
                <a:cubicBezTo>
                  <a:pt x="32611" y="22483"/>
                  <a:pt x="31284" y="21856"/>
                  <a:pt x="30302" y="20782"/>
                </a:cubicBezTo>
                <a:cubicBezTo>
                  <a:pt x="28793" y="19134"/>
                  <a:pt x="28275" y="16699"/>
                  <a:pt x="28985" y="14581"/>
                </a:cubicBezTo>
                <a:cubicBezTo>
                  <a:pt x="29646" y="12601"/>
                  <a:pt x="31327" y="11043"/>
                  <a:pt x="33336" y="10512"/>
                </a:cubicBezTo>
                <a:cubicBezTo>
                  <a:pt x="33487" y="6727"/>
                  <a:pt x="31242" y="3179"/>
                  <a:pt x="27931" y="1305"/>
                </a:cubicBezTo>
                <a:cubicBezTo>
                  <a:pt x="26388" y="432"/>
                  <a:pt x="24618" y="1"/>
                  <a:pt x="22848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" name="Google Shape;933;p20"/>
          <p:cNvGrpSpPr/>
          <p:nvPr/>
        </p:nvGrpSpPr>
        <p:grpSpPr>
          <a:xfrm>
            <a:off x="117577" y="-139712"/>
            <a:ext cx="694919" cy="1219192"/>
            <a:chOff x="3266413" y="556098"/>
            <a:chExt cx="616208" cy="1072728"/>
          </a:xfrm>
        </p:grpSpPr>
        <p:sp>
          <p:nvSpPr>
            <p:cNvPr id="1049804" name="Google Shape;934;p20"/>
            <p:cNvSpPr/>
            <p:nvPr/>
          </p:nvSpPr>
          <p:spPr>
            <a:xfrm>
              <a:off x="3266413" y="556098"/>
              <a:ext cx="616208" cy="1072728"/>
            </a:xfrm>
            <a:custGeom>
              <a:avLst/>
              <a:gdLst/>
              <a:ahLst/>
              <a:cxnLst/>
              <a:rect l="l" t="t" r="r" b="b"/>
              <a:pathLst>
                <a:path w="16045" h="27932" extrusionOk="0">
                  <a:moveTo>
                    <a:pt x="7896" y="0"/>
                  </a:moveTo>
                  <a:cubicBezTo>
                    <a:pt x="7543" y="0"/>
                    <a:pt x="7258" y="285"/>
                    <a:pt x="7258" y="638"/>
                  </a:cubicBezTo>
                  <a:lnTo>
                    <a:pt x="7258" y="11129"/>
                  </a:lnTo>
                  <a:cubicBezTo>
                    <a:pt x="6978" y="11357"/>
                    <a:pt x="6807" y="11703"/>
                    <a:pt x="6807" y="12083"/>
                  </a:cubicBezTo>
                  <a:cubicBezTo>
                    <a:pt x="6807" y="12323"/>
                    <a:pt x="6876" y="12550"/>
                    <a:pt x="6998" y="12742"/>
                  </a:cubicBezTo>
                  <a:lnTo>
                    <a:pt x="250" y="19490"/>
                  </a:lnTo>
                  <a:cubicBezTo>
                    <a:pt x="0" y="19740"/>
                    <a:pt x="0" y="20144"/>
                    <a:pt x="250" y="20392"/>
                  </a:cubicBezTo>
                  <a:lnTo>
                    <a:pt x="7602" y="27744"/>
                  </a:lnTo>
                  <a:cubicBezTo>
                    <a:pt x="7721" y="27863"/>
                    <a:pt x="7884" y="27931"/>
                    <a:pt x="8053" y="27931"/>
                  </a:cubicBezTo>
                  <a:cubicBezTo>
                    <a:pt x="8223" y="27931"/>
                    <a:pt x="8385" y="27865"/>
                    <a:pt x="8504" y="27744"/>
                  </a:cubicBezTo>
                  <a:lnTo>
                    <a:pt x="15857" y="20392"/>
                  </a:lnTo>
                  <a:cubicBezTo>
                    <a:pt x="15976" y="20273"/>
                    <a:pt x="16044" y="20110"/>
                    <a:pt x="16044" y="19941"/>
                  </a:cubicBezTo>
                  <a:cubicBezTo>
                    <a:pt x="16044" y="19772"/>
                    <a:pt x="15977" y="19609"/>
                    <a:pt x="15857" y="19490"/>
                  </a:cubicBezTo>
                  <a:lnTo>
                    <a:pt x="9090" y="12724"/>
                  </a:lnTo>
                  <a:cubicBezTo>
                    <a:pt x="9207" y="12532"/>
                    <a:pt x="9270" y="12310"/>
                    <a:pt x="9270" y="12083"/>
                  </a:cubicBezTo>
                  <a:cubicBezTo>
                    <a:pt x="9270" y="11813"/>
                    <a:pt x="9183" y="11556"/>
                    <a:pt x="9022" y="11341"/>
                  </a:cubicBezTo>
                  <a:cubicBezTo>
                    <a:pt x="8970" y="11273"/>
                    <a:pt x="8912" y="11210"/>
                    <a:pt x="8848" y="11155"/>
                  </a:cubicBezTo>
                  <a:lnTo>
                    <a:pt x="8848" y="638"/>
                  </a:lnTo>
                  <a:cubicBezTo>
                    <a:pt x="8848" y="285"/>
                    <a:pt x="8562" y="0"/>
                    <a:pt x="8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05" name="Google Shape;935;p20"/>
            <p:cNvSpPr/>
            <p:nvPr/>
          </p:nvSpPr>
          <p:spPr>
            <a:xfrm>
              <a:off x="3293297" y="1039540"/>
              <a:ext cx="564707" cy="564707"/>
            </a:xfrm>
            <a:custGeom>
              <a:avLst/>
              <a:gdLst/>
              <a:ahLst/>
              <a:cxnLst/>
              <a:rect l="l" t="t" r="r" b="b"/>
              <a:pathLst>
                <a:path w="14704" h="14704" extrusionOk="0">
                  <a:moveTo>
                    <a:pt x="7351" y="1"/>
                  </a:moveTo>
                  <a:lnTo>
                    <a:pt x="0" y="7352"/>
                  </a:lnTo>
                  <a:lnTo>
                    <a:pt x="7351" y="14704"/>
                  </a:lnTo>
                  <a:lnTo>
                    <a:pt x="14703" y="7352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06" name="Google Shape;936;p20"/>
            <p:cNvSpPr/>
            <p:nvPr/>
          </p:nvSpPr>
          <p:spPr>
            <a:xfrm>
              <a:off x="3322830" y="1069342"/>
              <a:ext cx="505679" cy="505218"/>
            </a:xfrm>
            <a:custGeom>
              <a:avLst/>
              <a:gdLst/>
              <a:ahLst/>
              <a:cxnLst/>
              <a:rect l="l" t="t" r="r" b="b"/>
              <a:pathLst>
                <a:path w="13167" h="13155" extrusionOk="0">
                  <a:moveTo>
                    <a:pt x="6584" y="156"/>
                  </a:moveTo>
                  <a:lnTo>
                    <a:pt x="13006" y="6578"/>
                  </a:lnTo>
                  <a:lnTo>
                    <a:pt x="6584" y="13000"/>
                  </a:lnTo>
                  <a:lnTo>
                    <a:pt x="1196" y="7610"/>
                  </a:lnTo>
                  <a:lnTo>
                    <a:pt x="163" y="6578"/>
                  </a:lnTo>
                  <a:lnTo>
                    <a:pt x="1298" y="5442"/>
                  </a:lnTo>
                  <a:lnTo>
                    <a:pt x="6584" y="156"/>
                  </a:lnTo>
                  <a:close/>
                  <a:moveTo>
                    <a:pt x="6583" y="1"/>
                  </a:moveTo>
                  <a:cubicBezTo>
                    <a:pt x="6567" y="1"/>
                    <a:pt x="6550" y="7"/>
                    <a:pt x="6538" y="19"/>
                  </a:cubicBezTo>
                  <a:lnTo>
                    <a:pt x="24" y="6531"/>
                  </a:lnTo>
                  <a:cubicBezTo>
                    <a:pt x="0" y="6557"/>
                    <a:pt x="0" y="6598"/>
                    <a:pt x="24" y="6622"/>
                  </a:cubicBezTo>
                  <a:lnTo>
                    <a:pt x="1153" y="7751"/>
                  </a:lnTo>
                  <a:lnTo>
                    <a:pt x="6538" y="13136"/>
                  </a:lnTo>
                  <a:cubicBezTo>
                    <a:pt x="6552" y="13147"/>
                    <a:pt x="6566" y="13154"/>
                    <a:pt x="6583" y="13154"/>
                  </a:cubicBezTo>
                  <a:cubicBezTo>
                    <a:pt x="6598" y="13154"/>
                    <a:pt x="6615" y="13147"/>
                    <a:pt x="6626" y="13136"/>
                  </a:cubicBezTo>
                  <a:lnTo>
                    <a:pt x="13140" y="6622"/>
                  </a:lnTo>
                  <a:cubicBezTo>
                    <a:pt x="13166" y="6598"/>
                    <a:pt x="13166" y="6557"/>
                    <a:pt x="13141" y="6531"/>
                  </a:cubicBezTo>
                  <a:lnTo>
                    <a:pt x="6629" y="19"/>
                  </a:lnTo>
                  <a:cubicBezTo>
                    <a:pt x="6616" y="7"/>
                    <a:pt x="6600" y="1"/>
                    <a:pt x="6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07" name="Google Shape;937;p20"/>
            <p:cNvSpPr/>
            <p:nvPr/>
          </p:nvSpPr>
          <p:spPr>
            <a:xfrm>
              <a:off x="3486973" y="1213745"/>
              <a:ext cx="34564" cy="40978"/>
            </a:xfrm>
            <a:custGeom>
              <a:avLst/>
              <a:gdLst/>
              <a:ahLst/>
              <a:cxnLst/>
              <a:rect l="l" t="t" r="r" b="b"/>
              <a:pathLst>
                <a:path w="900" h="1067" extrusionOk="0">
                  <a:moveTo>
                    <a:pt x="103" y="1"/>
                  </a:moveTo>
                  <a:cubicBezTo>
                    <a:pt x="92" y="1"/>
                    <a:pt x="81" y="3"/>
                    <a:pt x="71" y="8"/>
                  </a:cubicBezTo>
                  <a:cubicBezTo>
                    <a:pt x="25" y="25"/>
                    <a:pt x="1" y="77"/>
                    <a:pt x="18" y="125"/>
                  </a:cubicBezTo>
                  <a:cubicBezTo>
                    <a:pt x="53" y="223"/>
                    <a:pt x="103" y="312"/>
                    <a:pt x="152" y="398"/>
                  </a:cubicBezTo>
                  <a:cubicBezTo>
                    <a:pt x="203" y="483"/>
                    <a:pt x="257" y="565"/>
                    <a:pt x="316" y="643"/>
                  </a:cubicBezTo>
                  <a:cubicBezTo>
                    <a:pt x="373" y="724"/>
                    <a:pt x="438" y="797"/>
                    <a:pt x="507" y="869"/>
                  </a:cubicBezTo>
                  <a:cubicBezTo>
                    <a:pt x="579" y="937"/>
                    <a:pt x="654" y="1005"/>
                    <a:pt x="752" y="1056"/>
                  </a:cubicBezTo>
                  <a:cubicBezTo>
                    <a:pt x="766" y="1063"/>
                    <a:pt x="783" y="1067"/>
                    <a:pt x="801" y="1067"/>
                  </a:cubicBezTo>
                  <a:cubicBezTo>
                    <a:pt x="804" y="1067"/>
                    <a:pt x="808" y="1067"/>
                    <a:pt x="812" y="1066"/>
                  </a:cubicBezTo>
                  <a:cubicBezTo>
                    <a:pt x="864" y="1057"/>
                    <a:pt x="899" y="1010"/>
                    <a:pt x="891" y="956"/>
                  </a:cubicBezTo>
                  <a:cubicBezTo>
                    <a:pt x="872" y="846"/>
                    <a:pt x="830" y="751"/>
                    <a:pt x="784" y="660"/>
                  </a:cubicBezTo>
                  <a:cubicBezTo>
                    <a:pt x="734" y="573"/>
                    <a:pt x="675" y="489"/>
                    <a:pt x="609" y="412"/>
                  </a:cubicBezTo>
                  <a:cubicBezTo>
                    <a:pt x="545" y="332"/>
                    <a:pt x="474" y="261"/>
                    <a:pt x="398" y="193"/>
                  </a:cubicBezTo>
                  <a:cubicBezTo>
                    <a:pt x="321" y="126"/>
                    <a:pt x="240" y="62"/>
                    <a:pt x="145" y="11"/>
                  </a:cubicBezTo>
                  <a:cubicBezTo>
                    <a:pt x="132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08" name="Google Shape;938;p20"/>
            <p:cNvSpPr/>
            <p:nvPr/>
          </p:nvSpPr>
          <p:spPr>
            <a:xfrm>
              <a:off x="3442231" y="1283066"/>
              <a:ext cx="99546" cy="96512"/>
            </a:xfrm>
            <a:custGeom>
              <a:avLst/>
              <a:gdLst/>
              <a:ahLst/>
              <a:cxnLst/>
              <a:rect l="l" t="t" r="r" b="b"/>
              <a:pathLst>
                <a:path w="2592" h="2513" extrusionOk="0">
                  <a:moveTo>
                    <a:pt x="146" y="1"/>
                  </a:moveTo>
                  <a:cubicBezTo>
                    <a:pt x="100" y="1"/>
                    <a:pt x="61" y="38"/>
                    <a:pt x="61" y="87"/>
                  </a:cubicBezTo>
                  <a:cubicBezTo>
                    <a:pt x="61" y="134"/>
                    <a:pt x="100" y="172"/>
                    <a:pt x="146" y="172"/>
                  </a:cubicBezTo>
                  <a:lnTo>
                    <a:pt x="2349" y="172"/>
                  </a:lnTo>
                  <a:cubicBezTo>
                    <a:pt x="2246" y="383"/>
                    <a:pt x="2116" y="560"/>
                    <a:pt x="1963" y="739"/>
                  </a:cubicBezTo>
                  <a:cubicBezTo>
                    <a:pt x="1786" y="947"/>
                    <a:pt x="1594" y="1159"/>
                    <a:pt x="1395" y="1353"/>
                  </a:cubicBezTo>
                  <a:cubicBezTo>
                    <a:pt x="1196" y="1549"/>
                    <a:pt x="987" y="1733"/>
                    <a:pt x="764" y="1901"/>
                  </a:cubicBezTo>
                  <a:cubicBezTo>
                    <a:pt x="542" y="2070"/>
                    <a:pt x="306" y="2220"/>
                    <a:pt x="56" y="2351"/>
                  </a:cubicBezTo>
                  <a:lnTo>
                    <a:pt x="55" y="2351"/>
                  </a:lnTo>
                  <a:cubicBezTo>
                    <a:pt x="20" y="2371"/>
                    <a:pt x="1" y="2412"/>
                    <a:pt x="12" y="2451"/>
                  </a:cubicBezTo>
                  <a:cubicBezTo>
                    <a:pt x="24" y="2489"/>
                    <a:pt x="58" y="2512"/>
                    <a:pt x="95" y="2512"/>
                  </a:cubicBezTo>
                  <a:cubicBezTo>
                    <a:pt x="103" y="2512"/>
                    <a:pt x="111" y="2511"/>
                    <a:pt x="119" y="2509"/>
                  </a:cubicBezTo>
                  <a:cubicBezTo>
                    <a:pt x="402" y="2427"/>
                    <a:pt x="677" y="2305"/>
                    <a:pt x="932" y="2152"/>
                  </a:cubicBezTo>
                  <a:cubicBezTo>
                    <a:pt x="1187" y="1999"/>
                    <a:pt x="1427" y="1817"/>
                    <a:pt x="1646" y="1619"/>
                  </a:cubicBezTo>
                  <a:cubicBezTo>
                    <a:pt x="1866" y="1419"/>
                    <a:pt x="2069" y="1213"/>
                    <a:pt x="2257" y="974"/>
                  </a:cubicBezTo>
                  <a:cubicBezTo>
                    <a:pt x="2440" y="736"/>
                    <a:pt x="2592" y="420"/>
                    <a:pt x="2561" y="99"/>
                  </a:cubicBezTo>
                  <a:cubicBezTo>
                    <a:pt x="2562" y="95"/>
                    <a:pt x="2562" y="89"/>
                    <a:pt x="2562" y="85"/>
                  </a:cubicBezTo>
                  <a:cubicBezTo>
                    <a:pt x="2562" y="38"/>
                    <a:pt x="2524" y="1"/>
                    <a:pt x="2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09" name="Google Shape;939;p20"/>
            <p:cNvSpPr/>
            <p:nvPr/>
          </p:nvSpPr>
          <p:spPr>
            <a:xfrm>
              <a:off x="3504486" y="1327578"/>
              <a:ext cx="11176" cy="84990"/>
            </a:xfrm>
            <a:custGeom>
              <a:avLst/>
              <a:gdLst/>
              <a:ahLst/>
              <a:cxnLst/>
              <a:rect l="l" t="t" r="r" b="b"/>
              <a:pathLst>
                <a:path w="291" h="2213" extrusionOk="0">
                  <a:moveTo>
                    <a:pt x="203" y="65"/>
                  </a:moveTo>
                  <a:lnTo>
                    <a:pt x="203" y="65"/>
                  </a:lnTo>
                  <a:cubicBezTo>
                    <a:pt x="210" y="72"/>
                    <a:pt x="215" y="81"/>
                    <a:pt x="216" y="93"/>
                  </a:cubicBezTo>
                  <a:lnTo>
                    <a:pt x="216" y="93"/>
                  </a:lnTo>
                  <a:lnTo>
                    <a:pt x="203" y="65"/>
                  </a:lnTo>
                  <a:close/>
                  <a:moveTo>
                    <a:pt x="132" y="0"/>
                  </a:moveTo>
                  <a:cubicBezTo>
                    <a:pt x="95" y="0"/>
                    <a:pt x="61" y="24"/>
                    <a:pt x="51" y="61"/>
                  </a:cubicBezTo>
                  <a:cubicBezTo>
                    <a:pt x="41" y="94"/>
                    <a:pt x="45" y="126"/>
                    <a:pt x="58" y="152"/>
                  </a:cubicBezTo>
                  <a:lnTo>
                    <a:pt x="58" y="152"/>
                  </a:lnTo>
                  <a:cubicBezTo>
                    <a:pt x="11" y="479"/>
                    <a:pt x="1" y="807"/>
                    <a:pt x="1" y="1133"/>
                  </a:cubicBezTo>
                  <a:cubicBezTo>
                    <a:pt x="4" y="1468"/>
                    <a:pt x="16" y="1804"/>
                    <a:pt x="61" y="2139"/>
                  </a:cubicBezTo>
                  <a:cubicBezTo>
                    <a:pt x="66" y="2176"/>
                    <a:pt x="94" y="2207"/>
                    <a:pt x="134" y="2212"/>
                  </a:cubicBezTo>
                  <a:cubicBezTo>
                    <a:pt x="137" y="2213"/>
                    <a:pt x="141" y="2213"/>
                    <a:pt x="145" y="2213"/>
                  </a:cubicBezTo>
                  <a:cubicBezTo>
                    <a:pt x="188" y="2213"/>
                    <a:pt x="226" y="2183"/>
                    <a:pt x="231" y="2139"/>
                  </a:cubicBezTo>
                  <a:cubicBezTo>
                    <a:pt x="275" y="1804"/>
                    <a:pt x="288" y="1468"/>
                    <a:pt x="290" y="1133"/>
                  </a:cubicBezTo>
                  <a:cubicBezTo>
                    <a:pt x="290" y="799"/>
                    <a:pt x="279" y="463"/>
                    <a:pt x="231" y="128"/>
                  </a:cubicBezTo>
                  <a:lnTo>
                    <a:pt x="217" y="96"/>
                  </a:lnTo>
                  <a:lnTo>
                    <a:pt x="217" y="96"/>
                  </a:lnTo>
                  <a:cubicBezTo>
                    <a:pt x="222" y="55"/>
                    <a:pt x="196" y="15"/>
                    <a:pt x="155" y="4"/>
                  </a:cubicBezTo>
                  <a:cubicBezTo>
                    <a:pt x="147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10" name="Google Shape;940;p20"/>
            <p:cNvSpPr/>
            <p:nvPr/>
          </p:nvSpPr>
          <p:spPr>
            <a:xfrm>
              <a:off x="3508365" y="1329805"/>
              <a:ext cx="36600" cy="36677"/>
            </a:xfrm>
            <a:custGeom>
              <a:avLst/>
              <a:gdLst/>
              <a:ahLst/>
              <a:cxnLst/>
              <a:rect l="l" t="t" r="r" b="b"/>
              <a:pathLst>
                <a:path w="953" h="955" extrusionOk="0">
                  <a:moveTo>
                    <a:pt x="99" y="1"/>
                  </a:moveTo>
                  <a:cubicBezTo>
                    <a:pt x="86" y="1"/>
                    <a:pt x="73" y="4"/>
                    <a:pt x="60" y="10"/>
                  </a:cubicBezTo>
                  <a:cubicBezTo>
                    <a:pt x="18" y="32"/>
                    <a:pt x="1" y="84"/>
                    <a:pt x="21" y="128"/>
                  </a:cubicBezTo>
                  <a:cubicBezTo>
                    <a:pt x="110" y="303"/>
                    <a:pt x="233" y="447"/>
                    <a:pt x="365" y="583"/>
                  </a:cubicBezTo>
                  <a:cubicBezTo>
                    <a:pt x="498" y="717"/>
                    <a:pt x="640" y="844"/>
                    <a:pt x="807" y="943"/>
                  </a:cubicBezTo>
                  <a:cubicBezTo>
                    <a:pt x="821" y="950"/>
                    <a:pt x="837" y="954"/>
                    <a:pt x="853" y="954"/>
                  </a:cubicBezTo>
                  <a:cubicBezTo>
                    <a:pt x="866" y="954"/>
                    <a:pt x="881" y="951"/>
                    <a:pt x="894" y="944"/>
                  </a:cubicBezTo>
                  <a:cubicBezTo>
                    <a:pt x="937" y="920"/>
                    <a:pt x="953" y="867"/>
                    <a:pt x="929" y="825"/>
                  </a:cubicBezTo>
                  <a:lnTo>
                    <a:pt x="927" y="819"/>
                  </a:lnTo>
                  <a:cubicBezTo>
                    <a:pt x="833" y="647"/>
                    <a:pt x="716" y="504"/>
                    <a:pt x="587" y="368"/>
                  </a:cubicBezTo>
                  <a:cubicBezTo>
                    <a:pt x="460" y="235"/>
                    <a:pt x="323" y="110"/>
                    <a:pt x="149" y="14"/>
                  </a:cubicBezTo>
                  <a:lnTo>
                    <a:pt x="143" y="13"/>
                  </a:lnTo>
                  <a:cubicBezTo>
                    <a:pt x="129" y="5"/>
                    <a:pt x="114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11" name="Google Shape;941;p20"/>
            <p:cNvSpPr/>
            <p:nvPr/>
          </p:nvSpPr>
          <p:spPr>
            <a:xfrm>
              <a:off x="3588785" y="1237441"/>
              <a:ext cx="89330" cy="14479"/>
            </a:xfrm>
            <a:custGeom>
              <a:avLst/>
              <a:gdLst/>
              <a:ahLst/>
              <a:cxnLst/>
              <a:rect l="l" t="t" r="r" b="b"/>
              <a:pathLst>
                <a:path w="2326" h="377" extrusionOk="0">
                  <a:moveTo>
                    <a:pt x="1241" y="1"/>
                  </a:moveTo>
                  <a:cubicBezTo>
                    <a:pt x="1215" y="1"/>
                    <a:pt x="1189" y="1"/>
                    <a:pt x="1164" y="1"/>
                  </a:cubicBezTo>
                  <a:cubicBezTo>
                    <a:pt x="801" y="7"/>
                    <a:pt x="439" y="26"/>
                    <a:pt x="78" y="103"/>
                  </a:cubicBezTo>
                  <a:cubicBezTo>
                    <a:pt x="45" y="110"/>
                    <a:pt x="18" y="135"/>
                    <a:pt x="11" y="169"/>
                  </a:cubicBezTo>
                  <a:cubicBezTo>
                    <a:pt x="1" y="217"/>
                    <a:pt x="30" y="263"/>
                    <a:pt x="78" y="274"/>
                  </a:cubicBezTo>
                  <a:cubicBezTo>
                    <a:pt x="441" y="350"/>
                    <a:pt x="802" y="370"/>
                    <a:pt x="1164" y="376"/>
                  </a:cubicBezTo>
                  <a:cubicBezTo>
                    <a:pt x="1187" y="376"/>
                    <a:pt x="1209" y="376"/>
                    <a:pt x="1232" y="376"/>
                  </a:cubicBezTo>
                  <a:cubicBezTo>
                    <a:pt x="1391" y="376"/>
                    <a:pt x="1548" y="369"/>
                    <a:pt x="1707" y="356"/>
                  </a:cubicBezTo>
                  <a:cubicBezTo>
                    <a:pt x="1889" y="342"/>
                    <a:pt x="2069" y="319"/>
                    <a:pt x="2250" y="274"/>
                  </a:cubicBezTo>
                  <a:cubicBezTo>
                    <a:pt x="2280" y="266"/>
                    <a:pt x="2305" y="242"/>
                    <a:pt x="2314" y="209"/>
                  </a:cubicBezTo>
                  <a:cubicBezTo>
                    <a:pt x="2325" y="162"/>
                    <a:pt x="2297" y="115"/>
                    <a:pt x="2250" y="103"/>
                  </a:cubicBezTo>
                  <a:cubicBezTo>
                    <a:pt x="2069" y="58"/>
                    <a:pt x="1889" y="33"/>
                    <a:pt x="1707" y="19"/>
                  </a:cubicBezTo>
                  <a:cubicBezTo>
                    <a:pt x="1551" y="7"/>
                    <a:pt x="1396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12" name="Google Shape;942;p20"/>
            <p:cNvSpPr/>
            <p:nvPr/>
          </p:nvSpPr>
          <p:spPr>
            <a:xfrm>
              <a:off x="3573039" y="1270892"/>
              <a:ext cx="111029" cy="58721"/>
            </a:xfrm>
            <a:custGeom>
              <a:avLst/>
              <a:gdLst/>
              <a:ahLst/>
              <a:cxnLst/>
              <a:rect l="l" t="t" r="r" b="b"/>
              <a:pathLst>
                <a:path w="2891" h="1529" extrusionOk="0">
                  <a:moveTo>
                    <a:pt x="2691" y="85"/>
                  </a:moveTo>
                  <a:lnTo>
                    <a:pt x="2776" y="170"/>
                  </a:lnTo>
                  <a:lnTo>
                    <a:pt x="2683" y="170"/>
                  </a:lnTo>
                  <a:cubicBezTo>
                    <a:pt x="2664" y="361"/>
                    <a:pt x="2664" y="554"/>
                    <a:pt x="2658" y="743"/>
                  </a:cubicBezTo>
                  <a:cubicBezTo>
                    <a:pt x="2662" y="936"/>
                    <a:pt x="2664" y="1127"/>
                    <a:pt x="2681" y="1317"/>
                  </a:cubicBezTo>
                  <a:lnTo>
                    <a:pt x="2774" y="1316"/>
                  </a:lnTo>
                  <a:lnTo>
                    <a:pt x="2690" y="1401"/>
                  </a:lnTo>
                  <a:cubicBezTo>
                    <a:pt x="2687" y="1374"/>
                    <a:pt x="2683" y="1345"/>
                    <a:pt x="2681" y="1317"/>
                  </a:cubicBezTo>
                  <a:lnTo>
                    <a:pt x="358" y="1359"/>
                  </a:lnTo>
                  <a:cubicBezTo>
                    <a:pt x="375" y="1152"/>
                    <a:pt x="360" y="951"/>
                    <a:pt x="338" y="750"/>
                  </a:cubicBezTo>
                  <a:cubicBezTo>
                    <a:pt x="327" y="639"/>
                    <a:pt x="312" y="523"/>
                    <a:pt x="287" y="412"/>
                  </a:cubicBezTo>
                  <a:cubicBezTo>
                    <a:pt x="278" y="355"/>
                    <a:pt x="263" y="300"/>
                    <a:pt x="251" y="243"/>
                  </a:cubicBezTo>
                  <a:cubicBezTo>
                    <a:pt x="242" y="216"/>
                    <a:pt x="235" y="185"/>
                    <a:pt x="227" y="160"/>
                  </a:cubicBezTo>
                  <a:cubicBezTo>
                    <a:pt x="222" y="159"/>
                    <a:pt x="200" y="160"/>
                    <a:pt x="176" y="141"/>
                  </a:cubicBezTo>
                  <a:lnTo>
                    <a:pt x="176" y="141"/>
                  </a:lnTo>
                  <a:cubicBezTo>
                    <a:pt x="1018" y="158"/>
                    <a:pt x="1847" y="168"/>
                    <a:pt x="2683" y="170"/>
                  </a:cubicBezTo>
                  <a:cubicBezTo>
                    <a:pt x="2684" y="142"/>
                    <a:pt x="2688" y="114"/>
                    <a:pt x="2691" y="85"/>
                  </a:cubicBezTo>
                  <a:close/>
                  <a:moveTo>
                    <a:pt x="358" y="1359"/>
                  </a:moveTo>
                  <a:cubicBezTo>
                    <a:pt x="358" y="1383"/>
                    <a:pt x="354" y="1407"/>
                    <a:pt x="352" y="1430"/>
                  </a:cubicBezTo>
                  <a:lnTo>
                    <a:pt x="267" y="1360"/>
                  </a:lnTo>
                  <a:lnTo>
                    <a:pt x="358" y="1359"/>
                  </a:lnTo>
                  <a:close/>
                  <a:moveTo>
                    <a:pt x="2661" y="0"/>
                  </a:moveTo>
                  <a:cubicBezTo>
                    <a:pt x="1791" y="0"/>
                    <a:pt x="912" y="12"/>
                    <a:pt x="48" y="28"/>
                  </a:cubicBezTo>
                  <a:cubicBezTo>
                    <a:pt x="31" y="64"/>
                    <a:pt x="14" y="122"/>
                    <a:pt x="15" y="178"/>
                  </a:cubicBezTo>
                  <a:lnTo>
                    <a:pt x="7" y="267"/>
                  </a:lnTo>
                  <a:cubicBezTo>
                    <a:pt x="4" y="325"/>
                    <a:pt x="1" y="380"/>
                    <a:pt x="1" y="438"/>
                  </a:cubicBezTo>
                  <a:cubicBezTo>
                    <a:pt x="0" y="555"/>
                    <a:pt x="7" y="668"/>
                    <a:pt x="17" y="782"/>
                  </a:cubicBezTo>
                  <a:cubicBezTo>
                    <a:pt x="40" y="1011"/>
                    <a:pt x="82" y="1241"/>
                    <a:pt x="184" y="1458"/>
                  </a:cubicBezTo>
                  <a:lnTo>
                    <a:pt x="194" y="1483"/>
                  </a:lnTo>
                  <a:cubicBezTo>
                    <a:pt x="208" y="1510"/>
                    <a:pt x="236" y="1528"/>
                    <a:pt x="269" y="1528"/>
                  </a:cubicBezTo>
                  <a:lnTo>
                    <a:pt x="2776" y="1485"/>
                  </a:lnTo>
                  <a:cubicBezTo>
                    <a:pt x="2819" y="1485"/>
                    <a:pt x="2854" y="1452"/>
                    <a:pt x="2860" y="1412"/>
                  </a:cubicBezTo>
                  <a:lnTo>
                    <a:pt x="2860" y="1400"/>
                  </a:lnTo>
                  <a:cubicBezTo>
                    <a:pt x="2887" y="1180"/>
                    <a:pt x="2888" y="961"/>
                    <a:pt x="2891" y="742"/>
                  </a:cubicBezTo>
                  <a:cubicBezTo>
                    <a:pt x="2888" y="632"/>
                    <a:pt x="2888" y="523"/>
                    <a:pt x="2884" y="413"/>
                  </a:cubicBezTo>
                  <a:cubicBezTo>
                    <a:pt x="2882" y="304"/>
                    <a:pt x="2873" y="193"/>
                    <a:pt x="2861" y="85"/>
                  </a:cubicBezTo>
                  <a:lnTo>
                    <a:pt x="2861" y="79"/>
                  </a:lnTo>
                  <a:cubicBezTo>
                    <a:pt x="2859" y="34"/>
                    <a:pt x="2822" y="0"/>
                    <a:pt x="2776" y="0"/>
                  </a:cubicBezTo>
                  <a:cubicBezTo>
                    <a:pt x="2738" y="0"/>
                    <a:pt x="2699" y="0"/>
                    <a:pt x="2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13" name="Google Shape;943;p20"/>
            <p:cNvSpPr/>
            <p:nvPr/>
          </p:nvSpPr>
          <p:spPr>
            <a:xfrm>
              <a:off x="3560788" y="1350237"/>
              <a:ext cx="137336" cy="90559"/>
            </a:xfrm>
            <a:custGeom>
              <a:avLst/>
              <a:gdLst/>
              <a:ahLst/>
              <a:cxnLst/>
              <a:rect l="l" t="t" r="r" b="b"/>
              <a:pathLst>
                <a:path w="3576" h="2358" extrusionOk="0">
                  <a:moveTo>
                    <a:pt x="2172" y="1"/>
                  </a:moveTo>
                  <a:cubicBezTo>
                    <a:pt x="2043" y="1"/>
                    <a:pt x="1915" y="2"/>
                    <a:pt x="1786" y="5"/>
                  </a:cubicBezTo>
                  <a:cubicBezTo>
                    <a:pt x="1218" y="8"/>
                    <a:pt x="651" y="23"/>
                    <a:pt x="83" y="60"/>
                  </a:cubicBezTo>
                  <a:cubicBezTo>
                    <a:pt x="41" y="62"/>
                    <a:pt x="7" y="97"/>
                    <a:pt x="4" y="140"/>
                  </a:cubicBezTo>
                  <a:cubicBezTo>
                    <a:pt x="1" y="186"/>
                    <a:pt x="37" y="227"/>
                    <a:pt x="83" y="230"/>
                  </a:cubicBezTo>
                  <a:cubicBezTo>
                    <a:pt x="652" y="266"/>
                    <a:pt x="1219" y="283"/>
                    <a:pt x="1786" y="286"/>
                  </a:cubicBezTo>
                  <a:cubicBezTo>
                    <a:pt x="1915" y="288"/>
                    <a:pt x="2044" y="290"/>
                    <a:pt x="2173" y="290"/>
                  </a:cubicBezTo>
                  <a:cubicBezTo>
                    <a:pt x="2572" y="290"/>
                    <a:pt x="2971" y="277"/>
                    <a:pt x="3369" y="242"/>
                  </a:cubicBezTo>
                  <a:lnTo>
                    <a:pt x="3369" y="242"/>
                  </a:lnTo>
                  <a:cubicBezTo>
                    <a:pt x="3267" y="551"/>
                    <a:pt x="3182" y="864"/>
                    <a:pt x="3104" y="1180"/>
                  </a:cubicBezTo>
                  <a:cubicBezTo>
                    <a:pt x="3017" y="1535"/>
                    <a:pt x="2936" y="1895"/>
                    <a:pt x="2902" y="2266"/>
                  </a:cubicBezTo>
                  <a:cubicBezTo>
                    <a:pt x="2900" y="2302"/>
                    <a:pt x="2923" y="2340"/>
                    <a:pt x="2959" y="2353"/>
                  </a:cubicBezTo>
                  <a:cubicBezTo>
                    <a:pt x="2968" y="2356"/>
                    <a:pt x="2978" y="2358"/>
                    <a:pt x="2987" y="2358"/>
                  </a:cubicBezTo>
                  <a:cubicBezTo>
                    <a:pt x="3023" y="2358"/>
                    <a:pt x="3056" y="2336"/>
                    <a:pt x="3068" y="2301"/>
                  </a:cubicBezTo>
                  <a:cubicBezTo>
                    <a:pt x="3193" y="1956"/>
                    <a:pt x="3298" y="1608"/>
                    <a:pt x="3391" y="1252"/>
                  </a:cubicBezTo>
                  <a:cubicBezTo>
                    <a:pt x="3484" y="899"/>
                    <a:pt x="3564" y="536"/>
                    <a:pt x="3573" y="159"/>
                  </a:cubicBezTo>
                  <a:lnTo>
                    <a:pt x="3573" y="154"/>
                  </a:lnTo>
                  <a:cubicBezTo>
                    <a:pt x="3575" y="107"/>
                    <a:pt x="3538" y="65"/>
                    <a:pt x="3490" y="60"/>
                  </a:cubicBezTo>
                  <a:cubicBezTo>
                    <a:pt x="3050" y="16"/>
                    <a:pt x="2611" y="1"/>
                    <a:pt x="2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14" name="Google Shape;944;p20"/>
            <p:cNvSpPr/>
            <p:nvPr/>
          </p:nvSpPr>
          <p:spPr>
            <a:xfrm>
              <a:off x="3570773" y="1353539"/>
              <a:ext cx="13096" cy="88447"/>
            </a:xfrm>
            <a:custGeom>
              <a:avLst/>
              <a:gdLst/>
              <a:ahLst/>
              <a:cxnLst/>
              <a:rect l="l" t="t" r="r" b="b"/>
              <a:pathLst>
                <a:path w="341" h="2303" extrusionOk="0">
                  <a:moveTo>
                    <a:pt x="187" y="1"/>
                  </a:moveTo>
                  <a:cubicBezTo>
                    <a:pt x="147" y="1"/>
                    <a:pt x="110" y="30"/>
                    <a:pt x="101" y="71"/>
                  </a:cubicBezTo>
                  <a:lnTo>
                    <a:pt x="101" y="73"/>
                  </a:lnTo>
                  <a:cubicBezTo>
                    <a:pt x="29" y="434"/>
                    <a:pt x="9" y="791"/>
                    <a:pt x="4" y="1149"/>
                  </a:cubicBezTo>
                  <a:cubicBezTo>
                    <a:pt x="0" y="1508"/>
                    <a:pt x="11" y="1868"/>
                    <a:pt x="66" y="2227"/>
                  </a:cubicBezTo>
                  <a:lnTo>
                    <a:pt x="66" y="2231"/>
                  </a:lnTo>
                  <a:cubicBezTo>
                    <a:pt x="72" y="2265"/>
                    <a:pt x="98" y="2294"/>
                    <a:pt x="135" y="2301"/>
                  </a:cubicBezTo>
                  <a:cubicBezTo>
                    <a:pt x="141" y="2302"/>
                    <a:pt x="147" y="2303"/>
                    <a:pt x="153" y="2303"/>
                  </a:cubicBezTo>
                  <a:cubicBezTo>
                    <a:pt x="193" y="2303"/>
                    <a:pt x="228" y="2273"/>
                    <a:pt x="236" y="2233"/>
                  </a:cubicBezTo>
                  <a:cubicBezTo>
                    <a:pt x="303" y="1875"/>
                    <a:pt x="324" y="1515"/>
                    <a:pt x="334" y="1155"/>
                  </a:cubicBezTo>
                  <a:cubicBezTo>
                    <a:pt x="341" y="796"/>
                    <a:pt x="333" y="435"/>
                    <a:pt x="271" y="75"/>
                  </a:cubicBezTo>
                  <a:cubicBezTo>
                    <a:pt x="266" y="40"/>
                    <a:pt x="241" y="11"/>
                    <a:pt x="203" y="3"/>
                  </a:cubicBezTo>
                  <a:cubicBezTo>
                    <a:pt x="198" y="1"/>
                    <a:pt x="19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15" name="Google Shape;945;p20"/>
            <p:cNvSpPr/>
            <p:nvPr/>
          </p:nvSpPr>
          <p:spPr>
            <a:xfrm>
              <a:off x="3573500" y="1414488"/>
              <a:ext cx="106420" cy="13288"/>
            </a:xfrm>
            <a:custGeom>
              <a:avLst/>
              <a:gdLst/>
              <a:ahLst/>
              <a:cxnLst/>
              <a:rect l="l" t="t" r="r" b="b"/>
              <a:pathLst>
                <a:path w="2771" h="346" extrusionOk="0">
                  <a:moveTo>
                    <a:pt x="1168" y="0"/>
                  </a:moveTo>
                  <a:cubicBezTo>
                    <a:pt x="806" y="0"/>
                    <a:pt x="447" y="31"/>
                    <a:pt x="79" y="92"/>
                  </a:cubicBezTo>
                  <a:cubicBezTo>
                    <a:pt x="34" y="100"/>
                    <a:pt x="1" y="143"/>
                    <a:pt x="9" y="191"/>
                  </a:cubicBezTo>
                  <a:cubicBezTo>
                    <a:pt x="16" y="232"/>
                    <a:pt x="51" y="261"/>
                    <a:pt x="93" y="261"/>
                  </a:cubicBezTo>
                  <a:cubicBezTo>
                    <a:pt x="98" y="261"/>
                    <a:pt x="102" y="261"/>
                    <a:pt x="107" y="260"/>
                  </a:cubicBezTo>
                  <a:cubicBezTo>
                    <a:pt x="465" y="201"/>
                    <a:pt x="815" y="171"/>
                    <a:pt x="1166" y="171"/>
                  </a:cubicBezTo>
                  <a:cubicBezTo>
                    <a:pt x="1653" y="171"/>
                    <a:pt x="2143" y="228"/>
                    <a:pt x="2660" y="344"/>
                  </a:cubicBezTo>
                  <a:cubicBezTo>
                    <a:pt x="2665" y="345"/>
                    <a:pt x="2672" y="345"/>
                    <a:pt x="2678" y="345"/>
                  </a:cubicBezTo>
                  <a:cubicBezTo>
                    <a:pt x="2717" y="345"/>
                    <a:pt x="2752" y="320"/>
                    <a:pt x="2760" y="279"/>
                  </a:cubicBezTo>
                  <a:cubicBezTo>
                    <a:pt x="2771" y="233"/>
                    <a:pt x="2741" y="188"/>
                    <a:pt x="2696" y="177"/>
                  </a:cubicBezTo>
                  <a:cubicBezTo>
                    <a:pt x="2167" y="59"/>
                    <a:pt x="1666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16" name="Google Shape;946;p20"/>
            <p:cNvSpPr/>
            <p:nvPr/>
          </p:nvSpPr>
          <p:spPr>
            <a:xfrm>
              <a:off x="3626844" y="1352042"/>
              <a:ext cx="7335" cy="69897"/>
            </a:xfrm>
            <a:custGeom>
              <a:avLst/>
              <a:gdLst/>
              <a:ahLst/>
              <a:cxnLst/>
              <a:rect l="l" t="t" r="r" b="b"/>
              <a:pathLst>
                <a:path w="191" h="1820" extrusionOk="0">
                  <a:moveTo>
                    <a:pt x="108" y="1"/>
                  </a:moveTo>
                  <a:cubicBezTo>
                    <a:pt x="59" y="2"/>
                    <a:pt x="21" y="36"/>
                    <a:pt x="20" y="82"/>
                  </a:cubicBezTo>
                  <a:cubicBezTo>
                    <a:pt x="4" y="631"/>
                    <a:pt x="0" y="1187"/>
                    <a:pt x="6" y="1736"/>
                  </a:cubicBezTo>
                  <a:cubicBezTo>
                    <a:pt x="6" y="1783"/>
                    <a:pt x="43" y="1819"/>
                    <a:pt x="91" y="1819"/>
                  </a:cubicBezTo>
                  <a:cubicBezTo>
                    <a:pt x="138" y="1818"/>
                    <a:pt x="176" y="1779"/>
                    <a:pt x="176" y="1734"/>
                  </a:cubicBezTo>
                  <a:cubicBezTo>
                    <a:pt x="170" y="1188"/>
                    <a:pt x="174" y="634"/>
                    <a:pt x="190" y="88"/>
                  </a:cubicBezTo>
                  <a:cubicBezTo>
                    <a:pt x="191" y="42"/>
                    <a:pt x="155" y="2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17" name="Google Shape;947;p20"/>
            <p:cNvSpPr/>
            <p:nvPr/>
          </p:nvSpPr>
          <p:spPr>
            <a:xfrm>
              <a:off x="3573538" y="1383342"/>
              <a:ext cx="118249" cy="6951"/>
            </a:xfrm>
            <a:custGeom>
              <a:avLst/>
              <a:gdLst/>
              <a:ahLst/>
              <a:cxnLst/>
              <a:rect l="l" t="t" r="r" b="b"/>
              <a:pathLst>
                <a:path w="3079" h="181" extrusionOk="0">
                  <a:moveTo>
                    <a:pt x="110" y="0"/>
                  </a:moveTo>
                  <a:cubicBezTo>
                    <a:pt x="100" y="0"/>
                    <a:pt x="91" y="1"/>
                    <a:pt x="81" y="1"/>
                  </a:cubicBezTo>
                  <a:cubicBezTo>
                    <a:pt x="35" y="6"/>
                    <a:pt x="1" y="49"/>
                    <a:pt x="7" y="96"/>
                  </a:cubicBezTo>
                  <a:cubicBezTo>
                    <a:pt x="11" y="139"/>
                    <a:pt x="52" y="171"/>
                    <a:pt x="93" y="171"/>
                  </a:cubicBezTo>
                  <a:cubicBezTo>
                    <a:pt x="95" y="171"/>
                    <a:pt x="98" y="171"/>
                    <a:pt x="101" y="170"/>
                  </a:cubicBezTo>
                  <a:cubicBezTo>
                    <a:pt x="103" y="170"/>
                    <a:pt x="106" y="170"/>
                    <a:pt x="108" y="170"/>
                  </a:cubicBezTo>
                  <a:cubicBezTo>
                    <a:pt x="126" y="170"/>
                    <a:pt x="151" y="173"/>
                    <a:pt x="174" y="175"/>
                  </a:cubicBezTo>
                  <a:cubicBezTo>
                    <a:pt x="201" y="178"/>
                    <a:pt x="228" y="181"/>
                    <a:pt x="250" y="181"/>
                  </a:cubicBezTo>
                  <a:cubicBezTo>
                    <a:pt x="260" y="181"/>
                    <a:pt x="266" y="179"/>
                    <a:pt x="272" y="179"/>
                  </a:cubicBezTo>
                  <a:lnTo>
                    <a:pt x="2993" y="179"/>
                  </a:lnTo>
                  <a:cubicBezTo>
                    <a:pt x="3040" y="179"/>
                    <a:pt x="3079" y="141"/>
                    <a:pt x="3079" y="94"/>
                  </a:cubicBezTo>
                  <a:cubicBezTo>
                    <a:pt x="3079" y="47"/>
                    <a:pt x="3040" y="9"/>
                    <a:pt x="2993" y="9"/>
                  </a:cubicBezTo>
                  <a:lnTo>
                    <a:pt x="263" y="9"/>
                  </a:lnTo>
                  <a:cubicBezTo>
                    <a:pt x="261" y="9"/>
                    <a:pt x="258" y="10"/>
                    <a:pt x="255" y="10"/>
                  </a:cubicBezTo>
                  <a:cubicBezTo>
                    <a:pt x="238" y="10"/>
                    <a:pt x="213" y="7"/>
                    <a:pt x="189" y="5"/>
                  </a:cubicBezTo>
                  <a:cubicBezTo>
                    <a:pt x="163" y="2"/>
                    <a:pt x="136" y="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18" name="Google Shape;948;p20"/>
            <p:cNvSpPr/>
            <p:nvPr/>
          </p:nvSpPr>
          <p:spPr>
            <a:xfrm>
              <a:off x="3552339" y="997333"/>
              <a:ext cx="45510" cy="45548"/>
            </a:xfrm>
            <a:custGeom>
              <a:avLst/>
              <a:gdLst/>
              <a:ahLst/>
              <a:cxnLst/>
              <a:rect l="l" t="t" r="r" b="b"/>
              <a:pathLst>
                <a:path w="1185" h="1186" extrusionOk="0">
                  <a:moveTo>
                    <a:pt x="593" y="0"/>
                  </a:moveTo>
                  <a:cubicBezTo>
                    <a:pt x="265" y="0"/>
                    <a:pt x="0" y="266"/>
                    <a:pt x="0" y="594"/>
                  </a:cubicBezTo>
                  <a:cubicBezTo>
                    <a:pt x="0" y="920"/>
                    <a:pt x="265" y="1186"/>
                    <a:pt x="593" y="1186"/>
                  </a:cubicBezTo>
                  <a:cubicBezTo>
                    <a:pt x="920" y="1186"/>
                    <a:pt x="1185" y="920"/>
                    <a:pt x="1185" y="594"/>
                  </a:cubicBezTo>
                  <a:cubicBezTo>
                    <a:pt x="1185" y="266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19" name="Google Shape;949;p20"/>
            <p:cNvSpPr/>
            <p:nvPr/>
          </p:nvSpPr>
          <p:spPr>
            <a:xfrm>
              <a:off x="3569621" y="580562"/>
              <a:ext cx="12059" cy="439584"/>
            </a:xfrm>
            <a:custGeom>
              <a:avLst/>
              <a:gdLst/>
              <a:ahLst/>
              <a:cxnLst/>
              <a:rect l="l" t="t" r="r" b="b"/>
              <a:pathLst>
                <a:path w="314" h="11446" extrusionOk="0">
                  <a:moveTo>
                    <a:pt x="1" y="1"/>
                  </a:moveTo>
                  <a:lnTo>
                    <a:pt x="1" y="11446"/>
                  </a:lnTo>
                  <a:lnTo>
                    <a:pt x="314" y="1144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" name="Google Shape;950;p20"/>
          <p:cNvGrpSpPr/>
          <p:nvPr/>
        </p:nvGrpSpPr>
        <p:grpSpPr>
          <a:xfrm rot="10800000">
            <a:off x="223733" y="166767"/>
            <a:ext cx="11734984" cy="6508251"/>
            <a:chOff x="167800" y="125075"/>
            <a:chExt cx="8801238" cy="4881188"/>
          </a:xfrm>
        </p:grpSpPr>
        <p:sp>
          <p:nvSpPr>
            <p:cNvPr id="1049820" name="Google Shape;951;p20"/>
            <p:cNvSpPr/>
            <p:nvPr/>
          </p:nvSpPr>
          <p:spPr>
            <a:xfrm>
              <a:off x="7499225" y="302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21" name="Google Shape;952;p20"/>
            <p:cNvSpPr/>
            <p:nvPr/>
          </p:nvSpPr>
          <p:spPr>
            <a:xfrm>
              <a:off x="8059275" y="1250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22" name="Google Shape;953;p20"/>
            <p:cNvSpPr/>
            <p:nvPr/>
          </p:nvSpPr>
          <p:spPr>
            <a:xfrm>
              <a:off x="8625125" y="169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23" name="Google Shape;954;p20"/>
            <p:cNvSpPr/>
            <p:nvPr/>
          </p:nvSpPr>
          <p:spPr>
            <a:xfrm>
              <a:off x="4817925" y="1791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24" name="Google Shape;955;p20"/>
            <p:cNvSpPr/>
            <p:nvPr/>
          </p:nvSpPr>
          <p:spPr>
            <a:xfrm>
              <a:off x="6087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25" name="Google Shape;956;p20"/>
            <p:cNvSpPr/>
            <p:nvPr/>
          </p:nvSpPr>
          <p:spPr>
            <a:xfrm>
              <a:off x="3139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26" name="Google Shape;957;p20"/>
            <p:cNvSpPr/>
            <p:nvPr/>
          </p:nvSpPr>
          <p:spPr>
            <a:xfrm>
              <a:off x="4201650" y="3536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27" name="Google Shape;958;p20"/>
            <p:cNvSpPr/>
            <p:nvPr/>
          </p:nvSpPr>
          <p:spPr>
            <a:xfrm>
              <a:off x="7499225" y="478715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28" name="Google Shape;959;p20"/>
            <p:cNvSpPr/>
            <p:nvPr/>
          </p:nvSpPr>
          <p:spPr>
            <a:xfrm>
              <a:off x="8679513" y="17897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29" name="Google Shape;960;p20"/>
            <p:cNvSpPr/>
            <p:nvPr/>
          </p:nvSpPr>
          <p:spPr>
            <a:xfrm>
              <a:off x="6662475" y="48347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30" name="Google Shape;961;p20"/>
            <p:cNvSpPr/>
            <p:nvPr/>
          </p:nvSpPr>
          <p:spPr>
            <a:xfrm>
              <a:off x="3195375" y="4910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31" name="Google Shape;962;p20"/>
            <p:cNvSpPr/>
            <p:nvPr/>
          </p:nvSpPr>
          <p:spPr>
            <a:xfrm>
              <a:off x="319950" y="47840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32" name="Google Shape;963;p20"/>
            <p:cNvSpPr/>
            <p:nvPr/>
          </p:nvSpPr>
          <p:spPr>
            <a:xfrm>
              <a:off x="447400" y="18725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33" name="Google Shape;964;p20"/>
            <p:cNvSpPr/>
            <p:nvPr/>
          </p:nvSpPr>
          <p:spPr>
            <a:xfrm>
              <a:off x="2191850" y="3397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34" name="Google Shape;965;p20"/>
            <p:cNvSpPr/>
            <p:nvPr/>
          </p:nvSpPr>
          <p:spPr>
            <a:xfrm>
              <a:off x="167800" y="16208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35" name="Google Shape;966;p20"/>
            <p:cNvSpPr/>
            <p:nvPr/>
          </p:nvSpPr>
          <p:spPr>
            <a:xfrm>
              <a:off x="505050" y="29733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36" name="Google Shape;967;p20"/>
            <p:cNvSpPr/>
            <p:nvPr/>
          </p:nvSpPr>
          <p:spPr>
            <a:xfrm>
              <a:off x="167800" y="2368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37" name="Google Shape;968;p20"/>
            <p:cNvSpPr/>
            <p:nvPr/>
          </p:nvSpPr>
          <p:spPr>
            <a:xfrm>
              <a:off x="353263" y="38481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38" name="Google Shape;969;p20"/>
            <p:cNvSpPr/>
            <p:nvPr/>
          </p:nvSpPr>
          <p:spPr>
            <a:xfrm>
              <a:off x="257725" y="34059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39" name="Google Shape;970;p20"/>
            <p:cNvSpPr/>
            <p:nvPr/>
          </p:nvSpPr>
          <p:spPr>
            <a:xfrm>
              <a:off x="447400" y="42950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40" name="Google Shape;971;p20"/>
            <p:cNvSpPr/>
            <p:nvPr/>
          </p:nvSpPr>
          <p:spPr>
            <a:xfrm>
              <a:off x="11046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41" name="Google Shape;972;p20"/>
            <p:cNvSpPr/>
            <p:nvPr/>
          </p:nvSpPr>
          <p:spPr>
            <a:xfrm>
              <a:off x="2385725" y="47522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42" name="Google Shape;973;p20"/>
            <p:cNvSpPr/>
            <p:nvPr/>
          </p:nvSpPr>
          <p:spPr>
            <a:xfrm>
              <a:off x="4352650" y="48284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43" name="Google Shape;974;p20"/>
            <p:cNvSpPr/>
            <p:nvPr/>
          </p:nvSpPr>
          <p:spPr>
            <a:xfrm>
              <a:off x="5122725" y="47585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44" name="Google Shape;975;p20"/>
            <p:cNvSpPr/>
            <p:nvPr/>
          </p:nvSpPr>
          <p:spPr>
            <a:xfrm>
              <a:off x="59557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45" name="Google Shape;976;p20"/>
            <p:cNvSpPr/>
            <p:nvPr/>
          </p:nvSpPr>
          <p:spPr>
            <a:xfrm>
              <a:off x="8542100" y="32949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46" name="Google Shape;977;p20"/>
            <p:cNvSpPr/>
            <p:nvPr/>
          </p:nvSpPr>
          <p:spPr>
            <a:xfrm>
              <a:off x="8911388" y="38852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47" name="Google Shape;978;p20"/>
            <p:cNvSpPr/>
            <p:nvPr/>
          </p:nvSpPr>
          <p:spPr>
            <a:xfrm>
              <a:off x="8846900" y="25590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848" name="Google Shape;979;p20"/>
            <p:cNvSpPr/>
            <p:nvPr/>
          </p:nvSpPr>
          <p:spPr>
            <a:xfrm>
              <a:off x="8846900" y="10706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53" name="Google Shape;925;p20"/>
          <p:cNvSpPr/>
          <p:nvPr/>
        </p:nvSpPr>
        <p:spPr>
          <a:xfrm rot="10800000">
            <a:off x="9259299" y="4365757"/>
            <a:ext cx="2932701" cy="2500043"/>
          </a:xfrm>
          <a:custGeom>
            <a:avLst/>
            <a:gdLst/>
            <a:ahLst/>
            <a:cxnLst/>
            <a:rect l="l" t="t" r="r" b="b"/>
            <a:pathLst>
              <a:path w="45137" h="38476" extrusionOk="0">
                <a:moveTo>
                  <a:pt x="25599" y="1"/>
                </a:moveTo>
                <a:cubicBezTo>
                  <a:pt x="20745" y="1"/>
                  <a:pt x="15919" y="2114"/>
                  <a:pt x="12178" y="5284"/>
                </a:cubicBezTo>
                <a:cubicBezTo>
                  <a:pt x="10221" y="3542"/>
                  <a:pt x="7510" y="2710"/>
                  <a:pt x="4795" y="2710"/>
                </a:cubicBezTo>
                <a:cubicBezTo>
                  <a:pt x="3142" y="2710"/>
                  <a:pt x="1488" y="3019"/>
                  <a:pt x="1" y="3618"/>
                </a:cubicBezTo>
                <a:lnTo>
                  <a:pt x="122" y="22248"/>
                </a:lnTo>
                <a:cubicBezTo>
                  <a:pt x="1392" y="22007"/>
                  <a:pt x="3016" y="21961"/>
                  <a:pt x="3930" y="21961"/>
                </a:cubicBezTo>
                <a:cubicBezTo>
                  <a:pt x="4318" y="21961"/>
                  <a:pt x="4578" y="21970"/>
                  <a:pt x="4628" y="21975"/>
                </a:cubicBezTo>
                <a:cubicBezTo>
                  <a:pt x="4765" y="21984"/>
                  <a:pt x="4903" y="21988"/>
                  <a:pt x="5041" y="21988"/>
                </a:cubicBezTo>
                <a:cubicBezTo>
                  <a:pt x="7345" y="21988"/>
                  <a:pt x="9662" y="20757"/>
                  <a:pt x="10913" y="18826"/>
                </a:cubicBezTo>
                <a:cubicBezTo>
                  <a:pt x="12237" y="16778"/>
                  <a:pt x="12358" y="13956"/>
                  <a:pt x="11212" y="11802"/>
                </a:cubicBezTo>
                <a:cubicBezTo>
                  <a:pt x="10430" y="10331"/>
                  <a:pt x="9127" y="9281"/>
                  <a:pt x="7729" y="8995"/>
                </a:cubicBezTo>
                <a:cubicBezTo>
                  <a:pt x="7486" y="8945"/>
                  <a:pt x="7239" y="8922"/>
                  <a:pt x="6994" y="8922"/>
                </a:cubicBezTo>
                <a:cubicBezTo>
                  <a:pt x="5693" y="8922"/>
                  <a:pt x="4433" y="9591"/>
                  <a:pt x="3879" y="10648"/>
                </a:cubicBezTo>
                <a:cubicBezTo>
                  <a:pt x="3453" y="11463"/>
                  <a:pt x="3436" y="12484"/>
                  <a:pt x="3837" y="13313"/>
                </a:cubicBezTo>
                <a:cubicBezTo>
                  <a:pt x="4237" y="14141"/>
                  <a:pt x="5047" y="14763"/>
                  <a:pt x="5949" y="14937"/>
                </a:cubicBezTo>
                <a:cubicBezTo>
                  <a:pt x="6118" y="14968"/>
                  <a:pt x="6228" y="15130"/>
                  <a:pt x="6196" y="15297"/>
                </a:cubicBezTo>
                <a:cubicBezTo>
                  <a:pt x="6168" y="15446"/>
                  <a:pt x="6037" y="15548"/>
                  <a:pt x="5891" y="15548"/>
                </a:cubicBezTo>
                <a:cubicBezTo>
                  <a:pt x="5873" y="15548"/>
                  <a:pt x="5854" y="15546"/>
                  <a:pt x="5836" y="15543"/>
                </a:cubicBezTo>
                <a:cubicBezTo>
                  <a:pt x="4743" y="15335"/>
                  <a:pt x="3765" y="14584"/>
                  <a:pt x="3282" y="13583"/>
                </a:cubicBezTo>
                <a:cubicBezTo>
                  <a:pt x="2797" y="12582"/>
                  <a:pt x="2817" y="11348"/>
                  <a:pt x="3332" y="10364"/>
                </a:cubicBezTo>
                <a:cubicBezTo>
                  <a:pt x="3997" y="9092"/>
                  <a:pt x="5445" y="8303"/>
                  <a:pt x="6974" y="8303"/>
                </a:cubicBezTo>
                <a:cubicBezTo>
                  <a:pt x="7266" y="8303"/>
                  <a:pt x="7561" y="8332"/>
                  <a:pt x="7854" y="8392"/>
                </a:cubicBezTo>
                <a:cubicBezTo>
                  <a:pt x="9430" y="8715"/>
                  <a:pt x="10890" y="9882"/>
                  <a:pt x="11760" y="11514"/>
                </a:cubicBezTo>
                <a:cubicBezTo>
                  <a:pt x="13027" y="13897"/>
                  <a:pt x="12899" y="16898"/>
                  <a:pt x="11434" y="19163"/>
                </a:cubicBezTo>
                <a:cubicBezTo>
                  <a:pt x="10064" y="21278"/>
                  <a:pt x="7630" y="22593"/>
                  <a:pt x="5120" y="22610"/>
                </a:cubicBezTo>
                <a:cubicBezTo>
                  <a:pt x="3804" y="26991"/>
                  <a:pt x="5361" y="31817"/>
                  <a:pt x="8669" y="35004"/>
                </a:cubicBezTo>
                <a:cubicBezTo>
                  <a:pt x="11005" y="37255"/>
                  <a:pt x="14253" y="38476"/>
                  <a:pt x="17487" y="38476"/>
                </a:cubicBezTo>
                <a:cubicBezTo>
                  <a:pt x="18910" y="38476"/>
                  <a:pt x="20331" y="38239"/>
                  <a:pt x="21671" y="37750"/>
                </a:cubicBezTo>
                <a:cubicBezTo>
                  <a:pt x="22880" y="37309"/>
                  <a:pt x="24022" y="36673"/>
                  <a:pt x="24913" y="35755"/>
                </a:cubicBezTo>
                <a:cubicBezTo>
                  <a:pt x="25991" y="34631"/>
                  <a:pt x="26626" y="33163"/>
                  <a:pt x="27104" y="31683"/>
                </a:cubicBezTo>
                <a:cubicBezTo>
                  <a:pt x="28220" y="32785"/>
                  <a:pt x="29719" y="33388"/>
                  <a:pt x="31161" y="33984"/>
                </a:cubicBezTo>
                <a:cubicBezTo>
                  <a:pt x="32710" y="34631"/>
                  <a:pt x="34389" y="35054"/>
                  <a:pt x="36059" y="35054"/>
                </a:cubicBezTo>
                <a:cubicBezTo>
                  <a:pt x="36625" y="35054"/>
                  <a:pt x="37190" y="35005"/>
                  <a:pt x="37749" y="34900"/>
                </a:cubicBezTo>
                <a:cubicBezTo>
                  <a:pt x="41511" y="34200"/>
                  <a:pt x="44588" y="30766"/>
                  <a:pt x="44869" y="26941"/>
                </a:cubicBezTo>
                <a:cubicBezTo>
                  <a:pt x="45137" y="23244"/>
                  <a:pt x="42699" y="19500"/>
                  <a:pt x="39247" y="18155"/>
                </a:cubicBezTo>
                <a:cubicBezTo>
                  <a:pt x="38116" y="20244"/>
                  <a:pt x="36161" y="21892"/>
                  <a:pt x="33819" y="22671"/>
                </a:cubicBezTo>
                <a:cubicBezTo>
                  <a:pt x="32802" y="23009"/>
                  <a:pt x="31730" y="23179"/>
                  <a:pt x="30648" y="23188"/>
                </a:cubicBezTo>
                <a:cubicBezTo>
                  <a:pt x="30627" y="23188"/>
                  <a:pt x="30606" y="23188"/>
                  <a:pt x="30586" y="23188"/>
                </a:cubicBezTo>
                <a:cubicBezTo>
                  <a:pt x="28891" y="23188"/>
                  <a:pt x="27176" y="22788"/>
                  <a:pt x="25610" y="21999"/>
                </a:cubicBezTo>
                <a:cubicBezTo>
                  <a:pt x="22925" y="20644"/>
                  <a:pt x="20997" y="18193"/>
                  <a:pt x="20577" y="15604"/>
                </a:cubicBezTo>
                <a:cubicBezTo>
                  <a:pt x="19969" y="11859"/>
                  <a:pt x="22700" y="7930"/>
                  <a:pt x="26421" y="7194"/>
                </a:cubicBezTo>
                <a:cubicBezTo>
                  <a:pt x="26850" y="7109"/>
                  <a:pt x="27283" y="7068"/>
                  <a:pt x="27714" y="7068"/>
                </a:cubicBezTo>
                <a:cubicBezTo>
                  <a:pt x="31029" y="7068"/>
                  <a:pt x="34264" y="9477"/>
                  <a:pt x="35028" y="12744"/>
                </a:cubicBezTo>
                <a:cubicBezTo>
                  <a:pt x="35067" y="12910"/>
                  <a:pt x="34965" y="13076"/>
                  <a:pt x="34798" y="13115"/>
                </a:cubicBezTo>
                <a:cubicBezTo>
                  <a:pt x="34774" y="13121"/>
                  <a:pt x="34749" y="13124"/>
                  <a:pt x="34725" y="13124"/>
                </a:cubicBezTo>
                <a:cubicBezTo>
                  <a:pt x="34585" y="13124"/>
                  <a:pt x="34458" y="13027"/>
                  <a:pt x="34426" y="12884"/>
                </a:cubicBezTo>
                <a:cubicBezTo>
                  <a:pt x="33725" y="9889"/>
                  <a:pt x="30758" y="7684"/>
                  <a:pt x="27721" y="7684"/>
                </a:cubicBezTo>
                <a:cubicBezTo>
                  <a:pt x="27328" y="7684"/>
                  <a:pt x="26933" y="7721"/>
                  <a:pt x="26542" y="7798"/>
                </a:cubicBezTo>
                <a:cubicBezTo>
                  <a:pt x="23132" y="8472"/>
                  <a:pt x="20630" y="12073"/>
                  <a:pt x="21186" y="15503"/>
                </a:cubicBezTo>
                <a:cubicBezTo>
                  <a:pt x="21576" y="17900"/>
                  <a:pt x="23377" y="20177"/>
                  <a:pt x="25889" y="21444"/>
                </a:cubicBezTo>
                <a:cubicBezTo>
                  <a:pt x="27366" y="22190"/>
                  <a:pt x="28983" y="22569"/>
                  <a:pt x="30579" y="22569"/>
                </a:cubicBezTo>
                <a:cubicBezTo>
                  <a:pt x="31618" y="22569"/>
                  <a:pt x="32647" y="22408"/>
                  <a:pt x="33623" y="22083"/>
                </a:cubicBezTo>
                <a:cubicBezTo>
                  <a:pt x="36162" y="21239"/>
                  <a:pt x="38295" y="19215"/>
                  <a:pt x="39186" y="16803"/>
                </a:cubicBezTo>
                <a:cubicBezTo>
                  <a:pt x="39213" y="16734"/>
                  <a:pt x="39262" y="16682"/>
                  <a:pt x="39322" y="16648"/>
                </a:cubicBezTo>
                <a:cubicBezTo>
                  <a:pt x="39705" y="15160"/>
                  <a:pt x="39923" y="13626"/>
                  <a:pt x="39826" y="12102"/>
                </a:cubicBezTo>
                <a:cubicBezTo>
                  <a:pt x="39474" y="6229"/>
                  <a:pt x="34290" y="1326"/>
                  <a:pt x="28502" y="262"/>
                </a:cubicBezTo>
                <a:cubicBezTo>
                  <a:pt x="27539" y="85"/>
                  <a:pt x="26569" y="1"/>
                  <a:pt x="25599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2" name="Google Shape;926;p20"/>
          <p:cNvGrpSpPr/>
          <p:nvPr/>
        </p:nvGrpSpPr>
        <p:grpSpPr>
          <a:xfrm flipH="1">
            <a:off x="10274938" y="5349944"/>
            <a:ext cx="2361165" cy="1868041"/>
            <a:chOff x="2677900" y="3105300"/>
            <a:chExt cx="1079275" cy="853975"/>
          </a:xfrm>
        </p:grpSpPr>
        <p:sp>
          <p:nvSpPr>
            <p:cNvPr id="1049954" name="Google Shape;927;p20"/>
            <p:cNvSpPr/>
            <p:nvPr/>
          </p:nvSpPr>
          <p:spPr>
            <a:xfrm>
              <a:off x="2677900" y="3105300"/>
              <a:ext cx="1079275" cy="853975"/>
            </a:xfrm>
            <a:custGeom>
              <a:avLst/>
              <a:gdLst/>
              <a:ahLst/>
              <a:cxnLst/>
              <a:rect l="l" t="t" r="r" b="b"/>
              <a:pathLst>
                <a:path w="43171" h="34159" extrusionOk="0">
                  <a:moveTo>
                    <a:pt x="22772" y="0"/>
                  </a:moveTo>
                  <a:cubicBezTo>
                    <a:pt x="21110" y="0"/>
                    <a:pt x="19442" y="335"/>
                    <a:pt x="17932" y="1003"/>
                  </a:cubicBezTo>
                  <a:cubicBezTo>
                    <a:pt x="13477" y="2977"/>
                    <a:pt x="10403" y="7360"/>
                    <a:pt x="9107" y="12057"/>
                  </a:cubicBezTo>
                  <a:cubicBezTo>
                    <a:pt x="8790" y="12016"/>
                    <a:pt x="8471" y="11996"/>
                    <a:pt x="8152" y="11996"/>
                  </a:cubicBezTo>
                  <a:cubicBezTo>
                    <a:pt x="4983" y="11996"/>
                    <a:pt x="1771" y="13950"/>
                    <a:pt x="1" y="16598"/>
                  </a:cubicBezTo>
                  <a:lnTo>
                    <a:pt x="8778" y="29286"/>
                  </a:lnTo>
                  <a:cubicBezTo>
                    <a:pt x="9776" y="28682"/>
                    <a:pt x="10756" y="28059"/>
                    <a:pt x="11701" y="27412"/>
                  </a:cubicBezTo>
                  <a:cubicBezTo>
                    <a:pt x="11904" y="27279"/>
                    <a:pt x="12103" y="27143"/>
                    <a:pt x="12301" y="27006"/>
                  </a:cubicBezTo>
                  <a:cubicBezTo>
                    <a:pt x="12323" y="27069"/>
                    <a:pt x="12343" y="27134"/>
                    <a:pt x="12364" y="27199"/>
                  </a:cubicBezTo>
                  <a:cubicBezTo>
                    <a:pt x="13508" y="30810"/>
                    <a:pt x="16826" y="33385"/>
                    <a:pt x="20576" y="34021"/>
                  </a:cubicBezTo>
                  <a:cubicBezTo>
                    <a:pt x="21119" y="34113"/>
                    <a:pt x="21668" y="34158"/>
                    <a:pt x="22216" y="34158"/>
                  </a:cubicBezTo>
                  <a:cubicBezTo>
                    <a:pt x="25523" y="34158"/>
                    <a:pt x="28820" y="32527"/>
                    <a:pt x="30752" y="29833"/>
                  </a:cubicBezTo>
                  <a:cubicBezTo>
                    <a:pt x="31372" y="28968"/>
                    <a:pt x="31858" y="27998"/>
                    <a:pt x="32039" y="26955"/>
                  </a:cubicBezTo>
                  <a:cubicBezTo>
                    <a:pt x="32252" y="25683"/>
                    <a:pt x="32003" y="24383"/>
                    <a:pt x="31638" y="23147"/>
                  </a:cubicBezTo>
                  <a:lnTo>
                    <a:pt x="31638" y="23147"/>
                  </a:lnTo>
                  <a:cubicBezTo>
                    <a:pt x="31968" y="23207"/>
                    <a:pt x="32301" y="23232"/>
                    <a:pt x="32634" y="23232"/>
                  </a:cubicBezTo>
                  <a:cubicBezTo>
                    <a:pt x="33589" y="23232"/>
                    <a:pt x="34549" y="23024"/>
                    <a:pt x="35487" y="22827"/>
                  </a:cubicBezTo>
                  <a:cubicBezTo>
                    <a:pt x="37311" y="22453"/>
                    <a:pt x="39105" y="21693"/>
                    <a:pt x="40422" y="20380"/>
                  </a:cubicBezTo>
                  <a:cubicBezTo>
                    <a:pt x="42669" y="18146"/>
                    <a:pt x="43170" y="14362"/>
                    <a:pt x="41580" y="11614"/>
                  </a:cubicBezTo>
                  <a:cubicBezTo>
                    <a:pt x="40297" y="9410"/>
                    <a:pt x="37726" y="8055"/>
                    <a:pt x="35179" y="8055"/>
                  </a:cubicBezTo>
                  <a:cubicBezTo>
                    <a:pt x="34657" y="8055"/>
                    <a:pt x="34137" y="8112"/>
                    <a:pt x="33629" y="8229"/>
                  </a:cubicBezTo>
                  <a:cubicBezTo>
                    <a:pt x="33530" y="8248"/>
                    <a:pt x="33444" y="8270"/>
                    <a:pt x="33350" y="8296"/>
                  </a:cubicBezTo>
                  <a:cubicBezTo>
                    <a:pt x="33236" y="7915"/>
                    <a:pt x="33112" y="7540"/>
                    <a:pt x="32980" y="7166"/>
                  </a:cubicBezTo>
                  <a:cubicBezTo>
                    <a:pt x="32548" y="5969"/>
                    <a:pt x="31980" y="4817"/>
                    <a:pt x="31202" y="3818"/>
                  </a:cubicBezTo>
                  <a:cubicBezTo>
                    <a:pt x="29232" y="1272"/>
                    <a:pt x="26014" y="0"/>
                    <a:pt x="22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55" name="Google Shape;928;p20"/>
            <p:cNvSpPr/>
            <p:nvPr/>
          </p:nvSpPr>
          <p:spPr>
            <a:xfrm>
              <a:off x="3115575" y="3229400"/>
              <a:ext cx="412775" cy="308275"/>
            </a:xfrm>
            <a:custGeom>
              <a:avLst/>
              <a:gdLst/>
              <a:ahLst/>
              <a:cxnLst/>
              <a:rect l="l" t="t" r="r" b="b"/>
              <a:pathLst>
                <a:path w="16511" h="12331" extrusionOk="0">
                  <a:moveTo>
                    <a:pt x="6605" y="1"/>
                  </a:moveTo>
                  <a:cubicBezTo>
                    <a:pt x="4993" y="1"/>
                    <a:pt x="3380" y="588"/>
                    <a:pt x="2238" y="1750"/>
                  </a:cubicBezTo>
                  <a:cubicBezTo>
                    <a:pt x="35" y="3990"/>
                    <a:pt x="0" y="7952"/>
                    <a:pt x="2163" y="10231"/>
                  </a:cubicBezTo>
                  <a:cubicBezTo>
                    <a:pt x="3432" y="11568"/>
                    <a:pt x="5399" y="12330"/>
                    <a:pt x="7475" y="12330"/>
                  </a:cubicBezTo>
                  <a:cubicBezTo>
                    <a:pt x="7844" y="12330"/>
                    <a:pt x="8217" y="12306"/>
                    <a:pt x="8589" y="12257"/>
                  </a:cubicBezTo>
                  <a:cubicBezTo>
                    <a:pt x="10047" y="12065"/>
                    <a:pt x="11422" y="11527"/>
                    <a:pt x="12591" y="10720"/>
                  </a:cubicBezTo>
                  <a:cubicBezTo>
                    <a:pt x="13327" y="10209"/>
                    <a:pt x="13980" y="9592"/>
                    <a:pt x="14519" y="8886"/>
                  </a:cubicBezTo>
                  <a:cubicBezTo>
                    <a:pt x="15976" y="6975"/>
                    <a:pt x="16510" y="4492"/>
                    <a:pt x="15950" y="2243"/>
                  </a:cubicBezTo>
                  <a:cubicBezTo>
                    <a:pt x="15922" y="2127"/>
                    <a:pt x="15818" y="2049"/>
                    <a:pt x="15703" y="2049"/>
                  </a:cubicBezTo>
                  <a:cubicBezTo>
                    <a:pt x="15682" y="2049"/>
                    <a:pt x="15661" y="2051"/>
                    <a:pt x="15641" y="2056"/>
                  </a:cubicBezTo>
                  <a:cubicBezTo>
                    <a:pt x="15506" y="2090"/>
                    <a:pt x="15420" y="2230"/>
                    <a:pt x="15454" y="2366"/>
                  </a:cubicBezTo>
                  <a:cubicBezTo>
                    <a:pt x="15970" y="4434"/>
                    <a:pt x="15456" y="6813"/>
                    <a:pt x="14113" y="8575"/>
                  </a:cubicBezTo>
                  <a:cubicBezTo>
                    <a:pt x="12804" y="10295"/>
                    <a:pt x="10767" y="11452"/>
                    <a:pt x="8524" y="11748"/>
                  </a:cubicBezTo>
                  <a:cubicBezTo>
                    <a:pt x="8172" y="11795"/>
                    <a:pt x="7820" y="11818"/>
                    <a:pt x="7472" y="11818"/>
                  </a:cubicBezTo>
                  <a:cubicBezTo>
                    <a:pt x="5536" y="11818"/>
                    <a:pt x="3709" y="11113"/>
                    <a:pt x="2534" y="9877"/>
                  </a:cubicBezTo>
                  <a:cubicBezTo>
                    <a:pt x="553" y="7791"/>
                    <a:pt x="585" y="4160"/>
                    <a:pt x="2603" y="2108"/>
                  </a:cubicBezTo>
                  <a:cubicBezTo>
                    <a:pt x="3650" y="1045"/>
                    <a:pt x="5129" y="507"/>
                    <a:pt x="6606" y="507"/>
                  </a:cubicBezTo>
                  <a:cubicBezTo>
                    <a:pt x="7978" y="507"/>
                    <a:pt x="9349" y="971"/>
                    <a:pt x="10370" y="1907"/>
                  </a:cubicBezTo>
                  <a:cubicBezTo>
                    <a:pt x="10420" y="1953"/>
                    <a:pt x="10482" y="1976"/>
                    <a:pt x="10544" y="1976"/>
                  </a:cubicBezTo>
                  <a:cubicBezTo>
                    <a:pt x="10613" y="1976"/>
                    <a:pt x="10681" y="1948"/>
                    <a:pt x="10731" y="1893"/>
                  </a:cubicBezTo>
                  <a:cubicBezTo>
                    <a:pt x="10827" y="1789"/>
                    <a:pt x="10819" y="1627"/>
                    <a:pt x="10716" y="1531"/>
                  </a:cubicBezTo>
                  <a:cubicBezTo>
                    <a:pt x="9601" y="508"/>
                    <a:pt x="8104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56" name="Google Shape;929;p20"/>
            <p:cNvSpPr/>
            <p:nvPr/>
          </p:nvSpPr>
          <p:spPr>
            <a:xfrm>
              <a:off x="2809450" y="3502225"/>
              <a:ext cx="246575" cy="289875"/>
            </a:xfrm>
            <a:custGeom>
              <a:avLst/>
              <a:gdLst/>
              <a:ahLst/>
              <a:cxnLst/>
              <a:rect l="l" t="t" r="r" b="b"/>
              <a:pathLst>
                <a:path w="9863" h="11595" extrusionOk="0">
                  <a:moveTo>
                    <a:pt x="3984" y="0"/>
                  </a:moveTo>
                  <a:cubicBezTo>
                    <a:pt x="3405" y="0"/>
                    <a:pt x="2845" y="105"/>
                    <a:pt x="2338" y="318"/>
                  </a:cubicBezTo>
                  <a:cubicBezTo>
                    <a:pt x="913" y="916"/>
                    <a:pt x="1" y="2371"/>
                    <a:pt x="165" y="3778"/>
                  </a:cubicBezTo>
                  <a:cubicBezTo>
                    <a:pt x="272" y="4691"/>
                    <a:pt x="835" y="5544"/>
                    <a:pt x="1632" y="6003"/>
                  </a:cubicBezTo>
                  <a:cubicBezTo>
                    <a:pt x="2080" y="6261"/>
                    <a:pt x="2599" y="6392"/>
                    <a:pt x="3117" y="6392"/>
                  </a:cubicBezTo>
                  <a:cubicBezTo>
                    <a:pt x="3521" y="6392"/>
                    <a:pt x="3924" y="6313"/>
                    <a:pt x="4293" y="6152"/>
                  </a:cubicBezTo>
                  <a:cubicBezTo>
                    <a:pt x="4423" y="6095"/>
                    <a:pt x="4484" y="5947"/>
                    <a:pt x="4426" y="5816"/>
                  </a:cubicBezTo>
                  <a:cubicBezTo>
                    <a:pt x="4385" y="5720"/>
                    <a:pt x="4291" y="5662"/>
                    <a:pt x="4193" y="5662"/>
                  </a:cubicBezTo>
                  <a:cubicBezTo>
                    <a:pt x="4159" y="5662"/>
                    <a:pt x="4124" y="5669"/>
                    <a:pt x="4091" y="5683"/>
                  </a:cubicBezTo>
                  <a:cubicBezTo>
                    <a:pt x="3785" y="5816"/>
                    <a:pt x="3451" y="5882"/>
                    <a:pt x="3117" y="5882"/>
                  </a:cubicBezTo>
                  <a:cubicBezTo>
                    <a:pt x="2688" y="5882"/>
                    <a:pt x="2259" y="5773"/>
                    <a:pt x="1888" y="5560"/>
                  </a:cubicBezTo>
                  <a:cubicBezTo>
                    <a:pt x="1228" y="5180"/>
                    <a:pt x="763" y="4474"/>
                    <a:pt x="674" y="3718"/>
                  </a:cubicBezTo>
                  <a:cubicBezTo>
                    <a:pt x="537" y="2552"/>
                    <a:pt x="1340" y="1295"/>
                    <a:pt x="2537" y="791"/>
                  </a:cubicBezTo>
                  <a:cubicBezTo>
                    <a:pt x="2982" y="604"/>
                    <a:pt x="3475" y="512"/>
                    <a:pt x="3986" y="512"/>
                  </a:cubicBezTo>
                  <a:cubicBezTo>
                    <a:pt x="4727" y="512"/>
                    <a:pt x="5506" y="706"/>
                    <a:pt x="6229" y="1085"/>
                  </a:cubicBezTo>
                  <a:cubicBezTo>
                    <a:pt x="8019" y="2024"/>
                    <a:pt x="9253" y="4011"/>
                    <a:pt x="9302" y="6030"/>
                  </a:cubicBezTo>
                  <a:cubicBezTo>
                    <a:pt x="9351" y="8049"/>
                    <a:pt x="8212" y="10089"/>
                    <a:pt x="6472" y="11118"/>
                  </a:cubicBezTo>
                  <a:cubicBezTo>
                    <a:pt x="6350" y="11182"/>
                    <a:pt x="6310" y="11346"/>
                    <a:pt x="6382" y="11467"/>
                  </a:cubicBezTo>
                  <a:cubicBezTo>
                    <a:pt x="6430" y="11549"/>
                    <a:pt x="6515" y="11594"/>
                    <a:pt x="6603" y="11594"/>
                  </a:cubicBezTo>
                  <a:cubicBezTo>
                    <a:pt x="6647" y="11594"/>
                    <a:pt x="6691" y="11583"/>
                    <a:pt x="6731" y="11559"/>
                  </a:cubicBezTo>
                  <a:cubicBezTo>
                    <a:pt x="6858" y="11484"/>
                    <a:pt x="6981" y="11405"/>
                    <a:pt x="7102" y="11322"/>
                  </a:cubicBezTo>
                  <a:cubicBezTo>
                    <a:pt x="8811" y="10140"/>
                    <a:pt x="9863" y="8105"/>
                    <a:pt x="9812" y="6015"/>
                  </a:cubicBezTo>
                  <a:cubicBezTo>
                    <a:pt x="9758" y="3781"/>
                    <a:pt x="8445" y="1668"/>
                    <a:pt x="6466" y="631"/>
                  </a:cubicBezTo>
                  <a:cubicBezTo>
                    <a:pt x="5669" y="213"/>
                    <a:pt x="4808" y="0"/>
                    <a:pt x="3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9957" name="Google Shape;930;p20"/>
          <p:cNvSpPr txBox="1">
            <a:spLocks noGrp="1"/>
          </p:cNvSpPr>
          <p:nvPr>
            <p:ph type="subTitle" idx="1"/>
          </p:nvPr>
        </p:nvSpPr>
        <p:spPr>
          <a:xfrm>
            <a:off x="960000" y="1847243"/>
            <a:ext cx="2560400" cy="2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958" name="Google Shape;931;p20"/>
          <p:cNvSpPr txBox="1">
            <a:spLocks noGrp="1"/>
          </p:cNvSpPr>
          <p:nvPr>
            <p:ph type="title"/>
          </p:nvPr>
        </p:nvSpPr>
        <p:spPr>
          <a:xfrm>
            <a:off x="960000" y="605452"/>
            <a:ext cx="10272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</a:lvl9pPr>
          </a:lstStyle>
          <a:p>
            <a:endParaRPr/>
          </a:p>
        </p:txBody>
      </p:sp>
      <p:sp>
        <p:nvSpPr>
          <p:cNvPr id="1049959" name="Google Shape;932;p20"/>
          <p:cNvSpPr/>
          <p:nvPr/>
        </p:nvSpPr>
        <p:spPr>
          <a:xfrm flipH="1">
            <a:off x="-1006899" y="-562334"/>
            <a:ext cx="2295756" cy="1847651"/>
          </a:xfrm>
          <a:custGeom>
            <a:avLst/>
            <a:gdLst/>
            <a:ahLst/>
            <a:cxnLst/>
            <a:rect l="l" t="t" r="r" b="b"/>
            <a:pathLst>
              <a:path w="41360" h="33287" extrusionOk="0">
                <a:moveTo>
                  <a:pt x="22848" y="1"/>
                </a:moveTo>
                <a:cubicBezTo>
                  <a:pt x="20756" y="1"/>
                  <a:pt x="18663" y="602"/>
                  <a:pt x="16938" y="1789"/>
                </a:cubicBezTo>
                <a:cubicBezTo>
                  <a:pt x="16060" y="2391"/>
                  <a:pt x="15275" y="3138"/>
                  <a:pt x="14750" y="4057"/>
                </a:cubicBezTo>
                <a:cubicBezTo>
                  <a:pt x="14117" y="5181"/>
                  <a:pt x="13910" y="6487"/>
                  <a:pt x="13833" y="7775"/>
                </a:cubicBezTo>
                <a:cubicBezTo>
                  <a:pt x="12710" y="7122"/>
                  <a:pt x="11384" y="6946"/>
                  <a:pt x="10104" y="6767"/>
                </a:cubicBezTo>
                <a:cubicBezTo>
                  <a:pt x="9519" y="6683"/>
                  <a:pt x="8924" y="6635"/>
                  <a:pt x="8329" y="6635"/>
                </a:cubicBezTo>
                <a:cubicBezTo>
                  <a:pt x="7052" y="6635"/>
                  <a:pt x="5781" y="6854"/>
                  <a:pt x="4631" y="7392"/>
                </a:cubicBezTo>
                <a:cubicBezTo>
                  <a:pt x="1759" y="8731"/>
                  <a:pt x="1" y="12120"/>
                  <a:pt x="565" y="15244"/>
                </a:cubicBezTo>
                <a:cubicBezTo>
                  <a:pt x="1113" y="18264"/>
                  <a:pt x="3841" y="20762"/>
                  <a:pt x="6889" y="21129"/>
                </a:cubicBezTo>
                <a:cubicBezTo>
                  <a:pt x="7364" y="19219"/>
                  <a:pt x="8592" y="17495"/>
                  <a:pt x="10310" y="16386"/>
                </a:cubicBezTo>
                <a:cubicBezTo>
                  <a:pt x="11056" y="15905"/>
                  <a:pt x="11880" y="15545"/>
                  <a:pt x="12745" y="15317"/>
                </a:cubicBezTo>
                <a:cubicBezTo>
                  <a:pt x="13494" y="15119"/>
                  <a:pt x="14273" y="15018"/>
                  <a:pt x="15059" y="15018"/>
                </a:cubicBezTo>
                <a:cubicBezTo>
                  <a:pt x="15716" y="15018"/>
                  <a:pt x="16378" y="15089"/>
                  <a:pt x="17031" y="15231"/>
                </a:cubicBezTo>
                <a:cubicBezTo>
                  <a:pt x="19463" y="15764"/>
                  <a:pt x="21516" y="17331"/>
                  <a:pt x="22387" y="19321"/>
                </a:cubicBezTo>
                <a:cubicBezTo>
                  <a:pt x="23646" y="22198"/>
                  <a:pt x="22268" y="25913"/>
                  <a:pt x="19436" y="27271"/>
                </a:cubicBezTo>
                <a:cubicBezTo>
                  <a:pt x="18654" y="27647"/>
                  <a:pt x="17801" y="27824"/>
                  <a:pt x="16945" y="27824"/>
                </a:cubicBezTo>
                <a:cubicBezTo>
                  <a:pt x="14702" y="27824"/>
                  <a:pt x="12442" y="26611"/>
                  <a:pt x="11388" y="24597"/>
                </a:cubicBezTo>
                <a:cubicBezTo>
                  <a:pt x="11323" y="24472"/>
                  <a:pt x="11372" y="24317"/>
                  <a:pt x="11495" y="24250"/>
                </a:cubicBezTo>
                <a:cubicBezTo>
                  <a:pt x="11533" y="24230"/>
                  <a:pt x="11574" y="24221"/>
                  <a:pt x="11614" y="24221"/>
                </a:cubicBezTo>
                <a:cubicBezTo>
                  <a:pt x="11706" y="24221"/>
                  <a:pt x="11795" y="24272"/>
                  <a:pt x="11841" y="24359"/>
                </a:cubicBezTo>
                <a:cubicBezTo>
                  <a:pt x="12806" y="26205"/>
                  <a:pt x="14879" y="27314"/>
                  <a:pt x="16934" y="27314"/>
                </a:cubicBezTo>
                <a:cubicBezTo>
                  <a:pt x="17717" y="27314"/>
                  <a:pt x="18498" y="27153"/>
                  <a:pt x="19214" y="26810"/>
                </a:cubicBezTo>
                <a:cubicBezTo>
                  <a:pt x="21809" y="25566"/>
                  <a:pt x="23073" y="22161"/>
                  <a:pt x="21918" y="19526"/>
                </a:cubicBezTo>
                <a:cubicBezTo>
                  <a:pt x="21111" y="17683"/>
                  <a:pt x="19197" y="16230"/>
                  <a:pt x="16921" y="15732"/>
                </a:cubicBezTo>
                <a:cubicBezTo>
                  <a:pt x="16304" y="15597"/>
                  <a:pt x="15678" y="15530"/>
                  <a:pt x="15058" y="15530"/>
                </a:cubicBezTo>
                <a:cubicBezTo>
                  <a:pt x="13460" y="15530"/>
                  <a:pt x="11895" y="15973"/>
                  <a:pt x="10587" y="16817"/>
                </a:cubicBezTo>
                <a:cubicBezTo>
                  <a:pt x="8727" y="18019"/>
                  <a:pt x="7434" y="20082"/>
                  <a:pt x="7217" y="22202"/>
                </a:cubicBezTo>
                <a:cubicBezTo>
                  <a:pt x="7209" y="22263"/>
                  <a:pt x="7181" y="22314"/>
                  <a:pt x="7140" y="22354"/>
                </a:cubicBezTo>
                <a:cubicBezTo>
                  <a:pt x="7140" y="23626"/>
                  <a:pt x="7281" y="24901"/>
                  <a:pt x="7673" y="26103"/>
                </a:cubicBezTo>
                <a:cubicBezTo>
                  <a:pt x="9088" y="30488"/>
                  <a:pt x="13790" y="33286"/>
                  <a:pt x="18408" y="33286"/>
                </a:cubicBezTo>
                <a:cubicBezTo>
                  <a:pt x="18672" y="33286"/>
                  <a:pt x="18935" y="33277"/>
                  <a:pt x="19197" y="33259"/>
                </a:cubicBezTo>
                <a:cubicBezTo>
                  <a:pt x="24058" y="32917"/>
                  <a:pt x="28438" y="29840"/>
                  <a:pt x="31252" y="25862"/>
                </a:cubicBezTo>
                <a:cubicBezTo>
                  <a:pt x="32420" y="26463"/>
                  <a:pt x="33741" y="26739"/>
                  <a:pt x="35085" y="26739"/>
                </a:cubicBezTo>
                <a:cubicBezTo>
                  <a:pt x="37311" y="26739"/>
                  <a:pt x="39599" y="25981"/>
                  <a:pt x="41360" y="24684"/>
                </a:cubicBezTo>
                <a:lnTo>
                  <a:pt x="37425" y="9941"/>
                </a:lnTo>
                <a:cubicBezTo>
                  <a:pt x="36280" y="10168"/>
                  <a:pt x="33996" y="10899"/>
                  <a:pt x="33859" y="10917"/>
                </a:cubicBezTo>
                <a:cubicBezTo>
                  <a:pt x="31873" y="11293"/>
                  <a:pt x="30109" y="12825"/>
                  <a:pt x="29469" y="14741"/>
                </a:cubicBezTo>
                <a:cubicBezTo>
                  <a:pt x="28828" y="16657"/>
                  <a:pt x="29315" y="18946"/>
                  <a:pt x="30679" y="20434"/>
                </a:cubicBezTo>
                <a:cubicBezTo>
                  <a:pt x="31567" y="21405"/>
                  <a:pt x="32752" y="21971"/>
                  <a:pt x="33883" y="21971"/>
                </a:cubicBezTo>
                <a:cubicBezTo>
                  <a:pt x="33939" y="21971"/>
                  <a:pt x="33995" y="21969"/>
                  <a:pt x="34051" y="21966"/>
                </a:cubicBezTo>
                <a:cubicBezTo>
                  <a:pt x="35348" y="21899"/>
                  <a:pt x="36530" y="20989"/>
                  <a:pt x="36797" y="19846"/>
                </a:cubicBezTo>
                <a:cubicBezTo>
                  <a:pt x="36972" y="19105"/>
                  <a:pt x="36774" y="18282"/>
                  <a:pt x="36281" y="17701"/>
                </a:cubicBezTo>
                <a:cubicBezTo>
                  <a:pt x="35820" y="17156"/>
                  <a:pt x="35107" y="16831"/>
                  <a:pt x="34394" y="16831"/>
                </a:cubicBezTo>
                <a:cubicBezTo>
                  <a:pt x="34346" y="16831"/>
                  <a:pt x="34299" y="16832"/>
                  <a:pt x="34252" y="16835"/>
                </a:cubicBezTo>
                <a:cubicBezTo>
                  <a:pt x="34246" y="16835"/>
                  <a:pt x="34239" y="16836"/>
                  <a:pt x="34233" y="16836"/>
                </a:cubicBezTo>
                <a:cubicBezTo>
                  <a:pt x="34100" y="16836"/>
                  <a:pt x="33988" y="16732"/>
                  <a:pt x="33981" y="16596"/>
                </a:cubicBezTo>
                <a:cubicBezTo>
                  <a:pt x="33972" y="16456"/>
                  <a:pt x="34079" y="16336"/>
                  <a:pt x="34220" y="16325"/>
                </a:cubicBezTo>
                <a:cubicBezTo>
                  <a:pt x="34278" y="16321"/>
                  <a:pt x="34336" y="16320"/>
                  <a:pt x="34395" y="16320"/>
                </a:cubicBezTo>
                <a:cubicBezTo>
                  <a:pt x="35256" y="16320"/>
                  <a:pt x="36116" y="16713"/>
                  <a:pt x="36673" y="17370"/>
                </a:cubicBezTo>
                <a:cubicBezTo>
                  <a:pt x="37267" y="18073"/>
                  <a:pt x="37507" y="19067"/>
                  <a:pt x="37296" y="19963"/>
                </a:cubicBezTo>
                <a:cubicBezTo>
                  <a:pt x="36973" y="21341"/>
                  <a:pt x="35621" y="22399"/>
                  <a:pt x="34077" y="22478"/>
                </a:cubicBezTo>
                <a:cubicBezTo>
                  <a:pt x="34013" y="22482"/>
                  <a:pt x="33948" y="22483"/>
                  <a:pt x="33883" y="22483"/>
                </a:cubicBezTo>
                <a:cubicBezTo>
                  <a:pt x="32611" y="22483"/>
                  <a:pt x="31284" y="21856"/>
                  <a:pt x="30302" y="20782"/>
                </a:cubicBezTo>
                <a:cubicBezTo>
                  <a:pt x="28793" y="19134"/>
                  <a:pt x="28275" y="16699"/>
                  <a:pt x="28985" y="14581"/>
                </a:cubicBezTo>
                <a:cubicBezTo>
                  <a:pt x="29646" y="12601"/>
                  <a:pt x="31327" y="11043"/>
                  <a:pt x="33336" y="10512"/>
                </a:cubicBezTo>
                <a:cubicBezTo>
                  <a:pt x="33487" y="6727"/>
                  <a:pt x="31242" y="3179"/>
                  <a:pt x="27931" y="1305"/>
                </a:cubicBezTo>
                <a:cubicBezTo>
                  <a:pt x="26388" y="432"/>
                  <a:pt x="24618" y="1"/>
                  <a:pt x="22848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3" name="Google Shape;933;p20"/>
          <p:cNvGrpSpPr/>
          <p:nvPr/>
        </p:nvGrpSpPr>
        <p:grpSpPr>
          <a:xfrm>
            <a:off x="117577" y="-139712"/>
            <a:ext cx="694919" cy="1219192"/>
            <a:chOff x="3266413" y="556098"/>
            <a:chExt cx="616208" cy="1072728"/>
          </a:xfrm>
        </p:grpSpPr>
        <p:sp>
          <p:nvSpPr>
            <p:cNvPr id="1049960" name="Google Shape;934;p20"/>
            <p:cNvSpPr/>
            <p:nvPr/>
          </p:nvSpPr>
          <p:spPr>
            <a:xfrm>
              <a:off x="3266413" y="556098"/>
              <a:ext cx="616208" cy="1072728"/>
            </a:xfrm>
            <a:custGeom>
              <a:avLst/>
              <a:gdLst/>
              <a:ahLst/>
              <a:cxnLst/>
              <a:rect l="l" t="t" r="r" b="b"/>
              <a:pathLst>
                <a:path w="16045" h="27932" extrusionOk="0">
                  <a:moveTo>
                    <a:pt x="7896" y="0"/>
                  </a:moveTo>
                  <a:cubicBezTo>
                    <a:pt x="7543" y="0"/>
                    <a:pt x="7258" y="285"/>
                    <a:pt x="7258" y="638"/>
                  </a:cubicBezTo>
                  <a:lnTo>
                    <a:pt x="7258" y="11129"/>
                  </a:lnTo>
                  <a:cubicBezTo>
                    <a:pt x="6978" y="11357"/>
                    <a:pt x="6807" y="11703"/>
                    <a:pt x="6807" y="12083"/>
                  </a:cubicBezTo>
                  <a:cubicBezTo>
                    <a:pt x="6807" y="12323"/>
                    <a:pt x="6876" y="12550"/>
                    <a:pt x="6998" y="12742"/>
                  </a:cubicBezTo>
                  <a:lnTo>
                    <a:pt x="250" y="19490"/>
                  </a:lnTo>
                  <a:cubicBezTo>
                    <a:pt x="0" y="19740"/>
                    <a:pt x="0" y="20144"/>
                    <a:pt x="250" y="20392"/>
                  </a:cubicBezTo>
                  <a:lnTo>
                    <a:pt x="7602" y="27744"/>
                  </a:lnTo>
                  <a:cubicBezTo>
                    <a:pt x="7721" y="27863"/>
                    <a:pt x="7884" y="27931"/>
                    <a:pt x="8053" y="27931"/>
                  </a:cubicBezTo>
                  <a:cubicBezTo>
                    <a:pt x="8223" y="27931"/>
                    <a:pt x="8385" y="27865"/>
                    <a:pt x="8504" y="27744"/>
                  </a:cubicBezTo>
                  <a:lnTo>
                    <a:pt x="15857" y="20392"/>
                  </a:lnTo>
                  <a:cubicBezTo>
                    <a:pt x="15976" y="20273"/>
                    <a:pt x="16044" y="20110"/>
                    <a:pt x="16044" y="19941"/>
                  </a:cubicBezTo>
                  <a:cubicBezTo>
                    <a:pt x="16044" y="19772"/>
                    <a:pt x="15977" y="19609"/>
                    <a:pt x="15857" y="19490"/>
                  </a:cubicBezTo>
                  <a:lnTo>
                    <a:pt x="9090" y="12724"/>
                  </a:lnTo>
                  <a:cubicBezTo>
                    <a:pt x="9207" y="12532"/>
                    <a:pt x="9270" y="12310"/>
                    <a:pt x="9270" y="12083"/>
                  </a:cubicBezTo>
                  <a:cubicBezTo>
                    <a:pt x="9270" y="11813"/>
                    <a:pt x="9183" y="11556"/>
                    <a:pt x="9022" y="11341"/>
                  </a:cubicBezTo>
                  <a:cubicBezTo>
                    <a:pt x="8970" y="11273"/>
                    <a:pt x="8912" y="11210"/>
                    <a:pt x="8848" y="11155"/>
                  </a:cubicBezTo>
                  <a:lnTo>
                    <a:pt x="8848" y="638"/>
                  </a:lnTo>
                  <a:cubicBezTo>
                    <a:pt x="8848" y="285"/>
                    <a:pt x="8562" y="0"/>
                    <a:pt x="8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61" name="Google Shape;935;p20"/>
            <p:cNvSpPr/>
            <p:nvPr/>
          </p:nvSpPr>
          <p:spPr>
            <a:xfrm>
              <a:off x="3293297" y="1039540"/>
              <a:ext cx="564707" cy="564707"/>
            </a:xfrm>
            <a:custGeom>
              <a:avLst/>
              <a:gdLst/>
              <a:ahLst/>
              <a:cxnLst/>
              <a:rect l="l" t="t" r="r" b="b"/>
              <a:pathLst>
                <a:path w="14704" h="14704" extrusionOk="0">
                  <a:moveTo>
                    <a:pt x="7351" y="1"/>
                  </a:moveTo>
                  <a:lnTo>
                    <a:pt x="0" y="7352"/>
                  </a:lnTo>
                  <a:lnTo>
                    <a:pt x="7351" y="14704"/>
                  </a:lnTo>
                  <a:lnTo>
                    <a:pt x="14703" y="7352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62" name="Google Shape;936;p20"/>
            <p:cNvSpPr/>
            <p:nvPr/>
          </p:nvSpPr>
          <p:spPr>
            <a:xfrm>
              <a:off x="3322830" y="1069342"/>
              <a:ext cx="505679" cy="505218"/>
            </a:xfrm>
            <a:custGeom>
              <a:avLst/>
              <a:gdLst/>
              <a:ahLst/>
              <a:cxnLst/>
              <a:rect l="l" t="t" r="r" b="b"/>
              <a:pathLst>
                <a:path w="13167" h="13155" extrusionOk="0">
                  <a:moveTo>
                    <a:pt x="6584" y="156"/>
                  </a:moveTo>
                  <a:lnTo>
                    <a:pt x="13006" y="6578"/>
                  </a:lnTo>
                  <a:lnTo>
                    <a:pt x="6584" y="13000"/>
                  </a:lnTo>
                  <a:lnTo>
                    <a:pt x="1196" y="7610"/>
                  </a:lnTo>
                  <a:lnTo>
                    <a:pt x="163" y="6578"/>
                  </a:lnTo>
                  <a:lnTo>
                    <a:pt x="1298" y="5442"/>
                  </a:lnTo>
                  <a:lnTo>
                    <a:pt x="6584" y="156"/>
                  </a:lnTo>
                  <a:close/>
                  <a:moveTo>
                    <a:pt x="6583" y="1"/>
                  </a:moveTo>
                  <a:cubicBezTo>
                    <a:pt x="6567" y="1"/>
                    <a:pt x="6550" y="7"/>
                    <a:pt x="6538" y="19"/>
                  </a:cubicBezTo>
                  <a:lnTo>
                    <a:pt x="24" y="6531"/>
                  </a:lnTo>
                  <a:cubicBezTo>
                    <a:pt x="0" y="6557"/>
                    <a:pt x="0" y="6598"/>
                    <a:pt x="24" y="6622"/>
                  </a:cubicBezTo>
                  <a:lnTo>
                    <a:pt x="1153" y="7751"/>
                  </a:lnTo>
                  <a:lnTo>
                    <a:pt x="6538" y="13136"/>
                  </a:lnTo>
                  <a:cubicBezTo>
                    <a:pt x="6552" y="13147"/>
                    <a:pt x="6566" y="13154"/>
                    <a:pt x="6583" y="13154"/>
                  </a:cubicBezTo>
                  <a:cubicBezTo>
                    <a:pt x="6598" y="13154"/>
                    <a:pt x="6615" y="13147"/>
                    <a:pt x="6626" y="13136"/>
                  </a:cubicBezTo>
                  <a:lnTo>
                    <a:pt x="13140" y="6622"/>
                  </a:lnTo>
                  <a:cubicBezTo>
                    <a:pt x="13166" y="6598"/>
                    <a:pt x="13166" y="6557"/>
                    <a:pt x="13141" y="6531"/>
                  </a:cubicBezTo>
                  <a:lnTo>
                    <a:pt x="6629" y="19"/>
                  </a:lnTo>
                  <a:cubicBezTo>
                    <a:pt x="6616" y="7"/>
                    <a:pt x="6600" y="1"/>
                    <a:pt x="6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63" name="Google Shape;937;p20"/>
            <p:cNvSpPr/>
            <p:nvPr/>
          </p:nvSpPr>
          <p:spPr>
            <a:xfrm>
              <a:off x="3486973" y="1213745"/>
              <a:ext cx="34564" cy="40978"/>
            </a:xfrm>
            <a:custGeom>
              <a:avLst/>
              <a:gdLst/>
              <a:ahLst/>
              <a:cxnLst/>
              <a:rect l="l" t="t" r="r" b="b"/>
              <a:pathLst>
                <a:path w="900" h="1067" extrusionOk="0">
                  <a:moveTo>
                    <a:pt x="103" y="1"/>
                  </a:moveTo>
                  <a:cubicBezTo>
                    <a:pt x="92" y="1"/>
                    <a:pt x="81" y="3"/>
                    <a:pt x="71" y="8"/>
                  </a:cubicBezTo>
                  <a:cubicBezTo>
                    <a:pt x="25" y="25"/>
                    <a:pt x="1" y="77"/>
                    <a:pt x="18" y="125"/>
                  </a:cubicBezTo>
                  <a:cubicBezTo>
                    <a:pt x="53" y="223"/>
                    <a:pt x="103" y="312"/>
                    <a:pt x="152" y="398"/>
                  </a:cubicBezTo>
                  <a:cubicBezTo>
                    <a:pt x="203" y="483"/>
                    <a:pt x="257" y="565"/>
                    <a:pt x="316" y="643"/>
                  </a:cubicBezTo>
                  <a:cubicBezTo>
                    <a:pt x="373" y="724"/>
                    <a:pt x="438" y="797"/>
                    <a:pt x="507" y="869"/>
                  </a:cubicBezTo>
                  <a:cubicBezTo>
                    <a:pt x="579" y="937"/>
                    <a:pt x="654" y="1005"/>
                    <a:pt x="752" y="1056"/>
                  </a:cubicBezTo>
                  <a:cubicBezTo>
                    <a:pt x="766" y="1063"/>
                    <a:pt x="783" y="1067"/>
                    <a:pt x="801" y="1067"/>
                  </a:cubicBezTo>
                  <a:cubicBezTo>
                    <a:pt x="804" y="1067"/>
                    <a:pt x="808" y="1067"/>
                    <a:pt x="812" y="1066"/>
                  </a:cubicBezTo>
                  <a:cubicBezTo>
                    <a:pt x="864" y="1057"/>
                    <a:pt x="899" y="1010"/>
                    <a:pt x="891" y="956"/>
                  </a:cubicBezTo>
                  <a:cubicBezTo>
                    <a:pt x="872" y="846"/>
                    <a:pt x="830" y="751"/>
                    <a:pt x="784" y="660"/>
                  </a:cubicBezTo>
                  <a:cubicBezTo>
                    <a:pt x="734" y="573"/>
                    <a:pt x="675" y="489"/>
                    <a:pt x="609" y="412"/>
                  </a:cubicBezTo>
                  <a:cubicBezTo>
                    <a:pt x="545" y="332"/>
                    <a:pt x="474" y="261"/>
                    <a:pt x="398" y="193"/>
                  </a:cubicBezTo>
                  <a:cubicBezTo>
                    <a:pt x="321" y="126"/>
                    <a:pt x="240" y="62"/>
                    <a:pt x="145" y="11"/>
                  </a:cubicBezTo>
                  <a:cubicBezTo>
                    <a:pt x="132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64" name="Google Shape;938;p20"/>
            <p:cNvSpPr/>
            <p:nvPr/>
          </p:nvSpPr>
          <p:spPr>
            <a:xfrm>
              <a:off x="3442231" y="1283066"/>
              <a:ext cx="99546" cy="96512"/>
            </a:xfrm>
            <a:custGeom>
              <a:avLst/>
              <a:gdLst/>
              <a:ahLst/>
              <a:cxnLst/>
              <a:rect l="l" t="t" r="r" b="b"/>
              <a:pathLst>
                <a:path w="2592" h="2513" extrusionOk="0">
                  <a:moveTo>
                    <a:pt x="146" y="1"/>
                  </a:moveTo>
                  <a:cubicBezTo>
                    <a:pt x="100" y="1"/>
                    <a:pt x="61" y="38"/>
                    <a:pt x="61" y="87"/>
                  </a:cubicBezTo>
                  <a:cubicBezTo>
                    <a:pt x="61" y="134"/>
                    <a:pt x="100" y="172"/>
                    <a:pt x="146" y="172"/>
                  </a:cubicBezTo>
                  <a:lnTo>
                    <a:pt x="2349" y="172"/>
                  </a:lnTo>
                  <a:cubicBezTo>
                    <a:pt x="2246" y="383"/>
                    <a:pt x="2116" y="560"/>
                    <a:pt x="1963" y="739"/>
                  </a:cubicBezTo>
                  <a:cubicBezTo>
                    <a:pt x="1786" y="947"/>
                    <a:pt x="1594" y="1159"/>
                    <a:pt x="1395" y="1353"/>
                  </a:cubicBezTo>
                  <a:cubicBezTo>
                    <a:pt x="1196" y="1549"/>
                    <a:pt x="987" y="1733"/>
                    <a:pt x="764" y="1901"/>
                  </a:cubicBezTo>
                  <a:cubicBezTo>
                    <a:pt x="542" y="2070"/>
                    <a:pt x="306" y="2220"/>
                    <a:pt x="56" y="2351"/>
                  </a:cubicBezTo>
                  <a:lnTo>
                    <a:pt x="55" y="2351"/>
                  </a:lnTo>
                  <a:cubicBezTo>
                    <a:pt x="20" y="2371"/>
                    <a:pt x="1" y="2412"/>
                    <a:pt x="12" y="2451"/>
                  </a:cubicBezTo>
                  <a:cubicBezTo>
                    <a:pt x="24" y="2489"/>
                    <a:pt x="58" y="2512"/>
                    <a:pt x="95" y="2512"/>
                  </a:cubicBezTo>
                  <a:cubicBezTo>
                    <a:pt x="103" y="2512"/>
                    <a:pt x="111" y="2511"/>
                    <a:pt x="119" y="2509"/>
                  </a:cubicBezTo>
                  <a:cubicBezTo>
                    <a:pt x="402" y="2427"/>
                    <a:pt x="677" y="2305"/>
                    <a:pt x="932" y="2152"/>
                  </a:cubicBezTo>
                  <a:cubicBezTo>
                    <a:pt x="1187" y="1999"/>
                    <a:pt x="1427" y="1817"/>
                    <a:pt x="1646" y="1619"/>
                  </a:cubicBezTo>
                  <a:cubicBezTo>
                    <a:pt x="1866" y="1419"/>
                    <a:pt x="2069" y="1213"/>
                    <a:pt x="2257" y="974"/>
                  </a:cubicBezTo>
                  <a:cubicBezTo>
                    <a:pt x="2440" y="736"/>
                    <a:pt x="2592" y="420"/>
                    <a:pt x="2561" y="99"/>
                  </a:cubicBezTo>
                  <a:cubicBezTo>
                    <a:pt x="2562" y="95"/>
                    <a:pt x="2562" y="89"/>
                    <a:pt x="2562" y="85"/>
                  </a:cubicBezTo>
                  <a:cubicBezTo>
                    <a:pt x="2562" y="38"/>
                    <a:pt x="2524" y="1"/>
                    <a:pt x="2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65" name="Google Shape;939;p20"/>
            <p:cNvSpPr/>
            <p:nvPr/>
          </p:nvSpPr>
          <p:spPr>
            <a:xfrm>
              <a:off x="3504486" y="1327578"/>
              <a:ext cx="11176" cy="84990"/>
            </a:xfrm>
            <a:custGeom>
              <a:avLst/>
              <a:gdLst/>
              <a:ahLst/>
              <a:cxnLst/>
              <a:rect l="l" t="t" r="r" b="b"/>
              <a:pathLst>
                <a:path w="291" h="2213" extrusionOk="0">
                  <a:moveTo>
                    <a:pt x="203" y="65"/>
                  </a:moveTo>
                  <a:lnTo>
                    <a:pt x="203" y="65"/>
                  </a:lnTo>
                  <a:cubicBezTo>
                    <a:pt x="210" y="72"/>
                    <a:pt x="215" y="81"/>
                    <a:pt x="216" y="93"/>
                  </a:cubicBezTo>
                  <a:lnTo>
                    <a:pt x="216" y="93"/>
                  </a:lnTo>
                  <a:lnTo>
                    <a:pt x="203" y="65"/>
                  </a:lnTo>
                  <a:close/>
                  <a:moveTo>
                    <a:pt x="132" y="0"/>
                  </a:moveTo>
                  <a:cubicBezTo>
                    <a:pt x="95" y="0"/>
                    <a:pt x="61" y="24"/>
                    <a:pt x="51" y="61"/>
                  </a:cubicBezTo>
                  <a:cubicBezTo>
                    <a:pt x="41" y="94"/>
                    <a:pt x="45" y="126"/>
                    <a:pt x="58" y="152"/>
                  </a:cubicBezTo>
                  <a:lnTo>
                    <a:pt x="58" y="152"/>
                  </a:lnTo>
                  <a:cubicBezTo>
                    <a:pt x="11" y="479"/>
                    <a:pt x="1" y="807"/>
                    <a:pt x="1" y="1133"/>
                  </a:cubicBezTo>
                  <a:cubicBezTo>
                    <a:pt x="4" y="1468"/>
                    <a:pt x="16" y="1804"/>
                    <a:pt x="61" y="2139"/>
                  </a:cubicBezTo>
                  <a:cubicBezTo>
                    <a:pt x="66" y="2176"/>
                    <a:pt x="94" y="2207"/>
                    <a:pt x="134" y="2212"/>
                  </a:cubicBezTo>
                  <a:cubicBezTo>
                    <a:pt x="137" y="2213"/>
                    <a:pt x="141" y="2213"/>
                    <a:pt x="145" y="2213"/>
                  </a:cubicBezTo>
                  <a:cubicBezTo>
                    <a:pt x="188" y="2213"/>
                    <a:pt x="226" y="2183"/>
                    <a:pt x="231" y="2139"/>
                  </a:cubicBezTo>
                  <a:cubicBezTo>
                    <a:pt x="275" y="1804"/>
                    <a:pt x="288" y="1468"/>
                    <a:pt x="290" y="1133"/>
                  </a:cubicBezTo>
                  <a:cubicBezTo>
                    <a:pt x="290" y="799"/>
                    <a:pt x="279" y="463"/>
                    <a:pt x="231" y="128"/>
                  </a:cubicBezTo>
                  <a:lnTo>
                    <a:pt x="217" y="96"/>
                  </a:lnTo>
                  <a:lnTo>
                    <a:pt x="217" y="96"/>
                  </a:lnTo>
                  <a:cubicBezTo>
                    <a:pt x="222" y="55"/>
                    <a:pt x="196" y="15"/>
                    <a:pt x="155" y="4"/>
                  </a:cubicBezTo>
                  <a:cubicBezTo>
                    <a:pt x="147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66" name="Google Shape;940;p20"/>
            <p:cNvSpPr/>
            <p:nvPr/>
          </p:nvSpPr>
          <p:spPr>
            <a:xfrm>
              <a:off x="3508365" y="1329805"/>
              <a:ext cx="36600" cy="36677"/>
            </a:xfrm>
            <a:custGeom>
              <a:avLst/>
              <a:gdLst/>
              <a:ahLst/>
              <a:cxnLst/>
              <a:rect l="l" t="t" r="r" b="b"/>
              <a:pathLst>
                <a:path w="953" h="955" extrusionOk="0">
                  <a:moveTo>
                    <a:pt x="99" y="1"/>
                  </a:moveTo>
                  <a:cubicBezTo>
                    <a:pt x="86" y="1"/>
                    <a:pt x="73" y="4"/>
                    <a:pt x="60" y="10"/>
                  </a:cubicBezTo>
                  <a:cubicBezTo>
                    <a:pt x="18" y="32"/>
                    <a:pt x="1" y="84"/>
                    <a:pt x="21" y="128"/>
                  </a:cubicBezTo>
                  <a:cubicBezTo>
                    <a:pt x="110" y="303"/>
                    <a:pt x="233" y="447"/>
                    <a:pt x="365" y="583"/>
                  </a:cubicBezTo>
                  <a:cubicBezTo>
                    <a:pt x="498" y="717"/>
                    <a:pt x="640" y="844"/>
                    <a:pt x="807" y="943"/>
                  </a:cubicBezTo>
                  <a:cubicBezTo>
                    <a:pt x="821" y="950"/>
                    <a:pt x="837" y="954"/>
                    <a:pt x="853" y="954"/>
                  </a:cubicBezTo>
                  <a:cubicBezTo>
                    <a:pt x="866" y="954"/>
                    <a:pt x="881" y="951"/>
                    <a:pt x="894" y="944"/>
                  </a:cubicBezTo>
                  <a:cubicBezTo>
                    <a:pt x="937" y="920"/>
                    <a:pt x="953" y="867"/>
                    <a:pt x="929" y="825"/>
                  </a:cubicBezTo>
                  <a:lnTo>
                    <a:pt x="927" y="819"/>
                  </a:lnTo>
                  <a:cubicBezTo>
                    <a:pt x="833" y="647"/>
                    <a:pt x="716" y="504"/>
                    <a:pt x="587" y="368"/>
                  </a:cubicBezTo>
                  <a:cubicBezTo>
                    <a:pt x="460" y="235"/>
                    <a:pt x="323" y="110"/>
                    <a:pt x="149" y="14"/>
                  </a:cubicBezTo>
                  <a:lnTo>
                    <a:pt x="143" y="13"/>
                  </a:lnTo>
                  <a:cubicBezTo>
                    <a:pt x="129" y="5"/>
                    <a:pt x="114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67" name="Google Shape;941;p20"/>
            <p:cNvSpPr/>
            <p:nvPr/>
          </p:nvSpPr>
          <p:spPr>
            <a:xfrm>
              <a:off x="3588785" y="1237441"/>
              <a:ext cx="89330" cy="14479"/>
            </a:xfrm>
            <a:custGeom>
              <a:avLst/>
              <a:gdLst/>
              <a:ahLst/>
              <a:cxnLst/>
              <a:rect l="l" t="t" r="r" b="b"/>
              <a:pathLst>
                <a:path w="2326" h="377" extrusionOk="0">
                  <a:moveTo>
                    <a:pt x="1241" y="1"/>
                  </a:moveTo>
                  <a:cubicBezTo>
                    <a:pt x="1215" y="1"/>
                    <a:pt x="1189" y="1"/>
                    <a:pt x="1164" y="1"/>
                  </a:cubicBezTo>
                  <a:cubicBezTo>
                    <a:pt x="801" y="7"/>
                    <a:pt x="439" y="26"/>
                    <a:pt x="78" y="103"/>
                  </a:cubicBezTo>
                  <a:cubicBezTo>
                    <a:pt x="45" y="110"/>
                    <a:pt x="18" y="135"/>
                    <a:pt x="11" y="169"/>
                  </a:cubicBezTo>
                  <a:cubicBezTo>
                    <a:pt x="1" y="217"/>
                    <a:pt x="30" y="263"/>
                    <a:pt x="78" y="274"/>
                  </a:cubicBezTo>
                  <a:cubicBezTo>
                    <a:pt x="441" y="350"/>
                    <a:pt x="802" y="370"/>
                    <a:pt x="1164" y="376"/>
                  </a:cubicBezTo>
                  <a:cubicBezTo>
                    <a:pt x="1187" y="376"/>
                    <a:pt x="1209" y="376"/>
                    <a:pt x="1232" y="376"/>
                  </a:cubicBezTo>
                  <a:cubicBezTo>
                    <a:pt x="1391" y="376"/>
                    <a:pt x="1548" y="369"/>
                    <a:pt x="1707" y="356"/>
                  </a:cubicBezTo>
                  <a:cubicBezTo>
                    <a:pt x="1889" y="342"/>
                    <a:pt x="2069" y="319"/>
                    <a:pt x="2250" y="274"/>
                  </a:cubicBezTo>
                  <a:cubicBezTo>
                    <a:pt x="2280" y="266"/>
                    <a:pt x="2305" y="242"/>
                    <a:pt x="2314" y="209"/>
                  </a:cubicBezTo>
                  <a:cubicBezTo>
                    <a:pt x="2325" y="162"/>
                    <a:pt x="2297" y="115"/>
                    <a:pt x="2250" y="103"/>
                  </a:cubicBezTo>
                  <a:cubicBezTo>
                    <a:pt x="2069" y="58"/>
                    <a:pt x="1889" y="33"/>
                    <a:pt x="1707" y="19"/>
                  </a:cubicBezTo>
                  <a:cubicBezTo>
                    <a:pt x="1551" y="7"/>
                    <a:pt x="1396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68" name="Google Shape;942;p20"/>
            <p:cNvSpPr/>
            <p:nvPr/>
          </p:nvSpPr>
          <p:spPr>
            <a:xfrm>
              <a:off x="3573039" y="1270892"/>
              <a:ext cx="111029" cy="58721"/>
            </a:xfrm>
            <a:custGeom>
              <a:avLst/>
              <a:gdLst/>
              <a:ahLst/>
              <a:cxnLst/>
              <a:rect l="l" t="t" r="r" b="b"/>
              <a:pathLst>
                <a:path w="2891" h="1529" extrusionOk="0">
                  <a:moveTo>
                    <a:pt x="2691" y="85"/>
                  </a:moveTo>
                  <a:lnTo>
                    <a:pt x="2776" y="170"/>
                  </a:lnTo>
                  <a:lnTo>
                    <a:pt x="2683" y="170"/>
                  </a:lnTo>
                  <a:cubicBezTo>
                    <a:pt x="2664" y="361"/>
                    <a:pt x="2664" y="554"/>
                    <a:pt x="2658" y="743"/>
                  </a:cubicBezTo>
                  <a:cubicBezTo>
                    <a:pt x="2662" y="936"/>
                    <a:pt x="2664" y="1127"/>
                    <a:pt x="2681" y="1317"/>
                  </a:cubicBezTo>
                  <a:lnTo>
                    <a:pt x="2774" y="1316"/>
                  </a:lnTo>
                  <a:lnTo>
                    <a:pt x="2690" y="1401"/>
                  </a:lnTo>
                  <a:cubicBezTo>
                    <a:pt x="2687" y="1374"/>
                    <a:pt x="2683" y="1345"/>
                    <a:pt x="2681" y="1317"/>
                  </a:cubicBezTo>
                  <a:lnTo>
                    <a:pt x="358" y="1359"/>
                  </a:lnTo>
                  <a:cubicBezTo>
                    <a:pt x="375" y="1152"/>
                    <a:pt x="360" y="951"/>
                    <a:pt x="338" y="750"/>
                  </a:cubicBezTo>
                  <a:cubicBezTo>
                    <a:pt x="327" y="639"/>
                    <a:pt x="312" y="523"/>
                    <a:pt x="287" y="412"/>
                  </a:cubicBezTo>
                  <a:cubicBezTo>
                    <a:pt x="278" y="355"/>
                    <a:pt x="263" y="300"/>
                    <a:pt x="251" y="243"/>
                  </a:cubicBezTo>
                  <a:cubicBezTo>
                    <a:pt x="242" y="216"/>
                    <a:pt x="235" y="185"/>
                    <a:pt x="227" y="160"/>
                  </a:cubicBezTo>
                  <a:cubicBezTo>
                    <a:pt x="222" y="159"/>
                    <a:pt x="200" y="160"/>
                    <a:pt x="176" y="141"/>
                  </a:cubicBezTo>
                  <a:lnTo>
                    <a:pt x="176" y="141"/>
                  </a:lnTo>
                  <a:cubicBezTo>
                    <a:pt x="1018" y="158"/>
                    <a:pt x="1847" y="168"/>
                    <a:pt x="2683" y="170"/>
                  </a:cubicBezTo>
                  <a:cubicBezTo>
                    <a:pt x="2684" y="142"/>
                    <a:pt x="2688" y="114"/>
                    <a:pt x="2691" y="85"/>
                  </a:cubicBezTo>
                  <a:close/>
                  <a:moveTo>
                    <a:pt x="358" y="1359"/>
                  </a:moveTo>
                  <a:cubicBezTo>
                    <a:pt x="358" y="1383"/>
                    <a:pt x="354" y="1407"/>
                    <a:pt x="352" y="1430"/>
                  </a:cubicBezTo>
                  <a:lnTo>
                    <a:pt x="267" y="1360"/>
                  </a:lnTo>
                  <a:lnTo>
                    <a:pt x="358" y="1359"/>
                  </a:lnTo>
                  <a:close/>
                  <a:moveTo>
                    <a:pt x="2661" y="0"/>
                  </a:moveTo>
                  <a:cubicBezTo>
                    <a:pt x="1791" y="0"/>
                    <a:pt x="912" y="12"/>
                    <a:pt x="48" y="28"/>
                  </a:cubicBezTo>
                  <a:cubicBezTo>
                    <a:pt x="31" y="64"/>
                    <a:pt x="14" y="122"/>
                    <a:pt x="15" y="178"/>
                  </a:cubicBezTo>
                  <a:lnTo>
                    <a:pt x="7" y="267"/>
                  </a:lnTo>
                  <a:cubicBezTo>
                    <a:pt x="4" y="325"/>
                    <a:pt x="1" y="380"/>
                    <a:pt x="1" y="438"/>
                  </a:cubicBezTo>
                  <a:cubicBezTo>
                    <a:pt x="0" y="555"/>
                    <a:pt x="7" y="668"/>
                    <a:pt x="17" y="782"/>
                  </a:cubicBezTo>
                  <a:cubicBezTo>
                    <a:pt x="40" y="1011"/>
                    <a:pt x="82" y="1241"/>
                    <a:pt x="184" y="1458"/>
                  </a:cubicBezTo>
                  <a:lnTo>
                    <a:pt x="194" y="1483"/>
                  </a:lnTo>
                  <a:cubicBezTo>
                    <a:pt x="208" y="1510"/>
                    <a:pt x="236" y="1528"/>
                    <a:pt x="269" y="1528"/>
                  </a:cubicBezTo>
                  <a:lnTo>
                    <a:pt x="2776" y="1485"/>
                  </a:lnTo>
                  <a:cubicBezTo>
                    <a:pt x="2819" y="1485"/>
                    <a:pt x="2854" y="1452"/>
                    <a:pt x="2860" y="1412"/>
                  </a:cubicBezTo>
                  <a:lnTo>
                    <a:pt x="2860" y="1400"/>
                  </a:lnTo>
                  <a:cubicBezTo>
                    <a:pt x="2887" y="1180"/>
                    <a:pt x="2888" y="961"/>
                    <a:pt x="2891" y="742"/>
                  </a:cubicBezTo>
                  <a:cubicBezTo>
                    <a:pt x="2888" y="632"/>
                    <a:pt x="2888" y="523"/>
                    <a:pt x="2884" y="413"/>
                  </a:cubicBezTo>
                  <a:cubicBezTo>
                    <a:pt x="2882" y="304"/>
                    <a:pt x="2873" y="193"/>
                    <a:pt x="2861" y="85"/>
                  </a:cubicBezTo>
                  <a:lnTo>
                    <a:pt x="2861" y="79"/>
                  </a:lnTo>
                  <a:cubicBezTo>
                    <a:pt x="2859" y="34"/>
                    <a:pt x="2822" y="0"/>
                    <a:pt x="2776" y="0"/>
                  </a:cubicBezTo>
                  <a:cubicBezTo>
                    <a:pt x="2738" y="0"/>
                    <a:pt x="2699" y="0"/>
                    <a:pt x="2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69" name="Google Shape;943;p20"/>
            <p:cNvSpPr/>
            <p:nvPr/>
          </p:nvSpPr>
          <p:spPr>
            <a:xfrm>
              <a:off x="3560788" y="1350237"/>
              <a:ext cx="137336" cy="90559"/>
            </a:xfrm>
            <a:custGeom>
              <a:avLst/>
              <a:gdLst/>
              <a:ahLst/>
              <a:cxnLst/>
              <a:rect l="l" t="t" r="r" b="b"/>
              <a:pathLst>
                <a:path w="3576" h="2358" extrusionOk="0">
                  <a:moveTo>
                    <a:pt x="2172" y="1"/>
                  </a:moveTo>
                  <a:cubicBezTo>
                    <a:pt x="2043" y="1"/>
                    <a:pt x="1915" y="2"/>
                    <a:pt x="1786" y="5"/>
                  </a:cubicBezTo>
                  <a:cubicBezTo>
                    <a:pt x="1218" y="8"/>
                    <a:pt x="651" y="23"/>
                    <a:pt x="83" y="60"/>
                  </a:cubicBezTo>
                  <a:cubicBezTo>
                    <a:pt x="41" y="62"/>
                    <a:pt x="7" y="97"/>
                    <a:pt x="4" y="140"/>
                  </a:cubicBezTo>
                  <a:cubicBezTo>
                    <a:pt x="1" y="186"/>
                    <a:pt x="37" y="227"/>
                    <a:pt x="83" y="230"/>
                  </a:cubicBezTo>
                  <a:cubicBezTo>
                    <a:pt x="652" y="266"/>
                    <a:pt x="1219" y="283"/>
                    <a:pt x="1786" y="286"/>
                  </a:cubicBezTo>
                  <a:cubicBezTo>
                    <a:pt x="1915" y="288"/>
                    <a:pt x="2044" y="290"/>
                    <a:pt x="2173" y="290"/>
                  </a:cubicBezTo>
                  <a:cubicBezTo>
                    <a:pt x="2572" y="290"/>
                    <a:pt x="2971" y="277"/>
                    <a:pt x="3369" y="242"/>
                  </a:cubicBezTo>
                  <a:lnTo>
                    <a:pt x="3369" y="242"/>
                  </a:lnTo>
                  <a:cubicBezTo>
                    <a:pt x="3267" y="551"/>
                    <a:pt x="3182" y="864"/>
                    <a:pt x="3104" y="1180"/>
                  </a:cubicBezTo>
                  <a:cubicBezTo>
                    <a:pt x="3017" y="1535"/>
                    <a:pt x="2936" y="1895"/>
                    <a:pt x="2902" y="2266"/>
                  </a:cubicBezTo>
                  <a:cubicBezTo>
                    <a:pt x="2900" y="2302"/>
                    <a:pt x="2923" y="2340"/>
                    <a:pt x="2959" y="2353"/>
                  </a:cubicBezTo>
                  <a:cubicBezTo>
                    <a:pt x="2968" y="2356"/>
                    <a:pt x="2978" y="2358"/>
                    <a:pt x="2987" y="2358"/>
                  </a:cubicBezTo>
                  <a:cubicBezTo>
                    <a:pt x="3023" y="2358"/>
                    <a:pt x="3056" y="2336"/>
                    <a:pt x="3068" y="2301"/>
                  </a:cubicBezTo>
                  <a:cubicBezTo>
                    <a:pt x="3193" y="1956"/>
                    <a:pt x="3298" y="1608"/>
                    <a:pt x="3391" y="1252"/>
                  </a:cubicBezTo>
                  <a:cubicBezTo>
                    <a:pt x="3484" y="899"/>
                    <a:pt x="3564" y="536"/>
                    <a:pt x="3573" y="159"/>
                  </a:cubicBezTo>
                  <a:lnTo>
                    <a:pt x="3573" y="154"/>
                  </a:lnTo>
                  <a:cubicBezTo>
                    <a:pt x="3575" y="107"/>
                    <a:pt x="3538" y="65"/>
                    <a:pt x="3490" y="60"/>
                  </a:cubicBezTo>
                  <a:cubicBezTo>
                    <a:pt x="3050" y="16"/>
                    <a:pt x="2611" y="1"/>
                    <a:pt x="2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70" name="Google Shape;944;p20"/>
            <p:cNvSpPr/>
            <p:nvPr/>
          </p:nvSpPr>
          <p:spPr>
            <a:xfrm>
              <a:off x="3570773" y="1353539"/>
              <a:ext cx="13096" cy="88447"/>
            </a:xfrm>
            <a:custGeom>
              <a:avLst/>
              <a:gdLst/>
              <a:ahLst/>
              <a:cxnLst/>
              <a:rect l="l" t="t" r="r" b="b"/>
              <a:pathLst>
                <a:path w="341" h="2303" extrusionOk="0">
                  <a:moveTo>
                    <a:pt x="187" y="1"/>
                  </a:moveTo>
                  <a:cubicBezTo>
                    <a:pt x="147" y="1"/>
                    <a:pt x="110" y="30"/>
                    <a:pt x="101" y="71"/>
                  </a:cubicBezTo>
                  <a:lnTo>
                    <a:pt x="101" y="73"/>
                  </a:lnTo>
                  <a:cubicBezTo>
                    <a:pt x="29" y="434"/>
                    <a:pt x="9" y="791"/>
                    <a:pt x="4" y="1149"/>
                  </a:cubicBezTo>
                  <a:cubicBezTo>
                    <a:pt x="0" y="1508"/>
                    <a:pt x="11" y="1868"/>
                    <a:pt x="66" y="2227"/>
                  </a:cubicBezTo>
                  <a:lnTo>
                    <a:pt x="66" y="2231"/>
                  </a:lnTo>
                  <a:cubicBezTo>
                    <a:pt x="72" y="2265"/>
                    <a:pt x="98" y="2294"/>
                    <a:pt x="135" y="2301"/>
                  </a:cubicBezTo>
                  <a:cubicBezTo>
                    <a:pt x="141" y="2302"/>
                    <a:pt x="147" y="2303"/>
                    <a:pt x="153" y="2303"/>
                  </a:cubicBezTo>
                  <a:cubicBezTo>
                    <a:pt x="193" y="2303"/>
                    <a:pt x="228" y="2273"/>
                    <a:pt x="236" y="2233"/>
                  </a:cubicBezTo>
                  <a:cubicBezTo>
                    <a:pt x="303" y="1875"/>
                    <a:pt x="324" y="1515"/>
                    <a:pt x="334" y="1155"/>
                  </a:cubicBezTo>
                  <a:cubicBezTo>
                    <a:pt x="341" y="796"/>
                    <a:pt x="333" y="435"/>
                    <a:pt x="271" y="75"/>
                  </a:cubicBezTo>
                  <a:cubicBezTo>
                    <a:pt x="266" y="40"/>
                    <a:pt x="241" y="11"/>
                    <a:pt x="203" y="3"/>
                  </a:cubicBezTo>
                  <a:cubicBezTo>
                    <a:pt x="198" y="1"/>
                    <a:pt x="19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71" name="Google Shape;945;p20"/>
            <p:cNvSpPr/>
            <p:nvPr/>
          </p:nvSpPr>
          <p:spPr>
            <a:xfrm>
              <a:off x="3573500" y="1414488"/>
              <a:ext cx="106420" cy="13288"/>
            </a:xfrm>
            <a:custGeom>
              <a:avLst/>
              <a:gdLst/>
              <a:ahLst/>
              <a:cxnLst/>
              <a:rect l="l" t="t" r="r" b="b"/>
              <a:pathLst>
                <a:path w="2771" h="346" extrusionOk="0">
                  <a:moveTo>
                    <a:pt x="1168" y="0"/>
                  </a:moveTo>
                  <a:cubicBezTo>
                    <a:pt x="806" y="0"/>
                    <a:pt x="447" y="31"/>
                    <a:pt x="79" y="92"/>
                  </a:cubicBezTo>
                  <a:cubicBezTo>
                    <a:pt x="34" y="100"/>
                    <a:pt x="1" y="143"/>
                    <a:pt x="9" y="191"/>
                  </a:cubicBezTo>
                  <a:cubicBezTo>
                    <a:pt x="16" y="232"/>
                    <a:pt x="51" y="261"/>
                    <a:pt x="93" y="261"/>
                  </a:cubicBezTo>
                  <a:cubicBezTo>
                    <a:pt x="98" y="261"/>
                    <a:pt x="102" y="261"/>
                    <a:pt x="107" y="260"/>
                  </a:cubicBezTo>
                  <a:cubicBezTo>
                    <a:pt x="465" y="201"/>
                    <a:pt x="815" y="171"/>
                    <a:pt x="1166" y="171"/>
                  </a:cubicBezTo>
                  <a:cubicBezTo>
                    <a:pt x="1653" y="171"/>
                    <a:pt x="2143" y="228"/>
                    <a:pt x="2660" y="344"/>
                  </a:cubicBezTo>
                  <a:cubicBezTo>
                    <a:pt x="2665" y="345"/>
                    <a:pt x="2672" y="345"/>
                    <a:pt x="2678" y="345"/>
                  </a:cubicBezTo>
                  <a:cubicBezTo>
                    <a:pt x="2717" y="345"/>
                    <a:pt x="2752" y="320"/>
                    <a:pt x="2760" y="279"/>
                  </a:cubicBezTo>
                  <a:cubicBezTo>
                    <a:pt x="2771" y="233"/>
                    <a:pt x="2741" y="188"/>
                    <a:pt x="2696" y="177"/>
                  </a:cubicBezTo>
                  <a:cubicBezTo>
                    <a:pt x="2167" y="59"/>
                    <a:pt x="1666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72" name="Google Shape;946;p20"/>
            <p:cNvSpPr/>
            <p:nvPr/>
          </p:nvSpPr>
          <p:spPr>
            <a:xfrm>
              <a:off x="3626844" y="1352042"/>
              <a:ext cx="7335" cy="69897"/>
            </a:xfrm>
            <a:custGeom>
              <a:avLst/>
              <a:gdLst/>
              <a:ahLst/>
              <a:cxnLst/>
              <a:rect l="l" t="t" r="r" b="b"/>
              <a:pathLst>
                <a:path w="191" h="1820" extrusionOk="0">
                  <a:moveTo>
                    <a:pt x="108" y="1"/>
                  </a:moveTo>
                  <a:cubicBezTo>
                    <a:pt x="59" y="2"/>
                    <a:pt x="21" y="36"/>
                    <a:pt x="20" y="82"/>
                  </a:cubicBezTo>
                  <a:cubicBezTo>
                    <a:pt x="4" y="631"/>
                    <a:pt x="0" y="1187"/>
                    <a:pt x="6" y="1736"/>
                  </a:cubicBezTo>
                  <a:cubicBezTo>
                    <a:pt x="6" y="1783"/>
                    <a:pt x="43" y="1819"/>
                    <a:pt x="91" y="1819"/>
                  </a:cubicBezTo>
                  <a:cubicBezTo>
                    <a:pt x="138" y="1818"/>
                    <a:pt x="176" y="1779"/>
                    <a:pt x="176" y="1734"/>
                  </a:cubicBezTo>
                  <a:cubicBezTo>
                    <a:pt x="170" y="1188"/>
                    <a:pt x="174" y="634"/>
                    <a:pt x="190" y="88"/>
                  </a:cubicBezTo>
                  <a:cubicBezTo>
                    <a:pt x="191" y="42"/>
                    <a:pt x="155" y="2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73" name="Google Shape;947;p20"/>
            <p:cNvSpPr/>
            <p:nvPr/>
          </p:nvSpPr>
          <p:spPr>
            <a:xfrm>
              <a:off x="3573538" y="1383342"/>
              <a:ext cx="118249" cy="6951"/>
            </a:xfrm>
            <a:custGeom>
              <a:avLst/>
              <a:gdLst/>
              <a:ahLst/>
              <a:cxnLst/>
              <a:rect l="l" t="t" r="r" b="b"/>
              <a:pathLst>
                <a:path w="3079" h="181" extrusionOk="0">
                  <a:moveTo>
                    <a:pt x="110" y="0"/>
                  </a:moveTo>
                  <a:cubicBezTo>
                    <a:pt x="100" y="0"/>
                    <a:pt x="91" y="1"/>
                    <a:pt x="81" y="1"/>
                  </a:cubicBezTo>
                  <a:cubicBezTo>
                    <a:pt x="35" y="6"/>
                    <a:pt x="1" y="49"/>
                    <a:pt x="7" y="96"/>
                  </a:cubicBezTo>
                  <a:cubicBezTo>
                    <a:pt x="11" y="139"/>
                    <a:pt x="52" y="171"/>
                    <a:pt x="93" y="171"/>
                  </a:cubicBezTo>
                  <a:cubicBezTo>
                    <a:pt x="95" y="171"/>
                    <a:pt x="98" y="171"/>
                    <a:pt x="101" y="170"/>
                  </a:cubicBezTo>
                  <a:cubicBezTo>
                    <a:pt x="103" y="170"/>
                    <a:pt x="106" y="170"/>
                    <a:pt x="108" y="170"/>
                  </a:cubicBezTo>
                  <a:cubicBezTo>
                    <a:pt x="126" y="170"/>
                    <a:pt x="151" y="173"/>
                    <a:pt x="174" y="175"/>
                  </a:cubicBezTo>
                  <a:cubicBezTo>
                    <a:pt x="201" y="178"/>
                    <a:pt x="228" y="181"/>
                    <a:pt x="250" y="181"/>
                  </a:cubicBezTo>
                  <a:cubicBezTo>
                    <a:pt x="260" y="181"/>
                    <a:pt x="266" y="179"/>
                    <a:pt x="272" y="179"/>
                  </a:cubicBezTo>
                  <a:lnTo>
                    <a:pt x="2993" y="179"/>
                  </a:lnTo>
                  <a:cubicBezTo>
                    <a:pt x="3040" y="179"/>
                    <a:pt x="3079" y="141"/>
                    <a:pt x="3079" y="94"/>
                  </a:cubicBezTo>
                  <a:cubicBezTo>
                    <a:pt x="3079" y="47"/>
                    <a:pt x="3040" y="9"/>
                    <a:pt x="2993" y="9"/>
                  </a:cubicBezTo>
                  <a:lnTo>
                    <a:pt x="263" y="9"/>
                  </a:lnTo>
                  <a:cubicBezTo>
                    <a:pt x="261" y="9"/>
                    <a:pt x="258" y="10"/>
                    <a:pt x="255" y="10"/>
                  </a:cubicBezTo>
                  <a:cubicBezTo>
                    <a:pt x="238" y="10"/>
                    <a:pt x="213" y="7"/>
                    <a:pt x="189" y="5"/>
                  </a:cubicBezTo>
                  <a:cubicBezTo>
                    <a:pt x="163" y="2"/>
                    <a:pt x="136" y="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74" name="Google Shape;948;p20"/>
            <p:cNvSpPr/>
            <p:nvPr/>
          </p:nvSpPr>
          <p:spPr>
            <a:xfrm>
              <a:off x="3552339" y="997333"/>
              <a:ext cx="45510" cy="45548"/>
            </a:xfrm>
            <a:custGeom>
              <a:avLst/>
              <a:gdLst/>
              <a:ahLst/>
              <a:cxnLst/>
              <a:rect l="l" t="t" r="r" b="b"/>
              <a:pathLst>
                <a:path w="1185" h="1186" extrusionOk="0">
                  <a:moveTo>
                    <a:pt x="593" y="0"/>
                  </a:moveTo>
                  <a:cubicBezTo>
                    <a:pt x="265" y="0"/>
                    <a:pt x="0" y="266"/>
                    <a:pt x="0" y="594"/>
                  </a:cubicBezTo>
                  <a:cubicBezTo>
                    <a:pt x="0" y="920"/>
                    <a:pt x="265" y="1186"/>
                    <a:pt x="593" y="1186"/>
                  </a:cubicBezTo>
                  <a:cubicBezTo>
                    <a:pt x="920" y="1186"/>
                    <a:pt x="1185" y="920"/>
                    <a:pt x="1185" y="594"/>
                  </a:cubicBezTo>
                  <a:cubicBezTo>
                    <a:pt x="1185" y="266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75" name="Google Shape;949;p20"/>
            <p:cNvSpPr/>
            <p:nvPr/>
          </p:nvSpPr>
          <p:spPr>
            <a:xfrm>
              <a:off x="3569621" y="580562"/>
              <a:ext cx="12059" cy="439584"/>
            </a:xfrm>
            <a:custGeom>
              <a:avLst/>
              <a:gdLst/>
              <a:ahLst/>
              <a:cxnLst/>
              <a:rect l="l" t="t" r="r" b="b"/>
              <a:pathLst>
                <a:path w="314" h="11446" extrusionOk="0">
                  <a:moveTo>
                    <a:pt x="1" y="1"/>
                  </a:moveTo>
                  <a:lnTo>
                    <a:pt x="1" y="11446"/>
                  </a:lnTo>
                  <a:lnTo>
                    <a:pt x="314" y="1144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" name="Google Shape;950;p20"/>
          <p:cNvGrpSpPr/>
          <p:nvPr/>
        </p:nvGrpSpPr>
        <p:grpSpPr>
          <a:xfrm rot="10800000">
            <a:off x="223733" y="166767"/>
            <a:ext cx="11734984" cy="6508251"/>
            <a:chOff x="167800" y="125075"/>
            <a:chExt cx="8801238" cy="4881188"/>
          </a:xfrm>
        </p:grpSpPr>
        <p:sp>
          <p:nvSpPr>
            <p:cNvPr id="1049976" name="Google Shape;951;p20"/>
            <p:cNvSpPr/>
            <p:nvPr/>
          </p:nvSpPr>
          <p:spPr>
            <a:xfrm>
              <a:off x="7499225" y="302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77" name="Google Shape;952;p20"/>
            <p:cNvSpPr/>
            <p:nvPr/>
          </p:nvSpPr>
          <p:spPr>
            <a:xfrm>
              <a:off x="8059275" y="1250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78" name="Google Shape;953;p20"/>
            <p:cNvSpPr/>
            <p:nvPr/>
          </p:nvSpPr>
          <p:spPr>
            <a:xfrm>
              <a:off x="8625125" y="169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79" name="Google Shape;954;p20"/>
            <p:cNvSpPr/>
            <p:nvPr/>
          </p:nvSpPr>
          <p:spPr>
            <a:xfrm>
              <a:off x="4817925" y="1791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80" name="Google Shape;955;p20"/>
            <p:cNvSpPr/>
            <p:nvPr/>
          </p:nvSpPr>
          <p:spPr>
            <a:xfrm>
              <a:off x="6087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81" name="Google Shape;956;p20"/>
            <p:cNvSpPr/>
            <p:nvPr/>
          </p:nvSpPr>
          <p:spPr>
            <a:xfrm>
              <a:off x="3139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82" name="Google Shape;957;p20"/>
            <p:cNvSpPr/>
            <p:nvPr/>
          </p:nvSpPr>
          <p:spPr>
            <a:xfrm>
              <a:off x="4201650" y="3536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83" name="Google Shape;958;p20"/>
            <p:cNvSpPr/>
            <p:nvPr/>
          </p:nvSpPr>
          <p:spPr>
            <a:xfrm>
              <a:off x="7499225" y="478715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84" name="Google Shape;959;p20"/>
            <p:cNvSpPr/>
            <p:nvPr/>
          </p:nvSpPr>
          <p:spPr>
            <a:xfrm>
              <a:off x="8679513" y="17897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85" name="Google Shape;960;p20"/>
            <p:cNvSpPr/>
            <p:nvPr/>
          </p:nvSpPr>
          <p:spPr>
            <a:xfrm>
              <a:off x="6662475" y="48347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86" name="Google Shape;961;p20"/>
            <p:cNvSpPr/>
            <p:nvPr/>
          </p:nvSpPr>
          <p:spPr>
            <a:xfrm>
              <a:off x="3195375" y="4910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87" name="Google Shape;962;p20"/>
            <p:cNvSpPr/>
            <p:nvPr/>
          </p:nvSpPr>
          <p:spPr>
            <a:xfrm>
              <a:off x="319950" y="47840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88" name="Google Shape;963;p20"/>
            <p:cNvSpPr/>
            <p:nvPr/>
          </p:nvSpPr>
          <p:spPr>
            <a:xfrm>
              <a:off x="447400" y="18725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89" name="Google Shape;964;p20"/>
            <p:cNvSpPr/>
            <p:nvPr/>
          </p:nvSpPr>
          <p:spPr>
            <a:xfrm>
              <a:off x="2191850" y="3397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90" name="Google Shape;965;p20"/>
            <p:cNvSpPr/>
            <p:nvPr/>
          </p:nvSpPr>
          <p:spPr>
            <a:xfrm>
              <a:off x="167800" y="16208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91" name="Google Shape;966;p20"/>
            <p:cNvSpPr/>
            <p:nvPr/>
          </p:nvSpPr>
          <p:spPr>
            <a:xfrm>
              <a:off x="505050" y="29733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92" name="Google Shape;967;p20"/>
            <p:cNvSpPr/>
            <p:nvPr/>
          </p:nvSpPr>
          <p:spPr>
            <a:xfrm>
              <a:off x="167800" y="2368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93" name="Google Shape;968;p20"/>
            <p:cNvSpPr/>
            <p:nvPr/>
          </p:nvSpPr>
          <p:spPr>
            <a:xfrm>
              <a:off x="353263" y="38481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94" name="Google Shape;969;p20"/>
            <p:cNvSpPr/>
            <p:nvPr/>
          </p:nvSpPr>
          <p:spPr>
            <a:xfrm>
              <a:off x="257725" y="34059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95" name="Google Shape;970;p20"/>
            <p:cNvSpPr/>
            <p:nvPr/>
          </p:nvSpPr>
          <p:spPr>
            <a:xfrm>
              <a:off x="447400" y="42950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96" name="Google Shape;971;p20"/>
            <p:cNvSpPr/>
            <p:nvPr/>
          </p:nvSpPr>
          <p:spPr>
            <a:xfrm>
              <a:off x="11046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97" name="Google Shape;972;p20"/>
            <p:cNvSpPr/>
            <p:nvPr/>
          </p:nvSpPr>
          <p:spPr>
            <a:xfrm>
              <a:off x="2385725" y="47522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98" name="Google Shape;973;p20"/>
            <p:cNvSpPr/>
            <p:nvPr/>
          </p:nvSpPr>
          <p:spPr>
            <a:xfrm>
              <a:off x="4352650" y="48284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999" name="Google Shape;974;p20"/>
            <p:cNvSpPr/>
            <p:nvPr/>
          </p:nvSpPr>
          <p:spPr>
            <a:xfrm>
              <a:off x="5122725" y="47585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00" name="Google Shape;975;p20"/>
            <p:cNvSpPr/>
            <p:nvPr/>
          </p:nvSpPr>
          <p:spPr>
            <a:xfrm>
              <a:off x="59557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01" name="Google Shape;976;p20"/>
            <p:cNvSpPr/>
            <p:nvPr/>
          </p:nvSpPr>
          <p:spPr>
            <a:xfrm>
              <a:off x="8542100" y="32949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02" name="Google Shape;977;p20"/>
            <p:cNvSpPr/>
            <p:nvPr/>
          </p:nvSpPr>
          <p:spPr>
            <a:xfrm>
              <a:off x="8911388" y="38852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03" name="Google Shape;978;p20"/>
            <p:cNvSpPr/>
            <p:nvPr/>
          </p:nvSpPr>
          <p:spPr>
            <a:xfrm>
              <a:off x="8846900" y="25590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04" name="Google Shape;979;p20"/>
            <p:cNvSpPr/>
            <p:nvPr/>
          </p:nvSpPr>
          <p:spPr>
            <a:xfrm>
              <a:off x="8846900" y="10706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42" name="Google Shape;185;p5"/>
          <p:cNvSpPr txBox="1">
            <a:spLocks noGrp="1"/>
          </p:cNvSpPr>
          <p:nvPr>
            <p:ph type="subTitle" idx="1"/>
          </p:nvPr>
        </p:nvSpPr>
        <p:spPr>
          <a:xfrm>
            <a:off x="1830632" y="3286733"/>
            <a:ext cx="3657600" cy="609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667"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9743" name="Google Shape;186;p5"/>
          <p:cNvSpPr txBox="1">
            <a:spLocks noGrp="1"/>
          </p:cNvSpPr>
          <p:nvPr>
            <p:ph type="subTitle" idx="2"/>
          </p:nvPr>
        </p:nvSpPr>
        <p:spPr>
          <a:xfrm>
            <a:off x="6703799" y="3286733"/>
            <a:ext cx="3657600" cy="609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667"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9744" name="Google Shape;187;p5"/>
          <p:cNvSpPr txBox="1">
            <a:spLocks noGrp="1"/>
          </p:cNvSpPr>
          <p:nvPr>
            <p:ph type="subTitle" idx="3"/>
          </p:nvPr>
        </p:nvSpPr>
        <p:spPr>
          <a:xfrm>
            <a:off x="1830617" y="3896333"/>
            <a:ext cx="365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745" name="Google Shape;188;p5"/>
          <p:cNvSpPr txBox="1">
            <a:spLocks noGrp="1"/>
          </p:cNvSpPr>
          <p:nvPr>
            <p:ph type="subTitle" idx="4"/>
          </p:nvPr>
        </p:nvSpPr>
        <p:spPr>
          <a:xfrm>
            <a:off x="6703784" y="3896333"/>
            <a:ext cx="365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746" name="Google Shape;189;p5"/>
          <p:cNvSpPr txBox="1">
            <a:spLocks noGrp="1"/>
          </p:cNvSpPr>
          <p:nvPr>
            <p:ph type="title"/>
          </p:nvPr>
        </p:nvSpPr>
        <p:spPr>
          <a:xfrm>
            <a:off x="960000" y="605452"/>
            <a:ext cx="10272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</a:lvl9pPr>
          </a:lstStyle>
          <a:p>
            <a:endParaRPr/>
          </a:p>
        </p:txBody>
      </p:sp>
      <p:sp>
        <p:nvSpPr>
          <p:cNvPr id="1049747" name="Google Shape;190;p5"/>
          <p:cNvSpPr/>
          <p:nvPr/>
        </p:nvSpPr>
        <p:spPr>
          <a:xfrm flipH="1">
            <a:off x="-1006899" y="-562334"/>
            <a:ext cx="2295756" cy="1847651"/>
          </a:xfrm>
          <a:custGeom>
            <a:avLst/>
            <a:gdLst/>
            <a:ahLst/>
            <a:cxnLst/>
            <a:rect l="l" t="t" r="r" b="b"/>
            <a:pathLst>
              <a:path w="41360" h="33287" extrusionOk="0">
                <a:moveTo>
                  <a:pt x="22848" y="1"/>
                </a:moveTo>
                <a:cubicBezTo>
                  <a:pt x="20756" y="1"/>
                  <a:pt x="18663" y="602"/>
                  <a:pt x="16938" y="1789"/>
                </a:cubicBezTo>
                <a:cubicBezTo>
                  <a:pt x="16060" y="2391"/>
                  <a:pt x="15275" y="3138"/>
                  <a:pt x="14750" y="4057"/>
                </a:cubicBezTo>
                <a:cubicBezTo>
                  <a:pt x="14117" y="5181"/>
                  <a:pt x="13910" y="6487"/>
                  <a:pt x="13833" y="7775"/>
                </a:cubicBezTo>
                <a:cubicBezTo>
                  <a:pt x="12710" y="7122"/>
                  <a:pt x="11384" y="6946"/>
                  <a:pt x="10104" y="6767"/>
                </a:cubicBezTo>
                <a:cubicBezTo>
                  <a:pt x="9519" y="6683"/>
                  <a:pt x="8924" y="6635"/>
                  <a:pt x="8329" y="6635"/>
                </a:cubicBezTo>
                <a:cubicBezTo>
                  <a:pt x="7052" y="6635"/>
                  <a:pt x="5781" y="6854"/>
                  <a:pt x="4631" y="7392"/>
                </a:cubicBezTo>
                <a:cubicBezTo>
                  <a:pt x="1759" y="8731"/>
                  <a:pt x="1" y="12120"/>
                  <a:pt x="565" y="15244"/>
                </a:cubicBezTo>
                <a:cubicBezTo>
                  <a:pt x="1113" y="18264"/>
                  <a:pt x="3841" y="20762"/>
                  <a:pt x="6889" y="21129"/>
                </a:cubicBezTo>
                <a:cubicBezTo>
                  <a:pt x="7364" y="19219"/>
                  <a:pt x="8592" y="17495"/>
                  <a:pt x="10310" y="16386"/>
                </a:cubicBezTo>
                <a:cubicBezTo>
                  <a:pt x="11056" y="15905"/>
                  <a:pt x="11880" y="15545"/>
                  <a:pt x="12745" y="15317"/>
                </a:cubicBezTo>
                <a:cubicBezTo>
                  <a:pt x="13494" y="15119"/>
                  <a:pt x="14273" y="15018"/>
                  <a:pt x="15059" y="15018"/>
                </a:cubicBezTo>
                <a:cubicBezTo>
                  <a:pt x="15716" y="15018"/>
                  <a:pt x="16378" y="15089"/>
                  <a:pt x="17031" y="15231"/>
                </a:cubicBezTo>
                <a:cubicBezTo>
                  <a:pt x="19463" y="15764"/>
                  <a:pt x="21516" y="17331"/>
                  <a:pt x="22387" y="19321"/>
                </a:cubicBezTo>
                <a:cubicBezTo>
                  <a:pt x="23646" y="22198"/>
                  <a:pt x="22268" y="25913"/>
                  <a:pt x="19436" y="27271"/>
                </a:cubicBezTo>
                <a:cubicBezTo>
                  <a:pt x="18654" y="27647"/>
                  <a:pt x="17801" y="27824"/>
                  <a:pt x="16945" y="27824"/>
                </a:cubicBezTo>
                <a:cubicBezTo>
                  <a:pt x="14702" y="27824"/>
                  <a:pt x="12442" y="26611"/>
                  <a:pt x="11388" y="24597"/>
                </a:cubicBezTo>
                <a:cubicBezTo>
                  <a:pt x="11323" y="24472"/>
                  <a:pt x="11372" y="24317"/>
                  <a:pt x="11495" y="24250"/>
                </a:cubicBezTo>
                <a:cubicBezTo>
                  <a:pt x="11533" y="24230"/>
                  <a:pt x="11574" y="24221"/>
                  <a:pt x="11614" y="24221"/>
                </a:cubicBezTo>
                <a:cubicBezTo>
                  <a:pt x="11706" y="24221"/>
                  <a:pt x="11795" y="24272"/>
                  <a:pt x="11841" y="24359"/>
                </a:cubicBezTo>
                <a:cubicBezTo>
                  <a:pt x="12806" y="26205"/>
                  <a:pt x="14879" y="27314"/>
                  <a:pt x="16934" y="27314"/>
                </a:cubicBezTo>
                <a:cubicBezTo>
                  <a:pt x="17717" y="27314"/>
                  <a:pt x="18498" y="27153"/>
                  <a:pt x="19214" y="26810"/>
                </a:cubicBezTo>
                <a:cubicBezTo>
                  <a:pt x="21809" y="25566"/>
                  <a:pt x="23073" y="22161"/>
                  <a:pt x="21918" y="19526"/>
                </a:cubicBezTo>
                <a:cubicBezTo>
                  <a:pt x="21111" y="17683"/>
                  <a:pt x="19197" y="16230"/>
                  <a:pt x="16921" y="15732"/>
                </a:cubicBezTo>
                <a:cubicBezTo>
                  <a:pt x="16304" y="15597"/>
                  <a:pt x="15678" y="15530"/>
                  <a:pt x="15058" y="15530"/>
                </a:cubicBezTo>
                <a:cubicBezTo>
                  <a:pt x="13460" y="15530"/>
                  <a:pt x="11895" y="15973"/>
                  <a:pt x="10587" y="16817"/>
                </a:cubicBezTo>
                <a:cubicBezTo>
                  <a:pt x="8727" y="18019"/>
                  <a:pt x="7434" y="20082"/>
                  <a:pt x="7217" y="22202"/>
                </a:cubicBezTo>
                <a:cubicBezTo>
                  <a:pt x="7209" y="22263"/>
                  <a:pt x="7181" y="22314"/>
                  <a:pt x="7140" y="22354"/>
                </a:cubicBezTo>
                <a:cubicBezTo>
                  <a:pt x="7140" y="23626"/>
                  <a:pt x="7281" y="24901"/>
                  <a:pt x="7673" y="26103"/>
                </a:cubicBezTo>
                <a:cubicBezTo>
                  <a:pt x="9088" y="30488"/>
                  <a:pt x="13790" y="33286"/>
                  <a:pt x="18408" y="33286"/>
                </a:cubicBezTo>
                <a:cubicBezTo>
                  <a:pt x="18672" y="33286"/>
                  <a:pt x="18935" y="33277"/>
                  <a:pt x="19197" y="33259"/>
                </a:cubicBezTo>
                <a:cubicBezTo>
                  <a:pt x="24058" y="32917"/>
                  <a:pt x="28438" y="29840"/>
                  <a:pt x="31252" y="25862"/>
                </a:cubicBezTo>
                <a:cubicBezTo>
                  <a:pt x="32420" y="26463"/>
                  <a:pt x="33741" y="26739"/>
                  <a:pt x="35085" y="26739"/>
                </a:cubicBezTo>
                <a:cubicBezTo>
                  <a:pt x="37311" y="26739"/>
                  <a:pt x="39599" y="25981"/>
                  <a:pt x="41360" y="24684"/>
                </a:cubicBezTo>
                <a:lnTo>
                  <a:pt x="37425" y="9941"/>
                </a:lnTo>
                <a:cubicBezTo>
                  <a:pt x="36280" y="10168"/>
                  <a:pt x="33996" y="10899"/>
                  <a:pt x="33859" y="10917"/>
                </a:cubicBezTo>
                <a:cubicBezTo>
                  <a:pt x="31873" y="11293"/>
                  <a:pt x="30109" y="12825"/>
                  <a:pt x="29469" y="14741"/>
                </a:cubicBezTo>
                <a:cubicBezTo>
                  <a:pt x="28828" y="16657"/>
                  <a:pt x="29315" y="18946"/>
                  <a:pt x="30679" y="20434"/>
                </a:cubicBezTo>
                <a:cubicBezTo>
                  <a:pt x="31567" y="21405"/>
                  <a:pt x="32752" y="21971"/>
                  <a:pt x="33883" y="21971"/>
                </a:cubicBezTo>
                <a:cubicBezTo>
                  <a:pt x="33939" y="21971"/>
                  <a:pt x="33995" y="21969"/>
                  <a:pt x="34051" y="21966"/>
                </a:cubicBezTo>
                <a:cubicBezTo>
                  <a:pt x="35348" y="21899"/>
                  <a:pt x="36530" y="20989"/>
                  <a:pt x="36797" y="19846"/>
                </a:cubicBezTo>
                <a:cubicBezTo>
                  <a:pt x="36972" y="19105"/>
                  <a:pt x="36774" y="18282"/>
                  <a:pt x="36281" y="17701"/>
                </a:cubicBezTo>
                <a:cubicBezTo>
                  <a:pt x="35820" y="17156"/>
                  <a:pt x="35107" y="16831"/>
                  <a:pt x="34394" y="16831"/>
                </a:cubicBezTo>
                <a:cubicBezTo>
                  <a:pt x="34346" y="16831"/>
                  <a:pt x="34299" y="16832"/>
                  <a:pt x="34252" y="16835"/>
                </a:cubicBezTo>
                <a:cubicBezTo>
                  <a:pt x="34246" y="16835"/>
                  <a:pt x="34239" y="16836"/>
                  <a:pt x="34233" y="16836"/>
                </a:cubicBezTo>
                <a:cubicBezTo>
                  <a:pt x="34100" y="16836"/>
                  <a:pt x="33988" y="16732"/>
                  <a:pt x="33981" y="16596"/>
                </a:cubicBezTo>
                <a:cubicBezTo>
                  <a:pt x="33972" y="16456"/>
                  <a:pt x="34079" y="16336"/>
                  <a:pt x="34220" y="16325"/>
                </a:cubicBezTo>
                <a:cubicBezTo>
                  <a:pt x="34278" y="16321"/>
                  <a:pt x="34336" y="16320"/>
                  <a:pt x="34395" y="16320"/>
                </a:cubicBezTo>
                <a:cubicBezTo>
                  <a:pt x="35256" y="16320"/>
                  <a:pt x="36116" y="16713"/>
                  <a:pt x="36673" y="17370"/>
                </a:cubicBezTo>
                <a:cubicBezTo>
                  <a:pt x="37267" y="18073"/>
                  <a:pt x="37507" y="19067"/>
                  <a:pt x="37296" y="19963"/>
                </a:cubicBezTo>
                <a:cubicBezTo>
                  <a:pt x="36973" y="21341"/>
                  <a:pt x="35621" y="22399"/>
                  <a:pt x="34077" y="22478"/>
                </a:cubicBezTo>
                <a:cubicBezTo>
                  <a:pt x="34013" y="22482"/>
                  <a:pt x="33948" y="22483"/>
                  <a:pt x="33883" y="22483"/>
                </a:cubicBezTo>
                <a:cubicBezTo>
                  <a:pt x="32611" y="22483"/>
                  <a:pt x="31284" y="21856"/>
                  <a:pt x="30302" y="20782"/>
                </a:cubicBezTo>
                <a:cubicBezTo>
                  <a:pt x="28793" y="19134"/>
                  <a:pt x="28275" y="16699"/>
                  <a:pt x="28985" y="14581"/>
                </a:cubicBezTo>
                <a:cubicBezTo>
                  <a:pt x="29646" y="12601"/>
                  <a:pt x="31327" y="11043"/>
                  <a:pt x="33336" y="10512"/>
                </a:cubicBezTo>
                <a:cubicBezTo>
                  <a:pt x="33487" y="6727"/>
                  <a:pt x="31242" y="3179"/>
                  <a:pt x="27931" y="1305"/>
                </a:cubicBezTo>
                <a:cubicBezTo>
                  <a:pt x="26388" y="432"/>
                  <a:pt x="24618" y="1"/>
                  <a:pt x="22848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2" name="Google Shape;191;p5"/>
          <p:cNvGrpSpPr/>
          <p:nvPr/>
        </p:nvGrpSpPr>
        <p:grpSpPr>
          <a:xfrm>
            <a:off x="117577" y="-139712"/>
            <a:ext cx="694919" cy="1219192"/>
            <a:chOff x="3266413" y="556098"/>
            <a:chExt cx="616208" cy="1072728"/>
          </a:xfrm>
        </p:grpSpPr>
        <p:sp>
          <p:nvSpPr>
            <p:cNvPr id="1049748" name="Google Shape;192;p5"/>
            <p:cNvSpPr/>
            <p:nvPr/>
          </p:nvSpPr>
          <p:spPr>
            <a:xfrm>
              <a:off x="3266413" y="556098"/>
              <a:ext cx="616208" cy="1072728"/>
            </a:xfrm>
            <a:custGeom>
              <a:avLst/>
              <a:gdLst/>
              <a:ahLst/>
              <a:cxnLst/>
              <a:rect l="l" t="t" r="r" b="b"/>
              <a:pathLst>
                <a:path w="16045" h="27932" extrusionOk="0">
                  <a:moveTo>
                    <a:pt x="7896" y="0"/>
                  </a:moveTo>
                  <a:cubicBezTo>
                    <a:pt x="7543" y="0"/>
                    <a:pt x="7258" y="285"/>
                    <a:pt x="7258" y="638"/>
                  </a:cubicBezTo>
                  <a:lnTo>
                    <a:pt x="7258" y="11129"/>
                  </a:lnTo>
                  <a:cubicBezTo>
                    <a:pt x="6978" y="11357"/>
                    <a:pt x="6807" y="11703"/>
                    <a:pt x="6807" y="12083"/>
                  </a:cubicBezTo>
                  <a:cubicBezTo>
                    <a:pt x="6807" y="12323"/>
                    <a:pt x="6876" y="12550"/>
                    <a:pt x="6998" y="12742"/>
                  </a:cubicBezTo>
                  <a:lnTo>
                    <a:pt x="250" y="19490"/>
                  </a:lnTo>
                  <a:cubicBezTo>
                    <a:pt x="0" y="19740"/>
                    <a:pt x="0" y="20144"/>
                    <a:pt x="250" y="20392"/>
                  </a:cubicBezTo>
                  <a:lnTo>
                    <a:pt x="7602" y="27744"/>
                  </a:lnTo>
                  <a:cubicBezTo>
                    <a:pt x="7721" y="27863"/>
                    <a:pt x="7884" y="27931"/>
                    <a:pt x="8053" y="27931"/>
                  </a:cubicBezTo>
                  <a:cubicBezTo>
                    <a:pt x="8223" y="27931"/>
                    <a:pt x="8385" y="27865"/>
                    <a:pt x="8504" y="27744"/>
                  </a:cubicBezTo>
                  <a:lnTo>
                    <a:pt x="15857" y="20392"/>
                  </a:lnTo>
                  <a:cubicBezTo>
                    <a:pt x="15976" y="20273"/>
                    <a:pt x="16044" y="20110"/>
                    <a:pt x="16044" y="19941"/>
                  </a:cubicBezTo>
                  <a:cubicBezTo>
                    <a:pt x="16044" y="19772"/>
                    <a:pt x="15977" y="19609"/>
                    <a:pt x="15857" y="19490"/>
                  </a:cubicBezTo>
                  <a:lnTo>
                    <a:pt x="9090" y="12724"/>
                  </a:lnTo>
                  <a:cubicBezTo>
                    <a:pt x="9207" y="12532"/>
                    <a:pt x="9270" y="12310"/>
                    <a:pt x="9270" y="12083"/>
                  </a:cubicBezTo>
                  <a:cubicBezTo>
                    <a:pt x="9270" y="11813"/>
                    <a:pt x="9183" y="11556"/>
                    <a:pt x="9022" y="11341"/>
                  </a:cubicBezTo>
                  <a:cubicBezTo>
                    <a:pt x="8970" y="11273"/>
                    <a:pt x="8912" y="11210"/>
                    <a:pt x="8848" y="11155"/>
                  </a:cubicBezTo>
                  <a:lnTo>
                    <a:pt x="8848" y="638"/>
                  </a:lnTo>
                  <a:cubicBezTo>
                    <a:pt x="8848" y="285"/>
                    <a:pt x="8562" y="0"/>
                    <a:pt x="8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49" name="Google Shape;193;p5"/>
            <p:cNvSpPr/>
            <p:nvPr/>
          </p:nvSpPr>
          <p:spPr>
            <a:xfrm>
              <a:off x="3293297" y="1039540"/>
              <a:ext cx="564707" cy="564707"/>
            </a:xfrm>
            <a:custGeom>
              <a:avLst/>
              <a:gdLst/>
              <a:ahLst/>
              <a:cxnLst/>
              <a:rect l="l" t="t" r="r" b="b"/>
              <a:pathLst>
                <a:path w="14704" h="14704" extrusionOk="0">
                  <a:moveTo>
                    <a:pt x="7351" y="1"/>
                  </a:moveTo>
                  <a:lnTo>
                    <a:pt x="0" y="7352"/>
                  </a:lnTo>
                  <a:lnTo>
                    <a:pt x="7351" y="14704"/>
                  </a:lnTo>
                  <a:lnTo>
                    <a:pt x="14703" y="7352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50" name="Google Shape;194;p5"/>
            <p:cNvSpPr/>
            <p:nvPr/>
          </p:nvSpPr>
          <p:spPr>
            <a:xfrm>
              <a:off x="3322830" y="1069342"/>
              <a:ext cx="505679" cy="505218"/>
            </a:xfrm>
            <a:custGeom>
              <a:avLst/>
              <a:gdLst/>
              <a:ahLst/>
              <a:cxnLst/>
              <a:rect l="l" t="t" r="r" b="b"/>
              <a:pathLst>
                <a:path w="13167" h="13155" extrusionOk="0">
                  <a:moveTo>
                    <a:pt x="6584" y="156"/>
                  </a:moveTo>
                  <a:lnTo>
                    <a:pt x="13006" y="6578"/>
                  </a:lnTo>
                  <a:lnTo>
                    <a:pt x="6584" y="13000"/>
                  </a:lnTo>
                  <a:lnTo>
                    <a:pt x="1196" y="7610"/>
                  </a:lnTo>
                  <a:lnTo>
                    <a:pt x="163" y="6578"/>
                  </a:lnTo>
                  <a:lnTo>
                    <a:pt x="1298" y="5442"/>
                  </a:lnTo>
                  <a:lnTo>
                    <a:pt x="6584" y="156"/>
                  </a:lnTo>
                  <a:close/>
                  <a:moveTo>
                    <a:pt x="6583" y="1"/>
                  </a:moveTo>
                  <a:cubicBezTo>
                    <a:pt x="6567" y="1"/>
                    <a:pt x="6550" y="7"/>
                    <a:pt x="6538" y="19"/>
                  </a:cubicBezTo>
                  <a:lnTo>
                    <a:pt x="24" y="6531"/>
                  </a:lnTo>
                  <a:cubicBezTo>
                    <a:pt x="0" y="6557"/>
                    <a:pt x="0" y="6598"/>
                    <a:pt x="24" y="6622"/>
                  </a:cubicBezTo>
                  <a:lnTo>
                    <a:pt x="1153" y="7751"/>
                  </a:lnTo>
                  <a:lnTo>
                    <a:pt x="6538" y="13136"/>
                  </a:lnTo>
                  <a:cubicBezTo>
                    <a:pt x="6552" y="13147"/>
                    <a:pt x="6566" y="13154"/>
                    <a:pt x="6583" y="13154"/>
                  </a:cubicBezTo>
                  <a:cubicBezTo>
                    <a:pt x="6598" y="13154"/>
                    <a:pt x="6615" y="13147"/>
                    <a:pt x="6626" y="13136"/>
                  </a:cubicBezTo>
                  <a:lnTo>
                    <a:pt x="13140" y="6622"/>
                  </a:lnTo>
                  <a:cubicBezTo>
                    <a:pt x="13166" y="6598"/>
                    <a:pt x="13166" y="6557"/>
                    <a:pt x="13141" y="6531"/>
                  </a:cubicBezTo>
                  <a:lnTo>
                    <a:pt x="6629" y="19"/>
                  </a:lnTo>
                  <a:cubicBezTo>
                    <a:pt x="6616" y="7"/>
                    <a:pt x="6600" y="1"/>
                    <a:pt x="6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51" name="Google Shape;195;p5"/>
            <p:cNvSpPr/>
            <p:nvPr/>
          </p:nvSpPr>
          <p:spPr>
            <a:xfrm>
              <a:off x="3486973" y="1213745"/>
              <a:ext cx="34564" cy="40978"/>
            </a:xfrm>
            <a:custGeom>
              <a:avLst/>
              <a:gdLst/>
              <a:ahLst/>
              <a:cxnLst/>
              <a:rect l="l" t="t" r="r" b="b"/>
              <a:pathLst>
                <a:path w="900" h="1067" extrusionOk="0">
                  <a:moveTo>
                    <a:pt x="103" y="1"/>
                  </a:moveTo>
                  <a:cubicBezTo>
                    <a:pt x="92" y="1"/>
                    <a:pt x="81" y="3"/>
                    <a:pt x="71" y="8"/>
                  </a:cubicBezTo>
                  <a:cubicBezTo>
                    <a:pt x="25" y="25"/>
                    <a:pt x="1" y="77"/>
                    <a:pt x="18" y="125"/>
                  </a:cubicBezTo>
                  <a:cubicBezTo>
                    <a:pt x="53" y="223"/>
                    <a:pt x="103" y="312"/>
                    <a:pt x="152" y="398"/>
                  </a:cubicBezTo>
                  <a:cubicBezTo>
                    <a:pt x="203" y="483"/>
                    <a:pt x="257" y="565"/>
                    <a:pt x="316" y="643"/>
                  </a:cubicBezTo>
                  <a:cubicBezTo>
                    <a:pt x="373" y="724"/>
                    <a:pt x="438" y="797"/>
                    <a:pt x="507" y="869"/>
                  </a:cubicBezTo>
                  <a:cubicBezTo>
                    <a:pt x="579" y="937"/>
                    <a:pt x="654" y="1005"/>
                    <a:pt x="752" y="1056"/>
                  </a:cubicBezTo>
                  <a:cubicBezTo>
                    <a:pt x="766" y="1063"/>
                    <a:pt x="783" y="1067"/>
                    <a:pt x="801" y="1067"/>
                  </a:cubicBezTo>
                  <a:cubicBezTo>
                    <a:pt x="804" y="1067"/>
                    <a:pt x="808" y="1067"/>
                    <a:pt x="812" y="1066"/>
                  </a:cubicBezTo>
                  <a:cubicBezTo>
                    <a:pt x="864" y="1057"/>
                    <a:pt x="899" y="1010"/>
                    <a:pt x="891" y="956"/>
                  </a:cubicBezTo>
                  <a:cubicBezTo>
                    <a:pt x="872" y="846"/>
                    <a:pt x="830" y="751"/>
                    <a:pt x="784" y="660"/>
                  </a:cubicBezTo>
                  <a:cubicBezTo>
                    <a:pt x="734" y="573"/>
                    <a:pt x="675" y="489"/>
                    <a:pt x="609" y="412"/>
                  </a:cubicBezTo>
                  <a:cubicBezTo>
                    <a:pt x="545" y="332"/>
                    <a:pt x="474" y="261"/>
                    <a:pt x="398" y="193"/>
                  </a:cubicBezTo>
                  <a:cubicBezTo>
                    <a:pt x="321" y="126"/>
                    <a:pt x="240" y="62"/>
                    <a:pt x="145" y="11"/>
                  </a:cubicBezTo>
                  <a:cubicBezTo>
                    <a:pt x="132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52" name="Google Shape;196;p5"/>
            <p:cNvSpPr/>
            <p:nvPr/>
          </p:nvSpPr>
          <p:spPr>
            <a:xfrm>
              <a:off x="3442231" y="1283066"/>
              <a:ext cx="99546" cy="96512"/>
            </a:xfrm>
            <a:custGeom>
              <a:avLst/>
              <a:gdLst/>
              <a:ahLst/>
              <a:cxnLst/>
              <a:rect l="l" t="t" r="r" b="b"/>
              <a:pathLst>
                <a:path w="2592" h="2513" extrusionOk="0">
                  <a:moveTo>
                    <a:pt x="146" y="1"/>
                  </a:moveTo>
                  <a:cubicBezTo>
                    <a:pt x="100" y="1"/>
                    <a:pt x="61" y="38"/>
                    <a:pt x="61" y="87"/>
                  </a:cubicBezTo>
                  <a:cubicBezTo>
                    <a:pt x="61" y="134"/>
                    <a:pt x="100" y="172"/>
                    <a:pt x="146" y="172"/>
                  </a:cubicBezTo>
                  <a:lnTo>
                    <a:pt x="2349" y="172"/>
                  </a:lnTo>
                  <a:cubicBezTo>
                    <a:pt x="2246" y="383"/>
                    <a:pt x="2116" y="560"/>
                    <a:pt x="1963" y="739"/>
                  </a:cubicBezTo>
                  <a:cubicBezTo>
                    <a:pt x="1786" y="947"/>
                    <a:pt x="1594" y="1159"/>
                    <a:pt x="1395" y="1353"/>
                  </a:cubicBezTo>
                  <a:cubicBezTo>
                    <a:pt x="1196" y="1549"/>
                    <a:pt x="987" y="1733"/>
                    <a:pt x="764" y="1901"/>
                  </a:cubicBezTo>
                  <a:cubicBezTo>
                    <a:pt x="542" y="2070"/>
                    <a:pt x="306" y="2220"/>
                    <a:pt x="56" y="2351"/>
                  </a:cubicBezTo>
                  <a:lnTo>
                    <a:pt x="55" y="2351"/>
                  </a:lnTo>
                  <a:cubicBezTo>
                    <a:pt x="20" y="2371"/>
                    <a:pt x="1" y="2412"/>
                    <a:pt x="12" y="2451"/>
                  </a:cubicBezTo>
                  <a:cubicBezTo>
                    <a:pt x="24" y="2489"/>
                    <a:pt x="58" y="2512"/>
                    <a:pt x="95" y="2512"/>
                  </a:cubicBezTo>
                  <a:cubicBezTo>
                    <a:pt x="103" y="2512"/>
                    <a:pt x="111" y="2511"/>
                    <a:pt x="119" y="2509"/>
                  </a:cubicBezTo>
                  <a:cubicBezTo>
                    <a:pt x="402" y="2427"/>
                    <a:pt x="677" y="2305"/>
                    <a:pt x="932" y="2152"/>
                  </a:cubicBezTo>
                  <a:cubicBezTo>
                    <a:pt x="1187" y="1999"/>
                    <a:pt x="1427" y="1817"/>
                    <a:pt x="1646" y="1619"/>
                  </a:cubicBezTo>
                  <a:cubicBezTo>
                    <a:pt x="1866" y="1419"/>
                    <a:pt x="2069" y="1213"/>
                    <a:pt x="2257" y="974"/>
                  </a:cubicBezTo>
                  <a:cubicBezTo>
                    <a:pt x="2440" y="736"/>
                    <a:pt x="2592" y="420"/>
                    <a:pt x="2561" y="99"/>
                  </a:cubicBezTo>
                  <a:cubicBezTo>
                    <a:pt x="2562" y="95"/>
                    <a:pt x="2562" y="89"/>
                    <a:pt x="2562" y="85"/>
                  </a:cubicBezTo>
                  <a:cubicBezTo>
                    <a:pt x="2562" y="38"/>
                    <a:pt x="2524" y="1"/>
                    <a:pt x="2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53" name="Google Shape;197;p5"/>
            <p:cNvSpPr/>
            <p:nvPr/>
          </p:nvSpPr>
          <p:spPr>
            <a:xfrm>
              <a:off x="3504486" y="1327578"/>
              <a:ext cx="11176" cy="84990"/>
            </a:xfrm>
            <a:custGeom>
              <a:avLst/>
              <a:gdLst/>
              <a:ahLst/>
              <a:cxnLst/>
              <a:rect l="l" t="t" r="r" b="b"/>
              <a:pathLst>
                <a:path w="291" h="2213" extrusionOk="0">
                  <a:moveTo>
                    <a:pt x="203" y="65"/>
                  </a:moveTo>
                  <a:lnTo>
                    <a:pt x="203" y="65"/>
                  </a:lnTo>
                  <a:cubicBezTo>
                    <a:pt x="210" y="72"/>
                    <a:pt x="215" y="81"/>
                    <a:pt x="216" y="93"/>
                  </a:cubicBezTo>
                  <a:lnTo>
                    <a:pt x="216" y="93"/>
                  </a:lnTo>
                  <a:lnTo>
                    <a:pt x="203" y="65"/>
                  </a:lnTo>
                  <a:close/>
                  <a:moveTo>
                    <a:pt x="132" y="0"/>
                  </a:moveTo>
                  <a:cubicBezTo>
                    <a:pt x="95" y="0"/>
                    <a:pt x="61" y="24"/>
                    <a:pt x="51" y="61"/>
                  </a:cubicBezTo>
                  <a:cubicBezTo>
                    <a:pt x="41" y="94"/>
                    <a:pt x="45" y="126"/>
                    <a:pt x="58" y="152"/>
                  </a:cubicBezTo>
                  <a:lnTo>
                    <a:pt x="58" y="152"/>
                  </a:lnTo>
                  <a:cubicBezTo>
                    <a:pt x="11" y="479"/>
                    <a:pt x="1" y="807"/>
                    <a:pt x="1" y="1133"/>
                  </a:cubicBezTo>
                  <a:cubicBezTo>
                    <a:pt x="4" y="1468"/>
                    <a:pt x="16" y="1804"/>
                    <a:pt x="61" y="2139"/>
                  </a:cubicBezTo>
                  <a:cubicBezTo>
                    <a:pt x="66" y="2176"/>
                    <a:pt x="94" y="2207"/>
                    <a:pt x="134" y="2212"/>
                  </a:cubicBezTo>
                  <a:cubicBezTo>
                    <a:pt x="137" y="2213"/>
                    <a:pt x="141" y="2213"/>
                    <a:pt x="145" y="2213"/>
                  </a:cubicBezTo>
                  <a:cubicBezTo>
                    <a:pt x="188" y="2213"/>
                    <a:pt x="226" y="2183"/>
                    <a:pt x="231" y="2139"/>
                  </a:cubicBezTo>
                  <a:cubicBezTo>
                    <a:pt x="275" y="1804"/>
                    <a:pt x="288" y="1468"/>
                    <a:pt x="290" y="1133"/>
                  </a:cubicBezTo>
                  <a:cubicBezTo>
                    <a:pt x="290" y="799"/>
                    <a:pt x="279" y="463"/>
                    <a:pt x="231" y="128"/>
                  </a:cubicBezTo>
                  <a:lnTo>
                    <a:pt x="217" y="96"/>
                  </a:lnTo>
                  <a:lnTo>
                    <a:pt x="217" y="96"/>
                  </a:lnTo>
                  <a:cubicBezTo>
                    <a:pt x="222" y="55"/>
                    <a:pt x="196" y="15"/>
                    <a:pt x="155" y="4"/>
                  </a:cubicBezTo>
                  <a:cubicBezTo>
                    <a:pt x="147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54" name="Google Shape;198;p5"/>
            <p:cNvSpPr/>
            <p:nvPr/>
          </p:nvSpPr>
          <p:spPr>
            <a:xfrm>
              <a:off x="3508365" y="1329805"/>
              <a:ext cx="36600" cy="36677"/>
            </a:xfrm>
            <a:custGeom>
              <a:avLst/>
              <a:gdLst/>
              <a:ahLst/>
              <a:cxnLst/>
              <a:rect l="l" t="t" r="r" b="b"/>
              <a:pathLst>
                <a:path w="953" h="955" extrusionOk="0">
                  <a:moveTo>
                    <a:pt x="99" y="1"/>
                  </a:moveTo>
                  <a:cubicBezTo>
                    <a:pt x="86" y="1"/>
                    <a:pt x="73" y="4"/>
                    <a:pt x="60" y="10"/>
                  </a:cubicBezTo>
                  <a:cubicBezTo>
                    <a:pt x="18" y="32"/>
                    <a:pt x="1" y="84"/>
                    <a:pt x="21" y="128"/>
                  </a:cubicBezTo>
                  <a:cubicBezTo>
                    <a:pt x="110" y="303"/>
                    <a:pt x="233" y="447"/>
                    <a:pt x="365" y="583"/>
                  </a:cubicBezTo>
                  <a:cubicBezTo>
                    <a:pt x="498" y="717"/>
                    <a:pt x="640" y="844"/>
                    <a:pt x="807" y="943"/>
                  </a:cubicBezTo>
                  <a:cubicBezTo>
                    <a:pt x="821" y="950"/>
                    <a:pt x="837" y="954"/>
                    <a:pt x="853" y="954"/>
                  </a:cubicBezTo>
                  <a:cubicBezTo>
                    <a:pt x="866" y="954"/>
                    <a:pt x="881" y="951"/>
                    <a:pt x="894" y="944"/>
                  </a:cubicBezTo>
                  <a:cubicBezTo>
                    <a:pt x="937" y="920"/>
                    <a:pt x="953" y="867"/>
                    <a:pt x="929" y="825"/>
                  </a:cubicBezTo>
                  <a:lnTo>
                    <a:pt x="927" y="819"/>
                  </a:lnTo>
                  <a:cubicBezTo>
                    <a:pt x="833" y="647"/>
                    <a:pt x="716" y="504"/>
                    <a:pt x="587" y="368"/>
                  </a:cubicBezTo>
                  <a:cubicBezTo>
                    <a:pt x="460" y="235"/>
                    <a:pt x="323" y="110"/>
                    <a:pt x="149" y="14"/>
                  </a:cubicBezTo>
                  <a:lnTo>
                    <a:pt x="143" y="13"/>
                  </a:lnTo>
                  <a:cubicBezTo>
                    <a:pt x="129" y="5"/>
                    <a:pt x="114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55" name="Google Shape;199;p5"/>
            <p:cNvSpPr/>
            <p:nvPr/>
          </p:nvSpPr>
          <p:spPr>
            <a:xfrm>
              <a:off x="3588785" y="1237441"/>
              <a:ext cx="89330" cy="14479"/>
            </a:xfrm>
            <a:custGeom>
              <a:avLst/>
              <a:gdLst/>
              <a:ahLst/>
              <a:cxnLst/>
              <a:rect l="l" t="t" r="r" b="b"/>
              <a:pathLst>
                <a:path w="2326" h="377" extrusionOk="0">
                  <a:moveTo>
                    <a:pt x="1241" y="1"/>
                  </a:moveTo>
                  <a:cubicBezTo>
                    <a:pt x="1215" y="1"/>
                    <a:pt x="1189" y="1"/>
                    <a:pt x="1164" y="1"/>
                  </a:cubicBezTo>
                  <a:cubicBezTo>
                    <a:pt x="801" y="7"/>
                    <a:pt x="439" y="26"/>
                    <a:pt x="78" y="103"/>
                  </a:cubicBezTo>
                  <a:cubicBezTo>
                    <a:pt x="45" y="110"/>
                    <a:pt x="18" y="135"/>
                    <a:pt x="11" y="169"/>
                  </a:cubicBezTo>
                  <a:cubicBezTo>
                    <a:pt x="1" y="217"/>
                    <a:pt x="30" y="263"/>
                    <a:pt x="78" y="274"/>
                  </a:cubicBezTo>
                  <a:cubicBezTo>
                    <a:pt x="441" y="350"/>
                    <a:pt x="802" y="370"/>
                    <a:pt x="1164" y="376"/>
                  </a:cubicBezTo>
                  <a:cubicBezTo>
                    <a:pt x="1187" y="376"/>
                    <a:pt x="1209" y="376"/>
                    <a:pt x="1232" y="376"/>
                  </a:cubicBezTo>
                  <a:cubicBezTo>
                    <a:pt x="1391" y="376"/>
                    <a:pt x="1548" y="369"/>
                    <a:pt x="1707" y="356"/>
                  </a:cubicBezTo>
                  <a:cubicBezTo>
                    <a:pt x="1889" y="342"/>
                    <a:pt x="2069" y="319"/>
                    <a:pt x="2250" y="274"/>
                  </a:cubicBezTo>
                  <a:cubicBezTo>
                    <a:pt x="2280" y="266"/>
                    <a:pt x="2305" y="242"/>
                    <a:pt x="2314" y="209"/>
                  </a:cubicBezTo>
                  <a:cubicBezTo>
                    <a:pt x="2325" y="162"/>
                    <a:pt x="2297" y="115"/>
                    <a:pt x="2250" y="103"/>
                  </a:cubicBezTo>
                  <a:cubicBezTo>
                    <a:pt x="2069" y="58"/>
                    <a:pt x="1889" y="33"/>
                    <a:pt x="1707" y="19"/>
                  </a:cubicBezTo>
                  <a:cubicBezTo>
                    <a:pt x="1551" y="7"/>
                    <a:pt x="1396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56" name="Google Shape;200;p5"/>
            <p:cNvSpPr/>
            <p:nvPr/>
          </p:nvSpPr>
          <p:spPr>
            <a:xfrm>
              <a:off x="3573039" y="1270892"/>
              <a:ext cx="111029" cy="58721"/>
            </a:xfrm>
            <a:custGeom>
              <a:avLst/>
              <a:gdLst/>
              <a:ahLst/>
              <a:cxnLst/>
              <a:rect l="l" t="t" r="r" b="b"/>
              <a:pathLst>
                <a:path w="2891" h="1529" extrusionOk="0">
                  <a:moveTo>
                    <a:pt x="2691" y="85"/>
                  </a:moveTo>
                  <a:lnTo>
                    <a:pt x="2776" y="170"/>
                  </a:lnTo>
                  <a:lnTo>
                    <a:pt x="2683" y="170"/>
                  </a:lnTo>
                  <a:cubicBezTo>
                    <a:pt x="2664" y="361"/>
                    <a:pt x="2664" y="554"/>
                    <a:pt x="2658" y="743"/>
                  </a:cubicBezTo>
                  <a:cubicBezTo>
                    <a:pt x="2662" y="936"/>
                    <a:pt x="2664" y="1127"/>
                    <a:pt x="2681" y="1317"/>
                  </a:cubicBezTo>
                  <a:lnTo>
                    <a:pt x="2774" y="1316"/>
                  </a:lnTo>
                  <a:lnTo>
                    <a:pt x="2690" y="1401"/>
                  </a:lnTo>
                  <a:cubicBezTo>
                    <a:pt x="2687" y="1374"/>
                    <a:pt x="2683" y="1345"/>
                    <a:pt x="2681" y="1317"/>
                  </a:cubicBezTo>
                  <a:lnTo>
                    <a:pt x="358" y="1359"/>
                  </a:lnTo>
                  <a:cubicBezTo>
                    <a:pt x="375" y="1152"/>
                    <a:pt x="360" y="951"/>
                    <a:pt x="338" y="750"/>
                  </a:cubicBezTo>
                  <a:cubicBezTo>
                    <a:pt x="327" y="639"/>
                    <a:pt x="312" y="523"/>
                    <a:pt x="287" y="412"/>
                  </a:cubicBezTo>
                  <a:cubicBezTo>
                    <a:pt x="278" y="355"/>
                    <a:pt x="263" y="300"/>
                    <a:pt x="251" y="243"/>
                  </a:cubicBezTo>
                  <a:cubicBezTo>
                    <a:pt x="242" y="216"/>
                    <a:pt x="235" y="185"/>
                    <a:pt x="227" y="160"/>
                  </a:cubicBezTo>
                  <a:cubicBezTo>
                    <a:pt x="222" y="159"/>
                    <a:pt x="200" y="160"/>
                    <a:pt x="176" y="141"/>
                  </a:cubicBezTo>
                  <a:lnTo>
                    <a:pt x="176" y="141"/>
                  </a:lnTo>
                  <a:cubicBezTo>
                    <a:pt x="1018" y="158"/>
                    <a:pt x="1847" y="168"/>
                    <a:pt x="2683" y="170"/>
                  </a:cubicBezTo>
                  <a:cubicBezTo>
                    <a:pt x="2684" y="142"/>
                    <a:pt x="2688" y="114"/>
                    <a:pt x="2691" y="85"/>
                  </a:cubicBezTo>
                  <a:close/>
                  <a:moveTo>
                    <a:pt x="358" y="1359"/>
                  </a:moveTo>
                  <a:cubicBezTo>
                    <a:pt x="358" y="1383"/>
                    <a:pt x="354" y="1407"/>
                    <a:pt x="352" y="1430"/>
                  </a:cubicBezTo>
                  <a:lnTo>
                    <a:pt x="267" y="1360"/>
                  </a:lnTo>
                  <a:lnTo>
                    <a:pt x="358" y="1359"/>
                  </a:lnTo>
                  <a:close/>
                  <a:moveTo>
                    <a:pt x="2661" y="0"/>
                  </a:moveTo>
                  <a:cubicBezTo>
                    <a:pt x="1791" y="0"/>
                    <a:pt x="912" y="12"/>
                    <a:pt x="48" y="28"/>
                  </a:cubicBezTo>
                  <a:cubicBezTo>
                    <a:pt x="31" y="64"/>
                    <a:pt x="14" y="122"/>
                    <a:pt x="15" y="178"/>
                  </a:cubicBezTo>
                  <a:lnTo>
                    <a:pt x="7" y="267"/>
                  </a:lnTo>
                  <a:cubicBezTo>
                    <a:pt x="4" y="325"/>
                    <a:pt x="1" y="380"/>
                    <a:pt x="1" y="438"/>
                  </a:cubicBezTo>
                  <a:cubicBezTo>
                    <a:pt x="0" y="555"/>
                    <a:pt x="7" y="668"/>
                    <a:pt x="17" y="782"/>
                  </a:cubicBezTo>
                  <a:cubicBezTo>
                    <a:pt x="40" y="1011"/>
                    <a:pt x="82" y="1241"/>
                    <a:pt x="184" y="1458"/>
                  </a:cubicBezTo>
                  <a:lnTo>
                    <a:pt x="194" y="1483"/>
                  </a:lnTo>
                  <a:cubicBezTo>
                    <a:pt x="208" y="1510"/>
                    <a:pt x="236" y="1528"/>
                    <a:pt x="269" y="1528"/>
                  </a:cubicBezTo>
                  <a:lnTo>
                    <a:pt x="2776" y="1485"/>
                  </a:lnTo>
                  <a:cubicBezTo>
                    <a:pt x="2819" y="1485"/>
                    <a:pt x="2854" y="1452"/>
                    <a:pt x="2860" y="1412"/>
                  </a:cubicBezTo>
                  <a:lnTo>
                    <a:pt x="2860" y="1400"/>
                  </a:lnTo>
                  <a:cubicBezTo>
                    <a:pt x="2887" y="1180"/>
                    <a:pt x="2888" y="961"/>
                    <a:pt x="2891" y="742"/>
                  </a:cubicBezTo>
                  <a:cubicBezTo>
                    <a:pt x="2888" y="632"/>
                    <a:pt x="2888" y="523"/>
                    <a:pt x="2884" y="413"/>
                  </a:cubicBezTo>
                  <a:cubicBezTo>
                    <a:pt x="2882" y="304"/>
                    <a:pt x="2873" y="193"/>
                    <a:pt x="2861" y="85"/>
                  </a:cubicBezTo>
                  <a:lnTo>
                    <a:pt x="2861" y="79"/>
                  </a:lnTo>
                  <a:cubicBezTo>
                    <a:pt x="2859" y="34"/>
                    <a:pt x="2822" y="0"/>
                    <a:pt x="2776" y="0"/>
                  </a:cubicBezTo>
                  <a:cubicBezTo>
                    <a:pt x="2738" y="0"/>
                    <a:pt x="2699" y="0"/>
                    <a:pt x="2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57" name="Google Shape;201;p5"/>
            <p:cNvSpPr/>
            <p:nvPr/>
          </p:nvSpPr>
          <p:spPr>
            <a:xfrm>
              <a:off x="3560788" y="1350237"/>
              <a:ext cx="137336" cy="90559"/>
            </a:xfrm>
            <a:custGeom>
              <a:avLst/>
              <a:gdLst/>
              <a:ahLst/>
              <a:cxnLst/>
              <a:rect l="l" t="t" r="r" b="b"/>
              <a:pathLst>
                <a:path w="3576" h="2358" extrusionOk="0">
                  <a:moveTo>
                    <a:pt x="2172" y="1"/>
                  </a:moveTo>
                  <a:cubicBezTo>
                    <a:pt x="2043" y="1"/>
                    <a:pt x="1915" y="2"/>
                    <a:pt x="1786" y="5"/>
                  </a:cubicBezTo>
                  <a:cubicBezTo>
                    <a:pt x="1218" y="8"/>
                    <a:pt x="651" y="23"/>
                    <a:pt x="83" y="60"/>
                  </a:cubicBezTo>
                  <a:cubicBezTo>
                    <a:pt x="41" y="62"/>
                    <a:pt x="7" y="97"/>
                    <a:pt x="4" y="140"/>
                  </a:cubicBezTo>
                  <a:cubicBezTo>
                    <a:pt x="1" y="186"/>
                    <a:pt x="37" y="227"/>
                    <a:pt x="83" y="230"/>
                  </a:cubicBezTo>
                  <a:cubicBezTo>
                    <a:pt x="652" y="266"/>
                    <a:pt x="1219" y="283"/>
                    <a:pt x="1786" y="286"/>
                  </a:cubicBezTo>
                  <a:cubicBezTo>
                    <a:pt x="1915" y="288"/>
                    <a:pt x="2044" y="290"/>
                    <a:pt x="2173" y="290"/>
                  </a:cubicBezTo>
                  <a:cubicBezTo>
                    <a:pt x="2572" y="290"/>
                    <a:pt x="2971" y="277"/>
                    <a:pt x="3369" y="242"/>
                  </a:cubicBezTo>
                  <a:lnTo>
                    <a:pt x="3369" y="242"/>
                  </a:lnTo>
                  <a:cubicBezTo>
                    <a:pt x="3267" y="551"/>
                    <a:pt x="3182" y="864"/>
                    <a:pt x="3104" y="1180"/>
                  </a:cubicBezTo>
                  <a:cubicBezTo>
                    <a:pt x="3017" y="1535"/>
                    <a:pt x="2936" y="1895"/>
                    <a:pt x="2902" y="2266"/>
                  </a:cubicBezTo>
                  <a:cubicBezTo>
                    <a:pt x="2900" y="2302"/>
                    <a:pt x="2923" y="2340"/>
                    <a:pt x="2959" y="2353"/>
                  </a:cubicBezTo>
                  <a:cubicBezTo>
                    <a:pt x="2968" y="2356"/>
                    <a:pt x="2978" y="2358"/>
                    <a:pt x="2987" y="2358"/>
                  </a:cubicBezTo>
                  <a:cubicBezTo>
                    <a:pt x="3023" y="2358"/>
                    <a:pt x="3056" y="2336"/>
                    <a:pt x="3068" y="2301"/>
                  </a:cubicBezTo>
                  <a:cubicBezTo>
                    <a:pt x="3193" y="1956"/>
                    <a:pt x="3298" y="1608"/>
                    <a:pt x="3391" y="1252"/>
                  </a:cubicBezTo>
                  <a:cubicBezTo>
                    <a:pt x="3484" y="899"/>
                    <a:pt x="3564" y="536"/>
                    <a:pt x="3573" y="159"/>
                  </a:cubicBezTo>
                  <a:lnTo>
                    <a:pt x="3573" y="154"/>
                  </a:lnTo>
                  <a:cubicBezTo>
                    <a:pt x="3575" y="107"/>
                    <a:pt x="3538" y="65"/>
                    <a:pt x="3490" y="60"/>
                  </a:cubicBezTo>
                  <a:cubicBezTo>
                    <a:pt x="3050" y="16"/>
                    <a:pt x="2611" y="1"/>
                    <a:pt x="2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58" name="Google Shape;202;p5"/>
            <p:cNvSpPr/>
            <p:nvPr/>
          </p:nvSpPr>
          <p:spPr>
            <a:xfrm>
              <a:off x="3570773" y="1353539"/>
              <a:ext cx="13096" cy="88447"/>
            </a:xfrm>
            <a:custGeom>
              <a:avLst/>
              <a:gdLst/>
              <a:ahLst/>
              <a:cxnLst/>
              <a:rect l="l" t="t" r="r" b="b"/>
              <a:pathLst>
                <a:path w="341" h="2303" extrusionOk="0">
                  <a:moveTo>
                    <a:pt x="187" y="1"/>
                  </a:moveTo>
                  <a:cubicBezTo>
                    <a:pt x="147" y="1"/>
                    <a:pt x="110" y="30"/>
                    <a:pt x="101" y="71"/>
                  </a:cubicBezTo>
                  <a:lnTo>
                    <a:pt x="101" y="73"/>
                  </a:lnTo>
                  <a:cubicBezTo>
                    <a:pt x="29" y="434"/>
                    <a:pt x="9" y="791"/>
                    <a:pt x="4" y="1149"/>
                  </a:cubicBezTo>
                  <a:cubicBezTo>
                    <a:pt x="0" y="1508"/>
                    <a:pt x="11" y="1868"/>
                    <a:pt x="66" y="2227"/>
                  </a:cubicBezTo>
                  <a:lnTo>
                    <a:pt x="66" y="2231"/>
                  </a:lnTo>
                  <a:cubicBezTo>
                    <a:pt x="72" y="2265"/>
                    <a:pt x="98" y="2294"/>
                    <a:pt x="135" y="2301"/>
                  </a:cubicBezTo>
                  <a:cubicBezTo>
                    <a:pt x="141" y="2302"/>
                    <a:pt x="147" y="2303"/>
                    <a:pt x="153" y="2303"/>
                  </a:cubicBezTo>
                  <a:cubicBezTo>
                    <a:pt x="193" y="2303"/>
                    <a:pt x="228" y="2273"/>
                    <a:pt x="236" y="2233"/>
                  </a:cubicBezTo>
                  <a:cubicBezTo>
                    <a:pt x="303" y="1875"/>
                    <a:pt x="324" y="1515"/>
                    <a:pt x="334" y="1155"/>
                  </a:cubicBezTo>
                  <a:cubicBezTo>
                    <a:pt x="341" y="796"/>
                    <a:pt x="333" y="435"/>
                    <a:pt x="271" y="75"/>
                  </a:cubicBezTo>
                  <a:cubicBezTo>
                    <a:pt x="266" y="40"/>
                    <a:pt x="241" y="11"/>
                    <a:pt x="203" y="3"/>
                  </a:cubicBezTo>
                  <a:cubicBezTo>
                    <a:pt x="198" y="1"/>
                    <a:pt x="19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59" name="Google Shape;203;p5"/>
            <p:cNvSpPr/>
            <p:nvPr/>
          </p:nvSpPr>
          <p:spPr>
            <a:xfrm>
              <a:off x="3573500" y="1414488"/>
              <a:ext cx="106420" cy="13288"/>
            </a:xfrm>
            <a:custGeom>
              <a:avLst/>
              <a:gdLst/>
              <a:ahLst/>
              <a:cxnLst/>
              <a:rect l="l" t="t" r="r" b="b"/>
              <a:pathLst>
                <a:path w="2771" h="346" extrusionOk="0">
                  <a:moveTo>
                    <a:pt x="1168" y="0"/>
                  </a:moveTo>
                  <a:cubicBezTo>
                    <a:pt x="806" y="0"/>
                    <a:pt x="447" y="31"/>
                    <a:pt x="79" y="92"/>
                  </a:cubicBezTo>
                  <a:cubicBezTo>
                    <a:pt x="34" y="100"/>
                    <a:pt x="1" y="143"/>
                    <a:pt x="9" y="191"/>
                  </a:cubicBezTo>
                  <a:cubicBezTo>
                    <a:pt x="16" y="232"/>
                    <a:pt x="51" y="261"/>
                    <a:pt x="93" y="261"/>
                  </a:cubicBezTo>
                  <a:cubicBezTo>
                    <a:pt x="98" y="261"/>
                    <a:pt x="102" y="261"/>
                    <a:pt x="107" y="260"/>
                  </a:cubicBezTo>
                  <a:cubicBezTo>
                    <a:pt x="465" y="201"/>
                    <a:pt x="815" y="171"/>
                    <a:pt x="1166" y="171"/>
                  </a:cubicBezTo>
                  <a:cubicBezTo>
                    <a:pt x="1653" y="171"/>
                    <a:pt x="2143" y="228"/>
                    <a:pt x="2660" y="344"/>
                  </a:cubicBezTo>
                  <a:cubicBezTo>
                    <a:pt x="2665" y="345"/>
                    <a:pt x="2672" y="345"/>
                    <a:pt x="2678" y="345"/>
                  </a:cubicBezTo>
                  <a:cubicBezTo>
                    <a:pt x="2717" y="345"/>
                    <a:pt x="2752" y="320"/>
                    <a:pt x="2760" y="279"/>
                  </a:cubicBezTo>
                  <a:cubicBezTo>
                    <a:pt x="2771" y="233"/>
                    <a:pt x="2741" y="188"/>
                    <a:pt x="2696" y="177"/>
                  </a:cubicBezTo>
                  <a:cubicBezTo>
                    <a:pt x="2167" y="59"/>
                    <a:pt x="1666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60" name="Google Shape;204;p5"/>
            <p:cNvSpPr/>
            <p:nvPr/>
          </p:nvSpPr>
          <p:spPr>
            <a:xfrm>
              <a:off x="3626844" y="1352042"/>
              <a:ext cx="7335" cy="69897"/>
            </a:xfrm>
            <a:custGeom>
              <a:avLst/>
              <a:gdLst/>
              <a:ahLst/>
              <a:cxnLst/>
              <a:rect l="l" t="t" r="r" b="b"/>
              <a:pathLst>
                <a:path w="191" h="1820" extrusionOk="0">
                  <a:moveTo>
                    <a:pt x="108" y="1"/>
                  </a:moveTo>
                  <a:cubicBezTo>
                    <a:pt x="59" y="2"/>
                    <a:pt x="21" y="36"/>
                    <a:pt x="20" y="82"/>
                  </a:cubicBezTo>
                  <a:cubicBezTo>
                    <a:pt x="4" y="631"/>
                    <a:pt x="0" y="1187"/>
                    <a:pt x="6" y="1736"/>
                  </a:cubicBezTo>
                  <a:cubicBezTo>
                    <a:pt x="6" y="1783"/>
                    <a:pt x="43" y="1819"/>
                    <a:pt x="91" y="1819"/>
                  </a:cubicBezTo>
                  <a:cubicBezTo>
                    <a:pt x="138" y="1818"/>
                    <a:pt x="176" y="1779"/>
                    <a:pt x="176" y="1734"/>
                  </a:cubicBezTo>
                  <a:cubicBezTo>
                    <a:pt x="170" y="1188"/>
                    <a:pt x="174" y="634"/>
                    <a:pt x="190" y="88"/>
                  </a:cubicBezTo>
                  <a:cubicBezTo>
                    <a:pt x="191" y="42"/>
                    <a:pt x="155" y="2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61" name="Google Shape;205;p5"/>
            <p:cNvSpPr/>
            <p:nvPr/>
          </p:nvSpPr>
          <p:spPr>
            <a:xfrm>
              <a:off x="3573538" y="1383342"/>
              <a:ext cx="118249" cy="6951"/>
            </a:xfrm>
            <a:custGeom>
              <a:avLst/>
              <a:gdLst/>
              <a:ahLst/>
              <a:cxnLst/>
              <a:rect l="l" t="t" r="r" b="b"/>
              <a:pathLst>
                <a:path w="3079" h="181" extrusionOk="0">
                  <a:moveTo>
                    <a:pt x="110" y="0"/>
                  </a:moveTo>
                  <a:cubicBezTo>
                    <a:pt x="100" y="0"/>
                    <a:pt x="91" y="1"/>
                    <a:pt x="81" y="1"/>
                  </a:cubicBezTo>
                  <a:cubicBezTo>
                    <a:pt x="35" y="6"/>
                    <a:pt x="1" y="49"/>
                    <a:pt x="7" y="96"/>
                  </a:cubicBezTo>
                  <a:cubicBezTo>
                    <a:pt x="11" y="139"/>
                    <a:pt x="52" y="171"/>
                    <a:pt x="93" y="171"/>
                  </a:cubicBezTo>
                  <a:cubicBezTo>
                    <a:pt x="95" y="171"/>
                    <a:pt x="98" y="171"/>
                    <a:pt x="101" y="170"/>
                  </a:cubicBezTo>
                  <a:cubicBezTo>
                    <a:pt x="103" y="170"/>
                    <a:pt x="106" y="170"/>
                    <a:pt x="108" y="170"/>
                  </a:cubicBezTo>
                  <a:cubicBezTo>
                    <a:pt x="126" y="170"/>
                    <a:pt x="151" y="173"/>
                    <a:pt x="174" y="175"/>
                  </a:cubicBezTo>
                  <a:cubicBezTo>
                    <a:pt x="201" y="178"/>
                    <a:pt x="228" y="181"/>
                    <a:pt x="250" y="181"/>
                  </a:cubicBezTo>
                  <a:cubicBezTo>
                    <a:pt x="260" y="181"/>
                    <a:pt x="266" y="179"/>
                    <a:pt x="272" y="179"/>
                  </a:cubicBezTo>
                  <a:lnTo>
                    <a:pt x="2993" y="179"/>
                  </a:lnTo>
                  <a:cubicBezTo>
                    <a:pt x="3040" y="179"/>
                    <a:pt x="3079" y="141"/>
                    <a:pt x="3079" y="94"/>
                  </a:cubicBezTo>
                  <a:cubicBezTo>
                    <a:pt x="3079" y="47"/>
                    <a:pt x="3040" y="9"/>
                    <a:pt x="2993" y="9"/>
                  </a:cubicBezTo>
                  <a:lnTo>
                    <a:pt x="263" y="9"/>
                  </a:lnTo>
                  <a:cubicBezTo>
                    <a:pt x="261" y="9"/>
                    <a:pt x="258" y="10"/>
                    <a:pt x="255" y="10"/>
                  </a:cubicBezTo>
                  <a:cubicBezTo>
                    <a:pt x="238" y="10"/>
                    <a:pt x="213" y="7"/>
                    <a:pt x="189" y="5"/>
                  </a:cubicBezTo>
                  <a:cubicBezTo>
                    <a:pt x="163" y="2"/>
                    <a:pt x="136" y="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62" name="Google Shape;206;p5"/>
            <p:cNvSpPr/>
            <p:nvPr/>
          </p:nvSpPr>
          <p:spPr>
            <a:xfrm>
              <a:off x="3552339" y="997333"/>
              <a:ext cx="45510" cy="45548"/>
            </a:xfrm>
            <a:custGeom>
              <a:avLst/>
              <a:gdLst/>
              <a:ahLst/>
              <a:cxnLst/>
              <a:rect l="l" t="t" r="r" b="b"/>
              <a:pathLst>
                <a:path w="1185" h="1186" extrusionOk="0">
                  <a:moveTo>
                    <a:pt x="593" y="0"/>
                  </a:moveTo>
                  <a:cubicBezTo>
                    <a:pt x="265" y="0"/>
                    <a:pt x="0" y="266"/>
                    <a:pt x="0" y="594"/>
                  </a:cubicBezTo>
                  <a:cubicBezTo>
                    <a:pt x="0" y="920"/>
                    <a:pt x="265" y="1186"/>
                    <a:pt x="593" y="1186"/>
                  </a:cubicBezTo>
                  <a:cubicBezTo>
                    <a:pt x="920" y="1186"/>
                    <a:pt x="1185" y="920"/>
                    <a:pt x="1185" y="594"/>
                  </a:cubicBezTo>
                  <a:cubicBezTo>
                    <a:pt x="1185" y="266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63" name="Google Shape;207;p5"/>
            <p:cNvSpPr/>
            <p:nvPr/>
          </p:nvSpPr>
          <p:spPr>
            <a:xfrm>
              <a:off x="3569621" y="580562"/>
              <a:ext cx="12059" cy="439584"/>
            </a:xfrm>
            <a:custGeom>
              <a:avLst/>
              <a:gdLst/>
              <a:ahLst/>
              <a:cxnLst/>
              <a:rect l="l" t="t" r="r" b="b"/>
              <a:pathLst>
                <a:path w="314" h="11446" extrusionOk="0">
                  <a:moveTo>
                    <a:pt x="1" y="1"/>
                  </a:moveTo>
                  <a:lnTo>
                    <a:pt x="1" y="11446"/>
                  </a:lnTo>
                  <a:lnTo>
                    <a:pt x="314" y="1144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08;p5"/>
          <p:cNvGrpSpPr/>
          <p:nvPr/>
        </p:nvGrpSpPr>
        <p:grpSpPr>
          <a:xfrm>
            <a:off x="223733" y="166767"/>
            <a:ext cx="12022008" cy="6909663"/>
            <a:chOff x="167800" y="125075"/>
            <a:chExt cx="9016506" cy="5182247"/>
          </a:xfrm>
        </p:grpSpPr>
        <p:grpSp>
          <p:nvGrpSpPr>
            <p:cNvPr id="284" name="Google Shape;209;p5"/>
            <p:cNvGrpSpPr/>
            <p:nvPr/>
          </p:nvGrpSpPr>
          <p:grpSpPr>
            <a:xfrm rot="10800000">
              <a:off x="167800" y="125075"/>
              <a:ext cx="8801238" cy="4881188"/>
              <a:chOff x="167800" y="125075"/>
              <a:chExt cx="8801238" cy="4881188"/>
            </a:xfrm>
          </p:grpSpPr>
          <p:sp>
            <p:nvSpPr>
              <p:cNvPr id="1049764" name="Google Shape;210;p5"/>
              <p:cNvSpPr/>
              <p:nvPr/>
            </p:nvSpPr>
            <p:spPr>
              <a:xfrm>
                <a:off x="7499225" y="30297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65" name="Google Shape;211;p5"/>
              <p:cNvSpPr/>
              <p:nvPr/>
            </p:nvSpPr>
            <p:spPr>
              <a:xfrm>
                <a:off x="8059275" y="1250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66" name="Google Shape;212;p5"/>
              <p:cNvSpPr/>
              <p:nvPr/>
            </p:nvSpPr>
            <p:spPr>
              <a:xfrm>
                <a:off x="8625125" y="169500"/>
                <a:ext cx="205228" cy="203253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67" name="Google Shape;213;p5"/>
              <p:cNvSpPr/>
              <p:nvPr/>
            </p:nvSpPr>
            <p:spPr>
              <a:xfrm>
                <a:off x="4817925" y="17915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68" name="Google Shape;214;p5"/>
              <p:cNvSpPr/>
              <p:nvPr/>
            </p:nvSpPr>
            <p:spPr>
              <a:xfrm>
                <a:off x="1429000" y="18542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69" name="Google Shape;215;p5"/>
              <p:cNvSpPr/>
              <p:nvPr/>
            </p:nvSpPr>
            <p:spPr>
              <a:xfrm>
                <a:off x="6087600" y="2012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70" name="Google Shape;216;p5"/>
              <p:cNvSpPr/>
              <p:nvPr/>
            </p:nvSpPr>
            <p:spPr>
              <a:xfrm>
                <a:off x="3139600" y="2012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71" name="Google Shape;217;p5"/>
              <p:cNvSpPr/>
              <p:nvPr/>
            </p:nvSpPr>
            <p:spPr>
              <a:xfrm>
                <a:off x="4201650" y="3536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72" name="Google Shape;218;p5"/>
              <p:cNvSpPr/>
              <p:nvPr/>
            </p:nvSpPr>
            <p:spPr>
              <a:xfrm>
                <a:off x="7499225" y="4787150"/>
                <a:ext cx="205228" cy="203253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73" name="Google Shape;219;p5"/>
              <p:cNvSpPr/>
              <p:nvPr/>
            </p:nvSpPr>
            <p:spPr>
              <a:xfrm>
                <a:off x="8679513" y="178975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74" name="Google Shape;220;p5"/>
              <p:cNvSpPr/>
              <p:nvPr/>
            </p:nvSpPr>
            <p:spPr>
              <a:xfrm>
                <a:off x="6662475" y="483477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75" name="Google Shape;221;p5"/>
              <p:cNvSpPr/>
              <p:nvPr/>
            </p:nvSpPr>
            <p:spPr>
              <a:xfrm>
                <a:off x="3195375" y="491097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76" name="Google Shape;222;p5"/>
              <p:cNvSpPr/>
              <p:nvPr/>
            </p:nvSpPr>
            <p:spPr>
              <a:xfrm>
                <a:off x="319950" y="478402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77" name="Google Shape;223;p5"/>
              <p:cNvSpPr/>
              <p:nvPr/>
            </p:nvSpPr>
            <p:spPr>
              <a:xfrm>
                <a:off x="447400" y="187250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78" name="Google Shape;224;p5"/>
              <p:cNvSpPr/>
              <p:nvPr/>
            </p:nvSpPr>
            <p:spPr>
              <a:xfrm>
                <a:off x="2039450" y="33971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79" name="Google Shape;225;p5"/>
              <p:cNvSpPr/>
              <p:nvPr/>
            </p:nvSpPr>
            <p:spPr>
              <a:xfrm>
                <a:off x="167800" y="131601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80" name="Google Shape;226;p5"/>
              <p:cNvSpPr/>
              <p:nvPr/>
            </p:nvSpPr>
            <p:spPr>
              <a:xfrm>
                <a:off x="505050" y="29733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81" name="Google Shape;227;p5"/>
              <p:cNvSpPr/>
              <p:nvPr/>
            </p:nvSpPr>
            <p:spPr>
              <a:xfrm>
                <a:off x="167800" y="2368500"/>
                <a:ext cx="205228" cy="203253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82" name="Google Shape;228;p5"/>
              <p:cNvSpPr/>
              <p:nvPr/>
            </p:nvSpPr>
            <p:spPr>
              <a:xfrm>
                <a:off x="353263" y="384810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83" name="Google Shape;229;p5"/>
              <p:cNvSpPr/>
              <p:nvPr/>
            </p:nvSpPr>
            <p:spPr>
              <a:xfrm>
                <a:off x="257725" y="3405938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84" name="Google Shape;230;p5"/>
              <p:cNvSpPr/>
              <p:nvPr/>
            </p:nvSpPr>
            <p:spPr>
              <a:xfrm>
                <a:off x="447400" y="42950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85" name="Google Shape;231;p5"/>
              <p:cNvSpPr/>
              <p:nvPr/>
            </p:nvSpPr>
            <p:spPr>
              <a:xfrm>
                <a:off x="1104625" y="49808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86" name="Google Shape;232;p5"/>
              <p:cNvSpPr/>
              <p:nvPr/>
            </p:nvSpPr>
            <p:spPr>
              <a:xfrm>
                <a:off x="2385725" y="47522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87" name="Google Shape;233;p5"/>
              <p:cNvSpPr/>
              <p:nvPr/>
            </p:nvSpPr>
            <p:spPr>
              <a:xfrm>
                <a:off x="4352650" y="48284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88" name="Google Shape;234;p5"/>
              <p:cNvSpPr/>
              <p:nvPr/>
            </p:nvSpPr>
            <p:spPr>
              <a:xfrm>
                <a:off x="5122725" y="475857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89" name="Google Shape;235;p5"/>
              <p:cNvSpPr/>
              <p:nvPr/>
            </p:nvSpPr>
            <p:spPr>
              <a:xfrm>
                <a:off x="5955725" y="49808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90" name="Google Shape;236;p5"/>
              <p:cNvSpPr/>
              <p:nvPr/>
            </p:nvSpPr>
            <p:spPr>
              <a:xfrm>
                <a:off x="8542100" y="32949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91" name="Google Shape;237;p5"/>
              <p:cNvSpPr/>
              <p:nvPr/>
            </p:nvSpPr>
            <p:spPr>
              <a:xfrm>
                <a:off x="8911388" y="388525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92" name="Google Shape;238;p5"/>
              <p:cNvSpPr/>
              <p:nvPr/>
            </p:nvSpPr>
            <p:spPr>
              <a:xfrm>
                <a:off x="8846900" y="2559038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93" name="Google Shape;239;p5"/>
              <p:cNvSpPr/>
              <p:nvPr/>
            </p:nvSpPr>
            <p:spPr>
              <a:xfrm>
                <a:off x="8846900" y="10706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49794" name="Google Shape;240;p5"/>
            <p:cNvSpPr/>
            <p:nvPr/>
          </p:nvSpPr>
          <p:spPr>
            <a:xfrm rot="10800000">
              <a:off x="7706295" y="4047426"/>
              <a:ext cx="1478011" cy="1259897"/>
            </a:xfrm>
            <a:custGeom>
              <a:avLst/>
              <a:gdLst/>
              <a:ahLst/>
              <a:cxnLst/>
              <a:rect l="l" t="t" r="r" b="b"/>
              <a:pathLst>
                <a:path w="45137" h="38476" extrusionOk="0">
                  <a:moveTo>
                    <a:pt x="25599" y="1"/>
                  </a:moveTo>
                  <a:cubicBezTo>
                    <a:pt x="20745" y="1"/>
                    <a:pt x="15919" y="2114"/>
                    <a:pt x="12178" y="5284"/>
                  </a:cubicBezTo>
                  <a:cubicBezTo>
                    <a:pt x="10221" y="3542"/>
                    <a:pt x="7510" y="2710"/>
                    <a:pt x="4795" y="2710"/>
                  </a:cubicBezTo>
                  <a:cubicBezTo>
                    <a:pt x="3142" y="2710"/>
                    <a:pt x="1488" y="3019"/>
                    <a:pt x="1" y="3618"/>
                  </a:cubicBezTo>
                  <a:lnTo>
                    <a:pt x="122" y="22248"/>
                  </a:lnTo>
                  <a:cubicBezTo>
                    <a:pt x="1392" y="22007"/>
                    <a:pt x="3016" y="21961"/>
                    <a:pt x="3930" y="21961"/>
                  </a:cubicBezTo>
                  <a:cubicBezTo>
                    <a:pt x="4318" y="21961"/>
                    <a:pt x="4578" y="21970"/>
                    <a:pt x="4628" y="21975"/>
                  </a:cubicBezTo>
                  <a:cubicBezTo>
                    <a:pt x="4765" y="21984"/>
                    <a:pt x="4903" y="21988"/>
                    <a:pt x="5041" y="21988"/>
                  </a:cubicBezTo>
                  <a:cubicBezTo>
                    <a:pt x="7345" y="21988"/>
                    <a:pt x="9662" y="20757"/>
                    <a:pt x="10913" y="18826"/>
                  </a:cubicBezTo>
                  <a:cubicBezTo>
                    <a:pt x="12237" y="16778"/>
                    <a:pt x="12358" y="13956"/>
                    <a:pt x="11212" y="11802"/>
                  </a:cubicBezTo>
                  <a:cubicBezTo>
                    <a:pt x="10430" y="10331"/>
                    <a:pt x="9127" y="9281"/>
                    <a:pt x="7729" y="8995"/>
                  </a:cubicBezTo>
                  <a:cubicBezTo>
                    <a:pt x="7486" y="8945"/>
                    <a:pt x="7239" y="8922"/>
                    <a:pt x="6994" y="8922"/>
                  </a:cubicBezTo>
                  <a:cubicBezTo>
                    <a:pt x="5693" y="8922"/>
                    <a:pt x="4433" y="9591"/>
                    <a:pt x="3879" y="10648"/>
                  </a:cubicBezTo>
                  <a:cubicBezTo>
                    <a:pt x="3453" y="11463"/>
                    <a:pt x="3436" y="12484"/>
                    <a:pt x="3837" y="13313"/>
                  </a:cubicBezTo>
                  <a:cubicBezTo>
                    <a:pt x="4237" y="14141"/>
                    <a:pt x="5047" y="14763"/>
                    <a:pt x="5949" y="14937"/>
                  </a:cubicBezTo>
                  <a:cubicBezTo>
                    <a:pt x="6118" y="14968"/>
                    <a:pt x="6228" y="15130"/>
                    <a:pt x="6196" y="15297"/>
                  </a:cubicBezTo>
                  <a:cubicBezTo>
                    <a:pt x="6168" y="15446"/>
                    <a:pt x="6037" y="15548"/>
                    <a:pt x="5891" y="15548"/>
                  </a:cubicBezTo>
                  <a:cubicBezTo>
                    <a:pt x="5873" y="15548"/>
                    <a:pt x="5854" y="15546"/>
                    <a:pt x="5836" y="15543"/>
                  </a:cubicBezTo>
                  <a:cubicBezTo>
                    <a:pt x="4743" y="15335"/>
                    <a:pt x="3765" y="14584"/>
                    <a:pt x="3282" y="13583"/>
                  </a:cubicBezTo>
                  <a:cubicBezTo>
                    <a:pt x="2797" y="12582"/>
                    <a:pt x="2817" y="11348"/>
                    <a:pt x="3332" y="10364"/>
                  </a:cubicBezTo>
                  <a:cubicBezTo>
                    <a:pt x="3997" y="9092"/>
                    <a:pt x="5445" y="8303"/>
                    <a:pt x="6974" y="8303"/>
                  </a:cubicBezTo>
                  <a:cubicBezTo>
                    <a:pt x="7266" y="8303"/>
                    <a:pt x="7561" y="8332"/>
                    <a:pt x="7854" y="8392"/>
                  </a:cubicBezTo>
                  <a:cubicBezTo>
                    <a:pt x="9430" y="8715"/>
                    <a:pt x="10890" y="9882"/>
                    <a:pt x="11760" y="11514"/>
                  </a:cubicBezTo>
                  <a:cubicBezTo>
                    <a:pt x="13027" y="13897"/>
                    <a:pt x="12899" y="16898"/>
                    <a:pt x="11434" y="19163"/>
                  </a:cubicBezTo>
                  <a:cubicBezTo>
                    <a:pt x="10064" y="21278"/>
                    <a:pt x="7630" y="22593"/>
                    <a:pt x="5120" y="22610"/>
                  </a:cubicBezTo>
                  <a:cubicBezTo>
                    <a:pt x="3804" y="26991"/>
                    <a:pt x="5361" y="31817"/>
                    <a:pt x="8669" y="35004"/>
                  </a:cubicBezTo>
                  <a:cubicBezTo>
                    <a:pt x="11005" y="37255"/>
                    <a:pt x="14253" y="38476"/>
                    <a:pt x="17487" y="38476"/>
                  </a:cubicBezTo>
                  <a:cubicBezTo>
                    <a:pt x="18910" y="38476"/>
                    <a:pt x="20331" y="38239"/>
                    <a:pt x="21671" y="37750"/>
                  </a:cubicBezTo>
                  <a:cubicBezTo>
                    <a:pt x="22880" y="37309"/>
                    <a:pt x="24022" y="36673"/>
                    <a:pt x="24913" y="35755"/>
                  </a:cubicBezTo>
                  <a:cubicBezTo>
                    <a:pt x="25991" y="34631"/>
                    <a:pt x="26626" y="33163"/>
                    <a:pt x="27104" y="31683"/>
                  </a:cubicBezTo>
                  <a:cubicBezTo>
                    <a:pt x="28220" y="32785"/>
                    <a:pt x="29719" y="33388"/>
                    <a:pt x="31161" y="33984"/>
                  </a:cubicBezTo>
                  <a:cubicBezTo>
                    <a:pt x="32710" y="34631"/>
                    <a:pt x="34389" y="35054"/>
                    <a:pt x="36059" y="35054"/>
                  </a:cubicBezTo>
                  <a:cubicBezTo>
                    <a:pt x="36625" y="35054"/>
                    <a:pt x="37190" y="35005"/>
                    <a:pt x="37749" y="34900"/>
                  </a:cubicBezTo>
                  <a:cubicBezTo>
                    <a:pt x="41511" y="34200"/>
                    <a:pt x="44588" y="30766"/>
                    <a:pt x="44869" y="26941"/>
                  </a:cubicBezTo>
                  <a:cubicBezTo>
                    <a:pt x="45137" y="23244"/>
                    <a:pt x="42699" y="19500"/>
                    <a:pt x="39247" y="18155"/>
                  </a:cubicBezTo>
                  <a:cubicBezTo>
                    <a:pt x="38116" y="20244"/>
                    <a:pt x="36161" y="21892"/>
                    <a:pt x="33819" y="22671"/>
                  </a:cubicBezTo>
                  <a:cubicBezTo>
                    <a:pt x="32802" y="23009"/>
                    <a:pt x="31730" y="23179"/>
                    <a:pt x="30648" y="23188"/>
                  </a:cubicBezTo>
                  <a:cubicBezTo>
                    <a:pt x="30627" y="23188"/>
                    <a:pt x="30606" y="23188"/>
                    <a:pt x="30586" y="23188"/>
                  </a:cubicBezTo>
                  <a:cubicBezTo>
                    <a:pt x="28891" y="23188"/>
                    <a:pt x="27176" y="22788"/>
                    <a:pt x="25610" y="21999"/>
                  </a:cubicBezTo>
                  <a:cubicBezTo>
                    <a:pt x="22925" y="20644"/>
                    <a:pt x="20997" y="18193"/>
                    <a:pt x="20577" y="15604"/>
                  </a:cubicBezTo>
                  <a:cubicBezTo>
                    <a:pt x="19969" y="11859"/>
                    <a:pt x="22700" y="7930"/>
                    <a:pt x="26421" y="7194"/>
                  </a:cubicBezTo>
                  <a:cubicBezTo>
                    <a:pt x="26850" y="7109"/>
                    <a:pt x="27283" y="7068"/>
                    <a:pt x="27714" y="7068"/>
                  </a:cubicBezTo>
                  <a:cubicBezTo>
                    <a:pt x="31029" y="7068"/>
                    <a:pt x="34264" y="9477"/>
                    <a:pt x="35028" y="12744"/>
                  </a:cubicBezTo>
                  <a:cubicBezTo>
                    <a:pt x="35067" y="12910"/>
                    <a:pt x="34965" y="13076"/>
                    <a:pt x="34798" y="13115"/>
                  </a:cubicBezTo>
                  <a:cubicBezTo>
                    <a:pt x="34774" y="13121"/>
                    <a:pt x="34749" y="13124"/>
                    <a:pt x="34725" y="13124"/>
                  </a:cubicBezTo>
                  <a:cubicBezTo>
                    <a:pt x="34585" y="13124"/>
                    <a:pt x="34458" y="13027"/>
                    <a:pt x="34426" y="12884"/>
                  </a:cubicBezTo>
                  <a:cubicBezTo>
                    <a:pt x="33725" y="9889"/>
                    <a:pt x="30758" y="7684"/>
                    <a:pt x="27721" y="7684"/>
                  </a:cubicBezTo>
                  <a:cubicBezTo>
                    <a:pt x="27328" y="7684"/>
                    <a:pt x="26933" y="7721"/>
                    <a:pt x="26542" y="7798"/>
                  </a:cubicBezTo>
                  <a:cubicBezTo>
                    <a:pt x="23132" y="8472"/>
                    <a:pt x="20630" y="12073"/>
                    <a:pt x="21186" y="15503"/>
                  </a:cubicBezTo>
                  <a:cubicBezTo>
                    <a:pt x="21576" y="17900"/>
                    <a:pt x="23377" y="20177"/>
                    <a:pt x="25889" y="21444"/>
                  </a:cubicBezTo>
                  <a:cubicBezTo>
                    <a:pt x="27366" y="22190"/>
                    <a:pt x="28983" y="22569"/>
                    <a:pt x="30579" y="22569"/>
                  </a:cubicBezTo>
                  <a:cubicBezTo>
                    <a:pt x="31618" y="22569"/>
                    <a:pt x="32647" y="22408"/>
                    <a:pt x="33623" y="22083"/>
                  </a:cubicBezTo>
                  <a:cubicBezTo>
                    <a:pt x="36162" y="21239"/>
                    <a:pt x="38295" y="19215"/>
                    <a:pt x="39186" y="16803"/>
                  </a:cubicBezTo>
                  <a:cubicBezTo>
                    <a:pt x="39213" y="16734"/>
                    <a:pt x="39262" y="16682"/>
                    <a:pt x="39322" y="16648"/>
                  </a:cubicBezTo>
                  <a:cubicBezTo>
                    <a:pt x="39705" y="15160"/>
                    <a:pt x="39923" y="13626"/>
                    <a:pt x="39826" y="12102"/>
                  </a:cubicBezTo>
                  <a:cubicBezTo>
                    <a:pt x="39474" y="6229"/>
                    <a:pt x="34290" y="1326"/>
                    <a:pt x="28502" y="262"/>
                  </a:cubicBezTo>
                  <a:cubicBezTo>
                    <a:pt x="27539" y="85"/>
                    <a:pt x="26569" y="1"/>
                    <a:pt x="25599" y="1"/>
                  </a:cubicBezTo>
                  <a:close/>
                </a:path>
              </a:pathLst>
            </a:custGeom>
            <a:solidFill>
              <a:srgbClr val="191919">
                <a:alpha val="15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5" name="Google Shape;241;p5"/>
            <p:cNvGrpSpPr/>
            <p:nvPr/>
          </p:nvGrpSpPr>
          <p:grpSpPr>
            <a:xfrm flipH="1">
              <a:off x="8272528" y="4538535"/>
              <a:ext cx="871634" cy="644116"/>
              <a:chOff x="3375100" y="4079200"/>
              <a:chExt cx="791100" cy="584550"/>
            </a:xfrm>
          </p:grpSpPr>
          <p:sp>
            <p:nvSpPr>
              <p:cNvPr id="1049795" name="Google Shape;242;p5"/>
              <p:cNvSpPr/>
              <p:nvPr/>
            </p:nvSpPr>
            <p:spPr>
              <a:xfrm>
                <a:off x="3375100" y="4079200"/>
                <a:ext cx="791100" cy="584550"/>
              </a:xfrm>
              <a:custGeom>
                <a:avLst/>
                <a:gdLst/>
                <a:ahLst/>
                <a:cxnLst/>
                <a:rect l="l" t="t" r="r" b="b"/>
                <a:pathLst>
                  <a:path w="31644" h="23382" extrusionOk="0">
                    <a:moveTo>
                      <a:pt x="21120" y="1"/>
                    </a:moveTo>
                    <a:cubicBezTo>
                      <a:pt x="19854" y="1"/>
                      <a:pt x="18581" y="280"/>
                      <a:pt x="17426" y="800"/>
                    </a:cubicBezTo>
                    <a:cubicBezTo>
                      <a:pt x="15335" y="1745"/>
                      <a:pt x="13629" y="3435"/>
                      <a:pt x="12486" y="5420"/>
                    </a:cubicBezTo>
                    <a:cubicBezTo>
                      <a:pt x="11813" y="6593"/>
                      <a:pt x="11331" y="7856"/>
                      <a:pt x="10784" y="9088"/>
                    </a:cubicBezTo>
                    <a:cubicBezTo>
                      <a:pt x="10466" y="9797"/>
                      <a:pt x="9977" y="10599"/>
                      <a:pt x="9203" y="10608"/>
                    </a:cubicBezTo>
                    <a:cubicBezTo>
                      <a:pt x="9199" y="10608"/>
                      <a:pt x="9195" y="10608"/>
                      <a:pt x="9190" y="10608"/>
                    </a:cubicBezTo>
                    <a:cubicBezTo>
                      <a:pt x="8505" y="10608"/>
                      <a:pt x="8014" y="9986"/>
                      <a:pt x="7517" y="9510"/>
                    </a:cubicBezTo>
                    <a:cubicBezTo>
                      <a:pt x="6574" y="8608"/>
                      <a:pt x="5285" y="8171"/>
                      <a:pt x="3982" y="8171"/>
                    </a:cubicBezTo>
                    <a:cubicBezTo>
                      <a:pt x="2744" y="8171"/>
                      <a:pt x="1495" y="8566"/>
                      <a:pt x="519" y="9332"/>
                    </a:cubicBezTo>
                    <a:cubicBezTo>
                      <a:pt x="336" y="9472"/>
                      <a:pt x="162" y="9627"/>
                      <a:pt x="0" y="9793"/>
                    </a:cubicBezTo>
                    <a:lnTo>
                      <a:pt x="0" y="23382"/>
                    </a:lnTo>
                    <a:lnTo>
                      <a:pt x="30613" y="23382"/>
                    </a:lnTo>
                    <a:cubicBezTo>
                      <a:pt x="31415" y="21473"/>
                      <a:pt x="31644" y="19265"/>
                      <a:pt x="30904" y="17333"/>
                    </a:cubicBezTo>
                    <a:cubicBezTo>
                      <a:pt x="30182" y="15427"/>
                      <a:pt x="28209" y="13904"/>
                      <a:pt x="26182" y="13673"/>
                    </a:cubicBezTo>
                    <a:cubicBezTo>
                      <a:pt x="26110" y="13664"/>
                      <a:pt x="26037" y="13657"/>
                      <a:pt x="25964" y="13652"/>
                    </a:cubicBezTo>
                    <a:cubicBezTo>
                      <a:pt x="28056" y="12007"/>
                      <a:pt x="29178" y="9210"/>
                      <a:pt x="28805" y="6576"/>
                    </a:cubicBezTo>
                    <a:cubicBezTo>
                      <a:pt x="28432" y="3941"/>
                      <a:pt x="26576" y="1567"/>
                      <a:pt x="24108" y="566"/>
                    </a:cubicBezTo>
                    <a:cubicBezTo>
                      <a:pt x="23160" y="182"/>
                      <a:pt x="22142" y="1"/>
                      <a:pt x="21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96" name="Google Shape;243;p5"/>
              <p:cNvSpPr/>
              <p:nvPr/>
            </p:nvSpPr>
            <p:spPr>
              <a:xfrm>
                <a:off x="3815625" y="4140800"/>
                <a:ext cx="229500" cy="299975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1999" fill="none" extrusionOk="0">
                    <a:moveTo>
                      <a:pt x="5147" y="6801"/>
                    </a:moveTo>
                    <a:cubicBezTo>
                      <a:pt x="6158" y="7261"/>
                      <a:pt x="7425" y="6809"/>
                      <a:pt x="8116" y="5940"/>
                    </a:cubicBezTo>
                    <a:cubicBezTo>
                      <a:pt x="9179" y="4600"/>
                      <a:pt x="8904" y="2455"/>
                      <a:pt x="7643" y="1299"/>
                    </a:cubicBezTo>
                    <a:cubicBezTo>
                      <a:pt x="6382" y="144"/>
                      <a:pt x="4362" y="1"/>
                      <a:pt x="2857" y="814"/>
                    </a:cubicBezTo>
                    <a:cubicBezTo>
                      <a:pt x="1350" y="1627"/>
                      <a:pt x="385" y="3275"/>
                      <a:pt x="213" y="4977"/>
                    </a:cubicBezTo>
                    <a:cubicBezTo>
                      <a:pt x="1" y="7084"/>
                      <a:pt x="983" y="9270"/>
                      <a:pt x="2699" y="10511"/>
                    </a:cubicBezTo>
                    <a:cubicBezTo>
                      <a:pt x="4414" y="11751"/>
                      <a:pt x="6798" y="11999"/>
                      <a:pt x="8732" y="11137"/>
                    </a:cubicBezTo>
                  </a:path>
                </a:pathLst>
              </a:custGeom>
              <a:solidFill>
                <a:schemeClr val="dk1"/>
              </a:solidFill>
              <a:ln w="1012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93" name="Google Shape;925;p20"/>
          <p:cNvSpPr/>
          <p:nvPr/>
        </p:nvSpPr>
        <p:spPr>
          <a:xfrm rot="10800000">
            <a:off x="9259299" y="4365757"/>
            <a:ext cx="2932701" cy="2500043"/>
          </a:xfrm>
          <a:custGeom>
            <a:avLst/>
            <a:gdLst/>
            <a:ahLst/>
            <a:cxnLst/>
            <a:rect l="l" t="t" r="r" b="b"/>
            <a:pathLst>
              <a:path w="45137" h="38476" extrusionOk="0">
                <a:moveTo>
                  <a:pt x="25599" y="1"/>
                </a:moveTo>
                <a:cubicBezTo>
                  <a:pt x="20745" y="1"/>
                  <a:pt x="15919" y="2114"/>
                  <a:pt x="12178" y="5284"/>
                </a:cubicBezTo>
                <a:cubicBezTo>
                  <a:pt x="10221" y="3542"/>
                  <a:pt x="7510" y="2710"/>
                  <a:pt x="4795" y="2710"/>
                </a:cubicBezTo>
                <a:cubicBezTo>
                  <a:pt x="3142" y="2710"/>
                  <a:pt x="1488" y="3019"/>
                  <a:pt x="1" y="3618"/>
                </a:cubicBezTo>
                <a:lnTo>
                  <a:pt x="122" y="22248"/>
                </a:lnTo>
                <a:cubicBezTo>
                  <a:pt x="1392" y="22007"/>
                  <a:pt x="3016" y="21961"/>
                  <a:pt x="3930" y="21961"/>
                </a:cubicBezTo>
                <a:cubicBezTo>
                  <a:pt x="4318" y="21961"/>
                  <a:pt x="4578" y="21970"/>
                  <a:pt x="4628" y="21975"/>
                </a:cubicBezTo>
                <a:cubicBezTo>
                  <a:pt x="4765" y="21984"/>
                  <a:pt x="4903" y="21988"/>
                  <a:pt x="5041" y="21988"/>
                </a:cubicBezTo>
                <a:cubicBezTo>
                  <a:pt x="7345" y="21988"/>
                  <a:pt x="9662" y="20757"/>
                  <a:pt x="10913" y="18826"/>
                </a:cubicBezTo>
                <a:cubicBezTo>
                  <a:pt x="12237" y="16778"/>
                  <a:pt x="12358" y="13956"/>
                  <a:pt x="11212" y="11802"/>
                </a:cubicBezTo>
                <a:cubicBezTo>
                  <a:pt x="10430" y="10331"/>
                  <a:pt x="9127" y="9281"/>
                  <a:pt x="7729" y="8995"/>
                </a:cubicBezTo>
                <a:cubicBezTo>
                  <a:pt x="7486" y="8945"/>
                  <a:pt x="7239" y="8922"/>
                  <a:pt x="6994" y="8922"/>
                </a:cubicBezTo>
                <a:cubicBezTo>
                  <a:pt x="5693" y="8922"/>
                  <a:pt x="4433" y="9591"/>
                  <a:pt x="3879" y="10648"/>
                </a:cubicBezTo>
                <a:cubicBezTo>
                  <a:pt x="3453" y="11463"/>
                  <a:pt x="3436" y="12484"/>
                  <a:pt x="3837" y="13313"/>
                </a:cubicBezTo>
                <a:cubicBezTo>
                  <a:pt x="4237" y="14141"/>
                  <a:pt x="5047" y="14763"/>
                  <a:pt x="5949" y="14937"/>
                </a:cubicBezTo>
                <a:cubicBezTo>
                  <a:pt x="6118" y="14968"/>
                  <a:pt x="6228" y="15130"/>
                  <a:pt x="6196" y="15297"/>
                </a:cubicBezTo>
                <a:cubicBezTo>
                  <a:pt x="6168" y="15446"/>
                  <a:pt x="6037" y="15548"/>
                  <a:pt x="5891" y="15548"/>
                </a:cubicBezTo>
                <a:cubicBezTo>
                  <a:pt x="5873" y="15548"/>
                  <a:pt x="5854" y="15546"/>
                  <a:pt x="5836" y="15543"/>
                </a:cubicBezTo>
                <a:cubicBezTo>
                  <a:pt x="4743" y="15335"/>
                  <a:pt x="3765" y="14584"/>
                  <a:pt x="3282" y="13583"/>
                </a:cubicBezTo>
                <a:cubicBezTo>
                  <a:pt x="2797" y="12582"/>
                  <a:pt x="2817" y="11348"/>
                  <a:pt x="3332" y="10364"/>
                </a:cubicBezTo>
                <a:cubicBezTo>
                  <a:pt x="3997" y="9092"/>
                  <a:pt x="5445" y="8303"/>
                  <a:pt x="6974" y="8303"/>
                </a:cubicBezTo>
                <a:cubicBezTo>
                  <a:pt x="7266" y="8303"/>
                  <a:pt x="7561" y="8332"/>
                  <a:pt x="7854" y="8392"/>
                </a:cubicBezTo>
                <a:cubicBezTo>
                  <a:pt x="9430" y="8715"/>
                  <a:pt x="10890" y="9882"/>
                  <a:pt x="11760" y="11514"/>
                </a:cubicBezTo>
                <a:cubicBezTo>
                  <a:pt x="13027" y="13897"/>
                  <a:pt x="12899" y="16898"/>
                  <a:pt x="11434" y="19163"/>
                </a:cubicBezTo>
                <a:cubicBezTo>
                  <a:pt x="10064" y="21278"/>
                  <a:pt x="7630" y="22593"/>
                  <a:pt x="5120" y="22610"/>
                </a:cubicBezTo>
                <a:cubicBezTo>
                  <a:pt x="3804" y="26991"/>
                  <a:pt x="5361" y="31817"/>
                  <a:pt x="8669" y="35004"/>
                </a:cubicBezTo>
                <a:cubicBezTo>
                  <a:pt x="11005" y="37255"/>
                  <a:pt x="14253" y="38476"/>
                  <a:pt x="17487" y="38476"/>
                </a:cubicBezTo>
                <a:cubicBezTo>
                  <a:pt x="18910" y="38476"/>
                  <a:pt x="20331" y="38239"/>
                  <a:pt x="21671" y="37750"/>
                </a:cubicBezTo>
                <a:cubicBezTo>
                  <a:pt x="22880" y="37309"/>
                  <a:pt x="24022" y="36673"/>
                  <a:pt x="24913" y="35755"/>
                </a:cubicBezTo>
                <a:cubicBezTo>
                  <a:pt x="25991" y="34631"/>
                  <a:pt x="26626" y="33163"/>
                  <a:pt x="27104" y="31683"/>
                </a:cubicBezTo>
                <a:cubicBezTo>
                  <a:pt x="28220" y="32785"/>
                  <a:pt x="29719" y="33388"/>
                  <a:pt x="31161" y="33984"/>
                </a:cubicBezTo>
                <a:cubicBezTo>
                  <a:pt x="32710" y="34631"/>
                  <a:pt x="34389" y="35054"/>
                  <a:pt x="36059" y="35054"/>
                </a:cubicBezTo>
                <a:cubicBezTo>
                  <a:pt x="36625" y="35054"/>
                  <a:pt x="37190" y="35005"/>
                  <a:pt x="37749" y="34900"/>
                </a:cubicBezTo>
                <a:cubicBezTo>
                  <a:pt x="41511" y="34200"/>
                  <a:pt x="44588" y="30766"/>
                  <a:pt x="44869" y="26941"/>
                </a:cubicBezTo>
                <a:cubicBezTo>
                  <a:pt x="45137" y="23244"/>
                  <a:pt x="42699" y="19500"/>
                  <a:pt x="39247" y="18155"/>
                </a:cubicBezTo>
                <a:cubicBezTo>
                  <a:pt x="38116" y="20244"/>
                  <a:pt x="36161" y="21892"/>
                  <a:pt x="33819" y="22671"/>
                </a:cubicBezTo>
                <a:cubicBezTo>
                  <a:pt x="32802" y="23009"/>
                  <a:pt x="31730" y="23179"/>
                  <a:pt x="30648" y="23188"/>
                </a:cubicBezTo>
                <a:cubicBezTo>
                  <a:pt x="30627" y="23188"/>
                  <a:pt x="30606" y="23188"/>
                  <a:pt x="30586" y="23188"/>
                </a:cubicBezTo>
                <a:cubicBezTo>
                  <a:pt x="28891" y="23188"/>
                  <a:pt x="27176" y="22788"/>
                  <a:pt x="25610" y="21999"/>
                </a:cubicBezTo>
                <a:cubicBezTo>
                  <a:pt x="22925" y="20644"/>
                  <a:pt x="20997" y="18193"/>
                  <a:pt x="20577" y="15604"/>
                </a:cubicBezTo>
                <a:cubicBezTo>
                  <a:pt x="19969" y="11859"/>
                  <a:pt x="22700" y="7930"/>
                  <a:pt x="26421" y="7194"/>
                </a:cubicBezTo>
                <a:cubicBezTo>
                  <a:pt x="26850" y="7109"/>
                  <a:pt x="27283" y="7068"/>
                  <a:pt x="27714" y="7068"/>
                </a:cubicBezTo>
                <a:cubicBezTo>
                  <a:pt x="31029" y="7068"/>
                  <a:pt x="34264" y="9477"/>
                  <a:pt x="35028" y="12744"/>
                </a:cubicBezTo>
                <a:cubicBezTo>
                  <a:pt x="35067" y="12910"/>
                  <a:pt x="34965" y="13076"/>
                  <a:pt x="34798" y="13115"/>
                </a:cubicBezTo>
                <a:cubicBezTo>
                  <a:pt x="34774" y="13121"/>
                  <a:pt x="34749" y="13124"/>
                  <a:pt x="34725" y="13124"/>
                </a:cubicBezTo>
                <a:cubicBezTo>
                  <a:pt x="34585" y="13124"/>
                  <a:pt x="34458" y="13027"/>
                  <a:pt x="34426" y="12884"/>
                </a:cubicBezTo>
                <a:cubicBezTo>
                  <a:pt x="33725" y="9889"/>
                  <a:pt x="30758" y="7684"/>
                  <a:pt x="27721" y="7684"/>
                </a:cubicBezTo>
                <a:cubicBezTo>
                  <a:pt x="27328" y="7684"/>
                  <a:pt x="26933" y="7721"/>
                  <a:pt x="26542" y="7798"/>
                </a:cubicBezTo>
                <a:cubicBezTo>
                  <a:pt x="23132" y="8472"/>
                  <a:pt x="20630" y="12073"/>
                  <a:pt x="21186" y="15503"/>
                </a:cubicBezTo>
                <a:cubicBezTo>
                  <a:pt x="21576" y="17900"/>
                  <a:pt x="23377" y="20177"/>
                  <a:pt x="25889" y="21444"/>
                </a:cubicBezTo>
                <a:cubicBezTo>
                  <a:pt x="27366" y="22190"/>
                  <a:pt x="28983" y="22569"/>
                  <a:pt x="30579" y="22569"/>
                </a:cubicBezTo>
                <a:cubicBezTo>
                  <a:pt x="31618" y="22569"/>
                  <a:pt x="32647" y="22408"/>
                  <a:pt x="33623" y="22083"/>
                </a:cubicBezTo>
                <a:cubicBezTo>
                  <a:pt x="36162" y="21239"/>
                  <a:pt x="38295" y="19215"/>
                  <a:pt x="39186" y="16803"/>
                </a:cubicBezTo>
                <a:cubicBezTo>
                  <a:pt x="39213" y="16734"/>
                  <a:pt x="39262" y="16682"/>
                  <a:pt x="39322" y="16648"/>
                </a:cubicBezTo>
                <a:cubicBezTo>
                  <a:pt x="39705" y="15160"/>
                  <a:pt x="39923" y="13626"/>
                  <a:pt x="39826" y="12102"/>
                </a:cubicBezTo>
                <a:cubicBezTo>
                  <a:pt x="39474" y="6229"/>
                  <a:pt x="34290" y="1326"/>
                  <a:pt x="28502" y="262"/>
                </a:cubicBezTo>
                <a:cubicBezTo>
                  <a:pt x="27539" y="85"/>
                  <a:pt x="26569" y="1"/>
                  <a:pt x="25599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9" name="Google Shape;926;p20"/>
          <p:cNvGrpSpPr/>
          <p:nvPr/>
        </p:nvGrpSpPr>
        <p:grpSpPr>
          <a:xfrm flipH="1">
            <a:off x="10274938" y="5349944"/>
            <a:ext cx="2361165" cy="1868041"/>
            <a:chOff x="2677900" y="3105300"/>
            <a:chExt cx="1079275" cy="853975"/>
          </a:xfrm>
        </p:grpSpPr>
        <p:sp>
          <p:nvSpPr>
            <p:cNvPr id="1050194" name="Google Shape;927;p20"/>
            <p:cNvSpPr/>
            <p:nvPr/>
          </p:nvSpPr>
          <p:spPr>
            <a:xfrm>
              <a:off x="2677900" y="3105300"/>
              <a:ext cx="1079275" cy="853975"/>
            </a:xfrm>
            <a:custGeom>
              <a:avLst/>
              <a:gdLst/>
              <a:ahLst/>
              <a:cxnLst/>
              <a:rect l="l" t="t" r="r" b="b"/>
              <a:pathLst>
                <a:path w="43171" h="34159" extrusionOk="0">
                  <a:moveTo>
                    <a:pt x="22772" y="0"/>
                  </a:moveTo>
                  <a:cubicBezTo>
                    <a:pt x="21110" y="0"/>
                    <a:pt x="19442" y="335"/>
                    <a:pt x="17932" y="1003"/>
                  </a:cubicBezTo>
                  <a:cubicBezTo>
                    <a:pt x="13477" y="2977"/>
                    <a:pt x="10403" y="7360"/>
                    <a:pt x="9107" y="12057"/>
                  </a:cubicBezTo>
                  <a:cubicBezTo>
                    <a:pt x="8790" y="12016"/>
                    <a:pt x="8471" y="11996"/>
                    <a:pt x="8152" y="11996"/>
                  </a:cubicBezTo>
                  <a:cubicBezTo>
                    <a:pt x="4983" y="11996"/>
                    <a:pt x="1771" y="13950"/>
                    <a:pt x="1" y="16598"/>
                  </a:cubicBezTo>
                  <a:lnTo>
                    <a:pt x="8778" y="29286"/>
                  </a:lnTo>
                  <a:cubicBezTo>
                    <a:pt x="9776" y="28682"/>
                    <a:pt x="10756" y="28059"/>
                    <a:pt x="11701" y="27412"/>
                  </a:cubicBezTo>
                  <a:cubicBezTo>
                    <a:pt x="11904" y="27279"/>
                    <a:pt x="12103" y="27143"/>
                    <a:pt x="12301" y="27006"/>
                  </a:cubicBezTo>
                  <a:cubicBezTo>
                    <a:pt x="12323" y="27069"/>
                    <a:pt x="12343" y="27134"/>
                    <a:pt x="12364" y="27199"/>
                  </a:cubicBezTo>
                  <a:cubicBezTo>
                    <a:pt x="13508" y="30810"/>
                    <a:pt x="16826" y="33385"/>
                    <a:pt x="20576" y="34021"/>
                  </a:cubicBezTo>
                  <a:cubicBezTo>
                    <a:pt x="21119" y="34113"/>
                    <a:pt x="21668" y="34158"/>
                    <a:pt x="22216" y="34158"/>
                  </a:cubicBezTo>
                  <a:cubicBezTo>
                    <a:pt x="25523" y="34158"/>
                    <a:pt x="28820" y="32527"/>
                    <a:pt x="30752" y="29833"/>
                  </a:cubicBezTo>
                  <a:cubicBezTo>
                    <a:pt x="31372" y="28968"/>
                    <a:pt x="31858" y="27998"/>
                    <a:pt x="32039" y="26955"/>
                  </a:cubicBezTo>
                  <a:cubicBezTo>
                    <a:pt x="32252" y="25683"/>
                    <a:pt x="32003" y="24383"/>
                    <a:pt x="31638" y="23147"/>
                  </a:cubicBezTo>
                  <a:lnTo>
                    <a:pt x="31638" y="23147"/>
                  </a:lnTo>
                  <a:cubicBezTo>
                    <a:pt x="31968" y="23207"/>
                    <a:pt x="32301" y="23232"/>
                    <a:pt x="32634" y="23232"/>
                  </a:cubicBezTo>
                  <a:cubicBezTo>
                    <a:pt x="33589" y="23232"/>
                    <a:pt x="34549" y="23024"/>
                    <a:pt x="35487" y="22827"/>
                  </a:cubicBezTo>
                  <a:cubicBezTo>
                    <a:pt x="37311" y="22453"/>
                    <a:pt x="39105" y="21693"/>
                    <a:pt x="40422" y="20380"/>
                  </a:cubicBezTo>
                  <a:cubicBezTo>
                    <a:pt x="42669" y="18146"/>
                    <a:pt x="43170" y="14362"/>
                    <a:pt x="41580" y="11614"/>
                  </a:cubicBezTo>
                  <a:cubicBezTo>
                    <a:pt x="40297" y="9410"/>
                    <a:pt x="37726" y="8055"/>
                    <a:pt x="35179" y="8055"/>
                  </a:cubicBezTo>
                  <a:cubicBezTo>
                    <a:pt x="34657" y="8055"/>
                    <a:pt x="34137" y="8112"/>
                    <a:pt x="33629" y="8229"/>
                  </a:cubicBezTo>
                  <a:cubicBezTo>
                    <a:pt x="33530" y="8248"/>
                    <a:pt x="33444" y="8270"/>
                    <a:pt x="33350" y="8296"/>
                  </a:cubicBezTo>
                  <a:cubicBezTo>
                    <a:pt x="33236" y="7915"/>
                    <a:pt x="33112" y="7540"/>
                    <a:pt x="32980" y="7166"/>
                  </a:cubicBezTo>
                  <a:cubicBezTo>
                    <a:pt x="32548" y="5969"/>
                    <a:pt x="31980" y="4817"/>
                    <a:pt x="31202" y="3818"/>
                  </a:cubicBezTo>
                  <a:cubicBezTo>
                    <a:pt x="29232" y="1272"/>
                    <a:pt x="26014" y="0"/>
                    <a:pt x="22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95" name="Google Shape;928;p20"/>
            <p:cNvSpPr/>
            <p:nvPr/>
          </p:nvSpPr>
          <p:spPr>
            <a:xfrm>
              <a:off x="3115575" y="3229400"/>
              <a:ext cx="412775" cy="308275"/>
            </a:xfrm>
            <a:custGeom>
              <a:avLst/>
              <a:gdLst/>
              <a:ahLst/>
              <a:cxnLst/>
              <a:rect l="l" t="t" r="r" b="b"/>
              <a:pathLst>
                <a:path w="16511" h="12331" extrusionOk="0">
                  <a:moveTo>
                    <a:pt x="6605" y="1"/>
                  </a:moveTo>
                  <a:cubicBezTo>
                    <a:pt x="4993" y="1"/>
                    <a:pt x="3380" y="588"/>
                    <a:pt x="2238" y="1750"/>
                  </a:cubicBezTo>
                  <a:cubicBezTo>
                    <a:pt x="35" y="3990"/>
                    <a:pt x="0" y="7952"/>
                    <a:pt x="2163" y="10231"/>
                  </a:cubicBezTo>
                  <a:cubicBezTo>
                    <a:pt x="3432" y="11568"/>
                    <a:pt x="5399" y="12330"/>
                    <a:pt x="7475" y="12330"/>
                  </a:cubicBezTo>
                  <a:cubicBezTo>
                    <a:pt x="7844" y="12330"/>
                    <a:pt x="8217" y="12306"/>
                    <a:pt x="8589" y="12257"/>
                  </a:cubicBezTo>
                  <a:cubicBezTo>
                    <a:pt x="10047" y="12065"/>
                    <a:pt x="11422" y="11527"/>
                    <a:pt x="12591" y="10720"/>
                  </a:cubicBezTo>
                  <a:cubicBezTo>
                    <a:pt x="13327" y="10209"/>
                    <a:pt x="13980" y="9592"/>
                    <a:pt x="14519" y="8886"/>
                  </a:cubicBezTo>
                  <a:cubicBezTo>
                    <a:pt x="15976" y="6975"/>
                    <a:pt x="16510" y="4492"/>
                    <a:pt x="15950" y="2243"/>
                  </a:cubicBezTo>
                  <a:cubicBezTo>
                    <a:pt x="15922" y="2127"/>
                    <a:pt x="15818" y="2049"/>
                    <a:pt x="15703" y="2049"/>
                  </a:cubicBezTo>
                  <a:cubicBezTo>
                    <a:pt x="15682" y="2049"/>
                    <a:pt x="15661" y="2051"/>
                    <a:pt x="15641" y="2056"/>
                  </a:cubicBezTo>
                  <a:cubicBezTo>
                    <a:pt x="15506" y="2090"/>
                    <a:pt x="15420" y="2230"/>
                    <a:pt x="15454" y="2366"/>
                  </a:cubicBezTo>
                  <a:cubicBezTo>
                    <a:pt x="15970" y="4434"/>
                    <a:pt x="15456" y="6813"/>
                    <a:pt x="14113" y="8575"/>
                  </a:cubicBezTo>
                  <a:cubicBezTo>
                    <a:pt x="12804" y="10295"/>
                    <a:pt x="10767" y="11452"/>
                    <a:pt x="8524" y="11748"/>
                  </a:cubicBezTo>
                  <a:cubicBezTo>
                    <a:pt x="8172" y="11795"/>
                    <a:pt x="7820" y="11818"/>
                    <a:pt x="7472" y="11818"/>
                  </a:cubicBezTo>
                  <a:cubicBezTo>
                    <a:pt x="5536" y="11818"/>
                    <a:pt x="3709" y="11113"/>
                    <a:pt x="2534" y="9877"/>
                  </a:cubicBezTo>
                  <a:cubicBezTo>
                    <a:pt x="553" y="7791"/>
                    <a:pt x="585" y="4160"/>
                    <a:pt x="2603" y="2108"/>
                  </a:cubicBezTo>
                  <a:cubicBezTo>
                    <a:pt x="3650" y="1045"/>
                    <a:pt x="5129" y="507"/>
                    <a:pt x="6606" y="507"/>
                  </a:cubicBezTo>
                  <a:cubicBezTo>
                    <a:pt x="7978" y="507"/>
                    <a:pt x="9349" y="971"/>
                    <a:pt x="10370" y="1907"/>
                  </a:cubicBezTo>
                  <a:cubicBezTo>
                    <a:pt x="10420" y="1953"/>
                    <a:pt x="10482" y="1976"/>
                    <a:pt x="10544" y="1976"/>
                  </a:cubicBezTo>
                  <a:cubicBezTo>
                    <a:pt x="10613" y="1976"/>
                    <a:pt x="10681" y="1948"/>
                    <a:pt x="10731" y="1893"/>
                  </a:cubicBezTo>
                  <a:cubicBezTo>
                    <a:pt x="10827" y="1789"/>
                    <a:pt x="10819" y="1627"/>
                    <a:pt x="10716" y="1531"/>
                  </a:cubicBezTo>
                  <a:cubicBezTo>
                    <a:pt x="9601" y="508"/>
                    <a:pt x="8104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96" name="Google Shape;929;p20"/>
            <p:cNvSpPr/>
            <p:nvPr/>
          </p:nvSpPr>
          <p:spPr>
            <a:xfrm>
              <a:off x="2809450" y="3502225"/>
              <a:ext cx="246575" cy="289875"/>
            </a:xfrm>
            <a:custGeom>
              <a:avLst/>
              <a:gdLst/>
              <a:ahLst/>
              <a:cxnLst/>
              <a:rect l="l" t="t" r="r" b="b"/>
              <a:pathLst>
                <a:path w="9863" h="11595" extrusionOk="0">
                  <a:moveTo>
                    <a:pt x="3984" y="0"/>
                  </a:moveTo>
                  <a:cubicBezTo>
                    <a:pt x="3405" y="0"/>
                    <a:pt x="2845" y="105"/>
                    <a:pt x="2338" y="318"/>
                  </a:cubicBezTo>
                  <a:cubicBezTo>
                    <a:pt x="913" y="916"/>
                    <a:pt x="1" y="2371"/>
                    <a:pt x="165" y="3778"/>
                  </a:cubicBezTo>
                  <a:cubicBezTo>
                    <a:pt x="272" y="4691"/>
                    <a:pt x="835" y="5544"/>
                    <a:pt x="1632" y="6003"/>
                  </a:cubicBezTo>
                  <a:cubicBezTo>
                    <a:pt x="2080" y="6261"/>
                    <a:pt x="2599" y="6392"/>
                    <a:pt x="3117" y="6392"/>
                  </a:cubicBezTo>
                  <a:cubicBezTo>
                    <a:pt x="3521" y="6392"/>
                    <a:pt x="3924" y="6313"/>
                    <a:pt x="4293" y="6152"/>
                  </a:cubicBezTo>
                  <a:cubicBezTo>
                    <a:pt x="4423" y="6095"/>
                    <a:pt x="4484" y="5947"/>
                    <a:pt x="4426" y="5816"/>
                  </a:cubicBezTo>
                  <a:cubicBezTo>
                    <a:pt x="4385" y="5720"/>
                    <a:pt x="4291" y="5662"/>
                    <a:pt x="4193" y="5662"/>
                  </a:cubicBezTo>
                  <a:cubicBezTo>
                    <a:pt x="4159" y="5662"/>
                    <a:pt x="4124" y="5669"/>
                    <a:pt x="4091" y="5683"/>
                  </a:cubicBezTo>
                  <a:cubicBezTo>
                    <a:pt x="3785" y="5816"/>
                    <a:pt x="3451" y="5882"/>
                    <a:pt x="3117" y="5882"/>
                  </a:cubicBezTo>
                  <a:cubicBezTo>
                    <a:pt x="2688" y="5882"/>
                    <a:pt x="2259" y="5773"/>
                    <a:pt x="1888" y="5560"/>
                  </a:cubicBezTo>
                  <a:cubicBezTo>
                    <a:pt x="1228" y="5180"/>
                    <a:pt x="763" y="4474"/>
                    <a:pt x="674" y="3718"/>
                  </a:cubicBezTo>
                  <a:cubicBezTo>
                    <a:pt x="537" y="2552"/>
                    <a:pt x="1340" y="1295"/>
                    <a:pt x="2537" y="791"/>
                  </a:cubicBezTo>
                  <a:cubicBezTo>
                    <a:pt x="2982" y="604"/>
                    <a:pt x="3475" y="512"/>
                    <a:pt x="3986" y="512"/>
                  </a:cubicBezTo>
                  <a:cubicBezTo>
                    <a:pt x="4727" y="512"/>
                    <a:pt x="5506" y="706"/>
                    <a:pt x="6229" y="1085"/>
                  </a:cubicBezTo>
                  <a:cubicBezTo>
                    <a:pt x="8019" y="2024"/>
                    <a:pt x="9253" y="4011"/>
                    <a:pt x="9302" y="6030"/>
                  </a:cubicBezTo>
                  <a:cubicBezTo>
                    <a:pt x="9351" y="8049"/>
                    <a:pt x="8212" y="10089"/>
                    <a:pt x="6472" y="11118"/>
                  </a:cubicBezTo>
                  <a:cubicBezTo>
                    <a:pt x="6350" y="11182"/>
                    <a:pt x="6310" y="11346"/>
                    <a:pt x="6382" y="11467"/>
                  </a:cubicBezTo>
                  <a:cubicBezTo>
                    <a:pt x="6430" y="11549"/>
                    <a:pt x="6515" y="11594"/>
                    <a:pt x="6603" y="11594"/>
                  </a:cubicBezTo>
                  <a:cubicBezTo>
                    <a:pt x="6647" y="11594"/>
                    <a:pt x="6691" y="11583"/>
                    <a:pt x="6731" y="11559"/>
                  </a:cubicBezTo>
                  <a:cubicBezTo>
                    <a:pt x="6858" y="11484"/>
                    <a:pt x="6981" y="11405"/>
                    <a:pt x="7102" y="11322"/>
                  </a:cubicBezTo>
                  <a:cubicBezTo>
                    <a:pt x="8811" y="10140"/>
                    <a:pt x="9863" y="8105"/>
                    <a:pt x="9812" y="6015"/>
                  </a:cubicBezTo>
                  <a:cubicBezTo>
                    <a:pt x="9758" y="3781"/>
                    <a:pt x="8445" y="1668"/>
                    <a:pt x="6466" y="631"/>
                  </a:cubicBezTo>
                  <a:cubicBezTo>
                    <a:pt x="5669" y="213"/>
                    <a:pt x="4808" y="0"/>
                    <a:pt x="3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0197" name="Google Shape;930;p20"/>
          <p:cNvSpPr txBox="1">
            <a:spLocks noGrp="1"/>
          </p:cNvSpPr>
          <p:nvPr>
            <p:ph type="subTitle" idx="1"/>
          </p:nvPr>
        </p:nvSpPr>
        <p:spPr>
          <a:xfrm>
            <a:off x="960000" y="1847243"/>
            <a:ext cx="2560400" cy="2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50198" name="Google Shape;931;p20"/>
          <p:cNvSpPr txBox="1">
            <a:spLocks noGrp="1"/>
          </p:cNvSpPr>
          <p:nvPr>
            <p:ph type="title"/>
          </p:nvPr>
        </p:nvSpPr>
        <p:spPr>
          <a:xfrm>
            <a:off x="960000" y="605452"/>
            <a:ext cx="10272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</a:lvl9pPr>
          </a:lstStyle>
          <a:p>
            <a:endParaRPr/>
          </a:p>
        </p:txBody>
      </p:sp>
      <p:sp>
        <p:nvSpPr>
          <p:cNvPr id="1050199" name="Google Shape;932;p20"/>
          <p:cNvSpPr/>
          <p:nvPr/>
        </p:nvSpPr>
        <p:spPr>
          <a:xfrm flipH="1">
            <a:off x="-1006899" y="-562334"/>
            <a:ext cx="2295756" cy="1847651"/>
          </a:xfrm>
          <a:custGeom>
            <a:avLst/>
            <a:gdLst/>
            <a:ahLst/>
            <a:cxnLst/>
            <a:rect l="l" t="t" r="r" b="b"/>
            <a:pathLst>
              <a:path w="41360" h="33287" extrusionOk="0">
                <a:moveTo>
                  <a:pt x="22848" y="1"/>
                </a:moveTo>
                <a:cubicBezTo>
                  <a:pt x="20756" y="1"/>
                  <a:pt x="18663" y="602"/>
                  <a:pt x="16938" y="1789"/>
                </a:cubicBezTo>
                <a:cubicBezTo>
                  <a:pt x="16060" y="2391"/>
                  <a:pt x="15275" y="3138"/>
                  <a:pt x="14750" y="4057"/>
                </a:cubicBezTo>
                <a:cubicBezTo>
                  <a:pt x="14117" y="5181"/>
                  <a:pt x="13910" y="6487"/>
                  <a:pt x="13833" y="7775"/>
                </a:cubicBezTo>
                <a:cubicBezTo>
                  <a:pt x="12710" y="7122"/>
                  <a:pt x="11384" y="6946"/>
                  <a:pt x="10104" y="6767"/>
                </a:cubicBezTo>
                <a:cubicBezTo>
                  <a:pt x="9519" y="6683"/>
                  <a:pt x="8924" y="6635"/>
                  <a:pt x="8329" y="6635"/>
                </a:cubicBezTo>
                <a:cubicBezTo>
                  <a:pt x="7052" y="6635"/>
                  <a:pt x="5781" y="6854"/>
                  <a:pt x="4631" y="7392"/>
                </a:cubicBezTo>
                <a:cubicBezTo>
                  <a:pt x="1759" y="8731"/>
                  <a:pt x="1" y="12120"/>
                  <a:pt x="565" y="15244"/>
                </a:cubicBezTo>
                <a:cubicBezTo>
                  <a:pt x="1113" y="18264"/>
                  <a:pt x="3841" y="20762"/>
                  <a:pt x="6889" y="21129"/>
                </a:cubicBezTo>
                <a:cubicBezTo>
                  <a:pt x="7364" y="19219"/>
                  <a:pt x="8592" y="17495"/>
                  <a:pt x="10310" y="16386"/>
                </a:cubicBezTo>
                <a:cubicBezTo>
                  <a:pt x="11056" y="15905"/>
                  <a:pt x="11880" y="15545"/>
                  <a:pt x="12745" y="15317"/>
                </a:cubicBezTo>
                <a:cubicBezTo>
                  <a:pt x="13494" y="15119"/>
                  <a:pt x="14273" y="15018"/>
                  <a:pt x="15059" y="15018"/>
                </a:cubicBezTo>
                <a:cubicBezTo>
                  <a:pt x="15716" y="15018"/>
                  <a:pt x="16378" y="15089"/>
                  <a:pt x="17031" y="15231"/>
                </a:cubicBezTo>
                <a:cubicBezTo>
                  <a:pt x="19463" y="15764"/>
                  <a:pt x="21516" y="17331"/>
                  <a:pt x="22387" y="19321"/>
                </a:cubicBezTo>
                <a:cubicBezTo>
                  <a:pt x="23646" y="22198"/>
                  <a:pt x="22268" y="25913"/>
                  <a:pt x="19436" y="27271"/>
                </a:cubicBezTo>
                <a:cubicBezTo>
                  <a:pt x="18654" y="27647"/>
                  <a:pt x="17801" y="27824"/>
                  <a:pt x="16945" y="27824"/>
                </a:cubicBezTo>
                <a:cubicBezTo>
                  <a:pt x="14702" y="27824"/>
                  <a:pt x="12442" y="26611"/>
                  <a:pt x="11388" y="24597"/>
                </a:cubicBezTo>
                <a:cubicBezTo>
                  <a:pt x="11323" y="24472"/>
                  <a:pt x="11372" y="24317"/>
                  <a:pt x="11495" y="24250"/>
                </a:cubicBezTo>
                <a:cubicBezTo>
                  <a:pt x="11533" y="24230"/>
                  <a:pt x="11574" y="24221"/>
                  <a:pt x="11614" y="24221"/>
                </a:cubicBezTo>
                <a:cubicBezTo>
                  <a:pt x="11706" y="24221"/>
                  <a:pt x="11795" y="24272"/>
                  <a:pt x="11841" y="24359"/>
                </a:cubicBezTo>
                <a:cubicBezTo>
                  <a:pt x="12806" y="26205"/>
                  <a:pt x="14879" y="27314"/>
                  <a:pt x="16934" y="27314"/>
                </a:cubicBezTo>
                <a:cubicBezTo>
                  <a:pt x="17717" y="27314"/>
                  <a:pt x="18498" y="27153"/>
                  <a:pt x="19214" y="26810"/>
                </a:cubicBezTo>
                <a:cubicBezTo>
                  <a:pt x="21809" y="25566"/>
                  <a:pt x="23073" y="22161"/>
                  <a:pt x="21918" y="19526"/>
                </a:cubicBezTo>
                <a:cubicBezTo>
                  <a:pt x="21111" y="17683"/>
                  <a:pt x="19197" y="16230"/>
                  <a:pt x="16921" y="15732"/>
                </a:cubicBezTo>
                <a:cubicBezTo>
                  <a:pt x="16304" y="15597"/>
                  <a:pt x="15678" y="15530"/>
                  <a:pt x="15058" y="15530"/>
                </a:cubicBezTo>
                <a:cubicBezTo>
                  <a:pt x="13460" y="15530"/>
                  <a:pt x="11895" y="15973"/>
                  <a:pt x="10587" y="16817"/>
                </a:cubicBezTo>
                <a:cubicBezTo>
                  <a:pt x="8727" y="18019"/>
                  <a:pt x="7434" y="20082"/>
                  <a:pt x="7217" y="22202"/>
                </a:cubicBezTo>
                <a:cubicBezTo>
                  <a:pt x="7209" y="22263"/>
                  <a:pt x="7181" y="22314"/>
                  <a:pt x="7140" y="22354"/>
                </a:cubicBezTo>
                <a:cubicBezTo>
                  <a:pt x="7140" y="23626"/>
                  <a:pt x="7281" y="24901"/>
                  <a:pt x="7673" y="26103"/>
                </a:cubicBezTo>
                <a:cubicBezTo>
                  <a:pt x="9088" y="30488"/>
                  <a:pt x="13790" y="33286"/>
                  <a:pt x="18408" y="33286"/>
                </a:cubicBezTo>
                <a:cubicBezTo>
                  <a:pt x="18672" y="33286"/>
                  <a:pt x="18935" y="33277"/>
                  <a:pt x="19197" y="33259"/>
                </a:cubicBezTo>
                <a:cubicBezTo>
                  <a:pt x="24058" y="32917"/>
                  <a:pt x="28438" y="29840"/>
                  <a:pt x="31252" y="25862"/>
                </a:cubicBezTo>
                <a:cubicBezTo>
                  <a:pt x="32420" y="26463"/>
                  <a:pt x="33741" y="26739"/>
                  <a:pt x="35085" y="26739"/>
                </a:cubicBezTo>
                <a:cubicBezTo>
                  <a:pt x="37311" y="26739"/>
                  <a:pt x="39599" y="25981"/>
                  <a:pt x="41360" y="24684"/>
                </a:cubicBezTo>
                <a:lnTo>
                  <a:pt x="37425" y="9941"/>
                </a:lnTo>
                <a:cubicBezTo>
                  <a:pt x="36280" y="10168"/>
                  <a:pt x="33996" y="10899"/>
                  <a:pt x="33859" y="10917"/>
                </a:cubicBezTo>
                <a:cubicBezTo>
                  <a:pt x="31873" y="11293"/>
                  <a:pt x="30109" y="12825"/>
                  <a:pt x="29469" y="14741"/>
                </a:cubicBezTo>
                <a:cubicBezTo>
                  <a:pt x="28828" y="16657"/>
                  <a:pt x="29315" y="18946"/>
                  <a:pt x="30679" y="20434"/>
                </a:cubicBezTo>
                <a:cubicBezTo>
                  <a:pt x="31567" y="21405"/>
                  <a:pt x="32752" y="21971"/>
                  <a:pt x="33883" y="21971"/>
                </a:cubicBezTo>
                <a:cubicBezTo>
                  <a:pt x="33939" y="21971"/>
                  <a:pt x="33995" y="21969"/>
                  <a:pt x="34051" y="21966"/>
                </a:cubicBezTo>
                <a:cubicBezTo>
                  <a:pt x="35348" y="21899"/>
                  <a:pt x="36530" y="20989"/>
                  <a:pt x="36797" y="19846"/>
                </a:cubicBezTo>
                <a:cubicBezTo>
                  <a:pt x="36972" y="19105"/>
                  <a:pt x="36774" y="18282"/>
                  <a:pt x="36281" y="17701"/>
                </a:cubicBezTo>
                <a:cubicBezTo>
                  <a:pt x="35820" y="17156"/>
                  <a:pt x="35107" y="16831"/>
                  <a:pt x="34394" y="16831"/>
                </a:cubicBezTo>
                <a:cubicBezTo>
                  <a:pt x="34346" y="16831"/>
                  <a:pt x="34299" y="16832"/>
                  <a:pt x="34252" y="16835"/>
                </a:cubicBezTo>
                <a:cubicBezTo>
                  <a:pt x="34246" y="16835"/>
                  <a:pt x="34239" y="16836"/>
                  <a:pt x="34233" y="16836"/>
                </a:cubicBezTo>
                <a:cubicBezTo>
                  <a:pt x="34100" y="16836"/>
                  <a:pt x="33988" y="16732"/>
                  <a:pt x="33981" y="16596"/>
                </a:cubicBezTo>
                <a:cubicBezTo>
                  <a:pt x="33972" y="16456"/>
                  <a:pt x="34079" y="16336"/>
                  <a:pt x="34220" y="16325"/>
                </a:cubicBezTo>
                <a:cubicBezTo>
                  <a:pt x="34278" y="16321"/>
                  <a:pt x="34336" y="16320"/>
                  <a:pt x="34395" y="16320"/>
                </a:cubicBezTo>
                <a:cubicBezTo>
                  <a:pt x="35256" y="16320"/>
                  <a:pt x="36116" y="16713"/>
                  <a:pt x="36673" y="17370"/>
                </a:cubicBezTo>
                <a:cubicBezTo>
                  <a:pt x="37267" y="18073"/>
                  <a:pt x="37507" y="19067"/>
                  <a:pt x="37296" y="19963"/>
                </a:cubicBezTo>
                <a:cubicBezTo>
                  <a:pt x="36973" y="21341"/>
                  <a:pt x="35621" y="22399"/>
                  <a:pt x="34077" y="22478"/>
                </a:cubicBezTo>
                <a:cubicBezTo>
                  <a:pt x="34013" y="22482"/>
                  <a:pt x="33948" y="22483"/>
                  <a:pt x="33883" y="22483"/>
                </a:cubicBezTo>
                <a:cubicBezTo>
                  <a:pt x="32611" y="22483"/>
                  <a:pt x="31284" y="21856"/>
                  <a:pt x="30302" y="20782"/>
                </a:cubicBezTo>
                <a:cubicBezTo>
                  <a:pt x="28793" y="19134"/>
                  <a:pt x="28275" y="16699"/>
                  <a:pt x="28985" y="14581"/>
                </a:cubicBezTo>
                <a:cubicBezTo>
                  <a:pt x="29646" y="12601"/>
                  <a:pt x="31327" y="11043"/>
                  <a:pt x="33336" y="10512"/>
                </a:cubicBezTo>
                <a:cubicBezTo>
                  <a:pt x="33487" y="6727"/>
                  <a:pt x="31242" y="3179"/>
                  <a:pt x="27931" y="1305"/>
                </a:cubicBezTo>
                <a:cubicBezTo>
                  <a:pt x="26388" y="432"/>
                  <a:pt x="24618" y="1"/>
                  <a:pt x="22848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0" name="Google Shape;933;p20"/>
          <p:cNvGrpSpPr/>
          <p:nvPr/>
        </p:nvGrpSpPr>
        <p:grpSpPr>
          <a:xfrm>
            <a:off x="117577" y="-139712"/>
            <a:ext cx="694919" cy="1219192"/>
            <a:chOff x="3266413" y="556098"/>
            <a:chExt cx="616208" cy="1072728"/>
          </a:xfrm>
        </p:grpSpPr>
        <p:sp>
          <p:nvSpPr>
            <p:cNvPr id="1050200" name="Google Shape;934;p20"/>
            <p:cNvSpPr/>
            <p:nvPr/>
          </p:nvSpPr>
          <p:spPr>
            <a:xfrm>
              <a:off x="3266413" y="556098"/>
              <a:ext cx="616208" cy="1072728"/>
            </a:xfrm>
            <a:custGeom>
              <a:avLst/>
              <a:gdLst/>
              <a:ahLst/>
              <a:cxnLst/>
              <a:rect l="l" t="t" r="r" b="b"/>
              <a:pathLst>
                <a:path w="16045" h="27932" extrusionOk="0">
                  <a:moveTo>
                    <a:pt x="7896" y="0"/>
                  </a:moveTo>
                  <a:cubicBezTo>
                    <a:pt x="7543" y="0"/>
                    <a:pt x="7258" y="285"/>
                    <a:pt x="7258" y="638"/>
                  </a:cubicBezTo>
                  <a:lnTo>
                    <a:pt x="7258" y="11129"/>
                  </a:lnTo>
                  <a:cubicBezTo>
                    <a:pt x="6978" y="11357"/>
                    <a:pt x="6807" y="11703"/>
                    <a:pt x="6807" y="12083"/>
                  </a:cubicBezTo>
                  <a:cubicBezTo>
                    <a:pt x="6807" y="12323"/>
                    <a:pt x="6876" y="12550"/>
                    <a:pt x="6998" y="12742"/>
                  </a:cubicBezTo>
                  <a:lnTo>
                    <a:pt x="250" y="19490"/>
                  </a:lnTo>
                  <a:cubicBezTo>
                    <a:pt x="0" y="19740"/>
                    <a:pt x="0" y="20144"/>
                    <a:pt x="250" y="20392"/>
                  </a:cubicBezTo>
                  <a:lnTo>
                    <a:pt x="7602" y="27744"/>
                  </a:lnTo>
                  <a:cubicBezTo>
                    <a:pt x="7721" y="27863"/>
                    <a:pt x="7884" y="27931"/>
                    <a:pt x="8053" y="27931"/>
                  </a:cubicBezTo>
                  <a:cubicBezTo>
                    <a:pt x="8223" y="27931"/>
                    <a:pt x="8385" y="27865"/>
                    <a:pt x="8504" y="27744"/>
                  </a:cubicBezTo>
                  <a:lnTo>
                    <a:pt x="15857" y="20392"/>
                  </a:lnTo>
                  <a:cubicBezTo>
                    <a:pt x="15976" y="20273"/>
                    <a:pt x="16044" y="20110"/>
                    <a:pt x="16044" y="19941"/>
                  </a:cubicBezTo>
                  <a:cubicBezTo>
                    <a:pt x="16044" y="19772"/>
                    <a:pt x="15977" y="19609"/>
                    <a:pt x="15857" y="19490"/>
                  </a:cubicBezTo>
                  <a:lnTo>
                    <a:pt x="9090" y="12724"/>
                  </a:lnTo>
                  <a:cubicBezTo>
                    <a:pt x="9207" y="12532"/>
                    <a:pt x="9270" y="12310"/>
                    <a:pt x="9270" y="12083"/>
                  </a:cubicBezTo>
                  <a:cubicBezTo>
                    <a:pt x="9270" y="11813"/>
                    <a:pt x="9183" y="11556"/>
                    <a:pt x="9022" y="11341"/>
                  </a:cubicBezTo>
                  <a:cubicBezTo>
                    <a:pt x="8970" y="11273"/>
                    <a:pt x="8912" y="11210"/>
                    <a:pt x="8848" y="11155"/>
                  </a:cubicBezTo>
                  <a:lnTo>
                    <a:pt x="8848" y="638"/>
                  </a:lnTo>
                  <a:cubicBezTo>
                    <a:pt x="8848" y="285"/>
                    <a:pt x="8562" y="0"/>
                    <a:pt x="8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01" name="Google Shape;935;p20"/>
            <p:cNvSpPr/>
            <p:nvPr/>
          </p:nvSpPr>
          <p:spPr>
            <a:xfrm>
              <a:off x="3293297" y="1039540"/>
              <a:ext cx="564707" cy="564707"/>
            </a:xfrm>
            <a:custGeom>
              <a:avLst/>
              <a:gdLst/>
              <a:ahLst/>
              <a:cxnLst/>
              <a:rect l="l" t="t" r="r" b="b"/>
              <a:pathLst>
                <a:path w="14704" h="14704" extrusionOk="0">
                  <a:moveTo>
                    <a:pt x="7351" y="1"/>
                  </a:moveTo>
                  <a:lnTo>
                    <a:pt x="0" y="7352"/>
                  </a:lnTo>
                  <a:lnTo>
                    <a:pt x="7351" y="14704"/>
                  </a:lnTo>
                  <a:lnTo>
                    <a:pt x="14703" y="7352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02" name="Google Shape;936;p20"/>
            <p:cNvSpPr/>
            <p:nvPr/>
          </p:nvSpPr>
          <p:spPr>
            <a:xfrm>
              <a:off x="3322830" y="1069342"/>
              <a:ext cx="505679" cy="505218"/>
            </a:xfrm>
            <a:custGeom>
              <a:avLst/>
              <a:gdLst/>
              <a:ahLst/>
              <a:cxnLst/>
              <a:rect l="l" t="t" r="r" b="b"/>
              <a:pathLst>
                <a:path w="13167" h="13155" extrusionOk="0">
                  <a:moveTo>
                    <a:pt x="6584" y="156"/>
                  </a:moveTo>
                  <a:lnTo>
                    <a:pt x="13006" y="6578"/>
                  </a:lnTo>
                  <a:lnTo>
                    <a:pt x="6584" y="13000"/>
                  </a:lnTo>
                  <a:lnTo>
                    <a:pt x="1196" y="7610"/>
                  </a:lnTo>
                  <a:lnTo>
                    <a:pt x="163" y="6578"/>
                  </a:lnTo>
                  <a:lnTo>
                    <a:pt x="1298" y="5442"/>
                  </a:lnTo>
                  <a:lnTo>
                    <a:pt x="6584" y="156"/>
                  </a:lnTo>
                  <a:close/>
                  <a:moveTo>
                    <a:pt x="6583" y="1"/>
                  </a:moveTo>
                  <a:cubicBezTo>
                    <a:pt x="6567" y="1"/>
                    <a:pt x="6550" y="7"/>
                    <a:pt x="6538" y="19"/>
                  </a:cubicBezTo>
                  <a:lnTo>
                    <a:pt x="24" y="6531"/>
                  </a:lnTo>
                  <a:cubicBezTo>
                    <a:pt x="0" y="6557"/>
                    <a:pt x="0" y="6598"/>
                    <a:pt x="24" y="6622"/>
                  </a:cubicBezTo>
                  <a:lnTo>
                    <a:pt x="1153" y="7751"/>
                  </a:lnTo>
                  <a:lnTo>
                    <a:pt x="6538" y="13136"/>
                  </a:lnTo>
                  <a:cubicBezTo>
                    <a:pt x="6552" y="13147"/>
                    <a:pt x="6566" y="13154"/>
                    <a:pt x="6583" y="13154"/>
                  </a:cubicBezTo>
                  <a:cubicBezTo>
                    <a:pt x="6598" y="13154"/>
                    <a:pt x="6615" y="13147"/>
                    <a:pt x="6626" y="13136"/>
                  </a:cubicBezTo>
                  <a:lnTo>
                    <a:pt x="13140" y="6622"/>
                  </a:lnTo>
                  <a:cubicBezTo>
                    <a:pt x="13166" y="6598"/>
                    <a:pt x="13166" y="6557"/>
                    <a:pt x="13141" y="6531"/>
                  </a:cubicBezTo>
                  <a:lnTo>
                    <a:pt x="6629" y="19"/>
                  </a:lnTo>
                  <a:cubicBezTo>
                    <a:pt x="6616" y="7"/>
                    <a:pt x="6600" y="1"/>
                    <a:pt x="6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03" name="Google Shape;937;p20"/>
            <p:cNvSpPr/>
            <p:nvPr/>
          </p:nvSpPr>
          <p:spPr>
            <a:xfrm>
              <a:off x="3486973" y="1213745"/>
              <a:ext cx="34564" cy="40978"/>
            </a:xfrm>
            <a:custGeom>
              <a:avLst/>
              <a:gdLst/>
              <a:ahLst/>
              <a:cxnLst/>
              <a:rect l="l" t="t" r="r" b="b"/>
              <a:pathLst>
                <a:path w="900" h="1067" extrusionOk="0">
                  <a:moveTo>
                    <a:pt x="103" y="1"/>
                  </a:moveTo>
                  <a:cubicBezTo>
                    <a:pt x="92" y="1"/>
                    <a:pt x="81" y="3"/>
                    <a:pt x="71" y="8"/>
                  </a:cubicBezTo>
                  <a:cubicBezTo>
                    <a:pt x="25" y="25"/>
                    <a:pt x="1" y="77"/>
                    <a:pt x="18" y="125"/>
                  </a:cubicBezTo>
                  <a:cubicBezTo>
                    <a:pt x="53" y="223"/>
                    <a:pt x="103" y="312"/>
                    <a:pt x="152" y="398"/>
                  </a:cubicBezTo>
                  <a:cubicBezTo>
                    <a:pt x="203" y="483"/>
                    <a:pt x="257" y="565"/>
                    <a:pt x="316" y="643"/>
                  </a:cubicBezTo>
                  <a:cubicBezTo>
                    <a:pt x="373" y="724"/>
                    <a:pt x="438" y="797"/>
                    <a:pt x="507" y="869"/>
                  </a:cubicBezTo>
                  <a:cubicBezTo>
                    <a:pt x="579" y="937"/>
                    <a:pt x="654" y="1005"/>
                    <a:pt x="752" y="1056"/>
                  </a:cubicBezTo>
                  <a:cubicBezTo>
                    <a:pt x="766" y="1063"/>
                    <a:pt x="783" y="1067"/>
                    <a:pt x="801" y="1067"/>
                  </a:cubicBezTo>
                  <a:cubicBezTo>
                    <a:pt x="804" y="1067"/>
                    <a:pt x="808" y="1067"/>
                    <a:pt x="812" y="1066"/>
                  </a:cubicBezTo>
                  <a:cubicBezTo>
                    <a:pt x="864" y="1057"/>
                    <a:pt x="899" y="1010"/>
                    <a:pt x="891" y="956"/>
                  </a:cubicBezTo>
                  <a:cubicBezTo>
                    <a:pt x="872" y="846"/>
                    <a:pt x="830" y="751"/>
                    <a:pt x="784" y="660"/>
                  </a:cubicBezTo>
                  <a:cubicBezTo>
                    <a:pt x="734" y="573"/>
                    <a:pt x="675" y="489"/>
                    <a:pt x="609" y="412"/>
                  </a:cubicBezTo>
                  <a:cubicBezTo>
                    <a:pt x="545" y="332"/>
                    <a:pt x="474" y="261"/>
                    <a:pt x="398" y="193"/>
                  </a:cubicBezTo>
                  <a:cubicBezTo>
                    <a:pt x="321" y="126"/>
                    <a:pt x="240" y="62"/>
                    <a:pt x="145" y="11"/>
                  </a:cubicBezTo>
                  <a:cubicBezTo>
                    <a:pt x="132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04" name="Google Shape;938;p20"/>
            <p:cNvSpPr/>
            <p:nvPr/>
          </p:nvSpPr>
          <p:spPr>
            <a:xfrm>
              <a:off x="3442231" y="1283066"/>
              <a:ext cx="99546" cy="96512"/>
            </a:xfrm>
            <a:custGeom>
              <a:avLst/>
              <a:gdLst/>
              <a:ahLst/>
              <a:cxnLst/>
              <a:rect l="l" t="t" r="r" b="b"/>
              <a:pathLst>
                <a:path w="2592" h="2513" extrusionOk="0">
                  <a:moveTo>
                    <a:pt x="146" y="1"/>
                  </a:moveTo>
                  <a:cubicBezTo>
                    <a:pt x="100" y="1"/>
                    <a:pt x="61" y="38"/>
                    <a:pt x="61" y="87"/>
                  </a:cubicBezTo>
                  <a:cubicBezTo>
                    <a:pt x="61" y="134"/>
                    <a:pt x="100" y="172"/>
                    <a:pt x="146" y="172"/>
                  </a:cubicBezTo>
                  <a:lnTo>
                    <a:pt x="2349" y="172"/>
                  </a:lnTo>
                  <a:cubicBezTo>
                    <a:pt x="2246" y="383"/>
                    <a:pt x="2116" y="560"/>
                    <a:pt x="1963" y="739"/>
                  </a:cubicBezTo>
                  <a:cubicBezTo>
                    <a:pt x="1786" y="947"/>
                    <a:pt x="1594" y="1159"/>
                    <a:pt x="1395" y="1353"/>
                  </a:cubicBezTo>
                  <a:cubicBezTo>
                    <a:pt x="1196" y="1549"/>
                    <a:pt x="987" y="1733"/>
                    <a:pt x="764" y="1901"/>
                  </a:cubicBezTo>
                  <a:cubicBezTo>
                    <a:pt x="542" y="2070"/>
                    <a:pt x="306" y="2220"/>
                    <a:pt x="56" y="2351"/>
                  </a:cubicBezTo>
                  <a:lnTo>
                    <a:pt x="55" y="2351"/>
                  </a:lnTo>
                  <a:cubicBezTo>
                    <a:pt x="20" y="2371"/>
                    <a:pt x="1" y="2412"/>
                    <a:pt x="12" y="2451"/>
                  </a:cubicBezTo>
                  <a:cubicBezTo>
                    <a:pt x="24" y="2489"/>
                    <a:pt x="58" y="2512"/>
                    <a:pt x="95" y="2512"/>
                  </a:cubicBezTo>
                  <a:cubicBezTo>
                    <a:pt x="103" y="2512"/>
                    <a:pt x="111" y="2511"/>
                    <a:pt x="119" y="2509"/>
                  </a:cubicBezTo>
                  <a:cubicBezTo>
                    <a:pt x="402" y="2427"/>
                    <a:pt x="677" y="2305"/>
                    <a:pt x="932" y="2152"/>
                  </a:cubicBezTo>
                  <a:cubicBezTo>
                    <a:pt x="1187" y="1999"/>
                    <a:pt x="1427" y="1817"/>
                    <a:pt x="1646" y="1619"/>
                  </a:cubicBezTo>
                  <a:cubicBezTo>
                    <a:pt x="1866" y="1419"/>
                    <a:pt x="2069" y="1213"/>
                    <a:pt x="2257" y="974"/>
                  </a:cubicBezTo>
                  <a:cubicBezTo>
                    <a:pt x="2440" y="736"/>
                    <a:pt x="2592" y="420"/>
                    <a:pt x="2561" y="99"/>
                  </a:cubicBezTo>
                  <a:cubicBezTo>
                    <a:pt x="2562" y="95"/>
                    <a:pt x="2562" y="89"/>
                    <a:pt x="2562" y="85"/>
                  </a:cubicBezTo>
                  <a:cubicBezTo>
                    <a:pt x="2562" y="38"/>
                    <a:pt x="2524" y="1"/>
                    <a:pt x="2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05" name="Google Shape;939;p20"/>
            <p:cNvSpPr/>
            <p:nvPr/>
          </p:nvSpPr>
          <p:spPr>
            <a:xfrm>
              <a:off x="3504486" y="1327578"/>
              <a:ext cx="11176" cy="84990"/>
            </a:xfrm>
            <a:custGeom>
              <a:avLst/>
              <a:gdLst/>
              <a:ahLst/>
              <a:cxnLst/>
              <a:rect l="l" t="t" r="r" b="b"/>
              <a:pathLst>
                <a:path w="291" h="2213" extrusionOk="0">
                  <a:moveTo>
                    <a:pt x="203" y="65"/>
                  </a:moveTo>
                  <a:lnTo>
                    <a:pt x="203" y="65"/>
                  </a:lnTo>
                  <a:cubicBezTo>
                    <a:pt x="210" y="72"/>
                    <a:pt x="215" y="81"/>
                    <a:pt x="216" y="93"/>
                  </a:cubicBezTo>
                  <a:lnTo>
                    <a:pt x="216" y="93"/>
                  </a:lnTo>
                  <a:lnTo>
                    <a:pt x="203" y="65"/>
                  </a:lnTo>
                  <a:close/>
                  <a:moveTo>
                    <a:pt x="132" y="0"/>
                  </a:moveTo>
                  <a:cubicBezTo>
                    <a:pt x="95" y="0"/>
                    <a:pt x="61" y="24"/>
                    <a:pt x="51" y="61"/>
                  </a:cubicBezTo>
                  <a:cubicBezTo>
                    <a:pt x="41" y="94"/>
                    <a:pt x="45" y="126"/>
                    <a:pt x="58" y="152"/>
                  </a:cubicBezTo>
                  <a:lnTo>
                    <a:pt x="58" y="152"/>
                  </a:lnTo>
                  <a:cubicBezTo>
                    <a:pt x="11" y="479"/>
                    <a:pt x="1" y="807"/>
                    <a:pt x="1" y="1133"/>
                  </a:cubicBezTo>
                  <a:cubicBezTo>
                    <a:pt x="4" y="1468"/>
                    <a:pt x="16" y="1804"/>
                    <a:pt x="61" y="2139"/>
                  </a:cubicBezTo>
                  <a:cubicBezTo>
                    <a:pt x="66" y="2176"/>
                    <a:pt x="94" y="2207"/>
                    <a:pt x="134" y="2212"/>
                  </a:cubicBezTo>
                  <a:cubicBezTo>
                    <a:pt x="137" y="2213"/>
                    <a:pt x="141" y="2213"/>
                    <a:pt x="145" y="2213"/>
                  </a:cubicBezTo>
                  <a:cubicBezTo>
                    <a:pt x="188" y="2213"/>
                    <a:pt x="226" y="2183"/>
                    <a:pt x="231" y="2139"/>
                  </a:cubicBezTo>
                  <a:cubicBezTo>
                    <a:pt x="275" y="1804"/>
                    <a:pt x="288" y="1468"/>
                    <a:pt x="290" y="1133"/>
                  </a:cubicBezTo>
                  <a:cubicBezTo>
                    <a:pt x="290" y="799"/>
                    <a:pt x="279" y="463"/>
                    <a:pt x="231" y="128"/>
                  </a:cubicBezTo>
                  <a:lnTo>
                    <a:pt x="217" y="96"/>
                  </a:lnTo>
                  <a:lnTo>
                    <a:pt x="217" y="96"/>
                  </a:lnTo>
                  <a:cubicBezTo>
                    <a:pt x="222" y="55"/>
                    <a:pt x="196" y="15"/>
                    <a:pt x="155" y="4"/>
                  </a:cubicBezTo>
                  <a:cubicBezTo>
                    <a:pt x="147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06" name="Google Shape;940;p20"/>
            <p:cNvSpPr/>
            <p:nvPr/>
          </p:nvSpPr>
          <p:spPr>
            <a:xfrm>
              <a:off x="3508365" y="1329805"/>
              <a:ext cx="36600" cy="36677"/>
            </a:xfrm>
            <a:custGeom>
              <a:avLst/>
              <a:gdLst/>
              <a:ahLst/>
              <a:cxnLst/>
              <a:rect l="l" t="t" r="r" b="b"/>
              <a:pathLst>
                <a:path w="953" h="955" extrusionOk="0">
                  <a:moveTo>
                    <a:pt x="99" y="1"/>
                  </a:moveTo>
                  <a:cubicBezTo>
                    <a:pt x="86" y="1"/>
                    <a:pt x="73" y="4"/>
                    <a:pt x="60" y="10"/>
                  </a:cubicBezTo>
                  <a:cubicBezTo>
                    <a:pt x="18" y="32"/>
                    <a:pt x="1" y="84"/>
                    <a:pt x="21" y="128"/>
                  </a:cubicBezTo>
                  <a:cubicBezTo>
                    <a:pt x="110" y="303"/>
                    <a:pt x="233" y="447"/>
                    <a:pt x="365" y="583"/>
                  </a:cubicBezTo>
                  <a:cubicBezTo>
                    <a:pt x="498" y="717"/>
                    <a:pt x="640" y="844"/>
                    <a:pt x="807" y="943"/>
                  </a:cubicBezTo>
                  <a:cubicBezTo>
                    <a:pt x="821" y="950"/>
                    <a:pt x="837" y="954"/>
                    <a:pt x="853" y="954"/>
                  </a:cubicBezTo>
                  <a:cubicBezTo>
                    <a:pt x="866" y="954"/>
                    <a:pt x="881" y="951"/>
                    <a:pt x="894" y="944"/>
                  </a:cubicBezTo>
                  <a:cubicBezTo>
                    <a:pt x="937" y="920"/>
                    <a:pt x="953" y="867"/>
                    <a:pt x="929" y="825"/>
                  </a:cubicBezTo>
                  <a:lnTo>
                    <a:pt x="927" y="819"/>
                  </a:lnTo>
                  <a:cubicBezTo>
                    <a:pt x="833" y="647"/>
                    <a:pt x="716" y="504"/>
                    <a:pt x="587" y="368"/>
                  </a:cubicBezTo>
                  <a:cubicBezTo>
                    <a:pt x="460" y="235"/>
                    <a:pt x="323" y="110"/>
                    <a:pt x="149" y="14"/>
                  </a:cubicBezTo>
                  <a:lnTo>
                    <a:pt x="143" y="13"/>
                  </a:lnTo>
                  <a:cubicBezTo>
                    <a:pt x="129" y="5"/>
                    <a:pt x="114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07" name="Google Shape;941;p20"/>
            <p:cNvSpPr/>
            <p:nvPr/>
          </p:nvSpPr>
          <p:spPr>
            <a:xfrm>
              <a:off x="3588785" y="1237441"/>
              <a:ext cx="89330" cy="14479"/>
            </a:xfrm>
            <a:custGeom>
              <a:avLst/>
              <a:gdLst/>
              <a:ahLst/>
              <a:cxnLst/>
              <a:rect l="l" t="t" r="r" b="b"/>
              <a:pathLst>
                <a:path w="2326" h="377" extrusionOk="0">
                  <a:moveTo>
                    <a:pt x="1241" y="1"/>
                  </a:moveTo>
                  <a:cubicBezTo>
                    <a:pt x="1215" y="1"/>
                    <a:pt x="1189" y="1"/>
                    <a:pt x="1164" y="1"/>
                  </a:cubicBezTo>
                  <a:cubicBezTo>
                    <a:pt x="801" y="7"/>
                    <a:pt x="439" y="26"/>
                    <a:pt x="78" y="103"/>
                  </a:cubicBezTo>
                  <a:cubicBezTo>
                    <a:pt x="45" y="110"/>
                    <a:pt x="18" y="135"/>
                    <a:pt x="11" y="169"/>
                  </a:cubicBezTo>
                  <a:cubicBezTo>
                    <a:pt x="1" y="217"/>
                    <a:pt x="30" y="263"/>
                    <a:pt x="78" y="274"/>
                  </a:cubicBezTo>
                  <a:cubicBezTo>
                    <a:pt x="441" y="350"/>
                    <a:pt x="802" y="370"/>
                    <a:pt x="1164" y="376"/>
                  </a:cubicBezTo>
                  <a:cubicBezTo>
                    <a:pt x="1187" y="376"/>
                    <a:pt x="1209" y="376"/>
                    <a:pt x="1232" y="376"/>
                  </a:cubicBezTo>
                  <a:cubicBezTo>
                    <a:pt x="1391" y="376"/>
                    <a:pt x="1548" y="369"/>
                    <a:pt x="1707" y="356"/>
                  </a:cubicBezTo>
                  <a:cubicBezTo>
                    <a:pt x="1889" y="342"/>
                    <a:pt x="2069" y="319"/>
                    <a:pt x="2250" y="274"/>
                  </a:cubicBezTo>
                  <a:cubicBezTo>
                    <a:pt x="2280" y="266"/>
                    <a:pt x="2305" y="242"/>
                    <a:pt x="2314" y="209"/>
                  </a:cubicBezTo>
                  <a:cubicBezTo>
                    <a:pt x="2325" y="162"/>
                    <a:pt x="2297" y="115"/>
                    <a:pt x="2250" y="103"/>
                  </a:cubicBezTo>
                  <a:cubicBezTo>
                    <a:pt x="2069" y="58"/>
                    <a:pt x="1889" y="33"/>
                    <a:pt x="1707" y="19"/>
                  </a:cubicBezTo>
                  <a:cubicBezTo>
                    <a:pt x="1551" y="7"/>
                    <a:pt x="1396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08" name="Google Shape;942;p20"/>
            <p:cNvSpPr/>
            <p:nvPr/>
          </p:nvSpPr>
          <p:spPr>
            <a:xfrm>
              <a:off x="3573039" y="1270892"/>
              <a:ext cx="111029" cy="58721"/>
            </a:xfrm>
            <a:custGeom>
              <a:avLst/>
              <a:gdLst/>
              <a:ahLst/>
              <a:cxnLst/>
              <a:rect l="l" t="t" r="r" b="b"/>
              <a:pathLst>
                <a:path w="2891" h="1529" extrusionOk="0">
                  <a:moveTo>
                    <a:pt x="2691" y="85"/>
                  </a:moveTo>
                  <a:lnTo>
                    <a:pt x="2776" y="170"/>
                  </a:lnTo>
                  <a:lnTo>
                    <a:pt x="2683" y="170"/>
                  </a:lnTo>
                  <a:cubicBezTo>
                    <a:pt x="2664" y="361"/>
                    <a:pt x="2664" y="554"/>
                    <a:pt x="2658" y="743"/>
                  </a:cubicBezTo>
                  <a:cubicBezTo>
                    <a:pt x="2662" y="936"/>
                    <a:pt x="2664" y="1127"/>
                    <a:pt x="2681" y="1317"/>
                  </a:cubicBezTo>
                  <a:lnTo>
                    <a:pt x="2774" y="1316"/>
                  </a:lnTo>
                  <a:lnTo>
                    <a:pt x="2690" y="1401"/>
                  </a:lnTo>
                  <a:cubicBezTo>
                    <a:pt x="2687" y="1374"/>
                    <a:pt x="2683" y="1345"/>
                    <a:pt x="2681" y="1317"/>
                  </a:cubicBezTo>
                  <a:lnTo>
                    <a:pt x="358" y="1359"/>
                  </a:lnTo>
                  <a:cubicBezTo>
                    <a:pt x="375" y="1152"/>
                    <a:pt x="360" y="951"/>
                    <a:pt x="338" y="750"/>
                  </a:cubicBezTo>
                  <a:cubicBezTo>
                    <a:pt x="327" y="639"/>
                    <a:pt x="312" y="523"/>
                    <a:pt x="287" y="412"/>
                  </a:cubicBezTo>
                  <a:cubicBezTo>
                    <a:pt x="278" y="355"/>
                    <a:pt x="263" y="300"/>
                    <a:pt x="251" y="243"/>
                  </a:cubicBezTo>
                  <a:cubicBezTo>
                    <a:pt x="242" y="216"/>
                    <a:pt x="235" y="185"/>
                    <a:pt x="227" y="160"/>
                  </a:cubicBezTo>
                  <a:cubicBezTo>
                    <a:pt x="222" y="159"/>
                    <a:pt x="200" y="160"/>
                    <a:pt x="176" y="141"/>
                  </a:cubicBezTo>
                  <a:lnTo>
                    <a:pt x="176" y="141"/>
                  </a:lnTo>
                  <a:cubicBezTo>
                    <a:pt x="1018" y="158"/>
                    <a:pt x="1847" y="168"/>
                    <a:pt x="2683" y="170"/>
                  </a:cubicBezTo>
                  <a:cubicBezTo>
                    <a:pt x="2684" y="142"/>
                    <a:pt x="2688" y="114"/>
                    <a:pt x="2691" y="85"/>
                  </a:cubicBezTo>
                  <a:close/>
                  <a:moveTo>
                    <a:pt x="358" y="1359"/>
                  </a:moveTo>
                  <a:cubicBezTo>
                    <a:pt x="358" y="1383"/>
                    <a:pt x="354" y="1407"/>
                    <a:pt x="352" y="1430"/>
                  </a:cubicBezTo>
                  <a:lnTo>
                    <a:pt x="267" y="1360"/>
                  </a:lnTo>
                  <a:lnTo>
                    <a:pt x="358" y="1359"/>
                  </a:lnTo>
                  <a:close/>
                  <a:moveTo>
                    <a:pt x="2661" y="0"/>
                  </a:moveTo>
                  <a:cubicBezTo>
                    <a:pt x="1791" y="0"/>
                    <a:pt x="912" y="12"/>
                    <a:pt x="48" y="28"/>
                  </a:cubicBezTo>
                  <a:cubicBezTo>
                    <a:pt x="31" y="64"/>
                    <a:pt x="14" y="122"/>
                    <a:pt x="15" y="178"/>
                  </a:cubicBezTo>
                  <a:lnTo>
                    <a:pt x="7" y="267"/>
                  </a:lnTo>
                  <a:cubicBezTo>
                    <a:pt x="4" y="325"/>
                    <a:pt x="1" y="380"/>
                    <a:pt x="1" y="438"/>
                  </a:cubicBezTo>
                  <a:cubicBezTo>
                    <a:pt x="0" y="555"/>
                    <a:pt x="7" y="668"/>
                    <a:pt x="17" y="782"/>
                  </a:cubicBezTo>
                  <a:cubicBezTo>
                    <a:pt x="40" y="1011"/>
                    <a:pt x="82" y="1241"/>
                    <a:pt x="184" y="1458"/>
                  </a:cubicBezTo>
                  <a:lnTo>
                    <a:pt x="194" y="1483"/>
                  </a:lnTo>
                  <a:cubicBezTo>
                    <a:pt x="208" y="1510"/>
                    <a:pt x="236" y="1528"/>
                    <a:pt x="269" y="1528"/>
                  </a:cubicBezTo>
                  <a:lnTo>
                    <a:pt x="2776" y="1485"/>
                  </a:lnTo>
                  <a:cubicBezTo>
                    <a:pt x="2819" y="1485"/>
                    <a:pt x="2854" y="1452"/>
                    <a:pt x="2860" y="1412"/>
                  </a:cubicBezTo>
                  <a:lnTo>
                    <a:pt x="2860" y="1400"/>
                  </a:lnTo>
                  <a:cubicBezTo>
                    <a:pt x="2887" y="1180"/>
                    <a:pt x="2888" y="961"/>
                    <a:pt x="2891" y="742"/>
                  </a:cubicBezTo>
                  <a:cubicBezTo>
                    <a:pt x="2888" y="632"/>
                    <a:pt x="2888" y="523"/>
                    <a:pt x="2884" y="413"/>
                  </a:cubicBezTo>
                  <a:cubicBezTo>
                    <a:pt x="2882" y="304"/>
                    <a:pt x="2873" y="193"/>
                    <a:pt x="2861" y="85"/>
                  </a:cubicBezTo>
                  <a:lnTo>
                    <a:pt x="2861" y="79"/>
                  </a:lnTo>
                  <a:cubicBezTo>
                    <a:pt x="2859" y="34"/>
                    <a:pt x="2822" y="0"/>
                    <a:pt x="2776" y="0"/>
                  </a:cubicBezTo>
                  <a:cubicBezTo>
                    <a:pt x="2738" y="0"/>
                    <a:pt x="2699" y="0"/>
                    <a:pt x="2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09" name="Google Shape;943;p20"/>
            <p:cNvSpPr/>
            <p:nvPr/>
          </p:nvSpPr>
          <p:spPr>
            <a:xfrm>
              <a:off x="3560788" y="1350237"/>
              <a:ext cx="137336" cy="90559"/>
            </a:xfrm>
            <a:custGeom>
              <a:avLst/>
              <a:gdLst/>
              <a:ahLst/>
              <a:cxnLst/>
              <a:rect l="l" t="t" r="r" b="b"/>
              <a:pathLst>
                <a:path w="3576" h="2358" extrusionOk="0">
                  <a:moveTo>
                    <a:pt x="2172" y="1"/>
                  </a:moveTo>
                  <a:cubicBezTo>
                    <a:pt x="2043" y="1"/>
                    <a:pt x="1915" y="2"/>
                    <a:pt x="1786" y="5"/>
                  </a:cubicBezTo>
                  <a:cubicBezTo>
                    <a:pt x="1218" y="8"/>
                    <a:pt x="651" y="23"/>
                    <a:pt x="83" y="60"/>
                  </a:cubicBezTo>
                  <a:cubicBezTo>
                    <a:pt x="41" y="62"/>
                    <a:pt x="7" y="97"/>
                    <a:pt x="4" y="140"/>
                  </a:cubicBezTo>
                  <a:cubicBezTo>
                    <a:pt x="1" y="186"/>
                    <a:pt x="37" y="227"/>
                    <a:pt x="83" y="230"/>
                  </a:cubicBezTo>
                  <a:cubicBezTo>
                    <a:pt x="652" y="266"/>
                    <a:pt x="1219" y="283"/>
                    <a:pt x="1786" y="286"/>
                  </a:cubicBezTo>
                  <a:cubicBezTo>
                    <a:pt x="1915" y="288"/>
                    <a:pt x="2044" y="290"/>
                    <a:pt x="2173" y="290"/>
                  </a:cubicBezTo>
                  <a:cubicBezTo>
                    <a:pt x="2572" y="290"/>
                    <a:pt x="2971" y="277"/>
                    <a:pt x="3369" y="242"/>
                  </a:cubicBezTo>
                  <a:lnTo>
                    <a:pt x="3369" y="242"/>
                  </a:lnTo>
                  <a:cubicBezTo>
                    <a:pt x="3267" y="551"/>
                    <a:pt x="3182" y="864"/>
                    <a:pt x="3104" y="1180"/>
                  </a:cubicBezTo>
                  <a:cubicBezTo>
                    <a:pt x="3017" y="1535"/>
                    <a:pt x="2936" y="1895"/>
                    <a:pt x="2902" y="2266"/>
                  </a:cubicBezTo>
                  <a:cubicBezTo>
                    <a:pt x="2900" y="2302"/>
                    <a:pt x="2923" y="2340"/>
                    <a:pt x="2959" y="2353"/>
                  </a:cubicBezTo>
                  <a:cubicBezTo>
                    <a:pt x="2968" y="2356"/>
                    <a:pt x="2978" y="2358"/>
                    <a:pt x="2987" y="2358"/>
                  </a:cubicBezTo>
                  <a:cubicBezTo>
                    <a:pt x="3023" y="2358"/>
                    <a:pt x="3056" y="2336"/>
                    <a:pt x="3068" y="2301"/>
                  </a:cubicBezTo>
                  <a:cubicBezTo>
                    <a:pt x="3193" y="1956"/>
                    <a:pt x="3298" y="1608"/>
                    <a:pt x="3391" y="1252"/>
                  </a:cubicBezTo>
                  <a:cubicBezTo>
                    <a:pt x="3484" y="899"/>
                    <a:pt x="3564" y="536"/>
                    <a:pt x="3573" y="159"/>
                  </a:cubicBezTo>
                  <a:lnTo>
                    <a:pt x="3573" y="154"/>
                  </a:lnTo>
                  <a:cubicBezTo>
                    <a:pt x="3575" y="107"/>
                    <a:pt x="3538" y="65"/>
                    <a:pt x="3490" y="60"/>
                  </a:cubicBezTo>
                  <a:cubicBezTo>
                    <a:pt x="3050" y="16"/>
                    <a:pt x="2611" y="1"/>
                    <a:pt x="2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10" name="Google Shape;944;p20"/>
            <p:cNvSpPr/>
            <p:nvPr/>
          </p:nvSpPr>
          <p:spPr>
            <a:xfrm>
              <a:off x="3570773" y="1353539"/>
              <a:ext cx="13096" cy="88447"/>
            </a:xfrm>
            <a:custGeom>
              <a:avLst/>
              <a:gdLst/>
              <a:ahLst/>
              <a:cxnLst/>
              <a:rect l="l" t="t" r="r" b="b"/>
              <a:pathLst>
                <a:path w="341" h="2303" extrusionOk="0">
                  <a:moveTo>
                    <a:pt x="187" y="1"/>
                  </a:moveTo>
                  <a:cubicBezTo>
                    <a:pt x="147" y="1"/>
                    <a:pt x="110" y="30"/>
                    <a:pt x="101" y="71"/>
                  </a:cubicBezTo>
                  <a:lnTo>
                    <a:pt x="101" y="73"/>
                  </a:lnTo>
                  <a:cubicBezTo>
                    <a:pt x="29" y="434"/>
                    <a:pt x="9" y="791"/>
                    <a:pt x="4" y="1149"/>
                  </a:cubicBezTo>
                  <a:cubicBezTo>
                    <a:pt x="0" y="1508"/>
                    <a:pt x="11" y="1868"/>
                    <a:pt x="66" y="2227"/>
                  </a:cubicBezTo>
                  <a:lnTo>
                    <a:pt x="66" y="2231"/>
                  </a:lnTo>
                  <a:cubicBezTo>
                    <a:pt x="72" y="2265"/>
                    <a:pt x="98" y="2294"/>
                    <a:pt x="135" y="2301"/>
                  </a:cubicBezTo>
                  <a:cubicBezTo>
                    <a:pt x="141" y="2302"/>
                    <a:pt x="147" y="2303"/>
                    <a:pt x="153" y="2303"/>
                  </a:cubicBezTo>
                  <a:cubicBezTo>
                    <a:pt x="193" y="2303"/>
                    <a:pt x="228" y="2273"/>
                    <a:pt x="236" y="2233"/>
                  </a:cubicBezTo>
                  <a:cubicBezTo>
                    <a:pt x="303" y="1875"/>
                    <a:pt x="324" y="1515"/>
                    <a:pt x="334" y="1155"/>
                  </a:cubicBezTo>
                  <a:cubicBezTo>
                    <a:pt x="341" y="796"/>
                    <a:pt x="333" y="435"/>
                    <a:pt x="271" y="75"/>
                  </a:cubicBezTo>
                  <a:cubicBezTo>
                    <a:pt x="266" y="40"/>
                    <a:pt x="241" y="11"/>
                    <a:pt x="203" y="3"/>
                  </a:cubicBezTo>
                  <a:cubicBezTo>
                    <a:pt x="198" y="1"/>
                    <a:pt x="19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11" name="Google Shape;945;p20"/>
            <p:cNvSpPr/>
            <p:nvPr/>
          </p:nvSpPr>
          <p:spPr>
            <a:xfrm>
              <a:off x="3573500" y="1414488"/>
              <a:ext cx="106420" cy="13288"/>
            </a:xfrm>
            <a:custGeom>
              <a:avLst/>
              <a:gdLst/>
              <a:ahLst/>
              <a:cxnLst/>
              <a:rect l="l" t="t" r="r" b="b"/>
              <a:pathLst>
                <a:path w="2771" h="346" extrusionOk="0">
                  <a:moveTo>
                    <a:pt x="1168" y="0"/>
                  </a:moveTo>
                  <a:cubicBezTo>
                    <a:pt x="806" y="0"/>
                    <a:pt x="447" y="31"/>
                    <a:pt x="79" y="92"/>
                  </a:cubicBezTo>
                  <a:cubicBezTo>
                    <a:pt x="34" y="100"/>
                    <a:pt x="1" y="143"/>
                    <a:pt x="9" y="191"/>
                  </a:cubicBezTo>
                  <a:cubicBezTo>
                    <a:pt x="16" y="232"/>
                    <a:pt x="51" y="261"/>
                    <a:pt x="93" y="261"/>
                  </a:cubicBezTo>
                  <a:cubicBezTo>
                    <a:pt x="98" y="261"/>
                    <a:pt x="102" y="261"/>
                    <a:pt x="107" y="260"/>
                  </a:cubicBezTo>
                  <a:cubicBezTo>
                    <a:pt x="465" y="201"/>
                    <a:pt x="815" y="171"/>
                    <a:pt x="1166" y="171"/>
                  </a:cubicBezTo>
                  <a:cubicBezTo>
                    <a:pt x="1653" y="171"/>
                    <a:pt x="2143" y="228"/>
                    <a:pt x="2660" y="344"/>
                  </a:cubicBezTo>
                  <a:cubicBezTo>
                    <a:pt x="2665" y="345"/>
                    <a:pt x="2672" y="345"/>
                    <a:pt x="2678" y="345"/>
                  </a:cubicBezTo>
                  <a:cubicBezTo>
                    <a:pt x="2717" y="345"/>
                    <a:pt x="2752" y="320"/>
                    <a:pt x="2760" y="279"/>
                  </a:cubicBezTo>
                  <a:cubicBezTo>
                    <a:pt x="2771" y="233"/>
                    <a:pt x="2741" y="188"/>
                    <a:pt x="2696" y="177"/>
                  </a:cubicBezTo>
                  <a:cubicBezTo>
                    <a:pt x="2167" y="59"/>
                    <a:pt x="1666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12" name="Google Shape;946;p20"/>
            <p:cNvSpPr/>
            <p:nvPr/>
          </p:nvSpPr>
          <p:spPr>
            <a:xfrm>
              <a:off x="3626844" y="1352042"/>
              <a:ext cx="7335" cy="69897"/>
            </a:xfrm>
            <a:custGeom>
              <a:avLst/>
              <a:gdLst/>
              <a:ahLst/>
              <a:cxnLst/>
              <a:rect l="l" t="t" r="r" b="b"/>
              <a:pathLst>
                <a:path w="191" h="1820" extrusionOk="0">
                  <a:moveTo>
                    <a:pt x="108" y="1"/>
                  </a:moveTo>
                  <a:cubicBezTo>
                    <a:pt x="59" y="2"/>
                    <a:pt x="21" y="36"/>
                    <a:pt x="20" y="82"/>
                  </a:cubicBezTo>
                  <a:cubicBezTo>
                    <a:pt x="4" y="631"/>
                    <a:pt x="0" y="1187"/>
                    <a:pt x="6" y="1736"/>
                  </a:cubicBezTo>
                  <a:cubicBezTo>
                    <a:pt x="6" y="1783"/>
                    <a:pt x="43" y="1819"/>
                    <a:pt x="91" y="1819"/>
                  </a:cubicBezTo>
                  <a:cubicBezTo>
                    <a:pt x="138" y="1818"/>
                    <a:pt x="176" y="1779"/>
                    <a:pt x="176" y="1734"/>
                  </a:cubicBezTo>
                  <a:cubicBezTo>
                    <a:pt x="170" y="1188"/>
                    <a:pt x="174" y="634"/>
                    <a:pt x="190" y="88"/>
                  </a:cubicBezTo>
                  <a:cubicBezTo>
                    <a:pt x="191" y="42"/>
                    <a:pt x="155" y="2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13" name="Google Shape;947;p20"/>
            <p:cNvSpPr/>
            <p:nvPr/>
          </p:nvSpPr>
          <p:spPr>
            <a:xfrm>
              <a:off x="3573538" y="1383342"/>
              <a:ext cx="118249" cy="6951"/>
            </a:xfrm>
            <a:custGeom>
              <a:avLst/>
              <a:gdLst/>
              <a:ahLst/>
              <a:cxnLst/>
              <a:rect l="l" t="t" r="r" b="b"/>
              <a:pathLst>
                <a:path w="3079" h="181" extrusionOk="0">
                  <a:moveTo>
                    <a:pt x="110" y="0"/>
                  </a:moveTo>
                  <a:cubicBezTo>
                    <a:pt x="100" y="0"/>
                    <a:pt x="91" y="1"/>
                    <a:pt x="81" y="1"/>
                  </a:cubicBezTo>
                  <a:cubicBezTo>
                    <a:pt x="35" y="6"/>
                    <a:pt x="1" y="49"/>
                    <a:pt x="7" y="96"/>
                  </a:cubicBezTo>
                  <a:cubicBezTo>
                    <a:pt x="11" y="139"/>
                    <a:pt x="52" y="171"/>
                    <a:pt x="93" y="171"/>
                  </a:cubicBezTo>
                  <a:cubicBezTo>
                    <a:pt x="95" y="171"/>
                    <a:pt x="98" y="171"/>
                    <a:pt x="101" y="170"/>
                  </a:cubicBezTo>
                  <a:cubicBezTo>
                    <a:pt x="103" y="170"/>
                    <a:pt x="106" y="170"/>
                    <a:pt x="108" y="170"/>
                  </a:cubicBezTo>
                  <a:cubicBezTo>
                    <a:pt x="126" y="170"/>
                    <a:pt x="151" y="173"/>
                    <a:pt x="174" y="175"/>
                  </a:cubicBezTo>
                  <a:cubicBezTo>
                    <a:pt x="201" y="178"/>
                    <a:pt x="228" y="181"/>
                    <a:pt x="250" y="181"/>
                  </a:cubicBezTo>
                  <a:cubicBezTo>
                    <a:pt x="260" y="181"/>
                    <a:pt x="266" y="179"/>
                    <a:pt x="272" y="179"/>
                  </a:cubicBezTo>
                  <a:lnTo>
                    <a:pt x="2993" y="179"/>
                  </a:lnTo>
                  <a:cubicBezTo>
                    <a:pt x="3040" y="179"/>
                    <a:pt x="3079" y="141"/>
                    <a:pt x="3079" y="94"/>
                  </a:cubicBezTo>
                  <a:cubicBezTo>
                    <a:pt x="3079" y="47"/>
                    <a:pt x="3040" y="9"/>
                    <a:pt x="2993" y="9"/>
                  </a:cubicBezTo>
                  <a:lnTo>
                    <a:pt x="263" y="9"/>
                  </a:lnTo>
                  <a:cubicBezTo>
                    <a:pt x="261" y="9"/>
                    <a:pt x="258" y="10"/>
                    <a:pt x="255" y="10"/>
                  </a:cubicBezTo>
                  <a:cubicBezTo>
                    <a:pt x="238" y="10"/>
                    <a:pt x="213" y="7"/>
                    <a:pt x="189" y="5"/>
                  </a:cubicBezTo>
                  <a:cubicBezTo>
                    <a:pt x="163" y="2"/>
                    <a:pt x="136" y="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14" name="Google Shape;948;p20"/>
            <p:cNvSpPr/>
            <p:nvPr/>
          </p:nvSpPr>
          <p:spPr>
            <a:xfrm>
              <a:off x="3552339" y="997333"/>
              <a:ext cx="45510" cy="45548"/>
            </a:xfrm>
            <a:custGeom>
              <a:avLst/>
              <a:gdLst/>
              <a:ahLst/>
              <a:cxnLst/>
              <a:rect l="l" t="t" r="r" b="b"/>
              <a:pathLst>
                <a:path w="1185" h="1186" extrusionOk="0">
                  <a:moveTo>
                    <a:pt x="593" y="0"/>
                  </a:moveTo>
                  <a:cubicBezTo>
                    <a:pt x="265" y="0"/>
                    <a:pt x="0" y="266"/>
                    <a:pt x="0" y="594"/>
                  </a:cubicBezTo>
                  <a:cubicBezTo>
                    <a:pt x="0" y="920"/>
                    <a:pt x="265" y="1186"/>
                    <a:pt x="593" y="1186"/>
                  </a:cubicBezTo>
                  <a:cubicBezTo>
                    <a:pt x="920" y="1186"/>
                    <a:pt x="1185" y="920"/>
                    <a:pt x="1185" y="594"/>
                  </a:cubicBezTo>
                  <a:cubicBezTo>
                    <a:pt x="1185" y="266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15" name="Google Shape;949;p20"/>
            <p:cNvSpPr/>
            <p:nvPr/>
          </p:nvSpPr>
          <p:spPr>
            <a:xfrm>
              <a:off x="3569621" y="580562"/>
              <a:ext cx="12059" cy="439584"/>
            </a:xfrm>
            <a:custGeom>
              <a:avLst/>
              <a:gdLst/>
              <a:ahLst/>
              <a:cxnLst/>
              <a:rect l="l" t="t" r="r" b="b"/>
              <a:pathLst>
                <a:path w="314" h="11446" extrusionOk="0">
                  <a:moveTo>
                    <a:pt x="1" y="1"/>
                  </a:moveTo>
                  <a:lnTo>
                    <a:pt x="1" y="11446"/>
                  </a:lnTo>
                  <a:lnTo>
                    <a:pt x="314" y="1144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1" name="Google Shape;950;p20"/>
          <p:cNvGrpSpPr/>
          <p:nvPr/>
        </p:nvGrpSpPr>
        <p:grpSpPr>
          <a:xfrm rot="10800000">
            <a:off x="223733" y="166767"/>
            <a:ext cx="11734984" cy="6508251"/>
            <a:chOff x="167800" y="125075"/>
            <a:chExt cx="8801238" cy="4881188"/>
          </a:xfrm>
        </p:grpSpPr>
        <p:sp>
          <p:nvSpPr>
            <p:cNvPr id="1050216" name="Google Shape;951;p20"/>
            <p:cNvSpPr/>
            <p:nvPr/>
          </p:nvSpPr>
          <p:spPr>
            <a:xfrm>
              <a:off x="7499225" y="302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17" name="Google Shape;952;p20"/>
            <p:cNvSpPr/>
            <p:nvPr/>
          </p:nvSpPr>
          <p:spPr>
            <a:xfrm>
              <a:off x="8059275" y="1250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18" name="Google Shape;953;p20"/>
            <p:cNvSpPr/>
            <p:nvPr/>
          </p:nvSpPr>
          <p:spPr>
            <a:xfrm>
              <a:off x="8625125" y="169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19" name="Google Shape;954;p20"/>
            <p:cNvSpPr/>
            <p:nvPr/>
          </p:nvSpPr>
          <p:spPr>
            <a:xfrm>
              <a:off x="4817925" y="1791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20" name="Google Shape;955;p20"/>
            <p:cNvSpPr/>
            <p:nvPr/>
          </p:nvSpPr>
          <p:spPr>
            <a:xfrm>
              <a:off x="6087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21" name="Google Shape;956;p20"/>
            <p:cNvSpPr/>
            <p:nvPr/>
          </p:nvSpPr>
          <p:spPr>
            <a:xfrm>
              <a:off x="3139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22" name="Google Shape;957;p20"/>
            <p:cNvSpPr/>
            <p:nvPr/>
          </p:nvSpPr>
          <p:spPr>
            <a:xfrm>
              <a:off x="4201650" y="3536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23" name="Google Shape;958;p20"/>
            <p:cNvSpPr/>
            <p:nvPr/>
          </p:nvSpPr>
          <p:spPr>
            <a:xfrm>
              <a:off x="7499225" y="478715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24" name="Google Shape;959;p20"/>
            <p:cNvSpPr/>
            <p:nvPr/>
          </p:nvSpPr>
          <p:spPr>
            <a:xfrm>
              <a:off x="8679513" y="17897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25" name="Google Shape;960;p20"/>
            <p:cNvSpPr/>
            <p:nvPr/>
          </p:nvSpPr>
          <p:spPr>
            <a:xfrm>
              <a:off x="6662475" y="48347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26" name="Google Shape;961;p20"/>
            <p:cNvSpPr/>
            <p:nvPr/>
          </p:nvSpPr>
          <p:spPr>
            <a:xfrm>
              <a:off x="3195375" y="4910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27" name="Google Shape;962;p20"/>
            <p:cNvSpPr/>
            <p:nvPr/>
          </p:nvSpPr>
          <p:spPr>
            <a:xfrm>
              <a:off x="319950" y="47840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28" name="Google Shape;963;p20"/>
            <p:cNvSpPr/>
            <p:nvPr/>
          </p:nvSpPr>
          <p:spPr>
            <a:xfrm>
              <a:off x="447400" y="18725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29" name="Google Shape;964;p20"/>
            <p:cNvSpPr/>
            <p:nvPr/>
          </p:nvSpPr>
          <p:spPr>
            <a:xfrm>
              <a:off x="2191850" y="3397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30" name="Google Shape;965;p20"/>
            <p:cNvSpPr/>
            <p:nvPr/>
          </p:nvSpPr>
          <p:spPr>
            <a:xfrm>
              <a:off x="167800" y="16208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31" name="Google Shape;966;p20"/>
            <p:cNvSpPr/>
            <p:nvPr/>
          </p:nvSpPr>
          <p:spPr>
            <a:xfrm>
              <a:off x="505050" y="29733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32" name="Google Shape;967;p20"/>
            <p:cNvSpPr/>
            <p:nvPr/>
          </p:nvSpPr>
          <p:spPr>
            <a:xfrm>
              <a:off x="167800" y="2368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33" name="Google Shape;968;p20"/>
            <p:cNvSpPr/>
            <p:nvPr/>
          </p:nvSpPr>
          <p:spPr>
            <a:xfrm>
              <a:off x="353263" y="38481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34" name="Google Shape;969;p20"/>
            <p:cNvSpPr/>
            <p:nvPr/>
          </p:nvSpPr>
          <p:spPr>
            <a:xfrm>
              <a:off x="257725" y="34059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35" name="Google Shape;970;p20"/>
            <p:cNvSpPr/>
            <p:nvPr/>
          </p:nvSpPr>
          <p:spPr>
            <a:xfrm>
              <a:off x="447400" y="42950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36" name="Google Shape;971;p20"/>
            <p:cNvSpPr/>
            <p:nvPr/>
          </p:nvSpPr>
          <p:spPr>
            <a:xfrm>
              <a:off x="11046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37" name="Google Shape;972;p20"/>
            <p:cNvSpPr/>
            <p:nvPr/>
          </p:nvSpPr>
          <p:spPr>
            <a:xfrm>
              <a:off x="2385725" y="47522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38" name="Google Shape;973;p20"/>
            <p:cNvSpPr/>
            <p:nvPr/>
          </p:nvSpPr>
          <p:spPr>
            <a:xfrm>
              <a:off x="4352650" y="48284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39" name="Google Shape;974;p20"/>
            <p:cNvSpPr/>
            <p:nvPr/>
          </p:nvSpPr>
          <p:spPr>
            <a:xfrm>
              <a:off x="5122725" y="47585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40" name="Google Shape;975;p20"/>
            <p:cNvSpPr/>
            <p:nvPr/>
          </p:nvSpPr>
          <p:spPr>
            <a:xfrm>
              <a:off x="59557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41" name="Google Shape;976;p20"/>
            <p:cNvSpPr/>
            <p:nvPr/>
          </p:nvSpPr>
          <p:spPr>
            <a:xfrm>
              <a:off x="8542100" y="32949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42" name="Google Shape;977;p20"/>
            <p:cNvSpPr/>
            <p:nvPr/>
          </p:nvSpPr>
          <p:spPr>
            <a:xfrm>
              <a:off x="8911388" y="38852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43" name="Google Shape;978;p20"/>
            <p:cNvSpPr/>
            <p:nvPr/>
          </p:nvSpPr>
          <p:spPr>
            <a:xfrm>
              <a:off x="8846900" y="25590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44" name="Google Shape;979;p20"/>
            <p:cNvSpPr/>
            <p:nvPr/>
          </p:nvSpPr>
          <p:spPr>
            <a:xfrm>
              <a:off x="8846900" y="10706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1744;p34"/>
          <p:cNvGrpSpPr/>
          <p:nvPr/>
        </p:nvGrpSpPr>
        <p:grpSpPr>
          <a:xfrm>
            <a:off x="-711334" y="-337241"/>
            <a:ext cx="13620959" cy="7564743"/>
            <a:chOff x="-533501" y="-252931"/>
            <a:chExt cx="10215719" cy="5673557"/>
          </a:xfrm>
        </p:grpSpPr>
        <p:grpSp>
          <p:nvGrpSpPr>
            <p:cNvPr id="342" name="Google Shape;1745;p34"/>
            <p:cNvGrpSpPr/>
            <p:nvPr/>
          </p:nvGrpSpPr>
          <p:grpSpPr>
            <a:xfrm>
              <a:off x="-533501" y="-252931"/>
              <a:ext cx="10215719" cy="5673557"/>
              <a:chOff x="-533501" y="-252931"/>
              <a:chExt cx="10215719" cy="5673557"/>
            </a:xfrm>
          </p:grpSpPr>
          <p:sp>
            <p:nvSpPr>
              <p:cNvPr id="1050291" name="Google Shape;1746;p34"/>
              <p:cNvSpPr/>
              <p:nvPr/>
            </p:nvSpPr>
            <p:spPr>
              <a:xfrm rot="10800000" flipH="1">
                <a:off x="-105350" y="3723769"/>
                <a:ext cx="1717011" cy="1463146"/>
              </a:xfrm>
              <a:custGeom>
                <a:avLst/>
                <a:gdLst/>
                <a:ahLst/>
                <a:cxnLst/>
                <a:rect l="l" t="t" r="r" b="b"/>
                <a:pathLst>
                  <a:path w="45137" h="38476" extrusionOk="0">
                    <a:moveTo>
                      <a:pt x="25599" y="1"/>
                    </a:moveTo>
                    <a:cubicBezTo>
                      <a:pt x="20745" y="1"/>
                      <a:pt x="15919" y="2114"/>
                      <a:pt x="12178" y="5284"/>
                    </a:cubicBezTo>
                    <a:cubicBezTo>
                      <a:pt x="10221" y="3542"/>
                      <a:pt x="7510" y="2710"/>
                      <a:pt x="4795" y="2710"/>
                    </a:cubicBezTo>
                    <a:cubicBezTo>
                      <a:pt x="3142" y="2710"/>
                      <a:pt x="1488" y="3019"/>
                      <a:pt x="1" y="3618"/>
                    </a:cubicBezTo>
                    <a:lnTo>
                      <a:pt x="122" y="22248"/>
                    </a:lnTo>
                    <a:cubicBezTo>
                      <a:pt x="1392" y="22007"/>
                      <a:pt x="3016" y="21961"/>
                      <a:pt x="3930" y="21961"/>
                    </a:cubicBezTo>
                    <a:cubicBezTo>
                      <a:pt x="4318" y="21961"/>
                      <a:pt x="4578" y="21970"/>
                      <a:pt x="4628" y="21975"/>
                    </a:cubicBezTo>
                    <a:cubicBezTo>
                      <a:pt x="4765" y="21984"/>
                      <a:pt x="4903" y="21988"/>
                      <a:pt x="5041" y="21988"/>
                    </a:cubicBezTo>
                    <a:cubicBezTo>
                      <a:pt x="7345" y="21988"/>
                      <a:pt x="9662" y="20757"/>
                      <a:pt x="10913" y="18826"/>
                    </a:cubicBezTo>
                    <a:cubicBezTo>
                      <a:pt x="12237" y="16778"/>
                      <a:pt x="12358" y="13956"/>
                      <a:pt x="11212" y="11802"/>
                    </a:cubicBezTo>
                    <a:cubicBezTo>
                      <a:pt x="10430" y="10331"/>
                      <a:pt x="9127" y="9281"/>
                      <a:pt x="7729" y="8995"/>
                    </a:cubicBezTo>
                    <a:cubicBezTo>
                      <a:pt x="7486" y="8945"/>
                      <a:pt x="7239" y="8922"/>
                      <a:pt x="6994" y="8922"/>
                    </a:cubicBezTo>
                    <a:cubicBezTo>
                      <a:pt x="5693" y="8922"/>
                      <a:pt x="4433" y="9591"/>
                      <a:pt x="3879" y="10648"/>
                    </a:cubicBezTo>
                    <a:cubicBezTo>
                      <a:pt x="3453" y="11463"/>
                      <a:pt x="3436" y="12484"/>
                      <a:pt x="3837" y="13313"/>
                    </a:cubicBezTo>
                    <a:cubicBezTo>
                      <a:pt x="4237" y="14141"/>
                      <a:pt x="5047" y="14763"/>
                      <a:pt x="5949" y="14937"/>
                    </a:cubicBezTo>
                    <a:cubicBezTo>
                      <a:pt x="6118" y="14968"/>
                      <a:pt x="6228" y="15130"/>
                      <a:pt x="6196" y="15297"/>
                    </a:cubicBezTo>
                    <a:cubicBezTo>
                      <a:pt x="6168" y="15446"/>
                      <a:pt x="6037" y="15548"/>
                      <a:pt x="5891" y="15548"/>
                    </a:cubicBezTo>
                    <a:cubicBezTo>
                      <a:pt x="5873" y="15548"/>
                      <a:pt x="5854" y="15546"/>
                      <a:pt x="5836" y="15543"/>
                    </a:cubicBezTo>
                    <a:cubicBezTo>
                      <a:pt x="4743" y="15335"/>
                      <a:pt x="3765" y="14584"/>
                      <a:pt x="3282" y="13583"/>
                    </a:cubicBezTo>
                    <a:cubicBezTo>
                      <a:pt x="2797" y="12582"/>
                      <a:pt x="2817" y="11348"/>
                      <a:pt x="3332" y="10364"/>
                    </a:cubicBezTo>
                    <a:cubicBezTo>
                      <a:pt x="3997" y="9092"/>
                      <a:pt x="5445" y="8303"/>
                      <a:pt x="6974" y="8303"/>
                    </a:cubicBezTo>
                    <a:cubicBezTo>
                      <a:pt x="7266" y="8303"/>
                      <a:pt x="7561" y="8332"/>
                      <a:pt x="7854" y="8392"/>
                    </a:cubicBezTo>
                    <a:cubicBezTo>
                      <a:pt x="9430" y="8715"/>
                      <a:pt x="10890" y="9882"/>
                      <a:pt x="11760" y="11514"/>
                    </a:cubicBezTo>
                    <a:cubicBezTo>
                      <a:pt x="13027" y="13897"/>
                      <a:pt x="12899" y="16898"/>
                      <a:pt x="11434" y="19163"/>
                    </a:cubicBezTo>
                    <a:cubicBezTo>
                      <a:pt x="10064" y="21278"/>
                      <a:pt x="7630" y="22593"/>
                      <a:pt x="5120" y="22610"/>
                    </a:cubicBezTo>
                    <a:cubicBezTo>
                      <a:pt x="3804" y="26991"/>
                      <a:pt x="5361" y="31817"/>
                      <a:pt x="8669" y="35004"/>
                    </a:cubicBezTo>
                    <a:cubicBezTo>
                      <a:pt x="11005" y="37255"/>
                      <a:pt x="14253" y="38476"/>
                      <a:pt x="17487" y="38476"/>
                    </a:cubicBezTo>
                    <a:cubicBezTo>
                      <a:pt x="18910" y="38476"/>
                      <a:pt x="20331" y="38239"/>
                      <a:pt x="21671" y="37750"/>
                    </a:cubicBezTo>
                    <a:cubicBezTo>
                      <a:pt x="22880" y="37309"/>
                      <a:pt x="24022" y="36673"/>
                      <a:pt x="24913" y="35755"/>
                    </a:cubicBezTo>
                    <a:cubicBezTo>
                      <a:pt x="25991" y="34631"/>
                      <a:pt x="26626" y="33163"/>
                      <a:pt x="27104" y="31683"/>
                    </a:cubicBezTo>
                    <a:cubicBezTo>
                      <a:pt x="28220" y="32785"/>
                      <a:pt x="29719" y="33388"/>
                      <a:pt x="31161" y="33984"/>
                    </a:cubicBezTo>
                    <a:cubicBezTo>
                      <a:pt x="32710" y="34631"/>
                      <a:pt x="34389" y="35054"/>
                      <a:pt x="36059" y="35054"/>
                    </a:cubicBezTo>
                    <a:cubicBezTo>
                      <a:pt x="36625" y="35054"/>
                      <a:pt x="37190" y="35005"/>
                      <a:pt x="37749" y="34900"/>
                    </a:cubicBezTo>
                    <a:cubicBezTo>
                      <a:pt x="41511" y="34200"/>
                      <a:pt x="44588" y="30766"/>
                      <a:pt x="44869" y="26941"/>
                    </a:cubicBezTo>
                    <a:cubicBezTo>
                      <a:pt x="45137" y="23244"/>
                      <a:pt x="42699" y="19500"/>
                      <a:pt x="39247" y="18155"/>
                    </a:cubicBezTo>
                    <a:cubicBezTo>
                      <a:pt x="38116" y="20244"/>
                      <a:pt x="36161" y="21892"/>
                      <a:pt x="33819" y="22671"/>
                    </a:cubicBezTo>
                    <a:cubicBezTo>
                      <a:pt x="32802" y="23009"/>
                      <a:pt x="31730" y="23179"/>
                      <a:pt x="30648" y="23188"/>
                    </a:cubicBezTo>
                    <a:cubicBezTo>
                      <a:pt x="30627" y="23188"/>
                      <a:pt x="30606" y="23188"/>
                      <a:pt x="30586" y="23188"/>
                    </a:cubicBezTo>
                    <a:cubicBezTo>
                      <a:pt x="28891" y="23188"/>
                      <a:pt x="27176" y="22788"/>
                      <a:pt x="25610" y="21999"/>
                    </a:cubicBezTo>
                    <a:cubicBezTo>
                      <a:pt x="22925" y="20644"/>
                      <a:pt x="20997" y="18193"/>
                      <a:pt x="20577" y="15604"/>
                    </a:cubicBezTo>
                    <a:cubicBezTo>
                      <a:pt x="19969" y="11859"/>
                      <a:pt x="22700" y="7930"/>
                      <a:pt x="26421" y="7194"/>
                    </a:cubicBezTo>
                    <a:cubicBezTo>
                      <a:pt x="26850" y="7109"/>
                      <a:pt x="27283" y="7068"/>
                      <a:pt x="27714" y="7068"/>
                    </a:cubicBezTo>
                    <a:cubicBezTo>
                      <a:pt x="31029" y="7068"/>
                      <a:pt x="34264" y="9477"/>
                      <a:pt x="35028" y="12744"/>
                    </a:cubicBezTo>
                    <a:cubicBezTo>
                      <a:pt x="35067" y="12910"/>
                      <a:pt x="34965" y="13076"/>
                      <a:pt x="34798" y="13115"/>
                    </a:cubicBezTo>
                    <a:cubicBezTo>
                      <a:pt x="34774" y="13121"/>
                      <a:pt x="34749" y="13124"/>
                      <a:pt x="34725" y="13124"/>
                    </a:cubicBezTo>
                    <a:cubicBezTo>
                      <a:pt x="34585" y="13124"/>
                      <a:pt x="34458" y="13027"/>
                      <a:pt x="34426" y="12884"/>
                    </a:cubicBezTo>
                    <a:cubicBezTo>
                      <a:pt x="33725" y="9889"/>
                      <a:pt x="30758" y="7684"/>
                      <a:pt x="27721" y="7684"/>
                    </a:cubicBezTo>
                    <a:cubicBezTo>
                      <a:pt x="27328" y="7684"/>
                      <a:pt x="26933" y="7721"/>
                      <a:pt x="26542" y="7798"/>
                    </a:cubicBezTo>
                    <a:cubicBezTo>
                      <a:pt x="23132" y="8472"/>
                      <a:pt x="20630" y="12073"/>
                      <a:pt x="21186" y="15503"/>
                    </a:cubicBezTo>
                    <a:cubicBezTo>
                      <a:pt x="21576" y="17900"/>
                      <a:pt x="23377" y="20177"/>
                      <a:pt x="25889" y="21444"/>
                    </a:cubicBezTo>
                    <a:cubicBezTo>
                      <a:pt x="27366" y="22190"/>
                      <a:pt x="28983" y="22569"/>
                      <a:pt x="30579" y="22569"/>
                    </a:cubicBezTo>
                    <a:cubicBezTo>
                      <a:pt x="31618" y="22569"/>
                      <a:pt x="32647" y="22408"/>
                      <a:pt x="33623" y="22083"/>
                    </a:cubicBezTo>
                    <a:cubicBezTo>
                      <a:pt x="36162" y="21239"/>
                      <a:pt x="38295" y="19215"/>
                      <a:pt x="39186" y="16803"/>
                    </a:cubicBezTo>
                    <a:cubicBezTo>
                      <a:pt x="39213" y="16734"/>
                      <a:pt x="39262" y="16682"/>
                      <a:pt x="39322" y="16648"/>
                    </a:cubicBezTo>
                    <a:cubicBezTo>
                      <a:pt x="39705" y="15160"/>
                      <a:pt x="39923" y="13626"/>
                      <a:pt x="39826" y="12102"/>
                    </a:cubicBezTo>
                    <a:cubicBezTo>
                      <a:pt x="39474" y="6229"/>
                      <a:pt x="34290" y="1326"/>
                      <a:pt x="28502" y="262"/>
                    </a:cubicBezTo>
                    <a:cubicBezTo>
                      <a:pt x="27539" y="85"/>
                      <a:pt x="26569" y="1"/>
                      <a:pt x="25599" y="1"/>
                    </a:cubicBezTo>
                    <a:close/>
                  </a:path>
                </a:pathLst>
              </a:custGeom>
              <a:solidFill>
                <a:srgbClr val="191919">
                  <a:alpha val="15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43" name="Google Shape;1747;p34"/>
              <p:cNvGrpSpPr/>
              <p:nvPr/>
            </p:nvGrpSpPr>
            <p:grpSpPr>
              <a:xfrm>
                <a:off x="-400151" y="4310629"/>
                <a:ext cx="1403273" cy="1109997"/>
                <a:chOff x="2677900" y="3105300"/>
                <a:chExt cx="1079275" cy="853975"/>
              </a:xfrm>
            </p:grpSpPr>
            <p:sp>
              <p:nvSpPr>
                <p:cNvPr id="1050292" name="Google Shape;1748;p34"/>
                <p:cNvSpPr/>
                <p:nvPr/>
              </p:nvSpPr>
              <p:spPr>
                <a:xfrm>
                  <a:off x="2677900" y="3105300"/>
                  <a:ext cx="1079275" cy="8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1" h="34159" extrusionOk="0">
                      <a:moveTo>
                        <a:pt x="22772" y="0"/>
                      </a:moveTo>
                      <a:cubicBezTo>
                        <a:pt x="21110" y="0"/>
                        <a:pt x="19442" y="335"/>
                        <a:pt x="17932" y="1003"/>
                      </a:cubicBezTo>
                      <a:cubicBezTo>
                        <a:pt x="13477" y="2977"/>
                        <a:pt x="10403" y="7360"/>
                        <a:pt x="9107" y="12057"/>
                      </a:cubicBezTo>
                      <a:cubicBezTo>
                        <a:pt x="8790" y="12016"/>
                        <a:pt x="8471" y="11996"/>
                        <a:pt x="8152" y="11996"/>
                      </a:cubicBezTo>
                      <a:cubicBezTo>
                        <a:pt x="4983" y="11996"/>
                        <a:pt x="1771" y="13950"/>
                        <a:pt x="1" y="16598"/>
                      </a:cubicBezTo>
                      <a:lnTo>
                        <a:pt x="8778" y="29286"/>
                      </a:lnTo>
                      <a:cubicBezTo>
                        <a:pt x="9776" y="28682"/>
                        <a:pt x="10756" y="28059"/>
                        <a:pt x="11701" y="27412"/>
                      </a:cubicBezTo>
                      <a:cubicBezTo>
                        <a:pt x="11904" y="27279"/>
                        <a:pt x="12103" y="27143"/>
                        <a:pt x="12301" y="27006"/>
                      </a:cubicBezTo>
                      <a:cubicBezTo>
                        <a:pt x="12323" y="27069"/>
                        <a:pt x="12343" y="27134"/>
                        <a:pt x="12364" y="27199"/>
                      </a:cubicBezTo>
                      <a:cubicBezTo>
                        <a:pt x="13508" y="30810"/>
                        <a:pt x="16826" y="33385"/>
                        <a:pt x="20576" y="34021"/>
                      </a:cubicBezTo>
                      <a:cubicBezTo>
                        <a:pt x="21119" y="34113"/>
                        <a:pt x="21668" y="34158"/>
                        <a:pt x="22216" y="34158"/>
                      </a:cubicBezTo>
                      <a:cubicBezTo>
                        <a:pt x="25523" y="34158"/>
                        <a:pt x="28820" y="32527"/>
                        <a:pt x="30752" y="29833"/>
                      </a:cubicBezTo>
                      <a:cubicBezTo>
                        <a:pt x="31372" y="28968"/>
                        <a:pt x="31858" y="27998"/>
                        <a:pt x="32039" y="26955"/>
                      </a:cubicBezTo>
                      <a:cubicBezTo>
                        <a:pt x="32252" y="25683"/>
                        <a:pt x="32003" y="24383"/>
                        <a:pt x="31638" y="23147"/>
                      </a:cubicBezTo>
                      <a:lnTo>
                        <a:pt x="31638" y="23147"/>
                      </a:lnTo>
                      <a:cubicBezTo>
                        <a:pt x="31968" y="23207"/>
                        <a:pt x="32301" y="23232"/>
                        <a:pt x="32634" y="23232"/>
                      </a:cubicBezTo>
                      <a:cubicBezTo>
                        <a:pt x="33589" y="23232"/>
                        <a:pt x="34549" y="23024"/>
                        <a:pt x="35487" y="22827"/>
                      </a:cubicBezTo>
                      <a:cubicBezTo>
                        <a:pt x="37311" y="22453"/>
                        <a:pt x="39105" y="21693"/>
                        <a:pt x="40422" y="20380"/>
                      </a:cubicBezTo>
                      <a:cubicBezTo>
                        <a:pt x="42669" y="18146"/>
                        <a:pt x="43170" y="14362"/>
                        <a:pt x="41580" y="11614"/>
                      </a:cubicBezTo>
                      <a:cubicBezTo>
                        <a:pt x="40297" y="9410"/>
                        <a:pt x="37726" y="8055"/>
                        <a:pt x="35179" y="8055"/>
                      </a:cubicBezTo>
                      <a:cubicBezTo>
                        <a:pt x="34657" y="8055"/>
                        <a:pt x="34137" y="8112"/>
                        <a:pt x="33629" y="8229"/>
                      </a:cubicBezTo>
                      <a:cubicBezTo>
                        <a:pt x="33530" y="8248"/>
                        <a:pt x="33444" y="8270"/>
                        <a:pt x="33350" y="8296"/>
                      </a:cubicBezTo>
                      <a:cubicBezTo>
                        <a:pt x="33236" y="7915"/>
                        <a:pt x="33112" y="7540"/>
                        <a:pt x="32980" y="7166"/>
                      </a:cubicBezTo>
                      <a:cubicBezTo>
                        <a:pt x="32548" y="5969"/>
                        <a:pt x="31980" y="4817"/>
                        <a:pt x="31202" y="3818"/>
                      </a:cubicBezTo>
                      <a:cubicBezTo>
                        <a:pt x="29232" y="1272"/>
                        <a:pt x="26014" y="0"/>
                        <a:pt x="227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293" name="Google Shape;1749;p34"/>
                <p:cNvSpPr/>
                <p:nvPr/>
              </p:nvSpPr>
              <p:spPr>
                <a:xfrm>
                  <a:off x="3115575" y="3229400"/>
                  <a:ext cx="412775" cy="30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1" h="12331" extrusionOk="0">
                      <a:moveTo>
                        <a:pt x="6605" y="1"/>
                      </a:moveTo>
                      <a:cubicBezTo>
                        <a:pt x="4993" y="1"/>
                        <a:pt x="3380" y="588"/>
                        <a:pt x="2238" y="1750"/>
                      </a:cubicBezTo>
                      <a:cubicBezTo>
                        <a:pt x="35" y="3990"/>
                        <a:pt x="0" y="7952"/>
                        <a:pt x="2163" y="10231"/>
                      </a:cubicBezTo>
                      <a:cubicBezTo>
                        <a:pt x="3432" y="11568"/>
                        <a:pt x="5399" y="12330"/>
                        <a:pt x="7475" y="12330"/>
                      </a:cubicBezTo>
                      <a:cubicBezTo>
                        <a:pt x="7844" y="12330"/>
                        <a:pt x="8217" y="12306"/>
                        <a:pt x="8589" y="12257"/>
                      </a:cubicBezTo>
                      <a:cubicBezTo>
                        <a:pt x="10047" y="12065"/>
                        <a:pt x="11422" y="11527"/>
                        <a:pt x="12591" y="10720"/>
                      </a:cubicBezTo>
                      <a:cubicBezTo>
                        <a:pt x="13327" y="10209"/>
                        <a:pt x="13980" y="9592"/>
                        <a:pt x="14519" y="8886"/>
                      </a:cubicBezTo>
                      <a:cubicBezTo>
                        <a:pt x="15976" y="6975"/>
                        <a:pt x="16510" y="4492"/>
                        <a:pt x="15950" y="2243"/>
                      </a:cubicBezTo>
                      <a:cubicBezTo>
                        <a:pt x="15922" y="2127"/>
                        <a:pt x="15818" y="2049"/>
                        <a:pt x="15703" y="2049"/>
                      </a:cubicBezTo>
                      <a:cubicBezTo>
                        <a:pt x="15682" y="2049"/>
                        <a:pt x="15661" y="2051"/>
                        <a:pt x="15641" y="2056"/>
                      </a:cubicBezTo>
                      <a:cubicBezTo>
                        <a:pt x="15506" y="2090"/>
                        <a:pt x="15420" y="2230"/>
                        <a:pt x="15454" y="2366"/>
                      </a:cubicBezTo>
                      <a:cubicBezTo>
                        <a:pt x="15970" y="4434"/>
                        <a:pt x="15456" y="6813"/>
                        <a:pt x="14113" y="8575"/>
                      </a:cubicBezTo>
                      <a:cubicBezTo>
                        <a:pt x="12804" y="10295"/>
                        <a:pt x="10767" y="11452"/>
                        <a:pt x="8524" y="11748"/>
                      </a:cubicBezTo>
                      <a:cubicBezTo>
                        <a:pt x="8172" y="11795"/>
                        <a:pt x="7820" y="11818"/>
                        <a:pt x="7472" y="11818"/>
                      </a:cubicBezTo>
                      <a:cubicBezTo>
                        <a:pt x="5536" y="11818"/>
                        <a:pt x="3709" y="11113"/>
                        <a:pt x="2534" y="9877"/>
                      </a:cubicBezTo>
                      <a:cubicBezTo>
                        <a:pt x="553" y="7791"/>
                        <a:pt x="585" y="4160"/>
                        <a:pt x="2603" y="2108"/>
                      </a:cubicBezTo>
                      <a:cubicBezTo>
                        <a:pt x="3650" y="1045"/>
                        <a:pt x="5129" y="507"/>
                        <a:pt x="6606" y="507"/>
                      </a:cubicBezTo>
                      <a:cubicBezTo>
                        <a:pt x="7978" y="507"/>
                        <a:pt x="9349" y="971"/>
                        <a:pt x="10370" y="1907"/>
                      </a:cubicBezTo>
                      <a:cubicBezTo>
                        <a:pt x="10420" y="1953"/>
                        <a:pt x="10482" y="1976"/>
                        <a:pt x="10544" y="1976"/>
                      </a:cubicBezTo>
                      <a:cubicBezTo>
                        <a:pt x="10613" y="1976"/>
                        <a:pt x="10681" y="1948"/>
                        <a:pt x="10731" y="1893"/>
                      </a:cubicBezTo>
                      <a:cubicBezTo>
                        <a:pt x="10827" y="1789"/>
                        <a:pt x="10819" y="1627"/>
                        <a:pt x="10716" y="1531"/>
                      </a:cubicBezTo>
                      <a:cubicBezTo>
                        <a:pt x="9601" y="508"/>
                        <a:pt x="8104" y="1"/>
                        <a:pt x="66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294" name="Google Shape;1750;p34"/>
                <p:cNvSpPr/>
                <p:nvPr/>
              </p:nvSpPr>
              <p:spPr>
                <a:xfrm>
                  <a:off x="2809450" y="3502225"/>
                  <a:ext cx="246575" cy="2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3" h="11595" extrusionOk="0">
                      <a:moveTo>
                        <a:pt x="3984" y="0"/>
                      </a:moveTo>
                      <a:cubicBezTo>
                        <a:pt x="3405" y="0"/>
                        <a:pt x="2845" y="105"/>
                        <a:pt x="2338" y="318"/>
                      </a:cubicBezTo>
                      <a:cubicBezTo>
                        <a:pt x="913" y="916"/>
                        <a:pt x="1" y="2371"/>
                        <a:pt x="165" y="3778"/>
                      </a:cubicBezTo>
                      <a:cubicBezTo>
                        <a:pt x="272" y="4691"/>
                        <a:pt x="835" y="5544"/>
                        <a:pt x="1632" y="6003"/>
                      </a:cubicBezTo>
                      <a:cubicBezTo>
                        <a:pt x="2080" y="6261"/>
                        <a:pt x="2599" y="6392"/>
                        <a:pt x="3117" y="6392"/>
                      </a:cubicBezTo>
                      <a:cubicBezTo>
                        <a:pt x="3521" y="6392"/>
                        <a:pt x="3924" y="6313"/>
                        <a:pt x="4293" y="6152"/>
                      </a:cubicBezTo>
                      <a:cubicBezTo>
                        <a:pt x="4423" y="6095"/>
                        <a:pt x="4484" y="5947"/>
                        <a:pt x="4426" y="5816"/>
                      </a:cubicBezTo>
                      <a:cubicBezTo>
                        <a:pt x="4385" y="5720"/>
                        <a:pt x="4291" y="5662"/>
                        <a:pt x="4193" y="5662"/>
                      </a:cubicBezTo>
                      <a:cubicBezTo>
                        <a:pt x="4159" y="5662"/>
                        <a:pt x="4124" y="5669"/>
                        <a:pt x="4091" y="5683"/>
                      </a:cubicBezTo>
                      <a:cubicBezTo>
                        <a:pt x="3785" y="5816"/>
                        <a:pt x="3451" y="5882"/>
                        <a:pt x="3117" y="5882"/>
                      </a:cubicBezTo>
                      <a:cubicBezTo>
                        <a:pt x="2688" y="5882"/>
                        <a:pt x="2259" y="5773"/>
                        <a:pt x="1888" y="5560"/>
                      </a:cubicBezTo>
                      <a:cubicBezTo>
                        <a:pt x="1228" y="5180"/>
                        <a:pt x="763" y="4474"/>
                        <a:pt x="674" y="3718"/>
                      </a:cubicBezTo>
                      <a:cubicBezTo>
                        <a:pt x="537" y="2552"/>
                        <a:pt x="1340" y="1295"/>
                        <a:pt x="2537" y="791"/>
                      </a:cubicBezTo>
                      <a:cubicBezTo>
                        <a:pt x="2982" y="604"/>
                        <a:pt x="3475" y="512"/>
                        <a:pt x="3986" y="512"/>
                      </a:cubicBezTo>
                      <a:cubicBezTo>
                        <a:pt x="4727" y="512"/>
                        <a:pt x="5506" y="706"/>
                        <a:pt x="6229" y="1085"/>
                      </a:cubicBezTo>
                      <a:cubicBezTo>
                        <a:pt x="8019" y="2024"/>
                        <a:pt x="9253" y="4011"/>
                        <a:pt x="9302" y="6030"/>
                      </a:cubicBezTo>
                      <a:cubicBezTo>
                        <a:pt x="9351" y="8049"/>
                        <a:pt x="8212" y="10089"/>
                        <a:pt x="6472" y="11118"/>
                      </a:cubicBezTo>
                      <a:cubicBezTo>
                        <a:pt x="6350" y="11182"/>
                        <a:pt x="6310" y="11346"/>
                        <a:pt x="6382" y="11467"/>
                      </a:cubicBezTo>
                      <a:cubicBezTo>
                        <a:pt x="6430" y="11549"/>
                        <a:pt x="6515" y="11594"/>
                        <a:pt x="6603" y="11594"/>
                      </a:cubicBezTo>
                      <a:cubicBezTo>
                        <a:pt x="6647" y="11594"/>
                        <a:pt x="6691" y="11583"/>
                        <a:pt x="6731" y="11559"/>
                      </a:cubicBezTo>
                      <a:cubicBezTo>
                        <a:pt x="6858" y="11484"/>
                        <a:pt x="6981" y="11405"/>
                        <a:pt x="7102" y="11322"/>
                      </a:cubicBezTo>
                      <a:cubicBezTo>
                        <a:pt x="8811" y="10140"/>
                        <a:pt x="9863" y="8105"/>
                        <a:pt x="9812" y="6015"/>
                      </a:cubicBezTo>
                      <a:cubicBezTo>
                        <a:pt x="9758" y="3781"/>
                        <a:pt x="8445" y="1668"/>
                        <a:pt x="6466" y="631"/>
                      </a:cubicBezTo>
                      <a:cubicBezTo>
                        <a:pt x="5669" y="213"/>
                        <a:pt x="4808" y="0"/>
                        <a:pt x="39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0295" name="Google Shape;1751;p34"/>
              <p:cNvSpPr/>
              <p:nvPr/>
            </p:nvSpPr>
            <p:spPr>
              <a:xfrm rot="10800000" flipH="1">
                <a:off x="7579062" y="3723778"/>
                <a:ext cx="2103156" cy="1691229"/>
              </a:xfrm>
              <a:custGeom>
                <a:avLst/>
                <a:gdLst/>
                <a:ahLst/>
                <a:cxnLst/>
                <a:rect l="l" t="t" r="r" b="b"/>
                <a:pathLst>
                  <a:path w="41360" h="33287" extrusionOk="0">
                    <a:moveTo>
                      <a:pt x="22848" y="1"/>
                    </a:moveTo>
                    <a:cubicBezTo>
                      <a:pt x="20756" y="1"/>
                      <a:pt x="18663" y="602"/>
                      <a:pt x="16938" y="1789"/>
                    </a:cubicBezTo>
                    <a:cubicBezTo>
                      <a:pt x="16060" y="2391"/>
                      <a:pt x="15275" y="3138"/>
                      <a:pt x="14750" y="4057"/>
                    </a:cubicBezTo>
                    <a:cubicBezTo>
                      <a:pt x="14117" y="5181"/>
                      <a:pt x="13910" y="6487"/>
                      <a:pt x="13833" y="7775"/>
                    </a:cubicBezTo>
                    <a:cubicBezTo>
                      <a:pt x="12710" y="7122"/>
                      <a:pt x="11384" y="6946"/>
                      <a:pt x="10104" y="6767"/>
                    </a:cubicBezTo>
                    <a:cubicBezTo>
                      <a:pt x="9519" y="6683"/>
                      <a:pt x="8924" y="6635"/>
                      <a:pt x="8329" y="6635"/>
                    </a:cubicBezTo>
                    <a:cubicBezTo>
                      <a:pt x="7052" y="6635"/>
                      <a:pt x="5781" y="6854"/>
                      <a:pt x="4631" y="7392"/>
                    </a:cubicBezTo>
                    <a:cubicBezTo>
                      <a:pt x="1759" y="8731"/>
                      <a:pt x="1" y="12120"/>
                      <a:pt x="565" y="15244"/>
                    </a:cubicBezTo>
                    <a:cubicBezTo>
                      <a:pt x="1113" y="18264"/>
                      <a:pt x="3841" y="20762"/>
                      <a:pt x="6889" y="21129"/>
                    </a:cubicBezTo>
                    <a:cubicBezTo>
                      <a:pt x="7364" y="19219"/>
                      <a:pt x="8592" y="17495"/>
                      <a:pt x="10310" y="16386"/>
                    </a:cubicBezTo>
                    <a:cubicBezTo>
                      <a:pt x="11056" y="15905"/>
                      <a:pt x="11880" y="15545"/>
                      <a:pt x="12745" y="15317"/>
                    </a:cubicBezTo>
                    <a:cubicBezTo>
                      <a:pt x="13494" y="15119"/>
                      <a:pt x="14273" y="15018"/>
                      <a:pt x="15059" y="15018"/>
                    </a:cubicBezTo>
                    <a:cubicBezTo>
                      <a:pt x="15716" y="15018"/>
                      <a:pt x="16378" y="15089"/>
                      <a:pt x="17031" y="15231"/>
                    </a:cubicBezTo>
                    <a:cubicBezTo>
                      <a:pt x="19463" y="15764"/>
                      <a:pt x="21516" y="17331"/>
                      <a:pt x="22387" y="19321"/>
                    </a:cubicBezTo>
                    <a:cubicBezTo>
                      <a:pt x="23646" y="22198"/>
                      <a:pt x="22268" y="25913"/>
                      <a:pt x="19436" y="27271"/>
                    </a:cubicBezTo>
                    <a:cubicBezTo>
                      <a:pt x="18654" y="27647"/>
                      <a:pt x="17801" y="27824"/>
                      <a:pt x="16945" y="27824"/>
                    </a:cubicBezTo>
                    <a:cubicBezTo>
                      <a:pt x="14702" y="27824"/>
                      <a:pt x="12442" y="26611"/>
                      <a:pt x="11388" y="24597"/>
                    </a:cubicBezTo>
                    <a:cubicBezTo>
                      <a:pt x="11323" y="24472"/>
                      <a:pt x="11372" y="24317"/>
                      <a:pt x="11495" y="24250"/>
                    </a:cubicBezTo>
                    <a:cubicBezTo>
                      <a:pt x="11533" y="24230"/>
                      <a:pt x="11574" y="24221"/>
                      <a:pt x="11614" y="24221"/>
                    </a:cubicBezTo>
                    <a:cubicBezTo>
                      <a:pt x="11706" y="24221"/>
                      <a:pt x="11795" y="24272"/>
                      <a:pt x="11841" y="24359"/>
                    </a:cubicBezTo>
                    <a:cubicBezTo>
                      <a:pt x="12806" y="26205"/>
                      <a:pt x="14879" y="27314"/>
                      <a:pt x="16934" y="27314"/>
                    </a:cubicBezTo>
                    <a:cubicBezTo>
                      <a:pt x="17717" y="27314"/>
                      <a:pt x="18498" y="27153"/>
                      <a:pt x="19214" y="26810"/>
                    </a:cubicBezTo>
                    <a:cubicBezTo>
                      <a:pt x="21809" y="25566"/>
                      <a:pt x="23073" y="22161"/>
                      <a:pt x="21918" y="19526"/>
                    </a:cubicBezTo>
                    <a:cubicBezTo>
                      <a:pt x="21111" y="17683"/>
                      <a:pt x="19197" y="16230"/>
                      <a:pt x="16921" y="15732"/>
                    </a:cubicBezTo>
                    <a:cubicBezTo>
                      <a:pt x="16304" y="15597"/>
                      <a:pt x="15678" y="15530"/>
                      <a:pt x="15058" y="15530"/>
                    </a:cubicBezTo>
                    <a:cubicBezTo>
                      <a:pt x="13460" y="15530"/>
                      <a:pt x="11895" y="15973"/>
                      <a:pt x="10587" y="16817"/>
                    </a:cubicBezTo>
                    <a:cubicBezTo>
                      <a:pt x="8727" y="18019"/>
                      <a:pt x="7434" y="20082"/>
                      <a:pt x="7217" y="22202"/>
                    </a:cubicBezTo>
                    <a:cubicBezTo>
                      <a:pt x="7209" y="22263"/>
                      <a:pt x="7181" y="22314"/>
                      <a:pt x="7140" y="22354"/>
                    </a:cubicBezTo>
                    <a:cubicBezTo>
                      <a:pt x="7140" y="23626"/>
                      <a:pt x="7281" y="24901"/>
                      <a:pt x="7673" y="26103"/>
                    </a:cubicBezTo>
                    <a:cubicBezTo>
                      <a:pt x="9088" y="30488"/>
                      <a:pt x="13790" y="33286"/>
                      <a:pt x="18408" y="33286"/>
                    </a:cubicBezTo>
                    <a:cubicBezTo>
                      <a:pt x="18672" y="33286"/>
                      <a:pt x="18935" y="33277"/>
                      <a:pt x="19197" y="33259"/>
                    </a:cubicBezTo>
                    <a:cubicBezTo>
                      <a:pt x="24058" y="32917"/>
                      <a:pt x="28438" y="29840"/>
                      <a:pt x="31252" y="25862"/>
                    </a:cubicBezTo>
                    <a:cubicBezTo>
                      <a:pt x="32420" y="26463"/>
                      <a:pt x="33741" y="26739"/>
                      <a:pt x="35085" y="26739"/>
                    </a:cubicBezTo>
                    <a:cubicBezTo>
                      <a:pt x="37311" y="26739"/>
                      <a:pt x="39599" y="25981"/>
                      <a:pt x="41360" y="24684"/>
                    </a:cubicBezTo>
                    <a:lnTo>
                      <a:pt x="37425" y="9941"/>
                    </a:lnTo>
                    <a:cubicBezTo>
                      <a:pt x="36280" y="10168"/>
                      <a:pt x="33996" y="10899"/>
                      <a:pt x="33859" y="10917"/>
                    </a:cubicBezTo>
                    <a:cubicBezTo>
                      <a:pt x="31873" y="11293"/>
                      <a:pt x="30109" y="12825"/>
                      <a:pt x="29469" y="14741"/>
                    </a:cubicBezTo>
                    <a:cubicBezTo>
                      <a:pt x="28828" y="16657"/>
                      <a:pt x="29315" y="18946"/>
                      <a:pt x="30679" y="20434"/>
                    </a:cubicBezTo>
                    <a:cubicBezTo>
                      <a:pt x="31567" y="21405"/>
                      <a:pt x="32752" y="21971"/>
                      <a:pt x="33883" y="21971"/>
                    </a:cubicBezTo>
                    <a:cubicBezTo>
                      <a:pt x="33939" y="21971"/>
                      <a:pt x="33995" y="21969"/>
                      <a:pt x="34051" y="21966"/>
                    </a:cubicBezTo>
                    <a:cubicBezTo>
                      <a:pt x="35348" y="21899"/>
                      <a:pt x="36530" y="20989"/>
                      <a:pt x="36797" y="19846"/>
                    </a:cubicBezTo>
                    <a:cubicBezTo>
                      <a:pt x="36972" y="19105"/>
                      <a:pt x="36774" y="18282"/>
                      <a:pt x="36281" y="17701"/>
                    </a:cubicBezTo>
                    <a:cubicBezTo>
                      <a:pt x="35820" y="17156"/>
                      <a:pt x="35107" y="16831"/>
                      <a:pt x="34394" y="16831"/>
                    </a:cubicBezTo>
                    <a:cubicBezTo>
                      <a:pt x="34346" y="16831"/>
                      <a:pt x="34299" y="16832"/>
                      <a:pt x="34252" y="16835"/>
                    </a:cubicBezTo>
                    <a:cubicBezTo>
                      <a:pt x="34246" y="16835"/>
                      <a:pt x="34239" y="16836"/>
                      <a:pt x="34233" y="16836"/>
                    </a:cubicBezTo>
                    <a:cubicBezTo>
                      <a:pt x="34100" y="16836"/>
                      <a:pt x="33988" y="16732"/>
                      <a:pt x="33981" y="16596"/>
                    </a:cubicBezTo>
                    <a:cubicBezTo>
                      <a:pt x="33972" y="16456"/>
                      <a:pt x="34079" y="16336"/>
                      <a:pt x="34220" y="16325"/>
                    </a:cubicBezTo>
                    <a:cubicBezTo>
                      <a:pt x="34278" y="16321"/>
                      <a:pt x="34336" y="16320"/>
                      <a:pt x="34395" y="16320"/>
                    </a:cubicBezTo>
                    <a:cubicBezTo>
                      <a:pt x="35256" y="16320"/>
                      <a:pt x="36116" y="16713"/>
                      <a:pt x="36673" y="17370"/>
                    </a:cubicBezTo>
                    <a:cubicBezTo>
                      <a:pt x="37267" y="18073"/>
                      <a:pt x="37507" y="19067"/>
                      <a:pt x="37296" y="19963"/>
                    </a:cubicBezTo>
                    <a:cubicBezTo>
                      <a:pt x="36973" y="21341"/>
                      <a:pt x="35621" y="22399"/>
                      <a:pt x="34077" y="22478"/>
                    </a:cubicBezTo>
                    <a:cubicBezTo>
                      <a:pt x="34013" y="22482"/>
                      <a:pt x="33948" y="22483"/>
                      <a:pt x="33883" y="22483"/>
                    </a:cubicBezTo>
                    <a:cubicBezTo>
                      <a:pt x="32611" y="22483"/>
                      <a:pt x="31284" y="21856"/>
                      <a:pt x="30302" y="20782"/>
                    </a:cubicBezTo>
                    <a:cubicBezTo>
                      <a:pt x="28793" y="19134"/>
                      <a:pt x="28275" y="16699"/>
                      <a:pt x="28985" y="14581"/>
                    </a:cubicBezTo>
                    <a:cubicBezTo>
                      <a:pt x="29646" y="12601"/>
                      <a:pt x="31327" y="11043"/>
                      <a:pt x="33336" y="10512"/>
                    </a:cubicBezTo>
                    <a:cubicBezTo>
                      <a:pt x="33487" y="6727"/>
                      <a:pt x="31242" y="3179"/>
                      <a:pt x="27931" y="1305"/>
                    </a:cubicBezTo>
                    <a:cubicBezTo>
                      <a:pt x="26388" y="432"/>
                      <a:pt x="24618" y="1"/>
                      <a:pt x="22848" y="1"/>
                    </a:cubicBezTo>
                    <a:close/>
                  </a:path>
                </a:pathLst>
              </a:custGeom>
              <a:solidFill>
                <a:srgbClr val="191919">
                  <a:alpha val="15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44" name="Google Shape;1752;p34"/>
              <p:cNvGrpSpPr/>
              <p:nvPr/>
            </p:nvGrpSpPr>
            <p:grpSpPr>
              <a:xfrm flipH="1">
                <a:off x="7998427" y="4312429"/>
                <a:ext cx="1171303" cy="864842"/>
                <a:chOff x="3375100" y="4079200"/>
                <a:chExt cx="791100" cy="584550"/>
              </a:xfrm>
            </p:grpSpPr>
            <p:sp>
              <p:nvSpPr>
                <p:cNvPr id="1050296" name="Google Shape;1753;p34"/>
                <p:cNvSpPr/>
                <p:nvPr/>
              </p:nvSpPr>
              <p:spPr>
                <a:xfrm>
                  <a:off x="3375100" y="4079200"/>
                  <a:ext cx="791100" cy="58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4" h="23382" extrusionOk="0">
                      <a:moveTo>
                        <a:pt x="21120" y="1"/>
                      </a:moveTo>
                      <a:cubicBezTo>
                        <a:pt x="19854" y="1"/>
                        <a:pt x="18581" y="280"/>
                        <a:pt x="17426" y="800"/>
                      </a:cubicBezTo>
                      <a:cubicBezTo>
                        <a:pt x="15335" y="1745"/>
                        <a:pt x="13629" y="3435"/>
                        <a:pt x="12486" y="5420"/>
                      </a:cubicBezTo>
                      <a:cubicBezTo>
                        <a:pt x="11813" y="6593"/>
                        <a:pt x="11331" y="7856"/>
                        <a:pt x="10784" y="9088"/>
                      </a:cubicBezTo>
                      <a:cubicBezTo>
                        <a:pt x="10466" y="9797"/>
                        <a:pt x="9977" y="10599"/>
                        <a:pt x="9203" y="10608"/>
                      </a:cubicBezTo>
                      <a:cubicBezTo>
                        <a:pt x="9199" y="10608"/>
                        <a:pt x="9195" y="10608"/>
                        <a:pt x="9190" y="10608"/>
                      </a:cubicBezTo>
                      <a:cubicBezTo>
                        <a:pt x="8505" y="10608"/>
                        <a:pt x="8014" y="9986"/>
                        <a:pt x="7517" y="9510"/>
                      </a:cubicBezTo>
                      <a:cubicBezTo>
                        <a:pt x="6574" y="8608"/>
                        <a:pt x="5285" y="8171"/>
                        <a:pt x="3982" y="8171"/>
                      </a:cubicBezTo>
                      <a:cubicBezTo>
                        <a:pt x="2744" y="8171"/>
                        <a:pt x="1495" y="8566"/>
                        <a:pt x="519" y="9332"/>
                      </a:cubicBezTo>
                      <a:cubicBezTo>
                        <a:pt x="336" y="9472"/>
                        <a:pt x="162" y="9627"/>
                        <a:pt x="0" y="9793"/>
                      </a:cubicBezTo>
                      <a:lnTo>
                        <a:pt x="0" y="23382"/>
                      </a:lnTo>
                      <a:lnTo>
                        <a:pt x="30613" y="23382"/>
                      </a:lnTo>
                      <a:cubicBezTo>
                        <a:pt x="31415" y="21473"/>
                        <a:pt x="31644" y="19265"/>
                        <a:pt x="30904" y="17333"/>
                      </a:cubicBezTo>
                      <a:cubicBezTo>
                        <a:pt x="30182" y="15427"/>
                        <a:pt x="28209" y="13904"/>
                        <a:pt x="26182" y="13673"/>
                      </a:cubicBezTo>
                      <a:cubicBezTo>
                        <a:pt x="26110" y="13664"/>
                        <a:pt x="26037" y="13657"/>
                        <a:pt x="25964" y="13652"/>
                      </a:cubicBezTo>
                      <a:cubicBezTo>
                        <a:pt x="28056" y="12007"/>
                        <a:pt x="29178" y="9210"/>
                        <a:pt x="28805" y="6576"/>
                      </a:cubicBezTo>
                      <a:cubicBezTo>
                        <a:pt x="28432" y="3941"/>
                        <a:pt x="26576" y="1567"/>
                        <a:pt x="24108" y="566"/>
                      </a:cubicBezTo>
                      <a:cubicBezTo>
                        <a:pt x="23160" y="182"/>
                        <a:pt x="22142" y="1"/>
                        <a:pt x="21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297" name="Google Shape;1754;p34"/>
                <p:cNvSpPr/>
                <p:nvPr/>
              </p:nvSpPr>
              <p:spPr>
                <a:xfrm>
                  <a:off x="3815625" y="4140800"/>
                  <a:ext cx="229500" cy="2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0" h="11999" fill="none" extrusionOk="0">
                      <a:moveTo>
                        <a:pt x="5147" y="6801"/>
                      </a:moveTo>
                      <a:cubicBezTo>
                        <a:pt x="6158" y="7261"/>
                        <a:pt x="7425" y="6809"/>
                        <a:pt x="8116" y="5940"/>
                      </a:cubicBezTo>
                      <a:cubicBezTo>
                        <a:pt x="9179" y="4600"/>
                        <a:pt x="8904" y="2455"/>
                        <a:pt x="7643" y="1299"/>
                      </a:cubicBezTo>
                      <a:cubicBezTo>
                        <a:pt x="6382" y="144"/>
                        <a:pt x="4362" y="1"/>
                        <a:pt x="2857" y="814"/>
                      </a:cubicBezTo>
                      <a:cubicBezTo>
                        <a:pt x="1350" y="1627"/>
                        <a:pt x="385" y="3275"/>
                        <a:pt x="213" y="4977"/>
                      </a:cubicBezTo>
                      <a:cubicBezTo>
                        <a:pt x="1" y="7084"/>
                        <a:pt x="983" y="9270"/>
                        <a:pt x="2699" y="10511"/>
                      </a:cubicBezTo>
                      <a:cubicBezTo>
                        <a:pt x="4414" y="11751"/>
                        <a:pt x="6798" y="11999"/>
                        <a:pt x="8732" y="11137"/>
                      </a:cubicBezTo>
                    </a:path>
                  </a:pathLst>
                </a:custGeom>
                <a:solidFill>
                  <a:schemeClr val="dk1"/>
                </a:solidFill>
                <a:ln w="10125" cap="rnd" cmpd="sng">
                  <a:solidFill>
                    <a:srgbClr val="17171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0298" name="Google Shape;1755;p34"/>
              <p:cNvSpPr/>
              <p:nvPr/>
            </p:nvSpPr>
            <p:spPr>
              <a:xfrm flipH="1">
                <a:off x="7537055" y="-19220"/>
                <a:ext cx="1717011" cy="1463146"/>
              </a:xfrm>
              <a:custGeom>
                <a:avLst/>
                <a:gdLst/>
                <a:ahLst/>
                <a:cxnLst/>
                <a:rect l="l" t="t" r="r" b="b"/>
                <a:pathLst>
                  <a:path w="45137" h="38476" extrusionOk="0">
                    <a:moveTo>
                      <a:pt x="25599" y="1"/>
                    </a:moveTo>
                    <a:cubicBezTo>
                      <a:pt x="20745" y="1"/>
                      <a:pt x="15919" y="2114"/>
                      <a:pt x="12178" y="5284"/>
                    </a:cubicBezTo>
                    <a:cubicBezTo>
                      <a:pt x="10221" y="3542"/>
                      <a:pt x="7510" y="2710"/>
                      <a:pt x="4795" y="2710"/>
                    </a:cubicBezTo>
                    <a:cubicBezTo>
                      <a:pt x="3142" y="2710"/>
                      <a:pt x="1488" y="3019"/>
                      <a:pt x="1" y="3618"/>
                    </a:cubicBezTo>
                    <a:lnTo>
                      <a:pt x="122" y="22248"/>
                    </a:lnTo>
                    <a:cubicBezTo>
                      <a:pt x="1392" y="22007"/>
                      <a:pt x="3016" y="21961"/>
                      <a:pt x="3930" y="21961"/>
                    </a:cubicBezTo>
                    <a:cubicBezTo>
                      <a:pt x="4318" y="21961"/>
                      <a:pt x="4578" y="21970"/>
                      <a:pt x="4628" y="21975"/>
                    </a:cubicBezTo>
                    <a:cubicBezTo>
                      <a:pt x="4765" y="21984"/>
                      <a:pt x="4903" y="21988"/>
                      <a:pt x="5041" y="21988"/>
                    </a:cubicBezTo>
                    <a:cubicBezTo>
                      <a:pt x="7345" y="21988"/>
                      <a:pt x="9662" y="20757"/>
                      <a:pt x="10913" y="18826"/>
                    </a:cubicBezTo>
                    <a:cubicBezTo>
                      <a:pt x="12237" y="16778"/>
                      <a:pt x="12358" y="13956"/>
                      <a:pt x="11212" y="11802"/>
                    </a:cubicBezTo>
                    <a:cubicBezTo>
                      <a:pt x="10430" y="10331"/>
                      <a:pt x="9127" y="9281"/>
                      <a:pt x="7729" y="8995"/>
                    </a:cubicBezTo>
                    <a:cubicBezTo>
                      <a:pt x="7486" y="8945"/>
                      <a:pt x="7239" y="8922"/>
                      <a:pt x="6994" y="8922"/>
                    </a:cubicBezTo>
                    <a:cubicBezTo>
                      <a:pt x="5693" y="8922"/>
                      <a:pt x="4433" y="9591"/>
                      <a:pt x="3879" y="10648"/>
                    </a:cubicBezTo>
                    <a:cubicBezTo>
                      <a:pt x="3453" y="11463"/>
                      <a:pt x="3436" y="12484"/>
                      <a:pt x="3837" y="13313"/>
                    </a:cubicBezTo>
                    <a:cubicBezTo>
                      <a:pt x="4237" y="14141"/>
                      <a:pt x="5047" y="14763"/>
                      <a:pt x="5949" y="14937"/>
                    </a:cubicBezTo>
                    <a:cubicBezTo>
                      <a:pt x="6118" y="14968"/>
                      <a:pt x="6228" y="15130"/>
                      <a:pt x="6196" y="15297"/>
                    </a:cubicBezTo>
                    <a:cubicBezTo>
                      <a:pt x="6168" y="15446"/>
                      <a:pt x="6037" y="15548"/>
                      <a:pt x="5891" y="15548"/>
                    </a:cubicBezTo>
                    <a:cubicBezTo>
                      <a:pt x="5873" y="15548"/>
                      <a:pt x="5854" y="15546"/>
                      <a:pt x="5836" y="15543"/>
                    </a:cubicBezTo>
                    <a:cubicBezTo>
                      <a:pt x="4743" y="15335"/>
                      <a:pt x="3765" y="14584"/>
                      <a:pt x="3282" y="13583"/>
                    </a:cubicBezTo>
                    <a:cubicBezTo>
                      <a:pt x="2797" y="12582"/>
                      <a:pt x="2817" y="11348"/>
                      <a:pt x="3332" y="10364"/>
                    </a:cubicBezTo>
                    <a:cubicBezTo>
                      <a:pt x="3997" y="9092"/>
                      <a:pt x="5445" y="8303"/>
                      <a:pt x="6974" y="8303"/>
                    </a:cubicBezTo>
                    <a:cubicBezTo>
                      <a:pt x="7266" y="8303"/>
                      <a:pt x="7561" y="8332"/>
                      <a:pt x="7854" y="8392"/>
                    </a:cubicBezTo>
                    <a:cubicBezTo>
                      <a:pt x="9430" y="8715"/>
                      <a:pt x="10890" y="9882"/>
                      <a:pt x="11760" y="11514"/>
                    </a:cubicBezTo>
                    <a:cubicBezTo>
                      <a:pt x="13027" y="13897"/>
                      <a:pt x="12899" y="16898"/>
                      <a:pt x="11434" y="19163"/>
                    </a:cubicBezTo>
                    <a:cubicBezTo>
                      <a:pt x="10064" y="21278"/>
                      <a:pt x="7630" y="22593"/>
                      <a:pt x="5120" y="22610"/>
                    </a:cubicBezTo>
                    <a:cubicBezTo>
                      <a:pt x="3804" y="26991"/>
                      <a:pt x="5361" y="31817"/>
                      <a:pt x="8669" y="35004"/>
                    </a:cubicBezTo>
                    <a:cubicBezTo>
                      <a:pt x="11005" y="37255"/>
                      <a:pt x="14253" y="38476"/>
                      <a:pt x="17487" y="38476"/>
                    </a:cubicBezTo>
                    <a:cubicBezTo>
                      <a:pt x="18910" y="38476"/>
                      <a:pt x="20331" y="38239"/>
                      <a:pt x="21671" y="37750"/>
                    </a:cubicBezTo>
                    <a:cubicBezTo>
                      <a:pt x="22880" y="37309"/>
                      <a:pt x="24022" y="36673"/>
                      <a:pt x="24913" y="35755"/>
                    </a:cubicBezTo>
                    <a:cubicBezTo>
                      <a:pt x="25991" y="34631"/>
                      <a:pt x="26626" y="33163"/>
                      <a:pt x="27104" y="31683"/>
                    </a:cubicBezTo>
                    <a:cubicBezTo>
                      <a:pt x="28220" y="32785"/>
                      <a:pt x="29719" y="33388"/>
                      <a:pt x="31161" y="33984"/>
                    </a:cubicBezTo>
                    <a:cubicBezTo>
                      <a:pt x="32710" y="34631"/>
                      <a:pt x="34389" y="35054"/>
                      <a:pt x="36059" y="35054"/>
                    </a:cubicBezTo>
                    <a:cubicBezTo>
                      <a:pt x="36625" y="35054"/>
                      <a:pt x="37190" y="35005"/>
                      <a:pt x="37749" y="34900"/>
                    </a:cubicBezTo>
                    <a:cubicBezTo>
                      <a:pt x="41511" y="34200"/>
                      <a:pt x="44588" y="30766"/>
                      <a:pt x="44869" y="26941"/>
                    </a:cubicBezTo>
                    <a:cubicBezTo>
                      <a:pt x="45137" y="23244"/>
                      <a:pt x="42699" y="19500"/>
                      <a:pt x="39247" y="18155"/>
                    </a:cubicBezTo>
                    <a:cubicBezTo>
                      <a:pt x="38116" y="20244"/>
                      <a:pt x="36161" y="21892"/>
                      <a:pt x="33819" y="22671"/>
                    </a:cubicBezTo>
                    <a:cubicBezTo>
                      <a:pt x="32802" y="23009"/>
                      <a:pt x="31730" y="23179"/>
                      <a:pt x="30648" y="23188"/>
                    </a:cubicBezTo>
                    <a:cubicBezTo>
                      <a:pt x="30627" y="23188"/>
                      <a:pt x="30606" y="23188"/>
                      <a:pt x="30586" y="23188"/>
                    </a:cubicBezTo>
                    <a:cubicBezTo>
                      <a:pt x="28891" y="23188"/>
                      <a:pt x="27176" y="22788"/>
                      <a:pt x="25610" y="21999"/>
                    </a:cubicBezTo>
                    <a:cubicBezTo>
                      <a:pt x="22925" y="20644"/>
                      <a:pt x="20997" y="18193"/>
                      <a:pt x="20577" y="15604"/>
                    </a:cubicBezTo>
                    <a:cubicBezTo>
                      <a:pt x="19969" y="11859"/>
                      <a:pt x="22700" y="7930"/>
                      <a:pt x="26421" y="7194"/>
                    </a:cubicBezTo>
                    <a:cubicBezTo>
                      <a:pt x="26850" y="7109"/>
                      <a:pt x="27283" y="7068"/>
                      <a:pt x="27714" y="7068"/>
                    </a:cubicBezTo>
                    <a:cubicBezTo>
                      <a:pt x="31029" y="7068"/>
                      <a:pt x="34264" y="9477"/>
                      <a:pt x="35028" y="12744"/>
                    </a:cubicBezTo>
                    <a:cubicBezTo>
                      <a:pt x="35067" y="12910"/>
                      <a:pt x="34965" y="13076"/>
                      <a:pt x="34798" y="13115"/>
                    </a:cubicBezTo>
                    <a:cubicBezTo>
                      <a:pt x="34774" y="13121"/>
                      <a:pt x="34749" y="13124"/>
                      <a:pt x="34725" y="13124"/>
                    </a:cubicBezTo>
                    <a:cubicBezTo>
                      <a:pt x="34585" y="13124"/>
                      <a:pt x="34458" y="13027"/>
                      <a:pt x="34426" y="12884"/>
                    </a:cubicBezTo>
                    <a:cubicBezTo>
                      <a:pt x="33725" y="9889"/>
                      <a:pt x="30758" y="7684"/>
                      <a:pt x="27721" y="7684"/>
                    </a:cubicBezTo>
                    <a:cubicBezTo>
                      <a:pt x="27328" y="7684"/>
                      <a:pt x="26933" y="7721"/>
                      <a:pt x="26542" y="7798"/>
                    </a:cubicBezTo>
                    <a:cubicBezTo>
                      <a:pt x="23132" y="8472"/>
                      <a:pt x="20630" y="12073"/>
                      <a:pt x="21186" y="15503"/>
                    </a:cubicBezTo>
                    <a:cubicBezTo>
                      <a:pt x="21576" y="17900"/>
                      <a:pt x="23377" y="20177"/>
                      <a:pt x="25889" y="21444"/>
                    </a:cubicBezTo>
                    <a:cubicBezTo>
                      <a:pt x="27366" y="22190"/>
                      <a:pt x="28983" y="22569"/>
                      <a:pt x="30579" y="22569"/>
                    </a:cubicBezTo>
                    <a:cubicBezTo>
                      <a:pt x="31618" y="22569"/>
                      <a:pt x="32647" y="22408"/>
                      <a:pt x="33623" y="22083"/>
                    </a:cubicBezTo>
                    <a:cubicBezTo>
                      <a:pt x="36162" y="21239"/>
                      <a:pt x="38295" y="19215"/>
                      <a:pt x="39186" y="16803"/>
                    </a:cubicBezTo>
                    <a:cubicBezTo>
                      <a:pt x="39213" y="16734"/>
                      <a:pt x="39262" y="16682"/>
                      <a:pt x="39322" y="16648"/>
                    </a:cubicBezTo>
                    <a:cubicBezTo>
                      <a:pt x="39705" y="15160"/>
                      <a:pt x="39923" y="13626"/>
                      <a:pt x="39826" y="12102"/>
                    </a:cubicBezTo>
                    <a:cubicBezTo>
                      <a:pt x="39474" y="6229"/>
                      <a:pt x="34290" y="1326"/>
                      <a:pt x="28502" y="262"/>
                    </a:cubicBezTo>
                    <a:cubicBezTo>
                      <a:pt x="27539" y="85"/>
                      <a:pt x="26569" y="1"/>
                      <a:pt x="25599" y="1"/>
                    </a:cubicBezTo>
                    <a:close/>
                  </a:path>
                </a:pathLst>
              </a:custGeom>
              <a:solidFill>
                <a:srgbClr val="191919">
                  <a:alpha val="15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45" name="Google Shape;1756;p34"/>
              <p:cNvGrpSpPr/>
              <p:nvPr/>
            </p:nvGrpSpPr>
            <p:grpSpPr>
              <a:xfrm rot="10800000">
                <a:off x="8145594" y="-252931"/>
                <a:ext cx="1403273" cy="1109997"/>
                <a:chOff x="2677900" y="3105300"/>
                <a:chExt cx="1079275" cy="853975"/>
              </a:xfrm>
            </p:grpSpPr>
            <p:sp>
              <p:nvSpPr>
                <p:cNvPr id="1050299" name="Google Shape;1757;p34"/>
                <p:cNvSpPr/>
                <p:nvPr/>
              </p:nvSpPr>
              <p:spPr>
                <a:xfrm>
                  <a:off x="2677900" y="3105300"/>
                  <a:ext cx="1079275" cy="8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1" h="34159" extrusionOk="0">
                      <a:moveTo>
                        <a:pt x="22772" y="0"/>
                      </a:moveTo>
                      <a:cubicBezTo>
                        <a:pt x="21110" y="0"/>
                        <a:pt x="19442" y="335"/>
                        <a:pt x="17932" y="1003"/>
                      </a:cubicBezTo>
                      <a:cubicBezTo>
                        <a:pt x="13477" y="2977"/>
                        <a:pt x="10403" y="7360"/>
                        <a:pt x="9107" y="12057"/>
                      </a:cubicBezTo>
                      <a:cubicBezTo>
                        <a:pt x="8790" y="12016"/>
                        <a:pt x="8471" y="11996"/>
                        <a:pt x="8152" y="11996"/>
                      </a:cubicBezTo>
                      <a:cubicBezTo>
                        <a:pt x="4983" y="11996"/>
                        <a:pt x="1771" y="13950"/>
                        <a:pt x="1" y="16598"/>
                      </a:cubicBezTo>
                      <a:lnTo>
                        <a:pt x="8778" y="29286"/>
                      </a:lnTo>
                      <a:cubicBezTo>
                        <a:pt x="9776" y="28682"/>
                        <a:pt x="10756" y="28059"/>
                        <a:pt x="11701" y="27412"/>
                      </a:cubicBezTo>
                      <a:cubicBezTo>
                        <a:pt x="11904" y="27279"/>
                        <a:pt x="12103" y="27143"/>
                        <a:pt x="12301" y="27006"/>
                      </a:cubicBezTo>
                      <a:cubicBezTo>
                        <a:pt x="12323" y="27069"/>
                        <a:pt x="12343" y="27134"/>
                        <a:pt x="12364" y="27199"/>
                      </a:cubicBezTo>
                      <a:cubicBezTo>
                        <a:pt x="13508" y="30810"/>
                        <a:pt x="16826" y="33385"/>
                        <a:pt x="20576" y="34021"/>
                      </a:cubicBezTo>
                      <a:cubicBezTo>
                        <a:pt x="21119" y="34113"/>
                        <a:pt x="21668" y="34158"/>
                        <a:pt x="22216" y="34158"/>
                      </a:cubicBezTo>
                      <a:cubicBezTo>
                        <a:pt x="25523" y="34158"/>
                        <a:pt x="28820" y="32527"/>
                        <a:pt x="30752" y="29833"/>
                      </a:cubicBezTo>
                      <a:cubicBezTo>
                        <a:pt x="31372" y="28968"/>
                        <a:pt x="31858" y="27998"/>
                        <a:pt x="32039" y="26955"/>
                      </a:cubicBezTo>
                      <a:cubicBezTo>
                        <a:pt x="32252" y="25683"/>
                        <a:pt x="32003" y="24383"/>
                        <a:pt x="31638" y="23147"/>
                      </a:cubicBezTo>
                      <a:lnTo>
                        <a:pt x="31638" y="23147"/>
                      </a:lnTo>
                      <a:cubicBezTo>
                        <a:pt x="31968" y="23207"/>
                        <a:pt x="32301" y="23232"/>
                        <a:pt x="32634" y="23232"/>
                      </a:cubicBezTo>
                      <a:cubicBezTo>
                        <a:pt x="33589" y="23232"/>
                        <a:pt x="34549" y="23024"/>
                        <a:pt x="35487" y="22827"/>
                      </a:cubicBezTo>
                      <a:cubicBezTo>
                        <a:pt x="37311" y="22453"/>
                        <a:pt x="39105" y="21693"/>
                        <a:pt x="40422" y="20380"/>
                      </a:cubicBezTo>
                      <a:cubicBezTo>
                        <a:pt x="42669" y="18146"/>
                        <a:pt x="43170" y="14362"/>
                        <a:pt x="41580" y="11614"/>
                      </a:cubicBezTo>
                      <a:cubicBezTo>
                        <a:pt x="40297" y="9410"/>
                        <a:pt x="37726" y="8055"/>
                        <a:pt x="35179" y="8055"/>
                      </a:cubicBezTo>
                      <a:cubicBezTo>
                        <a:pt x="34657" y="8055"/>
                        <a:pt x="34137" y="8112"/>
                        <a:pt x="33629" y="8229"/>
                      </a:cubicBezTo>
                      <a:cubicBezTo>
                        <a:pt x="33530" y="8248"/>
                        <a:pt x="33444" y="8270"/>
                        <a:pt x="33350" y="8296"/>
                      </a:cubicBezTo>
                      <a:cubicBezTo>
                        <a:pt x="33236" y="7915"/>
                        <a:pt x="33112" y="7540"/>
                        <a:pt x="32980" y="7166"/>
                      </a:cubicBezTo>
                      <a:cubicBezTo>
                        <a:pt x="32548" y="5969"/>
                        <a:pt x="31980" y="4817"/>
                        <a:pt x="31202" y="3818"/>
                      </a:cubicBezTo>
                      <a:cubicBezTo>
                        <a:pt x="29232" y="1272"/>
                        <a:pt x="26014" y="0"/>
                        <a:pt x="227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300" name="Google Shape;1758;p34"/>
                <p:cNvSpPr/>
                <p:nvPr/>
              </p:nvSpPr>
              <p:spPr>
                <a:xfrm>
                  <a:off x="3115575" y="3229400"/>
                  <a:ext cx="412775" cy="30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1" h="12331" extrusionOk="0">
                      <a:moveTo>
                        <a:pt x="6605" y="1"/>
                      </a:moveTo>
                      <a:cubicBezTo>
                        <a:pt x="4993" y="1"/>
                        <a:pt x="3380" y="588"/>
                        <a:pt x="2238" y="1750"/>
                      </a:cubicBezTo>
                      <a:cubicBezTo>
                        <a:pt x="35" y="3990"/>
                        <a:pt x="0" y="7952"/>
                        <a:pt x="2163" y="10231"/>
                      </a:cubicBezTo>
                      <a:cubicBezTo>
                        <a:pt x="3432" y="11568"/>
                        <a:pt x="5399" y="12330"/>
                        <a:pt x="7475" y="12330"/>
                      </a:cubicBezTo>
                      <a:cubicBezTo>
                        <a:pt x="7844" y="12330"/>
                        <a:pt x="8217" y="12306"/>
                        <a:pt x="8589" y="12257"/>
                      </a:cubicBezTo>
                      <a:cubicBezTo>
                        <a:pt x="10047" y="12065"/>
                        <a:pt x="11422" y="11527"/>
                        <a:pt x="12591" y="10720"/>
                      </a:cubicBezTo>
                      <a:cubicBezTo>
                        <a:pt x="13327" y="10209"/>
                        <a:pt x="13980" y="9592"/>
                        <a:pt x="14519" y="8886"/>
                      </a:cubicBezTo>
                      <a:cubicBezTo>
                        <a:pt x="15976" y="6975"/>
                        <a:pt x="16510" y="4492"/>
                        <a:pt x="15950" y="2243"/>
                      </a:cubicBezTo>
                      <a:cubicBezTo>
                        <a:pt x="15922" y="2127"/>
                        <a:pt x="15818" y="2049"/>
                        <a:pt x="15703" y="2049"/>
                      </a:cubicBezTo>
                      <a:cubicBezTo>
                        <a:pt x="15682" y="2049"/>
                        <a:pt x="15661" y="2051"/>
                        <a:pt x="15641" y="2056"/>
                      </a:cubicBezTo>
                      <a:cubicBezTo>
                        <a:pt x="15506" y="2090"/>
                        <a:pt x="15420" y="2230"/>
                        <a:pt x="15454" y="2366"/>
                      </a:cubicBezTo>
                      <a:cubicBezTo>
                        <a:pt x="15970" y="4434"/>
                        <a:pt x="15456" y="6813"/>
                        <a:pt x="14113" y="8575"/>
                      </a:cubicBezTo>
                      <a:cubicBezTo>
                        <a:pt x="12804" y="10295"/>
                        <a:pt x="10767" y="11452"/>
                        <a:pt x="8524" y="11748"/>
                      </a:cubicBezTo>
                      <a:cubicBezTo>
                        <a:pt x="8172" y="11795"/>
                        <a:pt x="7820" y="11818"/>
                        <a:pt x="7472" y="11818"/>
                      </a:cubicBezTo>
                      <a:cubicBezTo>
                        <a:pt x="5536" y="11818"/>
                        <a:pt x="3709" y="11113"/>
                        <a:pt x="2534" y="9877"/>
                      </a:cubicBezTo>
                      <a:cubicBezTo>
                        <a:pt x="553" y="7791"/>
                        <a:pt x="585" y="4160"/>
                        <a:pt x="2603" y="2108"/>
                      </a:cubicBezTo>
                      <a:cubicBezTo>
                        <a:pt x="3650" y="1045"/>
                        <a:pt x="5129" y="507"/>
                        <a:pt x="6606" y="507"/>
                      </a:cubicBezTo>
                      <a:cubicBezTo>
                        <a:pt x="7978" y="507"/>
                        <a:pt x="9349" y="971"/>
                        <a:pt x="10370" y="1907"/>
                      </a:cubicBezTo>
                      <a:cubicBezTo>
                        <a:pt x="10420" y="1953"/>
                        <a:pt x="10482" y="1976"/>
                        <a:pt x="10544" y="1976"/>
                      </a:cubicBezTo>
                      <a:cubicBezTo>
                        <a:pt x="10613" y="1976"/>
                        <a:pt x="10681" y="1948"/>
                        <a:pt x="10731" y="1893"/>
                      </a:cubicBezTo>
                      <a:cubicBezTo>
                        <a:pt x="10827" y="1789"/>
                        <a:pt x="10819" y="1627"/>
                        <a:pt x="10716" y="1531"/>
                      </a:cubicBezTo>
                      <a:cubicBezTo>
                        <a:pt x="9601" y="508"/>
                        <a:pt x="8104" y="1"/>
                        <a:pt x="66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301" name="Google Shape;1759;p34"/>
                <p:cNvSpPr/>
                <p:nvPr/>
              </p:nvSpPr>
              <p:spPr>
                <a:xfrm>
                  <a:off x="2809450" y="3502225"/>
                  <a:ext cx="246575" cy="2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3" h="11595" extrusionOk="0">
                      <a:moveTo>
                        <a:pt x="3984" y="0"/>
                      </a:moveTo>
                      <a:cubicBezTo>
                        <a:pt x="3405" y="0"/>
                        <a:pt x="2845" y="105"/>
                        <a:pt x="2338" y="318"/>
                      </a:cubicBezTo>
                      <a:cubicBezTo>
                        <a:pt x="913" y="916"/>
                        <a:pt x="1" y="2371"/>
                        <a:pt x="165" y="3778"/>
                      </a:cubicBezTo>
                      <a:cubicBezTo>
                        <a:pt x="272" y="4691"/>
                        <a:pt x="835" y="5544"/>
                        <a:pt x="1632" y="6003"/>
                      </a:cubicBezTo>
                      <a:cubicBezTo>
                        <a:pt x="2080" y="6261"/>
                        <a:pt x="2599" y="6392"/>
                        <a:pt x="3117" y="6392"/>
                      </a:cubicBezTo>
                      <a:cubicBezTo>
                        <a:pt x="3521" y="6392"/>
                        <a:pt x="3924" y="6313"/>
                        <a:pt x="4293" y="6152"/>
                      </a:cubicBezTo>
                      <a:cubicBezTo>
                        <a:pt x="4423" y="6095"/>
                        <a:pt x="4484" y="5947"/>
                        <a:pt x="4426" y="5816"/>
                      </a:cubicBezTo>
                      <a:cubicBezTo>
                        <a:pt x="4385" y="5720"/>
                        <a:pt x="4291" y="5662"/>
                        <a:pt x="4193" y="5662"/>
                      </a:cubicBezTo>
                      <a:cubicBezTo>
                        <a:pt x="4159" y="5662"/>
                        <a:pt x="4124" y="5669"/>
                        <a:pt x="4091" y="5683"/>
                      </a:cubicBezTo>
                      <a:cubicBezTo>
                        <a:pt x="3785" y="5816"/>
                        <a:pt x="3451" y="5882"/>
                        <a:pt x="3117" y="5882"/>
                      </a:cubicBezTo>
                      <a:cubicBezTo>
                        <a:pt x="2688" y="5882"/>
                        <a:pt x="2259" y="5773"/>
                        <a:pt x="1888" y="5560"/>
                      </a:cubicBezTo>
                      <a:cubicBezTo>
                        <a:pt x="1228" y="5180"/>
                        <a:pt x="763" y="4474"/>
                        <a:pt x="674" y="3718"/>
                      </a:cubicBezTo>
                      <a:cubicBezTo>
                        <a:pt x="537" y="2552"/>
                        <a:pt x="1340" y="1295"/>
                        <a:pt x="2537" y="791"/>
                      </a:cubicBezTo>
                      <a:cubicBezTo>
                        <a:pt x="2982" y="604"/>
                        <a:pt x="3475" y="512"/>
                        <a:pt x="3986" y="512"/>
                      </a:cubicBezTo>
                      <a:cubicBezTo>
                        <a:pt x="4727" y="512"/>
                        <a:pt x="5506" y="706"/>
                        <a:pt x="6229" y="1085"/>
                      </a:cubicBezTo>
                      <a:cubicBezTo>
                        <a:pt x="8019" y="2024"/>
                        <a:pt x="9253" y="4011"/>
                        <a:pt x="9302" y="6030"/>
                      </a:cubicBezTo>
                      <a:cubicBezTo>
                        <a:pt x="9351" y="8049"/>
                        <a:pt x="8212" y="10089"/>
                        <a:pt x="6472" y="11118"/>
                      </a:cubicBezTo>
                      <a:cubicBezTo>
                        <a:pt x="6350" y="11182"/>
                        <a:pt x="6310" y="11346"/>
                        <a:pt x="6382" y="11467"/>
                      </a:cubicBezTo>
                      <a:cubicBezTo>
                        <a:pt x="6430" y="11549"/>
                        <a:pt x="6515" y="11594"/>
                        <a:pt x="6603" y="11594"/>
                      </a:cubicBezTo>
                      <a:cubicBezTo>
                        <a:pt x="6647" y="11594"/>
                        <a:pt x="6691" y="11583"/>
                        <a:pt x="6731" y="11559"/>
                      </a:cubicBezTo>
                      <a:cubicBezTo>
                        <a:pt x="6858" y="11484"/>
                        <a:pt x="6981" y="11405"/>
                        <a:pt x="7102" y="11322"/>
                      </a:cubicBezTo>
                      <a:cubicBezTo>
                        <a:pt x="8811" y="10140"/>
                        <a:pt x="9863" y="8105"/>
                        <a:pt x="9812" y="6015"/>
                      </a:cubicBezTo>
                      <a:cubicBezTo>
                        <a:pt x="9758" y="3781"/>
                        <a:pt x="8445" y="1668"/>
                        <a:pt x="6466" y="631"/>
                      </a:cubicBezTo>
                      <a:cubicBezTo>
                        <a:pt x="5669" y="213"/>
                        <a:pt x="4808" y="0"/>
                        <a:pt x="39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0302" name="Google Shape;1760;p34"/>
              <p:cNvSpPr/>
              <p:nvPr/>
            </p:nvSpPr>
            <p:spPr>
              <a:xfrm flipH="1">
                <a:off x="-533501" y="-247312"/>
                <a:ext cx="2103156" cy="1691229"/>
              </a:xfrm>
              <a:custGeom>
                <a:avLst/>
                <a:gdLst/>
                <a:ahLst/>
                <a:cxnLst/>
                <a:rect l="l" t="t" r="r" b="b"/>
                <a:pathLst>
                  <a:path w="41360" h="33287" extrusionOk="0">
                    <a:moveTo>
                      <a:pt x="22848" y="1"/>
                    </a:moveTo>
                    <a:cubicBezTo>
                      <a:pt x="20756" y="1"/>
                      <a:pt x="18663" y="602"/>
                      <a:pt x="16938" y="1789"/>
                    </a:cubicBezTo>
                    <a:cubicBezTo>
                      <a:pt x="16060" y="2391"/>
                      <a:pt x="15275" y="3138"/>
                      <a:pt x="14750" y="4057"/>
                    </a:cubicBezTo>
                    <a:cubicBezTo>
                      <a:pt x="14117" y="5181"/>
                      <a:pt x="13910" y="6487"/>
                      <a:pt x="13833" y="7775"/>
                    </a:cubicBezTo>
                    <a:cubicBezTo>
                      <a:pt x="12710" y="7122"/>
                      <a:pt x="11384" y="6946"/>
                      <a:pt x="10104" y="6767"/>
                    </a:cubicBezTo>
                    <a:cubicBezTo>
                      <a:pt x="9519" y="6683"/>
                      <a:pt x="8924" y="6635"/>
                      <a:pt x="8329" y="6635"/>
                    </a:cubicBezTo>
                    <a:cubicBezTo>
                      <a:pt x="7052" y="6635"/>
                      <a:pt x="5781" y="6854"/>
                      <a:pt x="4631" y="7392"/>
                    </a:cubicBezTo>
                    <a:cubicBezTo>
                      <a:pt x="1759" y="8731"/>
                      <a:pt x="1" y="12120"/>
                      <a:pt x="565" y="15244"/>
                    </a:cubicBezTo>
                    <a:cubicBezTo>
                      <a:pt x="1113" y="18264"/>
                      <a:pt x="3841" y="20762"/>
                      <a:pt x="6889" y="21129"/>
                    </a:cubicBezTo>
                    <a:cubicBezTo>
                      <a:pt x="7364" y="19219"/>
                      <a:pt x="8592" y="17495"/>
                      <a:pt x="10310" y="16386"/>
                    </a:cubicBezTo>
                    <a:cubicBezTo>
                      <a:pt x="11056" y="15905"/>
                      <a:pt x="11880" y="15545"/>
                      <a:pt x="12745" y="15317"/>
                    </a:cubicBezTo>
                    <a:cubicBezTo>
                      <a:pt x="13494" y="15119"/>
                      <a:pt x="14273" y="15018"/>
                      <a:pt x="15059" y="15018"/>
                    </a:cubicBezTo>
                    <a:cubicBezTo>
                      <a:pt x="15716" y="15018"/>
                      <a:pt x="16378" y="15089"/>
                      <a:pt x="17031" y="15231"/>
                    </a:cubicBezTo>
                    <a:cubicBezTo>
                      <a:pt x="19463" y="15764"/>
                      <a:pt x="21516" y="17331"/>
                      <a:pt x="22387" y="19321"/>
                    </a:cubicBezTo>
                    <a:cubicBezTo>
                      <a:pt x="23646" y="22198"/>
                      <a:pt x="22268" y="25913"/>
                      <a:pt x="19436" y="27271"/>
                    </a:cubicBezTo>
                    <a:cubicBezTo>
                      <a:pt x="18654" y="27647"/>
                      <a:pt x="17801" y="27824"/>
                      <a:pt x="16945" y="27824"/>
                    </a:cubicBezTo>
                    <a:cubicBezTo>
                      <a:pt x="14702" y="27824"/>
                      <a:pt x="12442" y="26611"/>
                      <a:pt x="11388" y="24597"/>
                    </a:cubicBezTo>
                    <a:cubicBezTo>
                      <a:pt x="11323" y="24472"/>
                      <a:pt x="11372" y="24317"/>
                      <a:pt x="11495" y="24250"/>
                    </a:cubicBezTo>
                    <a:cubicBezTo>
                      <a:pt x="11533" y="24230"/>
                      <a:pt x="11574" y="24221"/>
                      <a:pt x="11614" y="24221"/>
                    </a:cubicBezTo>
                    <a:cubicBezTo>
                      <a:pt x="11706" y="24221"/>
                      <a:pt x="11795" y="24272"/>
                      <a:pt x="11841" y="24359"/>
                    </a:cubicBezTo>
                    <a:cubicBezTo>
                      <a:pt x="12806" y="26205"/>
                      <a:pt x="14879" y="27314"/>
                      <a:pt x="16934" y="27314"/>
                    </a:cubicBezTo>
                    <a:cubicBezTo>
                      <a:pt x="17717" y="27314"/>
                      <a:pt x="18498" y="27153"/>
                      <a:pt x="19214" y="26810"/>
                    </a:cubicBezTo>
                    <a:cubicBezTo>
                      <a:pt x="21809" y="25566"/>
                      <a:pt x="23073" y="22161"/>
                      <a:pt x="21918" y="19526"/>
                    </a:cubicBezTo>
                    <a:cubicBezTo>
                      <a:pt x="21111" y="17683"/>
                      <a:pt x="19197" y="16230"/>
                      <a:pt x="16921" y="15732"/>
                    </a:cubicBezTo>
                    <a:cubicBezTo>
                      <a:pt x="16304" y="15597"/>
                      <a:pt x="15678" y="15530"/>
                      <a:pt x="15058" y="15530"/>
                    </a:cubicBezTo>
                    <a:cubicBezTo>
                      <a:pt x="13460" y="15530"/>
                      <a:pt x="11895" y="15973"/>
                      <a:pt x="10587" y="16817"/>
                    </a:cubicBezTo>
                    <a:cubicBezTo>
                      <a:pt x="8727" y="18019"/>
                      <a:pt x="7434" y="20082"/>
                      <a:pt x="7217" y="22202"/>
                    </a:cubicBezTo>
                    <a:cubicBezTo>
                      <a:pt x="7209" y="22263"/>
                      <a:pt x="7181" y="22314"/>
                      <a:pt x="7140" y="22354"/>
                    </a:cubicBezTo>
                    <a:cubicBezTo>
                      <a:pt x="7140" y="23626"/>
                      <a:pt x="7281" y="24901"/>
                      <a:pt x="7673" y="26103"/>
                    </a:cubicBezTo>
                    <a:cubicBezTo>
                      <a:pt x="9088" y="30488"/>
                      <a:pt x="13790" y="33286"/>
                      <a:pt x="18408" y="33286"/>
                    </a:cubicBezTo>
                    <a:cubicBezTo>
                      <a:pt x="18672" y="33286"/>
                      <a:pt x="18935" y="33277"/>
                      <a:pt x="19197" y="33259"/>
                    </a:cubicBezTo>
                    <a:cubicBezTo>
                      <a:pt x="24058" y="32917"/>
                      <a:pt x="28438" y="29840"/>
                      <a:pt x="31252" y="25862"/>
                    </a:cubicBezTo>
                    <a:cubicBezTo>
                      <a:pt x="32420" y="26463"/>
                      <a:pt x="33741" y="26739"/>
                      <a:pt x="35085" y="26739"/>
                    </a:cubicBezTo>
                    <a:cubicBezTo>
                      <a:pt x="37311" y="26739"/>
                      <a:pt x="39599" y="25981"/>
                      <a:pt x="41360" y="24684"/>
                    </a:cubicBezTo>
                    <a:lnTo>
                      <a:pt x="37425" y="9941"/>
                    </a:lnTo>
                    <a:cubicBezTo>
                      <a:pt x="36280" y="10168"/>
                      <a:pt x="33996" y="10899"/>
                      <a:pt x="33859" y="10917"/>
                    </a:cubicBezTo>
                    <a:cubicBezTo>
                      <a:pt x="31873" y="11293"/>
                      <a:pt x="30109" y="12825"/>
                      <a:pt x="29469" y="14741"/>
                    </a:cubicBezTo>
                    <a:cubicBezTo>
                      <a:pt x="28828" y="16657"/>
                      <a:pt x="29315" y="18946"/>
                      <a:pt x="30679" y="20434"/>
                    </a:cubicBezTo>
                    <a:cubicBezTo>
                      <a:pt x="31567" y="21405"/>
                      <a:pt x="32752" y="21971"/>
                      <a:pt x="33883" y="21971"/>
                    </a:cubicBezTo>
                    <a:cubicBezTo>
                      <a:pt x="33939" y="21971"/>
                      <a:pt x="33995" y="21969"/>
                      <a:pt x="34051" y="21966"/>
                    </a:cubicBezTo>
                    <a:cubicBezTo>
                      <a:pt x="35348" y="21899"/>
                      <a:pt x="36530" y="20989"/>
                      <a:pt x="36797" y="19846"/>
                    </a:cubicBezTo>
                    <a:cubicBezTo>
                      <a:pt x="36972" y="19105"/>
                      <a:pt x="36774" y="18282"/>
                      <a:pt x="36281" y="17701"/>
                    </a:cubicBezTo>
                    <a:cubicBezTo>
                      <a:pt x="35820" y="17156"/>
                      <a:pt x="35107" y="16831"/>
                      <a:pt x="34394" y="16831"/>
                    </a:cubicBezTo>
                    <a:cubicBezTo>
                      <a:pt x="34346" y="16831"/>
                      <a:pt x="34299" y="16832"/>
                      <a:pt x="34252" y="16835"/>
                    </a:cubicBezTo>
                    <a:cubicBezTo>
                      <a:pt x="34246" y="16835"/>
                      <a:pt x="34239" y="16836"/>
                      <a:pt x="34233" y="16836"/>
                    </a:cubicBezTo>
                    <a:cubicBezTo>
                      <a:pt x="34100" y="16836"/>
                      <a:pt x="33988" y="16732"/>
                      <a:pt x="33981" y="16596"/>
                    </a:cubicBezTo>
                    <a:cubicBezTo>
                      <a:pt x="33972" y="16456"/>
                      <a:pt x="34079" y="16336"/>
                      <a:pt x="34220" y="16325"/>
                    </a:cubicBezTo>
                    <a:cubicBezTo>
                      <a:pt x="34278" y="16321"/>
                      <a:pt x="34336" y="16320"/>
                      <a:pt x="34395" y="16320"/>
                    </a:cubicBezTo>
                    <a:cubicBezTo>
                      <a:pt x="35256" y="16320"/>
                      <a:pt x="36116" y="16713"/>
                      <a:pt x="36673" y="17370"/>
                    </a:cubicBezTo>
                    <a:cubicBezTo>
                      <a:pt x="37267" y="18073"/>
                      <a:pt x="37507" y="19067"/>
                      <a:pt x="37296" y="19963"/>
                    </a:cubicBezTo>
                    <a:cubicBezTo>
                      <a:pt x="36973" y="21341"/>
                      <a:pt x="35621" y="22399"/>
                      <a:pt x="34077" y="22478"/>
                    </a:cubicBezTo>
                    <a:cubicBezTo>
                      <a:pt x="34013" y="22482"/>
                      <a:pt x="33948" y="22483"/>
                      <a:pt x="33883" y="22483"/>
                    </a:cubicBezTo>
                    <a:cubicBezTo>
                      <a:pt x="32611" y="22483"/>
                      <a:pt x="31284" y="21856"/>
                      <a:pt x="30302" y="20782"/>
                    </a:cubicBezTo>
                    <a:cubicBezTo>
                      <a:pt x="28793" y="19134"/>
                      <a:pt x="28275" y="16699"/>
                      <a:pt x="28985" y="14581"/>
                    </a:cubicBezTo>
                    <a:cubicBezTo>
                      <a:pt x="29646" y="12601"/>
                      <a:pt x="31327" y="11043"/>
                      <a:pt x="33336" y="10512"/>
                    </a:cubicBezTo>
                    <a:cubicBezTo>
                      <a:pt x="33487" y="6727"/>
                      <a:pt x="31242" y="3179"/>
                      <a:pt x="27931" y="1305"/>
                    </a:cubicBezTo>
                    <a:cubicBezTo>
                      <a:pt x="26388" y="432"/>
                      <a:pt x="24618" y="1"/>
                      <a:pt x="22848" y="1"/>
                    </a:cubicBezTo>
                    <a:close/>
                  </a:path>
                </a:pathLst>
              </a:custGeom>
              <a:solidFill>
                <a:srgbClr val="191919">
                  <a:alpha val="15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46" name="Google Shape;1761;p34"/>
              <p:cNvGrpSpPr/>
              <p:nvPr/>
            </p:nvGrpSpPr>
            <p:grpSpPr>
              <a:xfrm rot="10800000" flipH="1">
                <a:off x="-21013" y="-9576"/>
                <a:ext cx="1171303" cy="864842"/>
                <a:chOff x="3375100" y="4079200"/>
                <a:chExt cx="791100" cy="584550"/>
              </a:xfrm>
            </p:grpSpPr>
            <p:sp>
              <p:nvSpPr>
                <p:cNvPr id="1050303" name="Google Shape;1762;p34"/>
                <p:cNvSpPr/>
                <p:nvPr/>
              </p:nvSpPr>
              <p:spPr>
                <a:xfrm>
                  <a:off x="3375100" y="4079200"/>
                  <a:ext cx="791100" cy="58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4" h="23382" extrusionOk="0">
                      <a:moveTo>
                        <a:pt x="21120" y="1"/>
                      </a:moveTo>
                      <a:cubicBezTo>
                        <a:pt x="19854" y="1"/>
                        <a:pt x="18581" y="280"/>
                        <a:pt x="17426" y="800"/>
                      </a:cubicBezTo>
                      <a:cubicBezTo>
                        <a:pt x="15335" y="1745"/>
                        <a:pt x="13629" y="3435"/>
                        <a:pt x="12486" y="5420"/>
                      </a:cubicBezTo>
                      <a:cubicBezTo>
                        <a:pt x="11813" y="6593"/>
                        <a:pt x="11331" y="7856"/>
                        <a:pt x="10784" y="9088"/>
                      </a:cubicBezTo>
                      <a:cubicBezTo>
                        <a:pt x="10466" y="9797"/>
                        <a:pt x="9977" y="10599"/>
                        <a:pt x="9203" y="10608"/>
                      </a:cubicBezTo>
                      <a:cubicBezTo>
                        <a:pt x="9199" y="10608"/>
                        <a:pt x="9195" y="10608"/>
                        <a:pt x="9190" y="10608"/>
                      </a:cubicBezTo>
                      <a:cubicBezTo>
                        <a:pt x="8505" y="10608"/>
                        <a:pt x="8014" y="9986"/>
                        <a:pt x="7517" y="9510"/>
                      </a:cubicBezTo>
                      <a:cubicBezTo>
                        <a:pt x="6574" y="8608"/>
                        <a:pt x="5285" y="8171"/>
                        <a:pt x="3982" y="8171"/>
                      </a:cubicBezTo>
                      <a:cubicBezTo>
                        <a:pt x="2744" y="8171"/>
                        <a:pt x="1495" y="8566"/>
                        <a:pt x="519" y="9332"/>
                      </a:cubicBezTo>
                      <a:cubicBezTo>
                        <a:pt x="336" y="9472"/>
                        <a:pt x="162" y="9627"/>
                        <a:pt x="0" y="9793"/>
                      </a:cubicBezTo>
                      <a:lnTo>
                        <a:pt x="0" y="23382"/>
                      </a:lnTo>
                      <a:lnTo>
                        <a:pt x="30613" y="23382"/>
                      </a:lnTo>
                      <a:cubicBezTo>
                        <a:pt x="31415" y="21473"/>
                        <a:pt x="31644" y="19265"/>
                        <a:pt x="30904" y="17333"/>
                      </a:cubicBezTo>
                      <a:cubicBezTo>
                        <a:pt x="30182" y="15427"/>
                        <a:pt x="28209" y="13904"/>
                        <a:pt x="26182" y="13673"/>
                      </a:cubicBezTo>
                      <a:cubicBezTo>
                        <a:pt x="26110" y="13664"/>
                        <a:pt x="26037" y="13657"/>
                        <a:pt x="25964" y="13652"/>
                      </a:cubicBezTo>
                      <a:cubicBezTo>
                        <a:pt x="28056" y="12007"/>
                        <a:pt x="29178" y="9210"/>
                        <a:pt x="28805" y="6576"/>
                      </a:cubicBezTo>
                      <a:cubicBezTo>
                        <a:pt x="28432" y="3941"/>
                        <a:pt x="26576" y="1567"/>
                        <a:pt x="24108" y="566"/>
                      </a:cubicBezTo>
                      <a:cubicBezTo>
                        <a:pt x="23160" y="182"/>
                        <a:pt x="22142" y="1"/>
                        <a:pt x="21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304" name="Google Shape;1763;p34"/>
                <p:cNvSpPr/>
                <p:nvPr/>
              </p:nvSpPr>
              <p:spPr>
                <a:xfrm>
                  <a:off x="3815625" y="4140800"/>
                  <a:ext cx="229500" cy="2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0" h="11999" fill="none" extrusionOk="0">
                      <a:moveTo>
                        <a:pt x="5147" y="6801"/>
                      </a:moveTo>
                      <a:cubicBezTo>
                        <a:pt x="6158" y="7261"/>
                        <a:pt x="7425" y="6809"/>
                        <a:pt x="8116" y="5940"/>
                      </a:cubicBezTo>
                      <a:cubicBezTo>
                        <a:pt x="9179" y="4600"/>
                        <a:pt x="8904" y="2455"/>
                        <a:pt x="7643" y="1299"/>
                      </a:cubicBezTo>
                      <a:cubicBezTo>
                        <a:pt x="6382" y="144"/>
                        <a:pt x="4362" y="1"/>
                        <a:pt x="2857" y="814"/>
                      </a:cubicBezTo>
                      <a:cubicBezTo>
                        <a:pt x="1350" y="1627"/>
                        <a:pt x="385" y="3275"/>
                        <a:pt x="213" y="4977"/>
                      </a:cubicBezTo>
                      <a:cubicBezTo>
                        <a:pt x="1" y="7084"/>
                        <a:pt x="983" y="9270"/>
                        <a:pt x="2699" y="10511"/>
                      </a:cubicBezTo>
                      <a:cubicBezTo>
                        <a:pt x="4414" y="11751"/>
                        <a:pt x="6798" y="11999"/>
                        <a:pt x="8732" y="11137"/>
                      </a:cubicBezTo>
                    </a:path>
                  </a:pathLst>
                </a:custGeom>
                <a:solidFill>
                  <a:schemeClr val="dk1"/>
                </a:solidFill>
                <a:ln w="10125" cap="rnd" cmpd="sng">
                  <a:solidFill>
                    <a:srgbClr val="17171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47" name="Google Shape;1764;p34"/>
            <p:cNvGrpSpPr/>
            <p:nvPr/>
          </p:nvGrpSpPr>
          <p:grpSpPr>
            <a:xfrm>
              <a:off x="167800" y="179150"/>
              <a:ext cx="8801238" cy="4827113"/>
              <a:chOff x="167800" y="179150"/>
              <a:chExt cx="8801238" cy="4827113"/>
            </a:xfrm>
          </p:grpSpPr>
          <p:sp>
            <p:nvSpPr>
              <p:cNvPr id="1050305" name="Google Shape;1765;p34"/>
              <p:cNvSpPr/>
              <p:nvPr/>
            </p:nvSpPr>
            <p:spPr>
              <a:xfrm>
                <a:off x="7499225" y="30297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06" name="Google Shape;1766;p34"/>
              <p:cNvSpPr/>
              <p:nvPr/>
            </p:nvSpPr>
            <p:spPr>
              <a:xfrm>
                <a:off x="4817925" y="17915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07" name="Google Shape;1767;p34"/>
              <p:cNvSpPr/>
              <p:nvPr/>
            </p:nvSpPr>
            <p:spPr>
              <a:xfrm>
                <a:off x="1733800" y="18542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08" name="Google Shape;1768;p34"/>
              <p:cNvSpPr/>
              <p:nvPr/>
            </p:nvSpPr>
            <p:spPr>
              <a:xfrm>
                <a:off x="6087600" y="2012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09" name="Google Shape;1769;p34"/>
              <p:cNvSpPr/>
              <p:nvPr/>
            </p:nvSpPr>
            <p:spPr>
              <a:xfrm>
                <a:off x="3139600" y="2012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10" name="Google Shape;1770;p34"/>
              <p:cNvSpPr/>
              <p:nvPr/>
            </p:nvSpPr>
            <p:spPr>
              <a:xfrm>
                <a:off x="4201650" y="3536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11" name="Google Shape;1771;p34"/>
              <p:cNvSpPr/>
              <p:nvPr/>
            </p:nvSpPr>
            <p:spPr>
              <a:xfrm>
                <a:off x="7499225" y="4710950"/>
                <a:ext cx="205228" cy="203253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12" name="Google Shape;1772;p34"/>
              <p:cNvSpPr/>
              <p:nvPr/>
            </p:nvSpPr>
            <p:spPr>
              <a:xfrm>
                <a:off x="8679513" y="178975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13" name="Google Shape;1773;p34"/>
              <p:cNvSpPr/>
              <p:nvPr/>
            </p:nvSpPr>
            <p:spPr>
              <a:xfrm>
                <a:off x="6662475" y="483477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14" name="Google Shape;1774;p34"/>
              <p:cNvSpPr/>
              <p:nvPr/>
            </p:nvSpPr>
            <p:spPr>
              <a:xfrm>
                <a:off x="3195375" y="491097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15" name="Google Shape;1775;p34"/>
              <p:cNvSpPr/>
              <p:nvPr/>
            </p:nvSpPr>
            <p:spPr>
              <a:xfrm>
                <a:off x="3672750" y="463162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16" name="Google Shape;1776;p34"/>
              <p:cNvSpPr/>
              <p:nvPr/>
            </p:nvSpPr>
            <p:spPr>
              <a:xfrm>
                <a:off x="447400" y="187250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17" name="Google Shape;1777;p34"/>
              <p:cNvSpPr/>
              <p:nvPr/>
            </p:nvSpPr>
            <p:spPr>
              <a:xfrm>
                <a:off x="2039450" y="33971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18" name="Google Shape;1778;p34"/>
              <p:cNvSpPr/>
              <p:nvPr/>
            </p:nvSpPr>
            <p:spPr>
              <a:xfrm>
                <a:off x="167800" y="146841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19" name="Google Shape;1779;p34"/>
              <p:cNvSpPr/>
              <p:nvPr/>
            </p:nvSpPr>
            <p:spPr>
              <a:xfrm>
                <a:off x="505050" y="29733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20" name="Google Shape;1780;p34"/>
              <p:cNvSpPr/>
              <p:nvPr/>
            </p:nvSpPr>
            <p:spPr>
              <a:xfrm>
                <a:off x="167800" y="2368500"/>
                <a:ext cx="205228" cy="203253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21" name="Google Shape;1781;p34"/>
              <p:cNvSpPr/>
              <p:nvPr/>
            </p:nvSpPr>
            <p:spPr>
              <a:xfrm>
                <a:off x="2029663" y="491490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22" name="Google Shape;1782;p34"/>
              <p:cNvSpPr/>
              <p:nvPr/>
            </p:nvSpPr>
            <p:spPr>
              <a:xfrm>
                <a:off x="181525" y="3253538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23" name="Google Shape;1783;p34"/>
              <p:cNvSpPr/>
              <p:nvPr/>
            </p:nvSpPr>
            <p:spPr>
              <a:xfrm>
                <a:off x="599800" y="35330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24" name="Google Shape;1784;p34"/>
              <p:cNvSpPr/>
              <p:nvPr/>
            </p:nvSpPr>
            <p:spPr>
              <a:xfrm>
                <a:off x="1561825" y="48284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25" name="Google Shape;1785;p34"/>
              <p:cNvSpPr/>
              <p:nvPr/>
            </p:nvSpPr>
            <p:spPr>
              <a:xfrm>
                <a:off x="2385725" y="47522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26" name="Google Shape;1786;p34"/>
              <p:cNvSpPr/>
              <p:nvPr/>
            </p:nvSpPr>
            <p:spPr>
              <a:xfrm>
                <a:off x="4352650" y="48284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27" name="Google Shape;1787;p34"/>
              <p:cNvSpPr/>
              <p:nvPr/>
            </p:nvSpPr>
            <p:spPr>
              <a:xfrm>
                <a:off x="5122725" y="475857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28" name="Google Shape;1788;p34"/>
              <p:cNvSpPr/>
              <p:nvPr/>
            </p:nvSpPr>
            <p:spPr>
              <a:xfrm>
                <a:off x="5955725" y="49808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29" name="Google Shape;1789;p34"/>
              <p:cNvSpPr/>
              <p:nvPr/>
            </p:nvSpPr>
            <p:spPr>
              <a:xfrm>
                <a:off x="8542100" y="32949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30" name="Google Shape;1790;p34"/>
              <p:cNvSpPr/>
              <p:nvPr/>
            </p:nvSpPr>
            <p:spPr>
              <a:xfrm>
                <a:off x="8911388" y="358045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331" name="Google Shape;1791;p34"/>
              <p:cNvSpPr/>
              <p:nvPr/>
            </p:nvSpPr>
            <p:spPr>
              <a:xfrm>
                <a:off x="8846900" y="2559038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68" name="Google Shape;1793;p35"/>
          <p:cNvSpPr/>
          <p:nvPr/>
        </p:nvSpPr>
        <p:spPr>
          <a:xfrm flipH="1">
            <a:off x="-1006899" y="-562334"/>
            <a:ext cx="2295756" cy="1847651"/>
          </a:xfrm>
          <a:custGeom>
            <a:avLst/>
            <a:gdLst/>
            <a:ahLst/>
            <a:cxnLst/>
            <a:rect l="l" t="t" r="r" b="b"/>
            <a:pathLst>
              <a:path w="41360" h="33287" extrusionOk="0">
                <a:moveTo>
                  <a:pt x="22848" y="1"/>
                </a:moveTo>
                <a:cubicBezTo>
                  <a:pt x="20756" y="1"/>
                  <a:pt x="18663" y="602"/>
                  <a:pt x="16938" y="1789"/>
                </a:cubicBezTo>
                <a:cubicBezTo>
                  <a:pt x="16060" y="2391"/>
                  <a:pt x="15275" y="3138"/>
                  <a:pt x="14750" y="4057"/>
                </a:cubicBezTo>
                <a:cubicBezTo>
                  <a:pt x="14117" y="5181"/>
                  <a:pt x="13910" y="6487"/>
                  <a:pt x="13833" y="7775"/>
                </a:cubicBezTo>
                <a:cubicBezTo>
                  <a:pt x="12710" y="7122"/>
                  <a:pt x="11384" y="6946"/>
                  <a:pt x="10104" y="6767"/>
                </a:cubicBezTo>
                <a:cubicBezTo>
                  <a:pt x="9519" y="6683"/>
                  <a:pt x="8924" y="6635"/>
                  <a:pt x="8329" y="6635"/>
                </a:cubicBezTo>
                <a:cubicBezTo>
                  <a:pt x="7052" y="6635"/>
                  <a:pt x="5781" y="6854"/>
                  <a:pt x="4631" y="7392"/>
                </a:cubicBezTo>
                <a:cubicBezTo>
                  <a:pt x="1759" y="8731"/>
                  <a:pt x="1" y="12120"/>
                  <a:pt x="565" y="15244"/>
                </a:cubicBezTo>
                <a:cubicBezTo>
                  <a:pt x="1113" y="18264"/>
                  <a:pt x="3841" y="20762"/>
                  <a:pt x="6889" y="21129"/>
                </a:cubicBezTo>
                <a:cubicBezTo>
                  <a:pt x="7364" y="19219"/>
                  <a:pt x="8592" y="17495"/>
                  <a:pt x="10310" y="16386"/>
                </a:cubicBezTo>
                <a:cubicBezTo>
                  <a:pt x="11056" y="15905"/>
                  <a:pt x="11880" y="15545"/>
                  <a:pt x="12745" y="15317"/>
                </a:cubicBezTo>
                <a:cubicBezTo>
                  <a:pt x="13494" y="15119"/>
                  <a:pt x="14273" y="15018"/>
                  <a:pt x="15059" y="15018"/>
                </a:cubicBezTo>
                <a:cubicBezTo>
                  <a:pt x="15716" y="15018"/>
                  <a:pt x="16378" y="15089"/>
                  <a:pt x="17031" y="15231"/>
                </a:cubicBezTo>
                <a:cubicBezTo>
                  <a:pt x="19463" y="15764"/>
                  <a:pt x="21516" y="17331"/>
                  <a:pt x="22387" y="19321"/>
                </a:cubicBezTo>
                <a:cubicBezTo>
                  <a:pt x="23646" y="22198"/>
                  <a:pt x="22268" y="25913"/>
                  <a:pt x="19436" y="27271"/>
                </a:cubicBezTo>
                <a:cubicBezTo>
                  <a:pt x="18654" y="27647"/>
                  <a:pt x="17801" y="27824"/>
                  <a:pt x="16945" y="27824"/>
                </a:cubicBezTo>
                <a:cubicBezTo>
                  <a:pt x="14702" y="27824"/>
                  <a:pt x="12442" y="26611"/>
                  <a:pt x="11388" y="24597"/>
                </a:cubicBezTo>
                <a:cubicBezTo>
                  <a:pt x="11323" y="24472"/>
                  <a:pt x="11372" y="24317"/>
                  <a:pt x="11495" y="24250"/>
                </a:cubicBezTo>
                <a:cubicBezTo>
                  <a:pt x="11533" y="24230"/>
                  <a:pt x="11574" y="24221"/>
                  <a:pt x="11614" y="24221"/>
                </a:cubicBezTo>
                <a:cubicBezTo>
                  <a:pt x="11706" y="24221"/>
                  <a:pt x="11795" y="24272"/>
                  <a:pt x="11841" y="24359"/>
                </a:cubicBezTo>
                <a:cubicBezTo>
                  <a:pt x="12806" y="26205"/>
                  <a:pt x="14879" y="27314"/>
                  <a:pt x="16934" y="27314"/>
                </a:cubicBezTo>
                <a:cubicBezTo>
                  <a:pt x="17717" y="27314"/>
                  <a:pt x="18498" y="27153"/>
                  <a:pt x="19214" y="26810"/>
                </a:cubicBezTo>
                <a:cubicBezTo>
                  <a:pt x="21809" y="25566"/>
                  <a:pt x="23073" y="22161"/>
                  <a:pt x="21918" y="19526"/>
                </a:cubicBezTo>
                <a:cubicBezTo>
                  <a:pt x="21111" y="17683"/>
                  <a:pt x="19197" y="16230"/>
                  <a:pt x="16921" y="15732"/>
                </a:cubicBezTo>
                <a:cubicBezTo>
                  <a:pt x="16304" y="15597"/>
                  <a:pt x="15678" y="15530"/>
                  <a:pt x="15058" y="15530"/>
                </a:cubicBezTo>
                <a:cubicBezTo>
                  <a:pt x="13460" y="15530"/>
                  <a:pt x="11895" y="15973"/>
                  <a:pt x="10587" y="16817"/>
                </a:cubicBezTo>
                <a:cubicBezTo>
                  <a:pt x="8727" y="18019"/>
                  <a:pt x="7434" y="20082"/>
                  <a:pt x="7217" y="22202"/>
                </a:cubicBezTo>
                <a:cubicBezTo>
                  <a:pt x="7209" y="22263"/>
                  <a:pt x="7181" y="22314"/>
                  <a:pt x="7140" y="22354"/>
                </a:cubicBezTo>
                <a:cubicBezTo>
                  <a:pt x="7140" y="23626"/>
                  <a:pt x="7281" y="24901"/>
                  <a:pt x="7673" y="26103"/>
                </a:cubicBezTo>
                <a:cubicBezTo>
                  <a:pt x="9088" y="30488"/>
                  <a:pt x="13790" y="33286"/>
                  <a:pt x="18408" y="33286"/>
                </a:cubicBezTo>
                <a:cubicBezTo>
                  <a:pt x="18672" y="33286"/>
                  <a:pt x="18935" y="33277"/>
                  <a:pt x="19197" y="33259"/>
                </a:cubicBezTo>
                <a:cubicBezTo>
                  <a:pt x="24058" y="32917"/>
                  <a:pt x="28438" y="29840"/>
                  <a:pt x="31252" y="25862"/>
                </a:cubicBezTo>
                <a:cubicBezTo>
                  <a:pt x="32420" y="26463"/>
                  <a:pt x="33741" y="26739"/>
                  <a:pt x="35085" y="26739"/>
                </a:cubicBezTo>
                <a:cubicBezTo>
                  <a:pt x="37311" y="26739"/>
                  <a:pt x="39599" y="25981"/>
                  <a:pt x="41360" y="24684"/>
                </a:cubicBezTo>
                <a:lnTo>
                  <a:pt x="37425" y="9941"/>
                </a:lnTo>
                <a:cubicBezTo>
                  <a:pt x="36280" y="10168"/>
                  <a:pt x="33996" y="10899"/>
                  <a:pt x="33859" y="10917"/>
                </a:cubicBezTo>
                <a:cubicBezTo>
                  <a:pt x="31873" y="11293"/>
                  <a:pt x="30109" y="12825"/>
                  <a:pt x="29469" y="14741"/>
                </a:cubicBezTo>
                <a:cubicBezTo>
                  <a:pt x="28828" y="16657"/>
                  <a:pt x="29315" y="18946"/>
                  <a:pt x="30679" y="20434"/>
                </a:cubicBezTo>
                <a:cubicBezTo>
                  <a:pt x="31567" y="21405"/>
                  <a:pt x="32752" y="21971"/>
                  <a:pt x="33883" y="21971"/>
                </a:cubicBezTo>
                <a:cubicBezTo>
                  <a:pt x="33939" y="21971"/>
                  <a:pt x="33995" y="21969"/>
                  <a:pt x="34051" y="21966"/>
                </a:cubicBezTo>
                <a:cubicBezTo>
                  <a:pt x="35348" y="21899"/>
                  <a:pt x="36530" y="20989"/>
                  <a:pt x="36797" y="19846"/>
                </a:cubicBezTo>
                <a:cubicBezTo>
                  <a:pt x="36972" y="19105"/>
                  <a:pt x="36774" y="18282"/>
                  <a:pt x="36281" y="17701"/>
                </a:cubicBezTo>
                <a:cubicBezTo>
                  <a:pt x="35820" y="17156"/>
                  <a:pt x="35107" y="16831"/>
                  <a:pt x="34394" y="16831"/>
                </a:cubicBezTo>
                <a:cubicBezTo>
                  <a:pt x="34346" y="16831"/>
                  <a:pt x="34299" y="16832"/>
                  <a:pt x="34252" y="16835"/>
                </a:cubicBezTo>
                <a:cubicBezTo>
                  <a:pt x="34246" y="16835"/>
                  <a:pt x="34239" y="16836"/>
                  <a:pt x="34233" y="16836"/>
                </a:cubicBezTo>
                <a:cubicBezTo>
                  <a:pt x="34100" y="16836"/>
                  <a:pt x="33988" y="16732"/>
                  <a:pt x="33981" y="16596"/>
                </a:cubicBezTo>
                <a:cubicBezTo>
                  <a:pt x="33972" y="16456"/>
                  <a:pt x="34079" y="16336"/>
                  <a:pt x="34220" y="16325"/>
                </a:cubicBezTo>
                <a:cubicBezTo>
                  <a:pt x="34278" y="16321"/>
                  <a:pt x="34336" y="16320"/>
                  <a:pt x="34395" y="16320"/>
                </a:cubicBezTo>
                <a:cubicBezTo>
                  <a:pt x="35256" y="16320"/>
                  <a:pt x="36116" y="16713"/>
                  <a:pt x="36673" y="17370"/>
                </a:cubicBezTo>
                <a:cubicBezTo>
                  <a:pt x="37267" y="18073"/>
                  <a:pt x="37507" y="19067"/>
                  <a:pt x="37296" y="19963"/>
                </a:cubicBezTo>
                <a:cubicBezTo>
                  <a:pt x="36973" y="21341"/>
                  <a:pt x="35621" y="22399"/>
                  <a:pt x="34077" y="22478"/>
                </a:cubicBezTo>
                <a:cubicBezTo>
                  <a:pt x="34013" y="22482"/>
                  <a:pt x="33948" y="22483"/>
                  <a:pt x="33883" y="22483"/>
                </a:cubicBezTo>
                <a:cubicBezTo>
                  <a:pt x="32611" y="22483"/>
                  <a:pt x="31284" y="21856"/>
                  <a:pt x="30302" y="20782"/>
                </a:cubicBezTo>
                <a:cubicBezTo>
                  <a:pt x="28793" y="19134"/>
                  <a:pt x="28275" y="16699"/>
                  <a:pt x="28985" y="14581"/>
                </a:cubicBezTo>
                <a:cubicBezTo>
                  <a:pt x="29646" y="12601"/>
                  <a:pt x="31327" y="11043"/>
                  <a:pt x="33336" y="10512"/>
                </a:cubicBezTo>
                <a:cubicBezTo>
                  <a:pt x="33487" y="6727"/>
                  <a:pt x="31242" y="3179"/>
                  <a:pt x="27931" y="1305"/>
                </a:cubicBezTo>
                <a:cubicBezTo>
                  <a:pt x="26388" y="432"/>
                  <a:pt x="24618" y="1"/>
                  <a:pt x="22848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0" name="Google Shape;1794;p35"/>
          <p:cNvGrpSpPr/>
          <p:nvPr/>
        </p:nvGrpSpPr>
        <p:grpSpPr>
          <a:xfrm>
            <a:off x="117577" y="-139712"/>
            <a:ext cx="694919" cy="1219192"/>
            <a:chOff x="3266413" y="556098"/>
            <a:chExt cx="616208" cy="1072728"/>
          </a:xfrm>
        </p:grpSpPr>
        <p:sp>
          <p:nvSpPr>
            <p:cNvPr id="1049669" name="Google Shape;1795;p35"/>
            <p:cNvSpPr/>
            <p:nvPr/>
          </p:nvSpPr>
          <p:spPr>
            <a:xfrm>
              <a:off x="3266413" y="556098"/>
              <a:ext cx="616208" cy="1072728"/>
            </a:xfrm>
            <a:custGeom>
              <a:avLst/>
              <a:gdLst/>
              <a:ahLst/>
              <a:cxnLst/>
              <a:rect l="l" t="t" r="r" b="b"/>
              <a:pathLst>
                <a:path w="16045" h="27932" extrusionOk="0">
                  <a:moveTo>
                    <a:pt x="7896" y="0"/>
                  </a:moveTo>
                  <a:cubicBezTo>
                    <a:pt x="7543" y="0"/>
                    <a:pt x="7258" y="285"/>
                    <a:pt x="7258" y="638"/>
                  </a:cubicBezTo>
                  <a:lnTo>
                    <a:pt x="7258" y="11129"/>
                  </a:lnTo>
                  <a:cubicBezTo>
                    <a:pt x="6978" y="11357"/>
                    <a:pt x="6807" y="11703"/>
                    <a:pt x="6807" y="12083"/>
                  </a:cubicBezTo>
                  <a:cubicBezTo>
                    <a:pt x="6807" y="12323"/>
                    <a:pt x="6876" y="12550"/>
                    <a:pt x="6998" y="12742"/>
                  </a:cubicBezTo>
                  <a:lnTo>
                    <a:pt x="250" y="19490"/>
                  </a:lnTo>
                  <a:cubicBezTo>
                    <a:pt x="0" y="19740"/>
                    <a:pt x="0" y="20144"/>
                    <a:pt x="250" y="20392"/>
                  </a:cubicBezTo>
                  <a:lnTo>
                    <a:pt x="7602" y="27744"/>
                  </a:lnTo>
                  <a:cubicBezTo>
                    <a:pt x="7721" y="27863"/>
                    <a:pt x="7884" y="27931"/>
                    <a:pt x="8053" y="27931"/>
                  </a:cubicBezTo>
                  <a:cubicBezTo>
                    <a:pt x="8223" y="27931"/>
                    <a:pt x="8385" y="27865"/>
                    <a:pt x="8504" y="27744"/>
                  </a:cubicBezTo>
                  <a:lnTo>
                    <a:pt x="15857" y="20392"/>
                  </a:lnTo>
                  <a:cubicBezTo>
                    <a:pt x="15976" y="20273"/>
                    <a:pt x="16044" y="20110"/>
                    <a:pt x="16044" y="19941"/>
                  </a:cubicBezTo>
                  <a:cubicBezTo>
                    <a:pt x="16044" y="19772"/>
                    <a:pt x="15977" y="19609"/>
                    <a:pt x="15857" y="19490"/>
                  </a:cubicBezTo>
                  <a:lnTo>
                    <a:pt x="9090" y="12724"/>
                  </a:lnTo>
                  <a:cubicBezTo>
                    <a:pt x="9207" y="12532"/>
                    <a:pt x="9270" y="12310"/>
                    <a:pt x="9270" y="12083"/>
                  </a:cubicBezTo>
                  <a:cubicBezTo>
                    <a:pt x="9270" y="11813"/>
                    <a:pt x="9183" y="11556"/>
                    <a:pt x="9022" y="11341"/>
                  </a:cubicBezTo>
                  <a:cubicBezTo>
                    <a:pt x="8970" y="11273"/>
                    <a:pt x="8912" y="11210"/>
                    <a:pt x="8848" y="11155"/>
                  </a:cubicBezTo>
                  <a:lnTo>
                    <a:pt x="8848" y="638"/>
                  </a:lnTo>
                  <a:cubicBezTo>
                    <a:pt x="8848" y="285"/>
                    <a:pt x="8562" y="0"/>
                    <a:pt x="8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70" name="Google Shape;1796;p35"/>
            <p:cNvSpPr/>
            <p:nvPr/>
          </p:nvSpPr>
          <p:spPr>
            <a:xfrm>
              <a:off x="3293297" y="1039540"/>
              <a:ext cx="564707" cy="564707"/>
            </a:xfrm>
            <a:custGeom>
              <a:avLst/>
              <a:gdLst/>
              <a:ahLst/>
              <a:cxnLst/>
              <a:rect l="l" t="t" r="r" b="b"/>
              <a:pathLst>
                <a:path w="14704" h="14704" extrusionOk="0">
                  <a:moveTo>
                    <a:pt x="7351" y="1"/>
                  </a:moveTo>
                  <a:lnTo>
                    <a:pt x="0" y="7352"/>
                  </a:lnTo>
                  <a:lnTo>
                    <a:pt x="7351" y="14704"/>
                  </a:lnTo>
                  <a:lnTo>
                    <a:pt x="14703" y="7352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71" name="Google Shape;1797;p35"/>
            <p:cNvSpPr/>
            <p:nvPr/>
          </p:nvSpPr>
          <p:spPr>
            <a:xfrm>
              <a:off x="3322830" y="1069342"/>
              <a:ext cx="505679" cy="505218"/>
            </a:xfrm>
            <a:custGeom>
              <a:avLst/>
              <a:gdLst/>
              <a:ahLst/>
              <a:cxnLst/>
              <a:rect l="l" t="t" r="r" b="b"/>
              <a:pathLst>
                <a:path w="13167" h="13155" extrusionOk="0">
                  <a:moveTo>
                    <a:pt x="6584" y="156"/>
                  </a:moveTo>
                  <a:lnTo>
                    <a:pt x="13006" y="6578"/>
                  </a:lnTo>
                  <a:lnTo>
                    <a:pt x="6584" y="13000"/>
                  </a:lnTo>
                  <a:lnTo>
                    <a:pt x="1196" y="7610"/>
                  </a:lnTo>
                  <a:lnTo>
                    <a:pt x="163" y="6578"/>
                  </a:lnTo>
                  <a:lnTo>
                    <a:pt x="1298" y="5442"/>
                  </a:lnTo>
                  <a:lnTo>
                    <a:pt x="6584" y="156"/>
                  </a:lnTo>
                  <a:close/>
                  <a:moveTo>
                    <a:pt x="6583" y="1"/>
                  </a:moveTo>
                  <a:cubicBezTo>
                    <a:pt x="6567" y="1"/>
                    <a:pt x="6550" y="7"/>
                    <a:pt x="6538" y="19"/>
                  </a:cubicBezTo>
                  <a:lnTo>
                    <a:pt x="24" y="6531"/>
                  </a:lnTo>
                  <a:cubicBezTo>
                    <a:pt x="0" y="6557"/>
                    <a:pt x="0" y="6598"/>
                    <a:pt x="24" y="6622"/>
                  </a:cubicBezTo>
                  <a:lnTo>
                    <a:pt x="1153" y="7751"/>
                  </a:lnTo>
                  <a:lnTo>
                    <a:pt x="6538" y="13136"/>
                  </a:lnTo>
                  <a:cubicBezTo>
                    <a:pt x="6552" y="13147"/>
                    <a:pt x="6566" y="13154"/>
                    <a:pt x="6583" y="13154"/>
                  </a:cubicBezTo>
                  <a:cubicBezTo>
                    <a:pt x="6598" y="13154"/>
                    <a:pt x="6615" y="13147"/>
                    <a:pt x="6626" y="13136"/>
                  </a:cubicBezTo>
                  <a:lnTo>
                    <a:pt x="13140" y="6622"/>
                  </a:lnTo>
                  <a:cubicBezTo>
                    <a:pt x="13166" y="6598"/>
                    <a:pt x="13166" y="6557"/>
                    <a:pt x="13141" y="6531"/>
                  </a:cubicBezTo>
                  <a:lnTo>
                    <a:pt x="6629" y="19"/>
                  </a:lnTo>
                  <a:cubicBezTo>
                    <a:pt x="6616" y="7"/>
                    <a:pt x="6600" y="1"/>
                    <a:pt x="6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72" name="Google Shape;1798;p35"/>
            <p:cNvSpPr/>
            <p:nvPr/>
          </p:nvSpPr>
          <p:spPr>
            <a:xfrm>
              <a:off x="3486973" y="1213745"/>
              <a:ext cx="34564" cy="40978"/>
            </a:xfrm>
            <a:custGeom>
              <a:avLst/>
              <a:gdLst/>
              <a:ahLst/>
              <a:cxnLst/>
              <a:rect l="l" t="t" r="r" b="b"/>
              <a:pathLst>
                <a:path w="900" h="1067" extrusionOk="0">
                  <a:moveTo>
                    <a:pt x="103" y="1"/>
                  </a:moveTo>
                  <a:cubicBezTo>
                    <a:pt x="92" y="1"/>
                    <a:pt x="81" y="3"/>
                    <a:pt x="71" y="8"/>
                  </a:cubicBezTo>
                  <a:cubicBezTo>
                    <a:pt x="25" y="25"/>
                    <a:pt x="1" y="77"/>
                    <a:pt x="18" y="125"/>
                  </a:cubicBezTo>
                  <a:cubicBezTo>
                    <a:pt x="53" y="223"/>
                    <a:pt x="103" y="312"/>
                    <a:pt x="152" y="398"/>
                  </a:cubicBezTo>
                  <a:cubicBezTo>
                    <a:pt x="203" y="483"/>
                    <a:pt x="257" y="565"/>
                    <a:pt x="316" y="643"/>
                  </a:cubicBezTo>
                  <a:cubicBezTo>
                    <a:pt x="373" y="724"/>
                    <a:pt x="438" y="797"/>
                    <a:pt x="507" y="869"/>
                  </a:cubicBezTo>
                  <a:cubicBezTo>
                    <a:pt x="579" y="937"/>
                    <a:pt x="654" y="1005"/>
                    <a:pt x="752" y="1056"/>
                  </a:cubicBezTo>
                  <a:cubicBezTo>
                    <a:pt x="766" y="1063"/>
                    <a:pt x="783" y="1067"/>
                    <a:pt x="801" y="1067"/>
                  </a:cubicBezTo>
                  <a:cubicBezTo>
                    <a:pt x="804" y="1067"/>
                    <a:pt x="808" y="1067"/>
                    <a:pt x="812" y="1066"/>
                  </a:cubicBezTo>
                  <a:cubicBezTo>
                    <a:pt x="864" y="1057"/>
                    <a:pt x="899" y="1010"/>
                    <a:pt x="891" y="956"/>
                  </a:cubicBezTo>
                  <a:cubicBezTo>
                    <a:pt x="872" y="846"/>
                    <a:pt x="830" y="751"/>
                    <a:pt x="784" y="660"/>
                  </a:cubicBezTo>
                  <a:cubicBezTo>
                    <a:pt x="734" y="573"/>
                    <a:pt x="675" y="489"/>
                    <a:pt x="609" y="412"/>
                  </a:cubicBezTo>
                  <a:cubicBezTo>
                    <a:pt x="545" y="332"/>
                    <a:pt x="474" y="261"/>
                    <a:pt x="398" y="193"/>
                  </a:cubicBezTo>
                  <a:cubicBezTo>
                    <a:pt x="321" y="126"/>
                    <a:pt x="240" y="62"/>
                    <a:pt x="145" y="11"/>
                  </a:cubicBezTo>
                  <a:cubicBezTo>
                    <a:pt x="132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73" name="Google Shape;1799;p35"/>
            <p:cNvSpPr/>
            <p:nvPr/>
          </p:nvSpPr>
          <p:spPr>
            <a:xfrm>
              <a:off x="3442231" y="1283066"/>
              <a:ext cx="99546" cy="96512"/>
            </a:xfrm>
            <a:custGeom>
              <a:avLst/>
              <a:gdLst/>
              <a:ahLst/>
              <a:cxnLst/>
              <a:rect l="l" t="t" r="r" b="b"/>
              <a:pathLst>
                <a:path w="2592" h="2513" extrusionOk="0">
                  <a:moveTo>
                    <a:pt x="146" y="1"/>
                  </a:moveTo>
                  <a:cubicBezTo>
                    <a:pt x="100" y="1"/>
                    <a:pt x="61" y="38"/>
                    <a:pt x="61" y="87"/>
                  </a:cubicBezTo>
                  <a:cubicBezTo>
                    <a:pt x="61" y="134"/>
                    <a:pt x="100" y="172"/>
                    <a:pt x="146" y="172"/>
                  </a:cubicBezTo>
                  <a:lnTo>
                    <a:pt x="2349" y="172"/>
                  </a:lnTo>
                  <a:cubicBezTo>
                    <a:pt x="2246" y="383"/>
                    <a:pt x="2116" y="560"/>
                    <a:pt x="1963" y="739"/>
                  </a:cubicBezTo>
                  <a:cubicBezTo>
                    <a:pt x="1786" y="947"/>
                    <a:pt x="1594" y="1159"/>
                    <a:pt x="1395" y="1353"/>
                  </a:cubicBezTo>
                  <a:cubicBezTo>
                    <a:pt x="1196" y="1549"/>
                    <a:pt x="987" y="1733"/>
                    <a:pt x="764" y="1901"/>
                  </a:cubicBezTo>
                  <a:cubicBezTo>
                    <a:pt x="542" y="2070"/>
                    <a:pt x="306" y="2220"/>
                    <a:pt x="56" y="2351"/>
                  </a:cubicBezTo>
                  <a:lnTo>
                    <a:pt x="55" y="2351"/>
                  </a:lnTo>
                  <a:cubicBezTo>
                    <a:pt x="20" y="2371"/>
                    <a:pt x="1" y="2412"/>
                    <a:pt x="12" y="2451"/>
                  </a:cubicBezTo>
                  <a:cubicBezTo>
                    <a:pt x="24" y="2489"/>
                    <a:pt x="58" y="2512"/>
                    <a:pt x="95" y="2512"/>
                  </a:cubicBezTo>
                  <a:cubicBezTo>
                    <a:pt x="103" y="2512"/>
                    <a:pt x="111" y="2511"/>
                    <a:pt x="119" y="2509"/>
                  </a:cubicBezTo>
                  <a:cubicBezTo>
                    <a:pt x="402" y="2427"/>
                    <a:pt x="677" y="2305"/>
                    <a:pt x="932" y="2152"/>
                  </a:cubicBezTo>
                  <a:cubicBezTo>
                    <a:pt x="1187" y="1999"/>
                    <a:pt x="1427" y="1817"/>
                    <a:pt x="1646" y="1619"/>
                  </a:cubicBezTo>
                  <a:cubicBezTo>
                    <a:pt x="1866" y="1419"/>
                    <a:pt x="2069" y="1213"/>
                    <a:pt x="2257" y="974"/>
                  </a:cubicBezTo>
                  <a:cubicBezTo>
                    <a:pt x="2440" y="736"/>
                    <a:pt x="2592" y="420"/>
                    <a:pt x="2561" y="99"/>
                  </a:cubicBezTo>
                  <a:cubicBezTo>
                    <a:pt x="2562" y="95"/>
                    <a:pt x="2562" y="89"/>
                    <a:pt x="2562" y="85"/>
                  </a:cubicBezTo>
                  <a:cubicBezTo>
                    <a:pt x="2562" y="38"/>
                    <a:pt x="2524" y="1"/>
                    <a:pt x="2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74" name="Google Shape;1800;p35"/>
            <p:cNvSpPr/>
            <p:nvPr/>
          </p:nvSpPr>
          <p:spPr>
            <a:xfrm>
              <a:off x="3504486" y="1327578"/>
              <a:ext cx="11176" cy="84990"/>
            </a:xfrm>
            <a:custGeom>
              <a:avLst/>
              <a:gdLst/>
              <a:ahLst/>
              <a:cxnLst/>
              <a:rect l="l" t="t" r="r" b="b"/>
              <a:pathLst>
                <a:path w="291" h="2213" extrusionOk="0">
                  <a:moveTo>
                    <a:pt x="203" y="65"/>
                  </a:moveTo>
                  <a:lnTo>
                    <a:pt x="203" y="65"/>
                  </a:lnTo>
                  <a:cubicBezTo>
                    <a:pt x="210" y="72"/>
                    <a:pt x="215" y="81"/>
                    <a:pt x="216" y="93"/>
                  </a:cubicBezTo>
                  <a:lnTo>
                    <a:pt x="216" y="93"/>
                  </a:lnTo>
                  <a:lnTo>
                    <a:pt x="203" y="65"/>
                  </a:lnTo>
                  <a:close/>
                  <a:moveTo>
                    <a:pt x="132" y="0"/>
                  </a:moveTo>
                  <a:cubicBezTo>
                    <a:pt x="95" y="0"/>
                    <a:pt x="61" y="24"/>
                    <a:pt x="51" y="61"/>
                  </a:cubicBezTo>
                  <a:cubicBezTo>
                    <a:pt x="41" y="94"/>
                    <a:pt x="45" y="126"/>
                    <a:pt x="58" y="152"/>
                  </a:cubicBezTo>
                  <a:lnTo>
                    <a:pt x="58" y="152"/>
                  </a:lnTo>
                  <a:cubicBezTo>
                    <a:pt x="11" y="479"/>
                    <a:pt x="1" y="807"/>
                    <a:pt x="1" y="1133"/>
                  </a:cubicBezTo>
                  <a:cubicBezTo>
                    <a:pt x="4" y="1468"/>
                    <a:pt x="16" y="1804"/>
                    <a:pt x="61" y="2139"/>
                  </a:cubicBezTo>
                  <a:cubicBezTo>
                    <a:pt x="66" y="2176"/>
                    <a:pt x="94" y="2207"/>
                    <a:pt x="134" y="2212"/>
                  </a:cubicBezTo>
                  <a:cubicBezTo>
                    <a:pt x="137" y="2213"/>
                    <a:pt x="141" y="2213"/>
                    <a:pt x="145" y="2213"/>
                  </a:cubicBezTo>
                  <a:cubicBezTo>
                    <a:pt x="188" y="2213"/>
                    <a:pt x="226" y="2183"/>
                    <a:pt x="231" y="2139"/>
                  </a:cubicBezTo>
                  <a:cubicBezTo>
                    <a:pt x="275" y="1804"/>
                    <a:pt x="288" y="1468"/>
                    <a:pt x="290" y="1133"/>
                  </a:cubicBezTo>
                  <a:cubicBezTo>
                    <a:pt x="290" y="799"/>
                    <a:pt x="279" y="463"/>
                    <a:pt x="231" y="128"/>
                  </a:cubicBezTo>
                  <a:lnTo>
                    <a:pt x="217" y="96"/>
                  </a:lnTo>
                  <a:lnTo>
                    <a:pt x="217" y="96"/>
                  </a:lnTo>
                  <a:cubicBezTo>
                    <a:pt x="222" y="55"/>
                    <a:pt x="196" y="15"/>
                    <a:pt x="155" y="4"/>
                  </a:cubicBezTo>
                  <a:cubicBezTo>
                    <a:pt x="147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75" name="Google Shape;1801;p35"/>
            <p:cNvSpPr/>
            <p:nvPr/>
          </p:nvSpPr>
          <p:spPr>
            <a:xfrm>
              <a:off x="3508365" y="1329805"/>
              <a:ext cx="36600" cy="36677"/>
            </a:xfrm>
            <a:custGeom>
              <a:avLst/>
              <a:gdLst/>
              <a:ahLst/>
              <a:cxnLst/>
              <a:rect l="l" t="t" r="r" b="b"/>
              <a:pathLst>
                <a:path w="953" h="955" extrusionOk="0">
                  <a:moveTo>
                    <a:pt x="99" y="1"/>
                  </a:moveTo>
                  <a:cubicBezTo>
                    <a:pt x="86" y="1"/>
                    <a:pt x="73" y="4"/>
                    <a:pt x="60" y="10"/>
                  </a:cubicBezTo>
                  <a:cubicBezTo>
                    <a:pt x="18" y="32"/>
                    <a:pt x="1" y="84"/>
                    <a:pt x="21" y="128"/>
                  </a:cubicBezTo>
                  <a:cubicBezTo>
                    <a:pt x="110" y="303"/>
                    <a:pt x="233" y="447"/>
                    <a:pt x="365" y="583"/>
                  </a:cubicBezTo>
                  <a:cubicBezTo>
                    <a:pt x="498" y="717"/>
                    <a:pt x="640" y="844"/>
                    <a:pt x="807" y="943"/>
                  </a:cubicBezTo>
                  <a:cubicBezTo>
                    <a:pt x="821" y="950"/>
                    <a:pt x="837" y="954"/>
                    <a:pt x="853" y="954"/>
                  </a:cubicBezTo>
                  <a:cubicBezTo>
                    <a:pt x="866" y="954"/>
                    <a:pt x="881" y="951"/>
                    <a:pt x="894" y="944"/>
                  </a:cubicBezTo>
                  <a:cubicBezTo>
                    <a:pt x="937" y="920"/>
                    <a:pt x="953" y="867"/>
                    <a:pt x="929" y="825"/>
                  </a:cubicBezTo>
                  <a:lnTo>
                    <a:pt x="927" y="819"/>
                  </a:lnTo>
                  <a:cubicBezTo>
                    <a:pt x="833" y="647"/>
                    <a:pt x="716" y="504"/>
                    <a:pt x="587" y="368"/>
                  </a:cubicBezTo>
                  <a:cubicBezTo>
                    <a:pt x="460" y="235"/>
                    <a:pt x="323" y="110"/>
                    <a:pt x="149" y="14"/>
                  </a:cubicBezTo>
                  <a:lnTo>
                    <a:pt x="143" y="13"/>
                  </a:lnTo>
                  <a:cubicBezTo>
                    <a:pt x="129" y="5"/>
                    <a:pt x="114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76" name="Google Shape;1802;p35"/>
            <p:cNvSpPr/>
            <p:nvPr/>
          </p:nvSpPr>
          <p:spPr>
            <a:xfrm>
              <a:off x="3588785" y="1237441"/>
              <a:ext cx="89330" cy="14479"/>
            </a:xfrm>
            <a:custGeom>
              <a:avLst/>
              <a:gdLst/>
              <a:ahLst/>
              <a:cxnLst/>
              <a:rect l="l" t="t" r="r" b="b"/>
              <a:pathLst>
                <a:path w="2326" h="377" extrusionOk="0">
                  <a:moveTo>
                    <a:pt x="1241" y="1"/>
                  </a:moveTo>
                  <a:cubicBezTo>
                    <a:pt x="1215" y="1"/>
                    <a:pt x="1189" y="1"/>
                    <a:pt x="1164" y="1"/>
                  </a:cubicBezTo>
                  <a:cubicBezTo>
                    <a:pt x="801" y="7"/>
                    <a:pt x="439" y="26"/>
                    <a:pt x="78" y="103"/>
                  </a:cubicBezTo>
                  <a:cubicBezTo>
                    <a:pt x="45" y="110"/>
                    <a:pt x="18" y="135"/>
                    <a:pt x="11" y="169"/>
                  </a:cubicBezTo>
                  <a:cubicBezTo>
                    <a:pt x="1" y="217"/>
                    <a:pt x="30" y="263"/>
                    <a:pt x="78" y="274"/>
                  </a:cubicBezTo>
                  <a:cubicBezTo>
                    <a:pt x="441" y="350"/>
                    <a:pt x="802" y="370"/>
                    <a:pt x="1164" y="376"/>
                  </a:cubicBezTo>
                  <a:cubicBezTo>
                    <a:pt x="1187" y="376"/>
                    <a:pt x="1209" y="376"/>
                    <a:pt x="1232" y="376"/>
                  </a:cubicBezTo>
                  <a:cubicBezTo>
                    <a:pt x="1391" y="376"/>
                    <a:pt x="1548" y="369"/>
                    <a:pt x="1707" y="356"/>
                  </a:cubicBezTo>
                  <a:cubicBezTo>
                    <a:pt x="1889" y="342"/>
                    <a:pt x="2069" y="319"/>
                    <a:pt x="2250" y="274"/>
                  </a:cubicBezTo>
                  <a:cubicBezTo>
                    <a:pt x="2280" y="266"/>
                    <a:pt x="2305" y="242"/>
                    <a:pt x="2314" y="209"/>
                  </a:cubicBezTo>
                  <a:cubicBezTo>
                    <a:pt x="2325" y="162"/>
                    <a:pt x="2297" y="115"/>
                    <a:pt x="2250" y="103"/>
                  </a:cubicBezTo>
                  <a:cubicBezTo>
                    <a:pt x="2069" y="58"/>
                    <a:pt x="1889" y="33"/>
                    <a:pt x="1707" y="19"/>
                  </a:cubicBezTo>
                  <a:cubicBezTo>
                    <a:pt x="1551" y="7"/>
                    <a:pt x="1396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77" name="Google Shape;1803;p35"/>
            <p:cNvSpPr/>
            <p:nvPr/>
          </p:nvSpPr>
          <p:spPr>
            <a:xfrm>
              <a:off x="3573039" y="1270892"/>
              <a:ext cx="111029" cy="58721"/>
            </a:xfrm>
            <a:custGeom>
              <a:avLst/>
              <a:gdLst/>
              <a:ahLst/>
              <a:cxnLst/>
              <a:rect l="l" t="t" r="r" b="b"/>
              <a:pathLst>
                <a:path w="2891" h="1529" extrusionOk="0">
                  <a:moveTo>
                    <a:pt x="2691" y="85"/>
                  </a:moveTo>
                  <a:lnTo>
                    <a:pt x="2776" y="170"/>
                  </a:lnTo>
                  <a:lnTo>
                    <a:pt x="2683" y="170"/>
                  </a:lnTo>
                  <a:cubicBezTo>
                    <a:pt x="2664" y="361"/>
                    <a:pt x="2664" y="554"/>
                    <a:pt x="2658" y="743"/>
                  </a:cubicBezTo>
                  <a:cubicBezTo>
                    <a:pt x="2662" y="936"/>
                    <a:pt x="2664" y="1127"/>
                    <a:pt x="2681" y="1317"/>
                  </a:cubicBezTo>
                  <a:lnTo>
                    <a:pt x="2774" y="1316"/>
                  </a:lnTo>
                  <a:lnTo>
                    <a:pt x="2690" y="1401"/>
                  </a:lnTo>
                  <a:cubicBezTo>
                    <a:pt x="2687" y="1374"/>
                    <a:pt x="2683" y="1345"/>
                    <a:pt x="2681" y="1317"/>
                  </a:cubicBezTo>
                  <a:lnTo>
                    <a:pt x="358" y="1359"/>
                  </a:lnTo>
                  <a:cubicBezTo>
                    <a:pt x="375" y="1152"/>
                    <a:pt x="360" y="951"/>
                    <a:pt x="338" y="750"/>
                  </a:cubicBezTo>
                  <a:cubicBezTo>
                    <a:pt x="327" y="639"/>
                    <a:pt x="312" y="523"/>
                    <a:pt x="287" y="412"/>
                  </a:cubicBezTo>
                  <a:cubicBezTo>
                    <a:pt x="278" y="355"/>
                    <a:pt x="263" y="300"/>
                    <a:pt x="251" y="243"/>
                  </a:cubicBezTo>
                  <a:cubicBezTo>
                    <a:pt x="242" y="216"/>
                    <a:pt x="235" y="185"/>
                    <a:pt x="227" y="160"/>
                  </a:cubicBezTo>
                  <a:cubicBezTo>
                    <a:pt x="222" y="159"/>
                    <a:pt x="200" y="160"/>
                    <a:pt x="176" y="141"/>
                  </a:cubicBezTo>
                  <a:lnTo>
                    <a:pt x="176" y="141"/>
                  </a:lnTo>
                  <a:cubicBezTo>
                    <a:pt x="1018" y="158"/>
                    <a:pt x="1847" y="168"/>
                    <a:pt x="2683" y="170"/>
                  </a:cubicBezTo>
                  <a:cubicBezTo>
                    <a:pt x="2684" y="142"/>
                    <a:pt x="2688" y="114"/>
                    <a:pt x="2691" y="85"/>
                  </a:cubicBezTo>
                  <a:close/>
                  <a:moveTo>
                    <a:pt x="358" y="1359"/>
                  </a:moveTo>
                  <a:cubicBezTo>
                    <a:pt x="358" y="1383"/>
                    <a:pt x="354" y="1407"/>
                    <a:pt x="352" y="1430"/>
                  </a:cubicBezTo>
                  <a:lnTo>
                    <a:pt x="267" y="1360"/>
                  </a:lnTo>
                  <a:lnTo>
                    <a:pt x="358" y="1359"/>
                  </a:lnTo>
                  <a:close/>
                  <a:moveTo>
                    <a:pt x="2661" y="0"/>
                  </a:moveTo>
                  <a:cubicBezTo>
                    <a:pt x="1791" y="0"/>
                    <a:pt x="912" y="12"/>
                    <a:pt x="48" y="28"/>
                  </a:cubicBezTo>
                  <a:cubicBezTo>
                    <a:pt x="31" y="64"/>
                    <a:pt x="14" y="122"/>
                    <a:pt x="15" y="178"/>
                  </a:cubicBezTo>
                  <a:lnTo>
                    <a:pt x="7" y="267"/>
                  </a:lnTo>
                  <a:cubicBezTo>
                    <a:pt x="4" y="325"/>
                    <a:pt x="1" y="380"/>
                    <a:pt x="1" y="438"/>
                  </a:cubicBezTo>
                  <a:cubicBezTo>
                    <a:pt x="0" y="555"/>
                    <a:pt x="7" y="668"/>
                    <a:pt x="17" y="782"/>
                  </a:cubicBezTo>
                  <a:cubicBezTo>
                    <a:pt x="40" y="1011"/>
                    <a:pt x="82" y="1241"/>
                    <a:pt x="184" y="1458"/>
                  </a:cubicBezTo>
                  <a:lnTo>
                    <a:pt x="194" y="1483"/>
                  </a:lnTo>
                  <a:cubicBezTo>
                    <a:pt x="208" y="1510"/>
                    <a:pt x="236" y="1528"/>
                    <a:pt x="269" y="1528"/>
                  </a:cubicBezTo>
                  <a:lnTo>
                    <a:pt x="2776" y="1485"/>
                  </a:lnTo>
                  <a:cubicBezTo>
                    <a:pt x="2819" y="1485"/>
                    <a:pt x="2854" y="1452"/>
                    <a:pt x="2860" y="1412"/>
                  </a:cubicBezTo>
                  <a:lnTo>
                    <a:pt x="2860" y="1400"/>
                  </a:lnTo>
                  <a:cubicBezTo>
                    <a:pt x="2887" y="1180"/>
                    <a:pt x="2888" y="961"/>
                    <a:pt x="2891" y="742"/>
                  </a:cubicBezTo>
                  <a:cubicBezTo>
                    <a:pt x="2888" y="632"/>
                    <a:pt x="2888" y="523"/>
                    <a:pt x="2884" y="413"/>
                  </a:cubicBezTo>
                  <a:cubicBezTo>
                    <a:pt x="2882" y="304"/>
                    <a:pt x="2873" y="193"/>
                    <a:pt x="2861" y="85"/>
                  </a:cubicBezTo>
                  <a:lnTo>
                    <a:pt x="2861" y="79"/>
                  </a:lnTo>
                  <a:cubicBezTo>
                    <a:pt x="2859" y="34"/>
                    <a:pt x="2822" y="0"/>
                    <a:pt x="2776" y="0"/>
                  </a:cubicBezTo>
                  <a:cubicBezTo>
                    <a:pt x="2738" y="0"/>
                    <a:pt x="2699" y="0"/>
                    <a:pt x="2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78" name="Google Shape;1804;p35"/>
            <p:cNvSpPr/>
            <p:nvPr/>
          </p:nvSpPr>
          <p:spPr>
            <a:xfrm>
              <a:off x="3560788" y="1350237"/>
              <a:ext cx="137336" cy="90559"/>
            </a:xfrm>
            <a:custGeom>
              <a:avLst/>
              <a:gdLst/>
              <a:ahLst/>
              <a:cxnLst/>
              <a:rect l="l" t="t" r="r" b="b"/>
              <a:pathLst>
                <a:path w="3576" h="2358" extrusionOk="0">
                  <a:moveTo>
                    <a:pt x="2172" y="1"/>
                  </a:moveTo>
                  <a:cubicBezTo>
                    <a:pt x="2043" y="1"/>
                    <a:pt x="1915" y="2"/>
                    <a:pt x="1786" y="5"/>
                  </a:cubicBezTo>
                  <a:cubicBezTo>
                    <a:pt x="1218" y="8"/>
                    <a:pt x="651" y="23"/>
                    <a:pt x="83" y="60"/>
                  </a:cubicBezTo>
                  <a:cubicBezTo>
                    <a:pt x="41" y="62"/>
                    <a:pt x="7" y="97"/>
                    <a:pt x="4" y="140"/>
                  </a:cubicBezTo>
                  <a:cubicBezTo>
                    <a:pt x="1" y="186"/>
                    <a:pt x="37" y="227"/>
                    <a:pt x="83" y="230"/>
                  </a:cubicBezTo>
                  <a:cubicBezTo>
                    <a:pt x="652" y="266"/>
                    <a:pt x="1219" y="283"/>
                    <a:pt x="1786" y="286"/>
                  </a:cubicBezTo>
                  <a:cubicBezTo>
                    <a:pt x="1915" y="288"/>
                    <a:pt x="2044" y="290"/>
                    <a:pt x="2173" y="290"/>
                  </a:cubicBezTo>
                  <a:cubicBezTo>
                    <a:pt x="2572" y="290"/>
                    <a:pt x="2971" y="277"/>
                    <a:pt x="3369" y="242"/>
                  </a:cubicBezTo>
                  <a:lnTo>
                    <a:pt x="3369" y="242"/>
                  </a:lnTo>
                  <a:cubicBezTo>
                    <a:pt x="3267" y="551"/>
                    <a:pt x="3182" y="864"/>
                    <a:pt x="3104" y="1180"/>
                  </a:cubicBezTo>
                  <a:cubicBezTo>
                    <a:pt x="3017" y="1535"/>
                    <a:pt x="2936" y="1895"/>
                    <a:pt x="2902" y="2266"/>
                  </a:cubicBezTo>
                  <a:cubicBezTo>
                    <a:pt x="2900" y="2302"/>
                    <a:pt x="2923" y="2340"/>
                    <a:pt x="2959" y="2353"/>
                  </a:cubicBezTo>
                  <a:cubicBezTo>
                    <a:pt x="2968" y="2356"/>
                    <a:pt x="2978" y="2358"/>
                    <a:pt x="2987" y="2358"/>
                  </a:cubicBezTo>
                  <a:cubicBezTo>
                    <a:pt x="3023" y="2358"/>
                    <a:pt x="3056" y="2336"/>
                    <a:pt x="3068" y="2301"/>
                  </a:cubicBezTo>
                  <a:cubicBezTo>
                    <a:pt x="3193" y="1956"/>
                    <a:pt x="3298" y="1608"/>
                    <a:pt x="3391" y="1252"/>
                  </a:cubicBezTo>
                  <a:cubicBezTo>
                    <a:pt x="3484" y="899"/>
                    <a:pt x="3564" y="536"/>
                    <a:pt x="3573" y="159"/>
                  </a:cubicBezTo>
                  <a:lnTo>
                    <a:pt x="3573" y="154"/>
                  </a:lnTo>
                  <a:cubicBezTo>
                    <a:pt x="3575" y="107"/>
                    <a:pt x="3538" y="65"/>
                    <a:pt x="3490" y="60"/>
                  </a:cubicBezTo>
                  <a:cubicBezTo>
                    <a:pt x="3050" y="16"/>
                    <a:pt x="2611" y="1"/>
                    <a:pt x="2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79" name="Google Shape;1805;p35"/>
            <p:cNvSpPr/>
            <p:nvPr/>
          </p:nvSpPr>
          <p:spPr>
            <a:xfrm>
              <a:off x="3570773" y="1353539"/>
              <a:ext cx="13096" cy="88447"/>
            </a:xfrm>
            <a:custGeom>
              <a:avLst/>
              <a:gdLst/>
              <a:ahLst/>
              <a:cxnLst/>
              <a:rect l="l" t="t" r="r" b="b"/>
              <a:pathLst>
                <a:path w="341" h="2303" extrusionOk="0">
                  <a:moveTo>
                    <a:pt x="187" y="1"/>
                  </a:moveTo>
                  <a:cubicBezTo>
                    <a:pt x="147" y="1"/>
                    <a:pt x="110" y="30"/>
                    <a:pt x="101" y="71"/>
                  </a:cubicBezTo>
                  <a:lnTo>
                    <a:pt x="101" y="73"/>
                  </a:lnTo>
                  <a:cubicBezTo>
                    <a:pt x="29" y="434"/>
                    <a:pt x="9" y="791"/>
                    <a:pt x="4" y="1149"/>
                  </a:cubicBezTo>
                  <a:cubicBezTo>
                    <a:pt x="0" y="1508"/>
                    <a:pt x="11" y="1868"/>
                    <a:pt x="66" y="2227"/>
                  </a:cubicBezTo>
                  <a:lnTo>
                    <a:pt x="66" y="2231"/>
                  </a:lnTo>
                  <a:cubicBezTo>
                    <a:pt x="72" y="2265"/>
                    <a:pt x="98" y="2294"/>
                    <a:pt x="135" y="2301"/>
                  </a:cubicBezTo>
                  <a:cubicBezTo>
                    <a:pt x="141" y="2302"/>
                    <a:pt x="147" y="2303"/>
                    <a:pt x="153" y="2303"/>
                  </a:cubicBezTo>
                  <a:cubicBezTo>
                    <a:pt x="193" y="2303"/>
                    <a:pt x="228" y="2273"/>
                    <a:pt x="236" y="2233"/>
                  </a:cubicBezTo>
                  <a:cubicBezTo>
                    <a:pt x="303" y="1875"/>
                    <a:pt x="324" y="1515"/>
                    <a:pt x="334" y="1155"/>
                  </a:cubicBezTo>
                  <a:cubicBezTo>
                    <a:pt x="341" y="796"/>
                    <a:pt x="333" y="435"/>
                    <a:pt x="271" y="75"/>
                  </a:cubicBezTo>
                  <a:cubicBezTo>
                    <a:pt x="266" y="40"/>
                    <a:pt x="241" y="11"/>
                    <a:pt x="203" y="3"/>
                  </a:cubicBezTo>
                  <a:cubicBezTo>
                    <a:pt x="198" y="1"/>
                    <a:pt x="19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80" name="Google Shape;1806;p35"/>
            <p:cNvSpPr/>
            <p:nvPr/>
          </p:nvSpPr>
          <p:spPr>
            <a:xfrm>
              <a:off x="3573500" y="1414488"/>
              <a:ext cx="106420" cy="13288"/>
            </a:xfrm>
            <a:custGeom>
              <a:avLst/>
              <a:gdLst/>
              <a:ahLst/>
              <a:cxnLst/>
              <a:rect l="l" t="t" r="r" b="b"/>
              <a:pathLst>
                <a:path w="2771" h="346" extrusionOk="0">
                  <a:moveTo>
                    <a:pt x="1168" y="0"/>
                  </a:moveTo>
                  <a:cubicBezTo>
                    <a:pt x="806" y="0"/>
                    <a:pt x="447" y="31"/>
                    <a:pt x="79" y="92"/>
                  </a:cubicBezTo>
                  <a:cubicBezTo>
                    <a:pt x="34" y="100"/>
                    <a:pt x="1" y="143"/>
                    <a:pt x="9" y="191"/>
                  </a:cubicBezTo>
                  <a:cubicBezTo>
                    <a:pt x="16" y="232"/>
                    <a:pt x="51" y="261"/>
                    <a:pt x="93" y="261"/>
                  </a:cubicBezTo>
                  <a:cubicBezTo>
                    <a:pt x="98" y="261"/>
                    <a:pt x="102" y="261"/>
                    <a:pt x="107" y="260"/>
                  </a:cubicBezTo>
                  <a:cubicBezTo>
                    <a:pt x="465" y="201"/>
                    <a:pt x="815" y="171"/>
                    <a:pt x="1166" y="171"/>
                  </a:cubicBezTo>
                  <a:cubicBezTo>
                    <a:pt x="1653" y="171"/>
                    <a:pt x="2143" y="228"/>
                    <a:pt x="2660" y="344"/>
                  </a:cubicBezTo>
                  <a:cubicBezTo>
                    <a:pt x="2665" y="345"/>
                    <a:pt x="2672" y="345"/>
                    <a:pt x="2678" y="345"/>
                  </a:cubicBezTo>
                  <a:cubicBezTo>
                    <a:pt x="2717" y="345"/>
                    <a:pt x="2752" y="320"/>
                    <a:pt x="2760" y="279"/>
                  </a:cubicBezTo>
                  <a:cubicBezTo>
                    <a:pt x="2771" y="233"/>
                    <a:pt x="2741" y="188"/>
                    <a:pt x="2696" y="177"/>
                  </a:cubicBezTo>
                  <a:cubicBezTo>
                    <a:pt x="2167" y="59"/>
                    <a:pt x="1666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81" name="Google Shape;1807;p35"/>
            <p:cNvSpPr/>
            <p:nvPr/>
          </p:nvSpPr>
          <p:spPr>
            <a:xfrm>
              <a:off x="3626844" y="1352042"/>
              <a:ext cx="7335" cy="69897"/>
            </a:xfrm>
            <a:custGeom>
              <a:avLst/>
              <a:gdLst/>
              <a:ahLst/>
              <a:cxnLst/>
              <a:rect l="l" t="t" r="r" b="b"/>
              <a:pathLst>
                <a:path w="191" h="1820" extrusionOk="0">
                  <a:moveTo>
                    <a:pt x="108" y="1"/>
                  </a:moveTo>
                  <a:cubicBezTo>
                    <a:pt x="59" y="2"/>
                    <a:pt x="21" y="36"/>
                    <a:pt x="20" y="82"/>
                  </a:cubicBezTo>
                  <a:cubicBezTo>
                    <a:pt x="4" y="631"/>
                    <a:pt x="0" y="1187"/>
                    <a:pt x="6" y="1736"/>
                  </a:cubicBezTo>
                  <a:cubicBezTo>
                    <a:pt x="6" y="1783"/>
                    <a:pt x="43" y="1819"/>
                    <a:pt x="91" y="1819"/>
                  </a:cubicBezTo>
                  <a:cubicBezTo>
                    <a:pt x="138" y="1818"/>
                    <a:pt x="176" y="1779"/>
                    <a:pt x="176" y="1734"/>
                  </a:cubicBezTo>
                  <a:cubicBezTo>
                    <a:pt x="170" y="1188"/>
                    <a:pt x="174" y="634"/>
                    <a:pt x="190" y="88"/>
                  </a:cubicBezTo>
                  <a:cubicBezTo>
                    <a:pt x="191" y="42"/>
                    <a:pt x="155" y="2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82" name="Google Shape;1808;p35"/>
            <p:cNvSpPr/>
            <p:nvPr/>
          </p:nvSpPr>
          <p:spPr>
            <a:xfrm>
              <a:off x="3573538" y="1383342"/>
              <a:ext cx="118249" cy="6951"/>
            </a:xfrm>
            <a:custGeom>
              <a:avLst/>
              <a:gdLst/>
              <a:ahLst/>
              <a:cxnLst/>
              <a:rect l="l" t="t" r="r" b="b"/>
              <a:pathLst>
                <a:path w="3079" h="181" extrusionOk="0">
                  <a:moveTo>
                    <a:pt x="110" y="0"/>
                  </a:moveTo>
                  <a:cubicBezTo>
                    <a:pt x="100" y="0"/>
                    <a:pt x="91" y="1"/>
                    <a:pt x="81" y="1"/>
                  </a:cubicBezTo>
                  <a:cubicBezTo>
                    <a:pt x="35" y="6"/>
                    <a:pt x="1" y="49"/>
                    <a:pt x="7" y="96"/>
                  </a:cubicBezTo>
                  <a:cubicBezTo>
                    <a:pt x="11" y="139"/>
                    <a:pt x="52" y="171"/>
                    <a:pt x="93" y="171"/>
                  </a:cubicBezTo>
                  <a:cubicBezTo>
                    <a:pt x="95" y="171"/>
                    <a:pt x="98" y="171"/>
                    <a:pt x="101" y="170"/>
                  </a:cubicBezTo>
                  <a:cubicBezTo>
                    <a:pt x="103" y="170"/>
                    <a:pt x="106" y="170"/>
                    <a:pt x="108" y="170"/>
                  </a:cubicBezTo>
                  <a:cubicBezTo>
                    <a:pt x="126" y="170"/>
                    <a:pt x="151" y="173"/>
                    <a:pt x="174" y="175"/>
                  </a:cubicBezTo>
                  <a:cubicBezTo>
                    <a:pt x="201" y="178"/>
                    <a:pt x="228" y="181"/>
                    <a:pt x="250" y="181"/>
                  </a:cubicBezTo>
                  <a:cubicBezTo>
                    <a:pt x="260" y="181"/>
                    <a:pt x="266" y="179"/>
                    <a:pt x="272" y="179"/>
                  </a:cubicBezTo>
                  <a:lnTo>
                    <a:pt x="2993" y="179"/>
                  </a:lnTo>
                  <a:cubicBezTo>
                    <a:pt x="3040" y="179"/>
                    <a:pt x="3079" y="141"/>
                    <a:pt x="3079" y="94"/>
                  </a:cubicBezTo>
                  <a:cubicBezTo>
                    <a:pt x="3079" y="47"/>
                    <a:pt x="3040" y="9"/>
                    <a:pt x="2993" y="9"/>
                  </a:cubicBezTo>
                  <a:lnTo>
                    <a:pt x="263" y="9"/>
                  </a:lnTo>
                  <a:cubicBezTo>
                    <a:pt x="261" y="9"/>
                    <a:pt x="258" y="10"/>
                    <a:pt x="255" y="10"/>
                  </a:cubicBezTo>
                  <a:cubicBezTo>
                    <a:pt x="238" y="10"/>
                    <a:pt x="213" y="7"/>
                    <a:pt x="189" y="5"/>
                  </a:cubicBezTo>
                  <a:cubicBezTo>
                    <a:pt x="163" y="2"/>
                    <a:pt x="136" y="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83" name="Google Shape;1809;p35"/>
            <p:cNvSpPr/>
            <p:nvPr/>
          </p:nvSpPr>
          <p:spPr>
            <a:xfrm>
              <a:off x="3552339" y="997333"/>
              <a:ext cx="45510" cy="45548"/>
            </a:xfrm>
            <a:custGeom>
              <a:avLst/>
              <a:gdLst/>
              <a:ahLst/>
              <a:cxnLst/>
              <a:rect l="l" t="t" r="r" b="b"/>
              <a:pathLst>
                <a:path w="1185" h="1186" extrusionOk="0">
                  <a:moveTo>
                    <a:pt x="593" y="0"/>
                  </a:moveTo>
                  <a:cubicBezTo>
                    <a:pt x="265" y="0"/>
                    <a:pt x="0" y="266"/>
                    <a:pt x="0" y="594"/>
                  </a:cubicBezTo>
                  <a:cubicBezTo>
                    <a:pt x="0" y="920"/>
                    <a:pt x="265" y="1186"/>
                    <a:pt x="593" y="1186"/>
                  </a:cubicBezTo>
                  <a:cubicBezTo>
                    <a:pt x="920" y="1186"/>
                    <a:pt x="1185" y="920"/>
                    <a:pt x="1185" y="594"/>
                  </a:cubicBezTo>
                  <a:cubicBezTo>
                    <a:pt x="1185" y="266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684" name="Google Shape;1810;p35"/>
            <p:cNvSpPr/>
            <p:nvPr/>
          </p:nvSpPr>
          <p:spPr>
            <a:xfrm>
              <a:off x="3569621" y="580562"/>
              <a:ext cx="12059" cy="439584"/>
            </a:xfrm>
            <a:custGeom>
              <a:avLst/>
              <a:gdLst/>
              <a:ahLst/>
              <a:cxnLst/>
              <a:rect l="l" t="t" r="r" b="b"/>
              <a:pathLst>
                <a:path w="314" h="11446" extrusionOk="0">
                  <a:moveTo>
                    <a:pt x="1" y="1"/>
                  </a:moveTo>
                  <a:lnTo>
                    <a:pt x="1" y="11446"/>
                  </a:lnTo>
                  <a:lnTo>
                    <a:pt x="314" y="1144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1" name="Google Shape;1811;p35"/>
          <p:cNvGrpSpPr/>
          <p:nvPr/>
        </p:nvGrpSpPr>
        <p:grpSpPr>
          <a:xfrm rot="10800000" flipH="1">
            <a:off x="223733" y="-195182"/>
            <a:ext cx="12022008" cy="6909663"/>
            <a:chOff x="167800" y="125075"/>
            <a:chExt cx="9016506" cy="5182247"/>
          </a:xfrm>
        </p:grpSpPr>
        <p:grpSp>
          <p:nvGrpSpPr>
            <p:cNvPr id="272" name="Google Shape;1812;p35"/>
            <p:cNvGrpSpPr/>
            <p:nvPr/>
          </p:nvGrpSpPr>
          <p:grpSpPr>
            <a:xfrm rot="10800000">
              <a:off x="167800" y="125075"/>
              <a:ext cx="8801238" cy="4881188"/>
              <a:chOff x="167800" y="125075"/>
              <a:chExt cx="8801238" cy="4881188"/>
            </a:xfrm>
          </p:grpSpPr>
          <p:sp>
            <p:nvSpPr>
              <p:cNvPr id="1049685" name="Google Shape;1813;p35"/>
              <p:cNvSpPr/>
              <p:nvPr/>
            </p:nvSpPr>
            <p:spPr>
              <a:xfrm>
                <a:off x="7499225" y="30297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86" name="Google Shape;1814;p35"/>
              <p:cNvSpPr/>
              <p:nvPr/>
            </p:nvSpPr>
            <p:spPr>
              <a:xfrm>
                <a:off x="8059275" y="1250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87" name="Google Shape;1815;p35"/>
              <p:cNvSpPr/>
              <p:nvPr/>
            </p:nvSpPr>
            <p:spPr>
              <a:xfrm>
                <a:off x="8625125" y="169500"/>
                <a:ext cx="205228" cy="203253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88" name="Google Shape;1816;p35"/>
              <p:cNvSpPr/>
              <p:nvPr/>
            </p:nvSpPr>
            <p:spPr>
              <a:xfrm>
                <a:off x="4817925" y="17915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89" name="Google Shape;1817;p35"/>
              <p:cNvSpPr/>
              <p:nvPr/>
            </p:nvSpPr>
            <p:spPr>
              <a:xfrm>
                <a:off x="1429000" y="18542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90" name="Google Shape;1818;p35"/>
              <p:cNvSpPr/>
              <p:nvPr/>
            </p:nvSpPr>
            <p:spPr>
              <a:xfrm>
                <a:off x="6087600" y="2012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91" name="Google Shape;1819;p35"/>
              <p:cNvSpPr/>
              <p:nvPr/>
            </p:nvSpPr>
            <p:spPr>
              <a:xfrm>
                <a:off x="3139600" y="2012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92" name="Google Shape;1820;p35"/>
              <p:cNvSpPr/>
              <p:nvPr/>
            </p:nvSpPr>
            <p:spPr>
              <a:xfrm>
                <a:off x="4201650" y="353675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93" name="Google Shape;1821;p35"/>
              <p:cNvSpPr/>
              <p:nvPr/>
            </p:nvSpPr>
            <p:spPr>
              <a:xfrm>
                <a:off x="7499225" y="4787150"/>
                <a:ext cx="205228" cy="203253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94" name="Google Shape;1822;p35"/>
              <p:cNvSpPr/>
              <p:nvPr/>
            </p:nvSpPr>
            <p:spPr>
              <a:xfrm>
                <a:off x="8679513" y="178975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95" name="Google Shape;1823;p35"/>
              <p:cNvSpPr/>
              <p:nvPr/>
            </p:nvSpPr>
            <p:spPr>
              <a:xfrm>
                <a:off x="6662475" y="483477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96" name="Google Shape;1824;p35"/>
              <p:cNvSpPr/>
              <p:nvPr/>
            </p:nvSpPr>
            <p:spPr>
              <a:xfrm>
                <a:off x="3195375" y="491097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97" name="Google Shape;1825;p35"/>
              <p:cNvSpPr/>
              <p:nvPr/>
            </p:nvSpPr>
            <p:spPr>
              <a:xfrm>
                <a:off x="319950" y="478402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98" name="Google Shape;1826;p35"/>
              <p:cNvSpPr/>
              <p:nvPr/>
            </p:nvSpPr>
            <p:spPr>
              <a:xfrm>
                <a:off x="447400" y="187250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699" name="Google Shape;1827;p35"/>
              <p:cNvSpPr/>
              <p:nvPr/>
            </p:nvSpPr>
            <p:spPr>
              <a:xfrm>
                <a:off x="2039450" y="33971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00" name="Google Shape;1828;p35"/>
              <p:cNvSpPr/>
              <p:nvPr/>
            </p:nvSpPr>
            <p:spPr>
              <a:xfrm>
                <a:off x="167800" y="131601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01" name="Google Shape;1829;p35"/>
              <p:cNvSpPr/>
              <p:nvPr/>
            </p:nvSpPr>
            <p:spPr>
              <a:xfrm>
                <a:off x="505050" y="29733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02" name="Google Shape;1830;p35"/>
              <p:cNvSpPr/>
              <p:nvPr/>
            </p:nvSpPr>
            <p:spPr>
              <a:xfrm>
                <a:off x="167800" y="2368500"/>
                <a:ext cx="205228" cy="203253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992" extrusionOk="0">
                    <a:moveTo>
                      <a:pt x="1982" y="0"/>
                    </a:moveTo>
                    <a:cubicBezTo>
                      <a:pt x="1955" y="0"/>
                      <a:pt x="1928" y="16"/>
                      <a:pt x="1920" y="48"/>
                    </a:cubicBezTo>
                    <a:lnTo>
                      <a:pt x="1631" y="1120"/>
                    </a:lnTo>
                    <a:cubicBezTo>
                      <a:pt x="1557" y="1394"/>
                      <a:pt x="1342" y="1609"/>
                      <a:pt x="1068" y="1682"/>
                    </a:cubicBezTo>
                    <a:lnTo>
                      <a:pt x="91" y="1945"/>
                    </a:lnTo>
                    <a:cubicBezTo>
                      <a:pt x="1" y="1969"/>
                      <a:pt x="1" y="2097"/>
                      <a:pt x="91" y="2121"/>
                    </a:cubicBezTo>
                    <a:lnTo>
                      <a:pt x="1068" y="2383"/>
                    </a:lnTo>
                    <a:cubicBezTo>
                      <a:pt x="1343" y="2458"/>
                      <a:pt x="1558" y="2672"/>
                      <a:pt x="1631" y="2946"/>
                    </a:cubicBezTo>
                    <a:lnTo>
                      <a:pt x="1894" y="3924"/>
                    </a:lnTo>
                    <a:cubicBezTo>
                      <a:pt x="1906" y="3969"/>
                      <a:pt x="1944" y="3991"/>
                      <a:pt x="1982" y="3991"/>
                    </a:cubicBezTo>
                    <a:cubicBezTo>
                      <a:pt x="2020" y="3991"/>
                      <a:pt x="2057" y="3969"/>
                      <a:pt x="2069" y="3924"/>
                    </a:cubicBezTo>
                    <a:lnTo>
                      <a:pt x="2332" y="2946"/>
                    </a:lnTo>
                    <a:cubicBezTo>
                      <a:pt x="2406" y="2671"/>
                      <a:pt x="2621" y="2456"/>
                      <a:pt x="2895" y="2383"/>
                    </a:cubicBezTo>
                    <a:lnTo>
                      <a:pt x="3966" y="2094"/>
                    </a:lnTo>
                    <a:cubicBezTo>
                      <a:pt x="4030" y="2078"/>
                      <a:pt x="4030" y="1986"/>
                      <a:pt x="3966" y="1969"/>
                    </a:cubicBezTo>
                    <a:lnTo>
                      <a:pt x="2895" y="1681"/>
                    </a:lnTo>
                    <a:cubicBezTo>
                      <a:pt x="2620" y="1608"/>
                      <a:pt x="2405" y="1392"/>
                      <a:pt x="2333" y="1120"/>
                    </a:cubicBezTo>
                    <a:lnTo>
                      <a:pt x="2045" y="48"/>
                    </a:lnTo>
                    <a:cubicBezTo>
                      <a:pt x="2036" y="16"/>
                      <a:pt x="2009" y="0"/>
                      <a:pt x="1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03" name="Google Shape;1831;p35"/>
              <p:cNvSpPr/>
              <p:nvPr/>
            </p:nvSpPr>
            <p:spPr>
              <a:xfrm>
                <a:off x="353263" y="384810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04" name="Google Shape;1832;p35"/>
              <p:cNvSpPr/>
              <p:nvPr/>
            </p:nvSpPr>
            <p:spPr>
              <a:xfrm>
                <a:off x="257725" y="3405938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05" name="Google Shape;1833;p35"/>
              <p:cNvSpPr/>
              <p:nvPr/>
            </p:nvSpPr>
            <p:spPr>
              <a:xfrm>
                <a:off x="447400" y="42950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06" name="Google Shape;1834;p35"/>
              <p:cNvSpPr/>
              <p:nvPr/>
            </p:nvSpPr>
            <p:spPr>
              <a:xfrm>
                <a:off x="1104625" y="49808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07" name="Google Shape;1835;p35"/>
              <p:cNvSpPr/>
              <p:nvPr/>
            </p:nvSpPr>
            <p:spPr>
              <a:xfrm>
                <a:off x="2385725" y="47522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08" name="Google Shape;1836;p35"/>
              <p:cNvSpPr/>
              <p:nvPr/>
            </p:nvSpPr>
            <p:spPr>
              <a:xfrm>
                <a:off x="4352650" y="48284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09" name="Google Shape;1837;p35"/>
              <p:cNvSpPr/>
              <p:nvPr/>
            </p:nvSpPr>
            <p:spPr>
              <a:xfrm>
                <a:off x="5122725" y="4758575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10" name="Google Shape;1838;p35"/>
              <p:cNvSpPr/>
              <p:nvPr/>
            </p:nvSpPr>
            <p:spPr>
              <a:xfrm>
                <a:off x="5955725" y="49808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11" name="Google Shape;1839;p35"/>
              <p:cNvSpPr/>
              <p:nvPr/>
            </p:nvSpPr>
            <p:spPr>
              <a:xfrm>
                <a:off x="8542100" y="32949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12" name="Google Shape;1840;p35"/>
              <p:cNvSpPr/>
              <p:nvPr/>
            </p:nvSpPr>
            <p:spPr>
              <a:xfrm>
                <a:off x="8911388" y="3885250"/>
                <a:ext cx="576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84" extrusionOk="0">
                    <a:moveTo>
                      <a:pt x="1133" y="1"/>
                    </a:moveTo>
                    <a:cubicBezTo>
                      <a:pt x="1117" y="1"/>
                      <a:pt x="1102" y="10"/>
                      <a:pt x="1097" y="28"/>
                    </a:cubicBezTo>
                    <a:lnTo>
                      <a:pt x="932" y="640"/>
                    </a:lnTo>
                    <a:cubicBezTo>
                      <a:pt x="890" y="798"/>
                      <a:pt x="768" y="919"/>
                      <a:pt x="610" y="963"/>
                    </a:cubicBezTo>
                    <a:lnTo>
                      <a:pt x="52" y="1113"/>
                    </a:lnTo>
                    <a:cubicBezTo>
                      <a:pt x="1" y="1126"/>
                      <a:pt x="1" y="1200"/>
                      <a:pt x="52" y="1214"/>
                    </a:cubicBezTo>
                    <a:lnTo>
                      <a:pt x="610" y="1364"/>
                    </a:lnTo>
                    <a:cubicBezTo>
                      <a:pt x="768" y="1407"/>
                      <a:pt x="890" y="1530"/>
                      <a:pt x="932" y="1687"/>
                    </a:cubicBezTo>
                    <a:lnTo>
                      <a:pt x="1084" y="2246"/>
                    </a:lnTo>
                    <a:cubicBezTo>
                      <a:pt x="1090" y="2271"/>
                      <a:pt x="1112" y="2284"/>
                      <a:pt x="1134" y="2284"/>
                    </a:cubicBezTo>
                    <a:cubicBezTo>
                      <a:pt x="1155" y="2284"/>
                      <a:pt x="1177" y="2271"/>
                      <a:pt x="1184" y="2246"/>
                    </a:cubicBezTo>
                    <a:lnTo>
                      <a:pt x="1335" y="1687"/>
                    </a:lnTo>
                    <a:cubicBezTo>
                      <a:pt x="1378" y="1529"/>
                      <a:pt x="1501" y="1407"/>
                      <a:pt x="1657" y="1364"/>
                    </a:cubicBezTo>
                    <a:lnTo>
                      <a:pt x="2269" y="1200"/>
                    </a:lnTo>
                    <a:cubicBezTo>
                      <a:pt x="2306" y="1190"/>
                      <a:pt x="2306" y="1137"/>
                      <a:pt x="2269" y="1128"/>
                    </a:cubicBezTo>
                    <a:lnTo>
                      <a:pt x="1657" y="964"/>
                    </a:lnTo>
                    <a:cubicBezTo>
                      <a:pt x="1501" y="921"/>
                      <a:pt x="1378" y="798"/>
                      <a:pt x="1334" y="640"/>
                    </a:cubicBezTo>
                    <a:lnTo>
                      <a:pt x="1169" y="28"/>
                    </a:lnTo>
                    <a:cubicBezTo>
                      <a:pt x="1164" y="10"/>
                      <a:pt x="1148" y="1"/>
                      <a:pt x="1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13" name="Google Shape;1841;p35"/>
              <p:cNvSpPr/>
              <p:nvPr/>
            </p:nvSpPr>
            <p:spPr>
              <a:xfrm>
                <a:off x="8846900" y="2559038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14" name="Google Shape;1842;p35"/>
              <p:cNvSpPr/>
              <p:nvPr/>
            </p:nvSpPr>
            <p:spPr>
              <a:xfrm>
                <a:off x="8846900" y="1070663"/>
                <a:ext cx="253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16" extrusionOk="0">
                    <a:moveTo>
                      <a:pt x="507" y="1"/>
                    </a:moveTo>
                    <a:cubicBezTo>
                      <a:pt x="227" y="1"/>
                      <a:pt x="0" y="230"/>
                      <a:pt x="0" y="508"/>
                    </a:cubicBezTo>
                    <a:cubicBezTo>
                      <a:pt x="0" y="789"/>
                      <a:pt x="228" y="1016"/>
                      <a:pt x="507" y="1016"/>
                    </a:cubicBezTo>
                    <a:cubicBezTo>
                      <a:pt x="788" y="1016"/>
                      <a:pt x="1015" y="788"/>
                      <a:pt x="1015" y="508"/>
                    </a:cubicBezTo>
                    <a:cubicBezTo>
                      <a:pt x="1015" y="230"/>
                      <a:pt x="788" y="1"/>
                      <a:pt x="5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49715" name="Google Shape;1843;p35"/>
            <p:cNvSpPr/>
            <p:nvPr/>
          </p:nvSpPr>
          <p:spPr>
            <a:xfrm rot="10800000">
              <a:off x="7706295" y="4047426"/>
              <a:ext cx="1478011" cy="1259897"/>
            </a:xfrm>
            <a:custGeom>
              <a:avLst/>
              <a:gdLst/>
              <a:ahLst/>
              <a:cxnLst/>
              <a:rect l="l" t="t" r="r" b="b"/>
              <a:pathLst>
                <a:path w="45137" h="38476" extrusionOk="0">
                  <a:moveTo>
                    <a:pt x="25599" y="1"/>
                  </a:moveTo>
                  <a:cubicBezTo>
                    <a:pt x="20745" y="1"/>
                    <a:pt x="15919" y="2114"/>
                    <a:pt x="12178" y="5284"/>
                  </a:cubicBezTo>
                  <a:cubicBezTo>
                    <a:pt x="10221" y="3542"/>
                    <a:pt x="7510" y="2710"/>
                    <a:pt x="4795" y="2710"/>
                  </a:cubicBezTo>
                  <a:cubicBezTo>
                    <a:pt x="3142" y="2710"/>
                    <a:pt x="1488" y="3019"/>
                    <a:pt x="1" y="3618"/>
                  </a:cubicBezTo>
                  <a:lnTo>
                    <a:pt x="122" y="22248"/>
                  </a:lnTo>
                  <a:cubicBezTo>
                    <a:pt x="1392" y="22007"/>
                    <a:pt x="3016" y="21961"/>
                    <a:pt x="3930" y="21961"/>
                  </a:cubicBezTo>
                  <a:cubicBezTo>
                    <a:pt x="4318" y="21961"/>
                    <a:pt x="4578" y="21970"/>
                    <a:pt x="4628" y="21975"/>
                  </a:cubicBezTo>
                  <a:cubicBezTo>
                    <a:pt x="4765" y="21984"/>
                    <a:pt x="4903" y="21988"/>
                    <a:pt x="5041" y="21988"/>
                  </a:cubicBezTo>
                  <a:cubicBezTo>
                    <a:pt x="7345" y="21988"/>
                    <a:pt x="9662" y="20757"/>
                    <a:pt x="10913" y="18826"/>
                  </a:cubicBezTo>
                  <a:cubicBezTo>
                    <a:pt x="12237" y="16778"/>
                    <a:pt x="12358" y="13956"/>
                    <a:pt x="11212" y="11802"/>
                  </a:cubicBezTo>
                  <a:cubicBezTo>
                    <a:pt x="10430" y="10331"/>
                    <a:pt x="9127" y="9281"/>
                    <a:pt x="7729" y="8995"/>
                  </a:cubicBezTo>
                  <a:cubicBezTo>
                    <a:pt x="7486" y="8945"/>
                    <a:pt x="7239" y="8922"/>
                    <a:pt x="6994" y="8922"/>
                  </a:cubicBezTo>
                  <a:cubicBezTo>
                    <a:pt x="5693" y="8922"/>
                    <a:pt x="4433" y="9591"/>
                    <a:pt x="3879" y="10648"/>
                  </a:cubicBezTo>
                  <a:cubicBezTo>
                    <a:pt x="3453" y="11463"/>
                    <a:pt x="3436" y="12484"/>
                    <a:pt x="3837" y="13313"/>
                  </a:cubicBezTo>
                  <a:cubicBezTo>
                    <a:pt x="4237" y="14141"/>
                    <a:pt x="5047" y="14763"/>
                    <a:pt x="5949" y="14937"/>
                  </a:cubicBezTo>
                  <a:cubicBezTo>
                    <a:pt x="6118" y="14968"/>
                    <a:pt x="6228" y="15130"/>
                    <a:pt x="6196" y="15297"/>
                  </a:cubicBezTo>
                  <a:cubicBezTo>
                    <a:pt x="6168" y="15446"/>
                    <a:pt x="6037" y="15548"/>
                    <a:pt x="5891" y="15548"/>
                  </a:cubicBezTo>
                  <a:cubicBezTo>
                    <a:pt x="5873" y="15548"/>
                    <a:pt x="5854" y="15546"/>
                    <a:pt x="5836" y="15543"/>
                  </a:cubicBezTo>
                  <a:cubicBezTo>
                    <a:pt x="4743" y="15335"/>
                    <a:pt x="3765" y="14584"/>
                    <a:pt x="3282" y="13583"/>
                  </a:cubicBezTo>
                  <a:cubicBezTo>
                    <a:pt x="2797" y="12582"/>
                    <a:pt x="2817" y="11348"/>
                    <a:pt x="3332" y="10364"/>
                  </a:cubicBezTo>
                  <a:cubicBezTo>
                    <a:pt x="3997" y="9092"/>
                    <a:pt x="5445" y="8303"/>
                    <a:pt x="6974" y="8303"/>
                  </a:cubicBezTo>
                  <a:cubicBezTo>
                    <a:pt x="7266" y="8303"/>
                    <a:pt x="7561" y="8332"/>
                    <a:pt x="7854" y="8392"/>
                  </a:cubicBezTo>
                  <a:cubicBezTo>
                    <a:pt x="9430" y="8715"/>
                    <a:pt x="10890" y="9882"/>
                    <a:pt x="11760" y="11514"/>
                  </a:cubicBezTo>
                  <a:cubicBezTo>
                    <a:pt x="13027" y="13897"/>
                    <a:pt x="12899" y="16898"/>
                    <a:pt x="11434" y="19163"/>
                  </a:cubicBezTo>
                  <a:cubicBezTo>
                    <a:pt x="10064" y="21278"/>
                    <a:pt x="7630" y="22593"/>
                    <a:pt x="5120" y="22610"/>
                  </a:cubicBezTo>
                  <a:cubicBezTo>
                    <a:pt x="3804" y="26991"/>
                    <a:pt x="5361" y="31817"/>
                    <a:pt x="8669" y="35004"/>
                  </a:cubicBezTo>
                  <a:cubicBezTo>
                    <a:pt x="11005" y="37255"/>
                    <a:pt x="14253" y="38476"/>
                    <a:pt x="17487" y="38476"/>
                  </a:cubicBezTo>
                  <a:cubicBezTo>
                    <a:pt x="18910" y="38476"/>
                    <a:pt x="20331" y="38239"/>
                    <a:pt x="21671" y="37750"/>
                  </a:cubicBezTo>
                  <a:cubicBezTo>
                    <a:pt x="22880" y="37309"/>
                    <a:pt x="24022" y="36673"/>
                    <a:pt x="24913" y="35755"/>
                  </a:cubicBezTo>
                  <a:cubicBezTo>
                    <a:pt x="25991" y="34631"/>
                    <a:pt x="26626" y="33163"/>
                    <a:pt x="27104" y="31683"/>
                  </a:cubicBezTo>
                  <a:cubicBezTo>
                    <a:pt x="28220" y="32785"/>
                    <a:pt x="29719" y="33388"/>
                    <a:pt x="31161" y="33984"/>
                  </a:cubicBezTo>
                  <a:cubicBezTo>
                    <a:pt x="32710" y="34631"/>
                    <a:pt x="34389" y="35054"/>
                    <a:pt x="36059" y="35054"/>
                  </a:cubicBezTo>
                  <a:cubicBezTo>
                    <a:pt x="36625" y="35054"/>
                    <a:pt x="37190" y="35005"/>
                    <a:pt x="37749" y="34900"/>
                  </a:cubicBezTo>
                  <a:cubicBezTo>
                    <a:pt x="41511" y="34200"/>
                    <a:pt x="44588" y="30766"/>
                    <a:pt x="44869" y="26941"/>
                  </a:cubicBezTo>
                  <a:cubicBezTo>
                    <a:pt x="45137" y="23244"/>
                    <a:pt x="42699" y="19500"/>
                    <a:pt x="39247" y="18155"/>
                  </a:cubicBezTo>
                  <a:cubicBezTo>
                    <a:pt x="38116" y="20244"/>
                    <a:pt x="36161" y="21892"/>
                    <a:pt x="33819" y="22671"/>
                  </a:cubicBezTo>
                  <a:cubicBezTo>
                    <a:pt x="32802" y="23009"/>
                    <a:pt x="31730" y="23179"/>
                    <a:pt x="30648" y="23188"/>
                  </a:cubicBezTo>
                  <a:cubicBezTo>
                    <a:pt x="30627" y="23188"/>
                    <a:pt x="30606" y="23188"/>
                    <a:pt x="30586" y="23188"/>
                  </a:cubicBezTo>
                  <a:cubicBezTo>
                    <a:pt x="28891" y="23188"/>
                    <a:pt x="27176" y="22788"/>
                    <a:pt x="25610" y="21999"/>
                  </a:cubicBezTo>
                  <a:cubicBezTo>
                    <a:pt x="22925" y="20644"/>
                    <a:pt x="20997" y="18193"/>
                    <a:pt x="20577" y="15604"/>
                  </a:cubicBezTo>
                  <a:cubicBezTo>
                    <a:pt x="19969" y="11859"/>
                    <a:pt x="22700" y="7930"/>
                    <a:pt x="26421" y="7194"/>
                  </a:cubicBezTo>
                  <a:cubicBezTo>
                    <a:pt x="26850" y="7109"/>
                    <a:pt x="27283" y="7068"/>
                    <a:pt x="27714" y="7068"/>
                  </a:cubicBezTo>
                  <a:cubicBezTo>
                    <a:pt x="31029" y="7068"/>
                    <a:pt x="34264" y="9477"/>
                    <a:pt x="35028" y="12744"/>
                  </a:cubicBezTo>
                  <a:cubicBezTo>
                    <a:pt x="35067" y="12910"/>
                    <a:pt x="34965" y="13076"/>
                    <a:pt x="34798" y="13115"/>
                  </a:cubicBezTo>
                  <a:cubicBezTo>
                    <a:pt x="34774" y="13121"/>
                    <a:pt x="34749" y="13124"/>
                    <a:pt x="34725" y="13124"/>
                  </a:cubicBezTo>
                  <a:cubicBezTo>
                    <a:pt x="34585" y="13124"/>
                    <a:pt x="34458" y="13027"/>
                    <a:pt x="34426" y="12884"/>
                  </a:cubicBezTo>
                  <a:cubicBezTo>
                    <a:pt x="33725" y="9889"/>
                    <a:pt x="30758" y="7684"/>
                    <a:pt x="27721" y="7684"/>
                  </a:cubicBezTo>
                  <a:cubicBezTo>
                    <a:pt x="27328" y="7684"/>
                    <a:pt x="26933" y="7721"/>
                    <a:pt x="26542" y="7798"/>
                  </a:cubicBezTo>
                  <a:cubicBezTo>
                    <a:pt x="23132" y="8472"/>
                    <a:pt x="20630" y="12073"/>
                    <a:pt x="21186" y="15503"/>
                  </a:cubicBezTo>
                  <a:cubicBezTo>
                    <a:pt x="21576" y="17900"/>
                    <a:pt x="23377" y="20177"/>
                    <a:pt x="25889" y="21444"/>
                  </a:cubicBezTo>
                  <a:cubicBezTo>
                    <a:pt x="27366" y="22190"/>
                    <a:pt x="28983" y="22569"/>
                    <a:pt x="30579" y="22569"/>
                  </a:cubicBezTo>
                  <a:cubicBezTo>
                    <a:pt x="31618" y="22569"/>
                    <a:pt x="32647" y="22408"/>
                    <a:pt x="33623" y="22083"/>
                  </a:cubicBezTo>
                  <a:cubicBezTo>
                    <a:pt x="36162" y="21239"/>
                    <a:pt x="38295" y="19215"/>
                    <a:pt x="39186" y="16803"/>
                  </a:cubicBezTo>
                  <a:cubicBezTo>
                    <a:pt x="39213" y="16734"/>
                    <a:pt x="39262" y="16682"/>
                    <a:pt x="39322" y="16648"/>
                  </a:cubicBezTo>
                  <a:cubicBezTo>
                    <a:pt x="39705" y="15160"/>
                    <a:pt x="39923" y="13626"/>
                    <a:pt x="39826" y="12102"/>
                  </a:cubicBezTo>
                  <a:cubicBezTo>
                    <a:pt x="39474" y="6229"/>
                    <a:pt x="34290" y="1326"/>
                    <a:pt x="28502" y="262"/>
                  </a:cubicBezTo>
                  <a:cubicBezTo>
                    <a:pt x="27539" y="85"/>
                    <a:pt x="26569" y="1"/>
                    <a:pt x="25599" y="1"/>
                  </a:cubicBezTo>
                  <a:close/>
                </a:path>
              </a:pathLst>
            </a:custGeom>
            <a:solidFill>
              <a:srgbClr val="191919">
                <a:alpha val="15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3" name="Google Shape;1844;p35"/>
            <p:cNvGrpSpPr/>
            <p:nvPr/>
          </p:nvGrpSpPr>
          <p:grpSpPr>
            <a:xfrm flipH="1">
              <a:off x="8272528" y="4538535"/>
              <a:ext cx="871634" cy="644116"/>
              <a:chOff x="3375100" y="4079200"/>
              <a:chExt cx="791100" cy="584550"/>
            </a:xfrm>
          </p:grpSpPr>
          <p:sp>
            <p:nvSpPr>
              <p:cNvPr id="1049716" name="Google Shape;1845;p35"/>
              <p:cNvSpPr/>
              <p:nvPr/>
            </p:nvSpPr>
            <p:spPr>
              <a:xfrm>
                <a:off x="3375100" y="4079200"/>
                <a:ext cx="791100" cy="584550"/>
              </a:xfrm>
              <a:custGeom>
                <a:avLst/>
                <a:gdLst/>
                <a:ahLst/>
                <a:cxnLst/>
                <a:rect l="l" t="t" r="r" b="b"/>
                <a:pathLst>
                  <a:path w="31644" h="23382" extrusionOk="0">
                    <a:moveTo>
                      <a:pt x="21120" y="1"/>
                    </a:moveTo>
                    <a:cubicBezTo>
                      <a:pt x="19854" y="1"/>
                      <a:pt x="18581" y="280"/>
                      <a:pt x="17426" y="800"/>
                    </a:cubicBezTo>
                    <a:cubicBezTo>
                      <a:pt x="15335" y="1745"/>
                      <a:pt x="13629" y="3435"/>
                      <a:pt x="12486" y="5420"/>
                    </a:cubicBezTo>
                    <a:cubicBezTo>
                      <a:pt x="11813" y="6593"/>
                      <a:pt x="11331" y="7856"/>
                      <a:pt x="10784" y="9088"/>
                    </a:cubicBezTo>
                    <a:cubicBezTo>
                      <a:pt x="10466" y="9797"/>
                      <a:pt x="9977" y="10599"/>
                      <a:pt x="9203" y="10608"/>
                    </a:cubicBezTo>
                    <a:cubicBezTo>
                      <a:pt x="9199" y="10608"/>
                      <a:pt x="9195" y="10608"/>
                      <a:pt x="9190" y="10608"/>
                    </a:cubicBezTo>
                    <a:cubicBezTo>
                      <a:pt x="8505" y="10608"/>
                      <a:pt x="8014" y="9986"/>
                      <a:pt x="7517" y="9510"/>
                    </a:cubicBezTo>
                    <a:cubicBezTo>
                      <a:pt x="6574" y="8608"/>
                      <a:pt x="5285" y="8171"/>
                      <a:pt x="3982" y="8171"/>
                    </a:cubicBezTo>
                    <a:cubicBezTo>
                      <a:pt x="2744" y="8171"/>
                      <a:pt x="1495" y="8566"/>
                      <a:pt x="519" y="9332"/>
                    </a:cubicBezTo>
                    <a:cubicBezTo>
                      <a:pt x="336" y="9472"/>
                      <a:pt x="162" y="9627"/>
                      <a:pt x="0" y="9793"/>
                    </a:cubicBezTo>
                    <a:lnTo>
                      <a:pt x="0" y="23382"/>
                    </a:lnTo>
                    <a:lnTo>
                      <a:pt x="30613" y="23382"/>
                    </a:lnTo>
                    <a:cubicBezTo>
                      <a:pt x="31415" y="21473"/>
                      <a:pt x="31644" y="19265"/>
                      <a:pt x="30904" y="17333"/>
                    </a:cubicBezTo>
                    <a:cubicBezTo>
                      <a:pt x="30182" y="15427"/>
                      <a:pt x="28209" y="13904"/>
                      <a:pt x="26182" y="13673"/>
                    </a:cubicBezTo>
                    <a:cubicBezTo>
                      <a:pt x="26110" y="13664"/>
                      <a:pt x="26037" y="13657"/>
                      <a:pt x="25964" y="13652"/>
                    </a:cubicBezTo>
                    <a:cubicBezTo>
                      <a:pt x="28056" y="12007"/>
                      <a:pt x="29178" y="9210"/>
                      <a:pt x="28805" y="6576"/>
                    </a:cubicBezTo>
                    <a:cubicBezTo>
                      <a:pt x="28432" y="3941"/>
                      <a:pt x="26576" y="1567"/>
                      <a:pt x="24108" y="566"/>
                    </a:cubicBezTo>
                    <a:cubicBezTo>
                      <a:pt x="23160" y="182"/>
                      <a:pt x="22142" y="1"/>
                      <a:pt x="21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717" name="Google Shape;1846;p35"/>
              <p:cNvSpPr/>
              <p:nvPr/>
            </p:nvSpPr>
            <p:spPr>
              <a:xfrm>
                <a:off x="3815625" y="4140800"/>
                <a:ext cx="229500" cy="299975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1999" fill="none" extrusionOk="0">
                    <a:moveTo>
                      <a:pt x="5147" y="6801"/>
                    </a:moveTo>
                    <a:cubicBezTo>
                      <a:pt x="6158" y="7261"/>
                      <a:pt x="7425" y="6809"/>
                      <a:pt x="8116" y="5940"/>
                    </a:cubicBezTo>
                    <a:cubicBezTo>
                      <a:pt x="9179" y="4600"/>
                      <a:pt x="8904" y="2455"/>
                      <a:pt x="7643" y="1299"/>
                    </a:cubicBezTo>
                    <a:cubicBezTo>
                      <a:pt x="6382" y="144"/>
                      <a:pt x="4362" y="1"/>
                      <a:pt x="2857" y="814"/>
                    </a:cubicBezTo>
                    <a:cubicBezTo>
                      <a:pt x="1350" y="1627"/>
                      <a:pt x="385" y="3275"/>
                      <a:pt x="213" y="4977"/>
                    </a:cubicBezTo>
                    <a:cubicBezTo>
                      <a:pt x="1" y="7084"/>
                      <a:pt x="983" y="9270"/>
                      <a:pt x="2699" y="10511"/>
                    </a:cubicBezTo>
                    <a:cubicBezTo>
                      <a:pt x="4414" y="11751"/>
                      <a:pt x="6798" y="11999"/>
                      <a:pt x="8732" y="11137"/>
                    </a:cubicBezTo>
                  </a:path>
                </a:pathLst>
              </a:custGeom>
              <a:solidFill>
                <a:schemeClr val="dk1"/>
              </a:solidFill>
              <a:ln w="1012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5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49636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637" name="Google Shape;11;p2"/>
          <p:cNvSpPr/>
          <p:nvPr/>
        </p:nvSpPr>
        <p:spPr>
          <a:xfrm rot="5400000">
            <a:off x="9707691" y="1210853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38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39" name="Google Shape;13;p2"/>
          <p:cNvSpPr/>
          <p:nvPr/>
        </p:nvSpPr>
        <p:spPr>
          <a:xfrm rot="5400000">
            <a:off x="9894643" y="6219990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40" name="Google Shape;14;p2"/>
          <p:cNvSpPr/>
          <p:nvPr/>
        </p:nvSpPr>
        <p:spPr>
          <a:xfrm flipH="1">
            <a:off x="11928961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41" name="Google Shape;15;p2"/>
          <p:cNvSpPr/>
          <p:nvPr/>
        </p:nvSpPr>
        <p:spPr>
          <a:xfrm rot="5400000">
            <a:off x="1434186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42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43" name="Google Shape;17;p2"/>
          <p:cNvSpPr/>
          <p:nvPr/>
        </p:nvSpPr>
        <p:spPr>
          <a:xfrm rot="5400000">
            <a:off x="2917215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44" name="Google Shape;18;p2"/>
          <p:cNvSpPr/>
          <p:nvPr/>
        </p:nvSpPr>
        <p:spPr>
          <a:xfrm flipH="1">
            <a:off x="11499592" y="4906010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45" name="Google Shape;19;p2"/>
          <p:cNvSpPr/>
          <p:nvPr/>
        </p:nvSpPr>
        <p:spPr>
          <a:xfrm rot="5400000">
            <a:off x="9583410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46" name="Google Shape;20;p2"/>
          <p:cNvSpPr/>
          <p:nvPr/>
        </p:nvSpPr>
        <p:spPr>
          <a:xfrm rot="5400000">
            <a:off x="1679076" y="5636591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47" name="Google Shape;21;p2"/>
          <p:cNvSpPr/>
          <p:nvPr/>
        </p:nvSpPr>
        <p:spPr>
          <a:xfrm flipH="1">
            <a:off x="11973809" y="5182323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48" name="Google Shape;22;p2"/>
          <p:cNvSpPr/>
          <p:nvPr/>
        </p:nvSpPr>
        <p:spPr>
          <a:xfrm rot="5400000">
            <a:off x="-994543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49" name="Google Shape;23;p2"/>
          <p:cNvSpPr/>
          <p:nvPr/>
        </p:nvSpPr>
        <p:spPr>
          <a:xfrm rot="5400000">
            <a:off x="-228895" y="4318993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50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51" name="Google Shape;25;p2"/>
          <p:cNvSpPr/>
          <p:nvPr/>
        </p:nvSpPr>
        <p:spPr>
          <a:xfrm rot="5400000">
            <a:off x="1202467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52" name="Google Shape;26;p2"/>
          <p:cNvSpPr/>
          <p:nvPr/>
        </p:nvSpPr>
        <p:spPr>
          <a:xfrm rot="5400000">
            <a:off x="11807739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53" name="Google Shape;27;p2"/>
          <p:cNvSpPr/>
          <p:nvPr/>
        </p:nvSpPr>
        <p:spPr>
          <a:xfrm rot="5400000">
            <a:off x="10924285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54" name="Google Shape;28;p2"/>
          <p:cNvSpPr/>
          <p:nvPr/>
        </p:nvSpPr>
        <p:spPr>
          <a:xfrm rot="5400000">
            <a:off x="11363593" y="6620128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55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56" name="Google Shape;30;p2"/>
          <p:cNvSpPr/>
          <p:nvPr/>
        </p:nvSpPr>
        <p:spPr>
          <a:xfrm rot="5400000">
            <a:off x="260849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57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58" name="Google Shape;32;p2"/>
          <p:cNvSpPr/>
          <p:nvPr/>
        </p:nvSpPr>
        <p:spPr>
          <a:xfrm rot="5400000">
            <a:off x="676841" y="582458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59" name="Google Shape;33;p2"/>
          <p:cNvSpPr/>
          <p:nvPr/>
        </p:nvSpPr>
        <p:spPr>
          <a:xfrm rot="5400000">
            <a:off x="298693" y="6689016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60" name="Google Shape;34;p2"/>
          <p:cNvSpPr/>
          <p:nvPr/>
        </p:nvSpPr>
        <p:spPr>
          <a:xfrm rot="5400000">
            <a:off x="2330285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61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62" name="Google Shape;36;p2"/>
          <p:cNvSpPr/>
          <p:nvPr/>
        </p:nvSpPr>
        <p:spPr>
          <a:xfrm rot="5400000">
            <a:off x="11985139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63" name="Google Shape;37;p2"/>
          <p:cNvSpPr/>
          <p:nvPr/>
        </p:nvSpPr>
        <p:spPr>
          <a:xfrm rot="5400000">
            <a:off x="10680432" y="6300520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64" name="Google Shape;38;p2"/>
          <p:cNvSpPr/>
          <p:nvPr/>
        </p:nvSpPr>
        <p:spPr>
          <a:xfrm rot="5400000">
            <a:off x="26181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65" name="Google Shape;39;p2"/>
          <p:cNvSpPr/>
          <p:nvPr/>
        </p:nvSpPr>
        <p:spPr>
          <a:xfrm rot="5400000">
            <a:off x="1788957" y="268808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66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67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5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049626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</a:lvl9pPr>
          </a:lstStyle>
          <a:p>
            <a:endParaRPr/>
          </a:p>
        </p:txBody>
      </p:sp>
      <p:sp>
        <p:nvSpPr>
          <p:cNvPr id="1049627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28" name="Google Shape;127;p7"/>
          <p:cNvSpPr/>
          <p:nvPr/>
        </p:nvSpPr>
        <p:spPr>
          <a:xfrm flipH="1">
            <a:off x="10990933" y="2290936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29" name="Google Shape;128;p7"/>
          <p:cNvSpPr/>
          <p:nvPr/>
        </p:nvSpPr>
        <p:spPr>
          <a:xfrm flipH="1">
            <a:off x="11472615" y="3994784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30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31" name="Google Shape;130;p7"/>
          <p:cNvSpPr/>
          <p:nvPr/>
        </p:nvSpPr>
        <p:spPr>
          <a:xfrm flipH="1">
            <a:off x="10994447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32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33" name="Google Shape;132;p7"/>
          <p:cNvSpPr/>
          <p:nvPr/>
        </p:nvSpPr>
        <p:spPr>
          <a:xfrm flipH="1">
            <a:off x="11738879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34" name="Google Shape;133;p7"/>
          <p:cNvSpPr/>
          <p:nvPr/>
        </p:nvSpPr>
        <p:spPr>
          <a:xfrm flipH="1">
            <a:off x="9743487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4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</a:lvl9pPr>
          </a:lstStyle>
          <a:p>
            <a:endParaRPr/>
          </a:p>
        </p:txBody>
      </p:sp>
      <p:sp>
        <p:nvSpPr>
          <p:cNvPr id="1049595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49596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9597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9598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49599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9600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9601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49602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9603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9604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4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49605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9606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9607" name="Google Shape;241;p13"/>
          <p:cNvSpPr/>
          <p:nvPr/>
        </p:nvSpPr>
        <p:spPr>
          <a:xfrm rot="5400000">
            <a:off x="2239218" y="4933813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08" name="Google Shape;242;p13"/>
          <p:cNvSpPr/>
          <p:nvPr/>
        </p:nvSpPr>
        <p:spPr>
          <a:xfrm rot="-5400000" flipH="1">
            <a:off x="10595648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09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10" name="Google Shape;244;p13"/>
          <p:cNvSpPr/>
          <p:nvPr/>
        </p:nvSpPr>
        <p:spPr>
          <a:xfrm rot="5400000">
            <a:off x="1149486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11" name="Google Shape;245;p13"/>
          <p:cNvSpPr/>
          <p:nvPr/>
        </p:nvSpPr>
        <p:spPr>
          <a:xfrm rot="10800000" flipH="1">
            <a:off x="10125559" y="-17313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12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13" name="Google Shape;247;p13"/>
          <p:cNvSpPr/>
          <p:nvPr/>
        </p:nvSpPr>
        <p:spPr>
          <a:xfrm rot="10800000" flipH="1">
            <a:off x="-13901" y="-17262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14" name="Google Shape;248;p13"/>
          <p:cNvSpPr/>
          <p:nvPr/>
        </p:nvSpPr>
        <p:spPr>
          <a:xfrm rot="10800000" flipH="1">
            <a:off x="588468" y="247727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15" name="Google Shape;249;p13"/>
          <p:cNvSpPr/>
          <p:nvPr/>
        </p:nvSpPr>
        <p:spPr>
          <a:xfrm>
            <a:off x="8634068" y="5455674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16" name="Google Shape;250;p13"/>
          <p:cNvSpPr/>
          <p:nvPr/>
        </p:nvSpPr>
        <p:spPr>
          <a:xfrm>
            <a:off x="1508736" y="6107601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17" name="Google Shape;251;p13"/>
          <p:cNvSpPr/>
          <p:nvPr/>
        </p:nvSpPr>
        <p:spPr>
          <a:xfrm>
            <a:off x="12008782" y="6457005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18" name="Google Shape;252;p13"/>
          <p:cNvSpPr/>
          <p:nvPr/>
        </p:nvSpPr>
        <p:spPr>
          <a:xfrm>
            <a:off x="1796873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19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20" name="Google Shape;254;p13"/>
          <p:cNvSpPr/>
          <p:nvPr/>
        </p:nvSpPr>
        <p:spPr>
          <a:xfrm>
            <a:off x="11548977" y="6745952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3" name="Google Shape;414;p24"/>
          <p:cNvSpPr/>
          <p:nvPr/>
        </p:nvSpPr>
        <p:spPr>
          <a:xfrm rot="10800000" flipH="1">
            <a:off x="41" y="5679044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74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</a:lvl9pPr>
          </a:lstStyle>
          <a:p>
            <a:endParaRPr/>
          </a:p>
        </p:txBody>
      </p:sp>
      <p:sp>
        <p:nvSpPr>
          <p:cNvPr id="1049575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049576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049577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1049578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049579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1049580" name="Google Shape;421;p24"/>
          <p:cNvSpPr/>
          <p:nvPr/>
        </p:nvSpPr>
        <p:spPr>
          <a:xfrm rot="5400000" flipH="1">
            <a:off x="1909323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81" name="Google Shape;422;p24"/>
          <p:cNvSpPr/>
          <p:nvPr/>
        </p:nvSpPr>
        <p:spPr>
          <a:xfrm flipH="1">
            <a:off x="45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82" name="Google Shape;423;p24"/>
          <p:cNvSpPr/>
          <p:nvPr/>
        </p:nvSpPr>
        <p:spPr>
          <a:xfrm rot="10800000">
            <a:off x="1349106" y="419299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83" name="Google Shape;424;p24"/>
          <p:cNvSpPr/>
          <p:nvPr/>
        </p:nvSpPr>
        <p:spPr>
          <a:xfrm rot="10800000">
            <a:off x="78225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84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85" name="Google Shape;426;p24"/>
          <p:cNvSpPr/>
          <p:nvPr/>
        </p:nvSpPr>
        <p:spPr>
          <a:xfrm rot="5400000" flipH="1">
            <a:off x="337646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86" name="Google Shape;427;p24"/>
          <p:cNvSpPr/>
          <p:nvPr/>
        </p:nvSpPr>
        <p:spPr>
          <a:xfrm rot="5400000">
            <a:off x="-769257" y="3221714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87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88" name="Google Shape;429;p24"/>
          <p:cNvSpPr/>
          <p:nvPr/>
        </p:nvSpPr>
        <p:spPr>
          <a:xfrm rot="5400000">
            <a:off x="107990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89" name="Google Shape;430;p24"/>
          <p:cNvSpPr/>
          <p:nvPr/>
        </p:nvSpPr>
        <p:spPr>
          <a:xfrm>
            <a:off x="-671593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90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91" name="Google Shape;432;p24"/>
          <p:cNvSpPr/>
          <p:nvPr/>
        </p:nvSpPr>
        <p:spPr>
          <a:xfrm rot="5400000" flipH="1">
            <a:off x="121712" y="5609703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92" name="Google Shape;433;p24"/>
          <p:cNvSpPr/>
          <p:nvPr/>
        </p:nvSpPr>
        <p:spPr>
          <a:xfrm rot="10800000">
            <a:off x="185357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93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5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57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572" tIns="45786" rIns="91572" bIns="45786"/>
          <a:lstStyle/>
          <a:p>
            <a:pPr>
              <a:buClr>
                <a:srgbClr val="000000"/>
              </a:buClr>
              <a:buFont typeface="Arial"/>
              <a:buNone/>
            </a:pPr>
            <a:fld id="{99966A6A-5068-46EF-827D-CC5B5F6D8E70}" type="datetimeFigureOut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2/2/2026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7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91572" tIns="45786" rIns="91572" bIns="45786"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57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572" tIns="45786" rIns="91572" bIns="45786"/>
          <a:lstStyle/>
          <a:p>
            <a:pPr>
              <a:buClr>
                <a:srgbClr val="000000"/>
              </a:buClr>
              <a:buFont typeface="Arial"/>
              <a:buNone/>
            </a:pPr>
            <a:fld id="{A7EE991E-0642-4439-BE5A-84458EAAA3FD}" type="slidenum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622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572" tIns="45786" rIns="91572" bIns="45786"/>
          <a:lstStyle/>
          <a:p>
            <a:pPr>
              <a:buClr>
                <a:srgbClr val="000000"/>
              </a:buClr>
              <a:buFont typeface="Arial"/>
              <a:buNone/>
            </a:pPr>
            <a:fld id="{623C3EED-3624-4FC9-8F19-5B8570DD8B3B}" type="datetimeFigureOut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2/2/2026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91572" tIns="45786" rIns="91572" bIns="45786"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6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572" tIns="45786" rIns="91572" bIns="45786"/>
          <a:lstStyle/>
          <a:p>
            <a:pPr>
              <a:buClr>
                <a:srgbClr val="000000"/>
              </a:buClr>
              <a:buFont typeface="Arial"/>
              <a:buNone/>
            </a:pPr>
            <a:fld id="{520C1DEC-A061-4A04-A135-6473A8358208}" type="slidenum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00;p7"/>
          <p:cNvGrpSpPr/>
          <p:nvPr/>
        </p:nvGrpSpPr>
        <p:grpSpPr>
          <a:xfrm>
            <a:off x="223734" y="166767"/>
            <a:ext cx="11605967" cy="6508251"/>
            <a:chOff x="167800" y="125075"/>
            <a:chExt cx="8704475" cy="4881188"/>
          </a:xfrm>
        </p:grpSpPr>
        <p:sp>
          <p:nvSpPr>
            <p:cNvPr id="1050384" name="Google Shape;301;p7"/>
            <p:cNvSpPr/>
            <p:nvPr/>
          </p:nvSpPr>
          <p:spPr>
            <a:xfrm>
              <a:off x="7499225" y="302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85" name="Google Shape;302;p7"/>
            <p:cNvSpPr/>
            <p:nvPr/>
          </p:nvSpPr>
          <p:spPr>
            <a:xfrm>
              <a:off x="8059275" y="1250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86" name="Google Shape;303;p7"/>
            <p:cNvSpPr/>
            <p:nvPr/>
          </p:nvSpPr>
          <p:spPr>
            <a:xfrm>
              <a:off x="8625125" y="169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87" name="Google Shape;304;p7"/>
            <p:cNvSpPr/>
            <p:nvPr/>
          </p:nvSpPr>
          <p:spPr>
            <a:xfrm>
              <a:off x="4817925" y="1791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88" name="Google Shape;305;p7"/>
            <p:cNvSpPr/>
            <p:nvPr/>
          </p:nvSpPr>
          <p:spPr>
            <a:xfrm>
              <a:off x="1429000" y="1854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89" name="Google Shape;306;p7"/>
            <p:cNvSpPr/>
            <p:nvPr/>
          </p:nvSpPr>
          <p:spPr>
            <a:xfrm>
              <a:off x="6087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90" name="Google Shape;307;p7"/>
            <p:cNvSpPr/>
            <p:nvPr/>
          </p:nvSpPr>
          <p:spPr>
            <a:xfrm>
              <a:off x="3139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91" name="Google Shape;308;p7"/>
            <p:cNvSpPr/>
            <p:nvPr/>
          </p:nvSpPr>
          <p:spPr>
            <a:xfrm>
              <a:off x="4201650" y="3536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92" name="Google Shape;309;p7"/>
            <p:cNvSpPr/>
            <p:nvPr/>
          </p:nvSpPr>
          <p:spPr>
            <a:xfrm>
              <a:off x="8679513" y="17897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93" name="Google Shape;310;p7"/>
            <p:cNvSpPr/>
            <p:nvPr/>
          </p:nvSpPr>
          <p:spPr>
            <a:xfrm>
              <a:off x="6662475" y="48347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94" name="Google Shape;311;p7"/>
            <p:cNvSpPr/>
            <p:nvPr/>
          </p:nvSpPr>
          <p:spPr>
            <a:xfrm>
              <a:off x="3195375" y="4910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95" name="Google Shape;312;p7"/>
            <p:cNvSpPr/>
            <p:nvPr/>
          </p:nvSpPr>
          <p:spPr>
            <a:xfrm>
              <a:off x="319950" y="47840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96" name="Google Shape;313;p7"/>
            <p:cNvSpPr/>
            <p:nvPr/>
          </p:nvSpPr>
          <p:spPr>
            <a:xfrm>
              <a:off x="447400" y="18725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97" name="Google Shape;314;p7"/>
            <p:cNvSpPr/>
            <p:nvPr/>
          </p:nvSpPr>
          <p:spPr>
            <a:xfrm>
              <a:off x="2039450" y="3397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98" name="Google Shape;315;p7"/>
            <p:cNvSpPr/>
            <p:nvPr/>
          </p:nvSpPr>
          <p:spPr>
            <a:xfrm>
              <a:off x="167800" y="13160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399" name="Google Shape;316;p7"/>
            <p:cNvSpPr/>
            <p:nvPr/>
          </p:nvSpPr>
          <p:spPr>
            <a:xfrm>
              <a:off x="505050" y="29733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00" name="Google Shape;317;p7"/>
            <p:cNvSpPr/>
            <p:nvPr/>
          </p:nvSpPr>
          <p:spPr>
            <a:xfrm>
              <a:off x="167800" y="2368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01" name="Google Shape;318;p7"/>
            <p:cNvSpPr/>
            <p:nvPr/>
          </p:nvSpPr>
          <p:spPr>
            <a:xfrm>
              <a:off x="353263" y="38481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02" name="Google Shape;319;p7"/>
            <p:cNvSpPr/>
            <p:nvPr/>
          </p:nvSpPr>
          <p:spPr>
            <a:xfrm>
              <a:off x="257725" y="34059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03" name="Google Shape;320;p7"/>
            <p:cNvSpPr/>
            <p:nvPr/>
          </p:nvSpPr>
          <p:spPr>
            <a:xfrm>
              <a:off x="447400" y="42950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04" name="Google Shape;321;p7"/>
            <p:cNvSpPr/>
            <p:nvPr/>
          </p:nvSpPr>
          <p:spPr>
            <a:xfrm>
              <a:off x="11046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05" name="Google Shape;322;p7"/>
            <p:cNvSpPr/>
            <p:nvPr/>
          </p:nvSpPr>
          <p:spPr>
            <a:xfrm>
              <a:off x="2385725" y="47522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06" name="Google Shape;323;p7"/>
            <p:cNvSpPr/>
            <p:nvPr/>
          </p:nvSpPr>
          <p:spPr>
            <a:xfrm>
              <a:off x="4352650" y="48284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07" name="Google Shape;324;p7"/>
            <p:cNvSpPr/>
            <p:nvPr/>
          </p:nvSpPr>
          <p:spPr>
            <a:xfrm>
              <a:off x="5122725" y="47585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08" name="Google Shape;325;p7"/>
            <p:cNvSpPr/>
            <p:nvPr/>
          </p:nvSpPr>
          <p:spPr>
            <a:xfrm>
              <a:off x="59557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09" name="Google Shape;326;p7"/>
            <p:cNvSpPr/>
            <p:nvPr/>
          </p:nvSpPr>
          <p:spPr>
            <a:xfrm>
              <a:off x="8846900" y="25590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10" name="Google Shape;327;p7"/>
            <p:cNvSpPr/>
            <p:nvPr/>
          </p:nvSpPr>
          <p:spPr>
            <a:xfrm>
              <a:off x="8846900" y="10706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0411" name="Google Shape;328;p7"/>
          <p:cNvSpPr txBox="1">
            <a:spLocks noGrp="1"/>
          </p:cNvSpPr>
          <p:nvPr>
            <p:ph type="title"/>
          </p:nvPr>
        </p:nvSpPr>
        <p:spPr>
          <a:xfrm>
            <a:off x="960000" y="605452"/>
            <a:ext cx="10272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</a:lvl9pPr>
          </a:lstStyle>
          <a:p>
            <a:endParaRPr/>
          </a:p>
        </p:txBody>
      </p:sp>
      <p:sp>
        <p:nvSpPr>
          <p:cNvPr id="1050412" name="Google Shape;329;p7"/>
          <p:cNvSpPr txBox="1">
            <a:spLocks noGrp="1"/>
          </p:cNvSpPr>
          <p:nvPr>
            <p:ph type="body" idx="1"/>
          </p:nvPr>
        </p:nvSpPr>
        <p:spPr>
          <a:xfrm>
            <a:off x="960000" y="2087800"/>
            <a:ext cx="6430800" cy="36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Char char="●"/>
              <a:defRPr sz="2133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</a:lvl9pPr>
          </a:lstStyle>
          <a:p>
            <a:endParaRPr/>
          </a:p>
        </p:txBody>
      </p:sp>
      <p:sp>
        <p:nvSpPr>
          <p:cNvPr id="1050413" name="Google Shape;330;p7"/>
          <p:cNvSpPr/>
          <p:nvPr/>
        </p:nvSpPr>
        <p:spPr>
          <a:xfrm flipH="1">
            <a:off x="-1006899" y="-562334"/>
            <a:ext cx="2295756" cy="1847651"/>
          </a:xfrm>
          <a:custGeom>
            <a:avLst/>
            <a:gdLst/>
            <a:ahLst/>
            <a:cxnLst/>
            <a:rect l="l" t="t" r="r" b="b"/>
            <a:pathLst>
              <a:path w="41360" h="33287" extrusionOk="0">
                <a:moveTo>
                  <a:pt x="22848" y="1"/>
                </a:moveTo>
                <a:cubicBezTo>
                  <a:pt x="20756" y="1"/>
                  <a:pt x="18663" y="602"/>
                  <a:pt x="16938" y="1789"/>
                </a:cubicBezTo>
                <a:cubicBezTo>
                  <a:pt x="16060" y="2391"/>
                  <a:pt x="15275" y="3138"/>
                  <a:pt x="14750" y="4057"/>
                </a:cubicBezTo>
                <a:cubicBezTo>
                  <a:pt x="14117" y="5181"/>
                  <a:pt x="13910" y="6487"/>
                  <a:pt x="13833" y="7775"/>
                </a:cubicBezTo>
                <a:cubicBezTo>
                  <a:pt x="12710" y="7122"/>
                  <a:pt x="11384" y="6946"/>
                  <a:pt x="10104" y="6767"/>
                </a:cubicBezTo>
                <a:cubicBezTo>
                  <a:pt x="9519" y="6683"/>
                  <a:pt x="8924" y="6635"/>
                  <a:pt x="8329" y="6635"/>
                </a:cubicBezTo>
                <a:cubicBezTo>
                  <a:pt x="7052" y="6635"/>
                  <a:pt x="5781" y="6854"/>
                  <a:pt x="4631" y="7392"/>
                </a:cubicBezTo>
                <a:cubicBezTo>
                  <a:pt x="1759" y="8731"/>
                  <a:pt x="1" y="12120"/>
                  <a:pt x="565" y="15244"/>
                </a:cubicBezTo>
                <a:cubicBezTo>
                  <a:pt x="1113" y="18264"/>
                  <a:pt x="3841" y="20762"/>
                  <a:pt x="6889" y="21129"/>
                </a:cubicBezTo>
                <a:cubicBezTo>
                  <a:pt x="7364" y="19219"/>
                  <a:pt x="8592" y="17495"/>
                  <a:pt x="10310" y="16386"/>
                </a:cubicBezTo>
                <a:cubicBezTo>
                  <a:pt x="11056" y="15905"/>
                  <a:pt x="11880" y="15545"/>
                  <a:pt x="12745" y="15317"/>
                </a:cubicBezTo>
                <a:cubicBezTo>
                  <a:pt x="13494" y="15119"/>
                  <a:pt x="14273" y="15018"/>
                  <a:pt x="15059" y="15018"/>
                </a:cubicBezTo>
                <a:cubicBezTo>
                  <a:pt x="15716" y="15018"/>
                  <a:pt x="16378" y="15089"/>
                  <a:pt x="17031" y="15231"/>
                </a:cubicBezTo>
                <a:cubicBezTo>
                  <a:pt x="19463" y="15764"/>
                  <a:pt x="21516" y="17331"/>
                  <a:pt x="22387" y="19321"/>
                </a:cubicBezTo>
                <a:cubicBezTo>
                  <a:pt x="23646" y="22198"/>
                  <a:pt x="22268" y="25913"/>
                  <a:pt x="19436" y="27271"/>
                </a:cubicBezTo>
                <a:cubicBezTo>
                  <a:pt x="18654" y="27647"/>
                  <a:pt x="17801" y="27824"/>
                  <a:pt x="16945" y="27824"/>
                </a:cubicBezTo>
                <a:cubicBezTo>
                  <a:pt x="14702" y="27824"/>
                  <a:pt x="12442" y="26611"/>
                  <a:pt x="11388" y="24597"/>
                </a:cubicBezTo>
                <a:cubicBezTo>
                  <a:pt x="11323" y="24472"/>
                  <a:pt x="11372" y="24317"/>
                  <a:pt x="11495" y="24250"/>
                </a:cubicBezTo>
                <a:cubicBezTo>
                  <a:pt x="11533" y="24230"/>
                  <a:pt x="11574" y="24221"/>
                  <a:pt x="11614" y="24221"/>
                </a:cubicBezTo>
                <a:cubicBezTo>
                  <a:pt x="11706" y="24221"/>
                  <a:pt x="11795" y="24272"/>
                  <a:pt x="11841" y="24359"/>
                </a:cubicBezTo>
                <a:cubicBezTo>
                  <a:pt x="12806" y="26205"/>
                  <a:pt x="14879" y="27314"/>
                  <a:pt x="16934" y="27314"/>
                </a:cubicBezTo>
                <a:cubicBezTo>
                  <a:pt x="17717" y="27314"/>
                  <a:pt x="18498" y="27153"/>
                  <a:pt x="19214" y="26810"/>
                </a:cubicBezTo>
                <a:cubicBezTo>
                  <a:pt x="21809" y="25566"/>
                  <a:pt x="23073" y="22161"/>
                  <a:pt x="21918" y="19526"/>
                </a:cubicBezTo>
                <a:cubicBezTo>
                  <a:pt x="21111" y="17683"/>
                  <a:pt x="19197" y="16230"/>
                  <a:pt x="16921" y="15732"/>
                </a:cubicBezTo>
                <a:cubicBezTo>
                  <a:pt x="16304" y="15597"/>
                  <a:pt x="15678" y="15530"/>
                  <a:pt x="15058" y="15530"/>
                </a:cubicBezTo>
                <a:cubicBezTo>
                  <a:pt x="13460" y="15530"/>
                  <a:pt x="11895" y="15973"/>
                  <a:pt x="10587" y="16817"/>
                </a:cubicBezTo>
                <a:cubicBezTo>
                  <a:pt x="8727" y="18019"/>
                  <a:pt x="7434" y="20082"/>
                  <a:pt x="7217" y="22202"/>
                </a:cubicBezTo>
                <a:cubicBezTo>
                  <a:pt x="7209" y="22263"/>
                  <a:pt x="7181" y="22314"/>
                  <a:pt x="7140" y="22354"/>
                </a:cubicBezTo>
                <a:cubicBezTo>
                  <a:pt x="7140" y="23626"/>
                  <a:pt x="7281" y="24901"/>
                  <a:pt x="7673" y="26103"/>
                </a:cubicBezTo>
                <a:cubicBezTo>
                  <a:pt x="9088" y="30488"/>
                  <a:pt x="13790" y="33286"/>
                  <a:pt x="18408" y="33286"/>
                </a:cubicBezTo>
                <a:cubicBezTo>
                  <a:pt x="18672" y="33286"/>
                  <a:pt x="18935" y="33277"/>
                  <a:pt x="19197" y="33259"/>
                </a:cubicBezTo>
                <a:cubicBezTo>
                  <a:pt x="24058" y="32917"/>
                  <a:pt x="28438" y="29840"/>
                  <a:pt x="31252" y="25862"/>
                </a:cubicBezTo>
                <a:cubicBezTo>
                  <a:pt x="32420" y="26463"/>
                  <a:pt x="33741" y="26739"/>
                  <a:pt x="35085" y="26739"/>
                </a:cubicBezTo>
                <a:cubicBezTo>
                  <a:pt x="37311" y="26739"/>
                  <a:pt x="39599" y="25981"/>
                  <a:pt x="41360" y="24684"/>
                </a:cubicBezTo>
                <a:lnTo>
                  <a:pt x="37425" y="9941"/>
                </a:lnTo>
                <a:cubicBezTo>
                  <a:pt x="36280" y="10168"/>
                  <a:pt x="33996" y="10899"/>
                  <a:pt x="33859" y="10917"/>
                </a:cubicBezTo>
                <a:cubicBezTo>
                  <a:pt x="31873" y="11293"/>
                  <a:pt x="30109" y="12825"/>
                  <a:pt x="29469" y="14741"/>
                </a:cubicBezTo>
                <a:cubicBezTo>
                  <a:pt x="28828" y="16657"/>
                  <a:pt x="29315" y="18946"/>
                  <a:pt x="30679" y="20434"/>
                </a:cubicBezTo>
                <a:cubicBezTo>
                  <a:pt x="31567" y="21405"/>
                  <a:pt x="32752" y="21971"/>
                  <a:pt x="33883" y="21971"/>
                </a:cubicBezTo>
                <a:cubicBezTo>
                  <a:pt x="33939" y="21971"/>
                  <a:pt x="33995" y="21969"/>
                  <a:pt x="34051" y="21966"/>
                </a:cubicBezTo>
                <a:cubicBezTo>
                  <a:pt x="35348" y="21899"/>
                  <a:pt x="36530" y="20989"/>
                  <a:pt x="36797" y="19846"/>
                </a:cubicBezTo>
                <a:cubicBezTo>
                  <a:pt x="36972" y="19105"/>
                  <a:pt x="36774" y="18282"/>
                  <a:pt x="36281" y="17701"/>
                </a:cubicBezTo>
                <a:cubicBezTo>
                  <a:pt x="35820" y="17156"/>
                  <a:pt x="35107" y="16831"/>
                  <a:pt x="34394" y="16831"/>
                </a:cubicBezTo>
                <a:cubicBezTo>
                  <a:pt x="34346" y="16831"/>
                  <a:pt x="34299" y="16832"/>
                  <a:pt x="34252" y="16835"/>
                </a:cubicBezTo>
                <a:cubicBezTo>
                  <a:pt x="34246" y="16835"/>
                  <a:pt x="34239" y="16836"/>
                  <a:pt x="34233" y="16836"/>
                </a:cubicBezTo>
                <a:cubicBezTo>
                  <a:pt x="34100" y="16836"/>
                  <a:pt x="33988" y="16732"/>
                  <a:pt x="33981" y="16596"/>
                </a:cubicBezTo>
                <a:cubicBezTo>
                  <a:pt x="33972" y="16456"/>
                  <a:pt x="34079" y="16336"/>
                  <a:pt x="34220" y="16325"/>
                </a:cubicBezTo>
                <a:cubicBezTo>
                  <a:pt x="34278" y="16321"/>
                  <a:pt x="34336" y="16320"/>
                  <a:pt x="34395" y="16320"/>
                </a:cubicBezTo>
                <a:cubicBezTo>
                  <a:pt x="35256" y="16320"/>
                  <a:pt x="36116" y="16713"/>
                  <a:pt x="36673" y="17370"/>
                </a:cubicBezTo>
                <a:cubicBezTo>
                  <a:pt x="37267" y="18073"/>
                  <a:pt x="37507" y="19067"/>
                  <a:pt x="37296" y="19963"/>
                </a:cubicBezTo>
                <a:cubicBezTo>
                  <a:pt x="36973" y="21341"/>
                  <a:pt x="35621" y="22399"/>
                  <a:pt x="34077" y="22478"/>
                </a:cubicBezTo>
                <a:cubicBezTo>
                  <a:pt x="34013" y="22482"/>
                  <a:pt x="33948" y="22483"/>
                  <a:pt x="33883" y="22483"/>
                </a:cubicBezTo>
                <a:cubicBezTo>
                  <a:pt x="32611" y="22483"/>
                  <a:pt x="31284" y="21856"/>
                  <a:pt x="30302" y="20782"/>
                </a:cubicBezTo>
                <a:cubicBezTo>
                  <a:pt x="28793" y="19134"/>
                  <a:pt x="28275" y="16699"/>
                  <a:pt x="28985" y="14581"/>
                </a:cubicBezTo>
                <a:cubicBezTo>
                  <a:pt x="29646" y="12601"/>
                  <a:pt x="31327" y="11043"/>
                  <a:pt x="33336" y="10512"/>
                </a:cubicBezTo>
                <a:cubicBezTo>
                  <a:pt x="33487" y="6727"/>
                  <a:pt x="31242" y="3179"/>
                  <a:pt x="27931" y="1305"/>
                </a:cubicBezTo>
                <a:cubicBezTo>
                  <a:pt x="26388" y="432"/>
                  <a:pt x="24618" y="1"/>
                  <a:pt x="22848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5" name="Google Shape;331;p7"/>
          <p:cNvGrpSpPr/>
          <p:nvPr/>
        </p:nvGrpSpPr>
        <p:grpSpPr>
          <a:xfrm>
            <a:off x="117577" y="-139712"/>
            <a:ext cx="694919" cy="1219192"/>
            <a:chOff x="3266413" y="556098"/>
            <a:chExt cx="616208" cy="1072728"/>
          </a:xfrm>
        </p:grpSpPr>
        <p:sp>
          <p:nvSpPr>
            <p:cNvPr id="1050414" name="Google Shape;332;p7"/>
            <p:cNvSpPr/>
            <p:nvPr/>
          </p:nvSpPr>
          <p:spPr>
            <a:xfrm>
              <a:off x="3266413" y="556098"/>
              <a:ext cx="616208" cy="1072728"/>
            </a:xfrm>
            <a:custGeom>
              <a:avLst/>
              <a:gdLst/>
              <a:ahLst/>
              <a:cxnLst/>
              <a:rect l="l" t="t" r="r" b="b"/>
              <a:pathLst>
                <a:path w="16045" h="27932" extrusionOk="0">
                  <a:moveTo>
                    <a:pt x="7896" y="0"/>
                  </a:moveTo>
                  <a:cubicBezTo>
                    <a:pt x="7543" y="0"/>
                    <a:pt x="7258" y="285"/>
                    <a:pt x="7258" y="638"/>
                  </a:cubicBezTo>
                  <a:lnTo>
                    <a:pt x="7258" y="11129"/>
                  </a:lnTo>
                  <a:cubicBezTo>
                    <a:pt x="6978" y="11357"/>
                    <a:pt x="6807" y="11703"/>
                    <a:pt x="6807" y="12083"/>
                  </a:cubicBezTo>
                  <a:cubicBezTo>
                    <a:pt x="6807" y="12323"/>
                    <a:pt x="6876" y="12550"/>
                    <a:pt x="6998" y="12742"/>
                  </a:cubicBezTo>
                  <a:lnTo>
                    <a:pt x="250" y="19490"/>
                  </a:lnTo>
                  <a:cubicBezTo>
                    <a:pt x="0" y="19740"/>
                    <a:pt x="0" y="20144"/>
                    <a:pt x="250" y="20392"/>
                  </a:cubicBezTo>
                  <a:lnTo>
                    <a:pt x="7602" y="27744"/>
                  </a:lnTo>
                  <a:cubicBezTo>
                    <a:pt x="7721" y="27863"/>
                    <a:pt x="7884" y="27931"/>
                    <a:pt x="8053" y="27931"/>
                  </a:cubicBezTo>
                  <a:cubicBezTo>
                    <a:pt x="8223" y="27931"/>
                    <a:pt x="8385" y="27865"/>
                    <a:pt x="8504" y="27744"/>
                  </a:cubicBezTo>
                  <a:lnTo>
                    <a:pt x="15857" y="20392"/>
                  </a:lnTo>
                  <a:cubicBezTo>
                    <a:pt x="15976" y="20273"/>
                    <a:pt x="16044" y="20110"/>
                    <a:pt x="16044" y="19941"/>
                  </a:cubicBezTo>
                  <a:cubicBezTo>
                    <a:pt x="16044" y="19772"/>
                    <a:pt x="15977" y="19609"/>
                    <a:pt x="15857" y="19490"/>
                  </a:cubicBezTo>
                  <a:lnTo>
                    <a:pt x="9090" y="12724"/>
                  </a:lnTo>
                  <a:cubicBezTo>
                    <a:pt x="9207" y="12532"/>
                    <a:pt x="9270" y="12310"/>
                    <a:pt x="9270" y="12083"/>
                  </a:cubicBezTo>
                  <a:cubicBezTo>
                    <a:pt x="9270" y="11813"/>
                    <a:pt x="9183" y="11556"/>
                    <a:pt x="9022" y="11341"/>
                  </a:cubicBezTo>
                  <a:cubicBezTo>
                    <a:pt x="8970" y="11273"/>
                    <a:pt x="8912" y="11210"/>
                    <a:pt x="8848" y="11155"/>
                  </a:cubicBezTo>
                  <a:lnTo>
                    <a:pt x="8848" y="638"/>
                  </a:lnTo>
                  <a:cubicBezTo>
                    <a:pt x="8848" y="285"/>
                    <a:pt x="8562" y="0"/>
                    <a:pt x="8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15" name="Google Shape;333;p7"/>
            <p:cNvSpPr/>
            <p:nvPr/>
          </p:nvSpPr>
          <p:spPr>
            <a:xfrm>
              <a:off x="3293297" y="1039540"/>
              <a:ext cx="564707" cy="564707"/>
            </a:xfrm>
            <a:custGeom>
              <a:avLst/>
              <a:gdLst/>
              <a:ahLst/>
              <a:cxnLst/>
              <a:rect l="l" t="t" r="r" b="b"/>
              <a:pathLst>
                <a:path w="14704" h="14704" extrusionOk="0">
                  <a:moveTo>
                    <a:pt x="7351" y="1"/>
                  </a:moveTo>
                  <a:lnTo>
                    <a:pt x="0" y="7352"/>
                  </a:lnTo>
                  <a:lnTo>
                    <a:pt x="7351" y="14704"/>
                  </a:lnTo>
                  <a:lnTo>
                    <a:pt x="14703" y="7352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16" name="Google Shape;334;p7"/>
            <p:cNvSpPr/>
            <p:nvPr/>
          </p:nvSpPr>
          <p:spPr>
            <a:xfrm>
              <a:off x="3322830" y="1069342"/>
              <a:ext cx="505679" cy="505218"/>
            </a:xfrm>
            <a:custGeom>
              <a:avLst/>
              <a:gdLst/>
              <a:ahLst/>
              <a:cxnLst/>
              <a:rect l="l" t="t" r="r" b="b"/>
              <a:pathLst>
                <a:path w="13167" h="13155" extrusionOk="0">
                  <a:moveTo>
                    <a:pt x="6584" y="156"/>
                  </a:moveTo>
                  <a:lnTo>
                    <a:pt x="13006" y="6578"/>
                  </a:lnTo>
                  <a:lnTo>
                    <a:pt x="6584" y="13000"/>
                  </a:lnTo>
                  <a:lnTo>
                    <a:pt x="1196" y="7610"/>
                  </a:lnTo>
                  <a:lnTo>
                    <a:pt x="163" y="6578"/>
                  </a:lnTo>
                  <a:lnTo>
                    <a:pt x="1298" y="5442"/>
                  </a:lnTo>
                  <a:lnTo>
                    <a:pt x="6584" y="156"/>
                  </a:lnTo>
                  <a:close/>
                  <a:moveTo>
                    <a:pt x="6583" y="1"/>
                  </a:moveTo>
                  <a:cubicBezTo>
                    <a:pt x="6567" y="1"/>
                    <a:pt x="6550" y="7"/>
                    <a:pt x="6538" y="19"/>
                  </a:cubicBezTo>
                  <a:lnTo>
                    <a:pt x="24" y="6531"/>
                  </a:lnTo>
                  <a:cubicBezTo>
                    <a:pt x="0" y="6557"/>
                    <a:pt x="0" y="6598"/>
                    <a:pt x="24" y="6622"/>
                  </a:cubicBezTo>
                  <a:lnTo>
                    <a:pt x="1153" y="7751"/>
                  </a:lnTo>
                  <a:lnTo>
                    <a:pt x="6538" y="13136"/>
                  </a:lnTo>
                  <a:cubicBezTo>
                    <a:pt x="6552" y="13147"/>
                    <a:pt x="6566" y="13154"/>
                    <a:pt x="6583" y="13154"/>
                  </a:cubicBezTo>
                  <a:cubicBezTo>
                    <a:pt x="6598" y="13154"/>
                    <a:pt x="6615" y="13147"/>
                    <a:pt x="6626" y="13136"/>
                  </a:cubicBezTo>
                  <a:lnTo>
                    <a:pt x="13140" y="6622"/>
                  </a:lnTo>
                  <a:cubicBezTo>
                    <a:pt x="13166" y="6598"/>
                    <a:pt x="13166" y="6557"/>
                    <a:pt x="13141" y="6531"/>
                  </a:cubicBezTo>
                  <a:lnTo>
                    <a:pt x="6629" y="19"/>
                  </a:lnTo>
                  <a:cubicBezTo>
                    <a:pt x="6616" y="7"/>
                    <a:pt x="6600" y="1"/>
                    <a:pt x="6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17" name="Google Shape;335;p7"/>
            <p:cNvSpPr/>
            <p:nvPr/>
          </p:nvSpPr>
          <p:spPr>
            <a:xfrm>
              <a:off x="3486973" y="1213745"/>
              <a:ext cx="34564" cy="40978"/>
            </a:xfrm>
            <a:custGeom>
              <a:avLst/>
              <a:gdLst/>
              <a:ahLst/>
              <a:cxnLst/>
              <a:rect l="l" t="t" r="r" b="b"/>
              <a:pathLst>
                <a:path w="900" h="1067" extrusionOk="0">
                  <a:moveTo>
                    <a:pt x="103" y="1"/>
                  </a:moveTo>
                  <a:cubicBezTo>
                    <a:pt x="92" y="1"/>
                    <a:pt x="81" y="3"/>
                    <a:pt x="71" y="8"/>
                  </a:cubicBezTo>
                  <a:cubicBezTo>
                    <a:pt x="25" y="25"/>
                    <a:pt x="1" y="77"/>
                    <a:pt x="18" y="125"/>
                  </a:cubicBezTo>
                  <a:cubicBezTo>
                    <a:pt x="53" y="223"/>
                    <a:pt x="103" y="312"/>
                    <a:pt x="152" y="398"/>
                  </a:cubicBezTo>
                  <a:cubicBezTo>
                    <a:pt x="203" y="483"/>
                    <a:pt x="257" y="565"/>
                    <a:pt x="316" y="643"/>
                  </a:cubicBezTo>
                  <a:cubicBezTo>
                    <a:pt x="373" y="724"/>
                    <a:pt x="438" y="797"/>
                    <a:pt x="507" y="869"/>
                  </a:cubicBezTo>
                  <a:cubicBezTo>
                    <a:pt x="579" y="937"/>
                    <a:pt x="654" y="1005"/>
                    <a:pt x="752" y="1056"/>
                  </a:cubicBezTo>
                  <a:cubicBezTo>
                    <a:pt x="766" y="1063"/>
                    <a:pt x="783" y="1067"/>
                    <a:pt x="801" y="1067"/>
                  </a:cubicBezTo>
                  <a:cubicBezTo>
                    <a:pt x="804" y="1067"/>
                    <a:pt x="808" y="1067"/>
                    <a:pt x="812" y="1066"/>
                  </a:cubicBezTo>
                  <a:cubicBezTo>
                    <a:pt x="864" y="1057"/>
                    <a:pt x="899" y="1010"/>
                    <a:pt x="891" y="956"/>
                  </a:cubicBezTo>
                  <a:cubicBezTo>
                    <a:pt x="872" y="846"/>
                    <a:pt x="830" y="751"/>
                    <a:pt x="784" y="660"/>
                  </a:cubicBezTo>
                  <a:cubicBezTo>
                    <a:pt x="734" y="573"/>
                    <a:pt x="675" y="489"/>
                    <a:pt x="609" y="412"/>
                  </a:cubicBezTo>
                  <a:cubicBezTo>
                    <a:pt x="545" y="332"/>
                    <a:pt x="474" y="261"/>
                    <a:pt x="398" y="193"/>
                  </a:cubicBezTo>
                  <a:cubicBezTo>
                    <a:pt x="321" y="126"/>
                    <a:pt x="240" y="62"/>
                    <a:pt x="145" y="11"/>
                  </a:cubicBezTo>
                  <a:cubicBezTo>
                    <a:pt x="132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18" name="Google Shape;336;p7"/>
            <p:cNvSpPr/>
            <p:nvPr/>
          </p:nvSpPr>
          <p:spPr>
            <a:xfrm>
              <a:off x="3442231" y="1283066"/>
              <a:ext cx="99546" cy="96512"/>
            </a:xfrm>
            <a:custGeom>
              <a:avLst/>
              <a:gdLst/>
              <a:ahLst/>
              <a:cxnLst/>
              <a:rect l="l" t="t" r="r" b="b"/>
              <a:pathLst>
                <a:path w="2592" h="2513" extrusionOk="0">
                  <a:moveTo>
                    <a:pt x="146" y="1"/>
                  </a:moveTo>
                  <a:cubicBezTo>
                    <a:pt x="100" y="1"/>
                    <a:pt x="61" y="38"/>
                    <a:pt x="61" y="87"/>
                  </a:cubicBezTo>
                  <a:cubicBezTo>
                    <a:pt x="61" y="134"/>
                    <a:pt x="100" y="172"/>
                    <a:pt x="146" y="172"/>
                  </a:cubicBezTo>
                  <a:lnTo>
                    <a:pt x="2349" y="172"/>
                  </a:lnTo>
                  <a:cubicBezTo>
                    <a:pt x="2246" y="383"/>
                    <a:pt x="2116" y="560"/>
                    <a:pt x="1963" y="739"/>
                  </a:cubicBezTo>
                  <a:cubicBezTo>
                    <a:pt x="1786" y="947"/>
                    <a:pt x="1594" y="1159"/>
                    <a:pt x="1395" y="1353"/>
                  </a:cubicBezTo>
                  <a:cubicBezTo>
                    <a:pt x="1196" y="1549"/>
                    <a:pt x="987" y="1733"/>
                    <a:pt x="764" y="1901"/>
                  </a:cubicBezTo>
                  <a:cubicBezTo>
                    <a:pt x="542" y="2070"/>
                    <a:pt x="306" y="2220"/>
                    <a:pt x="56" y="2351"/>
                  </a:cubicBezTo>
                  <a:lnTo>
                    <a:pt x="55" y="2351"/>
                  </a:lnTo>
                  <a:cubicBezTo>
                    <a:pt x="20" y="2371"/>
                    <a:pt x="1" y="2412"/>
                    <a:pt x="12" y="2451"/>
                  </a:cubicBezTo>
                  <a:cubicBezTo>
                    <a:pt x="24" y="2489"/>
                    <a:pt x="58" y="2512"/>
                    <a:pt x="95" y="2512"/>
                  </a:cubicBezTo>
                  <a:cubicBezTo>
                    <a:pt x="103" y="2512"/>
                    <a:pt x="111" y="2511"/>
                    <a:pt x="119" y="2509"/>
                  </a:cubicBezTo>
                  <a:cubicBezTo>
                    <a:pt x="402" y="2427"/>
                    <a:pt x="677" y="2305"/>
                    <a:pt x="932" y="2152"/>
                  </a:cubicBezTo>
                  <a:cubicBezTo>
                    <a:pt x="1187" y="1999"/>
                    <a:pt x="1427" y="1817"/>
                    <a:pt x="1646" y="1619"/>
                  </a:cubicBezTo>
                  <a:cubicBezTo>
                    <a:pt x="1866" y="1419"/>
                    <a:pt x="2069" y="1213"/>
                    <a:pt x="2257" y="974"/>
                  </a:cubicBezTo>
                  <a:cubicBezTo>
                    <a:pt x="2440" y="736"/>
                    <a:pt x="2592" y="420"/>
                    <a:pt x="2561" y="99"/>
                  </a:cubicBezTo>
                  <a:cubicBezTo>
                    <a:pt x="2562" y="95"/>
                    <a:pt x="2562" y="89"/>
                    <a:pt x="2562" y="85"/>
                  </a:cubicBezTo>
                  <a:cubicBezTo>
                    <a:pt x="2562" y="38"/>
                    <a:pt x="2524" y="1"/>
                    <a:pt x="2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19" name="Google Shape;337;p7"/>
            <p:cNvSpPr/>
            <p:nvPr/>
          </p:nvSpPr>
          <p:spPr>
            <a:xfrm>
              <a:off x="3504486" y="1327578"/>
              <a:ext cx="11176" cy="84990"/>
            </a:xfrm>
            <a:custGeom>
              <a:avLst/>
              <a:gdLst/>
              <a:ahLst/>
              <a:cxnLst/>
              <a:rect l="l" t="t" r="r" b="b"/>
              <a:pathLst>
                <a:path w="291" h="2213" extrusionOk="0">
                  <a:moveTo>
                    <a:pt x="203" y="65"/>
                  </a:moveTo>
                  <a:lnTo>
                    <a:pt x="203" y="65"/>
                  </a:lnTo>
                  <a:cubicBezTo>
                    <a:pt x="210" y="72"/>
                    <a:pt x="215" y="81"/>
                    <a:pt x="216" y="93"/>
                  </a:cubicBezTo>
                  <a:lnTo>
                    <a:pt x="216" y="93"/>
                  </a:lnTo>
                  <a:lnTo>
                    <a:pt x="203" y="65"/>
                  </a:lnTo>
                  <a:close/>
                  <a:moveTo>
                    <a:pt x="132" y="0"/>
                  </a:moveTo>
                  <a:cubicBezTo>
                    <a:pt x="95" y="0"/>
                    <a:pt x="61" y="24"/>
                    <a:pt x="51" y="61"/>
                  </a:cubicBezTo>
                  <a:cubicBezTo>
                    <a:pt x="41" y="94"/>
                    <a:pt x="45" y="126"/>
                    <a:pt x="58" y="152"/>
                  </a:cubicBezTo>
                  <a:lnTo>
                    <a:pt x="58" y="152"/>
                  </a:lnTo>
                  <a:cubicBezTo>
                    <a:pt x="11" y="479"/>
                    <a:pt x="1" y="807"/>
                    <a:pt x="1" y="1133"/>
                  </a:cubicBezTo>
                  <a:cubicBezTo>
                    <a:pt x="4" y="1468"/>
                    <a:pt x="16" y="1804"/>
                    <a:pt x="61" y="2139"/>
                  </a:cubicBezTo>
                  <a:cubicBezTo>
                    <a:pt x="66" y="2176"/>
                    <a:pt x="94" y="2207"/>
                    <a:pt x="134" y="2212"/>
                  </a:cubicBezTo>
                  <a:cubicBezTo>
                    <a:pt x="137" y="2213"/>
                    <a:pt x="141" y="2213"/>
                    <a:pt x="145" y="2213"/>
                  </a:cubicBezTo>
                  <a:cubicBezTo>
                    <a:pt x="188" y="2213"/>
                    <a:pt x="226" y="2183"/>
                    <a:pt x="231" y="2139"/>
                  </a:cubicBezTo>
                  <a:cubicBezTo>
                    <a:pt x="275" y="1804"/>
                    <a:pt x="288" y="1468"/>
                    <a:pt x="290" y="1133"/>
                  </a:cubicBezTo>
                  <a:cubicBezTo>
                    <a:pt x="290" y="799"/>
                    <a:pt x="279" y="463"/>
                    <a:pt x="231" y="128"/>
                  </a:cubicBezTo>
                  <a:lnTo>
                    <a:pt x="217" y="96"/>
                  </a:lnTo>
                  <a:lnTo>
                    <a:pt x="217" y="96"/>
                  </a:lnTo>
                  <a:cubicBezTo>
                    <a:pt x="222" y="55"/>
                    <a:pt x="196" y="15"/>
                    <a:pt x="155" y="4"/>
                  </a:cubicBezTo>
                  <a:cubicBezTo>
                    <a:pt x="147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20" name="Google Shape;338;p7"/>
            <p:cNvSpPr/>
            <p:nvPr/>
          </p:nvSpPr>
          <p:spPr>
            <a:xfrm>
              <a:off x="3508365" y="1329805"/>
              <a:ext cx="36600" cy="36677"/>
            </a:xfrm>
            <a:custGeom>
              <a:avLst/>
              <a:gdLst/>
              <a:ahLst/>
              <a:cxnLst/>
              <a:rect l="l" t="t" r="r" b="b"/>
              <a:pathLst>
                <a:path w="953" h="955" extrusionOk="0">
                  <a:moveTo>
                    <a:pt x="99" y="1"/>
                  </a:moveTo>
                  <a:cubicBezTo>
                    <a:pt x="86" y="1"/>
                    <a:pt x="73" y="4"/>
                    <a:pt x="60" y="10"/>
                  </a:cubicBezTo>
                  <a:cubicBezTo>
                    <a:pt x="18" y="32"/>
                    <a:pt x="1" y="84"/>
                    <a:pt x="21" y="128"/>
                  </a:cubicBezTo>
                  <a:cubicBezTo>
                    <a:pt x="110" y="303"/>
                    <a:pt x="233" y="447"/>
                    <a:pt x="365" y="583"/>
                  </a:cubicBezTo>
                  <a:cubicBezTo>
                    <a:pt x="498" y="717"/>
                    <a:pt x="640" y="844"/>
                    <a:pt x="807" y="943"/>
                  </a:cubicBezTo>
                  <a:cubicBezTo>
                    <a:pt x="821" y="950"/>
                    <a:pt x="837" y="954"/>
                    <a:pt x="853" y="954"/>
                  </a:cubicBezTo>
                  <a:cubicBezTo>
                    <a:pt x="866" y="954"/>
                    <a:pt x="881" y="951"/>
                    <a:pt x="894" y="944"/>
                  </a:cubicBezTo>
                  <a:cubicBezTo>
                    <a:pt x="937" y="920"/>
                    <a:pt x="953" y="867"/>
                    <a:pt x="929" y="825"/>
                  </a:cubicBezTo>
                  <a:lnTo>
                    <a:pt x="927" y="819"/>
                  </a:lnTo>
                  <a:cubicBezTo>
                    <a:pt x="833" y="647"/>
                    <a:pt x="716" y="504"/>
                    <a:pt x="587" y="368"/>
                  </a:cubicBezTo>
                  <a:cubicBezTo>
                    <a:pt x="460" y="235"/>
                    <a:pt x="323" y="110"/>
                    <a:pt x="149" y="14"/>
                  </a:cubicBezTo>
                  <a:lnTo>
                    <a:pt x="143" y="13"/>
                  </a:lnTo>
                  <a:cubicBezTo>
                    <a:pt x="129" y="5"/>
                    <a:pt x="114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21" name="Google Shape;339;p7"/>
            <p:cNvSpPr/>
            <p:nvPr/>
          </p:nvSpPr>
          <p:spPr>
            <a:xfrm>
              <a:off x="3588785" y="1237441"/>
              <a:ext cx="89330" cy="14479"/>
            </a:xfrm>
            <a:custGeom>
              <a:avLst/>
              <a:gdLst/>
              <a:ahLst/>
              <a:cxnLst/>
              <a:rect l="l" t="t" r="r" b="b"/>
              <a:pathLst>
                <a:path w="2326" h="377" extrusionOk="0">
                  <a:moveTo>
                    <a:pt x="1241" y="1"/>
                  </a:moveTo>
                  <a:cubicBezTo>
                    <a:pt x="1215" y="1"/>
                    <a:pt x="1189" y="1"/>
                    <a:pt x="1164" y="1"/>
                  </a:cubicBezTo>
                  <a:cubicBezTo>
                    <a:pt x="801" y="7"/>
                    <a:pt x="439" y="26"/>
                    <a:pt x="78" y="103"/>
                  </a:cubicBezTo>
                  <a:cubicBezTo>
                    <a:pt x="45" y="110"/>
                    <a:pt x="18" y="135"/>
                    <a:pt x="11" y="169"/>
                  </a:cubicBezTo>
                  <a:cubicBezTo>
                    <a:pt x="1" y="217"/>
                    <a:pt x="30" y="263"/>
                    <a:pt x="78" y="274"/>
                  </a:cubicBezTo>
                  <a:cubicBezTo>
                    <a:pt x="441" y="350"/>
                    <a:pt x="802" y="370"/>
                    <a:pt x="1164" y="376"/>
                  </a:cubicBezTo>
                  <a:cubicBezTo>
                    <a:pt x="1187" y="376"/>
                    <a:pt x="1209" y="376"/>
                    <a:pt x="1232" y="376"/>
                  </a:cubicBezTo>
                  <a:cubicBezTo>
                    <a:pt x="1391" y="376"/>
                    <a:pt x="1548" y="369"/>
                    <a:pt x="1707" y="356"/>
                  </a:cubicBezTo>
                  <a:cubicBezTo>
                    <a:pt x="1889" y="342"/>
                    <a:pt x="2069" y="319"/>
                    <a:pt x="2250" y="274"/>
                  </a:cubicBezTo>
                  <a:cubicBezTo>
                    <a:pt x="2280" y="266"/>
                    <a:pt x="2305" y="242"/>
                    <a:pt x="2314" y="209"/>
                  </a:cubicBezTo>
                  <a:cubicBezTo>
                    <a:pt x="2325" y="162"/>
                    <a:pt x="2297" y="115"/>
                    <a:pt x="2250" y="103"/>
                  </a:cubicBezTo>
                  <a:cubicBezTo>
                    <a:pt x="2069" y="58"/>
                    <a:pt x="1889" y="33"/>
                    <a:pt x="1707" y="19"/>
                  </a:cubicBezTo>
                  <a:cubicBezTo>
                    <a:pt x="1551" y="7"/>
                    <a:pt x="1396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22" name="Google Shape;340;p7"/>
            <p:cNvSpPr/>
            <p:nvPr/>
          </p:nvSpPr>
          <p:spPr>
            <a:xfrm>
              <a:off x="3573039" y="1270892"/>
              <a:ext cx="111029" cy="58721"/>
            </a:xfrm>
            <a:custGeom>
              <a:avLst/>
              <a:gdLst/>
              <a:ahLst/>
              <a:cxnLst/>
              <a:rect l="l" t="t" r="r" b="b"/>
              <a:pathLst>
                <a:path w="2891" h="1529" extrusionOk="0">
                  <a:moveTo>
                    <a:pt x="2691" y="85"/>
                  </a:moveTo>
                  <a:lnTo>
                    <a:pt x="2776" y="170"/>
                  </a:lnTo>
                  <a:lnTo>
                    <a:pt x="2683" y="170"/>
                  </a:lnTo>
                  <a:cubicBezTo>
                    <a:pt x="2664" y="361"/>
                    <a:pt x="2664" y="554"/>
                    <a:pt x="2658" y="743"/>
                  </a:cubicBezTo>
                  <a:cubicBezTo>
                    <a:pt x="2662" y="936"/>
                    <a:pt x="2664" y="1127"/>
                    <a:pt x="2681" y="1317"/>
                  </a:cubicBezTo>
                  <a:lnTo>
                    <a:pt x="2774" y="1316"/>
                  </a:lnTo>
                  <a:lnTo>
                    <a:pt x="2690" y="1401"/>
                  </a:lnTo>
                  <a:cubicBezTo>
                    <a:pt x="2687" y="1374"/>
                    <a:pt x="2683" y="1345"/>
                    <a:pt x="2681" y="1317"/>
                  </a:cubicBezTo>
                  <a:lnTo>
                    <a:pt x="358" y="1359"/>
                  </a:lnTo>
                  <a:cubicBezTo>
                    <a:pt x="375" y="1152"/>
                    <a:pt x="360" y="951"/>
                    <a:pt x="338" y="750"/>
                  </a:cubicBezTo>
                  <a:cubicBezTo>
                    <a:pt x="327" y="639"/>
                    <a:pt x="312" y="523"/>
                    <a:pt x="287" y="412"/>
                  </a:cubicBezTo>
                  <a:cubicBezTo>
                    <a:pt x="278" y="355"/>
                    <a:pt x="263" y="300"/>
                    <a:pt x="251" y="243"/>
                  </a:cubicBezTo>
                  <a:cubicBezTo>
                    <a:pt x="242" y="216"/>
                    <a:pt x="235" y="185"/>
                    <a:pt x="227" y="160"/>
                  </a:cubicBezTo>
                  <a:cubicBezTo>
                    <a:pt x="222" y="159"/>
                    <a:pt x="200" y="160"/>
                    <a:pt x="176" y="141"/>
                  </a:cubicBezTo>
                  <a:lnTo>
                    <a:pt x="176" y="141"/>
                  </a:lnTo>
                  <a:cubicBezTo>
                    <a:pt x="1018" y="158"/>
                    <a:pt x="1847" y="168"/>
                    <a:pt x="2683" y="170"/>
                  </a:cubicBezTo>
                  <a:cubicBezTo>
                    <a:pt x="2684" y="142"/>
                    <a:pt x="2688" y="114"/>
                    <a:pt x="2691" y="85"/>
                  </a:cubicBezTo>
                  <a:close/>
                  <a:moveTo>
                    <a:pt x="358" y="1359"/>
                  </a:moveTo>
                  <a:cubicBezTo>
                    <a:pt x="358" y="1383"/>
                    <a:pt x="354" y="1407"/>
                    <a:pt x="352" y="1430"/>
                  </a:cubicBezTo>
                  <a:lnTo>
                    <a:pt x="267" y="1360"/>
                  </a:lnTo>
                  <a:lnTo>
                    <a:pt x="358" y="1359"/>
                  </a:lnTo>
                  <a:close/>
                  <a:moveTo>
                    <a:pt x="2661" y="0"/>
                  </a:moveTo>
                  <a:cubicBezTo>
                    <a:pt x="1791" y="0"/>
                    <a:pt x="912" y="12"/>
                    <a:pt x="48" y="28"/>
                  </a:cubicBezTo>
                  <a:cubicBezTo>
                    <a:pt x="31" y="64"/>
                    <a:pt x="14" y="122"/>
                    <a:pt x="15" y="178"/>
                  </a:cubicBezTo>
                  <a:lnTo>
                    <a:pt x="7" y="267"/>
                  </a:lnTo>
                  <a:cubicBezTo>
                    <a:pt x="4" y="325"/>
                    <a:pt x="1" y="380"/>
                    <a:pt x="1" y="438"/>
                  </a:cubicBezTo>
                  <a:cubicBezTo>
                    <a:pt x="0" y="555"/>
                    <a:pt x="7" y="668"/>
                    <a:pt x="17" y="782"/>
                  </a:cubicBezTo>
                  <a:cubicBezTo>
                    <a:pt x="40" y="1011"/>
                    <a:pt x="82" y="1241"/>
                    <a:pt x="184" y="1458"/>
                  </a:cubicBezTo>
                  <a:lnTo>
                    <a:pt x="194" y="1483"/>
                  </a:lnTo>
                  <a:cubicBezTo>
                    <a:pt x="208" y="1510"/>
                    <a:pt x="236" y="1528"/>
                    <a:pt x="269" y="1528"/>
                  </a:cubicBezTo>
                  <a:lnTo>
                    <a:pt x="2776" y="1485"/>
                  </a:lnTo>
                  <a:cubicBezTo>
                    <a:pt x="2819" y="1485"/>
                    <a:pt x="2854" y="1452"/>
                    <a:pt x="2860" y="1412"/>
                  </a:cubicBezTo>
                  <a:lnTo>
                    <a:pt x="2860" y="1400"/>
                  </a:lnTo>
                  <a:cubicBezTo>
                    <a:pt x="2887" y="1180"/>
                    <a:pt x="2888" y="961"/>
                    <a:pt x="2891" y="742"/>
                  </a:cubicBezTo>
                  <a:cubicBezTo>
                    <a:pt x="2888" y="632"/>
                    <a:pt x="2888" y="523"/>
                    <a:pt x="2884" y="413"/>
                  </a:cubicBezTo>
                  <a:cubicBezTo>
                    <a:pt x="2882" y="304"/>
                    <a:pt x="2873" y="193"/>
                    <a:pt x="2861" y="85"/>
                  </a:cubicBezTo>
                  <a:lnTo>
                    <a:pt x="2861" y="79"/>
                  </a:lnTo>
                  <a:cubicBezTo>
                    <a:pt x="2859" y="34"/>
                    <a:pt x="2822" y="0"/>
                    <a:pt x="2776" y="0"/>
                  </a:cubicBezTo>
                  <a:cubicBezTo>
                    <a:pt x="2738" y="0"/>
                    <a:pt x="2699" y="0"/>
                    <a:pt x="2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23" name="Google Shape;341;p7"/>
            <p:cNvSpPr/>
            <p:nvPr/>
          </p:nvSpPr>
          <p:spPr>
            <a:xfrm>
              <a:off x="3560788" y="1350237"/>
              <a:ext cx="137336" cy="90559"/>
            </a:xfrm>
            <a:custGeom>
              <a:avLst/>
              <a:gdLst/>
              <a:ahLst/>
              <a:cxnLst/>
              <a:rect l="l" t="t" r="r" b="b"/>
              <a:pathLst>
                <a:path w="3576" h="2358" extrusionOk="0">
                  <a:moveTo>
                    <a:pt x="2172" y="1"/>
                  </a:moveTo>
                  <a:cubicBezTo>
                    <a:pt x="2043" y="1"/>
                    <a:pt x="1915" y="2"/>
                    <a:pt x="1786" y="5"/>
                  </a:cubicBezTo>
                  <a:cubicBezTo>
                    <a:pt x="1218" y="8"/>
                    <a:pt x="651" y="23"/>
                    <a:pt x="83" y="60"/>
                  </a:cubicBezTo>
                  <a:cubicBezTo>
                    <a:pt x="41" y="62"/>
                    <a:pt x="7" y="97"/>
                    <a:pt x="4" y="140"/>
                  </a:cubicBezTo>
                  <a:cubicBezTo>
                    <a:pt x="1" y="186"/>
                    <a:pt x="37" y="227"/>
                    <a:pt x="83" y="230"/>
                  </a:cubicBezTo>
                  <a:cubicBezTo>
                    <a:pt x="652" y="266"/>
                    <a:pt x="1219" y="283"/>
                    <a:pt x="1786" y="286"/>
                  </a:cubicBezTo>
                  <a:cubicBezTo>
                    <a:pt x="1915" y="288"/>
                    <a:pt x="2044" y="290"/>
                    <a:pt x="2173" y="290"/>
                  </a:cubicBezTo>
                  <a:cubicBezTo>
                    <a:pt x="2572" y="290"/>
                    <a:pt x="2971" y="277"/>
                    <a:pt x="3369" y="242"/>
                  </a:cubicBezTo>
                  <a:lnTo>
                    <a:pt x="3369" y="242"/>
                  </a:lnTo>
                  <a:cubicBezTo>
                    <a:pt x="3267" y="551"/>
                    <a:pt x="3182" y="864"/>
                    <a:pt x="3104" y="1180"/>
                  </a:cubicBezTo>
                  <a:cubicBezTo>
                    <a:pt x="3017" y="1535"/>
                    <a:pt x="2936" y="1895"/>
                    <a:pt x="2902" y="2266"/>
                  </a:cubicBezTo>
                  <a:cubicBezTo>
                    <a:pt x="2900" y="2302"/>
                    <a:pt x="2923" y="2340"/>
                    <a:pt x="2959" y="2353"/>
                  </a:cubicBezTo>
                  <a:cubicBezTo>
                    <a:pt x="2968" y="2356"/>
                    <a:pt x="2978" y="2358"/>
                    <a:pt x="2987" y="2358"/>
                  </a:cubicBezTo>
                  <a:cubicBezTo>
                    <a:pt x="3023" y="2358"/>
                    <a:pt x="3056" y="2336"/>
                    <a:pt x="3068" y="2301"/>
                  </a:cubicBezTo>
                  <a:cubicBezTo>
                    <a:pt x="3193" y="1956"/>
                    <a:pt x="3298" y="1608"/>
                    <a:pt x="3391" y="1252"/>
                  </a:cubicBezTo>
                  <a:cubicBezTo>
                    <a:pt x="3484" y="899"/>
                    <a:pt x="3564" y="536"/>
                    <a:pt x="3573" y="159"/>
                  </a:cubicBezTo>
                  <a:lnTo>
                    <a:pt x="3573" y="154"/>
                  </a:lnTo>
                  <a:cubicBezTo>
                    <a:pt x="3575" y="107"/>
                    <a:pt x="3538" y="65"/>
                    <a:pt x="3490" y="60"/>
                  </a:cubicBezTo>
                  <a:cubicBezTo>
                    <a:pt x="3050" y="16"/>
                    <a:pt x="2611" y="1"/>
                    <a:pt x="2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24" name="Google Shape;342;p7"/>
            <p:cNvSpPr/>
            <p:nvPr/>
          </p:nvSpPr>
          <p:spPr>
            <a:xfrm>
              <a:off x="3570773" y="1353539"/>
              <a:ext cx="13096" cy="88447"/>
            </a:xfrm>
            <a:custGeom>
              <a:avLst/>
              <a:gdLst/>
              <a:ahLst/>
              <a:cxnLst/>
              <a:rect l="l" t="t" r="r" b="b"/>
              <a:pathLst>
                <a:path w="341" h="2303" extrusionOk="0">
                  <a:moveTo>
                    <a:pt x="187" y="1"/>
                  </a:moveTo>
                  <a:cubicBezTo>
                    <a:pt x="147" y="1"/>
                    <a:pt x="110" y="30"/>
                    <a:pt x="101" y="71"/>
                  </a:cubicBezTo>
                  <a:lnTo>
                    <a:pt x="101" y="73"/>
                  </a:lnTo>
                  <a:cubicBezTo>
                    <a:pt x="29" y="434"/>
                    <a:pt x="9" y="791"/>
                    <a:pt x="4" y="1149"/>
                  </a:cubicBezTo>
                  <a:cubicBezTo>
                    <a:pt x="0" y="1508"/>
                    <a:pt x="11" y="1868"/>
                    <a:pt x="66" y="2227"/>
                  </a:cubicBezTo>
                  <a:lnTo>
                    <a:pt x="66" y="2231"/>
                  </a:lnTo>
                  <a:cubicBezTo>
                    <a:pt x="72" y="2265"/>
                    <a:pt x="98" y="2294"/>
                    <a:pt x="135" y="2301"/>
                  </a:cubicBezTo>
                  <a:cubicBezTo>
                    <a:pt x="141" y="2302"/>
                    <a:pt x="147" y="2303"/>
                    <a:pt x="153" y="2303"/>
                  </a:cubicBezTo>
                  <a:cubicBezTo>
                    <a:pt x="193" y="2303"/>
                    <a:pt x="228" y="2273"/>
                    <a:pt x="236" y="2233"/>
                  </a:cubicBezTo>
                  <a:cubicBezTo>
                    <a:pt x="303" y="1875"/>
                    <a:pt x="324" y="1515"/>
                    <a:pt x="334" y="1155"/>
                  </a:cubicBezTo>
                  <a:cubicBezTo>
                    <a:pt x="341" y="796"/>
                    <a:pt x="333" y="435"/>
                    <a:pt x="271" y="75"/>
                  </a:cubicBezTo>
                  <a:cubicBezTo>
                    <a:pt x="266" y="40"/>
                    <a:pt x="241" y="11"/>
                    <a:pt x="203" y="3"/>
                  </a:cubicBezTo>
                  <a:cubicBezTo>
                    <a:pt x="198" y="1"/>
                    <a:pt x="19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25" name="Google Shape;343;p7"/>
            <p:cNvSpPr/>
            <p:nvPr/>
          </p:nvSpPr>
          <p:spPr>
            <a:xfrm>
              <a:off x="3573500" y="1414488"/>
              <a:ext cx="106420" cy="13288"/>
            </a:xfrm>
            <a:custGeom>
              <a:avLst/>
              <a:gdLst/>
              <a:ahLst/>
              <a:cxnLst/>
              <a:rect l="l" t="t" r="r" b="b"/>
              <a:pathLst>
                <a:path w="2771" h="346" extrusionOk="0">
                  <a:moveTo>
                    <a:pt x="1168" y="0"/>
                  </a:moveTo>
                  <a:cubicBezTo>
                    <a:pt x="806" y="0"/>
                    <a:pt x="447" y="31"/>
                    <a:pt x="79" y="92"/>
                  </a:cubicBezTo>
                  <a:cubicBezTo>
                    <a:pt x="34" y="100"/>
                    <a:pt x="1" y="143"/>
                    <a:pt x="9" y="191"/>
                  </a:cubicBezTo>
                  <a:cubicBezTo>
                    <a:pt x="16" y="232"/>
                    <a:pt x="51" y="261"/>
                    <a:pt x="93" y="261"/>
                  </a:cubicBezTo>
                  <a:cubicBezTo>
                    <a:pt x="98" y="261"/>
                    <a:pt x="102" y="261"/>
                    <a:pt x="107" y="260"/>
                  </a:cubicBezTo>
                  <a:cubicBezTo>
                    <a:pt x="465" y="201"/>
                    <a:pt x="815" y="171"/>
                    <a:pt x="1166" y="171"/>
                  </a:cubicBezTo>
                  <a:cubicBezTo>
                    <a:pt x="1653" y="171"/>
                    <a:pt x="2143" y="228"/>
                    <a:pt x="2660" y="344"/>
                  </a:cubicBezTo>
                  <a:cubicBezTo>
                    <a:pt x="2665" y="345"/>
                    <a:pt x="2672" y="345"/>
                    <a:pt x="2678" y="345"/>
                  </a:cubicBezTo>
                  <a:cubicBezTo>
                    <a:pt x="2717" y="345"/>
                    <a:pt x="2752" y="320"/>
                    <a:pt x="2760" y="279"/>
                  </a:cubicBezTo>
                  <a:cubicBezTo>
                    <a:pt x="2771" y="233"/>
                    <a:pt x="2741" y="188"/>
                    <a:pt x="2696" y="177"/>
                  </a:cubicBezTo>
                  <a:cubicBezTo>
                    <a:pt x="2167" y="59"/>
                    <a:pt x="1666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26" name="Google Shape;344;p7"/>
            <p:cNvSpPr/>
            <p:nvPr/>
          </p:nvSpPr>
          <p:spPr>
            <a:xfrm>
              <a:off x="3626844" y="1352042"/>
              <a:ext cx="7335" cy="69897"/>
            </a:xfrm>
            <a:custGeom>
              <a:avLst/>
              <a:gdLst/>
              <a:ahLst/>
              <a:cxnLst/>
              <a:rect l="l" t="t" r="r" b="b"/>
              <a:pathLst>
                <a:path w="191" h="1820" extrusionOk="0">
                  <a:moveTo>
                    <a:pt x="108" y="1"/>
                  </a:moveTo>
                  <a:cubicBezTo>
                    <a:pt x="59" y="2"/>
                    <a:pt x="21" y="36"/>
                    <a:pt x="20" y="82"/>
                  </a:cubicBezTo>
                  <a:cubicBezTo>
                    <a:pt x="4" y="631"/>
                    <a:pt x="0" y="1187"/>
                    <a:pt x="6" y="1736"/>
                  </a:cubicBezTo>
                  <a:cubicBezTo>
                    <a:pt x="6" y="1783"/>
                    <a:pt x="43" y="1819"/>
                    <a:pt x="91" y="1819"/>
                  </a:cubicBezTo>
                  <a:cubicBezTo>
                    <a:pt x="138" y="1818"/>
                    <a:pt x="176" y="1779"/>
                    <a:pt x="176" y="1734"/>
                  </a:cubicBezTo>
                  <a:cubicBezTo>
                    <a:pt x="170" y="1188"/>
                    <a:pt x="174" y="634"/>
                    <a:pt x="190" y="88"/>
                  </a:cubicBezTo>
                  <a:cubicBezTo>
                    <a:pt x="191" y="42"/>
                    <a:pt x="155" y="2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27" name="Google Shape;345;p7"/>
            <p:cNvSpPr/>
            <p:nvPr/>
          </p:nvSpPr>
          <p:spPr>
            <a:xfrm>
              <a:off x="3573538" y="1383342"/>
              <a:ext cx="118249" cy="6951"/>
            </a:xfrm>
            <a:custGeom>
              <a:avLst/>
              <a:gdLst/>
              <a:ahLst/>
              <a:cxnLst/>
              <a:rect l="l" t="t" r="r" b="b"/>
              <a:pathLst>
                <a:path w="3079" h="181" extrusionOk="0">
                  <a:moveTo>
                    <a:pt x="110" y="0"/>
                  </a:moveTo>
                  <a:cubicBezTo>
                    <a:pt x="100" y="0"/>
                    <a:pt x="91" y="1"/>
                    <a:pt x="81" y="1"/>
                  </a:cubicBezTo>
                  <a:cubicBezTo>
                    <a:pt x="35" y="6"/>
                    <a:pt x="1" y="49"/>
                    <a:pt x="7" y="96"/>
                  </a:cubicBezTo>
                  <a:cubicBezTo>
                    <a:pt x="11" y="139"/>
                    <a:pt x="52" y="171"/>
                    <a:pt x="93" y="171"/>
                  </a:cubicBezTo>
                  <a:cubicBezTo>
                    <a:pt x="95" y="171"/>
                    <a:pt x="98" y="171"/>
                    <a:pt x="101" y="170"/>
                  </a:cubicBezTo>
                  <a:cubicBezTo>
                    <a:pt x="103" y="170"/>
                    <a:pt x="106" y="170"/>
                    <a:pt x="108" y="170"/>
                  </a:cubicBezTo>
                  <a:cubicBezTo>
                    <a:pt x="126" y="170"/>
                    <a:pt x="151" y="173"/>
                    <a:pt x="174" y="175"/>
                  </a:cubicBezTo>
                  <a:cubicBezTo>
                    <a:pt x="201" y="178"/>
                    <a:pt x="228" y="181"/>
                    <a:pt x="250" y="181"/>
                  </a:cubicBezTo>
                  <a:cubicBezTo>
                    <a:pt x="260" y="181"/>
                    <a:pt x="266" y="179"/>
                    <a:pt x="272" y="179"/>
                  </a:cubicBezTo>
                  <a:lnTo>
                    <a:pt x="2993" y="179"/>
                  </a:lnTo>
                  <a:cubicBezTo>
                    <a:pt x="3040" y="179"/>
                    <a:pt x="3079" y="141"/>
                    <a:pt x="3079" y="94"/>
                  </a:cubicBezTo>
                  <a:cubicBezTo>
                    <a:pt x="3079" y="47"/>
                    <a:pt x="3040" y="9"/>
                    <a:pt x="2993" y="9"/>
                  </a:cubicBezTo>
                  <a:lnTo>
                    <a:pt x="263" y="9"/>
                  </a:lnTo>
                  <a:cubicBezTo>
                    <a:pt x="261" y="9"/>
                    <a:pt x="258" y="10"/>
                    <a:pt x="255" y="10"/>
                  </a:cubicBezTo>
                  <a:cubicBezTo>
                    <a:pt x="238" y="10"/>
                    <a:pt x="213" y="7"/>
                    <a:pt x="189" y="5"/>
                  </a:cubicBezTo>
                  <a:cubicBezTo>
                    <a:pt x="163" y="2"/>
                    <a:pt x="136" y="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28" name="Google Shape;346;p7"/>
            <p:cNvSpPr/>
            <p:nvPr/>
          </p:nvSpPr>
          <p:spPr>
            <a:xfrm>
              <a:off x="3552339" y="997333"/>
              <a:ext cx="45510" cy="45548"/>
            </a:xfrm>
            <a:custGeom>
              <a:avLst/>
              <a:gdLst/>
              <a:ahLst/>
              <a:cxnLst/>
              <a:rect l="l" t="t" r="r" b="b"/>
              <a:pathLst>
                <a:path w="1185" h="1186" extrusionOk="0">
                  <a:moveTo>
                    <a:pt x="593" y="0"/>
                  </a:moveTo>
                  <a:cubicBezTo>
                    <a:pt x="265" y="0"/>
                    <a:pt x="0" y="266"/>
                    <a:pt x="0" y="594"/>
                  </a:cubicBezTo>
                  <a:cubicBezTo>
                    <a:pt x="0" y="920"/>
                    <a:pt x="265" y="1186"/>
                    <a:pt x="593" y="1186"/>
                  </a:cubicBezTo>
                  <a:cubicBezTo>
                    <a:pt x="920" y="1186"/>
                    <a:pt x="1185" y="920"/>
                    <a:pt x="1185" y="594"/>
                  </a:cubicBezTo>
                  <a:cubicBezTo>
                    <a:pt x="1185" y="266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29" name="Google Shape;347;p7"/>
            <p:cNvSpPr/>
            <p:nvPr/>
          </p:nvSpPr>
          <p:spPr>
            <a:xfrm>
              <a:off x="3569621" y="580562"/>
              <a:ext cx="12059" cy="439584"/>
            </a:xfrm>
            <a:custGeom>
              <a:avLst/>
              <a:gdLst/>
              <a:ahLst/>
              <a:cxnLst/>
              <a:rect l="l" t="t" r="r" b="b"/>
              <a:pathLst>
                <a:path w="314" h="11446" extrusionOk="0">
                  <a:moveTo>
                    <a:pt x="1" y="1"/>
                  </a:moveTo>
                  <a:lnTo>
                    <a:pt x="1" y="11446"/>
                  </a:lnTo>
                  <a:lnTo>
                    <a:pt x="314" y="1144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0430" name="Google Shape;348;p7"/>
          <p:cNvSpPr/>
          <p:nvPr/>
        </p:nvSpPr>
        <p:spPr>
          <a:xfrm rot="10800000">
            <a:off x="8978285" y="4043036"/>
            <a:ext cx="3365867" cy="2869155"/>
          </a:xfrm>
          <a:custGeom>
            <a:avLst/>
            <a:gdLst/>
            <a:ahLst/>
            <a:cxnLst/>
            <a:rect l="l" t="t" r="r" b="b"/>
            <a:pathLst>
              <a:path w="45137" h="38476" extrusionOk="0">
                <a:moveTo>
                  <a:pt x="25599" y="1"/>
                </a:moveTo>
                <a:cubicBezTo>
                  <a:pt x="20745" y="1"/>
                  <a:pt x="15919" y="2114"/>
                  <a:pt x="12178" y="5284"/>
                </a:cubicBezTo>
                <a:cubicBezTo>
                  <a:pt x="10221" y="3542"/>
                  <a:pt x="7510" y="2710"/>
                  <a:pt x="4795" y="2710"/>
                </a:cubicBezTo>
                <a:cubicBezTo>
                  <a:pt x="3142" y="2710"/>
                  <a:pt x="1488" y="3019"/>
                  <a:pt x="1" y="3618"/>
                </a:cubicBezTo>
                <a:lnTo>
                  <a:pt x="122" y="22248"/>
                </a:lnTo>
                <a:cubicBezTo>
                  <a:pt x="1392" y="22007"/>
                  <a:pt x="3016" y="21961"/>
                  <a:pt x="3930" y="21961"/>
                </a:cubicBezTo>
                <a:cubicBezTo>
                  <a:pt x="4318" y="21961"/>
                  <a:pt x="4578" y="21970"/>
                  <a:pt x="4628" y="21975"/>
                </a:cubicBezTo>
                <a:cubicBezTo>
                  <a:pt x="4765" y="21984"/>
                  <a:pt x="4903" y="21988"/>
                  <a:pt x="5041" y="21988"/>
                </a:cubicBezTo>
                <a:cubicBezTo>
                  <a:pt x="7345" y="21988"/>
                  <a:pt x="9662" y="20757"/>
                  <a:pt x="10913" y="18826"/>
                </a:cubicBezTo>
                <a:cubicBezTo>
                  <a:pt x="12237" y="16778"/>
                  <a:pt x="12358" y="13956"/>
                  <a:pt x="11212" y="11802"/>
                </a:cubicBezTo>
                <a:cubicBezTo>
                  <a:pt x="10430" y="10331"/>
                  <a:pt x="9127" y="9281"/>
                  <a:pt x="7729" y="8995"/>
                </a:cubicBezTo>
                <a:cubicBezTo>
                  <a:pt x="7486" y="8945"/>
                  <a:pt x="7239" y="8922"/>
                  <a:pt x="6994" y="8922"/>
                </a:cubicBezTo>
                <a:cubicBezTo>
                  <a:pt x="5693" y="8922"/>
                  <a:pt x="4433" y="9591"/>
                  <a:pt x="3879" y="10648"/>
                </a:cubicBezTo>
                <a:cubicBezTo>
                  <a:pt x="3453" y="11463"/>
                  <a:pt x="3436" y="12484"/>
                  <a:pt x="3837" y="13313"/>
                </a:cubicBezTo>
                <a:cubicBezTo>
                  <a:pt x="4237" y="14141"/>
                  <a:pt x="5047" y="14763"/>
                  <a:pt x="5949" y="14937"/>
                </a:cubicBezTo>
                <a:cubicBezTo>
                  <a:pt x="6118" y="14968"/>
                  <a:pt x="6228" y="15130"/>
                  <a:pt x="6196" y="15297"/>
                </a:cubicBezTo>
                <a:cubicBezTo>
                  <a:pt x="6168" y="15446"/>
                  <a:pt x="6037" y="15548"/>
                  <a:pt x="5891" y="15548"/>
                </a:cubicBezTo>
                <a:cubicBezTo>
                  <a:pt x="5873" y="15548"/>
                  <a:pt x="5854" y="15546"/>
                  <a:pt x="5836" y="15543"/>
                </a:cubicBezTo>
                <a:cubicBezTo>
                  <a:pt x="4743" y="15335"/>
                  <a:pt x="3765" y="14584"/>
                  <a:pt x="3282" y="13583"/>
                </a:cubicBezTo>
                <a:cubicBezTo>
                  <a:pt x="2797" y="12582"/>
                  <a:pt x="2817" y="11348"/>
                  <a:pt x="3332" y="10364"/>
                </a:cubicBezTo>
                <a:cubicBezTo>
                  <a:pt x="3997" y="9092"/>
                  <a:pt x="5445" y="8303"/>
                  <a:pt x="6974" y="8303"/>
                </a:cubicBezTo>
                <a:cubicBezTo>
                  <a:pt x="7266" y="8303"/>
                  <a:pt x="7561" y="8332"/>
                  <a:pt x="7854" y="8392"/>
                </a:cubicBezTo>
                <a:cubicBezTo>
                  <a:pt x="9430" y="8715"/>
                  <a:pt x="10890" y="9882"/>
                  <a:pt x="11760" y="11514"/>
                </a:cubicBezTo>
                <a:cubicBezTo>
                  <a:pt x="13027" y="13897"/>
                  <a:pt x="12899" y="16898"/>
                  <a:pt x="11434" y="19163"/>
                </a:cubicBezTo>
                <a:cubicBezTo>
                  <a:pt x="10064" y="21278"/>
                  <a:pt x="7630" y="22593"/>
                  <a:pt x="5120" y="22610"/>
                </a:cubicBezTo>
                <a:cubicBezTo>
                  <a:pt x="3804" y="26991"/>
                  <a:pt x="5361" y="31817"/>
                  <a:pt x="8669" y="35004"/>
                </a:cubicBezTo>
                <a:cubicBezTo>
                  <a:pt x="11005" y="37255"/>
                  <a:pt x="14253" y="38476"/>
                  <a:pt x="17487" y="38476"/>
                </a:cubicBezTo>
                <a:cubicBezTo>
                  <a:pt x="18910" y="38476"/>
                  <a:pt x="20331" y="38239"/>
                  <a:pt x="21671" y="37750"/>
                </a:cubicBezTo>
                <a:cubicBezTo>
                  <a:pt x="22880" y="37309"/>
                  <a:pt x="24022" y="36673"/>
                  <a:pt x="24913" y="35755"/>
                </a:cubicBezTo>
                <a:cubicBezTo>
                  <a:pt x="25991" y="34631"/>
                  <a:pt x="26626" y="33163"/>
                  <a:pt x="27104" y="31683"/>
                </a:cubicBezTo>
                <a:cubicBezTo>
                  <a:pt x="28220" y="32785"/>
                  <a:pt x="29719" y="33388"/>
                  <a:pt x="31161" y="33984"/>
                </a:cubicBezTo>
                <a:cubicBezTo>
                  <a:pt x="32710" y="34631"/>
                  <a:pt x="34389" y="35054"/>
                  <a:pt x="36059" y="35054"/>
                </a:cubicBezTo>
                <a:cubicBezTo>
                  <a:pt x="36625" y="35054"/>
                  <a:pt x="37190" y="35005"/>
                  <a:pt x="37749" y="34900"/>
                </a:cubicBezTo>
                <a:cubicBezTo>
                  <a:pt x="41511" y="34200"/>
                  <a:pt x="44588" y="30766"/>
                  <a:pt x="44869" y="26941"/>
                </a:cubicBezTo>
                <a:cubicBezTo>
                  <a:pt x="45137" y="23244"/>
                  <a:pt x="42699" y="19500"/>
                  <a:pt x="39247" y="18155"/>
                </a:cubicBezTo>
                <a:cubicBezTo>
                  <a:pt x="38116" y="20244"/>
                  <a:pt x="36161" y="21892"/>
                  <a:pt x="33819" y="22671"/>
                </a:cubicBezTo>
                <a:cubicBezTo>
                  <a:pt x="32802" y="23009"/>
                  <a:pt x="31730" y="23179"/>
                  <a:pt x="30648" y="23188"/>
                </a:cubicBezTo>
                <a:cubicBezTo>
                  <a:pt x="30627" y="23188"/>
                  <a:pt x="30606" y="23188"/>
                  <a:pt x="30586" y="23188"/>
                </a:cubicBezTo>
                <a:cubicBezTo>
                  <a:pt x="28891" y="23188"/>
                  <a:pt x="27176" y="22788"/>
                  <a:pt x="25610" y="21999"/>
                </a:cubicBezTo>
                <a:cubicBezTo>
                  <a:pt x="22925" y="20644"/>
                  <a:pt x="20997" y="18193"/>
                  <a:pt x="20577" y="15604"/>
                </a:cubicBezTo>
                <a:cubicBezTo>
                  <a:pt x="19969" y="11859"/>
                  <a:pt x="22700" y="7930"/>
                  <a:pt x="26421" y="7194"/>
                </a:cubicBezTo>
                <a:cubicBezTo>
                  <a:pt x="26850" y="7109"/>
                  <a:pt x="27283" y="7068"/>
                  <a:pt x="27714" y="7068"/>
                </a:cubicBezTo>
                <a:cubicBezTo>
                  <a:pt x="31029" y="7068"/>
                  <a:pt x="34264" y="9477"/>
                  <a:pt x="35028" y="12744"/>
                </a:cubicBezTo>
                <a:cubicBezTo>
                  <a:pt x="35067" y="12910"/>
                  <a:pt x="34965" y="13076"/>
                  <a:pt x="34798" y="13115"/>
                </a:cubicBezTo>
                <a:cubicBezTo>
                  <a:pt x="34774" y="13121"/>
                  <a:pt x="34749" y="13124"/>
                  <a:pt x="34725" y="13124"/>
                </a:cubicBezTo>
                <a:cubicBezTo>
                  <a:pt x="34585" y="13124"/>
                  <a:pt x="34458" y="13027"/>
                  <a:pt x="34426" y="12884"/>
                </a:cubicBezTo>
                <a:cubicBezTo>
                  <a:pt x="33725" y="9889"/>
                  <a:pt x="30758" y="7684"/>
                  <a:pt x="27721" y="7684"/>
                </a:cubicBezTo>
                <a:cubicBezTo>
                  <a:pt x="27328" y="7684"/>
                  <a:pt x="26933" y="7721"/>
                  <a:pt x="26542" y="7798"/>
                </a:cubicBezTo>
                <a:cubicBezTo>
                  <a:pt x="23132" y="8472"/>
                  <a:pt x="20630" y="12073"/>
                  <a:pt x="21186" y="15503"/>
                </a:cubicBezTo>
                <a:cubicBezTo>
                  <a:pt x="21576" y="17900"/>
                  <a:pt x="23377" y="20177"/>
                  <a:pt x="25889" y="21444"/>
                </a:cubicBezTo>
                <a:cubicBezTo>
                  <a:pt x="27366" y="22190"/>
                  <a:pt x="28983" y="22569"/>
                  <a:pt x="30579" y="22569"/>
                </a:cubicBezTo>
                <a:cubicBezTo>
                  <a:pt x="31618" y="22569"/>
                  <a:pt x="32647" y="22408"/>
                  <a:pt x="33623" y="22083"/>
                </a:cubicBezTo>
                <a:cubicBezTo>
                  <a:pt x="36162" y="21239"/>
                  <a:pt x="38295" y="19215"/>
                  <a:pt x="39186" y="16803"/>
                </a:cubicBezTo>
                <a:cubicBezTo>
                  <a:pt x="39213" y="16734"/>
                  <a:pt x="39262" y="16682"/>
                  <a:pt x="39322" y="16648"/>
                </a:cubicBezTo>
                <a:cubicBezTo>
                  <a:pt x="39705" y="15160"/>
                  <a:pt x="39923" y="13626"/>
                  <a:pt x="39826" y="12102"/>
                </a:cubicBezTo>
                <a:cubicBezTo>
                  <a:pt x="39474" y="6229"/>
                  <a:pt x="34290" y="1326"/>
                  <a:pt x="28502" y="262"/>
                </a:cubicBezTo>
                <a:cubicBezTo>
                  <a:pt x="27539" y="85"/>
                  <a:pt x="26569" y="1"/>
                  <a:pt x="25599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6" name="Google Shape;349;p7"/>
          <p:cNvGrpSpPr/>
          <p:nvPr/>
        </p:nvGrpSpPr>
        <p:grpSpPr>
          <a:xfrm flipH="1">
            <a:off x="9784931" y="4924503"/>
            <a:ext cx="3067444" cy="2426997"/>
            <a:chOff x="2677900" y="3152297"/>
            <a:chExt cx="1079275" cy="853975"/>
          </a:xfrm>
        </p:grpSpPr>
        <p:sp>
          <p:nvSpPr>
            <p:cNvPr id="1050431" name="Google Shape;350;p7"/>
            <p:cNvSpPr/>
            <p:nvPr/>
          </p:nvSpPr>
          <p:spPr>
            <a:xfrm>
              <a:off x="2677900" y="3152297"/>
              <a:ext cx="1079275" cy="853975"/>
            </a:xfrm>
            <a:custGeom>
              <a:avLst/>
              <a:gdLst/>
              <a:ahLst/>
              <a:cxnLst/>
              <a:rect l="l" t="t" r="r" b="b"/>
              <a:pathLst>
                <a:path w="43171" h="34159" extrusionOk="0">
                  <a:moveTo>
                    <a:pt x="22772" y="0"/>
                  </a:moveTo>
                  <a:cubicBezTo>
                    <a:pt x="21110" y="0"/>
                    <a:pt x="19442" y="335"/>
                    <a:pt x="17932" y="1003"/>
                  </a:cubicBezTo>
                  <a:cubicBezTo>
                    <a:pt x="13477" y="2977"/>
                    <a:pt x="10403" y="7360"/>
                    <a:pt x="9107" y="12057"/>
                  </a:cubicBezTo>
                  <a:cubicBezTo>
                    <a:pt x="8790" y="12016"/>
                    <a:pt x="8471" y="11996"/>
                    <a:pt x="8152" y="11996"/>
                  </a:cubicBezTo>
                  <a:cubicBezTo>
                    <a:pt x="4983" y="11996"/>
                    <a:pt x="1771" y="13950"/>
                    <a:pt x="1" y="16598"/>
                  </a:cubicBezTo>
                  <a:lnTo>
                    <a:pt x="8778" y="29286"/>
                  </a:lnTo>
                  <a:cubicBezTo>
                    <a:pt x="9776" y="28682"/>
                    <a:pt x="10756" y="28059"/>
                    <a:pt x="11701" y="27412"/>
                  </a:cubicBezTo>
                  <a:cubicBezTo>
                    <a:pt x="11904" y="27279"/>
                    <a:pt x="12103" y="27143"/>
                    <a:pt x="12301" y="27006"/>
                  </a:cubicBezTo>
                  <a:cubicBezTo>
                    <a:pt x="12323" y="27069"/>
                    <a:pt x="12343" y="27134"/>
                    <a:pt x="12364" y="27199"/>
                  </a:cubicBezTo>
                  <a:cubicBezTo>
                    <a:pt x="13508" y="30810"/>
                    <a:pt x="16826" y="33385"/>
                    <a:pt x="20576" y="34021"/>
                  </a:cubicBezTo>
                  <a:cubicBezTo>
                    <a:pt x="21119" y="34113"/>
                    <a:pt x="21668" y="34158"/>
                    <a:pt x="22216" y="34158"/>
                  </a:cubicBezTo>
                  <a:cubicBezTo>
                    <a:pt x="25523" y="34158"/>
                    <a:pt x="28820" y="32527"/>
                    <a:pt x="30752" y="29833"/>
                  </a:cubicBezTo>
                  <a:cubicBezTo>
                    <a:pt x="31372" y="28968"/>
                    <a:pt x="31858" y="27998"/>
                    <a:pt x="32039" y="26955"/>
                  </a:cubicBezTo>
                  <a:cubicBezTo>
                    <a:pt x="32252" y="25683"/>
                    <a:pt x="32003" y="24383"/>
                    <a:pt x="31638" y="23147"/>
                  </a:cubicBezTo>
                  <a:lnTo>
                    <a:pt x="31638" y="23147"/>
                  </a:lnTo>
                  <a:cubicBezTo>
                    <a:pt x="31968" y="23207"/>
                    <a:pt x="32301" y="23232"/>
                    <a:pt x="32634" y="23232"/>
                  </a:cubicBezTo>
                  <a:cubicBezTo>
                    <a:pt x="33589" y="23232"/>
                    <a:pt x="34549" y="23024"/>
                    <a:pt x="35487" y="22827"/>
                  </a:cubicBezTo>
                  <a:cubicBezTo>
                    <a:pt x="37311" y="22453"/>
                    <a:pt x="39105" y="21693"/>
                    <a:pt x="40422" y="20380"/>
                  </a:cubicBezTo>
                  <a:cubicBezTo>
                    <a:pt x="42669" y="18146"/>
                    <a:pt x="43170" y="14362"/>
                    <a:pt x="41580" y="11614"/>
                  </a:cubicBezTo>
                  <a:cubicBezTo>
                    <a:pt x="40297" y="9410"/>
                    <a:pt x="37726" y="8055"/>
                    <a:pt x="35179" y="8055"/>
                  </a:cubicBezTo>
                  <a:cubicBezTo>
                    <a:pt x="34657" y="8055"/>
                    <a:pt x="34137" y="8112"/>
                    <a:pt x="33629" y="8229"/>
                  </a:cubicBezTo>
                  <a:cubicBezTo>
                    <a:pt x="33530" y="8248"/>
                    <a:pt x="33444" y="8270"/>
                    <a:pt x="33350" y="8296"/>
                  </a:cubicBezTo>
                  <a:cubicBezTo>
                    <a:pt x="33236" y="7915"/>
                    <a:pt x="33112" y="7540"/>
                    <a:pt x="32980" y="7166"/>
                  </a:cubicBezTo>
                  <a:cubicBezTo>
                    <a:pt x="32548" y="5969"/>
                    <a:pt x="31980" y="4817"/>
                    <a:pt x="31202" y="3818"/>
                  </a:cubicBezTo>
                  <a:cubicBezTo>
                    <a:pt x="29232" y="1272"/>
                    <a:pt x="26014" y="0"/>
                    <a:pt x="22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32" name="Google Shape;351;p7"/>
            <p:cNvSpPr/>
            <p:nvPr/>
          </p:nvSpPr>
          <p:spPr>
            <a:xfrm>
              <a:off x="3115575" y="3229400"/>
              <a:ext cx="412775" cy="308275"/>
            </a:xfrm>
            <a:custGeom>
              <a:avLst/>
              <a:gdLst/>
              <a:ahLst/>
              <a:cxnLst/>
              <a:rect l="l" t="t" r="r" b="b"/>
              <a:pathLst>
                <a:path w="16511" h="12331" extrusionOk="0">
                  <a:moveTo>
                    <a:pt x="6605" y="1"/>
                  </a:moveTo>
                  <a:cubicBezTo>
                    <a:pt x="4993" y="1"/>
                    <a:pt x="3380" y="588"/>
                    <a:pt x="2238" y="1750"/>
                  </a:cubicBezTo>
                  <a:cubicBezTo>
                    <a:pt x="35" y="3990"/>
                    <a:pt x="0" y="7952"/>
                    <a:pt x="2163" y="10231"/>
                  </a:cubicBezTo>
                  <a:cubicBezTo>
                    <a:pt x="3432" y="11568"/>
                    <a:pt x="5399" y="12330"/>
                    <a:pt x="7475" y="12330"/>
                  </a:cubicBezTo>
                  <a:cubicBezTo>
                    <a:pt x="7844" y="12330"/>
                    <a:pt x="8217" y="12306"/>
                    <a:pt x="8589" y="12257"/>
                  </a:cubicBezTo>
                  <a:cubicBezTo>
                    <a:pt x="10047" y="12065"/>
                    <a:pt x="11422" y="11527"/>
                    <a:pt x="12591" y="10720"/>
                  </a:cubicBezTo>
                  <a:cubicBezTo>
                    <a:pt x="13327" y="10209"/>
                    <a:pt x="13980" y="9592"/>
                    <a:pt x="14519" y="8886"/>
                  </a:cubicBezTo>
                  <a:cubicBezTo>
                    <a:pt x="15976" y="6975"/>
                    <a:pt x="16510" y="4492"/>
                    <a:pt x="15950" y="2243"/>
                  </a:cubicBezTo>
                  <a:cubicBezTo>
                    <a:pt x="15922" y="2127"/>
                    <a:pt x="15818" y="2049"/>
                    <a:pt x="15703" y="2049"/>
                  </a:cubicBezTo>
                  <a:cubicBezTo>
                    <a:pt x="15682" y="2049"/>
                    <a:pt x="15661" y="2051"/>
                    <a:pt x="15641" y="2056"/>
                  </a:cubicBezTo>
                  <a:cubicBezTo>
                    <a:pt x="15506" y="2090"/>
                    <a:pt x="15420" y="2230"/>
                    <a:pt x="15454" y="2366"/>
                  </a:cubicBezTo>
                  <a:cubicBezTo>
                    <a:pt x="15970" y="4434"/>
                    <a:pt x="15456" y="6813"/>
                    <a:pt x="14113" y="8575"/>
                  </a:cubicBezTo>
                  <a:cubicBezTo>
                    <a:pt x="12804" y="10295"/>
                    <a:pt x="10767" y="11452"/>
                    <a:pt x="8524" y="11748"/>
                  </a:cubicBezTo>
                  <a:cubicBezTo>
                    <a:pt x="8172" y="11795"/>
                    <a:pt x="7820" y="11818"/>
                    <a:pt x="7472" y="11818"/>
                  </a:cubicBezTo>
                  <a:cubicBezTo>
                    <a:pt x="5536" y="11818"/>
                    <a:pt x="3709" y="11113"/>
                    <a:pt x="2534" y="9877"/>
                  </a:cubicBezTo>
                  <a:cubicBezTo>
                    <a:pt x="553" y="7791"/>
                    <a:pt x="585" y="4160"/>
                    <a:pt x="2603" y="2108"/>
                  </a:cubicBezTo>
                  <a:cubicBezTo>
                    <a:pt x="3650" y="1045"/>
                    <a:pt x="5129" y="507"/>
                    <a:pt x="6606" y="507"/>
                  </a:cubicBezTo>
                  <a:cubicBezTo>
                    <a:pt x="7978" y="507"/>
                    <a:pt x="9349" y="971"/>
                    <a:pt x="10370" y="1907"/>
                  </a:cubicBezTo>
                  <a:cubicBezTo>
                    <a:pt x="10420" y="1953"/>
                    <a:pt x="10482" y="1976"/>
                    <a:pt x="10544" y="1976"/>
                  </a:cubicBezTo>
                  <a:cubicBezTo>
                    <a:pt x="10613" y="1976"/>
                    <a:pt x="10681" y="1948"/>
                    <a:pt x="10731" y="1893"/>
                  </a:cubicBezTo>
                  <a:cubicBezTo>
                    <a:pt x="10827" y="1789"/>
                    <a:pt x="10819" y="1627"/>
                    <a:pt x="10716" y="1531"/>
                  </a:cubicBezTo>
                  <a:cubicBezTo>
                    <a:pt x="9601" y="508"/>
                    <a:pt x="8104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33" name="Google Shape;352;p7"/>
            <p:cNvSpPr/>
            <p:nvPr/>
          </p:nvSpPr>
          <p:spPr>
            <a:xfrm>
              <a:off x="2809450" y="3502225"/>
              <a:ext cx="246575" cy="289875"/>
            </a:xfrm>
            <a:custGeom>
              <a:avLst/>
              <a:gdLst/>
              <a:ahLst/>
              <a:cxnLst/>
              <a:rect l="l" t="t" r="r" b="b"/>
              <a:pathLst>
                <a:path w="9863" h="11595" extrusionOk="0">
                  <a:moveTo>
                    <a:pt x="3984" y="0"/>
                  </a:moveTo>
                  <a:cubicBezTo>
                    <a:pt x="3405" y="0"/>
                    <a:pt x="2845" y="105"/>
                    <a:pt x="2338" y="318"/>
                  </a:cubicBezTo>
                  <a:cubicBezTo>
                    <a:pt x="913" y="916"/>
                    <a:pt x="1" y="2371"/>
                    <a:pt x="165" y="3778"/>
                  </a:cubicBezTo>
                  <a:cubicBezTo>
                    <a:pt x="272" y="4691"/>
                    <a:pt x="835" y="5544"/>
                    <a:pt x="1632" y="6003"/>
                  </a:cubicBezTo>
                  <a:cubicBezTo>
                    <a:pt x="2080" y="6261"/>
                    <a:pt x="2599" y="6392"/>
                    <a:pt x="3117" y="6392"/>
                  </a:cubicBezTo>
                  <a:cubicBezTo>
                    <a:pt x="3521" y="6392"/>
                    <a:pt x="3924" y="6313"/>
                    <a:pt x="4293" y="6152"/>
                  </a:cubicBezTo>
                  <a:cubicBezTo>
                    <a:pt x="4423" y="6095"/>
                    <a:pt x="4484" y="5947"/>
                    <a:pt x="4426" y="5816"/>
                  </a:cubicBezTo>
                  <a:cubicBezTo>
                    <a:pt x="4385" y="5720"/>
                    <a:pt x="4291" y="5662"/>
                    <a:pt x="4193" y="5662"/>
                  </a:cubicBezTo>
                  <a:cubicBezTo>
                    <a:pt x="4159" y="5662"/>
                    <a:pt x="4124" y="5669"/>
                    <a:pt x="4091" y="5683"/>
                  </a:cubicBezTo>
                  <a:cubicBezTo>
                    <a:pt x="3785" y="5816"/>
                    <a:pt x="3451" y="5882"/>
                    <a:pt x="3117" y="5882"/>
                  </a:cubicBezTo>
                  <a:cubicBezTo>
                    <a:pt x="2688" y="5882"/>
                    <a:pt x="2259" y="5773"/>
                    <a:pt x="1888" y="5560"/>
                  </a:cubicBezTo>
                  <a:cubicBezTo>
                    <a:pt x="1228" y="5180"/>
                    <a:pt x="763" y="4474"/>
                    <a:pt x="674" y="3718"/>
                  </a:cubicBezTo>
                  <a:cubicBezTo>
                    <a:pt x="537" y="2552"/>
                    <a:pt x="1340" y="1295"/>
                    <a:pt x="2537" y="791"/>
                  </a:cubicBezTo>
                  <a:cubicBezTo>
                    <a:pt x="2982" y="604"/>
                    <a:pt x="3475" y="512"/>
                    <a:pt x="3986" y="512"/>
                  </a:cubicBezTo>
                  <a:cubicBezTo>
                    <a:pt x="4727" y="512"/>
                    <a:pt x="5506" y="706"/>
                    <a:pt x="6229" y="1085"/>
                  </a:cubicBezTo>
                  <a:cubicBezTo>
                    <a:pt x="8019" y="2024"/>
                    <a:pt x="9253" y="4011"/>
                    <a:pt x="9302" y="6030"/>
                  </a:cubicBezTo>
                  <a:cubicBezTo>
                    <a:pt x="9351" y="8049"/>
                    <a:pt x="8212" y="10089"/>
                    <a:pt x="6472" y="11118"/>
                  </a:cubicBezTo>
                  <a:cubicBezTo>
                    <a:pt x="6350" y="11182"/>
                    <a:pt x="6310" y="11346"/>
                    <a:pt x="6382" y="11467"/>
                  </a:cubicBezTo>
                  <a:cubicBezTo>
                    <a:pt x="6430" y="11549"/>
                    <a:pt x="6515" y="11594"/>
                    <a:pt x="6603" y="11594"/>
                  </a:cubicBezTo>
                  <a:cubicBezTo>
                    <a:pt x="6647" y="11594"/>
                    <a:pt x="6691" y="11583"/>
                    <a:pt x="6731" y="11559"/>
                  </a:cubicBezTo>
                  <a:cubicBezTo>
                    <a:pt x="6858" y="11484"/>
                    <a:pt x="6981" y="11405"/>
                    <a:pt x="7102" y="11322"/>
                  </a:cubicBezTo>
                  <a:cubicBezTo>
                    <a:pt x="8811" y="10140"/>
                    <a:pt x="9863" y="8105"/>
                    <a:pt x="9812" y="6015"/>
                  </a:cubicBezTo>
                  <a:cubicBezTo>
                    <a:pt x="9758" y="3781"/>
                    <a:pt x="8445" y="1668"/>
                    <a:pt x="6466" y="631"/>
                  </a:cubicBezTo>
                  <a:cubicBezTo>
                    <a:pt x="5669" y="213"/>
                    <a:pt x="4808" y="0"/>
                    <a:pt x="3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00;p7"/>
          <p:cNvGrpSpPr/>
          <p:nvPr/>
        </p:nvGrpSpPr>
        <p:grpSpPr>
          <a:xfrm>
            <a:off x="223734" y="166767"/>
            <a:ext cx="11605967" cy="6508251"/>
            <a:chOff x="167800" y="125075"/>
            <a:chExt cx="8704475" cy="4881188"/>
          </a:xfrm>
        </p:grpSpPr>
        <p:sp>
          <p:nvSpPr>
            <p:cNvPr id="1050143" name="Google Shape;301;p7"/>
            <p:cNvSpPr/>
            <p:nvPr/>
          </p:nvSpPr>
          <p:spPr>
            <a:xfrm>
              <a:off x="7499225" y="302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44" name="Google Shape;302;p7"/>
            <p:cNvSpPr/>
            <p:nvPr/>
          </p:nvSpPr>
          <p:spPr>
            <a:xfrm>
              <a:off x="8059275" y="1250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45" name="Google Shape;303;p7"/>
            <p:cNvSpPr/>
            <p:nvPr/>
          </p:nvSpPr>
          <p:spPr>
            <a:xfrm>
              <a:off x="8625125" y="169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46" name="Google Shape;304;p7"/>
            <p:cNvSpPr/>
            <p:nvPr/>
          </p:nvSpPr>
          <p:spPr>
            <a:xfrm>
              <a:off x="4817925" y="1791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47" name="Google Shape;305;p7"/>
            <p:cNvSpPr/>
            <p:nvPr/>
          </p:nvSpPr>
          <p:spPr>
            <a:xfrm>
              <a:off x="1429000" y="1854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48" name="Google Shape;306;p7"/>
            <p:cNvSpPr/>
            <p:nvPr/>
          </p:nvSpPr>
          <p:spPr>
            <a:xfrm>
              <a:off x="6087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49" name="Google Shape;307;p7"/>
            <p:cNvSpPr/>
            <p:nvPr/>
          </p:nvSpPr>
          <p:spPr>
            <a:xfrm>
              <a:off x="3139600" y="2012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50" name="Google Shape;308;p7"/>
            <p:cNvSpPr/>
            <p:nvPr/>
          </p:nvSpPr>
          <p:spPr>
            <a:xfrm>
              <a:off x="4201650" y="3536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51" name="Google Shape;309;p7"/>
            <p:cNvSpPr/>
            <p:nvPr/>
          </p:nvSpPr>
          <p:spPr>
            <a:xfrm>
              <a:off x="8679513" y="178975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52" name="Google Shape;310;p7"/>
            <p:cNvSpPr/>
            <p:nvPr/>
          </p:nvSpPr>
          <p:spPr>
            <a:xfrm>
              <a:off x="6662475" y="48347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53" name="Google Shape;311;p7"/>
            <p:cNvSpPr/>
            <p:nvPr/>
          </p:nvSpPr>
          <p:spPr>
            <a:xfrm>
              <a:off x="3195375" y="49109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54" name="Google Shape;312;p7"/>
            <p:cNvSpPr/>
            <p:nvPr/>
          </p:nvSpPr>
          <p:spPr>
            <a:xfrm>
              <a:off x="319950" y="47840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55" name="Google Shape;313;p7"/>
            <p:cNvSpPr/>
            <p:nvPr/>
          </p:nvSpPr>
          <p:spPr>
            <a:xfrm>
              <a:off x="447400" y="18725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56" name="Google Shape;314;p7"/>
            <p:cNvSpPr/>
            <p:nvPr/>
          </p:nvSpPr>
          <p:spPr>
            <a:xfrm>
              <a:off x="2039450" y="3397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57" name="Google Shape;315;p7"/>
            <p:cNvSpPr/>
            <p:nvPr/>
          </p:nvSpPr>
          <p:spPr>
            <a:xfrm>
              <a:off x="167800" y="131601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58" name="Google Shape;316;p7"/>
            <p:cNvSpPr/>
            <p:nvPr/>
          </p:nvSpPr>
          <p:spPr>
            <a:xfrm>
              <a:off x="505050" y="29733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59" name="Google Shape;317;p7"/>
            <p:cNvSpPr/>
            <p:nvPr/>
          </p:nvSpPr>
          <p:spPr>
            <a:xfrm>
              <a:off x="167800" y="23685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60" name="Google Shape;318;p7"/>
            <p:cNvSpPr/>
            <p:nvPr/>
          </p:nvSpPr>
          <p:spPr>
            <a:xfrm>
              <a:off x="353263" y="38481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61" name="Google Shape;319;p7"/>
            <p:cNvSpPr/>
            <p:nvPr/>
          </p:nvSpPr>
          <p:spPr>
            <a:xfrm>
              <a:off x="257725" y="34059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62" name="Google Shape;320;p7"/>
            <p:cNvSpPr/>
            <p:nvPr/>
          </p:nvSpPr>
          <p:spPr>
            <a:xfrm>
              <a:off x="447400" y="42950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63" name="Google Shape;321;p7"/>
            <p:cNvSpPr/>
            <p:nvPr/>
          </p:nvSpPr>
          <p:spPr>
            <a:xfrm>
              <a:off x="11046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64" name="Google Shape;322;p7"/>
            <p:cNvSpPr/>
            <p:nvPr/>
          </p:nvSpPr>
          <p:spPr>
            <a:xfrm>
              <a:off x="2385725" y="47522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65" name="Google Shape;323;p7"/>
            <p:cNvSpPr/>
            <p:nvPr/>
          </p:nvSpPr>
          <p:spPr>
            <a:xfrm>
              <a:off x="4352650" y="48284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66" name="Google Shape;324;p7"/>
            <p:cNvSpPr/>
            <p:nvPr/>
          </p:nvSpPr>
          <p:spPr>
            <a:xfrm>
              <a:off x="5122725" y="47585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67" name="Google Shape;325;p7"/>
            <p:cNvSpPr/>
            <p:nvPr/>
          </p:nvSpPr>
          <p:spPr>
            <a:xfrm>
              <a:off x="5955725" y="49808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68" name="Google Shape;326;p7"/>
            <p:cNvSpPr/>
            <p:nvPr/>
          </p:nvSpPr>
          <p:spPr>
            <a:xfrm>
              <a:off x="8846900" y="25590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69" name="Google Shape;327;p7"/>
            <p:cNvSpPr/>
            <p:nvPr/>
          </p:nvSpPr>
          <p:spPr>
            <a:xfrm>
              <a:off x="8846900" y="1070663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0170" name="Google Shape;328;p7"/>
          <p:cNvSpPr txBox="1">
            <a:spLocks noGrp="1"/>
          </p:cNvSpPr>
          <p:nvPr>
            <p:ph type="title"/>
          </p:nvPr>
        </p:nvSpPr>
        <p:spPr>
          <a:xfrm>
            <a:off x="960000" y="605452"/>
            <a:ext cx="10272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</a:lvl9pPr>
          </a:lstStyle>
          <a:p>
            <a:endParaRPr/>
          </a:p>
        </p:txBody>
      </p:sp>
      <p:sp>
        <p:nvSpPr>
          <p:cNvPr id="1050171" name="Google Shape;329;p7"/>
          <p:cNvSpPr txBox="1">
            <a:spLocks noGrp="1"/>
          </p:cNvSpPr>
          <p:nvPr>
            <p:ph type="body" idx="1"/>
          </p:nvPr>
        </p:nvSpPr>
        <p:spPr>
          <a:xfrm>
            <a:off x="960000" y="2087800"/>
            <a:ext cx="6430800" cy="36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Char char="●"/>
              <a:defRPr sz="2133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</a:lvl9pPr>
          </a:lstStyle>
          <a:p>
            <a:endParaRPr/>
          </a:p>
        </p:txBody>
      </p:sp>
      <p:sp>
        <p:nvSpPr>
          <p:cNvPr id="1050172" name="Google Shape;330;p7"/>
          <p:cNvSpPr/>
          <p:nvPr/>
        </p:nvSpPr>
        <p:spPr>
          <a:xfrm flipH="1">
            <a:off x="-1006899" y="-562334"/>
            <a:ext cx="2295756" cy="1847651"/>
          </a:xfrm>
          <a:custGeom>
            <a:avLst/>
            <a:gdLst/>
            <a:ahLst/>
            <a:cxnLst/>
            <a:rect l="l" t="t" r="r" b="b"/>
            <a:pathLst>
              <a:path w="41360" h="33287" extrusionOk="0">
                <a:moveTo>
                  <a:pt x="22848" y="1"/>
                </a:moveTo>
                <a:cubicBezTo>
                  <a:pt x="20756" y="1"/>
                  <a:pt x="18663" y="602"/>
                  <a:pt x="16938" y="1789"/>
                </a:cubicBezTo>
                <a:cubicBezTo>
                  <a:pt x="16060" y="2391"/>
                  <a:pt x="15275" y="3138"/>
                  <a:pt x="14750" y="4057"/>
                </a:cubicBezTo>
                <a:cubicBezTo>
                  <a:pt x="14117" y="5181"/>
                  <a:pt x="13910" y="6487"/>
                  <a:pt x="13833" y="7775"/>
                </a:cubicBezTo>
                <a:cubicBezTo>
                  <a:pt x="12710" y="7122"/>
                  <a:pt x="11384" y="6946"/>
                  <a:pt x="10104" y="6767"/>
                </a:cubicBezTo>
                <a:cubicBezTo>
                  <a:pt x="9519" y="6683"/>
                  <a:pt x="8924" y="6635"/>
                  <a:pt x="8329" y="6635"/>
                </a:cubicBezTo>
                <a:cubicBezTo>
                  <a:pt x="7052" y="6635"/>
                  <a:pt x="5781" y="6854"/>
                  <a:pt x="4631" y="7392"/>
                </a:cubicBezTo>
                <a:cubicBezTo>
                  <a:pt x="1759" y="8731"/>
                  <a:pt x="1" y="12120"/>
                  <a:pt x="565" y="15244"/>
                </a:cubicBezTo>
                <a:cubicBezTo>
                  <a:pt x="1113" y="18264"/>
                  <a:pt x="3841" y="20762"/>
                  <a:pt x="6889" y="21129"/>
                </a:cubicBezTo>
                <a:cubicBezTo>
                  <a:pt x="7364" y="19219"/>
                  <a:pt x="8592" y="17495"/>
                  <a:pt x="10310" y="16386"/>
                </a:cubicBezTo>
                <a:cubicBezTo>
                  <a:pt x="11056" y="15905"/>
                  <a:pt x="11880" y="15545"/>
                  <a:pt x="12745" y="15317"/>
                </a:cubicBezTo>
                <a:cubicBezTo>
                  <a:pt x="13494" y="15119"/>
                  <a:pt x="14273" y="15018"/>
                  <a:pt x="15059" y="15018"/>
                </a:cubicBezTo>
                <a:cubicBezTo>
                  <a:pt x="15716" y="15018"/>
                  <a:pt x="16378" y="15089"/>
                  <a:pt x="17031" y="15231"/>
                </a:cubicBezTo>
                <a:cubicBezTo>
                  <a:pt x="19463" y="15764"/>
                  <a:pt x="21516" y="17331"/>
                  <a:pt x="22387" y="19321"/>
                </a:cubicBezTo>
                <a:cubicBezTo>
                  <a:pt x="23646" y="22198"/>
                  <a:pt x="22268" y="25913"/>
                  <a:pt x="19436" y="27271"/>
                </a:cubicBezTo>
                <a:cubicBezTo>
                  <a:pt x="18654" y="27647"/>
                  <a:pt x="17801" y="27824"/>
                  <a:pt x="16945" y="27824"/>
                </a:cubicBezTo>
                <a:cubicBezTo>
                  <a:pt x="14702" y="27824"/>
                  <a:pt x="12442" y="26611"/>
                  <a:pt x="11388" y="24597"/>
                </a:cubicBezTo>
                <a:cubicBezTo>
                  <a:pt x="11323" y="24472"/>
                  <a:pt x="11372" y="24317"/>
                  <a:pt x="11495" y="24250"/>
                </a:cubicBezTo>
                <a:cubicBezTo>
                  <a:pt x="11533" y="24230"/>
                  <a:pt x="11574" y="24221"/>
                  <a:pt x="11614" y="24221"/>
                </a:cubicBezTo>
                <a:cubicBezTo>
                  <a:pt x="11706" y="24221"/>
                  <a:pt x="11795" y="24272"/>
                  <a:pt x="11841" y="24359"/>
                </a:cubicBezTo>
                <a:cubicBezTo>
                  <a:pt x="12806" y="26205"/>
                  <a:pt x="14879" y="27314"/>
                  <a:pt x="16934" y="27314"/>
                </a:cubicBezTo>
                <a:cubicBezTo>
                  <a:pt x="17717" y="27314"/>
                  <a:pt x="18498" y="27153"/>
                  <a:pt x="19214" y="26810"/>
                </a:cubicBezTo>
                <a:cubicBezTo>
                  <a:pt x="21809" y="25566"/>
                  <a:pt x="23073" y="22161"/>
                  <a:pt x="21918" y="19526"/>
                </a:cubicBezTo>
                <a:cubicBezTo>
                  <a:pt x="21111" y="17683"/>
                  <a:pt x="19197" y="16230"/>
                  <a:pt x="16921" y="15732"/>
                </a:cubicBezTo>
                <a:cubicBezTo>
                  <a:pt x="16304" y="15597"/>
                  <a:pt x="15678" y="15530"/>
                  <a:pt x="15058" y="15530"/>
                </a:cubicBezTo>
                <a:cubicBezTo>
                  <a:pt x="13460" y="15530"/>
                  <a:pt x="11895" y="15973"/>
                  <a:pt x="10587" y="16817"/>
                </a:cubicBezTo>
                <a:cubicBezTo>
                  <a:pt x="8727" y="18019"/>
                  <a:pt x="7434" y="20082"/>
                  <a:pt x="7217" y="22202"/>
                </a:cubicBezTo>
                <a:cubicBezTo>
                  <a:pt x="7209" y="22263"/>
                  <a:pt x="7181" y="22314"/>
                  <a:pt x="7140" y="22354"/>
                </a:cubicBezTo>
                <a:cubicBezTo>
                  <a:pt x="7140" y="23626"/>
                  <a:pt x="7281" y="24901"/>
                  <a:pt x="7673" y="26103"/>
                </a:cubicBezTo>
                <a:cubicBezTo>
                  <a:pt x="9088" y="30488"/>
                  <a:pt x="13790" y="33286"/>
                  <a:pt x="18408" y="33286"/>
                </a:cubicBezTo>
                <a:cubicBezTo>
                  <a:pt x="18672" y="33286"/>
                  <a:pt x="18935" y="33277"/>
                  <a:pt x="19197" y="33259"/>
                </a:cubicBezTo>
                <a:cubicBezTo>
                  <a:pt x="24058" y="32917"/>
                  <a:pt x="28438" y="29840"/>
                  <a:pt x="31252" y="25862"/>
                </a:cubicBezTo>
                <a:cubicBezTo>
                  <a:pt x="32420" y="26463"/>
                  <a:pt x="33741" y="26739"/>
                  <a:pt x="35085" y="26739"/>
                </a:cubicBezTo>
                <a:cubicBezTo>
                  <a:pt x="37311" y="26739"/>
                  <a:pt x="39599" y="25981"/>
                  <a:pt x="41360" y="24684"/>
                </a:cubicBezTo>
                <a:lnTo>
                  <a:pt x="37425" y="9941"/>
                </a:lnTo>
                <a:cubicBezTo>
                  <a:pt x="36280" y="10168"/>
                  <a:pt x="33996" y="10899"/>
                  <a:pt x="33859" y="10917"/>
                </a:cubicBezTo>
                <a:cubicBezTo>
                  <a:pt x="31873" y="11293"/>
                  <a:pt x="30109" y="12825"/>
                  <a:pt x="29469" y="14741"/>
                </a:cubicBezTo>
                <a:cubicBezTo>
                  <a:pt x="28828" y="16657"/>
                  <a:pt x="29315" y="18946"/>
                  <a:pt x="30679" y="20434"/>
                </a:cubicBezTo>
                <a:cubicBezTo>
                  <a:pt x="31567" y="21405"/>
                  <a:pt x="32752" y="21971"/>
                  <a:pt x="33883" y="21971"/>
                </a:cubicBezTo>
                <a:cubicBezTo>
                  <a:pt x="33939" y="21971"/>
                  <a:pt x="33995" y="21969"/>
                  <a:pt x="34051" y="21966"/>
                </a:cubicBezTo>
                <a:cubicBezTo>
                  <a:pt x="35348" y="21899"/>
                  <a:pt x="36530" y="20989"/>
                  <a:pt x="36797" y="19846"/>
                </a:cubicBezTo>
                <a:cubicBezTo>
                  <a:pt x="36972" y="19105"/>
                  <a:pt x="36774" y="18282"/>
                  <a:pt x="36281" y="17701"/>
                </a:cubicBezTo>
                <a:cubicBezTo>
                  <a:pt x="35820" y="17156"/>
                  <a:pt x="35107" y="16831"/>
                  <a:pt x="34394" y="16831"/>
                </a:cubicBezTo>
                <a:cubicBezTo>
                  <a:pt x="34346" y="16831"/>
                  <a:pt x="34299" y="16832"/>
                  <a:pt x="34252" y="16835"/>
                </a:cubicBezTo>
                <a:cubicBezTo>
                  <a:pt x="34246" y="16835"/>
                  <a:pt x="34239" y="16836"/>
                  <a:pt x="34233" y="16836"/>
                </a:cubicBezTo>
                <a:cubicBezTo>
                  <a:pt x="34100" y="16836"/>
                  <a:pt x="33988" y="16732"/>
                  <a:pt x="33981" y="16596"/>
                </a:cubicBezTo>
                <a:cubicBezTo>
                  <a:pt x="33972" y="16456"/>
                  <a:pt x="34079" y="16336"/>
                  <a:pt x="34220" y="16325"/>
                </a:cubicBezTo>
                <a:cubicBezTo>
                  <a:pt x="34278" y="16321"/>
                  <a:pt x="34336" y="16320"/>
                  <a:pt x="34395" y="16320"/>
                </a:cubicBezTo>
                <a:cubicBezTo>
                  <a:pt x="35256" y="16320"/>
                  <a:pt x="36116" y="16713"/>
                  <a:pt x="36673" y="17370"/>
                </a:cubicBezTo>
                <a:cubicBezTo>
                  <a:pt x="37267" y="18073"/>
                  <a:pt x="37507" y="19067"/>
                  <a:pt x="37296" y="19963"/>
                </a:cubicBezTo>
                <a:cubicBezTo>
                  <a:pt x="36973" y="21341"/>
                  <a:pt x="35621" y="22399"/>
                  <a:pt x="34077" y="22478"/>
                </a:cubicBezTo>
                <a:cubicBezTo>
                  <a:pt x="34013" y="22482"/>
                  <a:pt x="33948" y="22483"/>
                  <a:pt x="33883" y="22483"/>
                </a:cubicBezTo>
                <a:cubicBezTo>
                  <a:pt x="32611" y="22483"/>
                  <a:pt x="31284" y="21856"/>
                  <a:pt x="30302" y="20782"/>
                </a:cubicBezTo>
                <a:cubicBezTo>
                  <a:pt x="28793" y="19134"/>
                  <a:pt x="28275" y="16699"/>
                  <a:pt x="28985" y="14581"/>
                </a:cubicBezTo>
                <a:cubicBezTo>
                  <a:pt x="29646" y="12601"/>
                  <a:pt x="31327" y="11043"/>
                  <a:pt x="33336" y="10512"/>
                </a:cubicBezTo>
                <a:cubicBezTo>
                  <a:pt x="33487" y="6727"/>
                  <a:pt x="31242" y="3179"/>
                  <a:pt x="27931" y="1305"/>
                </a:cubicBezTo>
                <a:cubicBezTo>
                  <a:pt x="26388" y="432"/>
                  <a:pt x="24618" y="1"/>
                  <a:pt x="22848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5" name="Google Shape;331;p7"/>
          <p:cNvGrpSpPr/>
          <p:nvPr/>
        </p:nvGrpSpPr>
        <p:grpSpPr>
          <a:xfrm>
            <a:off x="117577" y="-139712"/>
            <a:ext cx="694919" cy="1219192"/>
            <a:chOff x="3266413" y="556098"/>
            <a:chExt cx="616208" cy="1072728"/>
          </a:xfrm>
        </p:grpSpPr>
        <p:sp>
          <p:nvSpPr>
            <p:cNvPr id="1050173" name="Google Shape;332;p7"/>
            <p:cNvSpPr/>
            <p:nvPr/>
          </p:nvSpPr>
          <p:spPr>
            <a:xfrm>
              <a:off x="3266413" y="556098"/>
              <a:ext cx="616208" cy="1072728"/>
            </a:xfrm>
            <a:custGeom>
              <a:avLst/>
              <a:gdLst/>
              <a:ahLst/>
              <a:cxnLst/>
              <a:rect l="l" t="t" r="r" b="b"/>
              <a:pathLst>
                <a:path w="16045" h="27932" extrusionOk="0">
                  <a:moveTo>
                    <a:pt x="7896" y="0"/>
                  </a:moveTo>
                  <a:cubicBezTo>
                    <a:pt x="7543" y="0"/>
                    <a:pt x="7258" y="285"/>
                    <a:pt x="7258" y="638"/>
                  </a:cubicBezTo>
                  <a:lnTo>
                    <a:pt x="7258" y="11129"/>
                  </a:lnTo>
                  <a:cubicBezTo>
                    <a:pt x="6978" y="11357"/>
                    <a:pt x="6807" y="11703"/>
                    <a:pt x="6807" y="12083"/>
                  </a:cubicBezTo>
                  <a:cubicBezTo>
                    <a:pt x="6807" y="12323"/>
                    <a:pt x="6876" y="12550"/>
                    <a:pt x="6998" y="12742"/>
                  </a:cubicBezTo>
                  <a:lnTo>
                    <a:pt x="250" y="19490"/>
                  </a:lnTo>
                  <a:cubicBezTo>
                    <a:pt x="0" y="19740"/>
                    <a:pt x="0" y="20144"/>
                    <a:pt x="250" y="20392"/>
                  </a:cubicBezTo>
                  <a:lnTo>
                    <a:pt x="7602" y="27744"/>
                  </a:lnTo>
                  <a:cubicBezTo>
                    <a:pt x="7721" y="27863"/>
                    <a:pt x="7884" y="27931"/>
                    <a:pt x="8053" y="27931"/>
                  </a:cubicBezTo>
                  <a:cubicBezTo>
                    <a:pt x="8223" y="27931"/>
                    <a:pt x="8385" y="27865"/>
                    <a:pt x="8504" y="27744"/>
                  </a:cubicBezTo>
                  <a:lnTo>
                    <a:pt x="15857" y="20392"/>
                  </a:lnTo>
                  <a:cubicBezTo>
                    <a:pt x="15976" y="20273"/>
                    <a:pt x="16044" y="20110"/>
                    <a:pt x="16044" y="19941"/>
                  </a:cubicBezTo>
                  <a:cubicBezTo>
                    <a:pt x="16044" y="19772"/>
                    <a:pt x="15977" y="19609"/>
                    <a:pt x="15857" y="19490"/>
                  </a:cubicBezTo>
                  <a:lnTo>
                    <a:pt x="9090" y="12724"/>
                  </a:lnTo>
                  <a:cubicBezTo>
                    <a:pt x="9207" y="12532"/>
                    <a:pt x="9270" y="12310"/>
                    <a:pt x="9270" y="12083"/>
                  </a:cubicBezTo>
                  <a:cubicBezTo>
                    <a:pt x="9270" y="11813"/>
                    <a:pt x="9183" y="11556"/>
                    <a:pt x="9022" y="11341"/>
                  </a:cubicBezTo>
                  <a:cubicBezTo>
                    <a:pt x="8970" y="11273"/>
                    <a:pt x="8912" y="11210"/>
                    <a:pt x="8848" y="11155"/>
                  </a:cubicBezTo>
                  <a:lnTo>
                    <a:pt x="8848" y="638"/>
                  </a:lnTo>
                  <a:cubicBezTo>
                    <a:pt x="8848" y="285"/>
                    <a:pt x="8562" y="0"/>
                    <a:pt x="8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74" name="Google Shape;333;p7"/>
            <p:cNvSpPr/>
            <p:nvPr/>
          </p:nvSpPr>
          <p:spPr>
            <a:xfrm>
              <a:off x="3293297" y="1039540"/>
              <a:ext cx="564707" cy="564707"/>
            </a:xfrm>
            <a:custGeom>
              <a:avLst/>
              <a:gdLst/>
              <a:ahLst/>
              <a:cxnLst/>
              <a:rect l="l" t="t" r="r" b="b"/>
              <a:pathLst>
                <a:path w="14704" h="14704" extrusionOk="0">
                  <a:moveTo>
                    <a:pt x="7351" y="1"/>
                  </a:moveTo>
                  <a:lnTo>
                    <a:pt x="0" y="7352"/>
                  </a:lnTo>
                  <a:lnTo>
                    <a:pt x="7351" y="14704"/>
                  </a:lnTo>
                  <a:lnTo>
                    <a:pt x="14703" y="7352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75" name="Google Shape;334;p7"/>
            <p:cNvSpPr/>
            <p:nvPr/>
          </p:nvSpPr>
          <p:spPr>
            <a:xfrm>
              <a:off x="3322830" y="1069342"/>
              <a:ext cx="505679" cy="505218"/>
            </a:xfrm>
            <a:custGeom>
              <a:avLst/>
              <a:gdLst/>
              <a:ahLst/>
              <a:cxnLst/>
              <a:rect l="l" t="t" r="r" b="b"/>
              <a:pathLst>
                <a:path w="13167" h="13155" extrusionOk="0">
                  <a:moveTo>
                    <a:pt x="6584" y="156"/>
                  </a:moveTo>
                  <a:lnTo>
                    <a:pt x="13006" y="6578"/>
                  </a:lnTo>
                  <a:lnTo>
                    <a:pt x="6584" y="13000"/>
                  </a:lnTo>
                  <a:lnTo>
                    <a:pt x="1196" y="7610"/>
                  </a:lnTo>
                  <a:lnTo>
                    <a:pt x="163" y="6578"/>
                  </a:lnTo>
                  <a:lnTo>
                    <a:pt x="1298" y="5442"/>
                  </a:lnTo>
                  <a:lnTo>
                    <a:pt x="6584" y="156"/>
                  </a:lnTo>
                  <a:close/>
                  <a:moveTo>
                    <a:pt x="6583" y="1"/>
                  </a:moveTo>
                  <a:cubicBezTo>
                    <a:pt x="6567" y="1"/>
                    <a:pt x="6550" y="7"/>
                    <a:pt x="6538" y="19"/>
                  </a:cubicBezTo>
                  <a:lnTo>
                    <a:pt x="24" y="6531"/>
                  </a:lnTo>
                  <a:cubicBezTo>
                    <a:pt x="0" y="6557"/>
                    <a:pt x="0" y="6598"/>
                    <a:pt x="24" y="6622"/>
                  </a:cubicBezTo>
                  <a:lnTo>
                    <a:pt x="1153" y="7751"/>
                  </a:lnTo>
                  <a:lnTo>
                    <a:pt x="6538" y="13136"/>
                  </a:lnTo>
                  <a:cubicBezTo>
                    <a:pt x="6552" y="13147"/>
                    <a:pt x="6566" y="13154"/>
                    <a:pt x="6583" y="13154"/>
                  </a:cubicBezTo>
                  <a:cubicBezTo>
                    <a:pt x="6598" y="13154"/>
                    <a:pt x="6615" y="13147"/>
                    <a:pt x="6626" y="13136"/>
                  </a:cubicBezTo>
                  <a:lnTo>
                    <a:pt x="13140" y="6622"/>
                  </a:lnTo>
                  <a:cubicBezTo>
                    <a:pt x="13166" y="6598"/>
                    <a:pt x="13166" y="6557"/>
                    <a:pt x="13141" y="6531"/>
                  </a:cubicBezTo>
                  <a:lnTo>
                    <a:pt x="6629" y="19"/>
                  </a:lnTo>
                  <a:cubicBezTo>
                    <a:pt x="6616" y="7"/>
                    <a:pt x="6600" y="1"/>
                    <a:pt x="6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76" name="Google Shape;335;p7"/>
            <p:cNvSpPr/>
            <p:nvPr/>
          </p:nvSpPr>
          <p:spPr>
            <a:xfrm>
              <a:off x="3486973" y="1213745"/>
              <a:ext cx="34564" cy="40978"/>
            </a:xfrm>
            <a:custGeom>
              <a:avLst/>
              <a:gdLst/>
              <a:ahLst/>
              <a:cxnLst/>
              <a:rect l="l" t="t" r="r" b="b"/>
              <a:pathLst>
                <a:path w="900" h="1067" extrusionOk="0">
                  <a:moveTo>
                    <a:pt x="103" y="1"/>
                  </a:moveTo>
                  <a:cubicBezTo>
                    <a:pt x="92" y="1"/>
                    <a:pt x="81" y="3"/>
                    <a:pt x="71" y="8"/>
                  </a:cubicBezTo>
                  <a:cubicBezTo>
                    <a:pt x="25" y="25"/>
                    <a:pt x="1" y="77"/>
                    <a:pt x="18" y="125"/>
                  </a:cubicBezTo>
                  <a:cubicBezTo>
                    <a:pt x="53" y="223"/>
                    <a:pt x="103" y="312"/>
                    <a:pt x="152" y="398"/>
                  </a:cubicBezTo>
                  <a:cubicBezTo>
                    <a:pt x="203" y="483"/>
                    <a:pt x="257" y="565"/>
                    <a:pt x="316" y="643"/>
                  </a:cubicBezTo>
                  <a:cubicBezTo>
                    <a:pt x="373" y="724"/>
                    <a:pt x="438" y="797"/>
                    <a:pt x="507" y="869"/>
                  </a:cubicBezTo>
                  <a:cubicBezTo>
                    <a:pt x="579" y="937"/>
                    <a:pt x="654" y="1005"/>
                    <a:pt x="752" y="1056"/>
                  </a:cubicBezTo>
                  <a:cubicBezTo>
                    <a:pt x="766" y="1063"/>
                    <a:pt x="783" y="1067"/>
                    <a:pt x="801" y="1067"/>
                  </a:cubicBezTo>
                  <a:cubicBezTo>
                    <a:pt x="804" y="1067"/>
                    <a:pt x="808" y="1067"/>
                    <a:pt x="812" y="1066"/>
                  </a:cubicBezTo>
                  <a:cubicBezTo>
                    <a:pt x="864" y="1057"/>
                    <a:pt x="899" y="1010"/>
                    <a:pt x="891" y="956"/>
                  </a:cubicBezTo>
                  <a:cubicBezTo>
                    <a:pt x="872" y="846"/>
                    <a:pt x="830" y="751"/>
                    <a:pt x="784" y="660"/>
                  </a:cubicBezTo>
                  <a:cubicBezTo>
                    <a:pt x="734" y="573"/>
                    <a:pt x="675" y="489"/>
                    <a:pt x="609" y="412"/>
                  </a:cubicBezTo>
                  <a:cubicBezTo>
                    <a:pt x="545" y="332"/>
                    <a:pt x="474" y="261"/>
                    <a:pt x="398" y="193"/>
                  </a:cubicBezTo>
                  <a:cubicBezTo>
                    <a:pt x="321" y="126"/>
                    <a:pt x="240" y="62"/>
                    <a:pt x="145" y="11"/>
                  </a:cubicBezTo>
                  <a:cubicBezTo>
                    <a:pt x="132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77" name="Google Shape;336;p7"/>
            <p:cNvSpPr/>
            <p:nvPr/>
          </p:nvSpPr>
          <p:spPr>
            <a:xfrm>
              <a:off x="3442231" y="1283066"/>
              <a:ext cx="99546" cy="96512"/>
            </a:xfrm>
            <a:custGeom>
              <a:avLst/>
              <a:gdLst/>
              <a:ahLst/>
              <a:cxnLst/>
              <a:rect l="l" t="t" r="r" b="b"/>
              <a:pathLst>
                <a:path w="2592" h="2513" extrusionOk="0">
                  <a:moveTo>
                    <a:pt x="146" y="1"/>
                  </a:moveTo>
                  <a:cubicBezTo>
                    <a:pt x="100" y="1"/>
                    <a:pt x="61" y="38"/>
                    <a:pt x="61" y="87"/>
                  </a:cubicBezTo>
                  <a:cubicBezTo>
                    <a:pt x="61" y="134"/>
                    <a:pt x="100" y="172"/>
                    <a:pt x="146" y="172"/>
                  </a:cubicBezTo>
                  <a:lnTo>
                    <a:pt x="2349" y="172"/>
                  </a:lnTo>
                  <a:cubicBezTo>
                    <a:pt x="2246" y="383"/>
                    <a:pt x="2116" y="560"/>
                    <a:pt x="1963" y="739"/>
                  </a:cubicBezTo>
                  <a:cubicBezTo>
                    <a:pt x="1786" y="947"/>
                    <a:pt x="1594" y="1159"/>
                    <a:pt x="1395" y="1353"/>
                  </a:cubicBezTo>
                  <a:cubicBezTo>
                    <a:pt x="1196" y="1549"/>
                    <a:pt x="987" y="1733"/>
                    <a:pt x="764" y="1901"/>
                  </a:cubicBezTo>
                  <a:cubicBezTo>
                    <a:pt x="542" y="2070"/>
                    <a:pt x="306" y="2220"/>
                    <a:pt x="56" y="2351"/>
                  </a:cubicBezTo>
                  <a:lnTo>
                    <a:pt x="55" y="2351"/>
                  </a:lnTo>
                  <a:cubicBezTo>
                    <a:pt x="20" y="2371"/>
                    <a:pt x="1" y="2412"/>
                    <a:pt x="12" y="2451"/>
                  </a:cubicBezTo>
                  <a:cubicBezTo>
                    <a:pt x="24" y="2489"/>
                    <a:pt x="58" y="2512"/>
                    <a:pt x="95" y="2512"/>
                  </a:cubicBezTo>
                  <a:cubicBezTo>
                    <a:pt x="103" y="2512"/>
                    <a:pt x="111" y="2511"/>
                    <a:pt x="119" y="2509"/>
                  </a:cubicBezTo>
                  <a:cubicBezTo>
                    <a:pt x="402" y="2427"/>
                    <a:pt x="677" y="2305"/>
                    <a:pt x="932" y="2152"/>
                  </a:cubicBezTo>
                  <a:cubicBezTo>
                    <a:pt x="1187" y="1999"/>
                    <a:pt x="1427" y="1817"/>
                    <a:pt x="1646" y="1619"/>
                  </a:cubicBezTo>
                  <a:cubicBezTo>
                    <a:pt x="1866" y="1419"/>
                    <a:pt x="2069" y="1213"/>
                    <a:pt x="2257" y="974"/>
                  </a:cubicBezTo>
                  <a:cubicBezTo>
                    <a:pt x="2440" y="736"/>
                    <a:pt x="2592" y="420"/>
                    <a:pt x="2561" y="99"/>
                  </a:cubicBezTo>
                  <a:cubicBezTo>
                    <a:pt x="2562" y="95"/>
                    <a:pt x="2562" y="89"/>
                    <a:pt x="2562" y="85"/>
                  </a:cubicBezTo>
                  <a:cubicBezTo>
                    <a:pt x="2562" y="38"/>
                    <a:pt x="2524" y="1"/>
                    <a:pt x="2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78" name="Google Shape;337;p7"/>
            <p:cNvSpPr/>
            <p:nvPr/>
          </p:nvSpPr>
          <p:spPr>
            <a:xfrm>
              <a:off x="3504486" y="1327578"/>
              <a:ext cx="11176" cy="84990"/>
            </a:xfrm>
            <a:custGeom>
              <a:avLst/>
              <a:gdLst/>
              <a:ahLst/>
              <a:cxnLst/>
              <a:rect l="l" t="t" r="r" b="b"/>
              <a:pathLst>
                <a:path w="291" h="2213" extrusionOk="0">
                  <a:moveTo>
                    <a:pt x="203" y="65"/>
                  </a:moveTo>
                  <a:lnTo>
                    <a:pt x="203" y="65"/>
                  </a:lnTo>
                  <a:cubicBezTo>
                    <a:pt x="210" y="72"/>
                    <a:pt x="215" y="81"/>
                    <a:pt x="216" y="93"/>
                  </a:cubicBezTo>
                  <a:lnTo>
                    <a:pt x="216" y="93"/>
                  </a:lnTo>
                  <a:lnTo>
                    <a:pt x="203" y="65"/>
                  </a:lnTo>
                  <a:close/>
                  <a:moveTo>
                    <a:pt x="132" y="0"/>
                  </a:moveTo>
                  <a:cubicBezTo>
                    <a:pt x="95" y="0"/>
                    <a:pt x="61" y="24"/>
                    <a:pt x="51" y="61"/>
                  </a:cubicBezTo>
                  <a:cubicBezTo>
                    <a:pt x="41" y="94"/>
                    <a:pt x="45" y="126"/>
                    <a:pt x="58" y="152"/>
                  </a:cubicBezTo>
                  <a:lnTo>
                    <a:pt x="58" y="152"/>
                  </a:lnTo>
                  <a:cubicBezTo>
                    <a:pt x="11" y="479"/>
                    <a:pt x="1" y="807"/>
                    <a:pt x="1" y="1133"/>
                  </a:cubicBezTo>
                  <a:cubicBezTo>
                    <a:pt x="4" y="1468"/>
                    <a:pt x="16" y="1804"/>
                    <a:pt x="61" y="2139"/>
                  </a:cubicBezTo>
                  <a:cubicBezTo>
                    <a:pt x="66" y="2176"/>
                    <a:pt x="94" y="2207"/>
                    <a:pt x="134" y="2212"/>
                  </a:cubicBezTo>
                  <a:cubicBezTo>
                    <a:pt x="137" y="2213"/>
                    <a:pt x="141" y="2213"/>
                    <a:pt x="145" y="2213"/>
                  </a:cubicBezTo>
                  <a:cubicBezTo>
                    <a:pt x="188" y="2213"/>
                    <a:pt x="226" y="2183"/>
                    <a:pt x="231" y="2139"/>
                  </a:cubicBezTo>
                  <a:cubicBezTo>
                    <a:pt x="275" y="1804"/>
                    <a:pt x="288" y="1468"/>
                    <a:pt x="290" y="1133"/>
                  </a:cubicBezTo>
                  <a:cubicBezTo>
                    <a:pt x="290" y="799"/>
                    <a:pt x="279" y="463"/>
                    <a:pt x="231" y="128"/>
                  </a:cubicBezTo>
                  <a:lnTo>
                    <a:pt x="217" y="96"/>
                  </a:lnTo>
                  <a:lnTo>
                    <a:pt x="217" y="96"/>
                  </a:lnTo>
                  <a:cubicBezTo>
                    <a:pt x="222" y="55"/>
                    <a:pt x="196" y="15"/>
                    <a:pt x="155" y="4"/>
                  </a:cubicBezTo>
                  <a:cubicBezTo>
                    <a:pt x="147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79" name="Google Shape;338;p7"/>
            <p:cNvSpPr/>
            <p:nvPr/>
          </p:nvSpPr>
          <p:spPr>
            <a:xfrm>
              <a:off x="3508365" y="1329805"/>
              <a:ext cx="36600" cy="36677"/>
            </a:xfrm>
            <a:custGeom>
              <a:avLst/>
              <a:gdLst/>
              <a:ahLst/>
              <a:cxnLst/>
              <a:rect l="l" t="t" r="r" b="b"/>
              <a:pathLst>
                <a:path w="953" h="955" extrusionOk="0">
                  <a:moveTo>
                    <a:pt x="99" y="1"/>
                  </a:moveTo>
                  <a:cubicBezTo>
                    <a:pt x="86" y="1"/>
                    <a:pt x="73" y="4"/>
                    <a:pt x="60" y="10"/>
                  </a:cubicBezTo>
                  <a:cubicBezTo>
                    <a:pt x="18" y="32"/>
                    <a:pt x="1" y="84"/>
                    <a:pt x="21" y="128"/>
                  </a:cubicBezTo>
                  <a:cubicBezTo>
                    <a:pt x="110" y="303"/>
                    <a:pt x="233" y="447"/>
                    <a:pt x="365" y="583"/>
                  </a:cubicBezTo>
                  <a:cubicBezTo>
                    <a:pt x="498" y="717"/>
                    <a:pt x="640" y="844"/>
                    <a:pt x="807" y="943"/>
                  </a:cubicBezTo>
                  <a:cubicBezTo>
                    <a:pt x="821" y="950"/>
                    <a:pt x="837" y="954"/>
                    <a:pt x="853" y="954"/>
                  </a:cubicBezTo>
                  <a:cubicBezTo>
                    <a:pt x="866" y="954"/>
                    <a:pt x="881" y="951"/>
                    <a:pt x="894" y="944"/>
                  </a:cubicBezTo>
                  <a:cubicBezTo>
                    <a:pt x="937" y="920"/>
                    <a:pt x="953" y="867"/>
                    <a:pt x="929" y="825"/>
                  </a:cubicBezTo>
                  <a:lnTo>
                    <a:pt x="927" y="819"/>
                  </a:lnTo>
                  <a:cubicBezTo>
                    <a:pt x="833" y="647"/>
                    <a:pt x="716" y="504"/>
                    <a:pt x="587" y="368"/>
                  </a:cubicBezTo>
                  <a:cubicBezTo>
                    <a:pt x="460" y="235"/>
                    <a:pt x="323" y="110"/>
                    <a:pt x="149" y="14"/>
                  </a:cubicBezTo>
                  <a:lnTo>
                    <a:pt x="143" y="13"/>
                  </a:lnTo>
                  <a:cubicBezTo>
                    <a:pt x="129" y="5"/>
                    <a:pt x="114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80" name="Google Shape;339;p7"/>
            <p:cNvSpPr/>
            <p:nvPr/>
          </p:nvSpPr>
          <p:spPr>
            <a:xfrm>
              <a:off x="3588785" y="1237441"/>
              <a:ext cx="89330" cy="14479"/>
            </a:xfrm>
            <a:custGeom>
              <a:avLst/>
              <a:gdLst/>
              <a:ahLst/>
              <a:cxnLst/>
              <a:rect l="l" t="t" r="r" b="b"/>
              <a:pathLst>
                <a:path w="2326" h="377" extrusionOk="0">
                  <a:moveTo>
                    <a:pt x="1241" y="1"/>
                  </a:moveTo>
                  <a:cubicBezTo>
                    <a:pt x="1215" y="1"/>
                    <a:pt x="1189" y="1"/>
                    <a:pt x="1164" y="1"/>
                  </a:cubicBezTo>
                  <a:cubicBezTo>
                    <a:pt x="801" y="7"/>
                    <a:pt x="439" y="26"/>
                    <a:pt x="78" y="103"/>
                  </a:cubicBezTo>
                  <a:cubicBezTo>
                    <a:pt x="45" y="110"/>
                    <a:pt x="18" y="135"/>
                    <a:pt x="11" y="169"/>
                  </a:cubicBezTo>
                  <a:cubicBezTo>
                    <a:pt x="1" y="217"/>
                    <a:pt x="30" y="263"/>
                    <a:pt x="78" y="274"/>
                  </a:cubicBezTo>
                  <a:cubicBezTo>
                    <a:pt x="441" y="350"/>
                    <a:pt x="802" y="370"/>
                    <a:pt x="1164" y="376"/>
                  </a:cubicBezTo>
                  <a:cubicBezTo>
                    <a:pt x="1187" y="376"/>
                    <a:pt x="1209" y="376"/>
                    <a:pt x="1232" y="376"/>
                  </a:cubicBezTo>
                  <a:cubicBezTo>
                    <a:pt x="1391" y="376"/>
                    <a:pt x="1548" y="369"/>
                    <a:pt x="1707" y="356"/>
                  </a:cubicBezTo>
                  <a:cubicBezTo>
                    <a:pt x="1889" y="342"/>
                    <a:pt x="2069" y="319"/>
                    <a:pt x="2250" y="274"/>
                  </a:cubicBezTo>
                  <a:cubicBezTo>
                    <a:pt x="2280" y="266"/>
                    <a:pt x="2305" y="242"/>
                    <a:pt x="2314" y="209"/>
                  </a:cubicBezTo>
                  <a:cubicBezTo>
                    <a:pt x="2325" y="162"/>
                    <a:pt x="2297" y="115"/>
                    <a:pt x="2250" y="103"/>
                  </a:cubicBezTo>
                  <a:cubicBezTo>
                    <a:pt x="2069" y="58"/>
                    <a:pt x="1889" y="33"/>
                    <a:pt x="1707" y="19"/>
                  </a:cubicBezTo>
                  <a:cubicBezTo>
                    <a:pt x="1551" y="7"/>
                    <a:pt x="1396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81" name="Google Shape;340;p7"/>
            <p:cNvSpPr/>
            <p:nvPr/>
          </p:nvSpPr>
          <p:spPr>
            <a:xfrm>
              <a:off x="3573039" y="1270892"/>
              <a:ext cx="111029" cy="58721"/>
            </a:xfrm>
            <a:custGeom>
              <a:avLst/>
              <a:gdLst/>
              <a:ahLst/>
              <a:cxnLst/>
              <a:rect l="l" t="t" r="r" b="b"/>
              <a:pathLst>
                <a:path w="2891" h="1529" extrusionOk="0">
                  <a:moveTo>
                    <a:pt x="2691" y="85"/>
                  </a:moveTo>
                  <a:lnTo>
                    <a:pt x="2776" y="170"/>
                  </a:lnTo>
                  <a:lnTo>
                    <a:pt x="2683" y="170"/>
                  </a:lnTo>
                  <a:cubicBezTo>
                    <a:pt x="2664" y="361"/>
                    <a:pt x="2664" y="554"/>
                    <a:pt x="2658" y="743"/>
                  </a:cubicBezTo>
                  <a:cubicBezTo>
                    <a:pt x="2662" y="936"/>
                    <a:pt x="2664" y="1127"/>
                    <a:pt x="2681" y="1317"/>
                  </a:cubicBezTo>
                  <a:lnTo>
                    <a:pt x="2774" y="1316"/>
                  </a:lnTo>
                  <a:lnTo>
                    <a:pt x="2690" y="1401"/>
                  </a:lnTo>
                  <a:cubicBezTo>
                    <a:pt x="2687" y="1374"/>
                    <a:pt x="2683" y="1345"/>
                    <a:pt x="2681" y="1317"/>
                  </a:cubicBezTo>
                  <a:lnTo>
                    <a:pt x="358" y="1359"/>
                  </a:lnTo>
                  <a:cubicBezTo>
                    <a:pt x="375" y="1152"/>
                    <a:pt x="360" y="951"/>
                    <a:pt x="338" y="750"/>
                  </a:cubicBezTo>
                  <a:cubicBezTo>
                    <a:pt x="327" y="639"/>
                    <a:pt x="312" y="523"/>
                    <a:pt x="287" y="412"/>
                  </a:cubicBezTo>
                  <a:cubicBezTo>
                    <a:pt x="278" y="355"/>
                    <a:pt x="263" y="300"/>
                    <a:pt x="251" y="243"/>
                  </a:cubicBezTo>
                  <a:cubicBezTo>
                    <a:pt x="242" y="216"/>
                    <a:pt x="235" y="185"/>
                    <a:pt x="227" y="160"/>
                  </a:cubicBezTo>
                  <a:cubicBezTo>
                    <a:pt x="222" y="159"/>
                    <a:pt x="200" y="160"/>
                    <a:pt x="176" y="141"/>
                  </a:cubicBezTo>
                  <a:lnTo>
                    <a:pt x="176" y="141"/>
                  </a:lnTo>
                  <a:cubicBezTo>
                    <a:pt x="1018" y="158"/>
                    <a:pt x="1847" y="168"/>
                    <a:pt x="2683" y="170"/>
                  </a:cubicBezTo>
                  <a:cubicBezTo>
                    <a:pt x="2684" y="142"/>
                    <a:pt x="2688" y="114"/>
                    <a:pt x="2691" y="85"/>
                  </a:cubicBezTo>
                  <a:close/>
                  <a:moveTo>
                    <a:pt x="358" y="1359"/>
                  </a:moveTo>
                  <a:cubicBezTo>
                    <a:pt x="358" y="1383"/>
                    <a:pt x="354" y="1407"/>
                    <a:pt x="352" y="1430"/>
                  </a:cubicBezTo>
                  <a:lnTo>
                    <a:pt x="267" y="1360"/>
                  </a:lnTo>
                  <a:lnTo>
                    <a:pt x="358" y="1359"/>
                  </a:lnTo>
                  <a:close/>
                  <a:moveTo>
                    <a:pt x="2661" y="0"/>
                  </a:moveTo>
                  <a:cubicBezTo>
                    <a:pt x="1791" y="0"/>
                    <a:pt x="912" y="12"/>
                    <a:pt x="48" y="28"/>
                  </a:cubicBezTo>
                  <a:cubicBezTo>
                    <a:pt x="31" y="64"/>
                    <a:pt x="14" y="122"/>
                    <a:pt x="15" y="178"/>
                  </a:cubicBezTo>
                  <a:lnTo>
                    <a:pt x="7" y="267"/>
                  </a:lnTo>
                  <a:cubicBezTo>
                    <a:pt x="4" y="325"/>
                    <a:pt x="1" y="380"/>
                    <a:pt x="1" y="438"/>
                  </a:cubicBezTo>
                  <a:cubicBezTo>
                    <a:pt x="0" y="555"/>
                    <a:pt x="7" y="668"/>
                    <a:pt x="17" y="782"/>
                  </a:cubicBezTo>
                  <a:cubicBezTo>
                    <a:pt x="40" y="1011"/>
                    <a:pt x="82" y="1241"/>
                    <a:pt x="184" y="1458"/>
                  </a:cubicBezTo>
                  <a:lnTo>
                    <a:pt x="194" y="1483"/>
                  </a:lnTo>
                  <a:cubicBezTo>
                    <a:pt x="208" y="1510"/>
                    <a:pt x="236" y="1528"/>
                    <a:pt x="269" y="1528"/>
                  </a:cubicBezTo>
                  <a:lnTo>
                    <a:pt x="2776" y="1485"/>
                  </a:lnTo>
                  <a:cubicBezTo>
                    <a:pt x="2819" y="1485"/>
                    <a:pt x="2854" y="1452"/>
                    <a:pt x="2860" y="1412"/>
                  </a:cubicBezTo>
                  <a:lnTo>
                    <a:pt x="2860" y="1400"/>
                  </a:lnTo>
                  <a:cubicBezTo>
                    <a:pt x="2887" y="1180"/>
                    <a:pt x="2888" y="961"/>
                    <a:pt x="2891" y="742"/>
                  </a:cubicBezTo>
                  <a:cubicBezTo>
                    <a:pt x="2888" y="632"/>
                    <a:pt x="2888" y="523"/>
                    <a:pt x="2884" y="413"/>
                  </a:cubicBezTo>
                  <a:cubicBezTo>
                    <a:pt x="2882" y="304"/>
                    <a:pt x="2873" y="193"/>
                    <a:pt x="2861" y="85"/>
                  </a:cubicBezTo>
                  <a:lnTo>
                    <a:pt x="2861" y="79"/>
                  </a:lnTo>
                  <a:cubicBezTo>
                    <a:pt x="2859" y="34"/>
                    <a:pt x="2822" y="0"/>
                    <a:pt x="2776" y="0"/>
                  </a:cubicBezTo>
                  <a:cubicBezTo>
                    <a:pt x="2738" y="0"/>
                    <a:pt x="2699" y="0"/>
                    <a:pt x="2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82" name="Google Shape;341;p7"/>
            <p:cNvSpPr/>
            <p:nvPr/>
          </p:nvSpPr>
          <p:spPr>
            <a:xfrm>
              <a:off x="3560788" y="1350237"/>
              <a:ext cx="137336" cy="90559"/>
            </a:xfrm>
            <a:custGeom>
              <a:avLst/>
              <a:gdLst/>
              <a:ahLst/>
              <a:cxnLst/>
              <a:rect l="l" t="t" r="r" b="b"/>
              <a:pathLst>
                <a:path w="3576" h="2358" extrusionOk="0">
                  <a:moveTo>
                    <a:pt x="2172" y="1"/>
                  </a:moveTo>
                  <a:cubicBezTo>
                    <a:pt x="2043" y="1"/>
                    <a:pt x="1915" y="2"/>
                    <a:pt x="1786" y="5"/>
                  </a:cubicBezTo>
                  <a:cubicBezTo>
                    <a:pt x="1218" y="8"/>
                    <a:pt x="651" y="23"/>
                    <a:pt x="83" y="60"/>
                  </a:cubicBezTo>
                  <a:cubicBezTo>
                    <a:pt x="41" y="62"/>
                    <a:pt x="7" y="97"/>
                    <a:pt x="4" y="140"/>
                  </a:cubicBezTo>
                  <a:cubicBezTo>
                    <a:pt x="1" y="186"/>
                    <a:pt x="37" y="227"/>
                    <a:pt x="83" y="230"/>
                  </a:cubicBezTo>
                  <a:cubicBezTo>
                    <a:pt x="652" y="266"/>
                    <a:pt x="1219" y="283"/>
                    <a:pt x="1786" y="286"/>
                  </a:cubicBezTo>
                  <a:cubicBezTo>
                    <a:pt x="1915" y="288"/>
                    <a:pt x="2044" y="290"/>
                    <a:pt x="2173" y="290"/>
                  </a:cubicBezTo>
                  <a:cubicBezTo>
                    <a:pt x="2572" y="290"/>
                    <a:pt x="2971" y="277"/>
                    <a:pt x="3369" y="242"/>
                  </a:cubicBezTo>
                  <a:lnTo>
                    <a:pt x="3369" y="242"/>
                  </a:lnTo>
                  <a:cubicBezTo>
                    <a:pt x="3267" y="551"/>
                    <a:pt x="3182" y="864"/>
                    <a:pt x="3104" y="1180"/>
                  </a:cubicBezTo>
                  <a:cubicBezTo>
                    <a:pt x="3017" y="1535"/>
                    <a:pt x="2936" y="1895"/>
                    <a:pt x="2902" y="2266"/>
                  </a:cubicBezTo>
                  <a:cubicBezTo>
                    <a:pt x="2900" y="2302"/>
                    <a:pt x="2923" y="2340"/>
                    <a:pt x="2959" y="2353"/>
                  </a:cubicBezTo>
                  <a:cubicBezTo>
                    <a:pt x="2968" y="2356"/>
                    <a:pt x="2978" y="2358"/>
                    <a:pt x="2987" y="2358"/>
                  </a:cubicBezTo>
                  <a:cubicBezTo>
                    <a:pt x="3023" y="2358"/>
                    <a:pt x="3056" y="2336"/>
                    <a:pt x="3068" y="2301"/>
                  </a:cubicBezTo>
                  <a:cubicBezTo>
                    <a:pt x="3193" y="1956"/>
                    <a:pt x="3298" y="1608"/>
                    <a:pt x="3391" y="1252"/>
                  </a:cubicBezTo>
                  <a:cubicBezTo>
                    <a:pt x="3484" y="899"/>
                    <a:pt x="3564" y="536"/>
                    <a:pt x="3573" y="159"/>
                  </a:cubicBezTo>
                  <a:lnTo>
                    <a:pt x="3573" y="154"/>
                  </a:lnTo>
                  <a:cubicBezTo>
                    <a:pt x="3575" y="107"/>
                    <a:pt x="3538" y="65"/>
                    <a:pt x="3490" y="60"/>
                  </a:cubicBezTo>
                  <a:cubicBezTo>
                    <a:pt x="3050" y="16"/>
                    <a:pt x="2611" y="1"/>
                    <a:pt x="2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83" name="Google Shape;342;p7"/>
            <p:cNvSpPr/>
            <p:nvPr/>
          </p:nvSpPr>
          <p:spPr>
            <a:xfrm>
              <a:off x="3570773" y="1353539"/>
              <a:ext cx="13096" cy="88447"/>
            </a:xfrm>
            <a:custGeom>
              <a:avLst/>
              <a:gdLst/>
              <a:ahLst/>
              <a:cxnLst/>
              <a:rect l="l" t="t" r="r" b="b"/>
              <a:pathLst>
                <a:path w="341" h="2303" extrusionOk="0">
                  <a:moveTo>
                    <a:pt x="187" y="1"/>
                  </a:moveTo>
                  <a:cubicBezTo>
                    <a:pt x="147" y="1"/>
                    <a:pt x="110" y="30"/>
                    <a:pt x="101" y="71"/>
                  </a:cubicBezTo>
                  <a:lnTo>
                    <a:pt x="101" y="73"/>
                  </a:lnTo>
                  <a:cubicBezTo>
                    <a:pt x="29" y="434"/>
                    <a:pt x="9" y="791"/>
                    <a:pt x="4" y="1149"/>
                  </a:cubicBezTo>
                  <a:cubicBezTo>
                    <a:pt x="0" y="1508"/>
                    <a:pt x="11" y="1868"/>
                    <a:pt x="66" y="2227"/>
                  </a:cubicBezTo>
                  <a:lnTo>
                    <a:pt x="66" y="2231"/>
                  </a:lnTo>
                  <a:cubicBezTo>
                    <a:pt x="72" y="2265"/>
                    <a:pt x="98" y="2294"/>
                    <a:pt x="135" y="2301"/>
                  </a:cubicBezTo>
                  <a:cubicBezTo>
                    <a:pt x="141" y="2302"/>
                    <a:pt x="147" y="2303"/>
                    <a:pt x="153" y="2303"/>
                  </a:cubicBezTo>
                  <a:cubicBezTo>
                    <a:pt x="193" y="2303"/>
                    <a:pt x="228" y="2273"/>
                    <a:pt x="236" y="2233"/>
                  </a:cubicBezTo>
                  <a:cubicBezTo>
                    <a:pt x="303" y="1875"/>
                    <a:pt x="324" y="1515"/>
                    <a:pt x="334" y="1155"/>
                  </a:cubicBezTo>
                  <a:cubicBezTo>
                    <a:pt x="341" y="796"/>
                    <a:pt x="333" y="435"/>
                    <a:pt x="271" y="75"/>
                  </a:cubicBezTo>
                  <a:cubicBezTo>
                    <a:pt x="266" y="40"/>
                    <a:pt x="241" y="11"/>
                    <a:pt x="203" y="3"/>
                  </a:cubicBezTo>
                  <a:cubicBezTo>
                    <a:pt x="198" y="1"/>
                    <a:pt x="19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84" name="Google Shape;343;p7"/>
            <p:cNvSpPr/>
            <p:nvPr/>
          </p:nvSpPr>
          <p:spPr>
            <a:xfrm>
              <a:off x="3573500" y="1414488"/>
              <a:ext cx="106420" cy="13288"/>
            </a:xfrm>
            <a:custGeom>
              <a:avLst/>
              <a:gdLst/>
              <a:ahLst/>
              <a:cxnLst/>
              <a:rect l="l" t="t" r="r" b="b"/>
              <a:pathLst>
                <a:path w="2771" h="346" extrusionOk="0">
                  <a:moveTo>
                    <a:pt x="1168" y="0"/>
                  </a:moveTo>
                  <a:cubicBezTo>
                    <a:pt x="806" y="0"/>
                    <a:pt x="447" y="31"/>
                    <a:pt x="79" y="92"/>
                  </a:cubicBezTo>
                  <a:cubicBezTo>
                    <a:pt x="34" y="100"/>
                    <a:pt x="1" y="143"/>
                    <a:pt x="9" y="191"/>
                  </a:cubicBezTo>
                  <a:cubicBezTo>
                    <a:pt x="16" y="232"/>
                    <a:pt x="51" y="261"/>
                    <a:pt x="93" y="261"/>
                  </a:cubicBezTo>
                  <a:cubicBezTo>
                    <a:pt x="98" y="261"/>
                    <a:pt x="102" y="261"/>
                    <a:pt x="107" y="260"/>
                  </a:cubicBezTo>
                  <a:cubicBezTo>
                    <a:pt x="465" y="201"/>
                    <a:pt x="815" y="171"/>
                    <a:pt x="1166" y="171"/>
                  </a:cubicBezTo>
                  <a:cubicBezTo>
                    <a:pt x="1653" y="171"/>
                    <a:pt x="2143" y="228"/>
                    <a:pt x="2660" y="344"/>
                  </a:cubicBezTo>
                  <a:cubicBezTo>
                    <a:pt x="2665" y="345"/>
                    <a:pt x="2672" y="345"/>
                    <a:pt x="2678" y="345"/>
                  </a:cubicBezTo>
                  <a:cubicBezTo>
                    <a:pt x="2717" y="345"/>
                    <a:pt x="2752" y="320"/>
                    <a:pt x="2760" y="279"/>
                  </a:cubicBezTo>
                  <a:cubicBezTo>
                    <a:pt x="2771" y="233"/>
                    <a:pt x="2741" y="188"/>
                    <a:pt x="2696" y="177"/>
                  </a:cubicBezTo>
                  <a:cubicBezTo>
                    <a:pt x="2167" y="59"/>
                    <a:pt x="1666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85" name="Google Shape;344;p7"/>
            <p:cNvSpPr/>
            <p:nvPr/>
          </p:nvSpPr>
          <p:spPr>
            <a:xfrm>
              <a:off x="3626844" y="1352042"/>
              <a:ext cx="7335" cy="69897"/>
            </a:xfrm>
            <a:custGeom>
              <a:avLst/>
              <a:gdLst/>
              <a:ahLst/>
              <a:cxnLst/>
              <a:rect l="l" t="t" r="r" b="b"/>
              <a:pathLst>
                <a:path w="191" h="1820" extrusionOk="0">
                  <a:moveTo>
                    <a:pt x="108" y="1"/>
                  </a:moveTo>
                  <a:cubicBezTo>
                    <a:pt x="59" y="2"/>
                    <a:pt x="21" y="36"/>
                    <a:pt x="20" y="82"/>
                  </a:cubicBezTo>
                  <a:cubicBezTo>
                    <a:pt x="4" y="631"/>
                    <a:pt x="0" y="1187"/>
                    <a:pt x="6" y="1736"/>
                  </a:cubicBezTo>
                  <a:cubicBezTo>
                    <a:pt x="6" y="1783"/>
                    <a:pt x="43" y="1819"/>
                    <a:pt x="91" y="1819"/>
                  </a:cubicBezTo>
                  <a:cubicBezTo>
                    <a:pt x="138" y="1818"/>
                    <a:pt x="176" y="1779"/>
                    <a:pt x="176" y="1734"/>
                  </a:cubicBezTo>
                  <a:cubicBezTo>
                    <a:pt x="170" y="1188"/>
                    <a:pt x="174" y="634"/>
                    <a:pt x="190" y="88"/>
                  </a:cubicBezTo>
                  <a:cubicBezTo>
                    <a:pt x="191" y="42"/>
                    <a:pt x="155" y="2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86" name="Google Shape;345;p7"/>
            <p:cNvSpPr/>
            <p:nvPr/>
          </p:nvSpPr>
          <p:spPr>
            <a:xfrm>
              <a:off x="3573538" y="1383342"/>
              <a:ext cx="118249" cy="6951"/>
            </a:xfrm>
            <a:custGeom>
              <a:avLst/>
              <a:gdLst/>
              <a:ahLst/>
              <a:cxnLst/>
              <a:rect l="l" t="t" r="r" b="b"/>
              <a:pathLst>
                <a:path w="3079" h="181" extrusionOk="0">
                  <a:moveTo>
                    <a:pt x="110" y="0"/>
                  </a:moveTo>
                  <a:cubicBezTo>
                    <a:pt x="100" y="0"/>
                    <a:pt x="91" y="1"/>
                    <a:pt x="81" y="1"/>
                  </a:cubicBezTo>
                  <a:cubicBezTo>
                    <a:pt x="35" y="6"/>
                    <a:pt x="1" y="49"/>
                    <a:pt x="7" y="96"/>
                  </a:cubicBezTo>
                  <a:cubicBezTo>
                    <a:pt x="11" y="139"/>
                    <a:pt x="52" y="171"/>
                    <a:pt x="93" y="171"/>
                  </a:cubicBezTo>
                  <a:cubicBezTo>
                    <a:pt x="95" y="171"/>
                    <a:pt x="98" y="171"/>
                    <a:pt x="101" y="170"/>
                  </a:cubicBezTo>
                  <a:cubicBezTo>
                    <a:pt x="103" y="170"/>
                    <a:pt x="106" y="170"/>
                    <a:pt x="108" y="170"/>
                  </a:cubicBezTo>
                  <a:cubicBezTo>
                    <a:pt x="126" y="170"/>
                    <a:pt x="151" y="173"/>
                    <a:pt x="174" y="175"/>
                  </a:cubicBezTo>
                  <a:cubicBezTo>
                    <a:pt x="201" y="178"/>
                    <a:pt x="228" y="181"/>
                    <a:pt x="250" y="181"/>
                  </a:cubicBezTo>
                  <a:cubicBezTo>
                    <a:pt x="260" y="181"/>
                    <a:pt x="266" y="179"/>
                    <a:pt x="272" y="179"/>
                  </a:cubicBezTo>
                  <a:lnTo>
                    <a:pt x="2993" y="179"/>
                  </a:lnTo>
                  <a:cubicBezTo>
                    <a:pt x="3040" y="179"/>
                    <a:pt x="3079" y="141"/>
                    <a:pt x="3079" y="94"/>
                  </a:cubicBezTo>
                  <a:cubicBezTo>
                    <a:pt x="3079" y="47"/>
                    <a:pt x="3040" y="9"/>
                    <a:pt x="2993" y="9"/>
                  </a:cubicBezTo>
                  <a:lnTo>
                    <a:pt x="263" y="9"/>
                  </a:lnTo>
                  <a:cubicBezTo>
                    <a:pt x="261" y="9"/>
                    <a:pt x="258" y="10"/>
                    <a:pt x="255" y="10"/>
                  </a:cubicBezTo>
                  <a:cubicBezTo>
                    <a:pt x="238" y="10"/>
                    <a:pt x="213" y="7"/>
                    <a:pt x="189" y="5"/>
                  </a:cubicBezTo>
                  <a:cubicBezTo>
                    <a:pt x="163" y="2"/>
                    <a:pt x="136" y="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87" name="Google Shape;346;p7"/>
            <p:cNvSpPr/>
            <p:nvPr/>
          </p:nvSpPr>
          <p:spPr>
            <a:xfrm>
              <a:off x="3552339" y="997333"/>
              <a:ext cx="45510" cy="45548"/>
            </a:xfrm>
            <a:custGeom>
              <a:avLst/>
              <a:gdLst/>
              <a:ahLst/>
              <a:cxnLst/>
              <a:rect l="l" t="t" r="r" b="b"/>
              <a:pathLst>
                <a:path w="1185" h="1186" extrusionOk="0">
                  <a:moveTo>
                    <a:pt x="593" y="0"/>
                  </a:moveTo>
                  <a:cubicBezTo>
                    <a:pt x="265" y="0"/>
                    <a:pt x="0" y="266"/>
                    <a:pt x="0" y="594"/>
                  </a:cubicBezTo>
                  <a:cubicBezTo>
                    <a:pt x="0" y="920"/>
                    <a:pt x="265" y="1186"/>
                    <a:pt x="593" y="1186"/>
                  </a:cubicBezTo>
                  <a:cubicBezTo>
                    <a:pt x="920" y="1186"/>
                    <a:pt x="1185" y="920"/>
                    <a:pt x="1185" y="594"/>
                  </a:cubicBezTo>
                  <a:cubicBezTo>
                    <a:pt x="1185" y="266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88" name="Google Shape;347;p7"/>
            <p:cNvSpPr/>
            <p:nvPr/>
          </p:nvSpPr>
          <p:spPr>
            <a:xfrm>
              <a:off x="3569621" y="580562"/>
              <a:ext cx="12059" cy="439584"/>
            </a:xfrm>
            <a:custGeom>
              <a:avLst/>
              <a:gdLst/>
              <a:ahLst/>
              <a:cxnLst/>
              <a:rect l="l" t="t" r="r" b="b"/>
              <a:pathLst>
                <a:path w="314" h="11446" extrusionOk="0">
                  <a:moveTo>
                    <a:pt x="1" y="1"/>
                  </a:moveTo>
                  <a:lnTo>
                    <a:pt x="1" y="11446"/>
                  </a:lnTo>
                  <a:lnTo>
                    <a:pt x="314" y="1144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0189" name="Google Shape;348;p7"/>
          <p:cNvSpPr/>
          <p:nvPr/>
        </p:nvSpPr>
        <p:spPr>
          <a:xfrm rot="10800000">
            <a:off x="8978285" y="4043036"/>
            <a:ext cx="3365867" cy="2869155"/>
          </a:xfrm>
          <a:custGeom>
            <a:avLst/>
            <a:gdLst/>
            <a:ahLst/>
            <a:cxnLst/>
            <a:rect l="l" t="t" r="r" b="b"/>
            <a:pathLst>
              <a:path w="45137" h="38476" extrusionOk="0">
                <a:moveTo>
                  <a:pt x="25599" y="1"/>
                </a:moveTo>
                <a:cubicBezTo>
                  <a:pt x="20745" y="1"/>
                  <a:pt x="15919" y="2114"/>
                  <a:pt x="12178" y="5284"/>
                </a:cubicBezTo>
                <a:cubicBezTo>
                  <a:pt x="10221" y="3542"/>
                  <a:pt x="7510" y="2710"/>
                  <a:pt x="4795" y="2710"/>
                </a:cubicBezTo>
                <a:cubicBezTo>
                  <a:pt x="3142" y="2710"/>
                  <a:pt x="1488" y="3019"/>
                  <a:pt x="1" y="3618"/>
                </a:cubicBezTo>
                <a:lnTo>
                  <a:pt x="122" y="22248"/>
                </a:lnTo>
                <a:cubicBezTo>
                  <a:pt x="1392" y="22007"/>
                  <a:pt x="3016" y="21961"/>
                  <a:pt x="3930" y="21961"/>
                </a:cubicBezTo>
                <a:cubicBezTo>
                  <a:pt x="4318" y="21961"/>
                  <a:pt x="4578" y="21970"/>
                  <a:pt x="4628" y="21975"/>
                </a:cubicBezTo>
                <a:cubicBezTo>
                  <a:pt x="4765" y="21984"/>
                  <a:pt x="4903" y="21988"/>
                  <a:pt x="5041" y="21988"/>
                </a:cubicBezTo>
                <a:cubicBezTo>
                  <a:pt x="7345" y="21988"/>
                  <a:pt x="9662" y="20757"/>
                  <a:pt x="10913" y="18826"/>
                </a:cubicBezTo>
                <a:cubicBezTo>
                  <a:pt x="12237" y="16778"/>
                  <a:pt x="12358" y="13956"/>
                  <a:pt x="11212" y="11802"/>
                </a:cubicBezTo>
                <a:cubicBezTo>
                  <a:pt x="10430" y="10331"/>
                  <a:pt x="9127" y="9281"/>
                  <a:pt x="7729" y="8995"/>
                </a:cubicBezTo>
                <a:cubicBezTo>
                  <a:pt x="7486" y="8945"/>
                  <a:pt x="7239" y="8922"/>
                  <a:pt x="6994" y="8922"/>
                </a:cubicBezTo>
                <a:cubicBezTo>
                  <a:pt x="5693" y="8922"/>
                  <a:pt x="4433" y="9591"/>
                  <a:pt x="3879" y="10648"/>
                </a:cubicBezTo>
                <a:cubicBezTo>
                  <a:pt x="3453" y="11463"/>
                  <a:pt x="3436" y="12484"/>
                  <a:pt x="3837" y="13313"/>
                </a:cubicBezTo>
                <a:cubicBezTo>
                  <a:pt x="4237" y="14141"/>
                  <a:pt x="5047" y="14763"/>
                  <a:pt x="5949" y="14937"/>
                </a:cubicBezTo>
                <a:cubicBezTo>
                  <a:pt x="6118" y="14968"/>
                  <a:pt x="6228" y="15130"/>
                  <a:pt x="6196" y="15297"/>
                </a:cubicBezTo>
                <a:cubicBezTo>
                  <a:pt x="6168" y="15446"/>
                  <a:pt x="6037" y="15548"/>
                  <a:pt x="5891" y="15548"/>
                </a:cubicBezTo>
                <a:cubicBezTo>
                  <a:pt x="5873" y="15548"/>
                  <a:pt x="5854" y="15546"/>
                  <a:pt x="5836" y="15543"/>
                </a:cubicBezTo>
                <a:cubicBezTo>
                  <a:pt x="4743" y="15335"/>
                  <a:pt x="3765" y="14584"/>
                  <a:pt x="3282" y="13583"/>
                </a:cubicBezTo>
                <a:cubicBezTo>
                  <a:pt x="2797" y="12582"/>
                  <a:pt x="2817" y="11348"/>
                  <a:pt x="3332" y="10364"/>
                </a:cubicBezTo>
                <a:cubicBezTo>
                  <a:pt x="3997" y="9092"/>
                  <a:pt x="5445" y="8303"/>
                  <a:pt x="6974" y="8303"/>
                </a:cubicBezTo>
                <a:cubicBezTo>
                  <a:pt x="7266" y="8303"/>
                  <a:pt x="7561" y="8332"/>
                  <a:pt x="7854" y="8392"/>
                </a:cubicBezTo>
                <a:cubicBezTo>
                  <a:pt x="9430" y="8715"/>
                  <a:pt x="10890" y="9882"/>
                  <a:pt x="11760" y="11514"/>
                </a:cubicBezTo>
                <a:cubicBezTo>
                  <a:pt x="13027" y="13897"/>
                  <a:pt x="12899" y="16898"/>
                  <a:pt x="11434" y="19163"/>
                </a:cubicBezTo>
                <a:cubicBezTo>
                  <a:pt x="10064" y="21278"/>
                  <a:pt x="7630" y="22593"/>
                  <a:pt x="5120" y="22610"/>
                </a:cubicBezTo>
                <a:cubicBezTo>
                  <a:pt x="3804" y="26991"/>
                  <a:pt x="5361" y="31817"/>
                  <a:pt x="8669" y="35004"/>
                </a:cubicBezTo>
                <a:cubicBezTo>
                  <a:pt x="11005" y="37255"/>
                  <a:pt x="14253" y="38476"/>
                  <a:pt x="17487" y="38476"/>
                </a:cubicBezTo>
                <a:cubicBezTo>
                  <a:pt x="18910" y="38476"/>
                  <a:pt x="20331" y="38239"/>
                  <a:pt x="21671" y="37750"/>
                </a:cubicBezTo>
                <a:cubicBezTo>
                  <a:pt x="22880" y="37309"/>
                  <a:pt x="24022" y="36673"/>
                  <a:pt x="24913" y="35755"/>
                </a:cubicBezTo>
                <a:cubicBezTo>
                  <a:pt x="25991" y="34631"/>
                  <a:pt x="26626" y="33163"/>
                  <a:pt x="27104" y="31683"/>
                </a:cubicBezTo>
                <a:cubicBezTo>
                  <a:pt x="28220" y="32785"/>
                  <a:pt x="29719" y="33388"/>
                  <a:pt x="31161" y="33984"/>
                </a:cubicBezTo>
                <a:cubicBezTo>
                  <a:pt x="32710" y="34631"/>
                  <a:pt x="34389" y="35054"/>
                  <a:pt x="36059" y="35054"/>
                </a:cubicBezTo>
                <a:cubicBezTo>
                  <a:pt x="36625" y="35054"/>
                  <a:pt x="37190" y="35005"/>
                  <a:pt x="37749" y="34900"/>
                </a:cubicBezTo>
                <a:cubicBezTo>
                  <a:pt x="41511" y="34200"/>
                  <a:pt x="44588" y="30766"/>
                  <a:pt x="44869" y="26941"/>
                </a:cubicBezTo>
                <a:cubicBezTo>
                  <a:pt x="45137" y="23244"/>
                  <a:pt x="42699" y="19500"/>
                  <a:pt x="39247" y="18155"/>
                </a:cubicBezTo>
                <a:cubicBezTo>
                  <a:pt x="38116" y="20244"/>
                  <a:pt x="36161" y="21892"/>
                  <a:pt x="33819" y="22671"/>
                </a:cubicBezTo>
                <a:cubicBezTo>
                  <a:pt x="32802" y="23009"/>
                  <a:pt x="31730" y="23179"/>
                  <a:pt x="30648" y="23188"/>
                </a:cubicBezTo>
                <a:cubicBezTo>
                  <a:pt x="30627" y="23188"/>
                  <a:pt x="30606" y="23188"/>
                  <a:pt x="30586" y="23188"/>
                </a:cubicBezTo>
                <a:cubicBezTo>
                  <a:pt x="28891" y="23188"/>
                  <a:pt x="27176" y="22788"/>
                  <a:pt x="25610" y="21999"/>
                </a:cubicBezTo>
                <a:cubicBezTo>
                  <a:pt x="22925" y="20644"/>
                  <a:pt x="20997" y="18193"/>
                  <a:pt x="20577" y="15604"/>
                </a:cubicBezTo>
                <a:cubicBezTo>
                  <a:pt x="19969" y="11859"/>
                  <a:pt x="22700" y="7930"/>
                  <a:pt x="26421" y="7194"/>
                </a:cubicBezTo>
                <a:cubicBezTo>
                  <a:pt x="26850" y="7109"/>
                  <a:pt x="27283" y="7068"/>
                  <a:pt x="27714" y="7068"/>
                </a:cubicBezTo>
                <a:cubicBezTo>
                  <a:pt x="31029" y="7068"/>
                  <a:pt x="34264" y="9477"/>
                  <a:pt x="35028" y="12744"/>
                </a:cubicBezTo>
                <a:cubicBezTo>
                  <a:pt x="35067" y="12910"/>
                  <a:pt x="34965" y="13076"/>
                  <a:pt x="34798" y="13115"/>
                </a:cubicBezTo>
                <a:cubicBezTo>
                  <a:pt x="34774" y="13121"/>
                  <a:pt x="34749" y="13124"/>
                  <a:pt x="34725" y="13124"/>
                </a:cubicBezTo>
                <a:cubicBezTo>
                  <a:pt x="34585" y="13124"/>
                  <a:pt x="34458" y="13027"/>
                  <a:pt x="34426" y="12884"/>
                </a:cubicBezTo>
                <a:cubicBezTo>
                  <a:pt x="33725" y="9889"/>
                  <a:pt x="30758" y="7684"/>
                  <a:pt x="27721" y="7684"/>
                </a:cubicBezTo>
                <a:cubicBezTo>
                  <a:pt x="27328" y="7684"/>
                  <a:pt x="26933" y="7721"/>
                  <a:pt x="26542" y="7798"/>
                </a:cubicBezTo>
                <a:cubicBezTo>
                  <a:pt x="23132" y="8472"/>
                  <a:pt x="20630" y="12073"/>
                  <a:pt x="21186" y="15503"/>
                </a:cubicBezTo>
                <a:cubicBezTo>
                  <a:pt x="21576" y="17900"/>
                  <a:pt x="23377" y="20177"/>
                  <a:pt x="25889" y="21444"/>
                </a:cubicBezTo>
                <a:cubicBezTo>
                  <a:pt x="27366" y="22190"/>
                  <a:pt x="28983" y="22569"/>
                  <a:pt x="30579" y="22569"/>
                </a:cubicBezTo>
                <a:cubicBezTo>
                  <a:pt x="31618" y="22569"/>
                  <a:pt x="32647" y="22408"/>
                  <a:pt x="33623" y="22083"/>
                </a:cubicBezTo>
                <a:cubicBezTo>
                  <a:pt x="36162" y="21239"/>
                  <a:pt x="38295" y="19215"/>
                  <a:pt x="39186" y="16803"/>
                </a:cubicBezTo>
                <a:cubicBezTo>
                  <a:pt x="39213" y="16734"/>
                  <a:pt x="39262" y="16682"/>
                  <a:pt x="39322" y="16648"/>
                </a:cubicBezTo>
                <a:cubicBezTo>
                  <a:pt x="39705" y="15160"/>
                  <a:pt x="39923" y="13626"/>
                  <a:pt x="39826" y="12102"/>
                </a:cubicBezTo>
                <a:cubicBezTo>
                  <a:pt x="39474" y="6229"/>
                  <a:pt x="34290" y="1326"/>
                  <a:pt x="28502" y="262"/>
                </a:cubicBezTo>
                <a:cubicBezTo>
                  <a:pt x="27539" y="85"/>
                  <a:pt x="26569" y="1"/>
                  <a:pt x="25599" y="1"/>
                </a:cubicBezTo>
                <a:close/>
              </a:path>
            </a:pathLst>
          </a:custGeom>
          <a:solidFill>
            <a:srgbClr val="191919">
              <a:alpha val="15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6" name="Google Shape;349;p7"/>
          <p:cNvGrpSpPr/>
          <p:nvPr/>
        </p:nvGrpSpPr>
        <p:grpSpPr>
          <a:xfrm flipH="1">
            <a:off x="9784931" y="4924503"/>
            <a:ext cx="3067444" cy="2426997"/>
            <a:chOff x="2677900" y="3152297"/>
            <a:chExt cx="1079275" cy="853975"/>
          </a:xfrm>
        </p:grpSpPr>
        <p:sp>
          <p:nvSpPr>
            <p:cNvPr id="1050190" name="Google Shape;350;p7"/>
            <p:cNvSpPr/>
            <p:nvPr/>
          </p:nvSpPr>
          <p:spPr>
            <a:xfrm>
              <a:off x="2677900" y="3152297"/>
              <a:ext cx="1079275" cy="853975"/>
            </a:xfrm>
            <a:custGeom>
              <a:avLst/>
              <a:gdLst/>
              <a:ahLst/>
              <a:cxnLst/>
              <a:rect l="l" t="t" r="r" b="b"/>
              <a:pathLst>
                <a:path w="43171" h="34159" extrusionOk="0">
                  <a:moveTo>
                    <a:pt x="22772" y="0"/>
                  </a:moveTo>
                  <a:cubicBezTo>
                    <a:pt x="21110" y="0"/>
                    <a:pt x="19442" y="335"/>
                    <a:pt x="17932" y="1003"/>
                  </a:cubicBezTo>
                  <a:cubicBezTo>
                    <a:pt x="13477" y="2977"/>
                    <a:pt x="10403" y="7360"/>
                    <a:pt x="9107" y="12057"/>
                  </a:cubicBezTo>
                  <a:cubicBezTo>
                    <a:pt x="8790" y="12016"/>
                    <a:pt x="8471" y="11996"/>
                    <a:pt x="8152" y="11996"/>
                  </a:cubicBezTo>
                  <a:cubicBezTo>
                    <a:pt x="4983" y="11996"/>
                    <a:pt x="1771" y="13950"/>
                    <a:pt x="1" y="16598"/>
                  </a:cubicBezTo>
                  <a:lnTo>
                    <a:pt x="8778" y="29286"/>
                  </a:lnTo>
                  <a:cubicBezTo>
                    <a:pt x="9776" y="28682"/>
                    <a:pt x="10756" y="28059"/>
                    <a:pt x="11701" y="27412"/>
                  </a:cubicBezTo>
                  <a:cubicBezTo>
                    <a:pt x="11904" y="27279"/>
                    <a:pt x="12103" y="27143"/>
                    <a:pt x="12301" y="27006"/>
                  </a:cubicBezTo>
                  <a:cubicBezTo>
                    <a:pt x="12323" y="27069"/>
                    <a:pt x="12343" y="27134"/>
                    <a:pt x="12364" y="27199"/>
                  </a:cubicBezTo>
                  <a:cubicBezTo>
                    <a:pt x="13508" y="30810"/>
                    <a:pt x="16826" y="33385"/>
                    <a:pt x="20576" y="34021"/>
                  </a:cubicBezTo>
                  <a:cubicBezTo>
                    <a:pt x="21119" y="34113"/>
                    <a:pt x="21668" y="34158"/>
                    <a:pt x="22216" y="34158"/>
                  </a:cubicBezTo>
                  <a:cubicBezTo>
                    <a:pt x="25523" y="34158"/>
                    <a:pt x="28820" y="32527"/>
                    <a:pt x="30752" y="29833"/>
                  </a:cubicBezTo>
                  <a:cubicBezTo>
                    <a:pt x="31372" y="28968"/>
                    <a:pt x="31858" y="27998"/>
                    <a:pt x="32039" y="26955"/>
                  </a:cubicBezTo>
                  <a:cubicBezTo>
                    <a:pt x="32252" y="25683"/>
                    <a:pt x="32003" y="24383"/>
                    <a:pt x="31638" y="23147"/>
                  </a:cubicBezTo>
                  <a:lnTo>
                    <a:pt x="31638" y="23147"/>
                  </a:lnTo>
                  <a:cubicBezTo>
                    <a:pt x="31968" y="23207"/>
                    <a:pt x="32301" y="23232"/>
                    <a:pt x="32634" y="23232"/>
                  </a:cubicBezTo>
                  <a:cubicBezTo>
                    <a:pt x="33589" y="23232"/>
                    <a:pt x="34549" y="23024"/>
                    <a:pt x="35487" y="22827"/>
                  </a:cubicBezTo>
                  <a:cubicBezTo>
                    <a:pt x="37311" y="22453"/>
                    <a:pt x="39105" y="21693"/>
                    <a:pt x="40422" y="20380"/>
                  </a:cubicBezTo>
                  <a:cubicBezTo>
                    <a:pt x="42669" y="18146"/>
                    <a:pt x="43170" y="14362"/>
                    <a:pt x="41580" y="11614"/>
                  </a:cubicBezTo>
                  <a:cubicBezTo>
                    <a:pt x="40297" y="9410"/>
                    <a:pt x="37726" y="8055"/>
                    <a:pt x="35179" y="8055"/>
                  </a:cubicBezTo>
                  <a:cubicBezTo>
                    <a:pt x="34657" y="8055"/>
                    <a:pt x="34137" y="8112"/>
                    <a:pt x="33629" y="8229"/>
                  </a:cubicBezTo>
                  <a:cubicBezTo>
                    <a:pt x="33530" y="8248"/>
                    <a:pt x="33444" y="8270"/>
                    <a:pt x="33350" y="8296"/>
                  </a:cubicBezTo>
                  <a:cubicBezTo>
                    <a:pt x="33236" y="7915"/>
                    <a:pt x="33112" y="7540"/>
                    <a:pt x="32980" y="7166"/>
                  </a:cubicBezTo>
                  <a:cubicBezTo>
                    <a:pt x="32548" y="5969"/>
                    <a:pt x="31980" y="4817"/>
                    <a:pt x="31202" y="3818"/>
                  </a:cubicBezTo>
                  <a:cubicBezTo>
                    <a:pt x="29232" y="1272"/>
                    <a:pt x="26014" y="0"/>
                    <a:pt x="22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91" name="Google Shape;351;p7"/>
            <p:cNvSpPr/>
            <p:nvPr/>
          </p:nvSpPr>
          <p:spPr>
            <a:xfrm>
              <a:off x="3115575" y="3229400"/>
              <a:ext cx="412775" cy="308275"/>
            </a:xfrm>
            <a:custGeom>
              <a:avLst/>
              <a:gdLst/>
              <a:ahLst/>
              <a:cxnLst/>
              <a:rect l="l" t="t" r="r" b="b"/>
              <a:pathLst>
                <a:path w="16511" h="12331" extrusionOk="0">
                  <a:moveTo>
                    <a:pt x="6605" y="1"/>
                  </a:moveTo>
                  <a:cubicBezTo>
                    <a:pt x="4993" y="1"/>
                    <a:pt x="3380" y="588"/>
                    <a:pt x="2238" y="1750"/>
                  </a:cubicBezTo>
                  <a:cubicBezTo>
                    <a:pt x="35" y="3990"/>
                    <a:pt x="0" y="7952"/>
                    <a:pt x="2163" y="10231"/>
                  </a:cubicBezTo>
                  <a:cubicBezTo>
                    <a:pt x="3432" y="11568"/>
                    <a:pt x="5399" y="12330"/>
                    <a:pt x="7475" y="12330"/>
                  </a:cubicBezTo>
                  <a:cubicBezTo>
                    <a:pt x="7844" y="12330"/>
                    <a:pt x="8217" y="12306"/>
                    <a:pt x="8589" y="12257"/>
                  </a:cubicBezTo>
                  <a:cubicBezTo>
                    <a:pt x="10047" y="12065"/>
                    <a:pt x="11422" y="11527"/>
                    <a:pt x="12591" y="10720"/>
                  </a:cubicBezTo>
                  <a:cubicBezTo>
                    <a:pt x="13327" y="10209"/>
                    <a:pt x="13980" y="9592"/>
                    <a:pt x="14519" y="8886"/>
                  </a:cubicBezTo>
                  <a:cubicBezTo>
                    <a:pt x="15976" y="6975"/>
                    <a:pt x="16510" y="4492"/>
                    <a:pt x="15950" y="2243"/>
                  </a:cubicBezTo>
                  <a:cubicBezTo>
                    <a:pt x="15922" y="2127"/>
                    <a:pt x="15818" y="2049"/>
                    <a:pt x="15703" y="2049"/>
                  </a:cubicBezTo>
                  <a:cubicBezTo>
                    <a:pt x="15682" y="2049"/>
                    <a:pt x="15661" y="2051"/>
                    <a:pt x="15641" y="2056"/>
                  </a:cubicBezTo>
                  <a:cubicBezTo>
                    <a:pt x="15506" y="2090"/>
                    <a:pt x="15420" y="2230"/>
                    <a:pt x="15454" y="2366"/>
                  </a:cubicBezTo>
                  <a:cubicBezTo>
                    <a:pt x="15970" y="4434"/>
                    <a:pt x="15456" y="6813"/>
                    <a:pt x="14113" y="8575"/>
                  </a:cubicBezTo>
                  <a:cubicBezTo>
                    <a:pt x="12804" y="10295"/>
                    <a:pt x="10767" y="11452"/>
                    <a:pt x="8524" y="11748"/>
                  </a:cubicBezTo>
                  <a:cubicBezTo>
                    <a:pt x="8172" y="11795"/>
                    <a:pt x="7820" y="11818"/>
                    <a:pt x="7472" y="11818"/>
                  </a:cubicBezTo>
                  <a:cubicBezTo>
                    <a:pt x="5536" y="11818"/>
                    <a:pt x="3709" y="11113"/>
                    <a:pt x="2534" y="9877"/>
                  </a:cubicBezTo>
                  <a:cubicBezTo>
                    <a:pt x="553" y="7791"/>
                    <a:pt x="585" y="4160"/>
                    <a:pt x="2603" y="2108"/>
                  </a:cubicBezTo>
                  <a:cubicBezTo>
                    <a:pt x="3650" y="1045"/>
                    <a:pt x="5129" y="507"/>
                    <a:pt x="6606" y="507"/>
                  </a:cubicBezTo>
                  <a:cubicBezTo>
                    <a:pt x="7978" y="507"/>
                    <a:pt x="9349" y="971"/>
                    <a:pt x="10370" y="1907"/>
                  </a:cubicBezTo>
                  <a:cubicBezTo>
                    <a:pt x="10420" y="1953"/>
                    <a:pt x="10482" y="1976"/>
                    <a:pt x="10544" y="1976"/>
                  </a:cubicBezTo>
                  <a:cubicBezTo>
                    <a:pt x="10613" y="1976"/>
                    <a:pt x="10681" y="1948"/>
                    <a:pt x="10731" y="1893"/>
                  </a:cubicBezTo>
                  <a:cubicBezTo>
                    <a:pt x="10827" y="1789"/>
                    <a:pt x="10819" y="1627"/>
                    <a:pt x="10716" y="1531"/>
                  </a:cubicBezTo>
                  <a:cubicBezTo>
                    <a:pt x="9601" y="508"/>
                    <a:pt x="8104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192" name="Google Shape;352;p7"/>
            <p:cNvSpPr/>
            <p:nvPr/>
          </p:nvSpPr>
          <p:spPr>
            <a:xfrm>
              <a:off x="2809450" y="3502225"/>
              <a:ext cx="246575" cy="289875"/>
            </a:xfrm>
            <a:custGeom>
              <a:avLst/>
              <a:gdLst/>
              <a:ahLst/>
              <a:cxnLst/>
              <a:rect l="l" t="t" r="r" b="b"/>
              <a:pathLst>
                <a:path w="9863" h="11595" extrusionOk="0">
                  <a:moveTo>
                    <a:pt x="3984" y="0"/>
                  </a:moveTo>
                  <a:cubicBezTo>
                    <a:pt x="3405" y="0"/>
                    <a:pt x="2845" y="105"/>
                    <a:pt x="2338" y="318"/>
                  </a:cubicBezTo>
                  <a:cubicBezTo>
                    <a:pt x="913" y="916"/>
                    <a:pt x="1" y="2371"/>
                    <a:pt x="165" y="3778"/>
                  </a:cubicBezTo>
                  <a:cubicBezTo>
                    <a:pt x="272" y="4691"/>
                    <a:pt x="835" y="5544"/>
                    <a:pt x="1632" y="6003"/>
                  </a:cubicBezTo>
                  <a:cubicBezTo>
                    <a:pt x="2080" y="6261"/>
                    <a:pt x="2599" y="6392"/>
                    <a:pt x="3117" y="6392"/>
                  </a:cubicBezTo>
                  <a:cubicBezTo>
                    <a:pt x="3521" y="6392"/>
                    <a:pt x="3924" y="6313"/>
                    <a:pt x="4293" y="6152"/>
                  </a:cubicBezTo>
                  <a:cubicBezTo>
                    <a:pt x="4423" y="6095"/>
                    <a:pt x="4484" y="5947"/>
                    <a:pt x="4426" y="5816"/>
                  </a:cubicBezTo>
                  <a:cubicBezTo>
                    <a:pt x="4385" y="5720"/>
                    <a:pt x="4291" y="5662"/>
                    <a:pt x="4193" y="5662"/>
                  </a:cubicBezTo>
                  <a:cubicBezTo>
                    <a:pt x="4159" y="5662"/>
                    <a:pt x="4124" y="5669"/>
                    <a:pt x="4091" y="5683"/>
                  </a:cubicBezTo>
                  <a:cubicBezTo>
                    <a:pt x="3785" y="5816"/>
                    <a:pt x="3451" y="5882"/>
                    <a:pt x="3117" y="5882"/>
                  </a:cubicBezTo>
                  <a:cubicBezTo>
                    <a:pt x="2688" y="5882"/>
                    <a:pt x="2259" y="5773"/>
                    <a:pt x="1888" y="5560"/>
                  </a:cubicBezTo>
                  <a:cubicBezTo>
                    <a:pt x="1228" y="5180"/>
                    <a:pt x="763" y="4474"/>
                    <a:pt x="674" y="3718"/>
                  </a:cubicBezTo>
                  <a:cubicBezTo>
                    <a:pt x="537" y="2552"/>
                    <a:pt x="1340" y="1295"/>
                    <a:pt x="2537" y="791"/>
                  </a:cubicBezTo>
                  <a:cubicBezTo>
                    <a:pt x="2982" y="604"/>
                    <a:pt x="3475" y="512"/>
                    <a:pt x="3986" y="512"/>
                  </a:cubicBezTo>
                  <a:cubicBezTo>
                    <a:pt x="4727" y="512"/>
                    <a:pt x="5506" y="706"/>
                    <a:pt x="6229" y="1085"/>
                  </a:cubicBezTo>
                  <a:cubicBezTo>
                    <a:pt x="8019" y="2024"/>
                    <a:pt x="9253" y="4011"/>
                    <a:pt x="9302" y="6030"/>
                  </a:cubicBezTo>
                  <a:cubicBezTo>
                    <a:pt x="9351" y="8049"/>
                    <a:pt x="8212" y="10089"/>
                    <a:pt x="6472" y="11118"/>
                  </a:cubicBezTo>
                  <a:cubicBezTo>
                    <a:pt x="6350" y="11182"/>
                    <a:pt x="6310" y="11346"/>
                    <a:pt x="6382" y="11467"/>
                  </a:cubicBezTo>
                  <a:cubicBezTo>
                    <a:pt x="6430" y="11549"/>
                    <a:pt x="6515" y="11594"/>
                    <a:pt x="6603" y="11594"/>
                  </a:cubicBezTo>
                  <a:cubicBezTo>
                    <a:pt x="6647" y="11594"/>
                    <a:pt x="6691" y="11583"/>
                    <a:pt x="6731" y="11559"/>
                  </a:cubicBezTo>
                  <a:cubicBezTo>
                    <a:pt x="6858" y="11484"/>
                    <a:pt x="6981" y="11405"/>
                    <a:pt x="7102" y="11322"/>
                  </a:cubicBezTo>
                  <a:cubicBezTo>
                    <a:pt x="8811" y="10140"/>
                    <a:pt x="9863" y="8105"/>
                    <a:pt x="9812" y="6015"/>
                  </a:cubicBezTo>
                  <a:cubicBezTo>
                    <a:pt x="9758" y="3781"/>
                    <a:pt x="8445" y="1668"/>
                    <a:pt x="6466" y="631"/>
                  </a:cubicBezTo>
                  <a:cubicBezTo>
                    <a:pt x="5669" y="213"/>
                    <a:pt x="4808" y="0"/>
                    <a:pt x="3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54;p8"/>
          <p:cNvGrpSpPr/>
          <p:nvPr/>
        </p:nvGrpSpPr>
        <p:grpSpPr>
          <a:xfrm>
            <a:off x="-711334" y="-337241"/>
            <a:ext cx="13620959" cy="7564743"/>
            <a:chOff x="-533501" y="-252931"/>
            <a:chExt cx="10215719" cy="5673557"/>
          </a:xfrm>
        </p:grpSpPr>
        <p:grpSp>
          <p:nvGrpSpPr>
            <p:cNvPr id="311" name="Google Shape;355;p8"/>
            <p:cNvGrpSpPr/>
            <p:nvPr/>
          </p:nvGrpSpPr>
          <p:grpSpPr>
            <a:xfrm>
              <a:off x="-533501" y="-252931"/>
              <a:ext cx="10215719" cy="5673557"/>
              <a:chOff x="-533501" y="-252931"/>
              <a:chExt cx="10215719" cy="5673557"/>
            </a:xfrm>
          </p:grpSpPr>
          <p:sp>
            <p:nvSpPr>
              <p:cNvPr id="1050045" name="Google Shape;356;p8"/>
              <p:cNvSpPr/>
              <p:nvPr/>
            </p:nvSpPr>
            <p:spPr>
              <a:xfrm rot="10800000" flipH="1">
                <a:off x="-105350" y="3723769"/>
                <a:ext cx="1717011" cy="1463146"/>
              </a:xfrm>
              <a:custGeom>
                <a:avLst/>
                <a:gdLst/>
                <a:ahLst/>
                <a:cxnLst/>
                <a:rect l="l" t="t" r="r" b="b"/>
                <a:pathLst>
                  <a:path w="45137" h="38476" extrusionOk="0">
                    <a:moveTo>
                      <a:pt x="25599" y="1"/>
                    </a:moveTo>
                    <a:cubicBezTo>
                      <a:pt x="20745" y="1"/>
                      <a:pt x="15919" y="2114"/>
                      <a:pt x="12178" y="5284"/>
                    </a:cubicBezTo>
                    <a:cubicBezTo>
                      <a:pt x="10221" y="3542"/>
                      <a:pt x="7510" y="2710"/>
                      <a:pt x="4795" y="2710"/>
                    </a:cubicBezTo>
                    <a:cubicBezTo>
                      <a:pt x="3142" y="2710"/>
                      <a:pt x="1488" y="3019"/>
                      <a:pt x="1" y="3618"/>
                    </a:cubicBezTo>
                    <a:lnTo>
                      <a:pt x="122" y="22248"/>
                    </a:lnTo>
                    <a:cubicBezTo>
                      <a:pt x="1392" y="22007"/>
                      <a:pt x="3016" y="21961"/>
                      <a:pt x="3930" y="21961"/>
                    </a:cubicBezTo>
                    <a:cubicBezTo>
                      <a:pt x="4318" y="21961"/>
                      <a:pt x="4578" y="21970"/>
                      <a:pt x="4628" y="21975"/>
                    </a:cubicBezTo>
                    <a:cubicBezTo>
                      <a:pt x="4765" y="21984"/>
                      <a:pt x="4903" y="21988"/>
                      <a:pt x="5041" y="21988"/>
                    </a:cubicBezTo>
                    <a:cubicBezTo>
                      <a:pt x="7345" y="21988"/>
                      <a:pt x="9662" y="20757"/>
                      <a:pt x="10913" y="18826"/>
                    </a:cubicBezTo>
                    <a:cubicBezTo>
                      <a:pt x="12237" y="16778"/>
                      <a:pt x="12358" y="13956"/>
                      <a:pt x="11212" y="11802"/>
                    </a:cubicBezTo>
                    <a:cubicBezTo>
                      <a:pt x="10430" y="10331"/>
                      <a:pt x="9127" y="9281"/>
                      <a:pt x="7729" y="8995"/>
                    </a:cubicBezTo>
                    <a:cubicBezTo>
                      <a:pt x="7486" y="8945"/>
                      <a:pt x="7239" y="8922"/>
                      <a:pt x="6994" y="8922"/>
                    </a:cubicBezTo>
                    <a:cubicBezTo>
                      <a:pt x="5693" y="8922"/>
                      <a:pt x="4433" y="9591"/>
                      <a:pt x="3879" y="10648"/>
                    </a:cubicBezTo>
                    <a:cubicBezTo>
                      <a:pt x="3453" y="11463"/>
                      <a:pt x="3436" y="12484"/>
                      <a:pt x="3837" y="13313"/>
                    </a:cubicBezTo>
                    <a:cubicBezTo>
                      <a:pt x="4237" y="14141"/>
                      <a:pt x="5047" y="14763"/>
                      <a:pt x="5949" y="14937"/>
                    </a:cubicBezTo>
                    <a:cubicBezTo>
                      <a:pt x="6118" y="14968"/>
                      <a:pt x="6228" y="15130"/>
                      <a:pt x="6196" y="15297"/>
                    </a:cubicBezTo>
                    <a:cubicBezTo>
                      <a:pt x="6168" y="15446"/>
                      <a:pt x="6037" y="15548"/>
                      <a:pt x="5891" y="15548"/>
                    </a:cubicBezTo>
                    <a:cubicBezTo>
                      <a:pt x="5873" y="15548"/>
                      <a:pt x="5854" y="15546"/>
                      <a:pt x="5836" y="15543"/>
                    </a:cubicBezTo>
                    <a:cubicBezTo>
                      <a:pt x="4743" y="15335"/>
                      <a:pt x="3765" y="14584"/>
                      <a:pt x="3282" y="13583"/>
                    </a:cubicBezTo>
                    <a:cubicBezTo>
                      <a:pt x="2797" y="12582"/>
                      <a:pt x="2817" y="11348"/>
                      <a:pt x="3332" y="10364"/>
                    </a:cubicBezTo>
                    <a:cubicBezTo>
                      <a:pt x="3997" y="9092"/>
                      <a:pt x="5445" y="8303"/>
                      <a:pt x="6974" y="8303"/>
                    </a:cubicBezTo>
                    <a:cubicBezTo>
                      <a:pt x="7266" y="8303"/>
                      <a:pt x="7561" y="8332"/>
                      <a:pt x="7854" y="8392"/>
                    </a:cubicBezTo>
                    <a:cubicBezTo>
                      <a:pt x="9430" y="8715"/>
                      <a:pt x="10890" y="9882"/>
                      <a:pt x="11760" y="11514"/>
                    </a:cubicBezTo>
                    <a:cubicBezTo>
                      <a:pt x="13027" y="13897"/>
                      <a:pt x="12899" y="16898"/>
                      <a:pt x="11434" y="19163"/>
                    </a:cubicBezTo>
                    <a:cubicBezTo>
                      <a:pt x="10064" y="21278"/>
                      <a:pt x="7630" y="22593"/>
                      <a:pt x="5120" y="22610"/>
                    </a:cubicBezTo>
                    <a:cubicBezTo>
                      <a:pt x="3804" y="26991"/>
                      <a:pt x="5361" y="31817"/>
                      <a:pt x="8669" y="35004"/>
                    </a:cubicBezTo>
                    <a:cubicBezTo>
                      <a:pt x="11005" y="37255"/>
                      <a:pt x="14253" y="38476"/>
                      <a:pt x="17487" y="38476"/>
                    </a:cubicBezTo>
                    <a:cubicBezTo>
                      <a:pt x="18910" y="38476"/>
                      <a:pt x="20331" y="38239"/>
                      <a:pt x="21671" y="37750"/>
                    </a:cubicBezTo>
                    <a:cubicBezTo>
                      <a:pt x="22880" y="37309"/>
                      <a:pt x="24022" y="36673"/>
                      <a:pt x="24913" y="35755"/>
                    </a:cubicBezTo>
                    <a:cubicBezTo>
                      <a:pt x="25991" y="34631"/>
                      <a:pt x="26626" y="33163"/>
                      <a:pt x="27104" y="31683"/>
                    </a:cubicBezTo>
                    <a:cubicBezTo>
                      <a:pt x="28220" y="32785"/>
                      <a:pt x="29719" y="33388"/>
                      <a:pt x="31161" y="33984"/>
                    </a:cubicBezTo>
                    <a:cubicBezTo>
                      <a:pt x="32710" y="34631"/>
                      <a:pt x="34389" y="35054"/>
                      <a:pt x="36059" y="35054"/>
                    </a:cubicBezTo>
                    <a:cubicBezTo>
                      <a:pt x="36625" y="35054"/>
                      <a:pt x="37190" y="35005"/>
                      <a:pt x="37749" y="34900"/>
                    </a:cubicBezTo>
                    <a:cubicBezTo>
                      <a:pt x="41511" y="34200"/>
                      <a:pt x="44588" y="30766"/>
                      <a:pt x="44869" y="26941"/>
                    </a:cubicBezTo>
                    <a:cubicBezTo>
                      <a:pt x="45137" y="23244"/>
                      <a:pt x="42699" y="19500"/>
                      <a:pt x="39247" y="18155"/>
                    </a:cubicBezTo>
                    <a:cubicBezTo>
                      <a:pt x="38116" y="20244"/>
                      <a:pt x="36161" y="21892"/>
                      <a:pt x="33819" y="22671"/>
                    </a:cubicBezTo>
                    <a:cubicBezTo>
                      <a:pt x="32802" y="23009"/>
                      <a:pt x="31730" y="23179"/>
                      <a:pt x="30648" y="23188"/>
                    </a:cubicBezTo>
                    <a:cubicBezTo>
                      <a:pt x="30627" y="23188"/>
                      <a:pt x="30606" y="23188"/>
                      <a:pt x="30586" y="23188"/>
                    </a:cubicBezTo>
                    <a:cubicBezTo>
                      <a:pt x="28891" y="23188"/>
                      <a:pt x="27176" y="22788"/>
                      <a:pt x="25610" y="21999"/>
                    </a:cubicBezTo>
                    <a:cubicBezTo>
                      <a:pt x="22925" y="20644"/>
                      <a:pt x="20997" y="18193"/>
                      <a:pt x="20577" y="15604"/>
                    </a:cubicBezTo>
                    <a:cubicBezTo>
                      <a:pt x="19969" y="11859"/>
                      <a:pt x="22700" y="7930"/>
                      <a:pt x="26421" y="7194"/>
                    </a:cubicBezTo>
                    <a:cubicBezTo>
                      <a:pt x="26850" y="7109"/>
                      <a:pt x="27283" y="7068"/>
                      <a:pt x="27714" y="7068"/>
                    </a:cubicBezTo>
                    <a:cubicBezTo>
                      <a:pt x="31029" y="7068"/>
                      <a:pt x="34264" y="9477"/>
                      <a:pt x="35028" y="12744"/>
                    </a:cubicBezTo>
                    <a:cubicBezTo>
                      <a:pt x="35067" y="12910"/>
                      <a:pt x="34965" y="13076"/>
                      <a:pt x="34798" y="13115"/>
                    </a:cubicBezTo>
                    <a:cubicBezTo>
                      <a:pt x="34774" y="13121"/>
                      <a:pt x="34749" y="13124"/>
                      <a:pt x="34725" y="13124"/>
                    </a:cubicBezTo>
                    <a:cubicBezTo>
                      <a:pt x="34585" y="13124"/>
                      <a:pt x="34458" y="13027"/>
                      <a:pt x="34426" y="12884"/>
                    </a:cubicBezTo>
                    <a:cubicBezTo>
                      <a:pt x="33725" y="9889"/>
                      <a:pt x="30758" y="7684"/>
                      <a:pt x="27721" y="7684"/>
                    </a:cubicBezTo>
                    <a:cubicBezTo>
                      <a:pt x="27328" y="7684"/>
                      <a:pt x="26933" y="7721"/>
                      <a:pt x="26542" y="7798"/>
                    </a:cubicBezTo>
                    <a:cubicBezTo>
                      <a:pt x="23132" y="8472"/>
                      <a:pt x="20630" y="12073"/>
                      <a:pt x="21186" y="15503"/>
                    </a:cubicBezTo>
                    <a:cubicBezTo>
                      <a:pt x="21576" y="17900"/>
                      <a:pt x="23377" y="20177"/>
                      <a:pt x="25889" y="21444"/>
                    </a:cubicBezTo>
                    <a:cubicBezTo>
                      <a:pt x="27366" y="22190"/>
                      <a:pt x="28983" y="22569"/>
                      <a:pt x="30579" y="22569"/>
                    </a:cubicBezTo>
                    <a:cubicBezTo>
                      <a:pt x="31618" y="22569"/>
                      <a:pt x="32647" y="22408"/>
                      <a:pt x="33623" y="22083"/>
                    </a:cubicBezTo>
                    <a:cubicBezTo>
                      <a:pt x="36162" y="21239"/>
                      <a:pt x="38295" y="19215"/>
                      <a:pt x="39186" y="16803"/>
                    </a:cubicBezTo>
                    <a:cubicBezTo>
                      <a:pt x="39213" y="16734"/>
                      <a:pt x="39262" y="16682"/>
                      <a:pt x="39322" y="16648"/>
                    </a:cubicBezTo>
                    <a:cubicBezTo>
                      <a:pt x="39705" y="15160"/>
                      <a:pt x="39923" y="13626"/>
                      <a:pt x="39826" y="12102"/>
                    </a:cubicBezTo>
                    <a:cubicBezTo>
                      <a:pt x="39474" y="6229"/>
                      <a:pt x="34290" y="1326"/>
                      <a:pt x="28502" y="262"/>
                    </a:cubicBezTo>
                    <a:cubicBezTo>
                      <a:pt x="27539" y="85"/>
                      <a:pt x="26569" y="1"/>
                      <a:pt x="25599" y="1"/>
                    </a:cubicBezTo>
                    <a:close/>
                  </a:path>
                </a:pathLst>
              </a:custGeom>
              <a:solidFill>
                <a:srgbClr val="191919">
                  <a:alpha val="15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12" name="Google Shape;357;p8"/>
              <p:cNvGrpSpPr/>
              <p:nvPr/>
            </p:nvGrpSpPr>
            <p:grpSpPr>
              <a:xfrm>
                <a:off x="-400151" y="4310629"/>
                <a:ext cx="1403273" cy="1109997"/>
                <a:chOff x="2677900" y="3105300"/>
                <a:chExt cx="1079275" cy="853975"/>
              </a:xfrm>
            </p:grpSpPr>
            <p:sp>
              <p:nvSpPr>
                <p:cNvPr id="1050046" name="Google Shape;358;p8"/>
                <p:cNvSpPr/>
                <p:nvPr/>
              </p:nvSpPr>
              <p:spPr>
                <a:xfrm>
                  <a:off x="2677900" y="3105300"/>
                  <a:ext cx="1079275" cy="8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1" h="34159" extrusionOk="0">
                      <a:moveTo>
                        <a:pt x="22772" y="0"/>
                      </a:moveTo>
                      <a:cubicBezTo>
                        <a:pt x="21110" y="0"/>
                        <a:pt x="19442" y="335"/>
                        <a:pt x="17932" y="1003"/>
                      </a:cubicBezTo>
                      <a:cubicBezTo>
                        <a:pt x="13477" y="2977"/>
                        <a:pt x="10403" y="7360"/>
                        <a:pt x="9107" y="12057"/>
                      </a:cubicBezTo>
                      <a:cubicBezTo>
                        <a:pt x="8790" y="12016"/>
                        <a:pt x="8471" y="11996"/>
                        <a:pt x="8152" y="11996"/>
                      </a:cubicBezTo>
                      <a:cubicBezTo>
                        <a:pt x="4983" y="11996"/>
                        <a:pt x="1771" y="13950"/>
                        <a:pt x="1" y="16598"/>
                      </a:cubicBezTo>
                      <a:lnTo>
                        <a:pt x="8778" y="29286"/>
                      </a:lnTo>
                      <a:cubicBezTo>
                        <a:pt x="9776" y="28682"/>
                        <a:pt x="10756" y="28059"/>
                        <a:pt x="11701" y="27412"/>
                      </a:cubicBezTo>
                      <a:cubicBezTo>
                        <a:pt x="11904" y="27279"/>
                        <a:pt x="12103" y="27143"/>
                        <a:pt x="12301" y="27006"/>
                      </a:cubicBezTo>
                      <a:cubicBezTo>
                        <a:pt x="12323" y="27069"/>
                        <a:pt x="12343" y="27134"/>
                        <a:pt x="12364" y="27199"/>
                      </a:cubicBezTo>
                      <a:cubicBezTo>
                        <a:pt x="13508" y="30810"/>
                        <a:pt x="16826" y="33385"/>
                        <a:pt x="20576" y="34021"/>
                      </a:cubicBezTo>
                      <a:cubicBezTo>
                        <a:pt x="21119" y="34113"/>
                        <a:pt x="21668" y="34158"/>
                        <a:pt x="22216" y="34158"/>
                      </a:cubicBezTo>
                      <a:cubicBezTo>
                        <a:pt x="25523" y="34158"/>
                        <a:pt x="28820" y="32527"/>
                        <a:pt x="30752" y="29833"/>
                      </a:cubicBezTo>
                      <a:cubicBezTo>
                        <a:pt x="31372" y="28968"/>
                        <a:pt x="31858" y="27998"/>
                        <a:pt x="32039" y="26955"/>
                      </a:cubicBezTo>
                      <a:cubicBezTo>
                        <a:pt x="32252" y="25683"/>
                        <a:pt x="32003" y="24383"/>
                        <a:pt x="31638" y="23147"/>
                      </a:cubicBezTo>
                      <a:lnTo>
                        <a:pt x="31638" y="23147"/>
                      </a:lnTo>
                      <a:cubicBezTo>
                        <a:pt x="31968" y="23207"/>
                        <a:pt x="32301" y="23232"/>
                        <a:pt x="32634" y="23232"/>
                      </a:cubicBezTo>
                      <a:cubicBezTo>
                        <a:pt x="33589" y="23232"/>
                        <a:pt x="34549" y="23024"/>
                        <a:pt x="35487" y="22827"/>
                      </a:cubicBezTo>
                      <a:cubicBezTo>
                        <a:pt x="37311" y="22453"/>
                        <a:pt x="39105" y="21693"/>
                        <a:pt x="40422" y="20380"/>
                      </a:cubicBezTo>
                      <a:cubicBezTo>
                        <a:pt x="42669" y="18146"/>
                        <a:pt x="43170" y="14362"/>
                        <a:pt x="41580" y="11614"/>
                      </a:cubicBezTo>
                      <a:cubicBezTo>
                        <a:pt x="40297" y="9410"/>
                        <a:pt x="37726" y="8055"/>
                        <a:pt x="35179" y="8055"/>
                      </a:cubicBezTo>
                      <a:cubicBezTo>
                        <a:pt x="34657" y="8055"/>
                        <a:pt x="34137" y="8112"/>
                        <a:pt x="33629" y="8229"/>
                      </a:cubicBezTo>
                      <a:cubicBezTo>
                        <a:pt x="33530" y="8248"/>
                        <a:pt x="33444" y="8270"/>
                        <a:pt x="33350" y="8296"/>
                      </a:cubicBezTo>
                      <a:cubicBezTo>
                        <a:pt x="33236" y="7915"/>
                        <a:pt x="33112" y="7540"/>
                        <a:pt x="32980" y="7166"/>
                      </a:cubicBezTo>
                      <a:cubicBezTo>
                        <a:pt x="32548" y="5969"/>
                        <a:pt x="31980" y="4817"/>
                        <a:pt x="31202" y="3818"/>
                      </a:cubicBezTo>
                      <a:cubicBezTo>
                        <a:pt x="29232" y="1272"/>
                        <a:pt x="26014" y="0"/>
                        <a:pt x="227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047" name="Google Shape;359;p8"/>
                <p:cNvSpPr/>
                <p:nvPr/>
              </p:nvSpPr>
              <p:spPr>
                <a:xfrm>
                  <a:off x="3115575" y="3229400"/>
                  <a:ext cx="412775" cy="30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1" h="12331" extrusionOk="0">
                      <a:moveTo>
                        <a:pt x="6605" y="1"/>
                      </a:moveTo>
                      <a:cubicBezTo>
                        <a:pt x="4993" y="1"/>
                        <a:pt x="3380" y="588"/>
                        <a:pt x="2238" y="1750"/>
                      </a:cubicBezTo>
                      <a:cubicBezTo>
                        <a:pt x="35" y="3990"/>
                        <a:pt x="0" y="7952"/>
                        <a:pt x="2163" y="10231"/>
                      </a:cubicBezTo>
                      <a:cubicBezTo>
                        <a:pt x="3432" y="11568"/>
                        <a:pt x="5399" y="12330"/>
                        <a:pt x="7475" y="12330"/>
                      </a:cubicBezTo>
                      <a:cubicBezTo>
                        <a:pt x="7844" y="12330"/>
                        <a:pt x="8217" y="12306"/>
                        <a:pt x="8589" y="12257"/>
                      </a:cubicBezTo>
                      <a:cubicBezTo>
                        <a:pt x="10047" y="12065"/>
                        <a:pt x="11422" y="11527"/>
                        <a:pt x="12591" y="10720"/>
                      </a:cubicBezTo>
                      <a:cubicBezTo>
                        <a:pt x="13327" y="10209"/>
                        <a:pt x="13980" y="9592"/>
                        <a:pt x="14519" y="8886"/>
                      </a:cubicBezTo>
                      <a:cubicBezTo>
                        <a:pt x="15976" y="6975"/>
                        <a:pt x="16510" y="4492"/>
                        <a:pt x="15950" y="2243"/>
                      </a:cubicBezTo>
                      <a:cubicBezTo>
                        <a:pt x="15922" y="2127"/>
                        <a:pt x="15818" y="2049"/>
                        <a:pt x="15703" y="2049"/>
                      </a:cubicBezTo>
                      <a:cubicBezTo>
                        <a:pt x="15682" y="2049"/>
                        <a:pt x="15661" y="2051"/>
                        <a:pt x="15641" y="2056"/>
                      </a:cubicBezTo>
                      <a:cubicBezTo>
                        <a:pt x="15506" y="2090"/>
                        <a:pt x="15420" y="2230"/>
                        <a:pt x="15454" y="2366"/>
                      </a:cubicBezTo>
                      <a:cubicBezTo>
                        <a:pt x="15970" y="4434"/>
                        <a:pt x="15456" y="6813"/>
                        <a:pt x="14113" y="8575"/>
                      </a:cubicBezTo>
                      <a:cubicBezTo>
                        <a:pt x="12804" y="10295"/>
                        <a:pt x="10767" y="11452"/>
                        <a:pt x="8524" y="11748"/>
                      </a:cubicBezTo>
                      <a:cubicBezTo>
                        <a:pt x="8172" y="11795"/>
                        <a:pt x="7820" y="11818"/>
                        <a:pt x="7472" y="11818"/>
                      </a:cubicBezTo>
                      <a:cubicBezTo>
                        <a:pt x="5536" y="11818"/>
                        <a:pt x="3709" y="11113"/>
                        <a:pt x="2534" y="9877"/>
                      </a:cubicBezTo>
                      <a:cubicBezTo>
                        <a:pt x="553" y="7791"/>
                        <a:pt x="585" y="4160"/>
                        <a:pt x="2603" y="2108"/>
                      </a:cubicBezTo>
                      <a:cubicBezTo>
                        <a:pt x="3650" y="1045"/>
                        <a:pt x="5129" y="507"/>
                        <a:pt x="6606" y="507"/>
                      </a:cubicBezTo>
                      <a:cubicBezTo>
                        <a:pt x="7978" y="507"/>
                        <a:pt x="9349" y="971"/>
                        <a:pt x="10370" y="1907"/>
                      </a:cubicBezTo>
                      <a:cubicBezTo>
                        <a:pt x="10420" y="1953"/>
                        <a:pt x="10482" y="1976"/>
                        <a:pt x="10544" y="1976"/>
                      </a:cubicBezTo>
                      <a:cubicBezTo>
                        <a:pt x="10613" y="1976"/>
                        <a:pt x="10681" y="1948"/>
                        <a:pt x="10731" y="1893"/>
                      </a:cubicBezTo>
                      <a:cubicBezTo>
                        <a:pt x="10827" y="1789"/>
                        <a:pt x="10819" y="1627"/>
                        <a:pt x="10716" y="1531"/>
                      </a:cubicBezTo>
                      <a:cubicBezTo>
                        <a:pt x="9601" y="508"/>
                        <a:pt x="8104" y="1"/>
                        <a:pt x="66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048" name="Google Shape;360;p8"/>
                <p:cNvSpPr/>
                <p:nvPr/>
              </p:nvSpPr>
              <p:spPr>
                <a:xfrm>
                  <a:off x="2809450" y="3502225"/>
                  <a:ext cx="246575" cy="2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3" h="11595" extrusionOk="0">
                      <a:moveTo>
                        <a:pt x="3984" y="0"/>
                      </a:moveTo>
                      <a:cubicBezTo>
                        <a:pt x="3405" y="0"/>
                        <a:pt x="2845" y="105"/>
                        <a:pt x="2338" y="318"/>
                      </a:cubicBezTo>
                      <a:cubicBezTo>
                        <a:pt x="913" y="916"/>
                        <a:pt x="1" y="2371"/>
                        <a:pt x="165" y="3778"/>
                      </a:cubicBezTo>
                      <a:cubicBezTo>
                        <a:pt x="272" y="4691"/>
                        <a:pt x="835" y="5544"/>
                        <a:pt x="1632" y="6003"/>
                      </a:cubicBezTo>
                      <a:cubicBezTo>
                        <a:pt x="2080" y="6261"/>
                        <a:pt x="2599" y="6392"/>
                        <a:pt x="3117" y="6392"/>
                      </a:cubicBezTo>
                      <a:cubicBezTo>
                        <a:pt x="3521" y="6392"/>
                        <a:pt x="3924" y="6313"/>
                        <a:pt x="4293" y="6152"/>
                      </a:cubicBezTo>
                      <a:cubicBezTo>
                        <a:pt x="4423" y="6095"/>
                        <a:pt x="4484" y="5947"/>
                        <a:pt x="4426" y="5816"/>
                      </a:cubicBezTo>
                      <a:cubicBezTo>
                        <a:pt x="4385" y="5720"/>
                        <a:pt x="4291" y="5662"/>
                        <a:pt x="4193" y="5662"/>
                      </a:cubicBezTo>
                      <a:cubicBezTo>
                        <a:pt x="4159" y="5662"/>
                        <a:pt x="4124" y="5669"/>
                        <a:pt x="4091" y="5683"/>
                      </a:cubicBezTo>
                      <a:cubicBezTo>
                        <a:pt x="3785" y="5816"/>
                        <a:pt x="3451" y="5882"/>
                        <a:pt x="3117" y="5882"/>
                      </a:cubicBezTo>
                      <a:cubicBezTo>
                        <a:pt x="2688" y="5882"/>
                        <a:pt x="2259" y="5773"/>
                        <a:pt x="1888" y="5560"/>
                      </a:cubicBezTo>
                      <a:cubicBezTo>
                        <a:pt x="1228" y="5180"/>
                        <a:pt x="763" y="4474"/>
                        <a:pt x="674" y="3718"/>
                      </a:cubicBezTo>
                      <a:cubicBezTo>
                        <a:pt x="537" y="2552"/>
                        <a:pt x="1340" y="1295"/>
                        <a:pt x="2537" y="791"/>
                      </a:cubicBezTo>
                      <a:cubicBezTo>
                        <a:pt x="2982" y="604"/>
                        <a:pt x="3475" y="512"/>
                        <a:pt x="3986" y="512"/>
                      </a:cubicBezTo>
                      <a:cubicBezTo>
                        <a:pt x="4727" y="512"/>
                        <a:pt x="5506" y="706"/>
                        <a:pt x="6229" y="1085"/>
                      </a:cubicBezTo>
                      <a:cubicBezTo>
                        <a:pt x="8019" y="2024"/>
                        <a:pt x="9253" y="4011"/>
                        <a:pt x="9302" y="6030"/>
                      </a:cubicBezTo>
                      <a:cubicBezTo>
                        <a:pt x="9351" y="8049"/>
                        <a:pt x="8212" y="10089"/>
                        <a:pt x="6472" y="11118"/>
                      </a:cubicBezTo>
                      <a:cubicBezTo>
                        <a:pt x="6350" y="11182"/>
                        <a:pt x="6310" y="11346"/>
                        <a:pt x="6382" y="11467"/>
                      </a:cubicBezTo>
                      <a:cubicBezTo>
                        <a:pt x="6430" y="11549"/>
                        <a:pt x="6515" y="11594"/>
                        <a:pt x="6603" y="11594"/>
                      </a:cubicBezTo>
                      <a:cubicBezTo>
                        <a:pt x="6647" y="11594"/>
                        <a:pt x="6691" y="11583"/>
                        <a:pt x="6731" y="11559"/>
                      </a:cubicBezTo>
                      <a:cubicBezTo>
                        <a:pt x="6858" y="11484"/>
                        <a:pt x="6981" y="11405"/>
                        <a:pt x="7102" y="11322"/>
                      </a:cubicBezTo>
                      <a:cubicBezTo>
                        <a:pt x="8811" y="10140"/>
                        <a:pt x="9863" y="8105"/>
                        <a:pt x="9812" y="6015"/>
                      </a:cubicBezTo>
                      <a:cubicBezTo>
                        <a:pt x="9758" y="3781"/>
                        <a:pt x="8445" y="1668"/>
                        <a:pt x="6466" y="631"/>
                      </a:cubicBezTo>
                      <a:cubicBezTo>
                        <a:pt x="5669" y="213"/>
                        <a:pt x="4808" y="0"/>
                        <a:pt x="39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0049" name="Google Shape;361;p8"/>
              <p:cNvSpPr/>
              <p:nvPr/>
            </p:nvSpPr>
            <p:spPr>
              <a:xfrm rot="10800000" flipH="1">
                <a:off x="7579062" y="3723778"/>
                <a:ext cx="2103156" cy="1691229"/>
              </a:xfrm>
              <a:custGeom>
                <a:avLst/>
                <a:gdLst/>
                <a:ahLst/>
                <a:cxnLst/>
                <a:rect l="l" t="t" r="r" b="b"/>
                <a:pathLst>
                  <a:path w="41360" h="33287" extrusionOk="0">
                    <a:moveTo>
                      <a:pt x="22848" y="1"/>
                    </a:moveTo>
                    <a:cubicBezTo>
                      <a:pt x="20756" y="1"/>
                      <a:pt x="18663" y="602"/>
                      <a:pt x="16938" y="1789"/>
                    </a:cubicBezTo>
                    <a:cubicBezTo>
                      <a:pt x="16060" y="2391"/>
                      <a:pt x="15275" y="3138"/>
                      <a:pt x="14750" y="4057"/>
                    </a:cubicBezTo>
                    <a:cubicBezTo>
                      <a:pt x="14117" y="5181"/>
                      <a:pt x="13910" y="6487"/>
                      <a:pt x="13833" y="7775"/>
                    </a:cubicBezTo>
                    <a:cubicBezTo>
                      <a:pt x="12710" y="7122"/>
                      <a:pt x="11384" y="6946"/>
                      <a:pt x="10104" y="6767"/>
                    </a:cubicBezTo>
                    <a:cubicBezTo>
                      <a:pt x="9519" y="6683"/>
                      <a:pt x="8924" y="6635"/>
                      <a:pt x="8329" y="6635"/>
                    </a:cubicBezTo>
                    <a:cubicBezTo>
                      <a:pt x="7052" y="6635"/>
                      <a:pt x="5781" y="6854"/>
                      <a:pt x="4631" y="7392"/>
                    </a:cubicBezTo>
                    <a:cubicBezTo>
                      <a:pt x="1759" y="8731"/>
                      <a:pt x="1" y="12120"/>
                      <a:pt x="565" y="15244"/>
                    </a:cubicBezTo>
                    <a:cubicBezTo>
                      <a:pt x="1113" y="18264"/>
                      <a:pt x="3841" y="20762"/>
                      <a:pt x="6889" y="21129"/>
                    </a:cubicBezTo>
                    <a:cubicBezTo>
                      <a:pt x="7364" y="19219"/>
                      <a:pt x="8592" y="17495"/>
                      <a:pt x="10310" y="16386"/>
                    </a:cubicBezTo>
                    <a:cubicBezTo>
                      <a:pt x="11056" y="15905"/>
                      <a:pt x="11880" y="15545"/>
                      <a:pt x="12745" y="15317"/>
                    </a:cubicBezTo>
                    <a:cubicBezTo>
                      <a:pt x="13494" y="15119"/>
                      <a:pt x="14273" y="15018"/>
                      <a:pt x="15059" y="15018"/>
                    </a:cubicBezTo>
                    <a:cubicBezTo>
                      <a:pt x="15716" y="15018"/>
                      <a:pt x="16378" y="15089"/>
                      <a:pt x="17031" y="15231"/>
                    </a:cubicBezTo>
                    <a:cubicBezTo>
                      <a:pt x="19463" y="15764"/>
                      <a:pt x="21516" y="17331"/>
                      <a:pt x="22387" y="19321"/>
                    </a:cubicBezTo>
                    <a:cubicBezTo>
                      <a:pt x="23646" y="22198"/>
                      <a:pt x="22268" y="25913"/>
                      <a:pt x="19436" y="27271"/>
                    </a:cubicBezTo>
                    <a:cubicBezTo>
                      <a:pt x="18654" y="27647"/>
                      <a:pt x="17801" y="27824"/>
                      <a:pt x="16945" y="27824"/>
                    </a:cubicBezTo>
                    <a:cubicBezTo>
                      <a:pt x="14702" y="27824"/>
                      <a:pt x="12442" y="26611"/>
                      <a:pt x="11388" y="24597"/>
                    </a:cubicBezTo>
                    <a:cubicBezTo>
                      <a:pt x="11323" y="24472"/>
                      <a:pt x="11372" y="24317"/>
                      <a:pt x="11495" y="24250"/>
                    </a:cubicBezTo>
                    <a:cubicBezTo>
                      <a:pt x="11533" y="24230"/>
                      <a:pt x="11574" y="24221"/>
                      <a:pt x="11614" y="24221"/>
                    </a:cubicBezTo>
                    <a:cubicBezTo>
                      <a:pt x="11706" y="24221"/>
                      <a:pt x="11795" y="24272"/>
                      <a:pt x="11841" y="24359"/>
                    </a:cubicBezTo>
                    <a:cubicBezTo>
                      <a:pt x="12806" y="26205"/>
                      <a:pt x="14879" y="27314"/>
                      <a:pt x="16934" y="27314"/>
                    </a:cubicBezTo>
                    <a:cubicBezTo>
                      <a:pt x="17717" y="27314"/>
                      <a:pt x="18498" y="27153"/>
                      <a:pt x="19214" y="26810"/>
                    </a:cubicBezTo>
                    <a:cubicBezTo>
                      <a:pt x="21809" y="25566"/>
                      <a:pt x="23073" y="22161"/>
                      <a:pt x="21918" y="19526"/>
                    </a:cubicBezTo>
                    <a:cubicBezTo>
                      <a:pt x="21111" y="17683"/>
                      <a:pt x="19197" y="16230"/>
                      <a:pt x="16921" y="15732"/>
                    </a:cubicBezTo>
                    <a:cubicBezTo>
                      <a:pt x="16304" y="15597"/>
                      <a:pt x="15678" y="15530"/>
                      <a:pt x="15058" y="15530"/>
                    </a:cubicBezTo>
                    <a:cubicBezTo>
                      <a:pt x="13460" y="15530"/>
                      <a:pt x="11895" y="15973"/>
                      <a:pt x="10587" y="16817"/>
                    </a:cubicBezTo>
                    <a:cubicBezTo>
                      <a:pt x="8727" y="18019"/>
                      <a:pt x="7434" y="20082"/>
                      <a:pt x="7217" y="22202"/>
                    </a:cubicBezTo>
                    <a:cubicBezTo>
                      <a:pt x="7209" y="22263"/>
                      <a:pt x="7181" y="22314"/>
                      <a:pt x="7140" y="22354"/>
                    </a:cubicBezTo>
                    <a:cubicBezTo>
                      <a:pt x="7140" y="23626"/>
                      <a:pt x="7281" y="24901"/>
                      <a:pt x="7673" y="26103"/>
                    </a:cubicBezTo>
                    <a:cubicBezTo>
                      <a:pt x="9088" y="30488"/>
                      <a:pt x="13790" y="33286"/>
                      <a:pt x="18408" y="33286"/>
                    </a:cubicBezTo>
                    <a:cubicBezTo>
                      <a:pt x="18672" y="33286"/>
                      <a:pt x="18935" y="33277"/>
                      <a:pt x="19197" y="33259"/>
                    </a:cubicBezTo>
                    <a:cubicBezTo>
                      <a:pt x="24058" y="32917"/>
                      <a:pt x="28438" y="29840"/>
                      <a:pt x="31252" y="25862"/>
                    </a:cubicBezTo>
                    <a:cubicBezTo>
                      <a:pt x="32420" y="26463"/>
                      <a:pt x="33741" y="26739"/>
                      <a:pt x="35085" y="26739"/>
                    </a:cubicBezTo>
                    <a:cubicBezTo>
                      <a:pt x="37311" y="26739"/>
                      <a:pt x="39599" y="25981"/>
                      <a:pt x="41360" y="24684"/>
                    </a:cubicBezTo>
                    <a:lnTo>
                      <a:pt x="37425" y="9941"/>
                    </a:lnTo>
                    <a:cubicBezTo>
                      <a:pt x="36280" y="10168"/>
                      <a:pt x="33996" y="10899"/>
                      <a:pt x="33859" y="10917"/>
                    </a:cubicBezTo>
                    <a:cubicBezTo>
                      <a:pt x="31873" y="11293"/>
                      <a:pt x="30109" y="12825"/>
                      <a:pt x="29469" y="14741"/>
                    </a:cubicBezTo>
                    <a:cubicBezTo>
                      <a:pt x="28828" y="16657"/>
                      <a:pt x="29315" y="18946"/>
                      <a:pt x="30679" y="20434"/>
                    </a:cubicBezTo>
                    <a:cubicBezTo>
                      <a:pt x="31567" y="21405"/>
                      <a:pt x="32752" y="21971"/>
                      <a:pt x="33883" y="21971"/>
                    </a:cubicBezTo>
                    <a:cubicBezTo>
                      <a:pt x="33939" y="21971"/>
                      <a:pt x="33995" y="21969"/>
                      <a:pt x="34051" y="21966"/>
                    </a:cubicBezTo>
                    <a:cubicBezTo>
                      <a:pt x="35348" y="21899"/>
                      <a:pt x="36530" y="20989"/>
                      <a:pt x="36797" y="19846"/>
                    </a:cubicBezTo>
                    <a:cubicBezTo>
                      <a:pt x="36972" y="19105"/>
                      <a:pt x="36774" y="18282"/>
                      <a:pt x="36281" y="17701"/>
                    </a:cubicBezTo>
                    <a:cubicBezTo>
                      <a:pt x="35820" y="17156"/>
                      <a:pt x="35107" y="16831"/>
                      <a:pt x="34394" y="16831"/>
                    </a:cubicBezTo>
                    <a:cubicBezTo>
                      <a:pt x="34346" y="16831"/>
                      <a:pt x="34299" y="16832"/>
                      <a:pt x="34252" y="16835"/>
                    </a:cubicBezTo>
                    <a:cubicBezTo>
                      <a:pt x="34246" y="16835"/>
                      <a:pt x="34239" y="16836"/>
                      <a:pt x="34233" y="16836"/>
                    </a:cubicBezTo>
                    <a:cubicBezTo>
                      <a:pt x="34100" y="16836"/>
                      <a:pt x="33988" y="16732"/>
                      <a:pt x="33981" y="16596"/>
                    </a:cubicBezTo>
                    <a:cubicBezTo>
                      <a:pt x="33972" y="16456"/>
                      <a:pt x="34079" y="16336"/>
                      <a:pt x="34220" y="16325"/>
                    </a:cubicBezTo>
                    <a:cubicBezTo>
                      <a:pt x="34278" y="16321"/>
                      <a:pt x="34336" y="16320"/>
                      <a:pt x="34395" y="16320"/>
                    </a:cubicBezTo>
                    <a:cubicBezTo>
                      <a:pt x="35256" y="16320"/>
                      <a:pt x="36116" y="16713"/>
                      <a:pt x="36673" y="17370"/>
                    </a:cubicBezTo>
                    <a:cubicBezTo>
                      <a:pt x="37267" y="18073"/>
                      <a:pt x="37507" y="19067"/>
                      <a:pt x="37296" y="19963"/>
                    </a:cubicBezTo>
                    <a:cubicBezTo>
                      <a:pt x="36973" y="21341"/>
                      <a:pt x="35621" y="22399"/>
                      <a:pt x="34077" y="22478"/>
                    </a:cubicBezTo>
                    <a:cubicBezTo>
                      <a:pt x="34013" y="22482"/>
                      <a:pt x="33948" y="22483"/>
                      <a:pt x="33883" y="22483"/>
                    </a:cubicBezTo>
                    <a:cubicBezTo>
                      <a:pt x="32611" y="22483"/>
                      <a:pt x="31284" y="21856"/>
                      <a:pt x="30302" y="20782"/>
                    </a:cubicBezTo>
                    <a:cubicBezTo>
                      <a:pt x="28793" y="19134"/>
                      <a:pt x="28275" y="16699"/>
                      <a:pt x="28985" y="14581"/>
                    </a:cubicBezTo>
                    <a:cubicBezTo>
                      <a:pt x="29646" y="12601"/>
                      <a:pt x="31327" y="11043"/>
                      <a:pt x="33336" y="10512"/>
                    </a:cubicBezTo>
                    <a:cubicBezTo>
                      <a:pt x="33487" y="6727"/>
                      <a:pt x="31242" y="3179"/>
                      <a:pt x="27931" y="1305"/>
                    </a:cubicBezTo>
                    <a:cubicBezTo>
                      <a:pt x="26388" y="432"/>
                      <a:pt x="24618" y="1"/>
                      <a:pt x="22848" y="1"/>
                    </a:cubicBezTo>
                    <a:close/>
                  </a:path>
                </a:pathLst>
              </a:custGeom>
              <a:solidFill>
                <a:srgbClr val="191919">
                  <a:alpha val="15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13" name="Google Shape;362;p8"/>
              <p:cNvGrpSpPr/>
              <p:nvPr/>
            </p:nvGrpSpPr>
            <p:grpSpPr>
              <a:xfrm flipH="1">
                <a:off x="7998427" y="4312429"/>
                <a:ext cx="1171303" cy="864842"/>
                <a:chOff x="3375100" y="4079200"/>
                <a:chExt cx="791100" cy="584550"/>
              </a:xfrm>
            </p:grpSpPr>
            <p:sp>
              <p:nvSpPr>
                <p:cNvPr id="1050050" name="Google Shape;363;p8"/>
                <p:cNvSpPr/>
                <p:nvPr/>
              </p:nvSpPr>
              <p:spPr>
                <a:xfrm>
                  <a:off x="3375100" y="4079200"/>
                  <a:ext cx="791100" cy="58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4" h="23382" extrusionOk="0">
                      <a:moveTo>
                        <a:pt x="21120" y="1"/>
                      </a:moveTo>
                      <a:cubicBezTo>
                        <a:pt x="19854" y="1"/>
                        <a:pt x="18581" y="280"/>
                        <a:pt x="17426" y="800"/>
                      </a:cubicBezTo>
                      <a:cubicBezTo>
                        <a:pt x="15335" y="1745"/>
                        <a:pt x="13629" y="3435"/>
                        <a:pt x="12486" y="5420"/>
                      </a:cubicBezTo>
                      <a:cubicBezTo>
                        <a:pt x="11813" y="6593"/>
                        <a:pt x="11331" y="7856"/>
                        <a:pt x="10784" y="9088"/>
                      </a:cubicBezTo>
                      <a:cubicBezTo>
                        <a:pt x="10466" y="9797"/>
                        <a:pt x="9977" y="10599"/>
                        <a:pt x="9203" y="10608"/>
                      </a:cubicBezTo>
                      <a:cubicBezTo>
                        <a:pt x="9199" y="10608"/>
                        <a:pt x="9195" y="10608"/>
                        <a:pt x="9190" y="10608"/>
                      </a:cubicBezTo>
                      <a:cubicBezTo>
                        <a:pt x="8505" y="10608"/>
                        <a:pt x="8014" y="9986"/>
                        <a:pt x="7517" y="9510"/>
                      </a:cubicBezTo>
                      <a:cubicBezTo>
                        <a:pt x="6574" y="8608"/>
                        <a:pt x="5285" y="8171"/>
                        <a:pt x="3982" y="8171"/>
                      </a:cubicBezTo>
                      <a:cubicBezTo>
                        <a:pt x="2744" y="8171"/>
                        <a:pt x="1495" y="8566"/>
                        <a:pt x="519" y="9332"/>
                      </a:cubicBezTo>
                      <a:cubicBezTo>
                        <a:pt x="336" y="9472"/>
                        <a:pt x="162" y="9627"/>
                        <a:pt x="0" y="9793"/>
                      </a:cubicBezTo>
                      <a:lnTo>
                        <a:pt x="0" y="23382"/>
                      </a:lnTo>
                      <a:lnTo>
                        <a:pt x="30613" y="23382"/>
                      </a:lnTo>
                      <a:cubicBezTo>
                        <a:pt x="31415" y="21473"/>
                        <a:pt x="31644" y="19265"/>
                        <a:pt x="30904" y="17333"/>
                      </a:cubicBezTo>
                      <a:cubicBezTo>
                        <a:pt x="30182" y="15427"/>
                        <a:pt x="28209" y="13904"/>
                        <a:pt x="26182" y="13673"/>
                      </a:cubicBezTo>
                      <a:cubicBezTo>
                        <a:pt x="26110" y="13664"/>
                        <a:pt x="26037" y="13657"/>
                        <a:pt x="25964" y="13652"/>
                      </a:cubicBezTo>
                      <a:cubicBezTo>
                        <a:pt x="28056" y="12007"/>
                        <a:pt x="29178" y="9210"/>
                        <a:pt x="28805" y="6576"/>
                      </a:cubicBezTo>
                      <a:cubicBezTo>
                        <a:pt x="28432" y="3941"/>
                        <a:pt x="26576" y="1567"/>
                        <a:pt x="24108" y="566"/>
                      </a:cubicBezTo>
                      <a:cubicBezTo>
                        <a:pt x="23160" y="182"/>
                        <a:pt x="22142" y="1"/>
                        <a:pt x="21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051" name="Google Shape;364;p8"/>
                <p:cNvSpPr/>
                <p:nvPr/>
              </p:nvSpPr>
              <p:spPr>
                <a:xfrm>
                  <a:off x="3815625" y="4140800"/>
                  <a:ext cx="229500" cy="2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0" h="11999" fill="none" extrusionOk="0">
                      <a:moveTo>
                        <a:pt x="5147" y="6801"/>
                      </a:moveTo>
                      <a:cubicBezTo>
                        <a:pt x="6158" y="7261"/>
                        <a:pt x="7425" y="6809"/>
                        <a:pt x="8116" y="5940"/>
                      </a:cubicBezTo>
                      <a:cubicBezTo>
                        <a:pt x="9179" y="4600"/>
                        <a:pt x="8904" y="2455"/>
                        <a:pt x="7643" y="1299"/>
                      </a:cubicBezTo>
                      <a:cubicBezTo>
                        <a:pt x="6382" y="144"/>
                        <a:pt x="4362" y="1"/>
                        <a:pt x="2857" y="814"/>
                      </a:cubicBezTo>
                      <a:cubicBezTo>
                        <a:pt x="1350" y="1627"/>
                        <a:pt x="385" y="3275"/>
                        <a:pt x="213" y="4977"/>
                      </a:cubicBezTo>
                      <a:cubicBezTo>
                        <a:pt x="1" y="7084"/>
                        <a:pt x="983" y="9270"/>
                        <a:pt x="2699" y="10511"/>
                      </a:cubicBezTo>
                      <a:cubicBezTo>
                        <a:pt x="4414" y="11751"/>
                        <a:pt x="6798" y="11999"/>
                        <a:pt x="8732" y="11137"/>
                      </a:cubicBezTo>
                    </a:path>
                  </a:pathLst>
                </a:custGeom>
                <a:solidFill>
                  <a:schemeClr val="dk1"/>
                </a:solidFill>
                <a:ln w="10125" cap="rnd" cmpd="sng">
                  <a:solidFill>
                    <a:srgbClr val="17171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0052" name="Google Shape;365;p8"/>
              <p:cNvSpPr/>
              <p:nvPr/>
            </p:nvSpPr>
            <p:spPr>
              <a:xfrm flipH="1">
                <a:off x="7537055" y="-19220"/>
                <a:ext cx="1717011" cy="1463146"/>
              </a:xfrm>
              <a:custGeom>
                <a:avLst/>
                <a:gdLst/>
                <a:ahLst/>
                <a:cxnLst/>
                <a:rect l="l" t="t" r="r" b="b"/>
                <a:pathLst>
                  <a:path w="45137" h="38476" extrusionOk="0">
                    <a:moveTo>
                      <a:pt x="25599" y="1"/>
                    </a:moveTo>
                    <a:cubicBezTo>
                      <a:pt x="20745" y="1"/>
                      <a:pt x="15919" y="2114"/>
                      <a:pt x="12178" y="5284"/>
                    </a:cubicBezTo>
                    <a:cubicBezTo>
                      <a:pt x="10221" y="3542"/>
                      <a:pt x="7510" y="2710"/>
                      <a:pt x="4795" y="2710"/>
                    </a:cubicBezTo>
                    <a:cubicBezTo>
                      <a:pt x="3142" y="2710"/>
                      <a:pt x="1488" y="3019"/>
                      <a:pt x="1" y="3618"/>
                    </a:cubicBezTo>
                    <a:lnTo>
                      <a:pt x="122" y="22248"/>
                    </a:lnTo>
                    <a:cubicBezTo>
                      <a:pt x="1392" y="22007"/>
                      <a:pt x="3016" y="21961"/>
                      <a:pt x="3930" y="21961"/>
                    </a:cubicBezTo>
                    <a:cubicBezTo>
                      <a:pt x="4318" y="21961"/>
                      <a:pt x="4578" y="21970"/>
                      <a:pt x="4628" y="21975"/>
                    </a:cubicBezTo>
                    <a:cubicBezTo>
                      <a:pt x="4765" y="21984"/>
                      <a:pt x="4903" y="21988"/>
                      <a:pt x="5041" y="21988"/>
                    </a:cubicBezTo>
                    <a:cubicBezTo>
                      <a:pt x="7345" y="21988"/>
                      <a:pt x="9662" y="20757"/>
                      <a:pt x="10913" y="18826"/>
                    </a:cubicBezTo>
                    <a:cubicBezTo>
                      <a:pt x="12237" y="16778"/>
                      <a:pt x="12358" y="13956"/>
                      <a:pt x="11212" y="11802"/>
                    </a:cubicBezTo>
                    <a:cubicBezTo>
                      <a:pt x="10430" y="10331"/>
                      <a:pt x="9127" y="9281"/>
                      <a:pt x="7729" y="8995"/>
                    </a:cubicBezTo>
                    <a:cubicBezTo>
                      <a:pt x="7486" y="8945"/>
                      <a:pt x="7239" y="8922"/>
                      <a:pt x="6994" y="8922"/>
                    </a:cubicBezTo>
                    <a:cubicBezTo>
                      <a:pt x="5693" y="8922"/>
                      <a:pt x="4433" y="9591"/>
                      <a:pt x="3879" y="10648"/>
                    </a:cubicBezTo>
                    <a:cubicBezTo>
                      <a:pt x="3453" y="11463"/>
                      <a:pt x="3436" y="12484"/>
                      <a:pt x="3837" y="13313"/>
                    </a:cubicBezTo>
                    <a:cubicBezTo>
                      <a:pt x="4237" y="14141"/>
                      <a:pt x="5047" y="14763"/>
                      <a:pt x="5949" y="14937"/>
                    </a:cubicBezTo>
                    <a:cubicBezTo>
                      <a:pt x="6118" y="14968"/>
                      <a:pt x="6228" y="15130"/>
                      <a:pt x="6196" y="15297"/>
                    </a:cubicBezTo>
                    <a:cubicBezTo>
                      <a:pt x="6168" y="15446"/>
                      <a:pt x="6037" y="15548"/>
                      <a:pt x="5891" y="15548"/>
                    </a:cubicBezTo>
                    <a:cubicBezTo>
                      <a:pt x="5873" y="15548"/>
                      <a:pt x="5854" y="15546"/>
                      <a:pt x="5836" y="15543"/>
                    </a:cubicBezTo>
                    <a:cubicBezTo>
                      <a:pt x="4743" y="15335"/>
                      <a:pt x="3765" y="14584"/>
                      <a:pt x="3282" y="13583"/>
                    </a:cubicBezTo>
                    <a:cubicBezTo>
                      <a:pt x="2797" y="12582"/>
                      <a:pt x="2817" y="11348"/>
                      <a:pt x="3332" y="10364"/>
                    </a:cubicBezTo>
                    <a:cubicBezTo>
                      <a:pt x="3997" y="9092"/>
                      <a:pt x="5445" y="8303"/>
                      <a:pt x="6974" y="8303"/>
                    </a:cubicBezTo>
                    <a:cubicBezTo>
                      <a:pt x="7266" y="8303"/>
                      <a:pt x="7561" y="8332"/>
                      <a:pt x="7854" y="8392"/>
                    </a:cubicBezTo>
                    <a:cubicBezTo>
                      <a:pt x="9430" y="8715"/>
                      <a:pt x="10890" y="9882"/>
                      <a:pt x="11760" y="11514"/>
                    </a:cubicBezTo>
                    <a:cubicBezTo>
                      <a:pt x="13027" y="13897"/>
                      <a:pt x="12899" y="16898"/>
                      <a:pt x="11434" y="19163"/>
                    </a:cubicBezTo>
                    <a:cubicBezTo>
                      <a:pt x="10064" y="21278"/>
                      <a:pt x="7630" y="22593"/>
                      <a:pt x="5120" y="22610"/>
                    </a:cubicBezTo>
                    <a:cubicBezTo>
                      <a:pt x="3804" y="26991"/>
                      <a:pt x="5361" y="31817"/>
                      <a:pt x="8669" y="35004"/>
                    </a:cubicBezTo>
                    <a:cubicBezTo>
                      <a:pt x="11005" y="37255"/>
                      <a:pt x="14253" y="38476"/>
                      <a:pt x="17487" y="38476"/>
                    </a:cubicBezTo>
                    <a:cubicBezTo>
                      <a:pt x="18910" y="38476"/>
                      <a:pt x="20331" y="38239"/>
                      <a:pt x="21671" y="37750"/>
                    </a:cubicBezTo>
                    <a:cubicBezTo>
                      <a:pt x="22880" y="37309"/>
                      <a:pt x="24022" y="36673"/>
                      <a:pt x="24913" y="35755"/>
                    </a:cubicBezTo>
                    <a:cubicBezTo>
                      <a:pt x="25991" y="34631"/>
                      <a:pt x="26626" y="33163"/>
                      <a:pt x="27104" y="31683"/>
                    </a:cubicBezTo>
                    <a:cubicBezTo>
                      <a:pt x="28220" y="32785"/>
                      <a:pt x="29719" y="33388"/>
                      <a:pt x="31161" y="33984"/>
                    </a:cubicBezTo>
                    <a:cubicBezTo>
                      <a:pt x="32710" y="34631"/>
                      <a:pt x="34389" y="35054"/>
                      <a:pt x="36059" y="35054"/>
                    </a:cubicBezTo>
                    <a:cubicBezTo>
                      <a:pt x="36625" y="35054"/>
                      <a:pt x="37190" y="35005"/>
                      <a:pt x="37749" y="34900"/>
                    </a:cubicBezTo>
                    <a:cubicBezTo>
                      <a:pt x="41511" y="34200"/>
                      <a:pt x="44588" y="30766"/>
                      <a:pt x="44869" y="26941"/>
                    </a:cubicBezTo>
                    <a:cubicBezTo>
                      <a:pt x="45137" y="23244"/>
                      <a:pt x="42699" y="19500"/>
                      <a:pt x="39247" y="18155"/>
                    </a:cubicBezTo>
                    <a:cubicBezTo>
                      <a:pt x="38116" y="20244"/>
                      <a:pt x="36161" y="21892"/>
                      <a:pt x="33819" y="22671"/>
                    </a:cubicBezTo>
                    <a:cubicBezTo>
                      <a:pt x="32802" y="23009"/>
                      <a:pt x="31730" y="23179"/>
                      <a:pt x="30648" y="23188"/>
                    </a:cubicBezTo>
                    <a:cubicBezTo>
                      <a:pt x="30627" y="23188"/>
                      <a:pt x="30606" y="23188"/>
                      <a:pt x="30586" y="23188"/>
                    </a:cubicBezTo>
                    <a:cubicBezTo>
                      <a:pt x="28891" y="23188"/>
                      <a:pt x="27176" y="22788"/>
                      <a:pt x="25610" y="21999"/>
                    </a:cubicBezTo>
                    <a:cubicBezTo>
                      <a:pt x="22925" y="20644"/>
                      <a:pt x="20997" y="18193"/>
                      <a:pt x="20577" y="15604"/>
                    </a:cubicBezTo>
                    <a:cubicBezTo>
                      <a:pt x="19969" y="11859"/>
                      <a:pt x="22700" y="7930"/>
                      <a:pt x="26421" y="7194"/>
                    </a:cubicBezTo>
                    <a:cubicBezTo>
                      <a:pt x="26850" y="7109"/>
                      <a:pt x="27283" y="7068"/>
                      <a:pt x="27714" y="7068"/>
                    </a:cubicBezTo>
                    <a:cubicBezTo>
                      <a:pt x="31029" y="7068"/>
                      <a:pt x="34264" y="9477"/>
                      <a:pt x="35028" y="12744"/>
                    </a:cubicBezTo>
                    <a:cubicBezTo>
                      <a:pt x="35067" y="12910"/>
                      <a:pt x="34965" y="13076"/>
                      <a:pt x="34798" y="13115"/>
                    </a:cubicBezTo>
                    <a:cubicBezTo>
                      <a:pt x="34774" y="13121"/>
                      <a:pt x="34749" y="13124"/>
                      <a:pt x="34725" y="13124"/>
                    </a:cubicBezTo>
                    <a:cubicBezTo>
                      <a:pt x="34585" y="13124"/>
                      <a:pt x="34458" y="13027"/>
                      <a:pt x="34426" y="12884"/>
                    </a:cubicBezTo>
                    <a:cubicBezTo>
                      <a:pt x="33725" y="9889"/>
                      <a:pt x="30758" y="7684"/>
                      <a:pt x="27721" y="7684"/>
                    </a:cubicBezTo>
                    <a:cubicBezTo>
                      <a:pt x="27328" y="7684"/>
                      <a:pt x="26933" y="7721"/>
                      <a:pt x="26542" y="7798"/>
                    </a:cubicBezTo>
                    <a:cubicBezTo>
                      <a:pt x="23132" y="8472"/>
                      <a:pt x="20630" y="12073"/>
                      <a:pt x="21186" y="15503"/>
                    </a:cubicBezTo>
                    <a:cubicBezTo>
                      <a:pt x="21576" y="17900"/>
                      <a:pt x="23377" y="20177"/>
                      <a:pt x="25889" y="21444"/>
                    </a:cubicBezTo>
                    <a:cubicBezTo>
                      <a:pt x="27366" y="22190"/>
                      <a:pt x="28983" y="22569"/>
                      <a:pt x="30579" y="22569"/>
                    </a:cubicBezTo>
                    <a:cubicBezTo>
                      <a:pt x="31618" y="22569"/>
                      <a:pt x="32647" y="22408"/>
                      <a:pt x="33623" y="22083"/>
                    </a:cubicBezTo>
                    <a:cubicBezTo>
                      <a:pt x="36162" y="21239"/>
                      <a:pt x="38295" y="19215"/>
                      <a:pt x="39186" y="16803"/>
                    </a:cubicBezTo>
                    <a:cubicBezTo>
                      <a:pt x="39213" y="16734"/>
                      <a:pt x="39262" y="16682"/>
                      <a:pt x="39322" y="16648"/>
                    </a:cubicBezTo>
                    <a:cubicBezTo>
                      <a:pt x="39705" y="15160"/>
                      <a:pt x="39923" y="13626"/>
                      <a:pt x="39826" y="12102"/>
                    </a:cubicBezTo>
                    <a:cubicBezTo>
                      <a:pt x="39474" y="6229"/>
                      <a:pt x="34290" y="1326"/>
                      <a:pt x="28502" y="262"/>
                    </a:cubicBezTo>
                    <a:cubicBezTo>
                      <a:pt x="27539" y="85"/>
                      <a:pt x="26569" y="1"/>
                      <a:pt x="25599" y="1"/>
                    </a:cubicBezTo>
                    <a:close/>
                  </a:path>
                </a:pathLst>
              </a:custGeom>
              <a:solidFill>
                <a:srgbClr val="191919">
                  <a:alpha val="15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14" name="Google Shape;366;p8"/>
              <p:cNvGrpSpPr/>
              <p:nvPr/>
            </p:nvGrpSpPr>
            <p:grpSpPr>
              <a:xfrm rot="10800000">
                <a:off x="8145594" y="-252931"/>
                <a:ext cx="1403273" cy="1109997"/>
                <a:chOff x="2677900" y="3105300"/>
                <a:chExt cx="1079275" cy="853975"/>
              </a:xfrm>
            </p:grpSpPr>
            <p:sp>
              <p:nvSpPr>
                <p:cNvPr id="1050053" name="Google Shape;367;p8"/>
                <p:cNvSpPr/>
                <p:nvPr/>
              </p:nvSpPr>
              <p:spPr>
                <a:xfrm>
                  <a:off x="2677900" y="3105300"/>
                  <a:ext cx="1079275" cy="8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1" h="34159" extrusionOk="0">
                      <a:moveTo>
                        <a:pt x="22772" y="0"/>
                      </a:moveTo>
                      <a:cubicBezTo>
                        <a:pt x="21110" y="0"/>
                        <a:pt x="19442" y="335"/>
                        <a:pt x="17932" y="1003"/>
                      </a:cubicBezTo>
                      <a:cubicBezTo>
                        <a:pt x="13477" y="2977"/>
                        <a:pt x="10403" y="7360"/>
                        <a:pt x="9107" y="12057"/>
                      </a:cubicBezTo>
                      <a:cubicBezTo>
                        <a:pt x="8790" y="12016"/>
                        <a:pt x="8471" y="11996"/>
                        <a:pt x="8152" y="11996"/>
                      </a:cubicBezTo>
                      <a:cubicBezTo>
                        <a:pt x="4983" y="11996"/>
                        <a:pt x="1771" y="13950"/>
                        <a:pt x="1" y="16598"/>
                      </a:cubicBezTo>
                      <a:lnTo>
                        <a:pt x="8778" y="29286"/>
                      </a:lnTo>
                      <a:cubicBezTo>
                        <a:pt x="9776" y="28682"/>
                        <a:pt x="10756" y="28059"/>
                        <a:pt x="11701" y="27412"/>
                      </a:cubicBezTo>
                      <a:cubicBezTo>
                        <a:pt x="11904" y="27279"/>
                        <a:pt x="12103" y="27143"/>
                        <a:pt x="12301" y="27006"/>
                      </a:cubicBezTo>
                      <a:cubicBezTo>
                        <a:pt x="12323" y="27069"/>
                        <a:pt x="12343" y="27134"/>
                        <a:pt x="12364" y="27199"/>
                      </a:cubicBezTo>
                      <a:cubicBezTo>
                        <a:pt x="13508" y="30810"/>
                        <a:pt x="16826" y="33385"/>
                        <a:pt x="20576" y="34021"/>
                      </a:cubicBezTo>
                      <a:cubicBezTo>
                        <a:pt x="21119" y="34113"/>
                        <a:pt x="21668" y="34158"/>
                        <a:pt x="22216" y="34158"/>
                      </a:cubicBezTo>
                      <a:cubicBezTo>
                        <a:pt x="25523" y="34158"/>
                        <a:pt x="28820" y="32527"/>
                        <a:pt x="30752" y="29833"/>
                      </a:cubicBezTo>
                      <a:cubicBezTo>
                        <a:pt x="31372" y="28968"/>
                        <a:pt x="31858" y="27998"/>
                        <a:pt x="32039" y="26955"/>
                      </a:cubicBezTo>
                      <a:cubicBezTo>
                        <a:pt x="32252" y="25683"/>
                        <a:pt x="32003" y="24383"/>
                        <a:pt x="31638" y="23147"/>
                      </a:cubicBezTo>
                      <a:lnTo>
                        <a:pt x="31638" y="23147"/>
                      </a:lnTo>
                      <a:cubicBezTo>
                        <a:pt x="31968" y="23207"/>
                        <a:pt x="32301" y="23232"/>
                        <a:pt x="32634" y="23232"/>
                      </a:cubicBezTo>
                      <a:cubicBezTo>
                        <a:pt x="33589" y="23232"/>
                        <a:pt x="34549" y="23024"/>
                        <a:pt x="35487" y="22827"/>
                      </a:cubicBezTo>
                      <a:cubicBezTo>
                        <a:pt x="37311" y="22453"/>
                        <a:pt x="39105" y="21693"/>
                        <a:pt x="40422" y="20380"/>
                      </a:cubicBezTo>
                      <a:cubicBezTo>
                        <a:pt x="42669" y="18146"/>
                        <a:pt x="43170" y="14362"/>
                        <a:pt x="41580" y="11614"/>
                      </a:cubicBezTo>
                      <a:cubicBezTo>
                        <a:pt x="40297" y="9410"/>
                        <a:pt x="37726" y="8055"/>
                        <a:pt x="35179" y="8055"/>
                      </a:cubicBezTo>
                      <a:cubicBezTo>
                        <a:pt x="34657" y="8055"/>
                        <a:pt x="34137" y="8112"/>
                        <a:pt x="33629" y="8229"/>
                      </a:cubicBezTo>
                      <a:cubicBezTo>
                        <a:pt x="33530" y="8248"/>
                        <a:pt x="33444" y="8270"/>
                        <a:pt x="33350" y="8296"/>
                      </a:cubicBezTo>
                      <a:cubicBezTo>
                        <a:pt x="33236" y="7915"/>
                        <a:pt x="33112" y="7540"/>
                        <a:pt x="32980" y="7166"/>
                      </a:cubicBezTo>
                      <a:cubicBezTo>
                        <a:pt x="32548" y="5969"/>
                        <a:pt x="31980" y="4817"/>
                        <a:pt x="31202" y="3818"/>
                      </a:cubicBezTo>
                      <a:cubicBezTo>
                        <a:pt x="29232" y="1272"/>
                        <a:pt x="26014" y="0"/>
                        <a:pt x="227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054" name="Google Shape;368;p8"/>
                <p:cNvSpPr/>
                <p:nvPr/>
              </p:nvSpPr>
              <p:spPr>
                <a:xfrm>
                  <a:off x="3115575" y="3229400"/>
                  <a:ext cx="412775" cy="30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1" h="12331" extrusionOk="0">
                      <a:moveTo>
                        <a:pt x="6605" y="1"/>
                      </a:moveTo>
                      <a:cubicBezTo>
                        <a:pt x="4993" y="1"/>
                        <a:pt x="3380" y="588"/>
                        <a:pt x="2238" y="1750"/>
                      </a:cubicBezTo>
                      <a:cubicBezTo>
                        <a:pt x="35" y="3990"/>
                        <a:pt x="0" y="7952"/>
                        <a:pt x="2163" y="10231"/>
                      </a:cubicBezTo>
                      <a:cubicBezTo>
                        <a:pt x="3432" y="11568"/>
                        <a:pt x="5399" y="12330"/>
                        <a:pt x="7475" y="12330"/>
                      </a:cubicBezTo>
                      <a:cubicBezTo>
                        <a:pt x="7844" y="12330"/>
                        <a:pt x="8217" y="12306"/>
                        <a:pt x="8589" y="12257"/>
                      </a:cubicBezTo>
                      <a:cubicBezTo>
                        <a:pt x="10047" y="12065"/>
                        <a:pt x="11422" y="11527"/>
                        <a:pt x="12591" y="10720"/>
                      </a:cubicBezTo>
                      <a:cubicBezTo>
                        <a:pt x="13327" y="10209"/>
                        <a:pt x="13980" y="9592"/>
                        <a:pt x="14519" y="8886"/>
                      </a:cubicBezTo>
                      <a:cubicBezTo>
                        <a:pt x="15976" y="6975"/>
                        <a:pt x="16510" y="4492"/>
                        <a:pt x="15950" y="2243"/>
                      </a:cubicBezTo>
                      <a:cubicBezTo>
                        <a:pt x="15922" y="2127"/>
                        <a:pt x="15818" y="2049"/>
                        <a:pt x="15703" y="2049"/>
                      </a:cubicBezTo>
                      <a:cubicBezTo>
                        <a:pt x="15682" y="2049"/>
                        <a:pt x="15661" y="2051"/>
                        <a:pt x="15641" y="2056"/>
                      </a:cubicBezTo>
                      <a:cubicBezTo>
                        <a:pt x="15506" y="2090"/>
                        <a:pt x="15420" y="2230"/>
                        <a:pt x="15454" y="2366"/>
                      </a:cubicBezTo>
                      <a:cubicBezTo>
                        <a:pt x="15970" y="4434"/>
                        <a:pt x="15456" y="6813"/>
                        <a:pt x="14113" y="8575"/>
                      </a:cubicBezTo>
                      <a:cubicBezTo>
                        <a:pt x="12804" y="10295"/>
                        <a:pt x="10767" y="11452"/>
                        <a:pt x="8524" y="11748"/>
                      </a:cubicBezTo>
                      <a:cubicBezTo>
                        <a:pt x="8172" y="11795"/>
                        <a:pt x="7820" y="11818"/>
                        <a:pt x="7472" y="11818"/>
                      </a:cubicBezTo>
                      <a:cubicBezTo>
                        <a:pt x="5536" y="11818"/>
                        <a:pt x="3709" y="11113"/>
                        <a:pt x="2534" y="9877"/>
                      </a:cubicBezTo>
                      <a:cubicBezTo>
                        <a:pt x="553" y="7791"/>
                        <a:pt x="585" y="4160"/>
                        <a:pt x="2603" y="2108"/>
                      </a:cubicBezTo>
                      <a:cubicBezTo>
                        <a:pt x="3650" y="1045"/>
                        <a:pt x="5129" y="507"/>
                        <a:pt x="6606" y="507"/>
                      </a:cubicBezTo>
                      <a:cubicBezTo>
                        <a:pt x="7978" y="507"/>
                        <a:pt x="9349" y="971"/>
                        <a:pt x="10370" y="1907"/>
                      </a:cubicBezTo>
                      <a:cubicBezTo>
                        <a:pt x="10420" y="1953"/>
                        <a:pt x="10482" y="1976"/>
                        <a:pt x="10544" y="1976"/>
                      </a:cubicBezTo>
                      <a:cubicBezTo>
                        <a:pt x="10613" y="1976"/>
                        <a:pt x="10681" y="1948"/>
                        <a:pt x="10731" y="1893"/>
                      </a:cubicBezTo>
                      <a:cubicBezTo>
                        <a:pt x="10827" y="1789"/>
                        <a:pt x="10819" y="1627"/>
                        <a:pt x="10716" y="1531"/>
                      </a:cubicBezTo>
                      <a:cubicBezTo>
                        <a:pt x="9601" y="508"/>
                        <a:pt x="8104" y="1"/>
                        <a:pt x="66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055" name="Google Shape;369;p8"/>
                <p:cNvSpPr/>
                <p:nvPr/>
              </p:nvSpPr>
              <p:spPr>
                <a:xfrm>
                  <a:off x="2809450" y="3502225"/>
                  <a:ext cx="246575" cy="2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3" h="11595" extrusionOk="0">
                      <a:moveTo>
                        <a:pt x="3984" y="0"/>
                      </a:moveTo>
                      <a:cubicBezTo>
                        <a:pt x="3405" y="0"/>
                        <a:pt x="2845" y="105"/>
                        <a:pt x="2338" y="318"/>
                      </a:cubicBezTo>
                      <a:cubicBezTo>
                        <a:pt x="913" y="916"/>
                        <a:pt x="1" y="2371"/>
                        <a:pt x="165" y="3778"/>
                      </a:cubicBezTo>
                      <a:cubicBezTo>
                        <a:pt x="272" y="4691"/>
                        <a:pt x="835" y="5544"/>
                        <a:pt x="1632" y="6003"/>
                      </a:cubicBezTo>
                      <a:cubicBezTo>
                        <a:pt x="2080" y="6261"/>
                        <a:pt x="2599" y="6392"/>
                        <a:pt x="3117" y="6392"/>
                      </a:cubicBezTo>
                      <a:cubicBezTo>
                        <a:pt x="3521" y="6392"/>
                        <a:pt x="3924" y="6313"/>
                        <a:pt x="4293" y="6152"/>
                      </a:cubicBezTo>
                      <a:cubicBezTo>
                        <a:pt x="4423" y="6095"/>
                        <a:pt x="4484" y="5947"/>
                        <a:pt x="4426" y="5816"/>
                      </a:cubicBezTo>
                      <a:cubicBezTo>
                        <a:pt x="4385" y="5720"/>
                        <a:pt x="4291" y="5662"/>
                        <a:pt x="4193" y="5662"/>
                      </a:cubicBezTo>
                      <a:cubicBezTo>
                        <a:pt x="4159" y="5662"/>
                        <a:pt x="4124" y="5669"/>
                        <a:pt x="4091" y="5683"/>
                      </a:cubicBezTo>
                      <a:cubicBezTo>
                        <a:pt x="3785" y="5816"/>
                        <a:pt x="3451" y="5882"/>
                        <a:pt x="3117" y="5882"/>
                      </a:cubicBezTo>
                      <a:cubicBezTo>
                        <a:pt x="2688" y="5882"/>
                        <a:pt x="2259" y="5773"/>
                        <a:pt x="1888" y="5560"/>
                      </a:cubicBezTo>
                      <a:cubicBezTo>
                        <a:pt x="1228" y="5180"/>
                        <a:pt x="763" y="4474"/>
                        <a:pt x="674" y="3718"/>
                      </a:cubicBezTo>
                      <a:cubicBezTo>
                        <a:pt x="537" y="2552"/>
                        <a:pt x="1340" y="1295"/>
                        <a:pt x="2537" y="791"/>
                      </a:cubicBezTo>
                      <a:cubicBezTo>
                        <a:pt x="2982" y="604"/>
                        <a:pt x="3475" y="512"/>
                        <a:pt x="3986" y="512"/>
                      </a:cubicBezTo>
                      <a:cubicBezTo>
                        <a:pt x="4727" y="512"/>
                        <a:pt x="5506" y="706"/>
                        <a:pt x="6229" y="1085"/>
                      </a:cubicBezTo>
                      <a:cubicBezTo>
                        <a:pt x="8019" y="2024"/>
                        <a:pt x="9253" y="4011"/>
                        <a:pt x="9302" y="6030"/>
                      </a:cubicBezTo>
                      <a:cubicBezTo>
                        <a:pt x="9351" y="8049"/>
                        <a:pt x="8212" y="10089"/>
                        <a:pt x="6472" y="11118"/>
                      </a:cubicBezTo>
                      <a:cubicBezTo>
                        <a:pt x="6350" y="11182"/>
                        <a:pt x="6310" y="11346"/>
                        <a:pt x="6382" y="11467"/>
                      </a:cubicBezTo>
                      <a:cubicBezTo>
                        <a:pt x="6430" y="11549"/>
                        <a:pt x="6515" y="11594"/>
                        <a:pt x="6603" y="11594"/>
                      </a:cubicBezTo>
                      <a:cubicBezTo>
                        <a:pt x="6647" y="11594"/>
                        <a:pt x="6691" y="11583"/>
                        <a:pt x="6731" y="11559"/>
                      </a:cubicBezTo>
                      <a:cubicBezTo>
                        <a:pt x="6858" y="11484"/>
                        <a:pt x="6981" y="11405"/>
                        <a:pt x="7102" y="11322"/>
                      </a:cubicBezTo>
                      <a:cubicBezTo>
                        <a:pt x="8811" y="10140"/>
                        <a:pt x="9863" y="8105"/>
                        <a:pt x="9812" y="6015"/>
                      </a:cubicBezTo>
                      <a:cubicBezTo>
                        <a:pt x="9758" y="3781"/>
                        <a:pt x="8445" y="1668"/>
                        <a:pt x="6466" y="631"/>
                      </a:cubicBezTo>
                      <a:cubicBezTo>
                        <a:pt x="5669" y="213"/>
                        <a:pt x="4808" y="0"/>
                        <a:pt x="39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0056" name="Google Shape;370;p8"/>
              <p:cNvSpPr/>
              <p:nvPr/>
            </p:nvSpPr>
            <p:spPr>
              <a:xfrm flipH="1">
                <a:off x="-533501" y="-247312"/>
                <a:ext cx="2103156" cy="1691229"/>
              </a:xfrm>
              <a:custGeom>
                <a:avLst/>
                <a:gdLst/>
                <a:ahLst/>
                <a:cxnLst/>
                <a:rect l="l" t="t" r="r" b="b"/>
                <a:pathLst>
                  <a:path w="41360" h="33287" extrusionOk="0">
                    <a:moveTo>
                      <a:pt x="22848" y="1"/>
                    </a:moveTo>
                    <a:cubicBezTo>
                      <a:pt x="20756" y="1"/>
                      <a:pt x="18663" y="602"/>
                      <a:pt x="16938" y="1789"/>
                    </a:cubicBezTo>
                    <a:cubicBezTo>
                      <a:pt x="16060" y="2391"/>
                      <a:pt x="15275" y="3138"/>
                      <a:pt x="14750" y="4057"/>
                    </a:cubicBezTo>
                    <a:cubicBezTo>
                      <a:pt x="14117" y="5181"/>
                      <a:pt x="13910" y="6487"/>
                      <a:pt x="13833" y="7775"/>
                    </a:cubicBezTo>
                    <a:cubicBezTo>
                      <a:pt x="12710" y="7122"/>
                      <a:pt x="11384" y="6946"/>
                      <a:pt x="10104" y="6767"/>
                    </a:cubicBezTo>
                    <a:cubicBezTo>
                      <a:pt x="9519" y="6683"/>
                      <a:pt x="8924" y="6635"/>
                      <a:pt x="8329" y="6635"/>
                    </a:cubicBezTo>
                    <a:cubicBezTo>
                      <a:pt x="7052" y="6635"/>
                      <a:pt x="5781" y="6854"/>
                      <a:pt x="4631" y="7392"/>
                    </a:cubicBezTo>
                    <a:cubicBezTo>
                      <a:pt x="1759" y="8731"/>
                      <a:pt x="1" y="12120"/>
                      <a:pt x="565" y="15244"/>
                    </a:cubicBezTo>
                    <a:cubicBezTo>
                      <a:pt x="1113" y="18264"/>
                      <a:pt x="3841" y="20762"/>
                      <a:pt x="6889" y="21129"/>
                    </a:cubicBezTo>
                    <a:cubicBezTo>
                      <a:pt x="7364" y="19219"/>
                      <a:pt x="8592" y="17495"/>
                      <a:pt x="10310" y="16386"/>
                    </a:cubicBezTo>
                    <a:cubicBezTo>
                      <a:pt x="11056" y="15905"/>
                      <a:pt x="11880" y="15545"/>
                      <a:pt x="12745" y="15317"/>
                    </a:cubicBezTo>
                    <a:cubicBezTo>
                      <a:pt x="13494" y="15119"/>
                      <a:pt x="14273" y="15018"/>
                      <a:pt x="15059" y="15018"/>
                    </a:cubicBezTo>
                    <a:cubicBezTo>
                      <a:pt x="15716" y="15018"/>
                      <a:pt x="16378" y="15089"/>
                      <a:pt x="17031" y="15231"/>
                    </a:cubicBezTo>
                    <a:cubicBezTo>
                      <a:pt x="19463" y="15764"/>
                      <a:pt x="21516" y="17331"/>
                      <a:pt x="22387" y="19321"/>
                    </a:cubicBezTo>
                    <a:cubicBezTo>
                      <a:pt x="23646" y="22198"/>
                      <a:pt x="22268" y="25913"/>
                      <a:pt x="19436" y="27271"/>
                    </a:cubicBezTo>
                    <a:cubicBezTo>
                      <a:pt x="18654" y="27647"/>
                      <a:pt x="17801" y="27824"/>
                      <a:pt x="16945" y="27824"/>
                    </a:cubicBezTo>
                    <a:cubicBezTo>
                      <a:pt x="14702" y="27824"/>
                      <a:pt x="12442" y="26611"/>
                      <a:pt x="11388" y="24597"/>
                    </a:cubicBezTo>
                    <a:cubicBezTo>
                      <a:pt x="11323" y="24472"/>
                      <a:pt x="11372" y="24317"/>
                      <a:pt x="11495" y="24250"/>
                    </a:cubicBezTo>
                    <a:cubicBezTo>
                      <a:pt x="11533" y="24230"/>
                      <a:pt x="11574" y="24221"/>
                      <a:pt x="11614" y="24221"/>
                    </a:cubicBezTo>
                    <a:cubicBezTo>
                      <a:pt x="11706" y="24221"/>
                      <a:pt x="11795" y="24272"/>
                      <a:pt x="11841" y="24359"/>
                    </a:cubicBezTo>
                    <a:cubicBezTo>
                      <a:pt x="12806" y="26205"/>
                      <a:pt x="14879" y="27314"/>
                      <a:pt x="16934" y="27314"/>
                    </a:cubicBezTo>
                    <a:cubicBezTo>
                      <a:pt x="17717" y="27314"/>
                      <a:pt x="18498" y="27153"/>
                      <a:pt x="19214" y="26810"/>
                    </a:cubicBezTo>
                    <a:cubicBezTo>
                      <a:pt x="21809" y="25566"/>
                      <a:pt x="23073" y="22161"/>
                      <a:pt x="21918" y="19526"/>
                    </a:cubicBezTo>
                    <a:cubicBezTo>
                      <a:pt x="21111" y="17683"/>
                      <a:pt x="19197" y="16230"/>
                      <a:pt x="16921" y="15732"/>
                    </a:cubicBezTo>
                    <a:cubicBezTo>
                      <a:pt x="16304" y="15597"/>
                      <a:pt x="15678" y="15530"/>
                      <a:pt x="15058" y="15530"/>
                    </a:cubicBezTo>
                    <a:cubicBezTo>
                      <a:pt x="13460" y="15530"/>
                      <a:pt x="11895" y="15973"/>
                      <a:pt x="10587" y="16817"/>
                    </a:cubicBezTo>
                    <a:cubicBezTo>
                      <a:pt x="8727" y="18019"/>
                      <a:pt x="7434" y="20082"/>
                      <a:pt x="7217" y="22202"/>
                    </a:cubicBezTo>
                    <a:cubicBezTo>
                      <a:pt x="7209" y="22263"/>
                      <a:pt x="7181" y="22314"/>
                      <a:pt x="7140" y="22354"/>
                    </a:cubicBezTo>
                    <a:cubicBezTo>
                      <a:pt x="7140" y="23626"/>
                      <a:pt x="7281" y="24901"/>
                      <a:pt x="7673" y="26103"/>
                    </a:cubicBezTo>
                    <a:cubicBezTo>
                      <a:pt x="9088" y="30488"/>
                      <a:pt x="13790" y="33286"/>
                      <a:pt x="18408" y="33286"/>
                    </a:cubicBezTo>
                    <a:cubicBezTo>
                      <a:pt x="18672" y="33286"/>
                      <a:pt x="18935" y="33277"/>
                      <a:pt x="19197" y="33259"/>
                    </a:cubicBezTo>
                    <a:cubicBezTo>
                      <a:pt x="24058" y="32917"/>
                      <a:pt x="28438" y="29840"/>
                      <a:pt x="31252" y="25862"/>
                    </a:cubicBezTo>
                    <a:cubicBezTo>
                      <a:pt x="32420" y="26463"/>
                      <a:pt x="33741" y="26739"/>
                      <a:pt x="35085" y="26739"/>
                    </a:cubicBezTo>
                    <a:cubicBezTo>
                      <a:pt x="37311" y="26739"/>
                      <a:pt x="39599" y="25981"/>
                      <a:pt x="41360" y="24684"/>
                    </a:cubicBezTo>
                    <a:lnTo>
                      <a:pt x="37425" y="9941"/>
                    </a:lnTo>
                    <a:cubicBezTo>
                      <a:pt x="36280" y="10168"/>
                      <a:pt x="33996" y="10899"/>
                      <a:pt x="33859" y="10917"/>
                    </a:cubicBezTo>
                    <a:cubicBezTo>
                      <a:pt x="31873" y="11293"/>
                      <a:pt x="30109" y="12825"/>
                      <a:pt x="29469" y="14741"/>
                    </a:cubicBezTo>
                    <a:cubicBezTo>
                      <a:pt x="28828" y="16657"/>
                      <a:pt x="29315" y="18946"/>
                      <a:pt x="30679" y="20434"/>
                    </a:cubicBezTo>
                    <a:cubicBezTo>
                      <a:pt x="31567" y="21405"/>
                      <a:pt x="32752" y="21971"/>
                      <a:pt x="33883" y="21971"/>
                    </a:cubicBezTo>
                    <a:cubicBezTo>
                      <a:pt x="33939" y="21971"/>
                      <a:pt x="33995" y="21969"/>
                      <a:pt x="34051" y="21966"/>
                    </a:cubicBezTo>
                    <a:cubicBezTo>
                      <a:pt x="35348" y="21899"/>
                      <a:pt x="36530" y="20989"/>
                      <a:pt x="36797" y="19846"/>
                    </a:cubicBezTo>
                    <a:cubicBezTo>
                      <a:pt x="36972" y="19105"/>
                      <a:pt x="36774" y="18282"/>
                      <a:pt x="36281" y="17701"/>
                    </a:cubicBezTo>
                    <a:cubicBezTo>
                      <a:pt x="35820" y="17156"/>
                      <a:pt x="35107" y="16831"/>
                      <a:pt x="34394" y="16831"/>
                    </a:cubicBezTo>
                    <a:cubicBezTo>
                      <a:pt x="34346" y="16831"/>
                      <a:pt x="34299" y="16832"/>
                      <a:pt x="34252" y="16835"/>
                    </a:cubicBezTo>
                    <a:cubicBezTo>
                      <a:pt x="34246" y="16835"/>
                      <a:pt x="34239" y="16836"/>
                      <a:pt x="34233" y="16836"/>
                    </a:cubicBezTo>
                    <a:cubicBezTo>
                      <a:pt x="34100" y="16836"/>
                      <a:pt x="33988" y="16732"/>
                      <a:pt x="33981" y="16596"/>
                    </a:cubicBezTo>
                    <a:cubicBezTo>
                      <a:pt x="33972" y="16456"/>
                      <a:pt x="34079" y="16336"/>
                      <a:pt x="34220" y="16325"/>
                    </a:cubicBezTo>
                    <a:cubicBezTo>
                      <a:pt x="34278" y="16321"/>
                      <a:pt x="34336" y="16320"/>
                      <a:pt x="34395" y="16320"/>
                    </a:cubicBezTo>
                    <a:cubicBezTo>
                      <a:pt x="35256" y="16320"/>
                      <a:pt x="36116" y="16713"/>
                      <a:pt x="36673" y="17370"/>
                    </a:cubicBezTo>
                    <a:cubicBezTo>
                      <a:pt x="37267" y="18073"/>
                      <a:pt x="37507" y="19067"/>
                      <a:pt x="37296" y="19963"/>
                    </a:cubicBezTo>
                    <a:cubicBezTo>
                      <a:pt x="36973" y="21341"/>
                      <a:pt x="35621" y="22399"/>
                      <a:pt x="34077" y="22478"/>
                    </a:cubicBezTo>
                    <a:cubicBezTo>
                      <a:pt x="34013" y="22482"/>
                      <a:pt x="33948" y="22483"/>
                      <a:pt x="33883" y="22483"/>
                    </a:cubicBezTo>
                    <a:cubicBezTo>
                      <a:pt x="32611" y="22483"/>
                      <a:pt x="31284" y="21856"/>
                      <a:pt x="30302" y="20782"/>
                    </a:cubicBezTo>
                    <a:cubicBezTo>
                      <a:pt x="28793" y="19134"/>
                      <a:pt x="28275" y="16699"/>
                      <a:pt x="28985" y="14581"/>
                    </a:cubicBezTo>
                    <a:cubicBezTo>
                      <a:pt x="29646" y="12601"/>
                      <a:pt x="31327" y="11043"/>
                      <a:pt x="33336" y="10512"/>
                    </a:cubicBezTo>
                    <a:cubicBezTo>
                      <a:pt x="33487" y="6727"/>
                      <a:pt x="31242" y="3179"/>
                      <a:pt x="27931" y="1305"/>
                    </a:cubicBezTo>
                    <a:cubicBezTo>
                      <a:pt x="26388" y="432"/>
                      <a:pt x="24618" y="1"/>
                      <a:pt x="22848" y="1"/>
                    </a:cubicBezTo>
                    <a:close/>
                  </a:path>
                </a:pathLst>
              </a:custGeom>
              <a:solidFill>
                <a:srgbClr val="191919">
                  <a:alpha val="15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15" name="Google Shape;371;p8"/>
              <p:cNvGrpSpPr/>
              <p:nvPr/>
            </p:nvGrpSpPr>
            <p:grpSpPr>
              <a:xfrm rot="10800000" flipH="1">
                <a:off x="-21013" y="-9576"/>
                <a:ext cx="1171303" cy="864842"/>
                <a:chOff x="3375100" y="4079200"/>
                <a:chExt cx="791100" cy="584550"/>
              </a:xfrm>
            </p:grpSpPr>
            <p:sp>
              <p:nvSpPr>
                <p:cNvPr id="1050057" name="Google Shape;372;p8"/>
                <p:cNvSpPr/>
                <p:nvPr/>
              </p:nvSpPr>
              <p:spPr>
                <a:xfrm>
                  <a:off x="3375100" y="4079200"/>
                  <a:ext cx="791100" cy="58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4" h="23382" extrusionOk="0">
                      <a:moveTo>
                        <a:pt x="21120" y="1"/>
                      </a:moveTo>
                      <a:cubicBezTo>
                        <a:pt x="19854" y="1"/>
                        <a:pt x="18581" y="280"/>
                        <a:pt x="17426" y="800"/>
                      </a:cubicBezTo>
                      <a:cubicBezTo>
                        <a:pt x="15335" y="1745"/>
                        <a:pt x="13629" y="3435"/>
                        <a:pt x="12486" y="5420"/>
                      </a:cubicBezTo>
                      <a:cubicBezTo>
                        <a:pt x="11813" y="6593"/>
                        <a:pt x="11331" y="7856"/>
                        <a:pt x="10784" y="9088"/>
                      </a:cubicBezTo>
                      <a:cubicBezTo>
                        <a:pt x="10466" y="9797"/>
                        <a:pt x="9977" y="10599"/>
                        <a:pt x="9203" y="10608"/>
                      </a:cubicBezTo>
                      <a:cubicBezTo>
                        <a:pt x="9199" y="10608"/>
                        <a:pt x="9195" y="10608"/>
                        <a:pt x="9190" y="10608"/>
                      </a:cubicBezTo>
                      <a:cubicBezTo>
                        <a:pt x="8505" y="10608"/>
                        <a:pt x="8014" y="9986"/>
                        <a:pt x="7517" y="9510"/>
                      </a:cubicBezTo>
                      <a:cubicBezTo>
                        <a:pt x="6574" y="8608"/>
                        <a:pt x="5285" y="8171"/>
                        <a:pt x="3982" y="8171"/>
                      </a:cubicBezTo>
                      <a:cubicBezTo>
                        <a:pt x="2744" y="8171"/>
                        <a:pt x="1495" y="8566"/>
                        <a:pt x="519" y="9332"/>
                      </a:cubicBezTo>
                      <a:cubicBezTo>
                        <a:pt x="336" y="9472"/>
                        <a:pt x="162" y="9627"/>
                        <a:pt x="0" y="9793"/>
                      </a:cubicBezTo>
                      <a:lnTo>
                        <a:pt x="0" y="23382"/>
                      </a:lnTo>
                      <a:lnTo>
                        <a:pt x="30613" y="23382"/>
                      </a:lnTo>
                      <a:cubicBezTo>
                        <a:pt x="31415" y="21473"/>
                        <a:pt x="31644" y="19265"/>
                        <a:pt x="30904" y="17333"/>
                      </a:cubicBezTo>
                      <a:cubicBezTo>
                        <a:pt x="30182" y="15427"/>
                        <a:pt x="28209" y="13904"/>
                        <a:pt x="26182" y="13673"/>
                      </a:cubicBezTo>
                      <a:cubicBezTo>
                        <a:pt x="26110" y="13664"/>
                        <a:pt x="26037" y="13657"/>
                        <a:pt x="25964" y="13652"/>
                      </a:cubicBezTo>
                      <a:cubicBezTo>
                        <a:pt x="28056" y="12007"/>
                        <a:pt x="29178" y="9210"/>
                        <a:pt x="28805" y="6576"/>
                      </a:cubicBezTo>
                      <a:cubicBezTo>
                        <a:pt x="28432" y="3941"/>
                        <a:pt x="26576" y="1567"/>
                        <a:pt x="24108" y="566"/>
                      </a:cubicBezTo>
                      <a:cubicBezTo>
                        <a:pt x="23160" y="182"/>
                        <a:pt x="22142" y="1"/>
                        <a:pt x="21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058" name="Google Shape;373;p8"/>
                <p:cNvSpPr/>
                <p:nvPr/>
              </p:nvSpPr>
              <p:spPr>
                <a:xfrm>
                  <a:off x="3815625" y="4140800"/>
                  <a:ext cx="229500" cy="2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0" h="11999" fill="none" extrusionOk="0">
                      <a:moveTo>
                        <a:pt x="5147" y="6801"/>
                      </a:moveTo>
                      <a:cubicBezTo>
                        <a:pt x="6158" y="7261"/>
                        <a:pt x="7425" y="6809"/>
                        <a:pt x="8116" y="5940"/>
                      </a:cubicBezTo>
                      <a:cubicBezTo>
                        <a:pt x="9179" y="4600"/>
                        <a:pt x="8904" y="2455"/>
                        <a:pt x="7643" y="1299"/>
                      </a:cubicBezTo>
                      <a:cubicBezTo>
                        <a:pt x="6382" y="144"/>
                        <a:pt x="4362" y="1"/>
                        <a:pt x="2857" y="814"/>
                      </a:cubicBezTo>
                      <a:cubicBezTo>
                        <a:pt x="1350" y="1627"/>
                        <a:pt x="385" y="3275"/>
                        <a:pt x="213" y="4977"/>
                      </a:cubicBezTo>
                      <a:cubicBezTo>
                        <a:pt x="1" y="7084"/>
                        <a:pt x="983" y="9270"/>
                        <a:pt x="2699" y="10511"/>
                      </a:cubicBezTo>
                      <a:cubicBezTo>
                        <a:pt x="4414" y="11751"/>
                        <a:pt x="6798" y="11999"/>
                        <a:pt x="8732" y="11137"/>
                      </a:cubicBezTo>
                    </a:path>
                  </a:pathLst>
                </a:custGeom>
                <a:solidFill>
                  <a:schemeClr val="dk1"/>
                </a:solidFill>
                <a:ln w="10125" cap="rnd" cmpd="sng">
                  <a:solidFill>
                    <a:srgbClr val="17171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050059" name="Google Shape;374;p8"/>
            <p:cNvSpPr/>
            <p:nvPr/>
          </p:nvSpPr>
          <p:spPr>
            <a:xfrm>
              <a:off x="2468625" y="6583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60" name="Google Shape;375;p8"/>
            <p:cNvSpPr/>
            <p:nvPr/>
          </p:nvSpPr>
          <p:spPr>
            <a:xfrm>
              <a:off x="3338875" y="335550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61" name="Google Shape;376;p8"/>
            <p:cNvSpPr/>
            <p:nvPr/>
          </p:nvSpPr>
          <p:spPr>
            <a:xfrm rot="10800000">
              <a:off x="6971275" y="2140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62" name="Google Shape;377;p8"/>
            <p:cNvSpPr/>
            <p:nvPr/>
          </p:nvSpPr>
          <p:spPr>
            <a:xfrm rot="10800000">
              <a:off x="1509100" y="848050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63" name="Google Shape;378;p8"/>
            <p:cNvSpPr/>
            <p:nvPr/>
          </p:nvSpPr>
          <p:spPr>
            <a:xfrm>
              <a:off x="154300" y="24072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64" name="Google Shape;379;p8"/>
            <p:cNvSpPr/>
            <p:nvPr/>
          </p:nvSpPr>
          <p:spPr>
            <a:xfrm>
              <a:off x="260925" y="1521300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65" name="Google Shape;380;p8"/>
            <p:cNvSpPr/>
            <p:nvPr/>
          </p:nvSpPr>
          <p:spPr>
            <a:xfrm rot="10800000">
              <a:off x="3308725" y="44258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66" name="Google Shape;381;p8"/>
            <p:cNvSpPr/>
            <p:nvPr/>
          </p:nvSpPr>
          <p:spPr>
            <a:xfrm rot="10800000">
              <a:off x="4172250" y="4839788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67" name="Google Shape;382;p8"/>
            <p:cNvSpPr/>
            <p:nvPr/>
          </p:nvSpPr>
          <p:spPr>
            <a:xfrm flipH="1">
              <a:off x="6050950" y="4638263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68" name="Google Shape;383;p8"/>
            <p:cNvSpPr/>
            <p:nvPr/>
          </p:nvSpPr>
          <p:spPr>
            <a:xfrm flipH="1">
              <a:off x="7045188" y="4404450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69" name="Google Shape;384;p8"/>
            <p:cNvSpPr/>
            <p:nvPr/>
          </p:nvSpPr>
          <p:spPr>
            <a:xfrm>
              <a:off x="1829450" y="29472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70" name="Google Shape;385;p8"/>
            <p:cNvSpPr/>
            <p:nvPr/>
          </p:nvSpPr>
          <p:spPr>
            <a:xfrm>
              <a:off x="2748038" y="29472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71" name="Google Shape;386;p8"/>
            <p:cNvSpPr/>
            <p:nvPr/>
          </p:nvSpPr>
          <p:spPr>
            <a:xfrm>
              <a:off x="3439650" y="8716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72" name="Google Shape;387;p8"/>
            <p:cNvSpPr/>
            <p:nvPr/>
          </p:nvSpPr>
          <p:spPr>
            <a:xfrm>
              <a:off x="468750" y="187970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73" name="Google Shape;388;p8"/>
            <p:cNvSpPr/>
            <p:nvPr/>
          </p:nvSpPr>
          <p:spPr>
            <a:xfrm>
              <a:off x="337125" y="32300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74" name="Google Shape;389;p8"/>
            <p:cNvSpPr/>
            <p:nvPr/>
          </p:nvSpPr>
          <p:spPr>
            <a:xfrm>
              <a:off x="801875" y="26437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75" name="Google Shape;390;p8"/>
            <p:cNvSpPr/>
            <p:nvPr/>
          </p:nvSpPr>
          <p:spPr>
            <a:xfrm>
              <a:off x="6639775" y="8090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76" name="Google Shape;391;p8"/>
            <p:cNvSpPr/>
            <p:nvPr/>
          </p:nvSpPr>
          <p:spPr>
            <a:xfrm>
              <a:off x="2103150" y="46244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77" name="Google Shape;392;p8"/>
            <p:cNvSpPr/>
            <p:nvPr/>
          </p:nvSpPr>
          <p:spPr>
            <a:xfrm>
              <a:off x="2704550" y="481438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78" name="Google Shape;393;p8"/>
            <p:cNvSpPr/>
            <p:nvPr/>
          </p:nvSpPr>
          <p:spPr>
            <a:xfrm>
              <a:off x="5335800" y="45042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79" name="Google Shape;394;p8"/>
            <p:cNvSpPr/>
            <p:nvPr/>
          </p:nvSpPr>
          <p:spPr>
            <a:xfrm>
              <a:off x="6420688" y="48928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80" name="Google Shape;395;p8"/>
            <p:cNvSpPr/>
            <p:nvPr/>
          </p:nvSpPr>
          <p:spPr>
            <a:xfrm>
              <a:off x="8529613" y="31505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81" name="Google Shape;396;p8"/>
            <p:cNvSpPr/>
            <p:nvPr/>
          </p:nvSpPr>
          <p:spPr>
            <a:xfrm flipH="1">
              <a:off x="8735450" y="2521838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82" name="Google Shape;397;p8"/>
            <p:cNvSpPr/>
            <p:nvPr/>
          </p:nvSpPr>
          <p:spPr>
            <a:xfrm flipH="1">
              <a:off x="8585300" y="1627288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83" name="Google Shape;398;p8"/>
            <p:cNvSpPr/>
            <p:nvPr/>
          </p:nvSpPr>
          <p:spPr>
            <a:xfrm>
              <a:off x="4958875" y="48928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84" name="Google Shape;399;p8"/>
            <p:cNvSpPr/>
            <p:nvPr/>
          </p:nvSpPr>
          <p:spPr>
            <a:xfrm>
              <a:off x="5482600" y="140925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85" name="Google Shape;400;p8"/>
            <p:cNvSpPr/>
            <p:nvPr/>
          </p:nvSpPr>
          <p:spPr>
            <a:xfrm>
              <a:off x="6108588" y="3727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86" name="Google Shape;401;p8"/>
            <p:cNvSpPr/>
            <p:nvPr/>
          </p:nvSpPr>
          <p:spPr>
            <a:xfrm>
              <a:off x="4942738" y="5661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87" name="Google Shape;402;p8"/>
            <p:cNvSpPr/>
            <p:nvPr/>
          </p:nvSpPr>
          <p:spPr>
            <a:xfrm>
              <a:off x="5689200" y="7313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88" name="Google Shape;403;p8"/>
            <p:cNvSpPr/>
            <p:nvPr/>
          </p:nvSpPr>
          <p:spPr>
            <a:xfrm>
              <a:off x="3889463" y="140925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089" name="Google Shape;404;p8"/>
            <p:cNvSpPr/>
            <p:nvPr/>
          </p:nvSpPr>
          <p:spPr>
            <a:xfrm>
              <a:off x="8080350" y="19051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0090" name="Google Shape;405;p8"/>
          <p:cNvSpPr txBox="1">
            <a:spLocks noGrp="1"/>
          </p:cNvSpPr>
          <p:nvPr>
            <p:ph type="title"/>
          </p:nvPr>
        </p:nvSpPr>
        <p:spPr>
          <a:xfrm>
            <a:off x="1767800" y="2003100"/>
            <a:ext cx="8656400" cy="2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54;p8"/>
          <p:cNvGrpSpPr/>
          <p:nvPr/>
        </p:nvGrpSpPr>
        <p:grpSpPr>
          <a:xfrm>
            <a:off x="-711334" y="-337241"/>
            <a:ext cx="13620959" cy="7564743"/>
            <a:chOff x="-533501" y="-252931"/>
            <a:chExt cx="10215719" cy="5673557"/>
          </a:xfrm>
        </p:grpSpPr>
        <p:grpSp>
          <p:nvGrpSpPr>
            <p:cNvPr id="334" name="Google Shape;355;p8"/>
            <p:cNvGrpSpPr/>
            <p:nvPr/>
          </p:nvGrpSpPr>
          <p:grpSpPr>
            <a:xfrm>
              <a:off x="-533501" y="-252931"/>
              <a:ext cx="10215719" cy="5673557"/>
              <a:chOff x="-533501" y="-252931"/>
              <a:chExt cx="10215719" cy="5673557"/>
            </a:xfrm>
          </p:grpSpPr>
          <p:sp>
            <p:nvSpPr>
              <p:cNvPr id="1050245" name="Google Shape;356;p8"/>
              <p:cNvSpPr/>
              <p:nvPr/>
            </p:nvSpPr>
            <p:spPr>
              <a:xfrm rot="10800000" flipH="1">
                <a:off x="-105350" y="3723769"/>
                <a:ext cx="1717011" cy="1463146"/>
              </a:xfrm>
              <a:custGeom>
                <a:avLst/>
                <a:gdLst/>
                <a:ahLst/>
                <a:cxnLst/>
                <a:rect l="l" t="t" r="r" b="b"/>
                <a:pathLst>
                  <a:path w="45137" h="38476" extrusionOk="0">
                    <a:moveTo>
                      <a:pt x="25599" y="1"/>
                    </a:moveTo>
                    <a:cubicBezTo>
                      <a:pt x="20745" y="1"/>
                      <a:pt x="15919" y="2114"/>
                      <a:pt x="12178" y="5284"/>
                    </a:cubicBezTo>
                    <a:cubicBezTo>
                      <a:pt x="10221" y="3542"/>
                      <a:pt x="7510" y="2710"/>
                      <a:pt x="4795" y="2710"/>
                    </a:cubicBezTo>
                    <a:cubicBezTo>
                      <a:pt x="3142" y="2710"/>
                      <a:pt x="1488" y="3019"/>
                      <a:pt x="1" y="3618"/>
                    </a:cubicBezTo>
                    <a:lnTo>
                      <a:pt x="122" y="22248"/>
                    </a:lnTo>
                    <a:cubicBezTo>
                      <a:pt x="1392" y="22007"/>
                      <a:pt x="3016" y="21961"/>
                      <a:pt x="3930" y="21961"/>
                    </a:cubicBezTo>
                    <a:cubicBezTo>
                      <a:pt x="4318" y="21961"/>
                      <a:pt x="4578" y="21970"/>
                      <a:pt x="4628" y="21975"/>
                    </a:cubicBezTo>
                    <a:cubicBezTo>
                      <a:pt x="4765" y="21984"/>
                      <a:pt x="4903" y="21988"/>
                      <a:pt x="5041" y="21988"/>
                    </a:cubicBezTo>
                    <a:cubicBezTo>
                      <a:pt x="7345" y="21988"/>
                      <a:pt x="9662" y="20757"/>
                      <a:pt x="10913" y="18826"/>
                    </a:cubicBezTo>
                    <a:cubicBezTo>
                      <a:pt x="12237" y="16778"/>
                      <a:pt x="12358" y="13956"/>
                      <a:pt x="11212" y="11802"/>
                    </a:cubicBezTo>
                    <a:cubicBezTo>
                      <a:pt x="10430" y="10331"/>
                      <a:pt x="9127" y="9281"/>
                      <a:pt x="7729" y="8995"/>
                    </a:cubicBezTo>
                    <a:cubicBezTo>
                      <a:pt x="7486" y="8945"/>
                      <a:pt x="7239" y="8922"/>
                      <a:pt x="6994" y="8922"/>
                    </a:cubicBezTo>
                    <a:cubicBezTo>
                      <a:pt x="5693" y="8922"/>
                      <a:pt x="4433" y="9591"/>
                      <a:pt x="3879" y="10648"/>
                    </a:cubicBezTo>
                    <a:cubicBezTo>
                      <a:pt x="3453" y="11463"/>
                      <a:pt x="3436" y="12484"/>
                      <a:pt x="3837" y="13313"/>
                    </a:cubicBezTo>
                    <a:cubicBezTo>
                      <a:pt x="4237" y="14141"/>
                      <a:pt x="5047" y="14763"/>
                      <a:pt x="5949" y="14937"/>
                    </a:cubicBezTo>
                    <a:cubicBezTo>
                      <a:pt x="6118" y="14968"/>
                      <a:pt x="6228" y="15130"/>
                      <a:pt x="6196" y="15297"/>
                    </a:cubicBezTo>
                    <a:cubicBezTo>
                      <a:pt x="6168" y="15446"/>
                      <a:pt x="6037" y="15548"/>
                      <a:pt x="5891" y="15548"/>
                    </a:cubicBezTo>
                    <a:cubicBezTo>
                      <a:pt x="5873" y="15548"/>
                      <a:pt x="5854" y="15546"/>
                      <a:pt x="5836" y="15543"/>
                    </a:cubicBezTo>
                    <a:cubicBezTo>
                      <a:pt x="4743" y="15335"/>
                      <a:pt x="3765" y="14584"/>
                      <a:pt x="3282" y="13583"/>
                    </a:cubicBezTo>
                    <a:cubicBezTo>
                      <a:pt x="2797" y="12582"/>
                      <a:pt x="2817" y="11348"/>
                      <a:pt x="3332" y="10364"/>
                    </a:cubicBezTo>
                    <a:cubicBezTo>
                      <a:pt x="3997" y="9092"/>
                      <a:pt x="5445" y="8303"/>
                      <a:pt x="6974" y="8303"/>
                    </a:cubicBezTo>
                    <a:cubicBezTo>
                      <a:pt x="7266" y="8303"/>
                      <a:pt x="7561" y="8332"/>
                      <a:pt x="7854" y="8392"/>
                    </a:cubicBezTo>
                    <a:cubicBezTo>
                      <a:pt x="9430" y="8715"/>
                      <a:pt x="10890" y="9882"/>
                      <a:pt x="11760" y="11514"/>
                    </a:cubicBezTo>
                    <a:cubicBezTo>
                      <a:pt x="13027" y="13897"/>
                      <a:pt x="12899" y="16898"/>
                      <a:pt x="11434" y="19163"/>
                    </a:cubicBezTo>
                    <a:cubicBezTo>
                      <a:pt x="10064" y="21278"/>
                      <a:pt x="7630" y="22593"/>
                      <a:pt x="5120" y="22610"/>
                    </a:cubicBezTo>
                    <a:cubicBezTo>
                      <a:pt x="3804" y="26991"/>
                      <a:pt x="5361" y="31817"/>
                      <a:pt x="8669" y="35004"/>
                    </a:cubicBezTo>
                    <a:cubicBezTo>
                      <a:pt x="11005" y="37255"/>
                      <a:pt x="14253" y="38476"/>
                      <a:pt x="17487" y="38476"/>
                    </a:cubicBezTo>
                    <a:cubicBezTo>
                      <a:pt x="18910" y="38476"/>
                      <a:pt x="20331" y="38239"/>
                      <a:pt x="21671" y="37750"/>
                    </a:cubicBezTo>
                    <a:cubicBezTo>
                      <a:pt x="22880" y="37309"/>
                      <a:pt x="24022" y="36673"/>
                      <a:pt x="24913" y="35755"/>
                    </a:cubicBezTo>
                    <a:cubicBezTo>
                      <a:pt x="25991" y="34631"/>
                      <a:pt x="26626" y="33163"/>
                      <a:pt x="27104" y="31683"/>
                    </a:cubicBezTo>
                    <a:cubicBezTo>
                      <a:pt x="28220" y="32785"/>
                      <a:pt x="29719" y="33388"/>
                      <a:pt x="31161" y="33984"/>
                    </a:cubicBezTo>
                    <a:cubicBezTo>
                      <a:pt x="32710" y="34631"/>
                      <a:pt x="34389" y="35054"/>
                      <a:pt x="36059" y="35054"/>
                    </a:cubicBezTo>
                    <a:cubicBezTo>
                      <a:pt x="36625" y="35054"/>
                      <a:pt x="37190" y="35005"/>
                      <a:pt x="37749" y="34900"/>
                    </a:cubicBezTo>
                    <a:cubicBezTo>
                      <a:pt x="41511" y="34200"/>
                      <a:pt x="44588" y="30766"/>
                      <a:pt x="44869" y="26941"/>
                    </a:cubicBezTo>
                    <a:cubicBezTo>
                      <a:pt x="45137" y="23244"/>
                      <a:pt x="42699" y="19500"/>
                      <a:pt x="39247" y="18155"/>
                    </a:cubicBezTo>
                    <a:cubicBezTo>
                      <a:pt x="38116" y="20244"/>
                      <a:pt x="36161" y="21892"/>
                      <a:pt x="33819" y="22671"/>
                    </a:cubicBezTo>
                    <a:cubicBezTo>
                      <a:pt x="32802" y="23009"/>
                      <a:pt x="31730" y="23179"/>
                      <a:pt x="30648" y="23188"/>
                    </a:cubicBezTo>
                    <a:cubicBezTo>
                      <a:pt x="30627" y="23188"/>
                      <a:pt x="30606" y="23188"/>
                      <a:pt x="30586" y="23188"/>
                    </a:cubicBezTo>
                    <a:cubicBezTo>
                      <a:pt x="28891" y="23188"/>
                      <a:pt x="27176" y="22788"/>
                      <a:pt x="25610" y="21999"/>
                    </a:cubicBezTo>
                    <a:cubicBezTo>
                      <a:pt x="22925" y="20644"/>
                      <a:pt x="20997" y="18193"/>
                      <a:pt x="20577" y="15604"/>
                    </a:cubicBezTo>
                    <a:cubicBezTo>
                      <a:pt x="19969" y="11859"/>
                      <a:pt x="22700" y="7930"/>
                      <a:pt x="26421" y="7194"/>
                    </a:cubicBezTo>
                    <a:cubicBezTo>
                      <a:pt x="26850" y="7109"/>
                      <a:pt x="27283" y="7068"/>
                      <a:pt x="27714" y="7068"/>
                    </a:cubicBezTo>
                    <a:cubicBezTo>
                      <a:pt x="31029" y="7068"/>
                      <a:pt x="34264" y="9477"/>
                      <a:pt x="35028" y="12744"/>
                    </a:cubicBezTo>
                    <a:cubicBezTo>
                      <a:pt x="35067" y="12910"/>
                      <a:pt x="34965" y="13076"/>
                      <a:pt x="34798" y="13115"/>
                    </a:cubicBezTo>
                    <a:cubicBezTo>
                      <a:pt x="34774" y="13121"/>
                      <a:pt x="34749" y="13124"/>
                      <a:pt x="34725" y="13124"/>
                    </a:cubicBezTo>
                    <a:cubicBezTo>
                      <a:pt x="34585" y="13124"/>
                      <a:pt x="34458" y="13027"/>
                      <a:pt x="34426" y="12884"/>
                    </a:cubicBezTo>
                    <a:cubicBezTo>
                      <a:pt x="33725" y="9889"/>
                      <a:pt x="30758" y="7684"/>
                      <a:pt x="27721" y="7684"/>
                    </a:cubicBezTo>
                    <a:cubicBezTo>
                      <a:pt x="27328" y="7684"/>
                      <a:pt x="26933" y="7721"/>
                      <a:pt x="26542" y="7798"/>
                    </a:cubicBezTo>
                    <a:cubicBezTo>
                      <a:pt x="23132" y="8472"/>
                      <a:pt x="20630" y="12073"/>
                      <a:pt x="21186" y="15503"/>
                    </a:cubicBezTo>
                    <a:cubicBezTo>
                      <a:pt x="21576" y="17900"/>
                      <a:pt x="23377" y="20177"/>
                      <a:pt x="25889" y="21444"/>
                    </a:cubicBezTo>
                    <a:cubicBezTo>
                      <a:pt x="27366" y="22190"/>
                      <a:pt x="28983" y="22569"/>
                      <a:pt x="30579" y="22569"/>
                    </a:cubicBezTo>
                    <a:cubicBezTo>
                      <a:pt x="31618" y="22569"/>
                      <a:pt x="32647" y="22408"/>
                      <a:pt x="33623" y="22083"/>
                    </a:cubicBezTo>
                    <a:cubicBezTo>
                      <a:pt x="36162" y="21239"/>
                      <a:pt x="38295" y="19215"/>
                      <a:pt x="39186" y="16803"/>
                    </a:cubicBezTo>
                    <a:cubicBezTo>
                      <a:pt x="39213" y="16734"/>
                      <a:pt x="39262" y="16682"/>
                      <a:pt x="39322" y="16648"/>
                    </a:cubicBezTo>
                    <a:cubicBezTo>
                      <a:pt x="39705" y="15160"/>
                      <a:pt x="39923" y="13626"/>
                      <a:pt x="39826" y="12102"/>
                    </a:cubicBezTo>
                    <a:cubicBezTo>
                      <a:pt x="39474" y="6229"/>
                      <a:pt x="34290" y="1326"/>
                      <a:pt x="28502" y="262"/>
                    </a:cubicBezTo>
                    <a:cubicBezTo>
                      <a:pt x="27539" y="85"/>
                      <a:pt x="26569" y="1"/>
                      <a:pt x="25599" y="1"/>
                    </a:cubicBezTo>
                    <a:close/>
                  </a:path>
                </a:pathLst>
              </a:custGeom>
              <a:solidFill>
                <a:srgbClr val="191919">
                  <a:alpha val="15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35" name="Google Shape;357;p8"/>
              <p:cNvGrpSpPr/>
              <p:nvPr/>
            </p:nvGrpSpPr>
            <p:grpSpPr>
              <a:xfrm>
                <a:off x="-400151" y="4310629"/>
                <a:ext cx="1403273" cy="1109997"/>
                <a:chOff x="2677900" y="3105300"/>
                <a:chExt cx="1079275" cy="853975"/>
              </a:xfrm>
            </p:grpSpPr>
            <p:sp>
              <p:nvSpPr>
                <p:cNvPr id="1050246" name="Google Shape;358;p8"/>
                <p:cNvSpPr/>
                <p:nvPr/>
              </p:nvSpPr>
              <p:spPr>
                <a:xfrm>
                  <a:off x="2677900" y="3105300"/>
                  <a:ext cx="1079275" cy="8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1" h="34159" extrusionOk="0">
                      <a:moveTo>
                        <a:pt x="22772" y="0"/>
                      </a:moveTo>
                      <a:cubicBezTo>
                        <a:pt x="21110" y="0"/>
                        <a:pt x="19442" y="335"/>
                        <a:pt x="17932" y="1003"/>
                      </a:cubicBezTo>
                      <a:cubicBezTo>
                        <a:pt x="13477" y="2977"/>
                        <a:pt x="10403" y="7360"/>
                        <a:pt x="9107" y="12057"/>
                      </a:cubicBezTo>
                      <a:cubicBezTo>
                        <a:pt x="8790" y="12016"/>
                        <a:pt x="8471" y="11996"/>
                        <a:pt x="8152" y="11996"/>
                      </a:cubicBezTo>
                      <a:cubicBezTo>
                        <a:pt x="4983" y="11996"/>
                        <a:pt x="1771" y="13950"/>
                        <a:pt x="1" y="16598"/>
                      </a:cubicBezTo>
                      <a:lnTo>
                        <a:pt x="8778" y="29286"/>
                      </a:lnTo>
                      <a:cubicBezTo>
                        <a:pt x="9776" y="28682"/>
                        <a:pt x="10756" y="28059"/>
                        <a:pt x="11701" y="27412"/>
                      </a:cubicBezTo>
                      <a:cubicBezTo>
                        <a:pt x="11904" y="27279"/>
                        <a:pt x="12103" y="27143"/>
                        <a:pt x="12301" y="27006"/>
                      </a:cubicBezTo>
                      <a:cubicBezTo>
                        <a:pt x="12323" y="27069"/>
                        <a:pt x="12343" y="27134"/>
                        <a:pt x="12364" y="27199"/>
                      </a:cubicBezTo>
                      <a:cubicBezTo>
                        <a:pt x="13508" y="30810"/>
                        <a:pt x="16826" y="33385"/>
                        <a:pt x="20576" y="34021"/>
                      </a:cubicBezTo>
                      <a:cubicBezTo>
                        <a:pt x="21119" y="34113"/>
                        <a:pt x="21668" y="34158"/>
                        <a:pt x="22216" y="34158"/>
                      </a:cubicBezTo>
                      <a:cubicBezTo>
                        <a:pt x="25523" y="34158"/>
                        <a:pt x="28820" y="32527"/>
                        <a:pt x="30752" y="29833"/>
                      </a:cubicBezTo>
                      <a:cubicBezTo>
                        <a:pt x="31372" y="28968"/>
                        <a:pt x="31858" y="27998"/>
                        <a:pt x="32039" y="26955"/>
                      </a:cubicBezTo>
                      <a:cubicBezTo>
                        <a:pt x="32252" y="25683"/>
                        <a:pt x="32003" y="24383"/>
                        <a:pt x="31638" y="23147"/>
                      </a:cubicBezTo>
                      <a:lnTo>
                        <a:pt x="31638" y="23147"/>
                      </a:lnTo>
                      <a:cubicBezTo>
                        <a:pt x="31968" y="23207"/>
                        <a:pt x="32301" y="23232"/>
                        <a:pt x="32634" y="23232"/>
                      </a:cubicBezTo>
                      <a:cubicBezTo>
                        <a:pt x="33589" y="23232"/>
                        <a:pt x="34549" y="23024"/>
                        <a:pt x="35487" y="22827"/>
                      </a:cubicBezTo>
                      <a:cubicBezTo>
                        <a:pt x="37311" y="22453"/>
                        <a:pt x="39105" y="21693"/>
                        <a:pt x="40422" y="20380"/>
                      </a:cubicBezTo>
                      <a:cubicBezTo>
                        <a:pt x="42669" y="18146"/>
                        <a:pt x="43170" y="14362"/>
                        <a:pt x="41580" y="11614"/>
                      </a:cubicBezTo>
                      <a:cubicBezTo>
                        <a:pt x="40297" y="9410"/>
                        <a:pt x="37726" y="8055"/>
                        <a:pt x="35179" y="8055"/>
                      </a:cubicBezTo>
                      <a:cubicBezTo>
                        <a:pt x="34657" y="8055"/>
                        <a:pt x="34137" y="8112"/>
                        <a:pt x="33629" y="8229"/>
                      </a:cubicBezTo>
                      <a:cubicBezTo>
                        <a:pt x="33530" y="8248"/>
                        <a:pt x="33444" y="8270"/>
                        <a:pt x="33350" y="8296"/>
                      </a:cubicBezTo>
                      <a:cubicBezTo>
                        <a:pt x="33236" y="7915"/>
                        <a:pt x="33112" y="7540"/>
                        <a:pt x="32980" y="7166"/>
                      </a:cubicBezTo>
                      <a:cubicBezTo>
                        <a:pt x="32548" y="5969"/>
                        <a:pt x="31980" y="4817"/>
                        <a:pt x="31202" y="3818"/>
                      </a:cubicBezTo>
                      <a:cubicBezTo>
                        <a:pt x="29232" y="1272"/>
                        <a:pt x="26014" y="0"/>
                        <a:pt x="227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247" name="Google Shape;359;p8"/>
                <p:cNvSpPr/>
                <p:nvPr/>
              </p:nvSpPr>
              <p:spPr>
                <a:xfrm>
                  <a:off x="3115575" y="3229400"/>
                  <a:ext cx="412775" cy="30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1" h="12331" extrusionOk="0">
                      <a:moveTo>
                        <a:pt x="6605" y="1"/>
                      </a:moveTo>
                      <a:cubicBezTo>
                        <a:pt x="4993" y="1"/>
                        <a:pt x="3380" y="588"/>
                        <a:pt x="2238" y="1750"/>
                      </a:cubicBezTo>
                      <a:cubicBezTo>
                        <a:pt x="35" y="3990"/>
                        <a:pt x="0" y="7952"/>
                        <a:pt x="2163" y="10231"/>
                      </a:cubicBezTo>
                      <a:cubicBezTo>
                        <a:pt x="3432" y="11568"/>
                        <a:pt x="5399" y="12330"/>
                        <a:pt x="7475" y="12330"/>
                      </a:cubicBezTo>
                      <a:cubicBezTo>
                        <a:pt x="7844" y="12330"/>
                        <a:pt x="8217" y="12306"/>
                        <a:pt x="8589" y="12257"/>
                      </a:cubicBezTo>
                      <a:cubicBezTo>
                        <a:pt x="10047" y="12065"/>
                        <a:pt x="11422" y="11527"/>
                        <a:pt x="12591" y="10720"/>
                      </a:cubicBezTo>
                      <a:cubicBezTo>
                        <a:pt x="13327" y="10209"/>
                        <a:pt x="13980" y="9592"/>
                        <a:pt x="14519" y="8886"/>
                      </a:cubicBezTo>
                      <a:cubicBezTo>
                        <a:pt x="15976" y="6975"/>
                        <a:pt x="16510" y="4492"/>
                        <a:pt x="15950" y="2243"/>
                      </a:cubicBezTo>
                      <a:cubicBezTo>
                        <a:pt x="15922" y="2127"/>
                        <a:pt x="15818" y="2049"/>
                        <a:pt x="15703" y="2049"/>
                      </a:cubicBezTo>
                      <a:cubicBezTo>
                        <a:pt x="15682" y="2049"/>
                        <a:pt x="15661" y="2051"/>
                        <a:pt x="15641" y="2056"/>
                      </a:cubicBezTo>
                      <a:cubicBezTo>
                        <a:pt x="15506" y="2090"/>
                        <a:pt x="15420" y="2230"/>
                        <a:pt x="15454" y="2366"/>
                      </a:cubicBezTo>
                      <a:cubicBezTo>
                        <a:pt x="15970" y="4434"/>
                        <a:pt x="15456" y="6813"/>
                        <a:pt x="14113" y="8575"/>
                      </a:cubicBezTo>
                      <a:cubicBezTo>
                        <a:pt x="12804" y="10295"/>
                        <a:pt x="10767" y="11452"/>
                        <a:pt x="8524" y="11748"/>
                      </a:cubicBezTo>
                      <a:cubicBezTo>
                        <a:pt x="8172" y="11795"/>
                        <a:pt x="7820" y="11818"/>
                        <a:pt x="7472" y="11818"/>
                      </a:cubicBezTo>
                      <a:cubicBezTo>
                        <a:pt x="5536" y="11818"/>
                        <a:pt x="3709" y="11113"/>
                        <a:pt x="2534" y="9877"/>
                      </a:cubicBezTo>
                      <a:cubicBezTo>
                        <a:pt x="553" y="7791"/>
                        <a:pt x="585" y="4160"/>
                        <a:pt x="2603" y="2108"/>
                      </a:cubicBezTo>
                      <a:cubicBezTo>
                        <a:pt x="3650" y="1045"/>
                        <a:pt x="5129" y="507"/>
                        <a:pt x="6606" y="507"/>
                      </a:cubicBezTo>
                      <a:cubicBezTo>
                        <a:pt x="7978" y="507"/>
                        <a:pt x="9349" y="971"/>
                        <a:pt x="10370" y="1907"/>
                      </a:cubicBezTo>
                      <a:cubicBezTo>
                        <a:pt x="10420" y="1953"/>
                        <a:pt x="10482" y="1976"/>
                        <a:pt x="10544" y="1976"/>
                      </a:cubicBezTo>
                      <a:cubicBezTo>
                        <a:pt x="10613" y="1976"/>
                        <a:pt x="10681" y="1948"/>
                        <a:pt x="10731" y="1893"/>
                      </a:cubicBezTo>
                      <a:cubicBezTo>
                        <a:pt x="10827" y="1789"/>
                        <a:pt x="10819" y="1627"/>
                        <a:pt x="10716" y="1531"/>
                      </a:cubicBezTo>
                      <a:cubicBezTo>
                        <a:pt x="9601" y="508"/>
                        <a:pt x="8104" y="1"/>
                        <a:pt x="66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248" name="Google Shape;360;p8"/>
                <p:cNvSpPr/>
                <p:nvPr/>
              </p:nvSpPr>
              <p:spPr>
                <a:xfrm>
                  <a:off x="2809450" y="3502225"/>
                  <a:ext cx="246575" cy="2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3" h="11595" extrusionOk="0">
                      <a:moveTo>
                        <a:pt x="3984" y="0"/>
                      </a:moveTo>
                      <a:cubicBezTo>
                        <a:pt x="3405" y="0"/>
                        <a:pt x="2845" y="105"/>
                        <a:pt x="2338" y="318"/>
                      </a:cubicBezTo>
                      <a:cubicBezTo>
                        <a:pt x="913" y="916"/>
                        <a:pt x="1" y="2371"/>
                        <a:pt x="165" y="3778"/>
                      </a:cubicBezTo>
                      <a:cubicBezTo>
                        <a:pt x="272" y="4691"/>
                        <a:pt x="835" y="5544"/>
                        <a:pt x="1632" y="6003"/>
                      </a:cubicBezTo>
                      <a:cubicBezTo>
                        <a:pt x="2080" y="6261"/>
                        <a:pt x="2599" y="6392"/>
                        <a:pt x="3117" y="6392"/>
                      </a:cubicBezTo>
                      <a:cubicBezTo>
                        <a:pt x="3521" y="6392"/>
                        <a:pt x="3924" y="6313"/>
                        <a:pt x="4293" y="6152"/>
                      </a:cubicBezTo>
                      <a:cubicBezTo>
                        <a:pt x="4423" y="6095"/>
                        <a:pt x="4484" y="5947"/>
                        <a:pt x="4426" y="5816"/>
                      </a:cubicBezTo>
                      <a:cubicBezTo>
                        <a:pt x="4385" y="5720"/>
                        <a:pt x="4291" y="5662"/>
                        <a:pt x="4193" y="5662"/>
                      </a:cubicBezTo>
                      <a:cubicBezTo>
                        <a:pt x="4159" y="5662"/>
                        <a:pt x="4124" y="5669"/>
                        <a:pt x="4091" y="5683"/>
                      </a:cubicBezTo>
                      <a:cubicBezTo>
                        <a:pt x="3785" y="5816"/>
                        <a:pt x="3451" y="5882"/>
                        <a:pt x="3117" y="5882"/>
                      </a:cubicBezTo>
                      <a:cubicBezTo>
                        <a:pt x="2688" y="5882"/>
                        <a:pt x="2259" y="5773"/>
                        <a:pt x="1888" y="5560"/>
                      </a:cubicBezTo>
                      <a:cubicBezTo>
                        <a:pt x="1228" y="5180"/>
                        <a:pt x="763" y="4474"/>
                        <a:pt x="674" y="3718"/>
                      </a:cubicBezTo>
                      <a:cubicBezTo>
                        <a:pt x="537" y="2552"/>
                        <a:pt x="1340" y="1295"/>
                        <a:pt x="2537" y="791"/>
                      </a:cubicBezTo>
                      <a:cubicBezTo>
                        <a:pt x="2982" y="604"/>
                        <a:pt x="3475" y="512"/>
                        <a:pt x="3986" y="512"/>
                      </a:cubicBezTo>
                      <a:cubicBezTo>
                        <a:pt x="4727" y="512"/>
                        <a:pt x="5506" y="706"/>
                        <a:pt x="6229" y="1085"/>
                      </a:cubicBezTo>
                      <a:cubicBezTo>
                        <a:pt x="8019" y="2024"/>
                        <a:pt x="9253" y="4011"/>
                        <a:pt x="9302" y="6030"/>
                      </a:cubicBezTo>
                      <a:cubicBezTo>
                        <a:pt x="9351" y="8049"/>
                        <a:pt x="8212" y="10089"/>
                        <a:pt x="6472" y="11118"/>
                      </a:cubicBezTo>
                      <a:cubicBezTo>
                        <a:pt x="6350" y="11182"/>
                        <a:pt x="6310" y="11346"/>
                        <a:pt x="6382" y="11467"/>
                      </a:cubicBezTo>
                      <a:cubicBezTo>
                        <a:pt x="6430" y="11549"/>
                        <a:pt x="6515" y="11594"/>
                        <a:pt x="6603" y="11594"/>
                      </a:cubicBezTo>
                      <a:cubicBezTo>
                        <a:pt x="6647" y="11594"/>
                        <a:pt x="6691" y="11583"/>
                        <a:pt x="6731" y="11559"/>
                      </a:cubicBezTo>
                      <a:cubicBezTo>
                        <a:pt x="6858" y="11484"/>
                        <a:pt x="6981" y="11405"/>
                        <a:pt x="7102" y="11322"/>
                      </a:cubicBezTo>
                      <a:cubicBezTo>
                        <a:pt x="8811" y="10140"/>
                        <a:pt x="9863" y="8105"/>
                        <a:pt x="9812" y="6015"/>
                      </a:cubicBezTo>
                      <a:cubicBezTo>
                        <a:pt x="9758" y="3781"/>
                        <a:pt x="8445" y="1668"/>
                        <a:pt x="6466" y="631"/>
                      </a:cubicBezTo>
                      <a:cubicBezTo>
                        <a:pt x="5669" y="213"/>
                        <a:pt x="4808" y="0"/>
                        <a:pt x="39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0249" name="Google Shape;361;p8"/>
              <p:cNvSpPr/>
              <p:nvPr/>
            </p:nvSpPr>
            <p:spPr>
              <a:xfrm rot="10800000" flipH="1">
                <a:off x="7579062" y="3723778"/>
                <a:ext cx="2103156" cy="1691229"/>
              </a:xfrm>
              <a:custGeom>
                <a:avLst/>
                <a:gdLst/>
                <a:ahLst/>
                <a:cxnLst/>
                <a:rect l="l" t="t" r="r" b="b"/>
                <a:pathLst>
                  <a:path w="41360" h="33287" extrusionOk="0">
                    <a:moveTo>
                      <a:pt x="22848" y="1"/>
                    </a:moveTo>
                    <a:cubicBezTo>
                      <a:pt x="20756" y="1"/>
                      <a:pt x="18663" y="602"/>
                      <a:pt x="16938" y="1789"/>
                    </a:cubicBezTo>
                    <a:cubicBezTo>
                      <a:pt x="16060" y="2391"/>
                      <a:pt x="15275" y="3138"/>
                      <a:pt x="14750" y="4057"/>
                    </a:cubicBezTo>
                    <a:cubicBezTo>
                      <a:pt x="14117" y="5181"/>
                      <a:pt x="13910" y="6487"/>
                      <a:pt x="13833" y="7775"/>
                    </a:cubicBezTo>
                    <a:cubicBezTo>
                      <a:pt x="12710" y="7122"/>
                      <a:pt x="11384" y="6946"/>
                      <a:pt x="10104" y="6767"/>
                    </a:cubicBezTo>
                    <a:cubicBezTo>
                      <a:pt x="9519" y="6683"/>
                      <a:pt x="8924" y="6635"/>
                      <a:pt x="8329" y="6635"/>
                    </a:cubicBezTo>
                    <a:cubicBezTo>
                      <a:pt x="7052" y="6635"/>
                      <a:pt x="5781" y="6854"/>
                      <a:pt x="4631" y="7392"/>
                    </a:cubicBezTo>
                    <a:cubicBezTo>
                      <a:pt x="1759" y="8731"/>
                      <a:pt x="1" y="12120"/>
                      <a:pt x="565" y="15244"/>
                    </a:cubicBezTo>
                    <a:cubicBezTo>
                      <a:pt x="1113" y="18264"/>
                      <a:pt x="3841" y="20762"/>
                      <a:pt x="6889" y="21129"/>
                    </a:cubicBezTo>
                    <a:cubicBezTo>
                      <a:pt x="7364" y="19219"/>
                      <a:pt x="8592" y="17495"/>
                      <a:pt x="10310" y="16386"/>
                    </a:cubicBezTo>
                    <a:cubicBezTo>
                      <a:pt x="11056" y="15905"/>
                      <a:pt x="11880" y="15545"/>
                      <a:pt x="12745" y="15317"/>
                    </a:cubicBezTo>
                    <a:cubicBezTo>
                      <a:pt x="13494" y="15119"/>
                      <a:pt x="14273" y="15018"/>
                      <a:pt x="15059" y="15018"/>
                    </a:cubicBezTo>
                    <a:cubicBezTo>
                      <a:pt x="15716" y="15018"/>
                      <a:pt x="16378" y="15089"/>
                      <a:pt x="17031" y="15231"/>
                    </a:cubicBezTo>
                    <a:cubicBezTo>
                      <a:pt x="19463" y="15764"/>
                      <a:pt x="21516" y="17331"/>
                      <a:pt x="22387" y="19321"/>
                    </a:cubicBezTo>
                    <a:cubicBezTo>
                      <a:pt x="23646" y="22198"/>
                      <a:pt x="22268" y="25913"/>
                      <a:pt x="19436" y="27271"/>
                    </a:cubicBezTo>
                    <a:cubicBezTo>
                      <a:pt x="18654" y="27647"/>
                      <a:pt x="17801" y="27824"/>
                      <a:pt x="16945" y="27824"/>
                    </a:cubicBezTo>
                    <a:cubicBezTo>
                      <a:pt x="14702" y="27824"/>
                      <a:pt x="12442" y="26611"/>
                      <a:pt x="11388" y="24597"/>
                    </a:cubicBezTo>
                    <a:cubicBezTo>
                      <a:pt x="11323" y="24472"/>
                      <a:pt x="11372" y="24317"/>
                      <a:pt x="11495" y="24250"/>
                    </a:cubicBezTo>
                    <a:cubicBezTo>
                      <a:pt x="11533" y="24230"/>
                      <a:pt x="11574" y="24221"/>
                      <a:pt x="11614" y="24221"/>
                    </a:cubicBezTo>
                    <a:cubicBezTo>
                      <a:pt x="11706" y="24221"/>
                      <a:pt x="11795" y="24272"/>
                      <a:pt x="11841" y="24359"/>
                    </a:cubicBezTo>
                    <a:cubicBezTo>
                      <a:pt x="12806" y="26205"/>
                      <a:pt x="14879" y="27314"/>
                      <a:pt x="16934" y="27314"/>
                    </a:cubicBezTo>
                    <a:cubicBezTo>
                      <a:pt x="17717" y="27314"/>
                      <a:pt x="18498" y="27153"/>
                      <a:pt x="19214" y="26810"/>
                    </a:cubicBezTo>
                    <a:cubicBezTo>
                      <a:pt x="21809" y="25566"/>
                      <a:pt x="23073" y="22161"/>
                      <a:pt x="21918" y="19526"/>
                    </a:cubicBezTo>
                    <a:cubicBezTo>
                      <a:pt x="21111" y="17683"/>
                      <a:pt x="19197" y="16230"/>
                      <a:pt x="16921" y="15732"/>
                    </a:cubicBezTo>
                    <a:cubicBezTo>
                      <a:pt x="16304" y="15597"/>
                      <a:pt x="15678" y="15530"/>
                      <a:pt x="15058" y="15530"/>
                    </a:cubicBezTo>
                    <a:cubicBezTo>
                      <a:pt x="13460" y="15530"/>
                      <a:pt x="11895" y="15973"/>
                      <a:pt x="10587" y="16817"/>
                    </a:cubicBezTo>
                    <a:cubicBezTo>
                      <a:pt x="8727" y="18019"/>
                      <a:pt x="7434" y="20082"/>
                      <a:pt x="7217" y="22202"/>
                    </a:cubicBezTo>
                    <a:cubicBezTo>
                      <a:pt x="7209" y="22263"/>
                      <a:pt x="7181" y="22314"/>
                      <a:pt x="7140" y="22354"/>
                    </a:cubicBezTo>
                    <a:cubicBezTo>
                      <a:pt x="7140" y="23626"/>
                      <a:pt x="7281" y="24901"/>
                      <a:pt x="7673" y="26103"/>
                    </a:cubicBezTo>
                    <a:cubicBezTo>
                      <a:pt x="9088" y="30488"/>
                      <a:pt x="13790" y="33286"/>
                      <a:pt x="18408" y="33286"/>
                    </a:cubicBezTo>
                    <a:cubicBezTo>
                      <a:pt x="18672" y="33286"/>
                      <a:pt x="18935" y="33277"/>
                      <a:pt x="19197" y="33259"/>
                    </a:cubicBezTo>
                    <a:cubicBezTo>
                      <a:pt x="24058" y="32917"/>
                      <a:pt x="28438" y="29840"/>
                      <a:pt x="31252" y="25862"/>
                    </a:cubicBezTo>
                    <a:cubicBezTo>
                      <a:pt x="32420" y="26463"/>
                      <a:pt x="33741" y="26739"/>
                      <a:pt x="35085" y="26739"/>
                    </a:cubicBezTo>
                    <a:cubicBezTo>
                      <a:pt x="37311" y="26739"/>
                      <a:pt x="39599" y="25981"/>
                      <a:pt x="41360" y="24684"/>
                    </a:cubicBezTo>
                    <a:lnTo>
                      <a:pt x="37425" y="9941"/>
                    </a:lnTo>
                    <a:cubicBezTo>
                      <a:pt x="36280" y="10168"/>
                      <a:pt x="33996" y="10899"/>
                      <a:pt x="33859" y="10917"/>
                    </a:cubicBezTo>
                    <a:cubicBezTo>
                      <a:pt x="31873" y="11293"/>
                      <a:pt x="30109" y="12825"/>
                      <a:pt x="29469" y="14741"/>
                    </a:cubicBezTo>
                    <a:cubicBezTo>
                      <a:pt x="28828" y="16657"/>
                      <a:pt x="29315" y="18946"/>
                      <a:pt x="30679" y="20434"/>
                    </a:cubicBezTo>
                    <a:cubicBezTo>
                      <a:pt x="31567" y="21405"/>
                      <a:pt x="32752" y="21971"/>
                      <a:pt x="33883" y="21971"/>
                    </a:cubicBezTo>
                    <a:cubicBezTo>
                      <a:pt x="33939" y="21971"/>
                      <a:pt x="33995" y="21969"/>
                      <a:pt x="34051" y="21966"/>
                    </a:cubicBezTo>
                    <a:cubicBezTo>
                      <a:pt x="35348" y="21899"/>
                      <a:pt x="36530" y="20989"/>
                      <a:pt x="36797" y="19846"/>
                    </a:cubicBezTo>
                    <a:cubicBezTo>
                      <a:pt x="36972" y="19105"/>
                      <a:pt x="36774" y="18282"/>
                      <a:pt x="36281" y="17701"/>
                    </a:cubicBezTo>
                    <a:cubicBezTo>
                      <a:pt x="35820" y="17156"/>
                      <a:pt x="35107" y="16831"/>
                      <a:pt x="34394" y="16831"/>
                    </a:cubicBezTo>
                    <a:cubicBezTo>
                      <a:pt x="34346" y="16831"/>
                      <a:pt x="34299" y="16832"/>
                      <a:pt x="34252" y="16835"/>
                    </a:cubicBezTo>
                    <a:cubicBezTo>
                      <a:pt x="34246" y="16835"/>
                      <a:pt x="34239" y="16836"/>
                      <a:pt x="34233" y="16836"/>
                    </a:cubicBezTo>
                    <a:cubicBezTo>
                      <a:pt x="34100" y="16836"/>
                      <a:pt x="33988" y="16732"/>
                      <a:pt x="33981" y="16596"/>
                    </a:cubicBezTo>
                    <a:cubicBezTo>
                      <a:pt x="33972" y="16456"/>
                      <a:pt x="34079" y="16336"/>
                      <a:pt x="34220" y="16325"/>
                    </a:cubicBezTo>
                    <a:cubicBezTo>
                      <a:pt x="34278" y="16321"/>
                      <a:pt x="34336" y="16320"/>
                      <a:pt x="34395" y="16320"/>
                    </a:cubicBezTo>
                    <a:cubicBezTo>
                      <a:pt x="35256" y="16320"/>
                      <a:pt x="36116" y="16713"/>
                      <a:pt x="36673" y="17370"/>
                    </a:cubicBezTo>
                    <a:cubicBezTo>
                      <a:pt x="37267" y="18073"/>
                      <a:pt x="37507" y="19067"/>
                      <a:pt x="37296" y="19963"/>
                    </a:cubicBezTo>
                    <a:cubicBezTo>
                      <a:pt x="36973" y="21341"/>
                      <a:pt x="35621" y="22399"/>
                      <a:pt x="34077" y="22478"/>
                    </a:cubicBezTo>
                    <a:cubicBezTo>
                      <a:pt x="34013" y="22482"/>
                      <a:pt x="33948" y="22483"/>
                      <a:pt x="33883" y="22483"/>
                    </a:cubicBezTo>
                    <a:cubicBezTo>
                      <a:pt x="32611" y="22483"/>
                      <a:pt x="31284" y="21856"/>
                      <a:pt x="30302" y="20782"/>
                    </a:cubicBezTo>
                    <a:cubicBezTo>
                      <a:pt x="28793" y="19134"/>
                      <a:pt x="28275" y="16699"/>
                      <a:pt x="28985" y="14581"/>
                    </a:cubicBezTo>
                    <a:cubicBezTo>
                      <a:pt x="29646" y="12601"/>
                      <a:pt x="31327" y="11043"/>
                      <a:pt x="33336" y="10512"/>
                    </a:cubicBezTo>
                    <a:cubicBezTo>
                      <a:pt x="33487" y="6727"/>
                      <a:pt x="31242" y="3179"/>
                      <a:pt x="27931" y="1305"/>
                    </a:cubicBezTo>
                    <a:cubicBezTo>
                      <a:pt x="26388" y="432"/>
                      <a:pt x="24618" y="1"/>
                      <a:pt x="22848" y="1"/>
                    </a:cubicBezTo>
                    <a:close/>
                  </a:path>
                </a:pathLst>
              </a:custGeom>
              <a:solidFill>
                <a:srgbClr val="191919">
                  <a:alpha val="15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36" name="Google Shape;362;p8"/>
              <p:cNvGrpSpPr/>
              <p:nvPr/>
            </p:nvGrpSpPr>
            <p:grpSpPr>
              <a:xfrm flipH="1">
                <a:off x="7998427" y="4312429"/>
                <a:ext cx="1171303" cy="864842"/>
                <a:chOff x="3375100" y="4079200"/>
                <a:chExt cx="791100" cy="584550"/>
              </a:xfrm>
            </p:grpSpPr>
            <p:sp>
              <p:nvSpPr>
                <p:cNvPr id="1050250" name="Google Shape;363;p8"/>
                <p:cNvSpPr/>
                <p:nvPr/>
              </p:nvSpPr>
              <p:spPr>
                <a:xfrm>
                  <a:off x="3375100" y="4079200"/>
                  <a:ext cx="791100" cy="58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4" h="23382" extrusionOk="0">
                      <a:moveTo>
                        <a:pt x="21120" y="1"/>
                      </a:moveTo>
                      <a:cubicBezTo>
                        <a:pt x="19854" y="1"/>
                        <a:pt x="18581" y="280"/>
                        <a:pt x="17426" y="800"/>
                      </a:cubicBezTo>
                      <a:cubicBezTo>
                        <a:pt x="15335" y="1745"/>
                        <a:pt x="13629" y="3435"/>
                        <a:pt x="12486" y="5420"/>
                      </a:cubicBezTo>
                      <a:cubicBezTo>
                        <a:pt x="11813" y="6593"/>
                        <a:pt x="11331" y="7856"/>
                        <a:pt x="10784" y="9088"/>
                      </a:cubicBezTo>
                      <a:cubicBezTo>
                        <a:pt x="10466" y="9797"/>
                        <a:pt x="9977" y="10599"/>
                        <a:pt x="9203" y="10608"/>
                      </a:cubicBezTo>
                      <a:cubicBezTo>
                        <a:pt x="9199" y="10608"/>
                        <a:pt x="9195" y="10608"/>
                        <a:pt x="9190" y="10608"/>
                      </a:cubicBezTo>
                      <a:cubicBezTo>
                        <a:pt x="8505" y="10608"/>
                        <a:pt x="8014" y="9986"/>
                        <a:pt x="7517" y="9510"/>
                      </a:cubicBezTo>
                      <a:cubicBezTo>
                        <a:pt x="6574" y="8608"/>
                        <a:pt x="5285" y="8171"/>
                        <a:pt x="3982" y="8171"/>
                      </a:cubicBezTo>
                      <a:cubicBezTo>
                        <a:pt x="2744" y="8171"/>
                        <a:pt x="1495" y="8566"/>
                        <a:pt x="519" y="9332"/>
                      </a:cubicBezTo>
                      <a:cubicBezTo>
                        <a:pt x="336" y="9472"/>
                        <a:pt x="162" y="9627"/>
                        <a:pt x="0" y="9793"/>
                      </a:cubicBezTo>
                      <a:lnTo>
                        <a:pt x="0" y="23382"/>
                      </a:lnTo>
                      <a:lnTo>
                        <a:pt x="30613" y="23382"/>
                      </a:lnTo>
                      <a:cubicBezTo>
                        <a:pt x="31415" y="21473"/>
                        <a:pt x="31644" y="19265"/>
                        <a:pt x="30904" y="17333"/>
                      </a:cubicBezTo>
                      <a:cubicBezTo>
                        <a:pt x="30182" y="15427"/>
                        <a:pt x="28209" y="13904"/>
                        <a:pt x="26182" y="13673"/>
                      </a:cubicBezTo>
                      <a:cubicBezTo>
                        <a:pt x="26110" y="13664"/>
                        <a:pt x="26037" y="13657"/>
                        <a:pt x="25964" y="13652"/>
                      </a:cubicBezTo>
                      <a:cubicBezTo>
                        <a:pt x="28056" y="12007"/>
                        <a:pt x="29178" y="9210"/>
                        <a:pt x="28805" y="6576"/>
                      </a:cubicBezTo>
                      <a:cubicBezTo>
                        <a:pt x="28432" y="3941"/>
                        <a:pt x="26576" y="1567"/>
                        <a:pt x="24108" y="566"/>
                      </a:cubicBezTo>
                      <a:cubicBezTo>
                        <a:pt x="23160" y="182"/>
                        <a:pt x="22142" y="1"/>
                        <a:pt x="21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251" name="Google Shape;364;p8"/>
                <p:cNvSpPr/>
                <p:nvPr/>
              </p:nvSpPr>
              <p:spPr>
                <a:xfrm>
                  <a:off x="3815625" y="4140800"/>
                  <a:ext cx="229500" cy="2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0" h="11999" fill="none" extrusionOk="0">
                      <a:moveTo>
                        <a:pt x="5147" y="6801"/>
                      </a:moveTo>
                      <a:cubicBezTo>
                        <a:pt x="6158" y="7261"/>
                        <a:pt x="7425" y="6809"/>
                        <a:pt x="8116" y="5940"/>
                      </a:cubicBezTo>
                      <a:cubicBezTo>
                        <a:pt x="9179" y="4600"/>
                        <a:pt x="8904" y="2455"/>
                        <a:pt x="7643" y="1299"/>
                      </a:cubicBezTo>
                      <a:cubicBezTo>
                        <a:pt x="6382" y="144"/>
                        <a:pt x="4362" y="1"/>
                        <a:pt x="2857" y="814"/>
                      </a:cubicBezTo>
                      <a:cubicBezTo>
                        <a:pt x="1350" y="1627"/>
                        <a:pt x="385" y="3275"/>
                        <a:pt x="213" y="4977"/>
                      </a:cubicBezTo>
                      <a:cubicBezTo>
                        <a:pt x="1" y="7084"/>
                        <a:pt x="983" y="9270"/>
                        <a:pt x="2699" y="10511"/>
                      </a:cubicBezTo>
                      <a:cubicBezTo>
                        <a:pt x="4414" y="11751"/>
                        <a:pt x="6798" y="11999"/>
                        <a:pt x="8732" y="11137"/>
                      </a:cubicBezTo>
                    </a:path>
                  </a:pathLst>
                </a:custGeom>
                <a:solidFill>
                  <a:schemeClr val="dk1"/>
                </a:solidFill>
                <a:ln w="10125" cap="rnd" cmpd="sng">
                  <a:solidFill>
                    <a:srgbClr val="17171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0252" name="Google Shape;365;p8"/>
              <p:cNvSpPr/>
              <p:nvPr/>
            </p:nvSpPr>
            <p:spPr>
              <a:xfrm flipH="1">
                <a:off x="7537055" y="-19220"/>
                <a:ext cx="1717011" cy="1463146"/>
              </a:xfrm>
              <a:custGeom>
                <a:avLst/>
                <a:gdLst/>
                <a:ahLst/>
                <a:cxnLst/>
                <a:rect l="l" t="t" r="r" b="b"/>
                <a:pathLst>
                  <a:path w="45137" h="38476" extrusionOk="0">
                    <a:moveTo>
                      <a:pt x="25599" y="1"/>
                    </a:moveTo>
                    <a:cubicBezTo>
                      <a:pt x="20745" y="1"/>
                      <a:pt x="15919" y="2114"/>
                      <a:pt x="12178" y="5284"/>
                    </a:cubicBezTo>
                    <a:cubicBezTo>
                      <a:pt x="10221" y="3542"/>
                      <a:pt x="7510" y="2710"/>
                      <a:pt x="4795" y="2710"/>
                    </a:cubicBezTo>
                    <a:cubicBezTo>
                      <a:pt x="3142" y="2710"/>
                      <a:pt x="1488" y="3019"/>
                      <a:pt x="1" y="3618"/>
                    </a:cubicBezTo>
                    <a:lnTo>
                      <a:pt x="122" y="22248"/>
                    </a:lnTo>
                    <a:cubicBezTo>
                      <a:pt x="1392" y="22007"/>
                      <a:pt x="3016" y="21961"/>
                      <a:pt x="3930" y="21961"/>
                    </a:cubicBezTo>
                    <a:cubicBezTo>
                      <a:pt x="4318" y="21961"/>
                      <a:pt x="4578" y="21970"/>
                      <a:pt x="4628" y="21975"/>
                    </a:cubicBezTo>
                    <a:cubicBezTo>
                      <a:pt x="4765" y="21984"/>
                      <a:pt x="4903" y="21988"/>
                      <a:pt x="5041" y="21988"/>
                    </a:cubicBezTo>
                    <a:cubicBezTo>
                      <a:pt x="7345" y="21988"/>
                      <a:pt x="9662" y="20757"/>
                      <a:pt x="10913" y="18826"/>
                    </a:cubicBezTo>
                    <a:cubicBezTo>
                      <a:pt x="12237" y="16778"/>
                      <a:pt x="12358" y="13956"/>
                      <a:pt x="11212" y="11802"/>
                    </a:cubicBezTo>
                    <a:cubicBezTo>
                      <a:pt x="10430" y="10331"/>
                      <a:pt x="9127" y="9281"/>
                      <a:pt x="7729" y="8995"/>
                    </a:cubicBezTo>
                    <a:cubicBezTo>
                      <a:pt x="7486" y="8945"/>
                      <a:pt x="7239" y="8922"/>
                      <a:pt x="6994" y="8922"/>
                    </a:cubicBezTo>
                    <a:cubicBezTo>
                      <a:pt x="5693" y="8922"/>
                      <a:pt x="4433" y="9591"/>
                      <a:pt x="3879" y="10648"/>
                    </a:cubicBezTo>
                    <a:cubicBezTo>
                      <a:pt x="3453" y="11463"/>
                      <a:pt x="3436" y="12484"/>
                      <a:pt x="3837" y="13313"/>
                    </a:cubicBezTo>
                    <a:cubicBezTo>
                      <a:pt x="4237" y="14141"/>
                      <a:pt x="5047" y="14763"/>
                      <a:pt x="5949" y="14937"/>
                    </a:cubicBezTo>
                    <a:cubicBezTo>
                      <a:pt x="6118" y="14968"/>
                      <a:pt x="6228" y="15130"/>
                      <a:pt x="6196" y="15297"/>
                    </a:cubicBezTo>
                    <a:cubicBezTo>
                      <a:pt x="6168" y="15446"/>
                      <a:pt x="6037" y="15548"/>
                      <a:pt x="5891" y="15548"/>
                    </a:cubicBezTo>
                    <a:cubicBezTo>
                      <a:pt x="5873" y="15548"/>
                      <a:pt x="5854" y="15546"/>
                      <a:pt x="5836" y="15543"/>
                    </a:cubicBezTo>
                    <a:cubicBezTo>
                      <a:pt x="4743" y="15335"/>
                      <a:pt x="3765" y="14584"/>
                      <a:pt x="3282" y="13583"/>
                    </a:cubicBezTo>
                    <a:cubicBezTo>
                      <a:pt x="2797" y="12582"/>
                      <a:pt x="2817" y="11348"/>
                      <a:pt x="3332" y="10364"/>
                    </a:cubicBezTo>
                    <a:cubicBezTo>
                      <a:pt x="3997" y="9092"/>
                      <a:pt x="5445" y="8303"/>
                      <a:pt x="6974" y="8303"/>
                    </a:cubicBezTo>
                    <a:cubicBezTo>
                      <a:pt x="7266" y="8303"/>
                      <a:pt x="7561" y="8332"/>
                      <a:pt x="7854" y="8392"/>
                    </a:cubicBezTo>
                    <a:cubicBezTo>
                      <a:pt x="9430" y="8715"/>
                      <a:pt x="10890" y="9882"/>
                      <a:pt x="11760" y="11514"/>
                    </a:cubicBezTo>
                    <a:cubicBezTo>
                      <a:pt x="13027" y="13897"/>
                      <a:pt x="12899" y="16898"/>
                      <a:pt x="11434" y="19163"/>
                    </a:cubicBezTo>
                    <a:cubicBezTo>
                      <a:pt x="10064" y="21278"/>
                      <a:pt x="7630" y="22593"/>
                      <a:pt x="5120" y="22610"/>
                    </a:cubicBezTo>
                    <a:cubicBezTo>
                      <a:pt x="3804" y="26991"/>
                      <a:pt x="5361" y="31817"/>
                      <a:pt x="8669" y="35004"/>
                    </a:cubicBezTo>
                    <a:cubicBezTo>
                      <a:pt x="11005" y="37255"/>
                      <a:pt x="14253" y="38476"/>
                      <a:pt x="17487" y="38476"/>
                    </a:cubicBezTo>
                    <a:cubicBezTo>
                      <a:pt x="18910" y="38476"/>
                      <a:pt x="20331" y="38239"/>
                      <a:pt x="21671" y="37750"/>
                    </a:cubicBezTo>
                    <a:cubicBezTo>
                      <a:pt x="22880" y="37309"/>
                      <a:pt x="24022" y="36673"/>
                      <a:pt x="24913" y="35755"/>
                    </a:cubicBezTo>
                    <a:cubicBezTo>
                      <a:pt x="25991" y="34631"/>
                      <a:pt x="26626" y="33163"/>
                      <a:pt x="27104" y="31683"/>
                    </a:cubicBezTo>
                    <a:cubicBezTo>
                      <a:pt x="28220" y="32785"/>
                      <a:pt x="29719" y="33388"/>
                      <a:pt x="31161" y="33984"/>
                    </a:cubicBezTo>
                    <a:cubicBezTo>
                      <a:pt x="32710" y="34631"/>
                      <a:pt x="34389" y="35054"/>
                      <a:pt x="36059" y="35054"/>
                    </a:cubicBezTo>
                    <a:cubicBezTo>
                      <a:pt x="36625" y="35054"/>
                      <a:pt x="37190" y="35005"/>
                      <a:pt x="37749" y="34900"/>
                    </a:cubicBezTo>
                    <a:cubicBezTo>
                      <a:pt x="41511" y="34200"/>
                      <a:pt x="44588" y="30766"/>
                      <a:pt x="44869" y="26941"/>
                    </a:cubicBezTo>
                    <a:cubicBezTo>
                      <a:pt x="45137" y="23244"/>
                      <a:pt x="42699" y="19500"/>
                      <a:pt x="39247" y="18155"/>
                    </a:cubicBezTo>
                    <a:cubicBezTo>
                      <a:pt x="38116" y="20244"/>
                      <a:pt x="36161" y="21892"/>
                      <a:pt x="33819" y="22671"/>
                    </a:cubicBezTo>
                    <a:cubicBezTo>
                      <a:pt x="32802" y="23009"/>
                      <a:pt x="31730" y="23179"/>
                      <a:pt x="30648" y="23188"/>
                    </a:cubicBezTo>
                    <a:cubicBezTo>
                      <a:pt x="30627" y="23188"/>
                      <a:pt x="30606" y="23188"/>
                      <a:pt x="30586" y="23188"/>
                    </a:cubicBezTo>
                    <a:cubicBezTo>
                      <a:pt x="28891" y="23188"/>
                      <a:pt x="27176" y="22788"/>
                      <a:pt x="25610" y="21999"/>
                    </a:cubicBezTo>
                    <a:cubicBezTo>
                      <a:pt x="22925" y="20644"/>
                      <a:pt x="20997" y="18193"/>
                      <a:pt x="20577" y="15604"/>
                    </a:cubicBezTo>
                    <a:cubicBezTo>
                      <a:pt x="19969" y="11859"/>
                      <a:pt x="22700" y="7930"/>
                      <a:pt x="26421" y="7194"/>
                    </a:cubicBezTo>
                    <a:cubicBezTo>
                      <a:pt x="26850" y="7109"/>
                      <a:pt x="27283" y="7068"/>
                      <a:pt x="27714" y="7068"/>
                    </a:cubicBezTo>
                    <a:cubicBezTo>
                      <a:pt x="31029" y="7068"/>
                      <a:pt x="34264" y="9477"/>
                      <a:pt x="35028" y="12744"/>
                    </a:cubicBezTo>
                    <a:cubicBezTo>
                      <a:pt x="35067" y="12910"/>
                      <a:pt x="34965" y="13076"/>
                      <a:pt x="34798" y="13115"/>
                    </a:cubicBezTo>
                    <a:cubicBezTo>
                      <a:pt x="34774" y="13121"/>
                      <a:pt x="34749" y="13124"/>
                      <a:pt x="34725" y="13124"/>
                    </a:cubicBezTo>
                    <a:cubicBezTo>
                      <a:pt x="34585" y="13124"/>
                      <a:pt x="34458" y="13027"/>
                      <a:pt x="34426" y="12884"/>
                    </a:cubicBezTo>
                    <a:cubicBezTo>
                      <a:pt x="33725" y="9889"/>
                      <a:pt x="30758" y="7684"/>
                      <a:pt x="27721" y="7684"/>
                    </a:cubicBezTo>
                    <a:cubicBezTo>
                      <a:pt x="27328" y="7684"/>
                      <a:pt x="26933" y="7721"/>
                      <a:pt x="26542" y="7798"/>
                    </a:cubicBezTo>
                    <a:cubicBezTo>
                      <a:pt x="23132" y="8472"/>
                      <a:pt x="20630" y="12073"/>
                      <a:pt x="21186" y="15503"/>
                    </a:cubicBezTo>
                    <a:cubicBezTo>
                      <a:pt x="21576" y="17900"/>
                      <a:pt x="23377" y="20177"/>
                      <a:pt x="25889" y="21444"/>
                    </a:cubicBezTo>
                    <a:cubicBezTo>
                      <a:pt x="27366" y="22190"/>
                      <a:pt x="28983" y="22569"/>
                      <a:pt x="30579" y="22569"/>
                    </a:cubicBezTo>
                    <a:cubicBezTo>
                      <a:pt x="31618" y="22569"/>
                      <a:pt x="32647" y="22408"/>
                      <a:pt x="33623" y="22083"/>
                    </a:cubicBezTo>
                    <a:cubicBezTo>
                      <a:pt x="36162" y="21239"/>
                      <a:pt x="38295" y="19215"/>
                      <a:pt x="39186" y="16803"/>
                    </a:cubicBezTo>
                    <a:cubicBezTo>
                      <a:pt x="39213" y="16734"/>
                      <a:pt x="39262" y="16682"/>
                      <a:pt x="39322" y="16648"/>
                    </a:cubicBezTo>
                    <a:cubicBezTo>
                      <a:pt x="39705" y="15160"/>
                      <a:pt x="39923" y="13626"/>
                      <a:pt x="39826" y="12102"/>
                    </a:cubicBezTo>
                    <a:cubicBezTo>
                      <a:pt x="39474" y="6229"/>
                      <a:pt x="34290" y="1326"/>
                      <a:pt x="28502" y="262"/>
                    </a:cubicBezTo>
                    <a:cubicBezTo>
                      <a:pt x="27539" y="85"/>
                      <a:pt x="26569" y="1"/>
                      <a:pt x="25599" y="1"/>
                    </a:cubicBezTo>
                    <a:close/>
                  </a:path>
                </a:pathLst>
              </a:custGeom>
              <a:solidFill>
                <a:srgbClr val="191919">
                  <a:alpha val="15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37" name="Google Shape;366;p8"/>
              <p:cNvGrpSpPr/>
              <p:nvPr/>
            </p:nvGrpSpPr>
            <p:grpSpPr>
              <a:xfrm rot="10800000">
                <a:off x="8145594" y="-252931"/>
                <a:ext cx="1403273" cy="1109997"/>
                <a:chOff x="2677900" y="3105300"/>
                <a:chExt cx="1079275" cy="853975"/>
              </a:xfrm>
            </p:grpSpPr>
            <p:sp>
              <p:nvSpPr>
                <p:cNvPr id="1050253" name="Google Shape;367;p8"/>
                <p:cNvSpPr/>
                <p:nvPr/>
              </p:nvSpPr>
              <p:spPr>
                <a:xfrm>
                  <a:off x="2677900" y="3105300"/>
                  <a:ext cx="1079275" cy="8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1" h="34159" extrusionOk="0">
                      <a:moveTo>
                        <a:pt x="22772" y="0"/>
                      </a:moveTo>
                      <a:cubicBezTo>
                        <a:pt x="21110" y="0"/>
                        <a:pt x="19442" y="335"/>
                        <a:pt x="17932" y="1003"/>
                      </a:cubicBezTo>
                      <a:cubicBezTo>
                        <a:pt x="13477" y="2977"/>
                        <a:pt x="10403" y="7360"/>
                        <a:pt x="9107" y="12057"/>
                      </a:cubicBezTo>
                      <a:cubicBezTo>
                        <a:pt x="8790" y="12016"/>
                        <a:pt x="8471" y="11996"/>
                        <a:pt x="8152" y="11996"/>
                      </a:cubicBezTo>
                      <a:cubicBezTo>
                        <a:pt x="4983" y="11996"/>
                        <a:pt x="1771" y="13950"/>
                        <a:pt x="1" y="16598"/>
                      </a:cubicBezTo>
                      <a:lnTo>
                        <a:pt x="8778" y="29286"/>
                      </a:lnTo>
                      <a:cubicBezTo>
                        <a:pt x="9776" y="28682"/>
                        <a:pt x="10756" y="28059"/>
                        <a:pt x="11701" y="27412"/>
                      </a:cubicBezTo>
                      <a:cubicBezTo>
                        <a:pt x="11904" y="27279"/>
                        <a:pt x="12103" y="27143"/>
                        <a:pt x="12301" y="27006"/>
                      </a:cubicBezTo>
                      <a:cubicBezTo>
                        <a:pt x="12323" y="27069"/>
                        <a:pt x="12343" y="27134"/>
                        <a:pt x="12364" y="27199"/>
                      </a:cubicBezTo>
                      <a:cubicBezTo>
                        <a:pt x="13508" y="30810"/>
                        <a:pt x="16826" y="33385"/>
                        <a:pt x="20576" y="34021"/>
                      </a:cubicBezTo>
                      <a:cubicBezTo>
                        <a:pt x="21119" y="34113"/>
                        <a:pt x="21668" y="34158"/>
                        <a:pt x="22216" y="34158"/>
                      </a:cubicBezTo>
                      <a:cubicBezTo>
                        <a:pt x="25523" y="34158"/>
                        <a:pt x="28820" y="32527"/>
                        <a:pt x="30752" y="29833"/>
                      </a:cubicBezTo>
                      <a:cubicBezTo>
                        <a:pt x="31372" y="28968"/>
                        <a:pt x="31858" y="27998"/>
                        <a:pt x="32039" y="26955"/>
                      </a:cubicBezTo>
                      <a:cubicBezTo>
                        <a:pt x="32252" y="25683"/>
                        <a:pt x="32003" y="24383"/>
                        <a:pt x="31638" y="23147"/>
                      </a:cubicBezTo>
                      <a:lnTo>
                        <a:pt x="31638" y="23147"/>
                      </a:lnTo>
                      <a:cubicBezTo>
                        <a:pt x="31968" y="23207"/>
                        <a:pt x="32301" y="23232"/>
                        <a:pt x="32634" y="23232"/>
                      </a:cubicBezTo>
                      <a:cubicBezTo>
                        <a:pt x="33589" y="23232"/>
                        <a:pt x="34549" y="23024"/>
                        <a:pt x="35487" y="22827"/>
                      </a:cubicBezTo>
                      <a:cubicBezTo>
                        <a:pt x="37311" y="22453"/>
                        <a:pt x="39105" y="21693"/>
                        <a:pt x="40422" y="20380"/>
                      </a:cubicBezTo>
                      <a:cubicBezTo>
                        <a:pt x="42669" y="18146"/>
                        <a:pt x="43170" y="14362"/>
                        <a:pt x="41580" y="11614"/>
                      </a:cubicBezTo>
                      <a:cubicBezTo>
                        <a:pt x="40297" y="9410"/>
                        <a:pt x="37726" y="8055"/>
                        <a:pt x="35179" y="8055"/>
                      </a:cubicBezTo>
                      <a:cubicBezTo>
                        <a:pt x="34657" y="8055"/>
                        <a:pt x="34137" y="8112"/>
                        <a:pt x="33629" y="8229"/>
                      </a:cubicBezTo>
                      <a:cubicBezTo>
                        <a:pt x="33530" y="8248"/>
                        <a:pt x="33444" y="8270"/>
                        <a:pt x="33350" y="8296"/>
                      </a:cubicBezTo>
                      <a:cubicBezTo>
                        <a:pt x="33236" y="7915"/>
                        <a:pt x="33112" y="7540"/>
                        <a:pt x="32980" y="7166"/>
                      </a:cubicBezTo>
                      <a:cubicBezTo>
                        <a:pt x="32548" y="5969"/>
                        <a:pt x="31980" y="4817"/>
                        <a:pt x="31202" y="3818"/>
                      </a:cubicBezTo>
                      <a:cubicBezTo>
                        <a:pt x="29232" y="1272"/>
                        <a:pt x="26014" y="0"/>
                        <a:pt x="227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254" name="Google Shape;368;p8"/>
                <p:cNvSpPr/>
                <p:nvPr/>
              </p:nvSpPr>
              <p:spPr>
                <a:xfrm>
                  <a:off x="3115575" y="3229400"/>
                  <a:ext cx="412775" cy="30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1" h="12331" extrusionOk="0">
                      <a:moveTo>
                        <a:pt x="6605" y="1"/>
                      </a:moveTo>
                      <a:cubicBezTo>
                        <a:pt x="4993" y="1"/>
                        <a:pt x="3380" y="588"/>
                        <a:pt x="2238" y="1750"/>
                      </a:cubicBezTo>
                      <a:cubicBezTo>
                        <a:pt x="35" y="3990"/>
                        <a:pt x="0" y="7952"/>
                        <a:pt x="2163" y="10231"/>
                      </a:cubicBezTo>
                      <a:cubicBezTo>
                        <a:pt x="3432" y="11568"/>
                        <a:pt x="5399" y="12330"/>
                        <a:pt x="7475" y="12330"/>
                      </a:cubicBezTo>
                      <a:cubicBezTo>
                        <a:pt x="7844" y="12330"/>
                        <a:pt x="8217" y="12306"/>
                        <a:pt x="8589" y="12257"/>
                      </a:cubicBezTo>
                      <a:cubicBezTo>
                        <a:pt x="10047" y="12065"/>
                        <a:pt x="11422" y="11527"/>
                        <a:pt x="12591" y="10720"/>
                      </a:cubicBezTo>
                      <a:cubicBezTo>
                        <a:pt x="13327" y="10209"/>
                        <a:pt x="13980" y="9592"/>
                        <a:pt x="14519" y="8886"/>
                      </a:cubicBezTo>
                      <a:cubicBezTo>
                        <a:pt x="15976" y="6975"/>
                        <a:pt x="16510" y="4492"/>
                        <a:pt x="15950" y="2243"/>
                      </a:cubicBezTo>
                      <a:cubicBezTo>
                        <a:pt x="15922" y="2127"/>
                        <a:pt x="15818" y="2049"/>
                        <a:pt x="15703" y="2049"/>
                      </a:cubicBezTo>
                      <a:cubicBezTo>
                        <a:pt x="15682" y="2049"/>
                        <a:pt x="15661" y="2051"/>
                        <a:pt x="15641" y="2056"/>
                      </a:cubicBezTo>
                      <a:cubicBezTo>
                        <a:pt x="15506" y="2090"/>
                        <a:pt x="15420" y="2230"/>
                        <a:pt x="15454" y="2366"/>
                      </a:cubicBezTo>
                      <a:cubicBezTo>
                        <a:pt x="15970" y="4434"/>
                        <a:pt x="15456" y="6813"/>
                        <a:pt x="14113" y="8575"/>
                      </a:cubicBezTo>
                      <a:cubicBezTo>
                        <a:pt x="12804" y="10295"/>
                        <a:pt x="10767" y="11452"/>
                        <a:pt x="8524" y="11748"/>
                      </a:cubicBezTo>
                      <a:cubicBezTo>
                        <a:pt x="8172" y="11795"/>
                        <a:pt x="7820" y="11818"/>
                        <a:pt x="7472" y="11818"/>
                      </a:cubicBezTo>
                      <a:cubicBezTo>
                        <a:pt x="5536" y="11818"/>
                        <a:pt x="3709" y="11113"/>
                        <a:pt x="2534" y="9877"/>
                      </a:cubicBezTo>
                      <a:cubicBezTo>
                        <a:pt x="553" y="7791"/>
                        <a:pt x="585" y="4160"/>
                        <a:pt x="2603" y="2108"/>
                      </a:cubicBezTo>
                      <a:cubicBezTo>
                        <a:pt x="3650" y="1045"/>
                        <a:pt x="5129" y="507"/>
                        <a:pt x="6606" y="507"/>
                      </a:cubicBezTo>
                      <a:cubicBezTo>
                        <a:pt x="7978" y="507"/>
                        <a:pt x="9349" y="971"/>
                        <a:pt x="10370" y="1907"/>
                      </a:cubicBezTo>
                      <a:cubicBezTo>
                        <a:pt x="10420" y="1953"/>
                        <a:pt x="10482" y="1976"/>
                        <a:pt x="10544" y="1976"/>
                      </a:cubicBezTo>
                      <a:cubicBezTo>
                        <a:pt x="10613" y="1976"/>
                        <a:pt x="10681" y="1948"/>
                        <a:pt x="10731" y="1893"/>
                      </a:cubicBezTo>
                      <a:cubicBezTo>
                        <a:pt x="10827" y="1789"/>
                        <a:pt x="10819" y="1627"/>
                        <a:pt x="10716" y="1531"/>
                      </a:cubicBezTo>
                      <a:cubicBezTo>
                        <a:pt x="9601" y="508"/>
                        <a:pt x="8104" y="1"/>
                        <a:pt x="66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255" name="Google Shape;369;p8"/>
                <p:cNvSpPr/>
                <p:nvPr/>
              </p:nvSpPr>
              <p:spPr>
                <a:xfrm>
                  <a:off x="2809450" y="3502225"/>
                  <a:ext cx="246575" cy="2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3" h="11595" extrusionOk="0">
                      <a:moveTo>
                        <a:pt x="3984" y="0"/>
                      </a:moveTo>
                      <a:cubicBezTo>
                        <a:pt x="3405" y="0"/>
                        <a:pt x="2845" y="105"/>
                        <a:pt x="2338" y="318"/>
                      </a:cubicBezTo>
                      <a:cubicBezTo>
                        <a:pt x="913" y="916"/>
                        <a:pt x="1" y="2371"/>
                        <a:pt x="165" y="3778"/>
                      </a:cubicBezTo>
                      <a:cubicBezTo>
                        <a:pt x="272" y="4691"/>
                        <a:pt x="835" y="5544"/>
                        <a:pt x="1632" y="6003"/>
                      </a:cubicBezTo>
                      <a:cubicBezTo>
                        <a:pt x="2080" y="6261"/>
                        <a:pt x="2599" y="6392"/>
                        <a:pt x="3117" y="6392"/>
                      </a:cubicBezTo>
                      <a:cubicBezTo>
                        <a:pt x="3521" y="6392"/>
                        <a:pt x="3924" y="6313"/>
                        <a:pt x="4293" y="6152"/>
                      </a:cubicBezTo>
                      <a:cubicBezTo>
                        <a:pt x="4423" y="6095"/>
                        <a:pt x="4484" y="5947"/>
                        <a:pt x="4426" y="5816"/>
                      </a:cubicBezTo>
                      <a:cubicBezTo>
                        <a:pt x="4385" y="5720"/>
                        <a:pt x="4291" y="5662"/>
                        <a:pt x="4193" y="5662"/>
                      </a:cubicBezTo>
                      <a:cubicBezTo>
                        <a:pt x="4159" y="5662"/>
                        <a:pt x="4124" y="5669"/>
                        <a:pt x="4091" y="5683"/>
                      </a:cubicBezTo>
                      <a:cubicBezTo>
                        <a:pt x="3785" y="5816"/>
                        <a:pt x="3451" y="5882"/>
                        <a:pt x="3117" y="5882"/>
                      </a:cubicBezTo>
                      <a:cubicBezTo>
                        <a:pt x="2688" y="5882"/>
                        <a:pt x="2259" y="5773"/>
                        <a:pt x="1888" y="5560"/>
                      </a:cubicBezTo>
                      <a:cubicBezTo>
                        <a:pt x="1228" y="5180"/>
                        <a:pt x="763" y="4474"/>
                        <a:pt x="674" y="3718"/>
                      </a:cubicBezTo>
                      <a:cubicBezTo>
                        <a:pt x="537" y="2552"/>
                        <a:pt x="1340" y="1295"/>
                        <a:pt x="2537" y="791"/>
                      </a:cubicBezTo>
                      <a:cubicBezTo>
                        <a:pt x="2982" y="604"/>
                        <a:pt x="3475" y="512"/>
                        <a:pt x="3986" y="512"/>
                      </a:cubicBezTo>
                      <a:cubicBezTo>
                        <a:pt x="4727" y="512"/>
                        <a:pt x="5506" y="706"/>
                        <a:pt x="6229" y="1085"/>
                      </a:cubicBezTo>
                      <a:cubicBezTo>
                        <a:pt x="8019" y="2024"/>
                        <a:pt x="9253" y="4011"/>
                        <a:pt x="9302" y="6030"/>
                      </a:cubicBezTo>
                      <a:cubicBezTo>
                        <a:pt x="9351" y="8049"/>
                        <a:pt x="8212" y="10089"/>
                        <a:pt x="6472" y="11118"/>
                      </a:cubicBezTo>
                      <a:cubicBezTo>
                        <a:pt x="6350" y="11182"/>
                        <a:pt x="6310" y="11346"/>
                        <a:pt x="6382" y="11467"/>
                      </a:cubicBezTo>
                      <a:cubicBezTo>
                        <a:pt x="6430" y="11549"/>
                        <a:pt x="6515" y="11594"/>
                        <a:pt x="6603" y="11594"/>
                      </a:cubicBezTo>
                      <a:cubicBezTo>
                        <a:pt x="6647" y="11594"/>
                        <a:pt x="6691" y="11583"/>
                        <a:pt x="6731" y="11559"/>
                      </a:cubicBezTo>
                      <a:cubicBezTo>
                        <a:pt x="6858" y="11484"/>
                        <a:pt x="6981" y="11405"/>
                        <a:pt x="7102" y="11322"/>
                      </a:cubicBezTo>
                      <a:cubicBezTo>
                        <a:pt x="8811" y="10140"/>
                        <a:pt x="9863" y="8105"/>
                        <a:pt x="9812" y="6015"/>
                      </a:cubicBezTo>
                      <a:cubicBezTo>
                        <a:pt x="9758" y="3781"/>
                        <a:pt x="8445" y="1668"/>
                        <a:pt x="6466" y="631"/>
                      </a:cubicBezTo>
                      <a:cubicBezTo>
                        <a:pt x="5669" y="213"/>
                        <a:pt x="4808" y="0"/>
                        <a:pt x="39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0256" name="Google Shape;370;p8"/>
              <p:cNvSpPr/>
              <p:nvPr/>
            </p:nvSpPr>
            <p:spPr>
              <a:xfrm flipH="1">
                <a:off x="-533501" y="-247312"/>
                <a:ext cx="2103156" cy="1691229"/>
              </a:xfrm>
              <a:custGeom>
                <a:avLst/>
                <a:gdLst/>
                <a:ahLst/>
                <a:cxnLst/>
                <a:rect l="l" t="t" r="r" b="b"/>
                <a:pathLst>
                  <a:path w="41360" h="33287" extrusionOk="0">
                    <a:moveTo>
                      <a:pt x="22848" y="1"/>
                    </a:moveTo>
                    <a:cubicBezTo>
                      <a:pt x="20756" y="1"/>
                      <a:pt x="18663" y="602"/>
                      <a:pt x="16938" y="1789"/>
                    </a:cubicBezTo>
                    <a:cubicBezTo>
                      <a:pt x="16060" y="2391"/>
                      <a:pt x="15275" y="3138"/>
                      <a:pt x="14750" y="4057"/>
                    </a:cubicBezTo>
                    <a:cubicBezTo>
                      <a:pt x="14117" y="5181"/>
                      <a:pt x="13910" y="6487"/>
                      <a:pt x="13833" y="7775"/>
                    </a:cubicBezTo>
                    <a:cubicBezTo>
                      <a:pt x="12710" y="7122"/>
                      <a:pt x="11384" y="6946"/>
                      <a:pt x="10104" y="6767"/>
                    </a:cubicBezTo>
                    <a:cubicBezTo>
                      <a:pt x="9519" y="6683"/>
                      <a:pt x="8924" y="6635"/>
                      <a:pt x="8329" y="6635"/>
                    </a:cubicBezTo>
                    <a:cubicBezTo>
                      <a:pt x="7052" y="6635"/>
                      <a:pt x="5781" y="6854"/>
                      <a:pt x="4631" y="7392"/>
                    </a:cubicBezTo>
                    <a:cubicBezTo>
                      <a:pt x="1759" y="8731"/>
                      <a:pt x="1" y="12120"/>
                      <a:pt x="565" y="15244"/>
                    </a:cubicBezTo>
                    <a:cubicBezTo>
                      <a:pt x="1113" y="18264"/>
                      <a:pt x="3841" y="20762"/>
                      <a:pt x="6889" y="21129"/>
                    </a:cubicBezTo>
                    <a:cubicBezTo>
                      <a:pt x="7364" y="19219"/>
                      <a:pt x="8592" y="17495"/>
                      <a:pt x="10310" y="16386"/>
                    </a:cubicBezTo>
                    <a:cubicBezTo>
                      <a:pt x="11056" y="15905"/>
                      <a:pt x="11880" y="15545"/>
                      <a:pt x="12745" y="15317"/>
                    </a:cubicBezTo>
                    <a:cubicBezTo>
                      <a:pt x="13494" y="15119"/>
                      <a:pt x="14273" y="15018"/>
                      <a:pt x="15059" y="15018"/>
                    </a:cubicBezTo>
                    <a:cubicBezTo>
                      <a:pt x="15716" y="15018"/>
                      <a:pt x="16378" y="15089"/>
                      <a:pt x="17031" y="15231"/>
                    </a:cubicBezTo>
                    <a:cubicBezTo>
                      <a:pt x="19463" y="15764"/>
                      <a:pt x="21516" y="17331"/>
                      <a:pt x="22387" y="19321"/>
                    </a:cubicBezTo>
                    <a:cubicBezTo>
                      <a:pt x="23646" y="22198"/>
                      <a:pt x="22268" y="25913"/>
                      <a:pt x="19436" y="27271"/>
                    </a:cubicBezTo>
                    <a:cubicBezTo>
                      <a:pt x="18654" y="27647"/>
                      <a:pt x="17801" y="27824"/>
                      <a:pt x="16945" y="27824"/>
                    </a:cubicBezTo>
                    <a:cubicBezTo>
                      <a:pt x="14702" y="27824"/>
                      <a:pt x="12442" y="26611"/>
                      <a:pt x="11388" y="24597"/>
                    </a:cubicBezTo>
                    <a:cubicBezTo>
                      <a:pt x="11323" y="24472"/>
                      <a:pt x="11372" y="24317"/>
                      <a:pt x="11495" y="24250"/>
                    </a:cubicBezTo>
                    <a:cubicBezTo>
                      <a:pt x="11533" y="24230"/>
                      <a:pt x="11574" y="24221"/>
                      <a:pt x="11614" y="24221"/>
                    </a:cubicBezTo>
                    <a:cubicBezTo>
                      <a:pt x="11706" y="24221"/>
                      <a:pt x="11795" y="24272"/>
                      <a:pt x="11841" y="24359"/>
                    </a:cubicBezTo>
                    <a:cubicBezTo>
                      <a:pt x="12806" y="26205"/>
                      <a:pt x="14879" y="27314"/>
                      <a:pt x="16934" y="27314"/>
                    </a:cubicBezTo>
                    <a:cubicBezTo>
                      <a:pt x="17717" y="27314"/>
                      <a:pt x="18498" y="27153"/>
                      <a:pt x="19214" y="26810"/>
                    </a:cubicBezTo>
                    <a:cubicBezTo>
                      <a:pt x="21809" y="25566"/>
                      <a:pt x="23073" y="22161"/>
                      <a:pt x="21918" y="19526"/>
                    </a:cubicBezTo>
                    <a:cubicBezTo>
                      <a:pt x="21111" y="17683"/>
                      <a:pt x="19197" y="16230"/>
                      <a:pt x="16921" y="15732"/>
                    </a:cubicBezTo>
                    <a:cubicBezTo>
                      <a:pt x="16304" y="15597"/>
                      <a:pt x="15678" y="15530"/>
                      <a:pt x="15058" y="15530"/>
                    </a:cubicBezTo>
                    <a:cubicBezTo>
                      <a:pt x="13460" y="15530"/>
                      <a:pt x="11895" y="15973"/>
                      <a:pt x="10587" y="16817"/>
                    </a:cubicBezTo>
                    <a:cubicBezTo>
                      <a:pt x="8727" y="18019"/>
                      <a:pt x="7434" y="20082"/>
                      <a:pt x="7217" y="22202"/>
                    </a:cubicBezTo>
                    <a:cubicBezTo>
                      <a:pt x="7209" y="22263"/>
                      <a:pt x="7181" y="22314"/>
                      <a:pt x="7140" y="22354"/>
                    </a:cubicBezTo>
                    <a:cubicBezTo>
                      <a:pt x="7140" y="23626"/>
                      <a:pt x="7281" y="24901"/>
                      <a:pt x="7673" y="26103"/>
                    </a:cubicBezTo>
                    <a:cubicBezTo>
                      <a:pt x="9088" y="30488"/>
                      <a:pt x="13790" y="33286"/>
                      <a:pt x="18408" y="33286"/>
                    </a:cubicBezTo>
                    <a:cubicBezTo>
                      <a:pt x="18672" y="33286"/>
                      <a:pt x="18935" y="33277"/>
                      <a:pt x="19197" y="33259"/>
                    </a:cubicBezTo>
                    <a:cubicBezTo>
                      <a:pt x="24058" y="32917"/>
                      <a:pt x="28438" y="29840"/>
                      <a:pt x="31252" y="25862"/>
                    </a:cubicBezTo>
                    <a:cubicBezTo>
                      <a:pt x="32420" y="26463"/>
                      <a:pt x="33741" y="26739"/>
                      <a:pt x="35085" y="26739"/>
                    </a:cubicBezTo>
                    <a:cubicBezTo>
                      <a:pt x="37311" y="26739"/>
                      <a:pt x="39599" y="25981"/>
                      <a:pt x="41360" y="24684"/>
                    </a:cubicBezTo>
                    <a:lnTo>
                      <a:pt x="37425" y="9941"/>
                    </a:lnTo>
                    <a:cubicBezTo>
                      <a:pt x="36280" y="10168"/>
                      <a:pt x="33996" y="10899"/>
                      <a:pt x="33859" y="10917"/>
                    </a:cubicBezTo>
                    <a:cubicBezTo>
                      <a:pt x="31873" y="11293"/>
                      <a:pt x="30109" y="12825"/>
                      <a:pt x="29469" y="14741"/>
                    </a:cubicBezTo>
                    <a:cubicBezTo>
                      <a:pt x="28828" y="16657"/>
                      <a:pt x="29315" y="18946"/>
                      <a:pt x="30679" y="20434"/>
                    </a:cubicBezTo>
                    <a:cubicBezTo>
                      <a:pt x="31567" y="21405"/>
                      <a:pt x="32752" y="21971"/>
                      <a:pt x="33883" y="21971"/>
                    </a:cubicBezTo>
                    <a:cubicBezTo>
                      <a:pt x="33939" y="21971"/>
                      <a:pt x="33995" y="21969"/>
                      <a:pt x="34051" y="21966"/>
                    </a:cubicBezTo>
                    <a:cubicBezTo>
                      <a:pt x="35348" y="21899"/>
                      <a:pt x="36530" y="20989"/>
                      <a:pt x="36797" y="19846"/>
                    </a:cubicBezTo>
                    <a:cubicBezTo>
                      <a:pt x="36972" y="19105"/>
                      <a:pt x="36774" y="18282"/>
                      <a:pt x="36281" y="17701"/>
                    </a:cubicBezTo>
                    <a:cubicBezTo>
                      <a:pt x="35820" y="17156"/>
                      <a:pt x="35107" y="16831"/>
                      <a:pt x="34394" y="16831"/>
                    </a:cubicBezTo>
                    <a:cubicBezTo>
                      <a:pt x="34346" y="16831"/>
                      <a:pt x="34299" y="16832"/>
                      <a:pt x="34252" y="16835"/>
                    </a:cubicBezTo>
                    <a:cubicBezTo>
                      <a:pt x="34246" y="16835"/>
                      <a:pt x="34239" y="16836"/>
                      <a:pt x="34233" y="16836"/>
                    </a:cubicBezTo>
                    <a:cubicBezTo>
                      <a:pt x="34100" y="16836"/>
                      <a:pt x="33988" y="16732"/>
                      <a:pt x="33981" y="16596"/>
                    </a:cubicBezTo>
                    <a:cubicBezTo>
                      <a:pt x="33972" y="16456"/>
                      <a:pt x="34079" y="16336"/>
                      <a:pt x="34220" y="16325"/>
                    </a:cubicBezTo>
                    <a:cubicBezTo>
                      <a:pt x="34278" y="16321"/>
                      <a:pt x="34336" y="16320"/>
                      <a:pt x="34395" y="16320"/>
                    </a:cubicBezTo>
                    <a:cubicBezTo>
                      <a:pt x="35256" y="16320"/>
                      <a:pt x="36116" y="16713"/>
                      <a:pt x="36673" y="17370"/>
                    </a:cubicBezTo>
                    <a:cubicBezTo>
                      <a:pt x="37267" y="18073"/>
                      <a:pt x="37507" y="19067"/>
                      <a:pt x="37296" y="19963"/>
                    </a:cubicBezTo>
                    <a:cubicBezTo>
                      <a:pt x="36973" y="21341"/>
                      <a:pt x="35621" y="22399"/>
                      <a:pt x="34077" y="22478"/>
                    </a:cubicBezTo>
                    <a:cubicBezTo>
                      <a:pt x="34013" y="22482"/>
                      <a:pt x="33948" y="22483"/>
                      <a:pt x="33883" y="22483"/>
                    </a:cubicBezTo>
                    <a:cubicBezTo>
                      <a:pt x="32611" y="22483"/>
                      <a:pt x="31284" y="21856"/>
                      <a:pt x="30302" y="20782"/>
                    </a:cubicBezTo>
                    <a:cubicBezTo>
                      <a:pt x="28793" y="19134"/>
                      <a:pt x="28275" y="16699"/>
                      <a:pt x="28985" y="14581"/>
                    </a:cubicBezTo>
                    <a:cubicBezTo>
                      <a:pt x="29646" y="12601"/>
                      <a:pt x="31327" y="11043"/>
                      <a:pt x="33336" y="10512"/>
                    </a:cubicBezTo>
                    <a:cubicBezTo>
                      <a:pt x="33487" y="6727"/>
                      <a:pt x="31242" y="3179"/>
                      <a:pt x="27931" y="1305"/>
                    </a:cubicBezTo>
                    <a:cubicBezTo>
                      <a:pt x="26388" y="432"/>
                      <a:pt x="24618" y="1"/>
                      <a:pt x="22848" y="1"/>
                    </a:cubicBezTo>
                    <a:close/>
                  </a:path>
                </a:pathLst>
              </a:custGeom>
              <a:solidFill>
                <a:srgbClr val="191919">
                  <a:alpha val="15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38" name="Google Shape;371;p8"/>
              <p:cNvGrpSpPr/>
              <p:nvPr/>
            </p:nvGrpSpPr>
            <p:grpSpPr>
              <a:xfrm rot="10800000" flipH="1">
                <a:off x="-21013" y="-9576"/>
                <a:ext cx="1171303" cy="864842"/>
                <a:chOff x="3375100" y="4079200"/>
                <a:chExt cx="791100" cy="584550"/>
              </a:xfrm>
            </p:grpSpPr>
            <p:sp>
              <p:nvSpPr>
                <p:cNvPr id="1050257" name="Google Shape;372;p8"/>
                <p:cNvSpPr/>
                <p:nvPr/>
              </p:nvSpPr>
              <p:spPr>
                <a:xfrm>
                  <a:off x="3375100" y="4079200"/>
                  <a:ext cx="791100" cy="58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4" h="23382" extrusionOk="0">
                      <a:moveTo>
                        <a:pt x="21120" y="1"/>
                      </a:moveTo>
                      <a:cubicBezTo>
                        <a:pt x="19854" y="1"/>
                        <a:pt x="18581" y="280"/>
                        <a:pt x="17426" y="800"/>
                      </a:cubicBezTo>
                      <a:cubicBezTo>
                        <a:pt x="15335" y="1745"/>
                        <a:pt x="13629" y="3435"/>
                        <a:pt x="12486" y="5420"/>
                      </a:cubicBezTo>
                      <a:cubicBezTo>
                        <a:pt x="11813" y="6593"/>
                        <a:pt x="11331" y="7856"/>
                        <a:pt x="10784" y="9088"/>
                      </a:cubicBezTo>
                      <a:cubicBezTo>
                        <a:pt x="10466" y="9797"/>
                        <a:pt x="9977" y="10599"/>
                        <a:pt x="9203" y="10608"/>
                      </a:cubicBezTo>
                      <a:cubicBezTo>
                        <a:pt x="9199" y="10608"/>
                        <a:pt x="9195" y="10608"/>
                        <a:pt x="9190" y="10608"/>
                      </a:cubicBezTo>
                      <a:cubicBezTo>
                        <a:pt x="8505" y="10608"/>
                        <a:pt x="8014" y="9986"/>
                        <a:pt x="7517" y="9510"/>
                      </a:cubicBezTo>
                      <a:cubicBezTo>
                        <a:pt x="6574" y="8608"/>
                        <a:pt x="5285" y="8171"/>
                        <a:pt x="3982" y="8171"/>
                      </a:cubicBezTo>
                      <a:cubicBezTo>
                        <a:pt x="2744" y="8171"/>
                        <a:pt x="1495" y="8566"/>
                        <a:pt x="519" y="9332"/>
                      </a:cubicBezTo>
                      <a:cubicBezTo>
                        <a:pt x="336" y="9472"/>
                        <a:pt x="162" y="9627"/>
                        <a:pt x="0" y="9793"/>
                      </a:cubicBezTo>
                      <a:lnTo>
                        <a:pt x="0" y="23382"/>
                      </a:lnTo>
                      <a:lnTo>
                        <a:pt x="30613" y="23382"/>
                      </a:lnTo>
                      <a:cubicBezTo>
                        <a:pt x="31415" y="21473"/>
                        <a:pt x="31644" y="19265"/>
                        <a:pt x="30904" y="17333"/>
                      </a:cubicBezTo>
                      <a:cubicBezTo>
                        <a:pt x="30182" y="15427"/>
                        <a:pt x="28209" y="13904"/>
                        <a:pt x="26182" y="13673"/>
                      </a:cubicBezTo>
                      <a:cubicBezTo>
                        <a:pt x="26110" y="13664"/>
                        <a:pt x="26037" y="13657"/>
                        <a:pt x="25964" y="13652"/>
                      </a:cubicBezTo>
                      <a:cubicBezTo>
                        <a:pt x="28056" y="12007"/>
                        <a:pt x="29178" y="9210"/>
                        <a:pt x="28805" y="6576"/>
                      </a:cubicBezTo>
                      <a:cubicBezTo>
                        <a:pt x="28432" y="3941"/>
                        <a:pt x="26576" y="1567"/>
                        <a:pt x="24108" y="566"/>
                      </a:cubicBezTo>
                      <a:cubicBezTo>
                        <a:pt x="23160" y="182"/>
                        <a:pt x="22142" y="1"/>
                        <a:pt x="21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258" name="Google Shape;373;p8"/>
                <p:cNvSpPr/>
                <p:nvPr/>
              </p:nvSpPr>
              <p:spPr>
                <a:xfrm>
                  <a:off x="3815625" y="4140800"/>
                  <a:ext cx="229500" cy="2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0" h="11999" fill="none" extrusionOk="0">
                      <a:moveTo>
                        <a:pt x="5147" y="6801"/>
                      </a:moveTo>
                      <a:cubicBezTo>
                        <a:pt x="6158" y="7261"/>
                        <a:pt x="7425" y="6809"/>
                        <a:pt x="8116" y="5940"/>
                      </a:cubicBezTo>
                      <a:cubicBezTo>
                        <a:pt x="9179" y="4600"/>
                        <a:pt x="8904" y="2455"/>
                        <a:pt x="7643" y="1299"/>
                      </a:cubicBezTo>
                      <a:cubicBezTo>
                        <a:pt x="6382" y="144"/>
                        <a:pt x="4362" y="1"/>
                        <a:pt x="2857" y="814"/>
                      </a:cubicBezTo>
                      <a:cubicBezTo>
                        <a:pt x="1350" y="1627"/>
                        <a:pt x="385" y="3275"/>
                        <a:pt x="213" y="4977"/>
                      </a:cubicBezTo>
                      <a:cubicBezTo>
                        <a:pt x="1" y="7084"/>
                        <a:pt x="983" y="9270"/>
                        <a:pt x="2699" y="10511"/>
                      </a:cubicBezTo>
                      <a:cubicBezTo>
                        <a:pt x="4414" y="11751"/>
                        <a:pt x="6798" y="11999"/>
                        <a:pt x="8732" y="11137"/>
                      </a:cubicBezTo>
                    </a:path>
                  </a:pathLst>
                </a:custGeom>
                <a:solidFill>
                  <a:schemeClr val="dk1"/>
                </a:solidFill>
                <a:ln w="10125" cap="rnd" cmpd="sng">
                  <a:solidFill>
                    <a:srgbClr val="17171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050259" name="Google Shape;374;p8"/>
            <p:cNvSpPr/>
            <p:nvPr/>
          </p:nvSpPr>
          <p:spPr>
            <a:xfrm>
              <a:off x="2468625" y="6583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60" name="Google Shape;375;p8"/>
            <p:cNvSpPr/>
            <p:nvPr/>
          </p:nvSpPr>
          <p:spPr>
            <a:xfrm>
              <a:off x="3338875" y="335550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61" name="Google Shape;376;p8"/>
            <p:cNvSpPr/>
            <p:nvPr/>
          </p:nvSpPr>
          <p:spPr>
            <a:xfrm rot="10800000">
              <a:off x="6971275" y="2140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62" name="Google Shape;377;p8"/>
            <p:cNvSpPr/>
            <p:nvPr/>
          </p:nvSpPr>
          <p:spPr>
            <a:xfrm rot="10800000">
              <a:off x="1509100" y="848050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63" name="Google Shape;378;p8"/>
            <p:cNvSpPr/>
            <p:nvPr/>
          </p:nvSpPr>
          <p:spPr>
            <a:xfrm>
              <a:off x="154300" y="24072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64" name="Google Shape;379;p8"/>
            <p:cNvSpPr/>
            <p:nvPr/>
          </p:nvSpPr>
          <p:spPr>
            <a:xfrm>
              <a:off x="260925" y="1521300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65" name="Google Shape;380;p8"/>
            <p:cNvSpPr/>
            <p:nvPr/>
          </p:nvSpPr>
          <p:spPr>
            <a:xfrm rot="10800000">
              <a:off x="3308725" y="44258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66" name="Google Shape;381;p8"/>
            <p:cNvSpPr/>
            <p:nvPr/>
          </p:nvSpPr>
          <p:spPr>
            <a:xfrm rot="10800000">
              <a:off x="4172250" y="4839788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67" name="Google Shape;382;p8"/>
            <p:cNvSpPr/>
            <p:nvPr/>
          </p:nvSpPr>
          <p:spPr>
            <a:xfrm flipH="1">
              <a:off x="6050950" y="4638263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68" name="Google Shape;383;p8"/>
            <p:cNvSpPr/>
            <p:nvPr/>
          </p:nvSpPr>
          <p:spPr>
            <a:xfrm flipH="1">
              <a:off x="7045188" y="4404450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69" name="Google Shape;384;p8"/>
            <p:cNvSpPr/>
            <p:nvPr/>
          </p:nvSpPr>
          <p:spPr>
            <a:xfrm>
              <a:off x="1829450" y="29472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70" name="Google Shape;385;p8"/>
            <p:cNvSpPr/>
            <p:nvPr/>
          </p:nvSpPr>
          <p:spPr>
            <a:xfrm>
              <a:off x="2748038" y="29472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71" name="Google Shape;386;p8"/>
            <p:cNvSpPr/>
            <p:nvPr/>
          </p:nvSpPr>
          <p:spPr>
            <a:xfrm>
              <a:off x="3439650" y="8716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72" name="Google Shape;387;p8"/>
            <p:cNvSpPr/>
            <p:nvPr/>
          </p:nvSpPr>
          <p:spPr>
            <a:xfrm>
              <a:off x="468750" y="187970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73" name="Google Shape;388;p8"/>
            <p:cNvSpPr/>
            <p:nvPr/>
          </p:nvSpPr>
          <p:spPr>
            <a:xfrm>
              <a:off x="337125" y="32300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74" name="Google Shape;389;p8"/>
            <p:cNvSpPr/>
            <p:nvPr/>
          </p:nvSpPr>
          <p:spPr>
            <a:xfrm>
              <a:off x="801875" y="26437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75" name="Google Shape;390;p8"/>
            <p:cNvSpPr/>
            <p:nvPr/>
          </p:nvSpPr>
          <p:spPr>
            <a:xfrm>
              <a:off x="6639775" y="8090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76" name="Google Shape;391;p8"/>
            <p:cNvSpPr/>
            <p:nvPr/>
          </p:nvSpPr>
          <p:spPr>
            <a:xfrm>
              <a:off x="2103150" y="46244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77" name="Google Shape;392;p8"/>
            <p:cNvSpPr/>
            <p:nvPr/>
          </p:nvSpPr>
          <p:spPr>
            <a:xfrm>
              <a:off x="2704550" y="481438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78" name="Google Shape;393;p8"/>
            <p:cNvSpPr/>
            <p:nvPr/>
          </p:nvSpPr>
          <p:spPr>
            <a:xfrm>
              <a:off x="5335800" y="45042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79" name="Google Shape;394;p8"/>
            <p:cNvSpPr/>
            <p:nvPr/>
          </p:nvSpPr>
          <p:spPr>
            <a:xfrm>
              <a:off x="6420688" y="48928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80" name="Google Shape;395;p8"/>
            <p:cNvSpPr/>
            <p:nvPr/>
          </p:nvSpPr>
          <p:spPr>
            <a:xfrm>
              <a:off x="8529613" y="31505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81" name="Google Shape;396;p8"/>
            <p:cNvSpPr/>
            <p:nvPr/>
          </p:nvSpPr>
          <p:spPr>
            <a:xfrm flipH="1">
              <a:off x="8735450" y="2521838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82" name="Google Shape;397;p8"/>
            <p:cNvSpPr/>
            <p:nvPr/>
          </p:nvSpPr>
          <p:spPr>
            <a:xfrm flipH="1">
              <a:off x="8585300" y="1627288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83" name="Google Shape;398;p8"/>
            <p:cNvSpPr/>
            <p:nvPr/>
          </p:nvSpPr>
          <p:spPr>
            <a:xfrm>
              <a:off x="4958875" y="48928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84" name="Google Shape;399;p8"/>
            <p:cNvSpPr/>
            <p:nvPr/>
          </p:nvSpPr>
          <p:spPr>
            <a:xfrm>
              <a:off x="5482600" y="140925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85" name="Google Shape;400;p8"/>
            <p:cNvSpPr/>
            <p:nvPr/>
          </p:nvSpPr>
          <p:spPr>
            <a:xfrm>
              <a:off x="6108588" y="3727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86" name="Google Shape;401;p8"/>
            <p:cNvSpPr/>
            <p:nvPr/>
          </p:nvSpPr>
          <p:spPr>
            <a:xfrm>
              <a:off x="4942738" y="5661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87" name="Google Shape;402;p8"/>
            <p:cNvSpPr/>
            <p:nvPr/>
          </p:nvSpPr>
          <p:spPr>
            <a:xfrm>
              <a:off x="5689200" y="7313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88" name="Google Shape;403;p8"/>
            <p:cNvSpPr/>
            <p:nvPr/>
          </p:nvSpPr>
          <p:spPr>
            <a:xfrm>
              <a:off x="3889463" y="140925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289" name="Google Shape;404;p8"/>
            <p:cNvSpPr/>
            <p:nvPr/>
          </p:nvSpPr>
          <p:spPr>
            <a:xfrm>
              <a:off x="8080350" y="1905100"/>
              <a:ext cx="205228" cy="203253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0290" name="Google Shape;405;p8"/>
          <p:cNvSpPr txBox="1">
            <a:spLocks noGrp="1"/>
          </p:cNvSpPr>
          <p:nvPr>
            <p:ph type="title"/>
          </p:nvPr>
        </p:nvSpPr>
        <p:spPr>
          <a:xfrm>
            <a:off x="1767800" y="2003100"/>
            <a:ext cx="8656400" cy="2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407;p9"/>
          <p:cNvGrpSpPr/>
          <p:nvPr userDrawn="1"/>
        </p:nvGrpSpPr>
        <p:grpSpPr>
          <a:xfrm>
            <a:off x="-28017" y="-337241"/>
            <a:ext cx="12759840" cy="6923359"/>
            <a:chOff x="-21013" y="-252931"/>
            <a:chExt cx="9569880" cy="5192519"/>
          </a:xfrm>
        </p:grpSpPr>
        <p:grpSp>
          <p:nvGrpSpPr>
            <p:cNvPr id="360" name="Google Shape;408;p9"/>
            <p:cNvGrpSpPr/>
            <p:nvPr/>
          </p:nvGrpSpPr>
          <p:grpSpPr>
            <a:xfrm>
              <a:off x="-21013" y="-252931"/>
              <a:ext cx="9569880" cy="1109997"/>
              <a:chOff x="-21013" y="-252931"/>
              <a:chExt cx="9569880" cy="1109997"/>
            </a:xfrm>
          </p:grpSpPr>
          <p:grpSp>
            <p:nvGrpSpPr>
              <p:cNvPr id="361" name="Google Shape;419;p9"/>
              <p:cNvGrpSpPr/>
              <p:nvPr/>
            </p:nvGrpSpPr>
            <p:grpSpPr>
              <a:xfrm rot="10800000">
                <a:off x="8145594" y="-252931"/>
                <a:ext cx="1403273" cy="1109997"/>
                <a:chOff x="2677900" y="3105300"/>
                <a:chExt cx="1079275" cy="853975"/>
              </a:xfrm>
            </p:grpSpPr>
            <p:sp>
              <p:nvSpPr>
                <p:cNvPr id="1050434" name="Google Shape;420;p9"/>
                <p:cNvSpPr/>
                <p:nvPr/>
              </p:nvSpPr>
              <p:spPr>
                <a:xfrm>
                  <a:off x="2677900" y="3105300"/>
                  <a:ext cx="1079275" cy="8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1" h="34159" extrusionOk="0">
                      <a:moveTo>
                        <a:pt x="22772" y="0"/>
                      </a:moveTo>
                      <a:cubicBezTo>
                        <a:pt x="21110" y="0"/>
                        <a:pt x="19442" y="335"/>
                        <a:pt x="17932" y="1003"/>
                      </a:cubicBezTo>
                      <a:cubicBezTo>
                        <a:pt x="13477" y="2977"/>
                        <a:pt x="10403" y="7360"/>
                        <a:pt x="9107" y="12057"/>
                      </a:cubicBezTo>
                      <a:cubicBezTo>
                        <a:pt x="8790" y="12016"/>
                        <a:pt x="8471" y="11996"/>
                        <a:pt x="8152" y="11996"/>
                      </a:cubicBezTo>
                      <a:cubicBezTo>
                        <a:pt x="4983" y="11996"/>
                        <a:pt x="1771" y="13950"/>
                        <a:pt x="1" y="16598"/>
                      </a:cubicBezTo>
                      <a:lnTo>
                        <a:pt x="8778" y="29286"/>
                      </a:lnTo>
                      <a:cubicBezTo>
                        <a:pt x="9776" y="28682"/>
                        <a:pt x="10756" y="28059"/>
                        <a:pt x="11701" y="27412"/>
                      </a:cubicBezTo>
                      <a:cubicBezTo>
                        <a:pt x="11904" y="27279"/>
                        <a:pt x="12103" y="27143"/>
                        <a:pt x="12301" y="27006"/>
                      </a:cubicBezTo>
                      <a:cubicBezTo>
                        <a:pt x="12323" y="27069"/>
                        <a:pt x="12343" y="27134"/>
                        <a:pt x="12364" y="27199"/>
                      </a:cubicBezTo>
                      <a:cubicBezTo>
                        <a:pt x="13508" y="30810"/>
                        <a:pt x="16826" y="33385"/>
                        <a:pt x="20576" y="34021"/>
                      </a:cubicBezTo>
                      <a:cubicBezTo>
                        <a:pt x="21119" y="34113"/>
                        <a:pt x="21668" y="34158"/>
                        <a:pt x="22216" y="34158"/>
                      </a:cubicBezTo>
                      <a:cubicBezTo>
                        <a:pt x="25523" y="34158"/>
                        <a:pt x="28820" y="32527"/>
                        <a:pt x="30752" y="29833"/>
                      </a:cubicBezTo>
                      <a:cubicBezTo>
                        <a:pt x="31372" y="28968"/>
                        <a:pt x="31858" y="27998"/>
                        <a:pt x="32039" y="26955"/>
                      </a:cubicBezTo>
                      <a:cubicBezTo>
                        <a:pt x="32252" y="25683"/>
                        <a:pt x="32003" y="24383"/>
                        <a:pt x="31638" y="23147"/>
                      </a:cubicBezTo>
                      <a:lnTo>
                        <a:pt x="31638" y="23147"/>
                      </a:lnTo>
                      <a:cubicBezTo>
                        <a:pt x="31968" y="23207"/>
                        <a:pt x="32301" y="23232"/>
                        <a:pt x="32634" y="23232"/>
                      </a:cubicBezTo>
                      <a:cubicBezTo>
                        <a:pt x="33589" y="23232"/>
                        <a:pt x="34549" y="23024"/>
                        <a:pt x="35487" y="22827"/>
                      </a:cubicBezTo>
                      <a:cubicBezTo>
                        <a:pt x="37311" y="22453"/>
                        <a:pt x="39105" y="21693"/>
                        <a:pt x="40422" y="20380"/>
                      </a:cubicBezTo>
                      <a:cubicBezTo>
                        <a:pt x="42669" y="18146"/>
                        <a:pt x="43170" y="14362"/>
                        <a:pt x="41580" y="11614"/>
                      </a:cubicBezTo>
                      <a:cubicBezTo>
                        <a:pt x="40297" y="9410"/>
                        <a:pt x="37726" y="8055"/>
                        <a:pt x="35179" y="8055"/>
                      </a:cubicBezTo>
                      <a:cubicBezTo>
                        <a:pt x="34657" y="8055"/>
                        <a:pt x="34137" y="8112"/>
                        <a:pt x="33629" y="8229"/>
                      </a:cubicBezTo>
                      <a:cubicBezTo>
                        <a:pt x="33530" y="8248"/>
                        <a:pt x="33444" y="8270"/>
                        <a:pt x="33350" y="8296"/>
                      </a:cubicBezTo>
                      <a:cubicBezTo>
                        <a:pt x="33236" y="7915"/>
                        <a:pt x="33112" y="7540"/>
                        <a:pt x="32980" y="7166"/>
                      </a:cubicBezTo>
                      <a:cubicBezTo>
                        <a:pt x="32548" y="5969"/>
                        <a:pt x="31980" y="4817"/>
                        <a:pt x="31202" y="3818"/>
                      </a:cubicBezTo>
                      <a:cubicBezTo>
                        <a:pt x="29232" y="1272"/>
                        <a:pt x="26014" y="0"/>
                        <a:pt x="227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435" name="Google Shape;421;p9"/>
                <p:cNvSpPr/>
                <p:nvPr/>
              </p:nvSpPr>
              <p:spPr>
                <a:xfrm>
                  <a:off x="3115575" y="3229400"/>
                  <a:ext cx="412775" cy="30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1" h="12331" extrusionOk="0">
                      <a:moveTo>
                        <a:pt x="6605" y="1"/>
                      </a:moveTo>
                      <a:cubicBezTo>
                        <a:pt x="4993" y="1"/>
                        <a:pt x="3380" y="588"/>
                        <a:pt x="2238" y="1750"/>
                      </a:cubicBezTo>
                      <a:cubicBezTo>
                        <a:pt x="35" y="3990"/>
                        <a:pt x="0" y="7952"/>
                        <a:pt x="2163" y="10231"/>
                      </a:cubicBezTo>
                      <a:cubicBezTo>
                        <a:pt x="3432" y="11568"/>
                        <a:pt x="5399" y="12330"/>
                        <a:pt x="7475" y="12330"/>
                      </a:cubicBezTo>
                      <a:cubicBezTo>
                        <a:pt x="7844" y="12330"/>
                        <a:pt x="8217" y="12306"/>
                        <a:pt x="8589" y="12257"/>
                      </a:cubicBezTo>
                      <a:cubicBezTo>
                        <a:pt x="10047" y="12065"/>
                        <a:pt x="11422" y="11527"/>
                        <a:pt x="12591" y="10720"/>
                      </a:cubicBezTo>
                      <a:cubicBezTo>
                        <a:pt x="13327" y="10209"/>
                        <a:pt x="13980" y="9592"/>
                        <a:pt x="14519" y="8886"/>
                      </a:cubicBezTo>
                      <a:cubicBezTo>
                        <a:pt x="15976" y="6975"/>
                        <a:pt x="16510" y="4492"/>
                        <a:pt x="15950" y="2243"/>
                      </a:cubicBezTo>
                      <a:cubicBezTo>
                        <a:pt x="15922" y="2127"/>
                        <a:pt x="15818" y="2049"/>
                        <a:pt x="15703" y="2049"/>
                      </a:cubicBezTo>
                      <a:cubicBezTo>
                        <a:pt x="15682" y="2049"/>
                        <a:pt x="15661" y="2051"/>
                        <a:pt x="15641" y="2056"/>
                      </a:cubicBezTo>
                      <a:cubicBezTo>
                        <a:pt x="15506" y="2090"/>
                        <a:pt x="15420" y="2230"/>
                        <a:pt x="15454" y="2366"/>
                      </a:cubicBezTo>
                      <a:cubicBezTo>
                        <a:pt x="15970" y="4434"/>
                        <a:pt x="15456" y="6813"/>
                        <a:pt x="14113" y="8575"/>
                      </a:cubicBezTo>
                      <a:cubicBezTo>
                        <a:pt x="12804" y="10295"/>
                        <a:pt x="10767" y="11452"/>
                        <a:pt x="8524" y="11748"/>
                      </a:cubicBezTo>
                      <a:cubicBezTo>
                        <a:pt x="8172" y="11795"/>
                        <a:pt x="7820" y="11818"/>
                        <a:pt x="7472" y="11818"/>
                      </a:cubicBezTo>
                      <a:cubicBezTo>
                        <a:pt x="5536" y="11818"/>
                        <a:pt x="3709" y="11113"/>
                        <a:pt x="2534" y="9877"/>
                      </a:cubicBezTo>
                      <a:cubicBezTo>
                        <a:pt x="553" y="7791"/>
                        <a:pt x="585" y="4160"/>
                        <a:pt x="2603" y="2108"/>
                      </a:cubicBezTo>
                      <a:cubicBezTo>
                        <a:pt x="3650" y="1045"/>
                        <a:pt x="5129" y="507"/>
                        <a:pt x="6606" y="507"/>
                      </a:cubicBezTo>
                      <a:cubicBezTo>
                        <a:pt x="7978" y="507"/>
                        <a:pt x="9349" y="971"/>
                        <a:pt x="10370" y="1907"/>
                      </a:cubicBezTo>
                      <a:cubicBezTo>
                        <a:pt x="10420" y="1953"/>
                        <a:pt x="10482" y="1976"/>
                        <a:pt x="10544" y="1976"/>
                      </a:cubicBezTo>
                      <a:cubicBezTo>
                        <a:pt x="10613" y="1976"/>
                        <a:pt x="10681" y="1948"/>
                        <a:pt x="10731" y="1893"/>
                      </a:cubicBezTo>
                      <a:cubicBezTo>
                        <a:pt x="10827" y="1789"/>
                        <a:pt x="10819" y="1627"/>
                        <a:pt x="10716" y="1531"/>
                      </a:cubicBezTo>
                      <a:cubicBezTo>
                        <a:pt x="9601" y="508"/>
                        <a:pt x="8104" y="1"/>
                        <a:pt x="66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436" name="Google Shape;422;p9"/>
                <p:cNvSpPr/>
                <p:nvPr/>
              </p:nvSpPr>
              <p:spPr>
                <a:xfrm>
                  <a:off x="2809450" y="3502225"/>
                  <a:ext cx="246575" cy="2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3" h="11595" extrusionOk="0">
                      <a:moveTo>
                        <a:pt x="3984" y="0"/>
                      </a:moveTo>
                      <a:cubicBezTo>
                        <a:pt x="3405" y="0"/>
                        <a:pt x="2845" y="105"/>
                        <a:pt x="2338" y="318"/>
                      </a:cubicBezTo>
                      <a:cubicBezTo>
                        <a:pt x="913" y="916"/>
                        <a:pt x="1" y="2371"/>
                        <a:pt x="165" y="3778"/>
                      </a:cubicBezTo>
                      <a:cubicBezTo>
                        <a:pt x="272" y="4691"/>
                        <a:pt x="835" y="5544"/>
                        <a:pt x="1632" y="6003"/>
                      </a:cubicBezTo>
                      <a:cubicBezTo>
                        <a:pt x="2080" y="6261"/>
                        <a:pt x="2599" y="6392"/>
                        <a:pt x="3117" y="6392"/>
                      </a:cubicBezTo>
                      <a:cubicBezTo>
                        <a:pt x="3521" y="6392"/>
                        <a:pt x="3924" y="6313"/>
                        <a:pt x="4293" y="6152"/>
                      </a:cubicBezTo>
                      <a:cubicBezTo>
                        <a:pt x="4423" y="6095"/>
                        <a:pt x="4484" y="5947"/>
                        <a:pt x="4426" y="5816"/>
                      </a:cubicBezTo>
                      <a:cubicBezTo>
                        <a:pt x="4385" y="5720"/>
                        <a:pt x="4291" y="5662"/>
                        <a:pt x="4193" y="5662"/>
                      </a:cubicBezTo>
                      <a:cubicBezTo>
                        <a:pt x="4159" y="5662"/>
                        <a:pt x="4124" y="5669"/>
                        <a:pt x="4091" y="5683"/>
                      </a:cubicBezTo>
                      <a:cubicBezTo>
                        <a:pt x="3785" y="5816"/>
                        <a:pt x="3451" y="5882"/>
                        <a:pt x="3117" y="5882"/>
                      </a:cubicBezTo>
                      <a:cubicBezTo>
                        <a:pt x="2688" y="5882"/>
                        <a:pt x="2259" y="5773"/>
                        <a:pt x="1888" y="5560"/>
                      </a:cubicBezTo>
                      <a:cubicBezTo>
                        <a:pt x="1228" y="5180"/>
                        <a:pt x="763" y="4474"/>
                        <a:pt x="674" y="3718"/>
                      </a:cubicBezTo>
                      <a:cubicBezTo>
                        <a:pt x="537" y="2552"/>
                        <a:pt x="1340" y="1295"/>
                        <a:pt x="2537" y="791"/>
                      </a:cubicBezTo>
                      <a:cubicBezTo>
                        <a:pt x="2982" y="604"/>
                        <a:pt x="3475" y="512"/>
                        <a:pt x="3986" y="512"/>
                      </a:cubicBezTo>
                      <a:cubicBezTo>
                        <a:pt x="4727" y="512"/>
                        <a:pt x="5506" y="706"/>
                        <a:pt x="6229" y="1085"/>
                      </a:cubicBezTo>
                      <a:cubicBezTo>
                        <a:pt x="8019" y="2024"/>
                        <a:pt x="9253" y="4011"/>
                        <a:pt x="9302" y="6030"/>
                      </a:cubicBezTo>
                      <a:cubicBezTo>
                        <a:pt x="9351" y="8049"/>
                        <a:pt x="8212" y="10089"/>
                        <a:pt x="6472" y="11118"/>
                      </a:cubicBezTo>
                      <a:cubicBezTo>
                        <a:pt x="6350" y="11182"/>
                        <a:pt x="6310" y="11346"/>
                        <a:pt x="6382" y="11467"/>
                      </a:cubicBezTo>
                      <a:cubicBezTo>
                        <a:pt x="6430" y="11549"/>
                        <a:pt x="6515" y="11594"/>
                        <a:pt x="6603" y="11594"/>
                      </a:cubicBezTo>
                      <a:cubicBezTo>
                        <a:pt x="6647" y="11594"/>
                        <a:pt x="6691" y="11583"/>
                        <a:pt x="6731" y="11559"/>
                      </a:cubicBezTo>
                      <a:cubicBezTo>
                        <a:pt x="6858" y="11484"/>
                        <a:pt x="6981" y="11405"/>
                        <a:pt x="7102" y="11322"/>
                      </a:cubicBezTo>
                      <a:cubicBezTo>
                        <a:pt x="8811" y="10140"/>
                        <a:pt x="9863" y="8105"/>
                        <a:pt x="9812" y="6015"/>
                      </a:cubicBezTo>
                      <a:cubicBezTo>
                        <a:pt x="9758" y="3781"/>
                        <a:pt x="8445" y="1668"/>
                        <a:pt x="6466" y="631"/>
                      </a:cubicBezTo>
                      <a:cubicBezTo>
                        <a:pt x="5669" y="213"/>
                        <a:pt x="4808" y="0"/>
                        <a:pt x="39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62" name="Google Shape;424;p9"/>
              <p:cNvGrpSpPr/>
              <p:nvPr/>
            </p:nvGrpSpPr>
            <p:grpSpPr>
              <a:xfrm rot="10800000" flipH="1">
                <a:off x="-21013" y="-9576"/>
                <a:ext cx="1171303" cy="864842"/>
                <a:chOff x="3375100" y="4079200"/>
                <a:chExt cx="791100" cy="584550"/>
              </a:xfrm>
            </p:grpSpPr>
            <p:sp>
              <p:nvSpPr>
                <p:cNvPr id="1050437" name="Google Shape;425;p9"/>
                <p:cNvSpPr/>
                <p:nvPr/>
              </p:nvSpPr>
              <p:spPr>
                <a:xfrm>
                  <a:off x="3375100" y="4079200"/>
                  <a:ext cx="791100" cy="58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4" h="23382" extrusionOk="0">
                      <a:moveTo>
                        <a:pt x="21120" y="1"/>
                      </a:moveTo>
                      <a:cubicBezTo>
                        <a:pt x="19854" y="1"/>
                        <a:pt x="18581" y="280"/>
                        <a:pt x="17426" y="800"/>
                      </a:cubicBezTo>
                      <a:cubicBezTo>
                        <a:pt x="15335" y="1745"/>
                        <a:pt x="13629" y="3435"/>
                        <a:pt x="12486" y="5420"/>
                      </a:cubicBezTo>
                      <a:cubicBezTo>
                        <a:pt x="11813" y="6593"/>
                        <a:pt x="11331" y="7856"/>
                        <a:pt x="10784" y="9088"/>
                      </a:cubicBezTo>
                      <a:cubicBezTo>
                        <a:pt x="10466" y="9797"/>
                        <a:pt x="9977" y="10599"/>
                        <a:pt x="9203" y="10608"/>
                      </a:cubicBezTo>
                      <a:cubicBezTo>
                        <a:pt x="9199" y="10608"/>
                        <a:pt x="9195" y="10608"/>
                        <a:pt x="9190" y="10608"/>
                      </a:cubicBezTo>
                      <a:cubicBezTo>
                        <a:pt x="8505" y="10608"/>
                        <a:pt x="8014" y="9986"/>
                        <a:pt x="7517" y="9510"/>
                      </a:cubicBezTo>
                      <a:cubicBezTo>
                        <a:pt x="6574" y="8608"/>
                        <a:pt x="5285" y="8171"/>
                        <a:pt x="3982" y="8171"/>
                      </a:cubicBezTo>
                      <a:cubicBezTo>
                        <a:pt x="2744" y="8171"/>
                        <a:pt x="1495" y="8566"/>
                        <a:pt x="519" y="9332"/>
                      </a:cubicBezTo>
                      <a:cubicBezTo>
                        <a:pt x="336" y="9472"/>
                        <a:pt x="162" y="9627"/>
                        <a:pt x="0" y="9793"/>
                      </a:cubicBezTo>
                      <a:lnTo>
                        <a:pt x="0" y="23382"/>
                      </a:lnTo>
                      <a:lnTo>
                        <a:pt x="30613" y="23382"/>
                      </a:lnTo>
                      <a:cubicBezTo>
                        <a:pt x="31415" y="21473"/>
                        <a:pt x="31644" y="19265"/>
                        <a:pt x="30904" y="17333"/>
                      </a:cubicBezTo>
                      <a:cubicBezTo>
                        <a:pt x="30182" y="15427"/>
                        <a:pt x="28209" y="13904"/>
                        <a:pt x="26182" y="13673"/>
                      </a:cubicBezTo>
                      <a:cubicBezTo>
                        <a:pt x="26110" y="13664"/>
                        <a:pt x="26037" y="13657"/>
                        <a:pt x="25964" y="13652"/>
                      </a:cubicBezTo>
                      <a:cubicBezTo>
                        <a:pt x="28056" y="12007"/>
                        <a:pt x="29178" y="9210"/>
                        <a:pt x="28805" y="6576"/>
                      </a:cubicBezTo>
                      <a:cubicBezTo>
                        <a:pt x="28432" y="3941"/>
                        <a:pt x="26576" y="1567"/>
                        <a:pt x="24108" y="566"/>
                      </a:cubicBezTo>
                      <a:cubicBezTo>
                        <a:pt x="23160" y="182"/>
                        <a:pt x="22142" y="1"/>
                        <a:pt x="21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438" name="Google Shape;426;p9"/>
                <p:cNvSpPr/>
                <p:nvPr/>
              </p:nvSpPr>
              <p:spPr>
                <a:xfrm>
                  <a:off x="3815625" y="4140800"/>
                  <a:ext cx="229500" cy="2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0" h="11999" fill="none" extrusionOk="0">
                      <a:moveTo>
                        <a:pt x="5147" y="6801"/>
                      </a:moveTo>
                      <a:cubicBezTo>
                        <a:pt x="6158" y="7261"/>
                        <a:pt x="7425" y="6809"/>
                        <a:pt x="8116" y="5940"/>
                      </a:cubicBezTo>
                      <a:cubicBezTo>
                        <a:pt x="9179" y="4600"/>
                        <a:pt x="8904" y="2455"/>
                        <a:pt x="7643" y="1299"/>
                      </a:cubicBezTo>
                      <a:cubicBezTo>
                        <a:pt x="6382" y="144"/>
                        <a:pt x="4362" y="1"/>
                        <a:pt x="2857" y="814"/>
                      </a:cubicBezTo>
                      <a:cubicBezTo>
                        <a:pt x="1350" y="1627"/>
                        <a:pt x="385" y="3275"/>
                        <a:pt x="213" y="4977"/>
                      </a:cubicBezTo>
                      <a:cubicBezTo>
                        <a:pt x="1" y="7084"/>
                        <a:pt x="983" y="9270"/>
                        <a:pt x="2699" y="10511"/>
                      </a:cubicBezTo>
                      <a:cubicBezTo>
                        <a:pt x="4414" y="11751"/>
                        <a:pt x="6798" y="11999"/>
                        <a:pt x="8732" y="11137"/>
                      </a:cubicBezTo>
                    </a:path>
                  </a:pathLst>
                </a:custGeom>
                <a:solidFill>
                  <a:schemeClr val="dk1"/>
                </a:solidFill>
                <a:ln w="10125" cap="rnd" cmpd="sng">
                  <a:solidFill>
                    <a:srgbClr val="17171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050439" name="Google Shape;427;p9"/>
            <p:cNvSpPr/>
            <p:nvPr/>
          </p:nvSpPr>
          <p:spPr>
            <a:xfrm>
              <a:off x="2468625" y="6583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40" name="Google Shape;429;p9"/>
            <p:cNvSpPr/>
            <p:nvPr/>
          </p:nvSpPr>
          <p:spPr>
            <a:xfrm rot="10800000">
              <a:off x="6971275" y="2140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41" name="Google Shape;431;p9"/>
            <p:cNvSpPr/>
            <p:nvPr/>
          </p:nvSpPr>
          <p:spPr>
            <a:xfrm>
              <a:off x="154300" y="24072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42" name="Google Shape;432;p9"/>
            <p:cNvSpPr/>
            <p:nvPr/>
          </p:nvSpPr>
          <p:spPr>
            <a:xfrm>
              <a:off x="260925" y="1521300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43" name="Google Shape;433;p9"/>
            <p:cNvSpPr/>
            <p:nvPr/>
          </p:nvSpPr>
          <p:spPr>
            <a:xfrm rot="10800000">
              <a:off x="3308725" y="44258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44" name="Google Shape;434;p9"/>
            <p:cNvSpPr/>
            <p:nvPr/>
          </p:nvSpPr>
          <p:spPr>
            <a:xfrm rot="10800000">
              <a:off x="4172250" y="4839788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45" name="Google Shape;435;p9"/>
            <p:cNvSpPr/>
            <p:nvPr/>
          </p:nvSpPr>
          <p:spPr>
            <a:xfrm flipH="1">
              <a:off x="6050950" y="4638263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46" name="Google Shape;437;p9"/>
            <p:cNvSpPr/>
            <p:nvPr/>
          </p:nvSpPr>
          <p:spPr>
            <a:xfrm>
              <a:off x="1829450" y="29472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47" name="Google Shape;438;p9"/>
            <p:cNvSpPr/>
            <p:nvPr/>
          </p:nvSpPr>
          <p:spPr>
            <a:xfrm>
              <a:off x="2748038" y="29472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48" name="Google Shape;440;p9"/>
            <p:cNvSpPr/>
            <p:nvPr/>
          </p:nvSpPr>
          <p:spPr>
            <a:xfrm>
              <a:off x="468750" y="187970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49" name="Google Shape;441;p9"/>
            <p:cNvSpPr/>
            <p:nvPr/>
          </p:nvSpPr>
          <p:spPr>
            <a:xfrm>
              <a:off x="337125" y="32300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50" name="Google Shape;443;p9"/>
            <p:cNvSpPr/>
            <p:nvPr/>
          </p:nvSpPr>
          <p:spPr>
            <a:xfrm>
              <a:off x="6639775" y="8090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51" name="Google Shape;444;p9"/>
            <p:cNvSpPr/>
            <p:nvPr/>
          </p:nvSpPr>
          <p:spPr>
            <a:xfrm>
              <a:off x="2103150" y="46244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52" name="Google Shape;445;p9"/>
            <p:cNvSpPr/>
            <p:nvPr/>
          </p:nvSpPr>
          <p:spPr>
            <a:xfrm>
              <a:off x="2704550" y="481438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53" name="Google Shape;446;p9"/>
            <p:cNvSpPr/>
            <p:nvPr/>
          </p:nvSpPr>
          <p:spPr>
            <a:xfrm>
              <a:off x="5335800" y="45042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54" name="Google Shape;447;p9"/>
            <p:cNvSpPr/>
            <p:nvPr/>
          </p:nvSpPr>
          <p:spPr>
            <a:xfrm>
              <a:off x="6420688" y="48928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55" name="Google Shape;451;p9"/>
            <p:cNvSpPr/>
            <p:nvPr/>
          </p:nvSpPr>
          <p:spPr>
            <a:xfrm>
              <a:off x="4958875" y="48928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56" name="Google Shape;453;p9"/>
            <p:cNvSpPr/>
            <p:nvPr/>
          </p:nvSpPr>
          <p:spPr>
            <a:xfrm>
              <a:off x="6108588" y="3727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457" name="Google Shape;455;p9"/>
            <p:cNvSpPr/>
            <p:nvPr/>
          </p:nvSpPr>
          <p:spPr>
            <a:xfrm>
              <a:off x="5689200" y="7313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407;p9"/>
          <p:cNvGrpSpPr/>
          <p:nvPr userDrawn="1"/>
        </p:nvGrpSpPr>
        <p:grpSpPr>
          <a:xfrm>
            <a:off x="-28017" y="-337241"/>
            <a:ext cx="12759840" cy="6923359"/>
            <a:chOff x="-21013" y="-252931"/>
            <a:chExt cx="9569880" cy="5192519"/>
          </a:xfrm>
        </p:grpSpPr>
        <p:grpSp>
          <p:nvGrpSpPr>
            <p:cNvPr id="277" name="Google Shape;408;p9"/>
            <p:cNvGrpSpPr/>
            <p:nvPr/>
          </p:nvGrpSpPr>
          <p:grpSpPr>
            <a:xfrm>
              <a:off x="-21013" y="-252931"/>
              <a:ext cx="9569880" cy="1109997"/>
              <a:chOff x="-21013" y="-252931"/>
              <a:chExt cx="9569880" cy="1109997"/>
            </a:xfrm>
          </p:grpSpPr>
          <p:grpSp>
            <p:nvGrpSpPr>
              <p:cNvPr id="278" name="Google Shape;419;p9"/>
              <p:cNvGrpSpPr/>
              <p:nvPr/>
            </p:nvGrpSpPr>
            <p:grpSpPr>
              <a:xfrm rot="10800000">
                <a:off x="8145594" y="-252931"/>
                <a:ext cx="1403273" cy="1109997"/>
                <a:chOff x="2677900" y="3105300"/>
                <a:chExt cx="1079275" cy="853975"/>
              </a:xfrm>
            </p:grpSpPr>
            <p:sp>
              <p:nvSpPr>
                <p:cNvPr id="1049718" name="Google Shape;420;p9"/>
                <p:cNvSpPr/>
                <p:nvPr/>
              </p:nvSpPr>
              <p:spPr>
                <a:xfrm>
                  <a:off x="2677900" y="3105300"/>
                  <a:ext cx="1079275" cy="8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1" h="34159" extrusionOk="0">
                      <a:moveTo>
                        <a:pt x="22772" y="0"/>
                      </a:moveTo>
                      <a:cubicBezTo>
                        <a:pt x="21110" y="0"/>
                        <a:pt x="19442" y="335"/>
                        <a:pt x="17932" y="1003"/>
                      </a:cubicBezTo>
                      <a:cubicBezTo>
                        <a:pt x="13477" y="2977"/>
                        <a:pt x="10403" y="7360"/>
                        <a:pt x="9107" y="12057"/>
                      </a:cubicBezTo>
                      <a:cubicBezTo>
                        <a:pt x="8790" y="12016"/>
                        <a:pt x="8471" y="11996"/>
                        <a:pt x="8152" y="11996"/>
                      </a:cubicBezTo>
                      <a:cubicBezTo>
                        <a:pt x="4983" y="11996"/>
                        <a:pt x="1771" y="13950"/>
                        <a:pt x="1" y="16598"/>
                      </a:cubicBezTo>
                      <a:lnTo>
                        <a:pt x="8778" y="29286"/>
                      </a:lnTo>
                      <a:cubicBezTo>
                        <a:pt x="9776" y="28682"/>
                        <a:pt x="10756" y="28059"/>
                        <a:pt x="11701" y="27412"/>
                      </a:cubicBezTo>
                      <a:cubicBezTo>
                        <a:pt x="11904" y="27279"/>
                        <a:pt x="12103" y="27143"/>
                        <a:pt x="12301" y="27006"/>
                      </a:cubicBezTo>
                      <a:cubicBezTo>
                        <a:pt x="12323" y="27069"/>
                        <a:pt x="12343" y="27134"/>
                        <a:pt x="12364" y="27199"/>
                      </a:cubicBezTo>
                      <a:cubicBezTo>
                        <a:pt x="13508" y="30810"/>
                        <a:pt x="16826" y="33385"/>
                        <a:pt x="20576" y="34021"/>
                      </a:cubicBezTo>
                      <a:cubicBezTo>
                        <a:pt x="21119" y="34113"/>
                        <a:pt x="21668" y="34158"/>
                        <a:pt x="22216" y="34158"/>
                      </a:cubicBezTo>
                      <a:cubicBezTo>
                        <a:pt x="25523" y="34158"/>
                        <a:pt x="28820" y="32527"/>
                        <a:pt x="30752" y="29833"/>
                      </a:cubicBezTo>
                      <a:cubicBezTo>
                        <a:pt x="31372" y="28968"/>
                        <a:pt x="31858" y="27998"/>
                        <a:pt x="32039" y="26955"/>
                      </a:cubicBezTo>
                      <a:cubicBezTo>
                        <a:pt x="32252" y="25683"/>
                        <a:pt x="32003" y="24383"/>
                        <a:pt x="31638" y="23147"/>
                      </a:cubicBezTo>
                      <a:lnTo>
                        <a:pt x="31638" y="23147"/>
                      </a:lnTo>
                      <a:cubicBezTo>
                        <a:pt x="31968" y="23207"/>
                        <a:pt x="32301" y="23232"/>
                        <a:pt x="32634" y="23232"/>
                      </a:cubicBezTo>
                      <a:cubicBezTo>
                        <a:pt x="33589" y="23232"/>
                        <a:pt x="34549" y="23024"/>
                        <a:pt x="35487" y="22827"/>
                      </a:cubicBezTo>
                      <a:cubicBezTo>
                        <a:pt x="37311" y="22453"/>
                        <a:pt x="39105" y="21693"/>
                        <a:pt x="40422" y="20380"/>
                      </a:cubicBezTo>
                      <a:cubicBezTo>
                        <a:pt x="42669" y="18146"/>
                        <a:pt x="43170" y="14362"/>
                        <a:pt x="41580" y="11614"/>
                      </a:cubicBezTo>
                      <a:cubicBezTo>
                        <a:pt x="40297" y="9410"/>
                        <a:pt x="37726" y="8055"/>
                        <a:pt x="35179" y="8055"/>
                      </a:cubicBezTo>
                      <a:cubicBezTo>
                        <a:pt x="34657" y="8055"/>
                        <a:pt x="34137" y="8112"/>
                        <a:pt x="33629" y="8229"/>
                      </a:cubicBezTo>
                      <a:cubicBezTo>
                        <a:pt x="33530" y="8248"/>
                        <a:pt x="33444" y="8270"/>
                        <a:pt x="33350" y="8296"/>
                      </a:cubicBezTo>
                      <a:cubicBezTo>
                        <a:pt x="33236" y="7915"/>
                        <a:pt x="33112" y="7540"/>
                        <a:pt x="32980" y="7166"/>
                      </a:cubicBezTo>
                      <a:cubicBezTo>
                        <a:pt x="32548" y="5969"/>
                        <a:pt x="31980" y="4817"/>
                        <a:pt x="31202" y="3818"/>
                      </a:cubicBezTo>
                      <a:cubicBezTo>
                        <a:pt x="29232" y="1272"/>
                        <a:pt x="26014" y="0"/>
                        <a:pt x="227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719" name="Google Shape;421;p9"/>
                <p:cNvSpPr/>
                <p:nvPr/>
              </p:nvSpPr>
              <p:spPr>
                <a:xfrm>
                  <a:off x="3115575" y="3229400"/>
                  <a:ext cx="412775" cy="30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1" h="12331" extrusionOk="0">
                      <a:moveTo>
                        <a:pt x="6605" y="1"/>
                      </a:moveTo>
                      <a:cubicBezTo>
                        <a:pt x="4993" y="1"/>
                        <a:pt x="3380" y="588"/>
                        <a:pt x="2238" y="1750"/>
                      </a:cubicBezTo>
                      <a:cubicBezTo>
                        <a:pt x="35" y="3990"/>
                        <a:pt x="0" y="7952"/>
                        <a:pt x="2163" y="10231"/>
                      </a:cubicBezTo>
                      <a:cubicBezTo>
                        <a:pt x="3432" y="11568"/>
                        <a:pt x="5399" y="12330"/>
                        <a:pt x="7475" y="12330"/>
                      </a:cubicBezTo>
                      <a:cubicBezTo>
                        <a:pt x="7844" y="12330"/>
                        <a:pt x="8217" y="12306"/>
                        <a:pt x="8589" y="12257"/>
                      </a:cubicBezTo>
                      <a:cubicBezTo>
                        <a:pt x="10047" y="12065"/>
                        <a:pt x="11422" y="11527"/>
                        <a:pt x="12591" y="10720"/>
                      </a:cubicBezTo>
                      <a:cubicBezTo>
                        <a:pt x="13327" y="10209"/>
                        <a:pt x="13980" y="9592"/>
                        <a:pt x="14519" y="8886"/>
                      </a:cubicBezTo>
                      <a:cubicBezTo>
                        <a:pt x="15976" y="6975"/>
                        <a:pt x="16510" y="4492"/>
                        <a:pt x="15950" y="2243"/>
                      </a:cubicBezTo>
                      <a:cubicBezTo>
                        <a:pt x="15922" y="2127"/>
                        <a:pt x="15818" y="2049"/>
                        <a:pt x="15703" y="2049"/>
                      </a:cubicBezTo>
                      <a:cubicBezTo>
                        <a:pt x="15682" y="2049"/>
                        <a:pt x="15661" y="2051"/>
                        <a:pt x="15641" y="2056"/>
                      </a:cubicBezTo>
                      <a:cubicBezTo>
                        <a:pt x="15506" y="2090"/>
                        <a:pt x="15420" y="2230"/>
                        <a:pt x="15454" y="2366"/>
                      </a:cubicBezTo>
                      <a:cubicBezTo>
                        <a:pt x="15970" y="4434"/>
                        <a:pt x="15456" y="6813"/>
                        <a:pt x="14113" y="8575"/>
                      </a:cubicBezTo>
                      <a:cubicBezTo>
                        <a:pt x="12804" y="10295"/>
                        <a:pt x="10767" y="11452"/>
                        <a:pt x="8524" y="11748"/>
                      </a:cubicBezTo>
                      <a:cubicBezTo>
                        <a:pt x="8172" y="11795"/>
                        <a:pt x="7820" y="11818"/>
                        <a:pt x="7472" y="11818"/>
                      </a:cubicBezTo>
                      <a:cubicBezTo>
                        <a:pt x="5536" y="11818"/>
                        <a:pt x="3709" y="11113"/>
                        <a:pt x="2534" y="9877"/>
                      </a:cubicBezTo>
                      <a:cubicBezTo>
                        <a:pt x="553" y="7791"/>
                        <a:pt x="585" y="4160"/>
                        <a:pt x="2603" y="2108"/>
                      </a:cubicBezTo>
                      <a:cubicBezTo>
                        <a:pt x="3650" y="1045"/>
                        <a:pt x="5129" y="507"/>
                        <a:pt x="6606" y="507"/>
                      </a:cubicBezTo>
                      <a:cubicBezTo>
                        <a:pt x="7978" y="507"/>
                        <a:pt x="9349" y="971"/>
                        <a:pt x="10370" y="1907"/>
                      </a:cubicBezTo>
                      <a:cubicBezTo>
                        <a:pt x="10420" y="1953"/>
                        <a:pt x="10482" y="1976"/>
                        <a:pt x="10544" y="1976"/>
                      </a:cubicBezTo>
                      <a:cubicBezTo>
                        <a:pt x="10613" y="1976"/>
                        <a:pt x="10681" y="1948"/>
                        <a:pt x="10731" y="1893"/>
                      </a:cubicBezTo>
                      <a:cubicBezTo>
                        <a:pt x="10827" y="1789"/>
                        <a:pt x="10819" y="1627"/>
                        <a:pt x="10716" y="1531"/>
                      </a:cubicBezTo>
                      <a:cubicBezTo>
                        <a:pt x="9601" y="508"/>
                        <a:pt x="8104" y="1"/>
                        <a:pt x="66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720" name="Google Shape;422;p9"/>
                <p:cNvSpPr/>
                <p:nvPr/>
              </p:nvSpPr>
              <p:spPr>
                <a:xfrm>
                  <a:off x="2809450" y="3502225"/>
                  <a:ext cx="246575" cy="2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3" h="11595" extrusionOk="0">
                      <a:moveTo>
                        <a:pt x="3984" y="0"/>
                      </a:moveTo>
                      <a:cubicBezTo>
                        <a:pt x="3405" y="0"/>
                        <a:pt x="2845" y="105"/>
                        <a:pt x="2338" y="318"/>
                      </a:cubicBezTo>
                      <a:cubicBezTo>
                        <a:pt x="913" y="916"/>
                        <a:pt x="1" y="2371"/>
                        <a:pt x="165" y="3778"/>
                      </a:cubicBezTo>
                      <a:cubicBezTo>
                        <a:pt x="272" y="4691"/>
                        <a:pt x="835" y="5544"/>
                        <a:pt x="1632" y="6003"/>
                      </a:cubicBezTo>
                      <a:cubicBezTo>
                        <a:pt x="2080" y="6261"/>
                        <a:pt x="2599" y="6392"/>
                        <a:pt x="3117" y="6392"/>
                      </a:cubicBezTo>
                      <a:cubicBezTo>
                        <a:pt x="3521" y="6392"/>
                        <a:pt x="3924" y="6313"/>
                        <a:pt x="4293" y="6152"/>
                      </a:cubicBezTo>
                      <a:cubicBezTo>
                        <a:pt x="4423" y="6095"/>
                        <a:pt x="4484" y="5947"/>
                        <a:pt x="4426" y="5816"/>
                      </a:cubicBezTo>
                      <a:cubicBezTo>
                        <a:pt x="4385" y="5720"/>
                        <a:pt x="4291" y="5662"/>
                        <a:pt x="4193" y="5662"/>
                      </a:cubicBezTo>
                      <a:cubicBezTo>
                        <a:pt x="4159" y="5662"/>
                        <a:pt x="4124" y="5669"/>
                        <a:pt x="4091" y="5683"/>
                      </a:cubicBezTo>
                      <a:cubicBezTo>
                        <a:pt x="3785" y="5816"/>
                        <a:pt x="3451" y="5882"/>
                        <a:pt x="3117" y="5882"/>
                      </a:cubicBezTo>
                      <a:cubicBezTo>
                        <a:pt x="2688" y="5882"/>
                        <a:pt x="2259" y="5773"/>
                        <a:pt x="1888" y="5560"/>
                      </a:cubicBezTo>
                      <a:cubicBezTo>
                        <a:pt x="1228" y="5180"/>
                        <a:pt x="763" y="4474"/>
                        <a:pt x="674" y="3718"/>
                      </a:cubicBezTo>
                      <a:cubicBezTo>
                        <a:pt x="537" y="2552"/>
                        <a:pt x="1340" y="1295"/>
                        <a:pt x="2537" y="791"/>
                      </a:cubicBezTo>
                      <a:cubicBezTo>
                        <a:pt x="2982" y="604"/>
                        <a:pt x="3475" y="512"/>
                        <a:pt x="3986" y="512"/>
                      </a:cubicBezTo>
                      <a:cubicBezTo>
                        <a:pt x="4727" y="512"/>
                        <a:pt x="5506" y="706"/>
                        <a:pt x="6229" y="1085"/>
                      </a:cubicBezTo>
                      <a:cubicBezTo>
                        <a:pt x="8019" y="2024"/>
                        <a:pt x="9253" y="4011"/>
                        <a:pt x="9302" y="6030"/>
                      </a:cubicBezTo>
                      <a:cubicBezTo>
                        <a:pt x="9351" y="8049"/>
                        <a:pt x="8212" y="10089"/>
                        <a:pt x="6472" y="11118"/>
                      </a:cubicBezTo>
                      <a:cubicBezTo>
                        <a:pt x="6350" y="11182"/>
                        <a:pt x="6310" y="11346"/>
                        <a:pt x="6382" y="11467"/>
                      </a:cubicBezTo>
                      <a:cubicBezTo>
                        <a:pt x="6430" y="11549"/>
                        <a:pt x="6515" y="11594"/>
                        <a:pt x="6603" y="11594"/>
                      </a:cubicBezTo>
                      <a:cubicBezTo>
                        <a:pt x="6647" y="11594"/>
                        <a:pt x="6691" y="11583"/>
                        <a:pt x="6731" y="11559"/>
                      </a:cubicBezTo>
                      <a:cubicBezTo>
                        <a:pt x="6858" y="11484"/>
                        <a:pt x="6981" y="11405"/>
                        <a:pt x="7102" y="11322"/>
                      </a:cubicBezTo>
                      <a:cubicBezTo>
                        <a:pt x="8811" y="10140"/>
                        <a:pt x="9863" y="8105"/>
                        <a:pt x="9812" y="6015"/>
                      </a:cubicBezTo>
                      <a:cubicBezTo>
                        <a:pt x="9758" y="3781"/>
                        <a:pt x="8445" y="1668"/>
                        <a:pt x="6466" y="631"/>
                      </a:cubicBezTo>
                      <a:cubicBezTo>
                        <a:pt x="5669" y="213"/>
                        <a:pt x="4808" y="0"/>
                        <a:pt x="39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9" name="Google Shape;424;p9"/>
              <p:cNvGrpSpPr/>
              <p:nvPr/>
            </p:nvGrpSpPr>
            <p:grpSpPr>
              <a:xfrm rot="10800000" flipH="1">
                <a:off x="-21013" y="-9576"/>
                <a:ext cx="1171303" cy="864842"/>
                <a:chOff x="3375100" y="4079200"/>
                <a:chExt cx="791100" cy="584550"/>
              </a:xfrm>
            </p:grpSpPr>
            <p:sp>
              <p:nvSpPr>
                <p:cNvPr id="1049721" name="Google Shape;425;p9"/>
                <p:cNvSpPr/>
                <p:nvPr/>
              </p:nvSpPr>
              <p:spPr>
                <a:xfrm>
                  <a:off x="3375100" y="4079200"/>
                  <a:ext cx="791100" cy="58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4" h="23382" extrusionOk="0">
                      <a:moveTo>
                        <a:pt x="21120" y="1"/>
                      </a:moveTo>
                      <a:cubicBezTo>
                        <a:pt x="19854" y="1"/>
                        <a:pt x="18581" y="280"/>
                        <a:pt x="17426" y="800"/>
                      </a:cubicBezTo>
                      <a:cubicBezTo>
                        <a:pt x="15335" y="1745"/>
                        <a:pt x="13629" y="3435"/>
                        <a:pt x="12486" y="5420"/>
                      </a:cubicBezTo>
                      <a:cubicBezTo>
                        <a:pt x="11813" y="6593"/>
                        <a:pt x="11331" y="7856"/>
                        <a:pt x="10784" y="9088"/>
                      </a:cubicBezTo>
                      <a:cubicBezTo>
                        <a:pt x="10466" y="9797"/>
                        <a:pt x="9977" y="10599"/>
                        <a:pt x="9203" y="10608"/>
                      </a:cubicBezTo>
                      <a:cubicBezTo>
                        <a:pt x="9199" y="10608"/>
                        <a:pt x="9195" y="10608"/>
                        <a:pt x="9190" y="10608"/>
                      </a:cubicBezTo>
                      <a:cubicBezTo>
                        <a:pt x="8505" y="10608"/>
                        <a:pt x="8014" y="9986"/>
                        <a:pt x="7517" y="9510"/>
                      </a:cubicBezTo>
                      <a:cubicBezTo>
                        <a:pt x="6574" y="8608"/>
                        <a:pt x="5285" y="8171"/>
                        <a:pt x="3982" y="8171"/>
                      </a:cubicBezTo>
                      <a:cubicBezTo>
                        <a:pt x="2744" y="8171"/>
                        <a:pt x="1495" y="8566"/>
                        <a:pt x="519" y="9332"/>
                      </a:cubicBezTo>
                      <a:cubicBezTo>
                        <a:pt x="336" y="9472"/>
                        <a:pt x="162" y="9627"/>
                        <a:pt x="0" y="9793"/>
                      </a:cubicBezTo>
                      <a:lnTo>
                        <a:pt x="0" y="23382"/>
                      </a:lnTo>
                      <a:lnTo>
                        <a:pt x="30613" y="23382"/>
                      </a:lnTo>
                      <a:cubicBezTo>
                        <a:pt x="31415" y="21473"/>
                        <a:pt x="31644" y="19265"/>
                        <a:pt x="30904" y="17333"/>
                      </a:cubicBezTo>
                      <a:cubicBezTo>
                        <a:pt x="30182" y="15427"/>
                        <a:pt x="28209" y="13904"/>
                        <a:pt x="26182" y="13673"/>
                      </a:cubicBezTo>
                      <a:cubicBezTo>
                        <a:pt x="26110" y="13664"/>
                        <a:pt x="26037" y="13657"/>
                        <a:pt x="25964" y="13652"/>
                      </a:cubicBezTo>
                      <a:cubicBezTo>
                        <a:pt x="28056" y="12007"/>
                        <a:pt x="29178" y="9210"/>
                        <a:pt x="28805" y="6576"/>
                      </a:cubicBezTo>
                      <a:cubicBezTo>
                        <a:pt x="28432" y="3941"/>
                        <a:pt x="26576" y="1567"/>
                        <a:pt x="24108" y="566"/>
                      </a:cubicBezTo>
                      <a:cubicBezTo>
                        <a:pt x="23160" y="182"/>
                        <a:pt x="22142" y="1"/>
                        <a:pt x="21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722" name="Google Shape;426;p9"/>
                <p:cNvSpPr/>
                <p:nvPr/>
              </p:nvSpPr>
              <p:spPr>
                <a:xfrm>
                  <a:off x="3815625" y="4140800"/>
                  <a:ext cx="229500" cy="2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0" h="11999" fill="none" extrusionOk="0">
                      <a:moveTo>
                        <a:pt x="5147" y="6801"/>
                      </a:moveTo>
                      <a:cubicBezTo>
                        <a:pt x="6158" y="7261"/>
                        <a:pt x="7425" y="6809"/>
                        <a:pt x="8116" y="5940"/>
                      </a:cubicBezTo>
                      <a:cubicBezTo>
                        <a:pt x="9179" y="4600"/>
                        <a:pt x="8904" y="2455"/>
                        <a:pt x="7643" y="1299"/>
                      </a:cubicBezTo>
                      <a:cubicBezTo>
                        <a:pt x="6382" y="144"/>
                        <a:pt x="4362" y="1"/>
                        <a:pt x="2857" y="814"/>
                      </a:cubicBezTo>
                      <a:cubicBezTo>
                        <a:pt x="1350" y="1627"/>
                        <a:pt x="385" y="3275"/>
                        <a:pt x="213" y="4977"/>
                      </a:cubicBezTo>
                      <a:cubicBezTo>
                        <a:pt x="1" y="7084"/>
                        <a:pt x="983" y="9270"/>
                        <a:pt x="2699" y="10511"/>
                      </a:cubicBezTo>
                      <a:cubicBezTo>
                        <a:pt x="4414" y="11751"/>
                        <a:pt x="6798" y="11999"/>
                        <a:pt x="8732" y="11137"/>
                      </a:cubicBezTo>
                    </a:path>
                  </a:pathLst>
                </a:custGeom>
                <a:solidFill>
                  <a:schemeClr val="dk1"/>
                </a:solidFill>
                <a:ln w="10125" cap="rnd" cmpd="sng">
                  <a:solidFill>
                    <a:srgbClr val="17171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049723" name="Google Shape;427;p9"/>
            <p:cNvSpPr/>
            <p:nvPr/>
          </p:nvSpPr>
          <p:spPr>
            <a:xfrm>
              <a:off x="2468625" y="65837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24" name="Google Shape;429;p9"/>
            <p:cNvSpPr/>
            <p:nvPr/>
          </p:nvSpPr>
          <p:spPr>
            <a:xfrm rot="10800000">
              <a:off x="6971275" y="2140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25" name="Google Shape;431;p9"/>
            <p:cNvSpPr/>
            <p:nvPr/>
          </p:nvSpPr>
          <p:spPr>
            <a:xfrm>
              <a:off x="154300" y="24072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26" name="Google Shape;432;p9"/>
            <p:cNvSpPr/>
            <p:nvPr/>
          </p:nvSpPr>
          <p:spPr>
            <a:xfrm>
              <a:off x="260925" y="1521300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27" name="Google Shape;433;p9"/>
            <p:cNvSpPr/>
            <p:nvPr/>
          </p:nvSpPr>
          <p:spPr>
            <a:xfrm rot="10800000">
              <a:off x="3308725" y="44258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28" name="Google Shape;434;p9"/>
            <p:cNvSpPr/>
            <p:nvPr/>
          </p:nvSpPr>
          <p:spPr>
            <a:xfrm rot="10800000">
              <a:off x="4172250" y="4839788"/>
              <a:ext cx="100775" cy="99800"/>
            </a:xfrm>
            <a:custGeom>
              <a:avLst/>
              <a:gdLst/>
              <a:ahLst/>
              <a:cxnLst/>
              <a:rect l="l" t="t" r="r" b="b"/>
              <a:pathLst>
                <a:path w="4031" h="3992" extrusionOk="0">
                  <a:moveTo>
                    <a:pt x="1982" y="0"/>
                  </a:moveTo>
                  <a:cubicBezTo>
                    <a:pt x="1955" y="0"/>
                    <a:pt x="1928" y="16"/>
                    <a:pt x="1920" y="48"/>
                  </a:cubicBezTo>
                  <a:lnTo>
                    <a:pt x="1631" y="1120"/>
                  </a:lnTo>
                  <a:cubicBezTo>
                    <a:pt x="1557" y="1394"/>
                    <a:pt x="1342" y="1609"/>
                    <a:pt x="1068" y="1682"/>
                  </a:cubicBezTo>
                  <a:lnTo>
                    <a:pt x="91" y="1945"/>
                  </a:lnTo>
                  <a:cubicBezTo>
                    <a:pt x="1" y="1969"/>
                    <a:pt x="1" y="2097"/>
                    <a:pt x="91" y="2121"/>
                  </a:cubicBezTo>
                  <a:lnTo>
                    <a:pt x="1068" y="2383"/>
                  </a:lnTo>
                  <a:cubicBezTo>
                    <a:pt x="1343" y="2458"/>
                    <a:pt x="1558" y="2672"/>
                    <a:pt x="1631" y="2946"/>
                  </a:cubicBezTo>
                  <a:lnTo>
                    <a:pt x="1894" y="3924"/>
                  </a:lnTo>
                  <a:cubicBezTo>
                    <a:pt x="1906" y="3969"/>
                    <a:pt x="1944" y="3991"/>
                    <a:pt x="1982" y="3991"/>
                  </a:cubicBezTo>
                  <a:cubicBezTo>
                    <a:pt x="2020" y="3991"/>
                    <a:pt x="2057" y="3969"/>
                    <a:pt x="2069" y="3924"/>
                  </a:cubicBezTo>
                  <a:lnTo>
                    <a:pt x="2332" y="2946"/>
                  </a:lnTo>
                  <a:cubicBezTo>
                    <a:pt x="2406" y="2671"/>
                    <a:pt x="2621" y="2456"/>
                    <a:pt x="2895" y="2383"/>
                  </a:cubicBezTo>
                  <a:lnTo>
                    <a:pt x="3966" y="2094"/>
                  </a:lnTo>
                  <a:cubicBezTo>
                    <a:pt x="4030" y="2078"/>
                    <a:pt x="4030" y="1986"/>
                    <a:pt x="3966" y="1969"/>
                  </a:cubicBezTo>
                  <a:lnTo>
                    <a:pt x="2895" y="1681"/>
                  </a:lnTo>
                  <a:cubicBezTo>
                    <a:pt x="2620" y="1608"/>
                    <a:pt x="2405" y="1392"/>
                    <a:pt x="2333" y="1120"/>
                  </a:cubicBezTo>
                  <a:lnTo>
                    <a:pt x="2045" y="48"/>
                  </a:lnTo>
                  <a:cubicBezTo>
                    <a:pt x="2036" y="16"/>
                    <a:pt x="2009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29" name="Google Shape;435;p9"/>
            <p:cNvSpPr/>
            <p:nvPr/>
          </p:nvSpPr>
          <p:spPr>
            <a:xfrm flipH="1">
              <a:off x="6050950" y="4638263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30" name="Google Shape;437;p9"/>
            <p:cNvSpPr/>
            <p:nvPr/>
          </p:nvSpPr>
          <p:spPr>
            <a:xfrm>
              <a:off x="1829450" y="29472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31" name="Google Shape;438;p9"/>
            <p:cNvSpPr/>
            <p:nvPr/>
          </p:nvSpPr>
          <p:spPr>
            <a:xfrm>
              <a:off x="2748038" y="29472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32" name="Google Shape;440;p9"/>
            <p:cNvSpPr/>
            <p:nvPr/>
          </p:nvSpPr>
          <p:spPr>
            <a:xfrm>
              <a:off x="468750" y="187970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33" name="Google Shape;441;p9"/>
            <p:cNvSpPr/>
            <p:nvPr/>
          </p:nvSpPr>
          <p:spPr>
            <a:xfrm>
              <a:off x="337125" y="3230075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34" name="Google Shape;443;p9"/>
            <p:cNvSpPr/>
            <p:nvPr/>
          </p:nvSpPr>
          <p:spPr>
            <a:xfrm>
              <a:off x="6639775" y="8090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35" name="Google Shape;444;p9"/>
            <p:cNvSpPr/>
            <p:nvPr/>
          </p:nvSpPr>
          <p:spPr>
            <a:xfrm>
              <a:off x="2103150" y="4624400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36" name="Google Shape;445;p9"/>
            <p:cNvSpPr/>
            <p:nvPr/>
          </p:nvSpPr>
          <p:spPr>
            <a:xfrm>
              <a:off x="2704550" y="481438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37" name="Google Shape;446;p9"/>
            <p:cNvSpPr/>
            <p:nvPr/>
          </p:nvSpPr>
          <p:spPr>
            <a:xfrm>
              <a:off x="5335800" y="45042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38" name="Google Shape;447;p9"/>
            <p:cNvSpPr/>
            <p:nvPr/>
          </p:nvSpPr>
          <p:spPr>
            <a:xfrm>
              <a:off x="6420688" y="48928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39" name="Google Shape;451;p9"/>
            <p:cNvSpPr/>
            <p:nvPr/>
          </p:nvSpPr>
          <p:spPr>
            <a:xfrm>
              <a:off x="4958875" y="4892850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40" name="Google Shape;453;p9"/>
            <p:cNvSpPr/>
            <p:nvPr/>
          </p:nvSpPr>
          <p:spPr>
            <a:xfrm>
              <a:off x="6108588" y="372738"/>
              <a:ext cx="25375" cy="25400"/>
            </a:xfrm>
            <a:custGeom>
              <a:avLst/>
              <a:gdLst/>
              <a:ahLst/>
              <a:cxnLst/>
              <a:rect l="l" t="t" r="r" b="b"/>
              <a:pathLst>
                <a:path w="1015" h="1016" extrusionOk="0">
                  <a:moveTo>
                    <a:pt x="507" y="1"/>
                  </a:moveTo>
                  <a:cubicBezTo>
                    <a:pt x="227" y="1"/>
                    <a:pt x="0" y="230"/>
                    <a:pt x="0" y="508"/>
                  </a:cubicBezTo>
                  <a:cubicBezTo>
                    <a:pt x="0" y="789"/>
                    <a:pt x="228" y="1016"/>
                    <a:pt x="507" y="1016"/>
                  </a:cubicBezTo>
                  <a:cubicBezTo>
                    <a:pt x="788" y="1016"/>
                    <a:pt x="1015" y="788"/>
                    <a:pt x="1015" y="508"/>
                  </a:cubicBezTo>
                  <a:cubicBezTo>
                    <a:pt x="1015" y="230"/>
                    <a:pt x="788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741" name="Google Shape;455;p9"/>
            <p:cNvSpPr/>
            <p:nvPr/>
          </p:nvSpPr>
          <p:spPr>
            <a:xfrm>
              <a:off x="5689200" y="731325"/>
              <a:ext cx="57650" cy="57100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33" y="1"/>
                  </a:moveTo>
                  <a:cubicBezTo>
                    <a:pt x="1117" y="1"/>
                    <a:pt x="1102" y="10"/>
                    <a:pt x="1097" y="28"/>
                  </a:cubicBezTo>
                  <a:lnTo>
                    <a:pt x="932" y="640"/>
                  </a:lnTo>
                  <a:cubicBezTo>
                    <a:pt x="890" y="798"/>
                    <a:pt x="768" y="919"/>
                    <a:pt x="610" y="963"/>
                  </a:cubicBezTo>
                  <a:lnTo>
                    <a:pt x="52" y="1113"/>
                  </a:lnTo>
                  <a:cubicBezTo>
                    <a:pt x="1" y="1126"/>
                    <a:pt x="1" y="1200"/>
                    <a:pt x="52" y="1214"/>
                  </a:cubicBezTo>
                  <a:lnTo>
                    <a:pt x="610" y="1364"/>
                  </a:lnTo>
                  <a:cubicBezTo>
                    <a:pt x="768" y="1407"/>
                    <a:pt x="890" y="1530"/>
                    <a:pt x="932" y="1687"/>
                  </a:cubicBezTo>
                  <a:lnTo>
                    <a:pt x="1084" y="2246"/>
                  </a:lnTo>
                  <a:cubicBezTo>
                    <a:pt x="1090" y="2271"/>
                    <a:pt x="1112" y="2284"/>
                    <a:pt x="1134" y="2284"/>
                  </a:cubicBezTo>
                  <a:cubicBezTo>
                    <a:pt x="1155" y="2284"/>
                    <a:pt x="1177" y="2271"/>
                    <a:pt x="1184" y="2246"/>
                  </a:cubicBezTo>
                  <a:lnTo>
                    <a:pt x="1335" y="1687"/>
                  </a:lnTo>
                  <a:cubicBezTo>
                    <a:pt x="1378" y="1529"/>
                    <a:pt x="1501" y="1407"/>
                    <a:pt x="1657" y="1364"/>
                  </a:cubicBezTo>
                  <a:lnTo>
                    <a:pt x="2269" y="1200"/>
                  </a:lnTo>
                  <a:cubicBezTo>
                    <a:pt x="2306" y="1190"/>
                    <a:pt x="2306" y="1137"/>
                    <a:pt x="2269" y="1128"/>
                  </a:cubicBezTo>
                  <a:lnTo>
                    <a:pt x="1657" y="964"/>
                  </a:lnTo>
                  <a:cubicBezTo>
                    <a:pt x="1501" y="921"/>
                    <a:pt x="1378" y="798"/>
                    <a:pt x="1334" y="640"/>
                  </a:cubicBezTo>
                  <a:lnTo>
                    <a:pt x="1169" y="28"/>
                  </a:lnTo>
                  <a:cubicBezTo>
                    <a:pt x="1164" y="10"/>
                    <a:pt x="1148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8B6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9Slide.vn - 2019"/>
          <p:cNvSpPr txBox="1"/>
          <p:nvPr userDrawn="1"/>
        </p:nvSpPr>
        <p:spPr>
          <a:xfrm>
            <a:off x="0" y="-1604665"/>
            <a:ext cx="12192000" cy="5105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48577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605452"/>
            <a:ext cx="1027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8578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2" name="9Slide.vn - 2019"/>
          <p:cNvSpPr txBox="1"/>
          <p:nvPr userDrawn="1"/>
        </p:nvSpPr>
        <p:spPr>
          <a:xfrm>
            <a:off x="0" y="-1604665"/>
            <a:ext cx="12192000" cy="5105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49503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1049504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5.wav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5.wav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11" Type="http://schemas.openxmlformats.org/officeDocument/2006/relationships/slide" Target="slide11.xml"/><Relationship Id="rId5" Type="http://schemas.openxmlformats.org/officeDocument/2006/relationships/slide" Target="slide8.xml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slide" Target="slide9.xml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Rectangle: Rounded Corners 119"/>
          <p:cNvSpPr/>
          <p:nvPr/>
        </p:nvSpPr>
        <p:spPr>
          <a:xfrm>
            <a:off x="840046" y="682625"/>
            <a:ext cx="10402708" cy="5450076"/>
          </a:xfrm>
          <a:prstGeom prst="roundRect">
            <a:avLst/>
          </a:prstGeom>
          <a:solidFill>
            <a:schemeClr val="accent6">
              <a:alpha val="52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0" name="Google Shape;1857;p39"/>
          <p:cNvSpPr txBox="1">
            <a:spLocks noGrp="1"/>
          </p:cNvSpPr>
          <p:nvPr>
            <p:ph type="ctrTitle" idx="4294967295"/>
          </p:nvPr>
        </p:nvSpPr>
        <p:spPr>
          <a:xfrm>
            <a:off x="2209997" y="3269613"/>
            <a:ext cx="8838533" cy="1208087"/>
          </a:xfrm>
          <a:prstGeom prst="rect">
            <a:avLst/>
          </a:prstGeom>
        </p:spPr>
        <p:txBody>
          <a:bodyPr spcFirstLastPara="1" wrap="square" lIns="0" tIns="121900" rIns="0" bIns="0" anchor="ctr" anchorCtr="0">
            <a:noAutofit/>
          </a:bodyPr>
          <a:lstStyle/>
          <a:p>
            <a:pPr algn="ctr"/>
            <a:r>
              <a:rPr lang="en" sz="6600" b="1" dirty="0">
                <a:solidFill>
                  <a:srgbClr val="00B050"/>
                </a:solidFill>
                <a:latin typeface="Coiny" panose="02000903060500060000" pitchFamily="2" charset="0"/>
              </a:rPr>
              <a:t>Bài 3- </a:t>
            </a:r>
            <a:r>
              <a:rPr lang="en" sz="6600" b="1" dirty="0" smtClean="0">
                <a:solidFill>
                  <a:srgbClr val="00B050"/>
                </a:solidFill>
                <a:latin typeface="Coiny" panose="02000903060500060000" pitchFamily="2" charset="0"/>
              </a:rPr>
              <a:t>Tiết 2</a:t>
            </a:r>
            <a:r>
              <a:rPr lang="en" sz="6600" b="1" dirty="0">
                <a:solidFill>
                  <a:srgbClr val="0070C0"/>
                </a:solidFill>
                <a:latin typeface="Coiny" panose="02000903060500060000" pitchFamily="2" charset="0"/>
              </a:rPr>
              <a:t/>
            </a:r>
            <a:br>
              <a:rPr lang="en" sz="6600" b="1" dirty="0">
                <a:solidFill>
                  <a:srgbClr val="0070C0"/>
                </a:solidFill>
                <a:latin typeface="Coiny" panose="02000903060500060000" pitchFamily="2" charset="0"/>
              </a:rPr>
            </a:br>
            <a:r>
              <a:rPr lang="en" sz="6600" b="1" dirty="0">
                <a:solidFill>
                  <a:srgbClr val="008E40"/>
                </a:solidFill>
                <a:latin typeface="Coiny" panose="02000903060500060000" pitchFamily="2" charset="0"/>
              </a:rPr>
              <a:t>Rộn ràng hội xuân</a:t>
            </a:r>
            <a:endParaRPr sz="6600" b="1" dirty="0">
              <a:solidFill>
                <a:srgbClr val="008E40"/>
              </a:solidFill>
              <a:latin typeface="Coiny" panose="02000903060500060000" pitchFamily="2" charset="0"/>
            </a:endParaRPr>
          </a:p>
        </p:txBody>
      </p:sp>
      <p:sp>
        <p:nvSpPr>
          <p:cNvPr id="1048581" name="Google Shape;1858;p39"/>
          <p:cNvSpPr txBox="1">
            <a:spLocks noGrp="1"/>
          </p:cNvSpPr>
          <p:nvPr>
            <p:ph type="subTitle" idx="4294967295"/>
          </p:nvPr>
        </p:nvSpPr>
        <p:spPr>
          <a:xfrm>
            <a:off x="4915427" y="1883028"/>
            <a:ext cx="3038475" cy="781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sz="4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oogle Shape;1871;p39"/>
          <p:cNvGrpSpPr/>
          <p:nvPr/>
        </p:nvGrpSpPr>
        <p:grpSpPr>
          <a:xfrm>
            <a:off x="720808" y="-77041"/>
            <a:ext cx="942304" cy="2095871"/>
            <a:chOff x="1823960" y="591623"/>
            <a:chExt cx="455483" cy="1013085"/>
          </a:xfrm>
        </p:grpSpPr>
        <p:sp>
          <p:nvSpPr>
            <p:cNvPr id="1048582" name="Google Shape;1872;p39"/>
            <p:cNvSpPr/>
            <p:nvPr/>
          </p:nvSpPr>
          <p:spPr>
            <a:xfrm>
              <a:off x="1823960" y="591623"/>
              <a:ext cx="455483" cy="1013085"/>
            </a:xfrm>
            <a:custGeom>
              <a:avLst/>
              <a:gdLst/>
              <a:ahLst/>
              <a:cxnLst/>
              <a:rect l="l" t="t" r="r" b="b"/>
              <a:pathLst>
                <a:path w="11860" h="26379" extrusionOk="0">
                  <a:moveTo>
                    <a:pt x="5911" y="1"/>
                  </a:moveTo>
                  <a:cubicBezTo>
                    <a:pt x="5558" y="1"/>
                    <a:pt x="5273" y="286"/>
                    <a:pt x="5273" y="638"/>
                  </a:cubicBezTo>
                  <a:lnTo>
                    <a:pt x="5273" y="6064"/>
                  </a:lnTo>
                  <a:cubicBezTo>
                    <a:pt x="5088" y="6240"/>
                    <a:pt x="4977" y="6490"/>
                    <a:pt x="4977" y="6763"/>
                  </a:cubicBezTo>
                  <a:lnTo>
                    <a:pt x="4977" y="7228"/>
                  </a:lnTo>
                  <a:lnTo>
                    <a:pt x="250" y="11954"/>
                  </a:lnTo>
                  <a:cubicBezTo>
                    <a:pt x="0" y="12204"/>
                    <a:pt x="0" y="12609"/>
                    <a:pt x="250" y="12856"/>
                  </a:cubicBezTo>
                  <a:lnTo>
                    <a:pt x="5245" y="17846"/>
                  </a:lnTo>
                  <a:lnTo>
                    <a:pt x="5245" y="18700"/>
                  </a:lnTo>
                  <a:cubicBezTo>
                    <a:pt x="5117" y="18773"/>
                    <a:pt x="5000" y="18867"/>
                    <a:pt x="4898" y="18979"/>
                  </a:cubicBezTo>
                  <a:cubicBezTo>
                    <a:pt x="4655" y="19244"/>
                    <a:pt x="4521" y="19589"/>
                    <a:pt x="4521" y="19949"/>
                  </a:cubicBezTo>
                  <a:cubicBezTo>
                    <a:pt x="4521" y="20309"/>
                    <a:pt x="4655" y="20654"/>
                    <a:pt x="4898" y="20919"/>
                  </a:cubicBezTo>
                  <a:cubicBezTo>
                    <a:pt x="5000" y="21032"/>
                    <a:pt x="5115" y="21125"/>
                    <a:pt x="5245" y="21198"/>
                  </a:cubicBezTo>
                  <a:lnTo>
                    <a:pt x="5245" y="22521"/>
                  </a:lnTo>
                  <a:cubicBezTo>
                    <a:pt x="5155" y="22573"/>
                    <a:pt x="5070" y="22638"/>
                    <a:pt x="4995" y="22710"/>
                  </a:cubicBezTo>
                  <a:cubicBezTo>
                    <a:pt x="4768" y="22926"/>
                    <a:pt x="4620" y="23215"/>
                    <a:pt x="4575" y="23525"/>
                  </a:cubicBezTo>
                  <a:lnTo>
                    <a:pt x="4280" y="25620"/>
                  </a:lnTo>
                  <a:cubicBezTo>
                    <a:pt x="4276" y="25644"/>
                    <a:pt x="4271" y="25668"/>
                    <a:pt x="4270" y="25694"/>
                  </a:cubicBezTo>
                  <a:cubicBezTo>
                    <a:pt x="4258" y="25878"/>
                    <a:pt x="4326" y="26059"/>
                    <a:pt x="4456" y="26191"/>
                  </a:cubicBezTo>
                  <a:cubicBezTo>
                    <a:pt x="4578" y="26313"/>
                    <a:pt x="4741" y="26378"/>
                    <a:pt x="4907" y="26378"/>
                  </a:cubicBezTo>
                  <a:cubicBezTo>
                    <a:pt x="4952" y="26378"/>
                    <a:pt x="4996" y="26373"/>
                    <a:pt x="5042" y="26364"/>
                  </a:cubicBezTo>
                  <a:cubicBezTo>
                    <a:pt x="5093" y="26362"/>
                    <a:pt x="5205" y="26360"/>
                    <a:pt x="5439" y="26360"/>
                  </a:cubicBezTo>
                  <a:cubicBezTo>
                    <a:pt x="6055" y="26360"/>
                    <a:pt x="7009" y="26378"/>
                    <a:pt x="7019" y="26378"/>
                  </a:cubicBezTo>
                  <a:lnTo>
                    <a:pt x="7031" y="26378"/>
                  </a:lnTo>
                  <a:cubicBezTo>
                    <a:pt x="7215" y="26378"/>
                    <a:pt x="7390" y="26299"/>
                    <a:pt x="7512" y="26160"/>
                  </a:cubicBezTo>
                  <a:cubicBezTo>
                    <a:pt x="7637" y="26018"/>
                    <a:pt x="7690" y="25828"/>
                    <a:pt x="7662" y="25642"/>
                  </a:cubicBezTo>
                  <a:lnTo>
                    <a:pt x="7329" y="23506"/>
                  </a:lnTo>
                  <a:cubicBezTo>
                    <a:pt x="7259" y="23064"/>
                    <a:pt x="6987" y="22697"/>
                    <a:pt x="6616" y="22496"/>
                  </a:cubicBezTo>
                  <a:lnTo>
                    <a:pt x="6616" y="21235"/>
                  </a:lnTo>
                  <a:cubicBezTo>
                    <a:pt x="6753" y="21165"/>
                    <a:pt x="6879" y="21074"/>
                    <a:pt x="6991" y="20960"/>
                  </a:cubicBezTo>
                  <a:cubicBezTo>
                    <a:pt x="7257" y="20689"/>
                    <a:pt x="7402" y="20331"/>
                    <a:pt x="7402" y="19950"/>
                  </a:cubicBezTo>
                  <a:cubicBezTo>
                    <a:pt x="7402" y="19570"/>
                    <a:pt x="7257" y="19212"/>
                    <a:pt x="6991" y="18941"/>
                  </a:cubicBezTo>
                  <a:cubicBezTo>
                    <a:pt x="6879" y="18829"/>
                    <a:pt x="6753" y="18737"/>
                    <a:pt x="6616" y="18666"/>
                  </a:cubicBezTo>
                  <a:lnTo>
                    <a:pt x="6616" y="17912"/>
                  </a:lnTo>
                  <a:lnTo>
                    <a:pt x="11672" y="12855"/>
                  </a:lnTo>
                  <a:cubicBezTo>
                    <a:pt x="11791" y="12736"/>
                    <a:pt x="11859" y="12572"/>
                    <a:pt x="11859" y="12404"/>
                  </a:cubicBezTo>
                  <a:cubicBezTo>
                    <a:pt x="11859" y="12235"/>
                    <a:pt x="11792" y="12072"/>
                    <a:pt x="11672" y="11953"/>
                  </a:cubicBezTo>
                  <a:lnTo>
                    <a:pt x="6912" y="7193"/>
                  </a:lnTo>
                  <a:lnTo>
                    <a:pt x="6912" y="6763"/>
                  </a:lnTo>
                  <a:cubicBezTo>
                    <a:pt x="6912" y="6512"/>
                    <a:pt x="6815" y="6279"/>
                    <a:pt x="6651" y="6103"/>
                  </a:cubicBezTo>
                  <a:lnTo>
                    <a:pt x="6651" y="638"/>
                  </a:lnTo>
                  <a:cubicBezTo>
                    <a:pt x="6651" y="286"/>
                    <a:pt x="6367" y="1"/>
                    <a:pt x="6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83" name="Google Shape;1873;p39"/>
            <p:cNvSpPr/>
            <p:nvPr/>
          </p:nvSpPr>
          <p:spPr>
            <a:xfrm>
              <a:off x="2049858" y="1116926"/>
              <a:ext cx="3648" cy="433516"/>
            </a:xfrm>
            <a:custGeom>
              <a:avLst/>
              <a:gdLst/>
              <a:ahLst/>
              <a:cxnLst/>
              <a:rect l="l" t="t" r="r" b="b"/>
              <a:pathLst>
                <a:path w="95" h="11288" extrusionOk="0">
                  <a:moveTo>
                    <a:pt x="48" y="0"/>
                  </a:moveTo>
                  <a:cubicBezTo>
                    <a:pt x="22" y="0"/>
                    <a:pt x="0" y="22"/>
                    <a:pt x="0" y="47"/>
                  </a:cubicBezTo>
                  <a:lnTo>
                    <a:pt x="0" y="11241"/>
                  </a:lnTo>
                  <a:cubicBezTo>
                    <a:pt x="0" y="11267"/>
                    <a:pt x="22" y="11288"/>
                    <a:pt x="48" y="11288"/>
                  </a:cubicBezTo>
                  <a:cubicBezTo>
                    <a:pt x="74" y="11288"/>
                    <a:pt x="94" y="11268"/>
                    <a:pt x="94" y="11241"/>
                  </a:cubicBezTo>
                  <a:lnTo>
                    <a:pt x="94" y="47"/>
                  </a:lnTo>
                  <a:cubicBezTo>
                    <a:pt x="94" y="22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84" name="Google Shape;1874;p39"/>
            <p:cNvSpPr/>
            <p:nvPr/>
          </p:nvSpPr>
          <p:spPr>
            <a:xfrm>
              <a:off x="2012413" y="1473478"/>
              <a:ext cx="81611" cy="106535"/>
            </a:xfrm>
            <a:custGeom>
              <a:avLst/>
              <a:gdLst/>
              <a:ahLst/>
              <a:cxnLst/>
              <a:rect l="l" t="t" r="r" b="b"/>
              <a:pathLst>
                <a:path w="2125" h="2774" extrusionOk="0">
                  <a:moveTo>
                    <a:pt x="2" y="2771"/>
                  </a:moveTo>
                  <a:cubicBezTo>
                    <a:pt x="1" y="2772"/>
                    <a:pt x="1" y="2773"/>
                    <a:pt x="2" y="2774"/>
                  </a:cubicBezTo>
                  <a:lnTo>
                    <a:pt x="2" y="2771"/>
                  </a:lnTo>
                  <a:close/>
                  <a:moveTo>
                    <a:pt x="1047" y="0"/>
                  </a:moveTo>
                  <a:cubicBezTo>
                    <a:pt x="671" y="0"/>
                    <a:pt x="352" y="277"/>
                    <a:pt x="300" y="648"/>
                  </a:cubicBezTo>
                  <a:lnTo>
                    <a:pt x="2" y="2771"/>
                  </a:lnTo>
                  <a:lnTo>
                    <a:pt x="2" y="2771"/>
                  </a:lnTo>
                  <a:cubicBezTo>
                    <a:pt x="19" y="2759"/>
                    <a:pt x="240" y="2755"/>
                    <a:pt x="533" y="2755"/>
                  </a:cubicBezTo>
                  <a:cubicBezTo>
                    <a:pt x="1161" y="2755"/>
                    <a:pt x="2124" y="2774"/>
                    <a:pt x="2124" y="2774"/>
                  </a:cubicBezTo>
                  <a:lnTo>
                    <a:pt x="1791" y="637"/>
                  </a:lnTo>
                  <a:cubicBezTo>
                    <a:pt x="1734" y="271"/>
                    <a:pt x="1418" y="0"/>
                    <a:pt x="1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85" name="Google Shape;1875;p39"/>
            <p:cNvSpPr/>
            <p:nvPr/>
          </p:nvSpPr>
          <p:spPr>
            <a:xfrm>
              <a:off x="2022091" y="1326925"/>
              <a:ext cx="61640" cy="61602"/>
            </a:xfrm>
            <a:custGeom>
              <a:avLst/>
              <a:gdLst/>
              <a:ahLst/>
              <a:cxnLst/>
              <a:rect l="l" t="t" r="r" b="b"/>
              <a:pathLst>
                <a:path w="1605" h="1604" extrusionOk="0">
                  <a:moveTo>
                    <a:pt x="803" y="0"/>
                  </a:moveTo>
                  <a:cubicBezTo>
                    <a:pt x="359" y="0"/>
                    <a:pt x="1" y="360"/>
                    <a:pt x="1" y="802"/>
                  </a:cubicBezTo>
                  <a:cubicBezTo>
                    <a:pt x="1" y="1243"/>
                    <a:pt x="360" y="1603"/>
                    <a:pt x="803" y="1603"/>
                  </a:cubicBezTo>
                  <a:cubicBezTo>
                    <a:pt x="1245" y="1603"/>
                    <a:pt x="1605" y="1243"/>
                    <a:pt x="1605" y="802"/>
                  </a:cubicBezTo>
                  <a:cubicBezTo>
                    <a:pt x="1605" y="360"/>
                    <a:pt x="1245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86" name="Google Shape;1876;p39"/>
            <p:cNvSpPr/>
            <p:nvPr/>
          </p:nvSpPr>
          <p:spPr>
            <a:xfrm>
              <a:off x="1850882" y="865834"/>
              <a:ext cx="404059" cy="404097"/>
            </a:xfrm>
            <a:custGeom>
              <a:avLst/>
              <a:gdLst/>
              <a:ahLst/>
              <a:cxnLst/>
              <a:rect l="l" t="t" r="r" b="b"/>
              <a:pathLst>
                <a:path w="10521" h="10522" extrusionOk="0">
                  <a:moveTo>
                    <a:pt x="5261" y="1"/>
                  </a:moveTo>
                  <a:lnTo>
                    <a:pt x="0" y="5261"/>
                  </a:lnTo>
                  <a:lnTo>
                    <a:pt x="5261" y="10521"/>
                  </a:lnTo>
                  <a:lnTo>
                    <a:pt x="10521" y="5261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87" name="Google Shape;1877;p39"/>
            <p:cNvSpPr/>
            <p:nvPr/>
          </p:nvSpPr>
          <p:spPr>
            <a:xfrm>
              <a:off x="1871313" y="886458"/>
              <a:ext cx="363158" cy="362850"/>
            </a:xfrm>
            <a:custGeom>
              <a:avLst/>
              <a:gdLst/>
              <a:ahLst/>
              <a:cxnLst/>
              <a:rect l="l" t="t" r="r" b="b"/>
              <a:pathLst>
                <a:path w="9456" h="9448" extrusionOk="0">
                  <a:moveTo>
                    <a:pt x="4728" y="146"/>
                  </a:moveTo>
                  <a:lnTo>
                    <a:pt x="9309" y="4724"/>
                  </a:lnTo>
                  <a:lnTo>
                    <a:pt x="6056" y="7974"/>
                  </a:lnTo>
                  <a:lnTo>
                    <a:pt x="5741" y="8293"/>
                  </a:lnTo>
                  <a:lnTo>
                    <a:pt x="4743" y="9290"/>
                  </a:lnTo>
                  <a:lnTo>
                    <a:pt x="4728" y="9306"/>
                  </a:lnTo>
                  <a:lnTo>
                    <a:pt x="146" y="4724"/>
                  </a:lnTo>
                  <a:lnTo>
                    <a:pt x="4728" y="146"/>
                  </a:lnTo>
                  <a:close/>
                  <a:moveTo>
                    <a:pt x="4727" y="0"/>
                  </a:moveTo>
                  <a:cubicBezTo>
                    <a:pt x="4712" y="0"/>
                    <a:pt x="4696" y="6"/>
                    <a:pt x="4687" y="17"/>
                  </a:cubicBezTo>
                  <a:lnTo>
                    <a:pt x="23" y="4682"/>
                  </a:lnTo>
                  <a:cubicBezTo>
                    <a:pt x="0" y="4705"/>
                    <a:pt x="0" y="4742"/>
                    <a:pt x="23" y="4764"/>
                  </a:cubicBezTo>
                  <a:lnTo>
                    <a:pt x="2335" y="7077"/>
                  </a:lnTo>
                  <a:lnTo>
                    <a:pt x="3566" y="8309"/>
                  </a:lnTo>
                  <a:lnTo>
                    <a:pt x="4649" y="9392"/>
                  </a:lnTo>
                  <a:lnTo>
                    <a:pt x="4688" y="9431"/>
                  </a:lnTo>
                  <a:cubicBezTo>
                    <a:pt x="4699" y="9442"/>
                    <a:pt x="4715" y="9448"/>
                    <a:pt x="4729" y="9448"/>
                  </a:cubicBezTo>
                  <a:cubicBezTo>
                    <a:pt x="4734" y="9448"/>
                    <a:pt x="4739" y="9448"/>
                    <a:pt x="4745" y="9445"/>
                  </a:cubicBezTo>
                  <a:cubicBezTo>
                    <a:pt x="4755" y="9444"/>
                    <a:pt x="4763" y="9439"/>
                    <a:pt x="4772" y="9431"/>
                  </a:cubicBezTo>
                  <a:lnTo>
                    <a:pt x="9349" y="4853"/>
                  </a:lnTo>
                  <a:lnTo>
                    <a:pt x="9435" y="4765"/>
                  </a:lnTo>
                  <a:cubicBezTo>
                    <a:pt x="9442" y="4759"/>
                    <a:pt x="9447" y="4752"/>
                    <a:pt x="9451" y="4742"/>
                  </a:cubicBezTo>
                  <a:cubicBezTo>
                    <a:pt x="9452" y="4736"/>
                    <a:pt x="9456" y="4731"/>
                    <a:pt x="9456" y="4724"/>
                  </a:cubicBezTo>
                  <a:cubicBezTo>
                    <a:pt x="9452" y="4717"/>
                    <a:pt x="9451" y="4712"/>
                    <a:pt x="9448" y="4705"/>
                  </a:cubicBezTo>
                  <a:cubicBezTo>
                    <a:pt x="9443" y="4697"/>
                    <a:pt x="9441" y="4688"/>
                    <a:pt x="9433" y="4682"/>
                  </a:cubicBezTo>
                  <a:lnTo>
                    <a:pt x="9346" y="4594"/>
                  </a:lnTo>
                  <a:lnTo>
                    <a:pt x="4768" y="17"/>
                  </a:lnTo>
                  <a:cubicBezTo>
                    <a:pt x="4758" y="6"/>
                    <a:pt x="4743" y="0"/>
                    <a:pt x="4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88" name="Google Shape;1878;p39"/>
            <p:cNvSpPr/>
            <p:nvPr/>
          </p:nvSpPr>
          <p:spPr>
            <a:xfrm>
              <a:off x="1943937" y="973292"/>
              <a:ext cx="209730" cy="191065"/>
            </a:xfrm>
            <a:custGeom>
              <a:avLst/>
              <a:gdLst/>
              <a:ahLst/>
              <a:cxnLst/>
              <a:rect l="l" t="t" r="r" b="b"/>
              <a:pathLst>
                <a:path w="5461" h="4975" extrusionOk="0">
                  <a:moveTo>
                    <a:pt x="2731" y="0"/>
                  </a:moveTo>
                  <a:cubicBezTo>
                    <a:pt x="2094" y="0"/>
                    <a:pt x="1458" y="243"/>
                    <a:pt x="972" y="728"/>
                  </a:cubicBezTo>
                  <a:cubicBezTo>
                    <a:pt x="0" y="1700"/>
                    <a:pt x="0" y="3275"/>
                    <a:pt x="972" y="4246"/>
                  </a:cubicBezTo>
                  <a:cubicBezTo>
                    <a:pt x="1458" y="4732"/>
                    <a:pt x="2094" y="4975"/>
                    <a:pt x="2731" y="4975"/>
                  </a:cubicBezTo>
                  <a:cubicBezTo>
                    <a:pt x="3367" y="4975"/>
                    <a:pt x="4004" y="4732"/>
                    <a:pt x="4489" y="4246"/>
                  </a:cubicBezTo>
                  <a:cubicBezTo>
                    <a:pt x="5460" y="3275"/>
                    <a:pt x="5460" y="1700"/>
                    <a:pt x="4489" y="728"/>
                  </a:cubicBezTo>
                  <a:cubicBezTo>
                    <a:pt x="4004" y="243"/>
                    <a:pt x="3367" y="0"/>
                    <a:pt x="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89" name="Google Shape;1879;p39"/>
            <p:cNvSpPr/>
            <p:nvPr/>
          </p:nvSpPr>
          <p:spPr>
            <a:xfrm>
              <a:off x="1895662" y="1054326"/>
              <a:ext cx="29495" cy="29495"/>
            </a:xfrm>
            <a:custGeom>
              <a:avLst/>
              <a:gdLst/>
              <a:ahLst/>
              <a:cxnLst/>
              <a:rect l="l" t="t" r="r" b="b"/>
              <a:pathLst>
                <a:path w="768" h="768" extrusionOk="0">
                  <a:moveTo>
                    <a:pt x="366" y="0"/>
                  </a:moveTo>
                  <a:lnTo>
                    <a:pt x="1" y="403"/>
                  </a:lnTo>
                  <a:lnTo>
                    <a:pt x="403" y="767"/>
                  </a:lnTo>
                  <a:lnTo>
                    <a:pt x="767" y="365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90" name="Google Shape;1880;p39"/>
            <p:cNvSpPr/>
            <p:nvPr/>
          </p:nvSpPr>
          <p:spPr>
            <a:xfrm>
              <a:off x="2185197" y="1055094"/>
              <a:ext cx="29533" cy="29533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66" y="1"/>
                  </a:moveTo>
                  <a:lnTo>
                    <a:pt x="1" y="403"/>
                  </a:lnTo>
                  <a:lnTo>
                    <a:pt x="404" y="769"/>
                  </a:lnTo>
                  <a:lnTo>
                    <a:pt x="769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91" name="Google Shape;1881;p39"/>
            <p:cNvSpPr/>
            <p:nvPr/>
          </p:nvSpPr>
          <p:spPr>
            <a:xfrm>
              <a:off x="2050895" y="616048"/>
              <a:ext cx="3956" cy="249786"/>
            </a:xfrm>
            <a:custGeom>
              <a:avLst/>
              <a:gdLst/>
              <a:ahLst/>
              <a:cxnLst/>
              <a:rect l="l" t="t" r="r" b="b"/>
              <a:pathLst>
                <a:path w="103" h="6504" extrusionOk="0">
                  <a:moveTo>
                    <a:pt x="0" y="0"/>
                  </a:moveTo>
                  <a:lnTo>
                    <a:pt x="0" y="6504"/>
                  </a:lnTo>
                  <a:lnTo>
                    <a:pt x="103" y="650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92" name="Google Shape;1882;p39"/>
            <p:cNvSpPr/>
            <p:nvPr/>
          </p:nvSpPr>
          <p:spPr>
            <a:xfrm>
              <a:off x="2039566" y="838490"/>
              <a:ext cx="25424" cy="42092"/>
            </a:xfrm>
            <a:custGeom>
              <a:avLst/>
              <a:gdLst/>
              <a:ahLst/>
              <a:cxnLst/>
              <a:rect l="l" t="t" r="r" b="b"/>
              <a:pathLst>
                <a:path w="662" h="1096" extrusionOk="0">
                  <a:moveTo>
                    <a:pt x="331" y="0"/>
                  </a:moveTo>
                  <a:cubicBezTo>
                    <a:pt x="148" y="0"/>
                    <a:pt x="1" y="149"/>
                    <a:pt x="1" y="330"/>
                  </a:cubicBezTo>
                  <a:lnTo>
                    <a:pt x="1" y="1060"/>
                  </a:lnTo>
                  <a:lnTo>
                    <a:pt x="72" y="1095"/>
                  </a:lnTo>
                  <a:lnTo>
                    <a:pt x="662" y="1095"/>
                  </a:lnTo>
                  <a:lnTo>
                    <a:pt x="662" y="330"/>
                  </a:lnTo>
                  <a:cubicBezTo>
                    <a:pt x="662" y="148"/>
                    <a:pt x="512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1883;p39"/>
          <p:cNvGrpSpPr/>
          <p:nvPr/>
        </p:nvGrpSpPr>
        <p:grpSpPr>
          <a:xfrm rot="13211599">
            <a:off x="11498940" y="275641"/>
            <a:ext cx="825320" cy="1209116"/>
            <a:chOff x="4376587" y="858077"/>
            <a:chExt cx="449684" cy="658799"/>
          </a:xfrm>
        </p:grpSpPr>
        <p:sp>
          <p:nvSpPr>
            <p:cNvPr id="1048593" name="Google Shape;1884;p39"/>
            <p:cNvSpPr/>
            <p:nvPr/>
          </p:nvSpPr>
          <p:spPr>
            <a:xfrm>
              <a:off x="4376587" y="858077"/>
              <a:ext cx="449684" cy="658799"/>
            </a:xfrm>
            <a:custGeom>
              <a:avLst/>
              <a:gdLst/>
              <a:ahLst/>
              <a:cxnLst/>
              <a:rect l="l" t="t" r="r" b="b"/>
              <a:pathLst>
                <a:path w="11709" h="17154" extrusionOk="0">
                  <a:moveTo>
                    <a:pt x="7266" y="0"/>
                  </a:moveTo>
                  <a:cubicBezTo>
                    <a:pt x="7215" y="0"/>
                    <a:pt x="7163" y="6"/>
                    <a:pt x="7112" y="19"/>
                  </a:cubicBezTo>
                  <a:cubicBezTo>
                    <a:pt x="6828" y="90"/>
                    <a:pt x="6630" y="345"/>
                    <a:pt x="6629" y="636"/>
                  </a:cubicBezTo>
                  <a:lnTo>
                    <a:pt x="6625" y="2140"/>
                  </a:lnTo>
                  <a:lnTo>
                    <a:pt x="5068" y="2114"/>
                  </a:lnTo>
                  <a:cubicBezTo>
                    <a:pt x="5064" y="2114"/>
                    <a:pt x="5061" y="2114"/>
                    <a:pt x="5057" y="2114"/>
                  </a:cubicBezTo>
                  <a:cubicBezTo>
                    <a:pt x="4782" y="2114"/>
                    <a:pt x="4537" y="2290"/>
                    <a:pt x="4451" y="2552"/>
                  </a:cubicBezTo>
                  <a:cubicBezTo>
                    <a:pt x="4363" y="2818"/>
                    <a:pt x="4457" y="3108"/>
                    <a:pt x="4684" y="3271"/>
                  </a:cubicBezTo>
                  <a:lnTo>
                    <a:pt x="5482" y="3842"/>
                  </a:lnTo>
                  <a:lnTo>
                    <a:pt x="4490" y="4574"/>
                  </a:lnTo>
                  <a:cubicBezTo>
                    <a:pt x="4245" y="4755"/>
                    <a:pt x="4162" y="5084"/>
                    <a:pt x="4292" y="5360"/>
                  </a:cubicBezTo>
                  <a:cubicBezTo>
                    <a:pt x="4399" y="5586"/>
                    <a:pt x="4627" y="5725"/>
                    <a:pt x="4869" y="5725"/>
                  </a:cubicBezTo>
                  <a:cubicBezTo>
                    <a:pt x="4920" y="5725"/>
                    <a:pt x="4973" y="5719"/>
                    <a:pt x="5025" y="5706"/>
                  </a:cubicBezTo>
                  <a:lnTo>
                    <a:pt x="6264" y="5393"/>
                  </a:lnTo>
                  <a:lnTo>
                    <a:pt x="6120" y="6495"/>
                  </a:lnTo>
                  <a:cubicBezTo>
                    <a:pt x="6083" y="6789"/>
                    <a:pt x="6251" y="7067"/>
                    <a:pt x="6523" y="7171"/>
                  </a:cubicBezTo>
                  <a:cubicBezTo>
                    <a:pt x="6512" y="7217"/>
                    <a:pt x="6499" y="7262"/>
                    <a:pt x="6488" y="7308"/>
                  </a:cubicBezTo>
                  <a:lnTo>
                    <a:pt x="5746" y="7043"/>
                  </a:lnTo>
                  <a:lnTo>
                    <a:pt x="4498" y="6595"/>
                  </a:lnTo>
                  <a:cubicBezTo>
                    <a:pt x="4429" y="6569"/>
                    <a:pt x="4356" y="6558"/>
                    <a:pt x="4283" y="6558"/>
                  </a:cubicBezTo>
                  <a:lnTo>
                    <a:pt x="4282" y="6558"/>
                  </a:lnTo>
                  <a:cubicBezTo>
                    <a:pt x="4018" y="6558"/>
                    <a:pt x="3781" y="6720"/>
                    <a:pt x="3686" y="6966"/>
                  </a:cubicBezTo>
                  <a:lnTo>
                    <a:pt x="3202" y="8220"/>
                  </a:lnTo>
                  <a:lnTo>
                    <a:pt x="2925" y="8933"/>
                  </a:lnTo>
                  <a:lnTo>
                    <a:pt x="2916" y="8955"/>
                  </a:lnTo>
                  <a:lnTo>
                    <a:pt x="77" y="16284"/>
                  </a:lnTo>
                  <a:cubicBezTo>
                    <a:pt x="0" y="16479"/>
                    <a:pt x="26" y="16700"/>
                    <a:pt x="145" y="16875"/>
                  </a:cubicBezTo>
                  <a:cubicBezTo>
                    <a:pt x="269" y="17049"/>
                    <a:pt x="467" y="17153"/>
                    <a:pt x="676" y="17153"/>
                  </a:cubicBezTo>
                  <a:lnTo>
                    <a:pt x="7401" y="17153"/>
                  </a:lnTo>
                  <a:cubicBezTo>
                    <a:pt x="7671" y="17153"/>
                    <a:pt x="7910" y="16984"/>
                    <a:pt x="8001" y="16732"/>
                  </a:cubicBezTo>
                  <a:lnTo>
                    <a:pt x="9843" y="11636"/>
                  </a:lnTo>
                  <a:cubicBezTo>
                    <a:pt x="9848" y="11627"/>
                    <a:pt x="9851" y="11617"/>
                    <a:pt x="9855" y="11606"/>
                  </a:cubicBezTo>
                  <a:lnTo>
                    <a:pt x="10322" y="10313"/>
                  </a:lnTo>
                  <a:lnTo>
                    <a:pt x="10626" y="9473"/>
                  </a:lnTo>
                  <a:cubicBezTo>
                    <a:pt x="10670" y="9353"/>
                    <a:pt x="10676" y="9222"/>
                    <a:pt x="10644" y="9100"/>
                  </a:cubicBezTo>
                  <a:cubicBezTo>
                    <a:pt x="10593" y="8893"/>
                    <a:pt x="10441" y="8726"/>
                    <a:pt x="10241" y="8654"/>
                  </a:cubicBezTo>
                  <a:lnTo>
                    <a:pt x="8235" y="7935"/>
                  </a:lnTo>
                  <a:lnTo>
                    <a:pt x="7807" y="7782"/>
                  </a:lnTo>
                  <a:cubicBezTo>
                    <a:pt x="7931" y="7329"/>
                    <a:pt x="8040" y="6873"/>
                    <a:pt x="8135" y="6414"/>
                  </a:cubicBezTo>
                  <a:lnTo>
                    <a:pt x="8387" y="6848"/>
                  </a:lnTo>
                  <a:cubicBezTo>
                    <a:pt x="8503" y="7050"/>
                    <a:pt x="8716" y="7166"/>
                    <a:pt x="8939" y="7166"/>
                  </a:cubicBezTo>
                  <a:cubicBezTo>
                    <a:pt x="9002" y="7166"/>
                    <a:pt x="9066" y="7157"/>
                    <a:pt x="9129" y="7137"/>
                  </a:cubicBezTo>
                  <a:cubicBezTo>
                    <a:pt x="9414" y="7049"/>
                    <a:pt x="9598" y="6774"/>
                    <a:pt x="9576" y="6478"/>
                  </a:cubicBezTo>
                  <a:lnTo>
                    <a:pt x="9468" y="5112"/>
                  </a:lnTo>
                  <a:lnTo>
                    <a:pt x="10963" y="5224"/>
                  </a:lnTo>
                  <a:cubicBezTo>
                    <a:pt x="10979" y="5225"/>
                    <a:pt x="10996" y="5225"/>
                    <a:pt x="11012" y="5225"/>
                  </a:cubicBezTo>
                  <a:cubicBezTo>
                    <a:pt x="11291" y="5225"/>
                    <a:pt x="11541" y="5042"/>
                    <a:pt x="11621" y="4771"/>
                  </a:cubicBezTo>
                  <a:cubicBezTo>
                    <a:pt x="11708" y="4485"/>
                    <a:pt x="11584" y="4177"/>
                    <a:pt x="11320" y="4031"/>
                  </a:cubicBezTo>
                  <a:lnTo>
                    <a:pt x="10132" y="3368"/>
                  </a:lnTo>
                  <a:lnTo>
                    <a:pt x="11330" y="2140"/>
                  </a:lnTo>
                  <a:cubicBezTo>
                    <a:pt x="11536" y="1929"/>
                    <a:pt x="11570" y="1604"/>
                    <a:pt x="11414" y="1354"/>
                  </a:cubicBezTo>
                  <a:cubicBezTo>
                    <a:pt x="11294" y="1165"/>
                    <a:pt x="11087" y="1056"/>
                    <a:pt x="10872" y="1056"/>
                  </a:cubicBezTo>
                  <a:cubicBezTo>
                    <a:pt x="10804" y="1056"/>
                    <a:pt x="10734" y="1067"/>
                    <a:pt x="10667" y="1090"/>
                  </a:cubicBezTo>
                  <a:lnTo>
                    <a:pt x="8612" y="1793"/>
                  </a:lnTo>
                  <a:lnTo>
                    <a:pt x="7830" y="337"/>
                  </a:lnTo>
                  <a:cubicBezTo>
                    <a:pt x="7718" y="126"/>
                    <a:pt x="7498" y="0"/>
                    <a:pt x="7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94" name="Google Shape;1885;p39"/>
            <p:cNvSpPr/>
            <p:nvPr/>
          </p:nvSpPr>
          <p:spPr>
            <a:xfrm>
              <a:off x="4402548" y="1134439"/>
              <a:ext cx="359164" cy="357896"/>
            </a:xfrm>
            <a:custGeom>
              <a:avLst/>
              <a:gdLst/>
              <a:ahLst/>
              <a:cxnLst/>
              <a:rect l="l" t="t" r="r" b="b"/>
              <a:pathLst>
                <a:path w="9352" h="9319" extrusionOk="0">
                  <a:moveTo>
                    <a:pt x="3609" y="0"/>
                  </a:moveTo>
                  <a:lnTo>
                    <a:pt x="2849" y="1966"/>
                  </a:lnTo>
                  <a:lnTo>
                    <a:pt x="0" y="9318"/>
                  </a:lnTo>
                  <a:lnTo>
                    <a:pt x="6725" y="9318"/>
                  </a:lnTo>
                  <a:lnTo>
                    <a:pt x="8579" y="4192"/>
                  </a:lnTo>
                  <a:lnTo>
                    <a:pt x="9351" y="2060"/>
                  </a:lnTo>
                  <a:lnTo>
                    <a:pt x="6355" y="985"/>
                  </a:lnTo>
                  <a:lnTo>
                    <a:pt x="6243" y="945"/>
                  </a:lnTo>
                  <a:lnTo>
                    <a:pt x="3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95" name="Google Shape;1886;p39"/>
            <p:cNvSpPr/>
            <p:nvPr/>
          </p:nvSpPr>
          <p:spPr>
            <a:xfrm>
              <a:off x="4511887" y="1134477"/>
              <a:ext cx="249786" cy="161032"/>
            </a:xfrm>
            <a:custGeom>
              <a:avLst/>
              <a:gdLst/>
              <a:ahLst/>
              <a:cxnLst/>
              <a:rect l="l" t="t" r="r" b="b"/>
              <a:pathLst>
                <a:path w="6504" h="4193" extrusionOk="0">
                  <a:moveTo>
                    <a:pt x="763" y="1"/>
                  </a:moveTo>
                  <a:lnTo>
                    <a:pt x="1" y="1965"/>
                  </a:lnTo>
                  <a:cubicBezTo>
                    <a:pt x="1556" y="3364"/>
                    <a:pt x="3639" y="4179"/>
                    <a:pt x="5732" y="4192"/>
                  </a:cubicBezTo>
                  <a:lnTo>
                    <a:pt x="6503" y="2057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96" name="Google Shape;1887;p39"/>
            <p:cNvSpPr/>
            <p:nvPr/>
          </p:nvSpPr>
          <p:spPr>
            <a:xfrm>
              <a:off x="4541190" y="1134477"/>
              <a:ext cx="220522" cy="89983"/>
            </a:xfrm>
            <a:custGeom>
              <a:avLst/>
              <a:gdLst/>
              <a:ahLst/>
              <a:cxnLst/>
              <a:rect l="l" t="t" r="r" b="b"/>
              <a:pathLst>
                <a:path w="5742" h="2343" extrusionOk="0">
                  <a:moveTo>
                    <a:pt x="0" y="1"/>
                  </a:moveTo>
                  <a:cubicBezTo>
                    <a:pt x="0" y="1"/>
                    <a:pt x="380" y="1272"/>
                    <a:pt x="2735" y="2004"/>
                  </a:cubicBezTo>
                  <a:cubicBezTo>
                    <a:pt x="3561" y="2260"/>
                    <a:pt x="4177" y="2343"/>
                    <a:pt x="4629" y="2343"/>
                  </a:cubicBezTo>
                  <a:cubicBezTo>
                    <a:pt x="5467" y="2343"/>
                    <a:pt x="5741" y="2057"/>
                    <a:pt x="5741" y="20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97" name="Google Shape;1888;p39"/>
            <p:cNvSpPr/>
            <p:nvPr/>
          </p:nvSpPr>
          <p:spPr>
            <a:xfrm>
              <a:off x="4467760" y="1297199"/>
              <a:ext cx="173898" cy="195097"/>
            </a:xfrm>
            <a:custGeom>
              <a:avLst/>
              <a:gdLst/>
              <a:ahLst/>
              <a:cxnLst/>
              <a:rect l="l" t="t" r="r" b="b"/>
              <a:pathLst>
                <a:path w="4528" h="5080" extrusionOk="0">
                  <a:moveTo>
                    <a:pt x="3239" y="1"/>
                  </a:moveTo>
                  <a:cubicBezTo>
                    <a:pt x="3231" y="1"/>
                    <a:pt x="3222" y="4"/>
                    <a:pt x="3215" y="8"/>
                  </a:cubicBezTo>
                  <a:lnTo>
                    <a:pt x="19" y="2555"/>
                  </a:lnTo>
                  <a:cubicBezTo>
                    <a:pt x="7" y="2564"/>
                    <a:pt x="1" y="2579"/>
                    <a:pt x="4" y="2593"/>
                  </a:cubicBezTo>
                  <a:lnTo>
                    <a:pt x="465" y="5078"/>
                  </a:lnTo>
                  <a:lnTo>
                    <a:pt x="545" y="5078"/>
                  </a:lnTo>
                  <a:lnTo>
                    <a:pt x="87" y="2603"/>
                  </a:lnTo>
                  <a:lnTo>
                    <a:pt x="3219" y="107"/>
                  </a:lnTo>
                  <a:lnTo>
                    <a:pt x="4438" y="4032"/>
                  </a:lnTo>
                  <a:lnTo>
                    <a:pt x="2877" y="5079"/>
                  </a:lnTo>
                  <a:lnTo>
                    <a:pt x="3023" y="5079"/>
                  </a:lnTo>
                  <a:lnTo>
                    <a:pt x="4509" y="4081"/>
                  </a:lnTo>
                  <a:cubicBezTo>
                    <a:pt x="4522" y="4072"/>
                    <a:pt x="4528" y="4053"/>
                    <a:pt x="4523" y="4036"/>
                  </a:cubicBezTo>
                  <a:lnTo>
                    <a:pt x="3277" y="29"/>
                  </a:lnTo>
                  <a:cubicBezTo>
                    <a:pt x="3272" y="18"/>
                    <a:pt x="3262" y="7"/>
                    <a:pt x="3251" y="3"/>
                  </a:cubicBezTo>
                  <a:cubicBezTo>
                    <a:pt x="3247" y="1"/>
                    <a:pt x="3243" y="1"/>
                    <a:pt x="3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98" name="Google Shape;1889;p39"/>
            <p:cNvSpPr/>
            <p:nvPr/>
          </p:nvSpPr>
          <p:spPr>
            <a:xfrm>
              <a:off x="4497140" y="1339330"/>
              <a:ext cx="115138" cy="153006"/>
            </a:xfrm>
            <a:custGeom>
              <a:avLst/>
              <a:gdLst/>
              <a:ahLst/>
              <a:cxnLst/>
              <a:rect l="l" t="t" r="r" b="b"/>
              <a:pathLst>
                <a:path w="2998" h="3984" extrusionOk="0">
                  <a:moveTo>
                    <a:pt x="2158" y="0"/>
                  </a:moveTo>
                  <a:lnTo>
                    <a:pt x="0" y="1719"/>
                  </a:lnTo>
                  <a:lnTo>
                    <a:pt x="419" y="3983"/>
                  </a:lnTo>
                  <a:lnTo>
                    <a:pt x="1095" y="3983"/>
                  </a:lnTo>
                  <a:lnTo>
                    <a:pt x="2997" y="270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599" name="Google Shape;1890;p39"/>
            <p:cNvSpPr/>
            <p:nvPr/>
          </p:nvSpPr>
          <p:spPr>
            <a:xfrm>
              <a:off x="4634860" y="1004246"/>
              <a:ext cx="44051" cy="191641"/>
            </a:xfrm>
            <a:custGeom>
              <a:avLst/>
              <a:gdLst/>
              <a:ahLst/>
              <a:cxnLst/>
              <a:rect l="l" t="t" r="r" b="b"/>
              <a:pathLst>
                <a:path w="1147" h="4990" extrusionOk="0">
                  <a:moveTo>
                    <a:pt x="1088" y="1"/>
                  </a:moveTo>
                  <a:cubicBezTo>
                    <a:pt x="1053" y="1"/>
                    <a:pt x="1028" y="23"/>
                    <a:pt x="1026" y="55"/>
                  </a:cubicBezTo>
                  <a:cubicBezTo>
                    <a:pt x="875" y="1706"/>
                    <a:pt x="534" y="3340"/>
                    <a:pt x="10" y="4912"/>
                  </a:cubicBezTo>
                  <a:cubicBezTo>
                    <a:pt x="0" y="4942"/>
                    <a:pt x="17" y="4976"/>
                    <a:pt x="49" y="4986"/>
                  </a:cubicBezTo>
                  <a:cubicBezTo>
                    <a:pt x="54" y="4988"/>
                    <a:pt x="61" y="4990"/>
                    <a:pt x="67" y="4990"/>
                  </a:cubicBezTo>
                  <a:cubicBezTo>
                    <a:pt x="92" y="4990"/>
                    <a:pt x="115" y="4974"/>
                    <a:pt x="124" y="4950"/>
                  </a:cubicBezTo>
                  <a:cubicBezTo>
                    <a:pt x="651" y="3369"/>
                    <a:pt x="994" y="1726"/>
                    <a:pt x="1145" y="67"/>
                  </a:cubicBezTo>
                  <a:cubicBezTo>
                    <a:pt x="1147" y="34"/>
                    <a:pt x="1123" y="4"/>
                    <a:pt x="1090" y="1"/>
                  </a:cubicBezTo>
                  <a:cubicBezTo>
                    <a:pt x="1089" y="1"/>
                    <a:pt x="1088" y="1"/>
                    <a:pt x="10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00" name="Google Shape;1891;p39"/>
            <p:cNvSpPr/>
            <p:nvPr/>
          </p:nvSpPr>
          <p:spPr>
            <a:xfrm>
              <a:off x="4563657" y="882617"/>
              <a:ext cx="235922" cy="228126"/>
            </a:xfrm>
            <a:custGeom>
              <a:avLst/>
              <a:gdLst/>
              <a:ahLst/>
              <a:cxnLst/>
              <a:rect l="l" t="t" r="r" b="b"/>
              <a:pathLst>
                <a:path w="6143" h="5940" extrusionOk="0">
                  <a:moveTo>
                    <a:pt x="2399" y="0"/>
                  </a:moveTo>
                  <a:lnTo>
                    <a:pt x="2394" y="2151"/>
                  </a:lnTo>
                  <a:lnTo>
                    <a:pt x="188" y="2114"/>
                  </a:lnTo>
                  <a:lnTo>
                    <a:pt x="1696" y="3196"/>
                  </a:lnTo>
                  <a:lnTo>
                    <a:pt x="0" y="4450"/>
                  </a:lnTo>
                  <a:lnTo>
                    <a:pt x="2150" y="3905"/>
                  </a:lnTo>
                  <a:lnTo>
                    <a:pt x="1888" y="5939"/>
                  </a:lnTo>
                  <a:lnTo>
                    <a:pt x="2936" y="3935"/>
                  </a:lnTo>
                  <a:lnTo>
                    <a:pt x="4071" y="5890"/>
                  </a:lnTo>
                  <a:lnTo>
                    <a:pt x="3905" y="3781"/>
                  </a:lnTo>
                  <a:lnTo>
                    <a:pt x="6142" y="3949"/>
                  </a:lnTo>
                  <a:lnTo>
                    <a:pt x="4224" y="2878"/>
                  </a:lnTo>
                  <a:lnTo>
                    <a:pt x="6005" y="1055"/>
                  </a:lnTo>
                  <a:lnTo>
                    <a:pt x="6005" y="1055"/>
                  </a:lnTo>
                  <a:lnTo>
                    <a:pt x="3437" y="1935"/>
                  </a:lnTo>
                  <a:lnTo>
                    <a:pt x="23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892;p39"/>
          <p:cNvGrpSpPr/>
          <p:nvPr/>
        </p:nvGrpSpPr>
        <p:grpSpPr>
          <a:xfrm rot="10800000" flipH="1">
            <a:off x="10291500" y="-77019"/>
            <a:ext cx="879736" cy="1307937"/>
            <a:chOff x="2588027" y="641434"/>
            <a:chExt cx="479333" cy="712643"/>
          </a:xfrm>
        </p:grpSpPr>
        <p:sp>
          <p:nvSpPr>
            <p:cNvPr id="1048601" name="Google Shape;1893;p39"/>
            <p:cNvSpPr/>
            <p:nvPr/>
          </p:nvSpPr>
          <p:spPr>
            <a:xfrm>
              <a:off x="2588027" y="641434"/>
              <a:ext cx="479333" cy="712643"/>
            </a:xfrm>
            <a:custGeom>
              <a:avLst/>
              <a:gdLst/>
              <a:ahLst/>
              <a:cxnLst/>
              <a:rect l="l" t="t" r="r" b="b"/>
              <a:pathLst>
                <a:path w="12481" h="18556" extrusionOk="0">
                  <a:moveTo>
                    <a:pt x="4643" y="0"/>
                  </a:moveTo>
                  <a:cubicBezTo>
                    <a:pt x="4413" y="0"/>
                    <a:pt x="4195" y="126"/>
                    <a:pt x="4081" y="337"/>
                  </a:cubicBezTo>
                  <a:lnTo>
                    <a:pt x="3244" y="1898"/>
                  </a:lnTo>
                  <a:lnTo>
                    <a:pt x="1046" y="1148"/>
                  </a:lnTo>
                  <a:cubicBezTo>
                    <a:pt x="979" y="1125"/>
                    <a:pt x="909" y="1114"/>
                    <a:pt x="840" y="1114"/>
                  </a:cubicBezTo>
                  <a:cubicBezTo>
                    <a:pt x="626" y="1114"/>
                    <a:pt x="420" y="1222"/>
                    <a:pt x="301" y="1412"/>
                  </a:cubicBezTo>
                  <a:cubicBezTo>
                    <a:pt x="143" y="1661"/>
                    <a:pt x="178" y="1988"/>
                    <a:pt x="385" y="2199"/>
                  </a:cubicBezTo>
                  <a:lnTo>
                    <a:pt x="1679" y="3525"/>
                  </a:lnTo>
                  <a:lnTo>
                    <a:pt x="386" y="4247"/>
                  </a:lnTo>
                  <a:cubicBezTo>
                    <a:pt x="125" y="4393"/>
                    <a:pt x="1" y="4700"/>
                    <a:pt x="86" y="4986"/>
                  </a:cubicBezTo>
                  <a:cubicBezTo>
                    <a:pt x="166" y="5257"/>
                    <a:pt x="417" y="5442"/>
                    <a:pt x="697" y="5442"/>
                  </a:cubicBezTo>
                  <a:cubicBezTo>
                    <a:pt x="712" y="5442"/>
                    <a:pt x="728" y="5442"/>
                    <a:pt x="745" y="5440"/>
                  </a:cubicBezTo>
                  <a:lnTo>
                    <a:pt x="2362" y="5320"/>
                  </a:lnTo>
                  <a:lnTo>
                    <a:pt x="2362" y="5320"/>
                  </a:lnTo>
                  <a:lnTo>
                    <a:pt x="2246" y="6800"/>
                  </a:lnTo>
                  <a:cubicBezTo>
                    <a:pt x="2221" y="7096"/>
                    <a:pt x="2407" y="7372"/>
                    <a:pt x="2691" y="7459"/>
                  </a:cubicBezTo>
                  <a:cubicBezTo>
                    <a:pt x="2755" y="7479"/>
                    <a:pt x="2819" y="7489"/>
                    <a:pt x="2883" y="7489"/>
                  </a:cubicBezTo>
                  <a:cubicBezTo>
                    <a:pt x="3106" y="7489"/>
                    <a:pt x="3318" y="7371"/>
                    <a:pt x="3433" y="7170"/>
                  </a:cubicBezTo>
                  <a:lnTo>
                    <a:pt x="3746" y="6631"/>
                  </a:lnTo>
                  <a:cubicBezTo>
                    <a:pt x="3853" y="7156"/>
                    <a:pt x="3977" y="7678"/>
                    <a:pt x="4118" y="8193"/>
                  </a:cubicBezTo>
                  <a:lnTo>
                    <a:pt x="1522" y="9123"/>
                  </a:lnTo>
                  <a:cubicBezTo>
                    <a:pt x="1362" y="9180"/>
                    <a:pt x="1231" y="9300"/>
                    <a:pt x="1159" y="9453"/>
                  </a:cubicBezTo>
                  <a:cubicBezTo>
                    <a:pt x="1124" y="9529"/>
                    <a:pt x="1103" y="9611"/>
                    <a:pt x="1100" y="9693"/>
                  </a:cubicBezTo>
                  <a:cubicBezTo>
                    <a:pt x="1095" y="9777"/>
                    <a:pt x="1108" y="9861"/>
                    <a:pt x="1136" y="9941"/>
                  </a:cubicBezTo>
                  <a:lnTo>
                    <a:pt x="1951" y="12192"/>
                  </a:lnTo>
                  <a:cubicBezTo>
                    <a:pt x="1953" y="12198"/>
                    <a:pt x="1954" y="12204"/>
                    <a:pt x="1957" y="12210"/>
                  </a:cubicBezTo>
                  <a:lnTo>
                    <a:pt x="4101" y="18134"/>
                  </a:lnTo>
                  <a:cubicBezTo>
                    <a:pt x="4192" y="18387"/>
                    <a:pt x="4433" y="18556"/>
                    <a:pt x="4702" y="18556"/>
                  </a:cubicBezTo>
                  <a:lnTo>
                    <a:pt x="11809" y="18556"/>
                  </a:lnTo>
                  <a:cubicBezTo>
                    <a:pt x="12020" y="18554"/>
                    <a:pt x="12217" y="18449"/>
                    <a:pt x="12335" y="18277"/>
                  </a:cubicBezTo>
                  <a:cubicBezTo>
                    <a:pt x="12454" y="18103"/>
                    <a:pt x="12480" y="17882"/>
                    <a:pt x="12404" y="17685"/>
                  </a:cubicBezTo>
                  <a:lnTo>
                    <a:pt x="9201" y="9421"/>
                  </a:lnTo>
                  <a:cubicBezTo>
                    <a:pt x="9197" y="9413"/>
                    <a:pt x="9195" y="9404"/>
                    <a:pt x="9190" y="9396"/>
                  </a:cubicBezTo>
                  <a:lnTo>
                    <a:pt x="8723" y="8190"/>
                  </a:lnTo>
                  <a:lnTo>
                    <a:pt x="8386" y="7322"/>
                  </a:lnTo>
                  <a:cubicBezTo>
                    <a:pt x="8309" y="7120"/>
                    <a:pt x="8133" y="6974"/>
                    <a:pt x="7927" y="6929"/>
                  </a:cubicBezTo>
                  <a:cubicBezTo>
                    <a:pt x="7883" y="6919"/>
                    <a:pt x="7838" y="6915"/>
                    <a:pt x="7792" y="6915"/>
                  </a:cubicBezTo>
                  <a:cubicBezTo>
                    <a:pt x="7765" y="6915"/>
                    <a:pt x="7738" y="6916"/>
                    <a:pt x="7711" y="6919"/>
                  </a:cubicBezTo>
                  <a:cubicBezTo>
                    <a:pt x="7665" y="6925"/>
                    <a:pt x="7619" y="6936"/>
                    <a:pt x="7574" y="6952"/>
                  </a:cubicBezTo>
                  <a:lnTo>
                    <a:pt x="5441" y="7717"/>
                  </a:lnTo>
                  <a:cubicBezTo>
                    <a:pt x="5423" y="7645"/>
                    <a:pt x="5405" y="7576"/>
                    <a:pt x="5386" y="7506"/>
                  </a:cubicBezTo>
                  <a:cubicBezTo>
                    <a:pt x="5675" y="7409"/>
                    <a:pt x="5856" y="7121"/>
                    <a:pt x="5817" y="6817"/>
                  </a:cubicBezTo>
                  <a:lnTo>
                    <a:pt x="5660" y="5603"/>
                  </a:lnTo>
                  <a:lnTo>
                    <a:pt x="7017" y="5947"/>
                  </a:lnTo>
                  <a:cubicBezTo>
                    <a:pt x="7069" y="5960"/>
                    <a:pt x="7122" y="5967"/>
                    <a:pt x="7174" y="5967"/>
                  </a:cubicBezTo>
                  <a:cubicBezTo>
                    <a:pt x="7415" y="5967"/>
                    <a:pt x="7642" y="5829"/>
                    <a:pt x="7750" y="5601"/>
                  </a:cubicBezTo>
                  <a:cubicBezTo>
                    <a:pt x="7880" y="5325"/>
                    <a:pt x="7796" y="4995"/>
                    <a:pt x="7551" y="4815"/>
                  </a:cubicBezTo>
                  <a:lnTo>
                    <a:pt x="6468" y="4015"/>
                  </a:lnTo>
                  <a:lnTo>
                    <a:pt x="7347" y="3385"/>
                  </a:lnTo>
                  <a:cubicBezTo>
                    <a:pt x="7574" y="3222"/>
                    <a:pt x="7669" y="2932"/>
                    <a:pt x="7581" y="2666"/>
                  </a:cubicBezTo>
                  <a:cubicBezTo>
                    <a:pt x="7494" y="2405"/>
                    <a:pt x="7250" y="2228"/>
                    <a:pt x="6975" y="2228"/>
                  </a:cubicBezTo>
                  <a:cubicBezTo>
                    <a:pt x="6972" y="2228"/>
                    <a:pt x="6968" y="2228"/>
                    <a:pt x="6965" y="2228"/>
                  </a:cubicBezTo>
                  <a:lnTo>
                    <a:pt x="5287" y="2257"/>
                  </a:lnTo>
                  <a:lnTo>
                    <a:pt x="5282" y="636"/>
                  </a:lnTo>
                  <a:cubicBezTo>
                    <a:pt x="5282" y="344"/>
                    <a:pt x="5083" y="90"/>
                    <a:pt x="4799" y="20"/>
                  </a:cubicBezTo>
                  <a:cubicBezTo>
                    <a:pt x="4747" y="7"/>
                    <a:pt x="4695" y="0"/>
                    <a:pt x="4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02" name="Google Shape;1894;p39"/>
            <p:cNvSpPr/>
            <p:nvPr/>
          </p:nvSpPr>
          <p:spPr>
            <a:xfrm>
              <a:off x="2654737" y="931469"/>
              <a:ext cx="386815" cy="398068"/>
            </a:xfrm>
            <a:custGeom>
              <a:avLst/>
              <a:gdLst/>
              <a:ahLst/>
              <a:cxnLst/>
              <a:rect l="l" t="t" r="r" b="b"/>
              <a:pathLst>
                <a:path w="10072" h="10365" extrusionOk="0">
                  <a:moveTo>
                    <a:pt x="6053" y="0"/>
                  </a:moveTo>
                  <a:lnTo>
                    <a:pt x="3282" y="994"/>
                  </a:lnTo>
                  <a:lnTo>
                    <a:pt x="3161" y="1038"/>
                  </a:lnTo>
                  <a:lnTo>
                    <a:pt x="0" y="2169"/>
                  </a:lnTo>
                  <a:lnTo>
                    <a:pt x="815" y="4421"/>
                  </a:lnTo>
                  <a:lnTo>
                    <a:pt x="2966" y="10364"/>
                  </a:lnTo>
                  <a:lnTo>
                    <a:pt x="10072" y="10364"/>
                  </a:lnTo>
                  <a:lnTo>
                    <a:pt x="6858" y="2073"/>
                  </a:lnTo>
                  <a:lnTo>
                    <a:pt x="60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03" name="Google Shape;1895;p39"/>
            <p:cNvSpPr/>
            <p:nvPr/>
          </p:nvSpPr>
          <p:spPr>
            <a:xfrm>
              <a:off x="2654737" y="931430"/>
              <a:ext cx="263420" cy="169789"/>
            </a:xfrm>
            <a:custGeom>
              <a:avLst/>
              <a:gdLst/>
              <a:ahLst/>
              <a:cxnLst/>
              <a:rect l="l" t="t" r="r" b="b"/>
              <a:pathLst>
                <a:path w="6859" h="4421" extrusionOk="0">
                  <a:moveTo>
                    <a:pt x="6056" y="0"/>
                  </a:moveTo>
                  <a:lnTo>
                    <a:pt x="0" y="2170"/>
                  </a:lnTo>
                  <a:lnTo>
                    <a:pt x="814" y="4421"/>
                  </a:lnTo>
                  <a:cubicBezTo>
                    <a:pt x="3022" y="4408"/>
                    <a:pt x="5219" y="3548"/>
                    <a:pt x="6859" y="2074"/>
                  </a:cubicBezTo>
                  <a:lnTo>
                    <a:pt x="60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04" name="Google Shape;1896;p39"/>
            <p:cNvSpPr/>
            <p:nvPr/>
          </p:nvSpPr>
          <p:spPr>
            <a:xfrm>
              <a:off x="2654737" y="931507"/>
              <a:ext cx="232504" cy="94899"/>
            </a:xfrm>
            <a:custGeom>
              <a:avLst/>
              <a:gdLst/>
              <a:ahLst/>
              <a:cxnLst/>
              <a:rect l="l" t="t" r="r" b="b"/>
              <a:pathLst>
                <a:path w="6054" h="2471" extrusionOk="0">
                  <a:moveTo>
                    <a:pt x="6053" y="0"/>
                  </a:moveTo>
                  <a:lnTo>
                    <a:pt x="0" y="2170"/>
                  </a:lnTo>
                  <a:cubicBezTo>
                    <a:pt x="0" y="2170"/>
                    <a:pt x="289" y="2471"/>
                    <a:pt x="1172" y="2471"/>
                  </a:cubicBezTo>
                  <a:cubicBezTo>
                    <a:pt x="1649" y="2471"/>
                    <a:pt x="2299" y="2383"/>
                    <a:pt x="3170" y="2114"/>
                  </a:cubicBezTo>
                  <a:cubicBezTo>
                    <a:pt x="5654" y="1342"/>
                    <a:pt x="6053" y="0"/>
                    <a:pt x="6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05" name="Google Shape;1897;p39"/>
            <p:cNvSpPr/>
            <p:nvPr/>
          </p:nvSpPr>
          <p:spPr>
            <a:xfrm>
              <a:off x="2781281" y="1103139"/>
              <a:ext cx="183384" cy="226436"/>
            </a:xfrm>
            <a:custGeom>
              <a:avLst/>
              <a:gdLst/>
              <a:ahLst/>
              <a:cxnLst/>
              <a:rect l="l" t="t" r="r" b="b"/>
              <a:pathLst>
                <a:path w="4775" h="5896" extrusionOk="0">
                  <a:moveTo>
                    <a:pt x="1361" y="0"/>
                  </a:moveTo>
                  <a:cubicBezTo>
                    <a:pt x="1357" y="0"/>
                    <a:pt x="1352" y="1"/>
                    <a:pt x="1347" y="2"/>
                  </a:cubicBezTo>
                  <a:cubicBezTo>
                    <a:pt x="1334" y="7"/>
                    <a:pt x="1323" y="17"/>
                    <a:pt x="1319" y="30"/>
                  </a:cubicBezTo>
                  <a:lnTo>
                    <a:pt x="5" y="4256"/>
                  </a:lnTo>
                  <a:cubicBezTo>
                    <a:pt x="1" y="4275"/>
                    <a:pt x="6" y="4293"/>
                    <a:pt x="23" y="4304"/>
                  </a:cubicBezTo>
                  <a:lnTo>
                    <a:pt x="2392" y="5894"/>
                  </a:lnTo>
                  <a:lnTo>
                    <a:pt x="2543" y="5894"/>
                  </a:lnTo>
                  <a:lnTo>
                    <a:pt x="97" y="4251"/>
                  </a:lnTo>
                  <a:lnTo>
                    <a:pt x="1382" y="114"/>
                  </a:lnTo>
                  <a:lnTo>
                    <a:pt x="4685" y="2745"/>
                  </a:lnTo>
                  <a:lnTo>
                    <a:pt x="4102" y="5895"/>
                  </a:lnTo>
                  <a:lnTo>
                    <a:pt x="4187" y="5895"/>
                  </a:lnTo>
                  <a:lnTo>
                    <a:pt x="4772" y="2736"/>
                  </a:lnTo>
                  <a:cubicBezTo>
                    <a:pt x="4774" y="2718"/>
                    <a:pt x="4769" y="2703"/>
                    <a:pt x="4757" y="2694"/>
                  </a:cubicBezTo>
                  <a:lnTo>
                    <a:pt x="1385" y="8"/>
                  </a:lnTo>
                  <a:cubicBezTo>
                    <a:pt x="1378" y="2"/>
                    <a:pt x="1370" y="0"/>
                    <a:pt x="1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06" name="Google Shape;1898;p39"/>
            <p:cNvSpPr/>
            <p:nvPr/>
          </p:nvSpPr>
          <p:spPr>
            <a:xfrm>
              <a:off x="2812274" y="1147497"/>
              <a:ext cx="121437" cy="177700"/>
            </a:xfrm>
            <a:custGeom>
              <a:avLst/>
              <a:gdLst/>
              <a:ahLst/>
              <a:cxnLst/>
              <a:rect l="l" t="t" r="r" b="b"/>
              <a:pathLst>
                <a:path w="3162" h="4627" extrusionOk="0">
                  <a:moveTo>
                    <a:pt x="887" y="1"/>
                  </a:moveTo>
                  <a:lnTo>
                    <a:pt x="0" y="2853"/>
                  </a:lnTo>
                  <a:lnTo>
                    <a:pt x="2641" y="4627"/>
                  </a:lnTo>
                  <a:lnTo>
                    <a:pt x="3162" y="1812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07" name="Google Shape;1899;p39"/>
            <p:cNvSpPr/>
            <p:nvPr/>
          </p:nvSpPr>
          <p:spPr>
            <a:xfrm>
              <a:off x="2742031" y="794209"/>
              <a:ext cx="46470" cy="202010"/>
            </a:xfrm>
            <a:custGeom>
              <a:avLst/>
              <a:gdLst/>
              <a:ahLst/>
              <a:cxnLst/>
              <a:rect l="l" t="t" r="r" b="b"/>
              <a:pathLst>
                <a:path w="1210" h="5260" extrusionOk="0">
                  <a:moveTo>
                    <a:pt x="66" y="0"/>
                  </a:moveTo>
                  <a:cubicBezTo>
                    <a:pt x="64" y="0"/>
                    <a:pt x="62" y="1"/>
                    <a:pt x="60" y="1"/>
                  </a:cubicBezTo>
                  <a:cubicBezTo>
                    <a:pt x="26" y="3"/>
                    <a:pt x="1" y="35"/>
                    <a:pt x="3" y="69"/>
                  </a:cubicBezTo>
                  <a:cubicBezTo>
                    <a:pt x="162" y="1818"/>
                    <a:pt x="524" y="3550"/>
                    <a:pt x="1079" y="5218"/>
                  </a:cubicBezTo>
                  <a:cubicBezTo>
                    <a:pt x="1089" y="5243"/>
                    <a:pt x="1112" y="5260"/>
                    <a:pt x="1140" y="5260"/>
                  </a:cubicBezTo>
                  <a:cubicBezTo>
                    <a:pt x="1146" y="5260"/>
                    <a:pt x="1153" y="5260"/>
                    <a:pt x="1159" y="5258"/>
                  </a:cubicBezTo>
                  <a:cubicBezTo>
                    <a:pt x="1192" y="5246"/>
                    <a:pt x="1210" y="5210"/>
                    <a:pt x="1199" y="5178"/>
                  </a:cubicBezTo>
                  <a:cubicBezTo>
                    <a:pt x="646" y="3520"/>
                    <a:pt x="285" y="1798"/>
                    <a:pt x="128" y="58"/>
                  </a:cubicBezTo>
                  <a:cubicBezTo>
                    <a:pt x="126" y="25"/>
                    <a:pt x="101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08" name="Google Shape;1900;p39"/>
            <p:cNvSpPr/>
            <p:nvPr/>
          </p:nvSpPr>
          <p:spPr>
            <a:xfrm>
              <a:off x="2614872" y="665898"/>
              <a:ext cx="248672" cy="240531"/>
            </a:xfrm>
            <a:custGeom>
              <a:avLst/>
              <a:gdLst/>
              <a:ahLst/>
              <a:cxnLst/>
              <a:rect l="l" t="t" r="r" b="b"/>
              <a:pathLst>
                <a:path w="6475" h="6263" extrusionOk="0">
                  <a:moveTo>
                    <a:pt x="3947" y="1"/>
                  </a:moveTo>
                  <a:lnTo>
                    <a:pt x="2852" y="2039"/>
                  </a:lnTo>
                  <a:lnTo>
                    <a:pt x="143" y="1114"/>
                  </a:lnTo>
                  <a:lnTo>
                    <a:pt x="2023" y="3035"/>
                  </a:lnTo>
                  <a:lnTo>
                    <a:pt x="0" y="4164"/>
                  </a:lnTo>
                  <a:lnTo>
                    <a:pt x="0" y="4164"/>
                  </a:lnTo>
                  <a:lnTo>
                    <a:pt x="2360" y="3988"/>
                  </a:lnTo>
                  <a:lnTo>
                    <a:pt x="2184" y="6212"/>
                  </a:lnTo>
                  <a:lnTo>
                    <a:pt x="3380" y="4149"/>
                  </a:lnTo>
                  <a:lnTo>
                    <a:pt x="4486" y="6263"/>
                  </a:lnTo>
                  <a:lnTo>
                    <a:pt x="4208" y="4119"/>
                  </a:lnTo>
                  <a:lnTo>
                    <a:pt x="4208" y="4119"/>
                  </a:lnTo>
                  <a:lnTo>
                    <a:pt x="6474" y="4692"/>
                  </a:lnTo>
                  <a:lnTo>
                    <a:pt x="4687" y="3371"/>
                  </a:lnTo>
                  <a:lnTo>
                    <a:pt x="6278" y="2230"/>
                  </a:lnTo>
                  <a:lnTo>
                    <a:pt x="3953" y="2270"/>
                  </a:lnTo>
                  <a:lnTo>
                    <a:pt x="39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1901;p39"/>
          <p:cNvGrpSpPr/>
          <p:nvPr/>
        </p:nvGrpSpPr>
        <p:grpSpPr>
          <a:xfrm flipH="1">
            <a:off x="10379703" y="3851034"/>
            <a:ext cx="1449156" cy="2974444"/>
            <a:chOff x="3583331" y="2224181"/>
            <a:chExt cx="1216402" cy="2499436"/>
          </a:xfrm>
        </p:grpSpPr>
        <p:sp>
          <p:nvSpPr>
            <p:cNvPr id="1048609" name="Google Shape;1902;p39"/>
            <p:cNvSpPr/>
            <p:nvPr/>
          </p:nvSpPr>
          <p:spPr>
            <a:xfrm>
              <a:off x="3583331" y="2224181"/>
              <a:ext cx="1216402" cy="2499436"/>
            </a:xfrm>
            <a:custGeom>
              <a:avLst/>
              <a:gdLst/>
              <a:ahLst/>
              <a:cxnLst/>
              <a:rect l="l" t="t" r="r" b="b"/>
              <a:pathLst>
                <a:path w="31673" h="65081" extrusionOk="0">
                  <a:moveTo>
                    <a:pt x="26534" y="33176"/>
                  </a:moveTo>
                  <a:cubicBezTo>
                    <a:pt x="26552" y="33203"/>
                    <a:pt x="26572" y="33230"/>
                    <a:pt x="26592" y="33259"/>
                  </a:cubicBezTo>
                  <a:lnTo>
                    <a:pt x="26551" y="33289"/>
                  </a:lnTo>
                  <a:cubicBezTo>
                    <a:pt x="26545" y="33252"/>
                    <a:pt x="26539" y="33213"/>
                    <a:pt x="26534" y="33176"/>
                  </a:cubicBezTo>
                  <a:close/>
                  <a:moveTo>
                    <a:pt x="23255" y="49665"/>
                  </a:moveTo>
                  <a:cubicBezTo>
                    <a:pt x="23273" y="49692"/>
                    <a:pt x="23294" y="49719"/>
                    <a:pt x="23313" y="49747"/>
                  </a:cubicBezTo>
                  <a:lnTo>
                    <a:pt x="23272" y="49778"/>
                  </a:lnTo>
                  <a:cubicBezTo>
                    <a:pt x="23267" y="49741"/>
                    <a:pt x="23261" y="49702"/>
                    <a:pt x="23255" y="49665"/>
                  </a:cubicBezTo>
                  <a:close/>
                  <a:moveTo>
                    <a:pt x="1560" y="0"/>
                  </a:moveTo>
                  <a:cubicBezTo>
                    <a:pt x="1281" y="0"/>
                    <a:pt x="1021" y="125"/>
                    <a:pt x="846" y="344"/>
                  </a:cubicBezTo>
                  <a:cubicBezTo>
                    <a:pt x="674" y="561"/>
                    <a:pt x="609" y="842"/>
                    <a:pt x="672" y="1114"/>
                  </a:cubicBezTo>
                  <a:cubicBezTo>
                    <a:pt x="672" y="1117"/>
                    <a:pt x="674" y="1120"/>
                    <a:pt x="674" y="1122"/>
                  </a:cubicBezTo>
                  <a:cubicBezTo>
                    <a:pt x="792" y="1611"/>
                    <a:pt x="885" y="2496"/>
                    <a:pt x="898" y="2691"/>
                  </a:cubicBezTo>
                  <a:lnTo>
                    <a:pt x="898" y="2699"/>
                  </a:lnTo>
                  <a:cubicBezTo>
                    <a:pt x="990" y="3782"/>
                    <a:pt x="879" y="4895"/>
                    <a:pt x="756" y="5843"/>
                  </a:cubicBezTo>
                  <a:cubicBezTo>
                    <a:pt x="653" y="6631"/>
                    <a:pt x="514" y="7439"/>
                    <a:pt x="378" y="8217"/>
                  </a:cubicBezTo>
                  <a:lnTo>
                    <a:pt x="302" y="8659"/>
                  </a:lnTo>
                  <a:cubicBezTo>
                    <a:pt x="143" y="9583"/>
                    <a:pt x="51" y="10537"/>
                    <a:pt x="31" y="11498"/>
                  </a:cubicBezTo>
                  <a:lnTo>
                    <a:pt x="31" y="11512"/>
                  </a:lnTo>
                  <a:lnTo>
                    <a:pt x="31" y="11665"/>
                  </a:lnTo>
                  <a:cubicBezTo>
                    <a:pt x="0" y="14264"/>
                    <a:pt x="478" y="16750"/>
                    <a:pt x="1416" y="18856"/>
                  </a:cubicBezTo>
                  <a:cubicBezTo>
                    <a:pt x="1444" y="18927"/>
                    <a:pt x="1476" y="18990"/>
                    <a:pt x="1500" y="19040"/>
                  </a:cubicBezTo>
                  <a:cubicBezTo>
                    <a:pt x="1792" y="19671"/>
                    <a:pt x="2124" y="20261"/>
                    <a:pt x="2487" y="20794"/>
                  </a:cubicBezTo>
                  <a:cubicBezTo>
                    <a:pt x="2509" y="20830"/>
                    <a:pt x="2532" y="20862"/>
                    <a:pt x="2554" y="20895"/>
                  </a:cubicBezTo>
                  <a:cubicBezTo>
                    <a:pt x="2573" y="20923"/>
                    <a:pt x="2590" y="20951"/>
                    <a:pt x="2607" y="20975"/>
                  </a:cubicBezTo>
                  <a:cubicBezTo>
                    <a:pt x="2613" y="20985"/>
                    <a:pt x="2618" y="20995"/>
                    <a:pt x="2626" y="21003"/>
                  </a:cubicBezTo>
                  <a:cubicBezTo>
                    <a:pt x="3495" y="22227"/>
                    <a:pt x="4556" y="23216"/>
                    <a:pt x="5781" y="23945"/>
                  </a:cubicBezTo>
                  <a:cubicBezTo>
                    <a:pt x="5797" y="23956"/>
                    <a:pt x="5810" y="23964"/>
                    <a:pt x="5827" y="23973"/>
                  </a:cubicBezTo>
                  <a:cubicBezTo>
                    <a:pt x="5829" y="23974"/>
                    <a:pt x="5832" y="23975"/>
                    <a:pt x="5833" y="23975"/>
                  </a:cubicBezTo>
                  <a:cubicBezTo>
                    <a:pt x="5863" y="23993"/>
                    <a:pt x="5902" y="24016"/>
                    <a:pt x="5950" y="24041"/>
                  </a:cubicBezTo>
                  <a:cubicBezTo>
                    <a:pt x="6769" y="24509"/>
                    <a:pt x="7664" y="24887"/>
                    <a:pt x="8686" y="25193"/>
                  </a:cubicBezTo>
                  <a:cubicBezTo>
                    <a:pt x="8764" y="25218"/>
                    <a:pt x="8840" y="25241"/>
                    <a:pt x="8911" y="25261"/>
                  </a:cubicBezTo>
                  <a:cubicBezTo>
                    <a:pt x="9961" y="25564"/>
                    <a:pt x="11125" y="25794"/>
                    <a:pt x="12571" y="25983"/>
                  </a:cubicBezTo>
                  <a:cubicBezTo>
                    <a:pt x="12634" y="25993"/>
                    <a:pt x="12692" y="26000"/>
                    <a:pt x="12743" y="26005"/>
                  </a:cubicBezTo>
                  <a:cubicBezTo>
                    <a:pt x="12883" y="26024"/>
                    <a:pt x="13024" y="26041"/>
                    <a:pt x="13160" y="26057"/>
                  </a:cubicBezTo>
                  <a:lnTo>
                    <a:pt x="13206" y="26062"/>
                  </a:lnTo>
                  <a:cubicBezTo>
                    <a:pt x="14008" y="26154"/>
                    <a:pt x="14788" y="26202"/>
                    <a:pt x="15522" y="26202"/>
                  </a:cubicBezTo>
                  <a:cubicBezTo>
                    <a:pt x="18322" y="26202"/>
                    <a:pt x="20631" y="25529"/>
                    <a:pt x="22393" y="24202"/>
                  </a:cubicBezTo>
                  <a:lnTo>
                    <a:pt x="25089" y="25482"/>
                  </a:lnTo>
                  <a:lnTo>
                    <a:pt x="24373" y="28984"/>
                  </a:lnTo>
                  <a:cubicBezTo>
                    <a:pt x="24155" y="29186"/>
                    <a:pt x="24024" y="29472"/>
                    <a:pt x="24024" y="29776"/>
                  </a:cubicBezTo>
                  <a:cubicBezTo>
                    <a:pt x="24024" y="29816"/>
                    <a:pt x="24028" y="29856"/>
                    <a:pt x="24032" y="29895"/>
                  </a:cubicBezTo>
                  <a:cubicBezTo>
                    <a:pt x="23376" y="30582"/>
                    <a:pt x="22595" y="31165"/>
                    <a:pt x="21749" y="31603"/>
                  </a:cubicBezTo>
                  <a:lnTo>
                    <a:pt x="21374" y="31299"/>
                  </a:lnTo>
                  <a:cubicBezTo>
                    <a:pt x="21361" y="31287"/>
                    <a:pt x="21346" y="31276"/>
                    <a:pt x="21330" y="31267"/>
                  </a:cubicBezTo>
                  <a:cubicBezTo>
                    <a:pt x="21223" y="31193"/>
                    <a:pt x="21098" y="31156"/>
                    <a:pt x="20973" y="31156"/>
                  </a:cubicBezTo>
                  <a:cubicBezTo>
                    <a:pt x="20824" y="31156"/>
                    <a:pt x="20675" y="31209"/>
                    <a:pt x="20555" y="31312"/>
                  </a:cubicBezTo>
                  <a:lnTo>
                    <a:pt x="19507" y="32217"/>
                  </a:lnTo>
                  <a:lnTo>
                    <a:pt x="17822" y="33674"/>
                  </a:lnTo>
                  <a:lnTo>
                    <a:pt x="17076" y="34318"/>
                  </a:lnTo>
                  <a:cubicBezTo>
                    <a:pt x="16813" y="34546"/>
                    <a:pt x="16781" y="34943"/>
                    <a:pt x="17005" y="35210"/>
                  </a:cubicBezTo>
                  <a:lnTo>
                    <a:pt x="18621" y="37144"/>
                  </a:lnTo>
                  <a:cubicBezTo>
                    <a:pt x="18737" y="37283"/>
                    <a:pt x="18908" y="37367"/>
                    <a:pt x="19090" y="37372"/>
                  </a:cubicBezTo>
                  <a:cubicBezTo>
                    <a:pt x="19096" y="37372"/>
                    <a:pt x="19103" y="37373"/>
                    <a:pt x="19110" y="37373"/>
                  </a:cubicBezTo>
                  <a:cubicBezTo>
                    <a:pt x="19284" y="37373"/>
                    <a:pt x="19452" y="37301"/>
                    <a:pt x="19574" y="37174"/>
                  </a:cubicBezTo>
                  <a:lnTo>
                    <a:pt x="20048" y="36673"/>
                  </a:lnTo>
                  <a:lnTo>
                    <a:pt x="21441" y="35206"/>
                  </a:lnTo>
                  <a:lnTo>
                    <a:pt x="20678" y="37053"/>
                  </a:lnTo>
                  <a:lnTo>
                    <a:pt x="20302" y="37962"/>
                  </a:lnTo>
                  <a:cubicBezTo>
                    <a:pt x="20170" y="38284"/>
                    <a:pt x="20319" y="38653"/>
                    <a:pt x="20638" y="38791"/>
                  </a:cubicBezTo>
                  <a:lnTo>
                    <a:pt x="22230" y="39480"/>
                  </a:lnTo>
                  <a:lnTo>
                    <a:pt x="20981" y="45592"/>
                  </a:lnTo>
                  <a:cubicBezTo>
                    <a:pt x="20830" y="45782"/>
                    <a:pt x="20746" y="46018"/>
                    <a:pt x="20746" y="46264"/>
                  </a:cubicBezTo>
                  <a:cubicBezTo>
                    <a:pt x="20746" y="46303"/>
                    <a:pt x="20749" y="46343"/>
                    <a:pt x="20754" y="46383"/>
                  </a:cubicBezTo>
                  <a:cubicBezTo>
                    <a:pt x="20097" y="47069"/>
                    <a:pt x="19317" y="47651"/>
                    <a:pt x="18470" y="48090"/>
                  </a:cubicBezTo>
                  <a:lnTo>
                    <a:pt x="18097" y="47786"/>
                  </a:lnTo>
                  <a:cubicBezTo>
                    <a:pt x="17980" y="47690"/>
                    <a:pt x="17837" y="47642"/>
                    <a:pt x="17693" y="47642"/>
                  </a:cubicBezTo>
                  <a:cubicBezTo>
                    <a:pt x="17545" y="47642"/>
                    <a:pt x="17397" y="47694"/>
                    <a:pt x="17277" y="47797"/>
                  </a:cubicBezTo>
                  <a:lnTo>
                    <a:pt x="16229" y="48704"/>
                  </a:lnTo>
                  <a:lnTo>
                    <a:pt x="14543" y="50160"/>
                  </a:lnTo>
                  <a:lnTo>
                    <a:pt x="13798" y="50804"/>
                  </a:lnTo>
                  <a:cubicBezTo>
                    <a:pt x="13535" y="51032"/>
                    <a:pt x="13503" y="51429"/>
                    <a:pt x="13726" y="51695"/>
                  </a:cubicBezTo>
                  <a:lnTo>
                    <a:pt x="15343" y="53629"/>
                  </a:lnTo>
                  <a:cubicBezTo>
                    <a:pt x="15459" y="53770"/>
                    <a:pt x="15630" y="53852"/>
                    <a:pt x="15811" y="53859"/>
                  </a:cubicBezTo>
                  <a:cubicBezTo>
                    <a:pt x="15818" y="53859"/>
                    <a:pt x="15825" y="53859"/>
                    <a:pt x="15831" y="53859"/>
                  </a:cubicBezTo>
                  <a:cubicBezTo>
                    <a:pt x="16008" y="53859"/>
                    <a:pt x="16173" y="53787"/>
                    <a:pt x="16296" y="53660"/>
                  </a:cubicBezTo>
                  <a:lnTo>
                    <a:pt x="16770" y="53159"/>
                  </a:lnTo>
                  <a:lnTo>
                    <a:pt x="18163" y="51692"/>
                  </a:lnTo>
                  <a:lnTo>
                    <a:pt x="17400" y="53539"/>
                  </a:lnTo>
                  <a:lnTo>
                    <a:pt x="17024" y="54448"/>
                  </a:lnTo>
                  <a:cubicBezTo>
                    <a:pt x="16891" y="54769"/>
                    <a:pt x="17041" y="55138"/>
                    <a:pt x="17360" y="55278"/>
                  </a:cubicBezTo>
                  <a:lnTo>
                    <a:pt x="18869" y="55930"/>
                  </a:lnTo>
                  <a:lnTo>
                    <a:pt x="17156" y="64314"/>
                  </a:lnTo>
                  <a:cubicBezTo>
                    <a:pt x="17118" y="64502"/>
                    <a:pt x="17166" y="64698"/>
                    <a:pt x="17286" y="64846"/>
                  </a:cubicBezTo>
                  <a:cubicBezTo>
                    <a:pt x="17407" y="64995"/>
                    <a:pt x="17589" y="65080"/>
                    <a:pt x="17782" y="65080"/>
                  </a:cubicBezTo>
                  <a:lnTo>
                    <a:pt x="18375" y="65080"/>
                  </a:lnTo>
                  <a:cubicBezTo>
                    <a:pt x="18679" y="65080"/>
                    <a:pt x="18940" y="64868"/>
                    <a:pt x="19001" y="64570"/>
                  </a:cubicBezTo>
                  <a:lnTo>
                    <a:pt x="21289" y="53376"/>
                  </a:lnTo>
                  <a:lnTo>
                    <a:pt x="21317" y="53286"/>
                  </a:lnTo>
                  <a:lnTo>
                    <a:pt x="21413" y="53856"/>
                  </a:lnTo>
                  <a:lnTo>
                    <a:pt x="21782" y="56054"/>
                  </a:lnTo>
                  <a:lnTo>
                    <a:pt x="21945" y="57024"/>
                  </a:lnTo>
                  <a:cubicBezTo>
                    <a:pt x="21997" y="57336"/>
                    <a:pt x="22266" y="57554"/>
                    <a:pt x="22572" y="57554"/>
                  </a:cubicBezTo>
                  <a:cubicBezTo>
                    <a:pt x="22604" y="57554"/>
                    <a:pt x="22637" y="57552"/>
                    <a:pt x="22669" y="57548"/>
                  </a:cubicBezTo>
                  <a:lnTo>
                    <a:pt x="25162" y="57171"/>
                  </a:lnTo>
                  <a:cubicBezTo>
                    <a:pt x="25343" y="57144"/>
                    <a:pt x="25503" y="57041"/>
                    <a:pt x="25601" y="56889"/>
                  </a:cubicBezTo>
                  <a:cubicBezTo>
                    <a:pt x="25701" y="56735"/>
                    <a:pt x="25731" y="56548"/>
                    <a:pt x="25683" y="56372"/>
                  </a:cubicBezTo>
                  <a:lnTo>
                    <a:pt x="25371" y="55223"/>
                  </a:lnTo>
                  <a:lnTo>
                    <a:pt x="25371" y="55223"/>
                  </a:lnTo>
                  <a:cubicBezTo>
                    <a:pt x="25405" y="55229"/>
                    <a:pt x="25439" y="55231"/>
                    <a:pt x="25473" y="55231"/>
                  </a:cubicBezTo>
                  <a:cubicBezTo>
                    <a:pt x="25567" y="55231"/>
                    <a:pt x="25663" y="55210"/>
                    <a:pt x="25753" y="55165"/>
                  </a:cubicBezTo>
                  <a:lnTo>
                    <a:pt x="28012" y="54047"/>
                  </a:lnTo>
                  <a:cubicBezTo>
                    <a:pt x="28175" y="53966"/>
                    <a:pt x="28295" y="53820"/>
                    <a:pt x="28344" y="53644"/>
                  </a:cubicBezTo>
                  <a:cubicBezTo>
                    <a:pt x="28392" y="53468"/>
                    <a:pt x="28362" y="53281"/>
                    <a:pt x="28265" y="53128"/>
                  </a:cubicBezTo>
                  <a:lnTo>
                    <a:pt x="27889" y="52549"/>
                  </a:lnTo>
                  <a:lnTo>
                    <a:pt x="26285" y="50075"/>
                  </a:lnTo>
                  <a:lnTo>
                    <a:pt x="25539" y="48924"/>
                  </a:lnTo>
                  <a:cubicBezTo>
                    <a:pt x="25479" y="48824"/>
                    <a:pt x="25389" y="48740"/>
                    <a:pt x="25280" y="48687"/>
                  </a:cubicBezTo>
                  <a:cubicBezTo>
                    <a:pt x="25190" y="48642"/>
                    <a:pt x="25093" y="48620"/>
                    <a:pt x="24996" y="48620"/>
                  </a:cubicBezTo>
                  <a:cubicBezTo>
                    <a:pt x="24859" y="48620"/>
                    <a:pt x="24722" y="48665"/>
                    <a:pt x="24609" y="48751"/>
                  </a:cubicBezTo>
                  <a:lnTo>
                    <a:pt x="24403" y="48909"/>
                  </a:lnTo>
                  <a:cubicBezTo>
                    <a:pt x="23745" y="47971"/>
                    <a:pt x="23473" y="47485"/>
                    <a:pt x="22899" y="46351"/>
                  </a:cubicBezTo>
                  <a:cubicBezTo>
                    <a:pt x="22901" y="46322"/>
                    <a:pt x="22904" y="46290"/>
                    <a:pt x="22904" y="46259"/>
                  </a:cubicBezTo>
                  <a:cubicBezTo>
                    <a:pt x="22904" y="46120"/>
                    <a:pt x="22876" y="45986"/>
                    <a:pt x="22827" y="45859"/>
                  </a:cubicBezTo>
                  <a:lnTo>
                    <a:pt x="24635" y="37022"/>
                  </a:lnTo>
                  <a:lnTo>
                    <a:pt x="25061" y="39565"/>
                  </a:lnTo>
                  <a:lnTo>
                    <a:pt x="25225" y="40535"/>
                  </a:lnTo>
                  <a:cubicBezTo>
                    <a:pt x="25277" y="40847"/>
                    <a:pt x="25547" y="41066"/>
                    <a:pt x="25853" y="41066"/>
                  </a:cubicBezTo>
                  <a:cubicBezTo>
                    <a:pt x="25884" y="41066"/>
                    <a:pt x="25917" y="41064"/>
                    <a:pt x="25950" y="41059"/>
                  </a:cubicBezTo>
                  <a:lnTo>
                    <a:pt x="28442" y="40682"/>
                  </a:lnTo>
                  <a:cubicBezTo>
                    <a:pt x="28622" y="40655"/>
                    <a:pt x="28782" y="40552"/>
                    <a:pt x="28882" y="40400"/>
                  </a:cubicBezTo>
                  <a:cubicBezTo>
                    <a:pt x="28981" y="40247"/>
                    <a:pt x="29010" y="40060"/>
                    <a:pt x="28963" y="39884"/>
                  </a:cubicBezTo>
                  <a:lnTo>
                    <a:pt x="28651" y="38735"/>
                  </a:lnTo>
                  <a:lnTo>
                    <a:pt x="28651" y="38735"/>
                  </a:lnTo>
                  <a:cubicBezTo>
                    <a:pt x="28684" y="38740"/>
                    <a:pt x="28718" y="38743"/>
                    <a:pt x="28752" y="38743"/>
                  </a:cubicBezTo>
                  <a:cubicBezTo>
                    <a:pt x="28847" y="38743"/>
                    <a:pt x="28943" y="38722"/>
                    <a:pt x="29033" y="38677"/>
                  </a:cubicBezTo>
                  <a:lnTo>
                    <a:pt x="31293" y="37558"/>
                  </a:lnTo>
                  <a:cubicBezTo>
                    <a:pt x="31455" y="37478"/>
                    <a:pt x="31576" y="37331"/>
                    <a:pt x="31624" y="37156"/>
                  </a:cubicBezTo>
                  <a:cubicBezTo>
                    <a:pt x="31673" y="36980"/>
                    <a:pt x="31642" y="36793"/>
                    <a:pt x="31544" y="36639"/>
                  </a:cubicBezTo>
                  <a:lnTo>
                    <a:pt x="31168" y="36067"/>
                  </a:lnTo>
                  <a:lnTo>
                    <a:pt x="29564" y="33592"/>
                  </a:lnTo>
                  <a:lnTo>
                    <a:pt x="28818" y="32441"/>
                  </a:lnTo>
                  <a:cubicBezTo>
                    <a:pt x="28757" y="32341"/>
                    <a:pt x="28668" y="32257"/>
                    <a:pt x="28559" y="32204"/>
                  </a:cubicBezTo>
                  <a:cubicBezTo>
                    <a:pt x="28469" y="32159"/>
                    <a:pt x="28372" y="32138"/>
                    <a:pt x="28275" y="32138"/>
                  </a:cubicBezTo>
                  <a:cubicBezTo>
                    <a:pt x="28138" y="32138"/>
                    <a:pt x="28001" y="32182"/>
                    <a:pt x="27887" y="32269"/>
                  </a:cubicBezTo>
                  <a:lnTo>
                    <a:pt x="27682" y="32426"/>
                  </a:lnTo>
                  <a:cubicBezTo>
                    <a:pt x="27024" y="31488"/>
                    <a:pt x="26752" y="31003"/>
                    <a:pt x="26178" y="29868"/>
                  </a:cubicBezTo>
                  <a:cubicBezTo>
                    <a:pt x="26180" y="29839"/>
                    <a:pt x="26182" y="29807"/>
                    <a:pt x="26182" y="29776"/>
                  </a:cubicBezTo>
                  <a:cubicBezTo>
                    <a:pt x="26182" y="29702"/>
                    <a:pt x="26174" y="29631"/>
                    <a:pt x="26161" y="29561"/>
                  </a:cubicBezTo>
                  <a:lnTo>
                    <a:pt x="28554" y="17856"/>
                  </a:lnTo>
                  <a:cubicBezTo>
                    <a:pt x="28610" y="17588"/>
                    <a:pt x="28487" y="17316"/>
                    <a:pt x="28251" y="17178"/>
                  </a:cubicBezTo>
                  <a:cubicBezTo>
                    <a:pt x="27981" y="17020"/>
                    <a:pt x="27708" y="16939"/>
                    <a:pt x="27438" y="16939"/>
                  </a:cubicBezTo>
                  <a:cubicBezTo>
                    <a:pt x="27391" y="16939"/>
                    <a:pt x="27345" y="16942"/>
                    <a:pt x="27298" y="16946"/>
                  </a:cubicBezTo>
                  <a:cubicBezTo>
                    <a:pt x="27022" y="16976"/>
                    <a:pt x="26796" y="17180"/>
                    <a:pt x="26740" y="17452"/>
                  </a:cubicBezTo>
                  <a:lnTo>
                    <a:pt x="26393" y="19137"/>
                  </a:lnTo>
                  <a:lnTo>
                    <a:pt x="24853" y="18859"/>
                  </a:lnTo>
                  <a:cubicBezTo>
                    <a:pt x="24804" y="18610"/>
                    <a:pt x="24710" y="18327"/>
                    <a:pt x="24596" y="18000"/>
                  </a:cubicBezTo>
                  <a:cubicBezTo>
                    <a:pt x="24567" y="17915"/>
                    <a:pt x="24537" y="17826"/>
                    <a:pt x="24526" y="17787"/>
                  </a:cubicBezTo>
                  <a:cubicBezTo>
                    <a:pt x="24408" y="17359"/>
                    <a:pt x="24260" y="16903"/>
                    <a:pt x="24078" y="16396"/>
                  </a:cubicBezTo>
                  <a:lnTo>
                    <a:pt x="24078" y="16395"/>
                  </a:lnTo>
                  <a:cubicBezTo>
                    <a:pt x="23794" y="15619"/>
                    <a:pt x="23403" y="14893"/>
                    <a:pt x="22991" y="14152"/>
                  </a:cubicBezTo>
                  <a:cubicBezTo>
                    <a:pt x="22038" y="12449"/>
                    <a:pt x="21032" y="11069"/>
                    <a:pt x="19914" y="9937"/>
                  </a:cubicBezTo>
                  <a:cubicBezTo>
                    <a:pt x="19971" y="9656"/>
                    <a:pt x="20005" y="9367"/>
                    <a:pt x="20014" y="9070"/>
                  </a:cubicBezTo>
                  <a:cubicBezTo>
                    <a:pt x="20036" y="8469"/>
                    <a:pt x="19954" y="7883"/>
                    <a:pt x="19779" y="7374"/>
                  </a:cubicBezTo>
                  <a:cubicBezTo>
                    <a:pt x="19571" y="6767"/>
                    <a:pt x="19241" y="6286"/>
                    <a:pt x="18798" y="5945"/>
                  </a:cubicBezTo>
                  <a:cubicBezTo>
                    <a:pt x="18407" y="5639"/>
                    <a:pt x="17952" y="5472"/>
                    <a:pt x="17516" y="5472"/>
                  </a:cubicBezTo>
                  <a:cubicBezTo>
                    <a:pt x="17490" y="5472"/>
                    <a:pt x="17466" y="5472"/>
                    <a:pt x="17443" y="5473"/>
                  </a:cubicBezTo>
                  <a:cubicBezTo>
                    <a:pt x="17092" y="5487"/>
                    <a:pt x="16747" y="5602"/>
                    <a:pt x="16362" y="5832"/>
                  </a:cubicBezTo>
                  <a:cubicBezTo>
                    <a:pt x="16252" y="5898"/>
                    <a:pt x="16146" y="5970"/>
                    <a:pt x="16045" y="6043"/>
                  </a:cubicBezTo>
                  <a:cubicBezTo>
                    <a:pt x="16006" y="5926"/>
                    <a:pt x="15960" y="5814"/>
                    <a:pt x="15906" y="5706"/>
                  </a:cubicBezTo>
                  <a:cubicBezTo>
                    <a:pt x="15748" y="5388"/>
                    <a:pt x="15521" y="5102"/>
                    <a:pt x="15249" y="4878"/>
                  </a:cubicBezTo>
                  <a:cubicBezTo>
                    <a:pt x="14951" y="4637"/>
                    <a:pt x="14605" y="4478"/>
                    <a:pt x="14249" y="4419"/>
                  </a:cubicBezTo>
                  <a:cubicBezTo>
                    <a:pt x="14143" y="4402"/>
                    <a:pt x="14034" y="4393"/>
                    <a:pt x="13925" y="4393"/>
                  </a:cubicBezTo>
                  <a:cubicBezTo>
                    <a:pt x="13277" y="4393"/>
                    <a:pt x="12606" y="4702"/>
                    <a:pt x="12086" y="5245"/>
                  </a:cubicBezTo>
                  <a:lnTo>
                    <a:pt x="12083" y="5247"/>
                  </a:lnTo>
                  <a:cubicBezTo>
                    <a:pt x="11891" y="5449"/>
                    <a:pt x="11720" y="5677"/>
                    <a:pt x="11554" y="5948"/>
                  </a:cubicBezTo>
                  <a:cubicBezTo>
                    <a:pt x="11299" y="5655"/>
                    <a:pt x="11016" y="5450"/>
                    <a:pt x="10700" y="5323"/>
                  </a:cubicBezTo>
                  <a:cubicBezTo>
                    <a:pt x="10467" y="5228"/>
                    <a:pt x="10220" y="5179"/>
                    <a:pt x="9962" y="5179"/>
                  </a:cubicBezTo>
                  <a:cubicBezTo>
                    <a:pt x="9172" y="5179"/>
                    <a:pt x="8352" y="5646"/>
                    <a:pt x="7874" y="6369"/>
                  </a:cubicBezTo>
                  <a:cubicBezTo>
                    <a:pt x="7873" y="6370"/>
                    <a:pt x="7873" y="6371"/>
                    <a:pt x="7872" y="6373"/>
                  </a:cubicBezTo>
                  <a:cubicBezTo>
                    <a:pt x="7793" y="6493"/>
                    <a:pt x="7724" y="6617"/>
                    <a:pt x="7663" y="6747"/>
                  </a:cubicBezTo>
                  <a:cubicBezTo>
                    <a:pt x="7664" y="6721"/>
                    <a:pt x="7665" y="6693"/>
                    <a:pt x="7667" y="6668"/>
                  </a:cubicBezTo>
                  <a:lnTo>
                    <a:pt x="7667" y="6665"/>
                  </a:lnTo>
                  <a:cubicBezTo>
                    <a:pt x="7673" y="6595"/>
                    <a:pt x="7677" y="6539"/>
                    <a:pt x="7686" y="6489"/>
                  </a:cubicBezTo>
                  <a:cubicBezTo>
                    <a:pt x="7688" y="6472"/>
                    <a:pt x="7690" y="6457"/>
                    <a:pt x="7691" y="6440"/>
                  </a:cubicBezTo>
                  <a:cubicBezTo>
                    <a:pt x="7696" y="6385"/>
                    <a:pt x="7705" y="6319"/>
                    <a:pt x="7715" y="6250"/>
                  </a:cubicBezTo>
                  <a:cubicBezTo>
                    <a:pt x="7716" y="6242"/>
                    <a:pt x="7719" y="6233"/>
                    <a:pt x="7719" y="6226"/>
                  </a:cubicBezTo>
                  <a:cubicBezTo>
                    <a:pt x="7832" y="5457"/>
                    <a:pt x="8076" y="4801"/>
                    <a:pt x="8425" y="4326"/>
                  </a:cubicBezTo>
                  <a:cubicBezTo>
                    <a:pt x="8425" y="4326"/>
                    <a:pt x="8425" y="4325"/>
                    <a:pt x="8428" y="4325"/>
                  </a:cubicBezTo>
                  <a:cubicBezTo>
                    <a:pt x="8679" y="3980"/>
                    <a:pt x="9293" y="3262"/>
                    <a:pt x="9746" y="2865"/>
                  </a:cubicBezTo>
                  <a:cubicBezTo>
                    <a:pt x="10019" y="2626"/>
                    <a:pt x="10125" y="2250"/>
                    <a:pt x="10016" y="1905"/>
                  </a:cubicBezTo>
                  <a:cubicBezTo>
                    <a:pt x="9906" y="1560"/>
                    <a:pt x="9603" y="1315"/>
                    <a:pt x="9244" y="1280"/>
                  </a:cubicBezTo>
                  <a:cubicBezTo>
                    <a:pt x="9241" y="1280"/>
                    <a:pt x="9239" y="1280"/>
                    <a:pt x="9235" y="1279"/>
                  </a:cubicBezTo>
                  <a:cubicBezTo>
                    <a:pt x="9088" y="1265"/>
                    <a:pt x="8936" y="1258"/>
                    <a:pt x="8785" y="1258"/>
                  </a:cubicBezTo>
                  <a:cubicBezTo>
                    <a:pt x="8042" y="1258"/>
                    <a:pt x="7273" y="1416"/>
                    <a:pt x="6560" y="1712"/>
                  </a:cubicBezTo>
                  <a:cubicBezTo>
                    <a:pt x="6559" y="1712"/>
                    <a:pt x="6559" y="1713"/>
                    <a:pt x="6558" y="1713"/>
                  </a:cubicBezTo>
                  <a:cubicBezTo>
                    <a:pt x="5886" y="1999"/>
                    <a:pt x="5281" y="2417"/>
                    <a:pt x="4778" y="2937"/>
                  </a:cubicBezTo>
                  <a:cubicBezTo>
                    <a:pt x="4692" y="2685"/>
                    <a:pt x="4590" y="2430"/>
                    <a:pt x="4471" y="2194"/>
                  </a:cubicBezTo>
                  <a:cubicBezTo>
                    <a:pt x="3947" y="1146"/>
                    <a:pt x="2946" y="338"/>
                    <a:pt x="1796" y="32"/>
                  </a:cubicBezTo>
                  <a:cubicBezTo>
                    <a:pt x="1795" y="32"/>
                    <a:pt x="1795" y="32"/>
                    <a:pt x="1794" y="31"/>
                  </a:cubicBezTo>
                  <a:cubicBezTo>
                    <a:pt x="1718" y="11"/>
                    <a:pt x="1638" y="0"/>
                    <a:pt x="1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10" name="Google Shape;1903;p39"/>
            <p:cNvSpPr/>
            <p:nvPr/>
          </p:nvSpPr>
          <p:spPr>
            <a:xfrm>
              <a:off x="4266095" y="2899226"/>
              <a:ext cx="389811" cy="1800004"/>
            </a:xfrm>
            <a:custGeom>
              <a:avLst/>
              <a:gdLst/>
              <a:ahLst/>
              <a:cxnLst/>
              <a:rect l="l" t="t" r="r" b="b"/>
              <a:pathLst>
                <a:path w="10150" h="46869" extrusionOk="0">
                  <a:moveTo>
                    <a:pt x="9660" y="0"/>
                  </a:moveTo>
                  <a:cubicBezTo>
                    <a:pt x="9635" y="0"/>
                    <a:pt x="9611" y="2"/>
                    <a:pt x="9586" y="4"/>
                  </a:cubicBezTo>
                  <a:lnTo>
                    <a:pt x="9114" y="2300"/>
                  </a:lnTo>
                  <a:lnTo>
                    <a:pt x="9053" y="2582"/>
                  </a:lnTo>
                  <a:lnTo>
                    <a:pt x="8094" y="7248"/>
                  </a:lnTo>
                  <a:lnTo>
                    <a:pt x="8034" y="7542"/>
                  </a:lnTo>
                  <a:lnTo>
                    <a:pt x="0" y="46869"/>
                  </a:lnTo>
                  <a:lnTo>
                    <a:pt x="595" y="46869"/>
                  </a:lnTo>
                  <a:lnTo>
                    <a:pt x="10150" y="152"/>
                  </a:lnTo>
                  <a:cubicBezTo>
                    <a:pt x="9987" y="57"/>
                    <a:pt x="9822" y="0"/>
                    <a:pt x="9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11" name="Google Shape;1904;p39"/>
            <p:cNvSpPr/>
            <p:nvPr/>
          </p:nvSpPr>
          <p:spPr>
            <a:xfrm>
              <a:off x="3883082" y="2417473"/>
              <a:ext cx="445767" cy="309007"/>
            </a:xfrm>
            <a:custGeom>
              <a:avLst/>
              <a:gdLst/>
              <a:ahLst/>
              <a:cxnLst/>
              <a:rect l="l" t="t" r="r" b="b"/>
              <a:pathLst>
                <a:path w="11607" h="8046" extrusionOk="0">
                  <a:moveTo>
                    <a:pt x="6117" y="1"/>
                  </a:moveTo>
                  <a:cubicBezTo>
                    <a:pt x="5603" y="1"/>
                    <a:pt x="5100" y="280"/>
                    <a:pt x="4738" y="656"/>
                  </a:cubicBezTo>
                  <a:cubicBezTo>
                    <a:pt x="4470" y="939"/>
                    <a:pt x="4266" y="1269"/>
                    <a:pt x="4088" y="1618"/>
                  </a:cubicBezTo>
                  <a:cubicBezTo>
                    <a:pt x="3992" y="1802"/>
                    <a:pt x="3901" y="1992"/>
                    <a:pt x="3814" y="2181"/>
                  </a:cubicBezTo>
                  <a:cubicBezTo>
                    <a:pt x="3717" y="2001"/>
                    <a:pt x="3615" y="1813"/>
                    <a:pt x="3496" y="1642"/>
                  </a:cubicBezTo>
                  <a:cubicBezTo>
                    <a:pt x="3280" y="1317"/>
                    <a:pt x="3016" y="1030"/>
                    <a:pt x="2654" y="883"/>
                  </a:cubicBezTo>
                  <a:cubicBezTo>
                    <a:pt x="2493" y="818"/>
                    <a:pt x="2325" y="787"/>
                    <a:pt x="2157" y="787"/>
                  </a:cubicBezTo>
                  <a:cubicBezTo>
                    <a:pt x="1554" y="787"/>
                    <a:pt x="942" y="1173"/>
                    <a:pt x="598" y="1692"/>
                  </a:cubicBezTo>
                  <a:cubicBezTo>
                    <a:pt x="418" y="1969"/>
                    <a:pt x="297" y="2269"/>
                    <a:pt x="231" y="2581"/>
                  </a:cubicBezTo>
                  <a:cubicBezTo>
                    <a:pt x="1" y="3649"/>
                    <a:pt x="385" y="4862"/>
                    <a:pt x="998" y="5809"/>
                  </a:cubicBezTo>
                  <a:cubicBezTo>
                    <a:pt x="1048" y="5888"/>
                    <a:pt x="1100" y="5963"/>
                    <a:pt x="1156" y="6038"/>
                  </a:cubicBezTo>
                  <a:cubicBezTo>
                    <a:pt x="1743" y="6425"/>
                    <a:pt x="2398" y="6712"/>
                    <a:pt x="3047" y="6980"/>
                  </a:cubicBezTo>
                  <a:cubicBezTo>
                    <a:pt x="4143" y="7434"/>
                    <a:pt x="5266" y="7858"/>
                    <a:pt x="6440" y="7998"/>
                  </a:cubicBezTo>
                  <a:cubicBezTo>
                    <a:pt x="6694" y="8029"/>
                    <a:pt x="6951" y="8045"/>
                    <a:pt x="7209" y="8045"/>
                  </a:cubicBezTo>
                  <a:cubicBezTo>
                    <a:pt x="8145" y="8045"/>
                    <a:pt x="9079" y="7830"/>
                    <a:pt x="9854" y="7319"/>
                  </a:cubicBezTo>
                  <a:cubicBezTo>
                    <a:pt x="10070" y="7176"/>
                    <a:pt x="10274" y="7009"/>
                    <a:pt x="10459" y="6830"/>
                  </a:cubicBezTo>
                  <a:lnTo>
                    <a:pt x="10467" y="6821"/>
                  </a:lnTo>
                  <a:cubicBezTo>
                    <a:pt x="10779" y="6421"/>
                    <a:pt x="11036" y="6007"/>
                    <a:pt x="11216" y="5617"/>
                  </a:cubicBezTo>
                  <a:cubicBezTo>
                    <a:pt x="11425" y="5164"/>
                    <a:pt x="11550" y="4598"/>
                    <a:pt x="11572" y="4016"/>
                  </a:cubicBezTo>
                  <a:cubicBezTo>
                    <a:pt x="11607" y="3016"/>
                    <a:pt x="11323" y="1976"/>
                    <a:pt x="10601" y="1419"/>
                  </a:cubicBezTo>
                  <a:cubicBezTo>
                    <a:pt x="10347" y="1219"/>
                    <a:pt x="10033" y="1079"/>
                    <a:pt x="9713" y="1079"/>
                  </a:cubicBezTo>
                  <a:cubicBezTo>
                    <a:pt x="9696" y="1079"/>
                    <a:pt x="9678" y="1080"/>
                    <a:pt x="9661" y="1081"/>
                  </a:cubicBezTo>
                  <a:cubicBezTo>
                    <a:pt x="9382" y="1092"/>
                    <a:pt x="9120" y="1209"/>
                    <a:pt x="8881" y="1352"/>
                  </a:cubicBezTo>
                  <a:cubicBezTo>
                    <a:pt x="8543" y="1553"/>
                    <a:pt x="8242" y="1812"/>
                    <a:pt x="7997" y="2116"/>
                  </a:cubicBezTo>
                  <a:cubicBezTo>
                    <a:pt x="7895" y="2235"/>
                    <a:pt x="7804" y="2361"/>
                    <a:pt x="7724" y="2494"/>
                  </a:cubicBezTo>
                  <a:cubicBezTo>
                    <a:pt x="7743" y="2345"/>
                    <a:pt x="7756" y="2197"/>
                    <a:pt x="7756" y="2048"/>
                  </a:cubicBezTo>
                  <a:cubicBezTo>
                    <a:pt x="7759" y="1672"/>
                    <a:pt x="7692" y="1296"/>
                    <a:pt x="7526" y="957"/>
                  </a:cubicBezTo>
                  <a:cubicBezTo>
                    <a:pt x="7296" y="488"/>
                    <a:pt x="6856" y="104"/>
                    <a:pt x="6340" y="19"/>
                  </a:cubicBezTo>
                  <a:cubicBezTo>
                    <a:pt x="6266" y="7"/>
                    <a:pt x="6191" y="1"/>
                    <a:pt x="6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12" name="Google Shape;1905;p39"/>
            <p:cNvSpPr/>
            <p:nvPr/>
          </p:nvSpPr>
          <p:spPr>
            <a:xfrm>
              <a:off x="3607757" y="2248875"/>
              <a:ext cx="910698" cy="956976"/>
            </a:xfrm>
            <a:custGeom>
              <a:avLst/>
              <a:gdLst/>
              <a:ahLst/>
              <a:cxnLst/>
              <a:rect l="l" t="t" r="r" b="b"/>
              <a:pathLst>
                <a:path w="23713" h="24918" extrusionOk="0">
                  <a:moveTo>
                    <a:pt x="915" y="0"/>
                  </a:moveTo>
                  <a:cubicBezTo>
                    <a:pt x="746" y="0"/>
                    <a:pt x="610" y="154"/>
                    <a:pt x="652" y="333"/>
                  </a:cubicBezTo>
                  <a:cubicBezTo>
                    <a:pt x="789" y="896"/>
                    <a:pt x="881" y="1846"/>
                    <a:pt x="893" y="2006"/>
                  </a:cubicBezTo>
                  <a:cubicBezTo>
                    <a:pt x="987" y="3100"/>
                    <a:pt x="889" y="4205"/>
                    <a:pt x="748" y="5286"/>
                  </a:cubicBezTo>
                  <a:cubicBezTo>
                    <a:pt x="625" y="6236"/>
                    <a:pt x="453" y="7180"/>
                    <a:pt x="290" y="8130"/>
                  </a:cubicBezTo>
                  <a:cubicBezTo>
                    <a:pt x="142" y="9005"/>
                    <a:pt x="51" y="9930"/>
                    <a:pt x="30" y="10872"/>
                  </a:cubicBezTo>
                  <a:lnTo>
                    <a:pt x="30" y="11029"/>
                  </a:lnTo>
                  <a:cubicBezTo>
                    <a:pt x="0" y="13376"/>
                    <a:pt x="409" y="15828"/>
                    <a:pt x="1366" y="17967"/>
                  </a:cubicBezTo>
                  <a:cubicBezTo>
                    <a:pt x="1386" y="18021"/>
                    <a:pt x="1410" y="18069"/>
                    <a:pt x="1435" y="18123"/>
                  </a:cubicBezTo>
                  <a:cubicBezTo>
                    <a:pt x="1707" y="18708"/>
                    <a:pt x="2019" y="19271"/>
                    <a:pt x="2380" y="19802"/>
                  </a:cubicBezTo>
                  <a:cubicBezTo>
                    <a:pt x="2421" y="19865"/>
                    <a:pt x="2465" y="19926"/>
                    <a:pt x="2505" y="19991"/>
                  </a:cubicBezTo>
                  <a:cubicBezTo>
                    <a:pt x="3289" y="21096"/>
                    <a:pt x="4271" y="22048"/>
                    <a:pt x="5475" y="22760"/>
                  </a:cubicBezTo>
                  <a:cubicBezTo>
                    <a:pt x="5478" y="22760"/>
                    <a:pt x="5478" y="22764"/>
                    <a:pt x="5481" y="22764"/>
                  </a:cubicBezTo>
                  <a:cubicBezTo>
                    <a:pt x="5523" y="22786"/>
                    <a:pt x="5564" y="22813"/>
                    <a:pt x="5606" y="22833"/>
                  </a:cubicBezTo>
                  <a:cubicBezTo>
                    <a:pt x="6431" y="23308"/>
                    <a:pt x="7317" y="23667"/>
                    <a:pt x="8236" y="23940"/>
                  </a:cubicBezTo>
                  <a:cubicBezTo>
                    <a:pt x="8305" y="23963"/>
                    <a:pt x="8377" y="23984"/>
                    <a:pt x="8446" y="24005"/>
                  </a:cubicBezTo>
                  <a:cubicBezTo>
                    <a:pt x="9614" y="24341"/>
                    <a:pt x="10832" y="24552"/>
                    <a:pt x="12024" y="24708"/>
                  </a:cubicBezTo>
                  <a:cubicBezTo>
                    <a:pt x="12076" y="24716"/>
                    <a:pt x="12128" y="24722"/>
                    <a:pt x="12182" y="24727"/>
                  </a:cubicBezTo>
                  <a:cubicBezTo>
                    <a:pt x="12333" y="24748"/>
                    <a:pt x="12488" y="24766"/>
                    <a:pt x="12639" y="24783"/>
                  </a:cubicBezTo>
                  <a:cubicBezTo>
                    <a:pt x="13373" y="24867"/>
                    <a:pt x="14126" y="24918"/>
                    <a:pt x="14881" y="24918"/>
                  </a:cubicBezTo>
                  <a:cubicBezTo>
                    <a:pt x="17248" y="24918"/>
                    <a:pt x="19635" y="24422"/>
                    <a:pt x="21520" y="22930"/>
                  </a:cubicBezTo>
                  <a:lnTo>
                    <a:pt x="23596" y="18698"/>
                  </a:lnTo>
                  <a:cubicBezTo>
                    <a:pt x="23713" y="18461"/>
                    <a:pt x="23348" y="17572"/>
                    <a:pt x="23276" y="17315"/>
                  </a:cubicBezTo>
                  <a:cubicBezTo>
                    <a:pt x="23151" y="16860"/>
                    <a:pt x="23002" y="16412"/>
                    <a:pt x="22842" y="15968"/>
                  </a:cubicBezTo>
                  <a:cubicBezTo>
                    <a:pt x="22571" y="15225"/>
                    <a:pt x="22185" y="14516"/>
                    <a:pt x="21798" y="13820"/>
                  </a:cubicBezTo>
                  <a:cubicBezTo>
                    <a:pt x="20947" y="12299"/>
                    <a:pt x="19943" y="10847"/>
                    <a:pt x="18699" y="9616"/>
                  </a:cubicBezTo>
                  <a:cubicBezTo>
                    <a:pt x="18302" y="9224"/>
                    <a:pt x="17862" y="8842"/>
                    <a:pt x="17390" y="8487"/>
                  </a:cubicBezTo>
                  <a:cubicBezTo>
                    <a:pt x="17342" y="8448"/>
                    <a:pt x="17293" y="8414"/>
                    <a:pt x="17243" y="8379"/>
                  </a:cubicBezTo>
                  <a:cubicBezTo>
                    <a:pt x="16497" y="7830"/>
                    <a:pt x="15674" y="7355"/>
                    <a:pt x="14811" y="7026"/>
                  </a:cubicBezTo>
                  <a:cubicBezTo>
                    <a:pt x="14713" y="6985"/>
                    <a:pt x="14613" y="6951"/>
                    <a:pt x="14511" y="6916"/>
                  </a:cubicBezTo>
                  <a:lnTo>
                    <a:pt x="14508" y="6916"/>
                  </a:lnTo>
                  <a:cubicBezTo>
                    <a:pt x="14161" y="6797"/>
                    <a:pt x="13806" y="6700"/>
                    <a:pt x="13450" y="6633"/>
                  </a:cubicBezTo>
                  <a:cubicBezTo>
                    <a:pt x="13400" y="6624"/>
                    <a:pt x="13351" y="6616"/>
                    <a:pt x="13301" y="6611"/>
                  </a:cubicBezTo>
                  <a:cubicBezTo>
                    <a:pt x="12968" y="6555"/>
                    <a:pt x="12633" y="6526"/>
                    <a:pt x="12297" y="6526"/>
                  </a:cubicBezTo>
                  <a:cubicBezTo>
                    <a:pt x="12087" y="6526"/>
                    <a:pt x="11876" y="6537"/>
                    <a:pt x="11667" y="6561"/>
                  </a:cubicBezTo>
                  <a:cubicBezTo>
                    <a:pt x="11158" y="6616"/>
                    <a:pt x="10660" y="6718"/>
                    <a:pt x="10170" y="6850"/>
                  </a:cubicBezTo>
                  <a:cubicBezTo>
                    <a:pt x="10120" y="6861"/>
                    <a:pt x="10074" y="6873"/>
                    <a:pt x="10024" y="6889"/>
                  </a:cubicBezTo>
                  <a:cubicBezTo>
                    <a:pt x="9673" y="6985"/>
                    <a:pt x="9327" y="7093"/>
                    <a:pt x="8980" y="7206"/>
                  </a:cubicBezTo>
                  <a:lnTo>
                    <a:pt x="8613" y="7328"/>
                  </a:lnTo>
                  <a:cubicBezTo>
                    <a:pt x="8611" y="7328"/>
                    <a:pt x="8607" y="7331"/>
                    <a:pt x="8605" y="7331"/>
                  </a:cubicBezTo>
                  <a:cubicBezTo>
                    <a:pt x="8356" y="7416"/>
                    <a:pt x="8074" y="7472"/>
                    <a:pt x="7796" y="7474"/>
                  </a:cubicBezTo>
                  <a:lnTo>
                    <a:pt x="7794" y="7474"/>
                  </a:lnTo>
                  <a:cubicBezTo>
                    <a:pt x="7775" y="7475"/>
                    <a:pt x="7756" y="7475"/>
                    <a:pt x="7737" y="7475"/>
                  </a:cubicBezTo>
                  <a:cubicBezTo>
                    <a:pt x="7654" y="7475"/>
                    <a:pt x="7573" y="7469"/>
                    <a:pt x="7493" y="7457"/>
                  </a:cubicBezTo>
                  <a:lnTo>
                    <a:pt x="7490" y="7457"/>
                  </a:lnTo>
                  <a:cubicBezTo>
                    <a:pt x="7248" y="7418"/>
                    <a:pt x="7024" y="7336"/>
                    <a:pt x="6834" y="7180"/>
                  </a:cubicBezTo>
                  <a:lnTo>
                    <a:pt x="6831" y="7180"/>
                  </a:lnTo>
                  <a:cubicBezTo>
                    <a:pt x="6715" y="7087"/>
                    <a:pt x="6615" y="6968"/>
                    <a:pt x="6533" y="6816"/>
                  </a:cubicBezTo>
                  <a:cubicBezTo>
                    <a:pt x="6395" y="6562"/>
                    <a:pt x="6367" y="6265"/>
                    <a:pt x="6389" y="5977"/>
                  </a:cubicBezTo>
                  <a:cubicBezTo>
                    <a:pt x="6395" y="5902"/>
                    <a:pt x="6401" y="5828"/>
                    <a:pt x="6412" y="5753"/>
                  </a:cubicBezTo>
                  <a:cubicBezTo>
                    <a:pt x="6418" y="5674"/>
                    <a:pt x="6429" y="5595"/>
                    <a:pt x="6443" y="5516"/>
                  </a:cubicBezTo>
                  <a:lnTo>
                    <a:pt x="6443" y="5513"/>
                  </a:lnTo>
                  <a:cubicBezTo>
                    <a:pt x="6556" y="4723"/>
                    <a:pt x="6816" y="3923"/>
                    <a:pt x="7271" y="3306"/>
                  </a:cubicBezTo>
                  <a:cubicBezTo>
                    <a:pt x="7541" y="2936"/>
                    <a:pt x="8184" y="2183"/>
                    <a:pt x="8684" y="1744"/>
                  </a:cubicBezTo>
                  <a:cubicBezTo>
                    <a:pt x="8861" y="1590"/>
                    <a:pt x="8772" y="1297"/>
                    <a:pt x="8538" y="1274"/>
                  </a:cubicBezTo>
                  <a:cubicBezTo>
                    <a:pt x="8408" y="1263"/>
                    <a:pt x="8277" y="1258"/>
                    <a:pt x="8146" y="1258"/>
                  </a:cubicBezTo>
                  <a:cubicBezTo>
                    <a:pt x="7469" y="1258"/>
                    <a:pt x="6785" y="1404"/>
                    <a:pt x="6165" y="1661"/>
                  </a:cubicBezTo>
                  <a:cubicBezTo>
                    <a:pt x="5193" y="2073"/>
                    <a:pt x="4364" y="2816"/>
                    <a:pt x="3859" y="3737"/>
                  </a:cubicBezTo>
                  <a:cubicBezTo>
                    <a:pt x="3739" y="3130"/>
                    <a:pt x="3535" y="2391"/>
                    <a:pt x="3257" y="1841"/>
                  </a:cubicBezTo>
                  <a:cubicBezTo>
                    <a:pt x="2808" y="943"/>
                    <a:pt x="1954" y="266"/>
                    <a:pt x="988" y="10"/>
                  </a:cubicBezTo>
                  <a:cubicBezTo>
                    <a:pt x="964" y="3"/>
                    <a:pt x="939" y="0"/>
                    <a:pt x="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13" name="Google Shape;1906;p39"/>
            <p:cNvSpPr/>
            <p:nvPr/>
          </p:nvSpPr>
          <p:spPr>
            <a:xfrm>
              <a:off x="4097690" y="2896576"/>
              <a:ext cx="221597" cy="221597"/>
            </a:xfrm>
            <a:custGeom>
              <a:avLst/>
              <a:gdLst/>
              <a:ahLst/>
              <a:cxnLst/>
              <a:rect l="l" t="t" r="r" b="b"/>
              <a:pathLst>
                <a:path w="5770" h="5770" extrusionOk="0">
                  <a:moveTo>
                    <a:pt x="2886" y="1"/>
                  </a:moveTo>
                  <a:cubicBezTo>
                    <a:pt x="1293" y="1"/>
                    <a:pt x="1" y="1292"/>
                    <a:pt x="1" y="2886"/>
                  </a:cubicBezTo>
                  <a:cubicBezTo>
                    <a:pt x="1" y="4478"/>
                    <a:pt x="1293" y="5769"/>
                    <a:pt x="2886" y="5769"/>
                  </a:cubicBezTo>
                  <a:cubicBezTo>
                    <a:pt x="4478" y="5769"/>
                    <a:pt x="5769" y="4478"/>
                    <a:pt x="5769" y="2886"/>
                  </a:cubicBezTo>
                  <a:cubicBezTo>
                    <a:pt x="5769" y="1292"/>
                    <a:pt x="4478" y="1"/>
                    <a:pt x="2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14" name="Google Shape;1907;p39"/>
            <p:cNvSpPr/>
            <p:nvPr/>
          </p:nvSpPr>
          <p:spPr>
            <a:xfrm>
              <a:off x="4410268" y="2958945"/>
              <a:ext cx="104385" cy="170672"/>
            </a:xfrm>
            <a:custGeom>
              <a:avLst/>
              <a:gdLst/>
              <a:ahLst/>
              <a:cxnLst/>
              <a:rect l="l" t="t" r="r" b="b"/>
              <a:pathLst>
                <a:path w="2718" h="4444" extrusionOk="0">
                  <a:moveTo>
                    <a:pt x="2717" y="0"/>
                  </a:moveTo>
                  <a:cubicBezTo>
                    <a:pt x="2717" y="0"/>
                    <a:pt x="1340" y="112"/>
                    <a:pt x="669" y="1861"/>
                  </a:cubicBezTo>
                  <a:cubicBezTo>
                    <a:pt x="0" y="3611"/>
                    <a:pt x="624" y="4444"/>
                    <a:pt x="624" y="4444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15" name="Google Shape;1908;p39"/>
            <p:cNvSpPr/>
            <p:nvPr/>
          </p:nvSpPr>
          <p:spPr>
            <a:xfrm>
              <a:off x="4235909" y="2848915"/>
              <a:ext cx="105767" cy="105844"/>
            </a:xfrm>
            <a:custGeom>
              <a:avLst/>
              <a:gdLst/>
              <a:ahLst/>
              <a:cxnLst/>
              <a:rect l="l" t="t" r="r" b="b"/>
              <a:pathLst>
                <a:path w="2754" h="2756" extrusionOk="0">
                  <a:moveTo>
                    <a:pt x="1374" y="1"/>
                  </a:moveTo>
                  <a:cubicBezTo>
                    <a:pt x="615" y="1"/>
                    <a:pt x="0" y="617"/>
                    <a:pt x="0" y="1378"/>
                  </a:cubicBezTo>
                  <a:cubicBezTo>
                    <a:pt x="0" y="2138"/>
                    <a:pt x="616" y="2755"/>
                    <a:pt x="1376" y="2755"/>
                  </a:cubicBezTo>
                  <a:cubicBezTo>
                    <a:pt x="2136" y="2755"/>
                    <a:pt x="2753" y="2138"/>
                    <a:pt x="2753" y="1378"/>
                  </a:cubicBezTo>
                  <a:cubicBezTo>
                    <a:pt x="2753" y="618"/>
                    <a:pt x="2136" y="1"/>
                    <a:pt x="1376" y="1"/>
                  </a:cubicBezTo>
                  <a:cubicBezTo>
                    <a:pt x="1376" y="1"/>
                    <a:pt x="1375" y="1"/>
                    <a:pt x="137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16" name="Google Shape;1909;p39"/>
            <p:cNvSpPr/>
            <p:nvPr/>
          </p:nvSpPr>
          <p:spPr>
            <a:xfrm>
              <a:off x="4030366" y="2570709"/>
              <a:ext cx="245254" cy="627883"/>
            </a:xfrm>
            <a:custGeom>
              <a:avLst/>
              <a:gdLst/>
              <a:ahLst/>
              <a:cxnLst/>
              <a:rect l="l" t="t" r="r" b="b"/>
              <a:pathLst>
                <a:path w="6386" h="16349" extrusionOk="0">
                  <a:moveTo>
                    <a:pt x="6239" y="0"/>
                  </a:moveTo>
                  <a:cubicBezTo>
                    <a:pt x="5892" y="102"/>
                    <a:pt x="5558" y="237"/>
                    <a:pt x="5237" y="397"/>
                  </a:cubicBezTo>
                  <a:cubicBezTo>
                    <a:pt x="4373" y="834"/>
                    <a:pt x="3589" y="1499"/>
                    <a:pt x="2908" y="2366"/>
                  </a:cubicBezTo>
                  <a:cubicBezTo>
                    <a:pt x="2875" y="2404"/>
                    <a:pt x="2846" y="2438"/>
                    <a:pt x="2819" y="2477"/>
                  </a:cubicBezTo>
                  <a:cubicBezTo>
                    <a:pt x="2212" y="3263"/>
                    <a:pt x="1688" y="4214"/>
                    <a:pt x="1254" y="5304"/>
                  </a:cubicBezTo>
                  <a:cubicBezTo>
                    <a:pt x="378" y="7526"/>
                    <a:pt x="0" y="9882"/>
                    <a:pt x="174" y="12116"/>
                  </a:cubicBezTo>
                  <a:cubicBezTo>
                    <a:pt x="284" y="13554"/>
                    <a:pt x="617" y="14956"/>
                    <a:pt x="1021" y="16329"/>
                  </a:cubicBezTo>
                  <a:cubicBezTo>
                    <a:pt x="1073" y="16337"/>
                    <a:pt x="1127" y="16343"/>
                    <a:pt x="1179" y="16348"/>
                  </a:cubicBezTo>
                  <a:cubicBezTo>
                    <a:pt x="767" y="14963"/>
                    <a:pt x="430" y="13550"/>
                    <a:pt x="318" y="12103"/>
                  </a:cubicBezTo>
                  <a:cubicBezTo>
                    <a:pt x="149" y="9894"/>
                    <a:pt x="520" y="7561"/>
                    <a:pt x="1391" y="5359"/>
                  </a:cubicBezTo>
                  <a:cubicBezTo>
                    <a:pt x="2035" y="3733"/>
                    <a:pt x="3237" y="1575"/>
                    <a:pt x="5303" y="528"/>
                  </a:cubicBezTo>
                  <a:cubicBezTo>
                    <a:pt x="5648" y="353"/>
                    <a:pt x="6012" y="214"/>
                    <a:pt x="6386" y="108"/>
                  </a:cubicBezTo>
                  <a:cubicBezTo>
                    <a:pt x="6339" y="70"/>
                    <a:pt x="6289" y="36"/>
                    <a:pt x="6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17" name="Google Shape;1910;p39"/>
            <p:cNvSpPr/>
            <p:nvPr/>
          </p:nvSpPr>
          <p:spPr>
            <a:xfrm>
              <a:off x="3902246" y="2514407"/>
              <a:ext cx="274519" cy="656380"/>
            </a:xfrm>
            <a:custGeom>
              <a:avLst/>
              <a:gdLst/>
              <a:ahLst/>
              <a:cxnLst/>
              <a:rect l="l" t="t" r="r" b="b"/>
              <a:pathLst>
                <a:path w="7148" h="17091" extrusionOk="0">
                  <a:moveTo>
                    <a:pt x="6844" y="1"/>
                  </a:moveTo>
                  <a:cubicBezTo>
                    <a:pt x="6812" y="6"/>
                    <a:pt x="6780" y="14"/>
                    <a:pt x="6747" y="20"/>
                  </a:cubicBezTo>
                  <a:cubicBezTo>
                    <a:pt x="6433" y="87"/>
                    <a:pt x="6168" y="200"/>
                    <a:pt x="5955" y="361"/>
                  </a:cubicBezTo>
                  <a:cubicBezTo>
                    <a:pt x="5928" y="378"/>
                    <a:pt x="5902" y="400"/>
                    <a:pt x="5879" y="420"/>
                  </a:cubicBezTo>
                  <a:cubicBezTo>
                    <a:pt x="5850" y="443"/>
                    <a:pt x="5822" y="469"/>
                    <a:pt x="5794" y="500"/>
                  </a:cubicBezTo>
                  <a:cubicBezTo>
                    <a:pt x="5386" y="897"/>
                    <a:pt x="5201" y="1538"/>
                    <a:pt x="5311" y="2203"/>
                  </a:cubicBezTo>
                  <a:cubicBezTo>
                    <a:pt x="5405" y="2765"/>
                    <a:pt x="5675" y="3260"/>
                    <a:pt x="5950" y="3660"/>
                  </a:cubicBezTo>
                  <a:cubicBezTo>
                    <a:pt x="5570" y="3486"/>
                    <a:pt x="5135" y="3395"/>
                    <a:pt x="4697" y="3395"/>
                  </a:cubicBezTo>
                  <a:cubicBezTo>
                    <a:pt x="4424" y="3395"/>
                    <a:pt x="4150" y="3430"/>
                    <a:pt x="3887" y="3503"/>
                  </a:cubicBezTo>
                  <a:cubicBezTo>
                    <a:pt x="3217" y="3688"/>
                    <a:pt x="2623" y="4130"/>
                    <a:pt x="2240" y="4710"/>
                  </a:cubicBezTo>
                  <a:cubicBezTo>
                    <a:pt x="2226" y="4737"/>
                    <a:pt x="2207" y="4762"/>
                    <a:pt x="2193" y="4789"/>
                  </a:cubicBezTo>
                  <a:cubicBezTo>
                    <a:pt x="2157" y="4845"/>
                    <a:pt x="2127" y="4905"/>
                    <a:pt x="2094" y="4964"/>
                  </a:cubicBezTo>
                  <a:cubicBezTo>
                    <a:pt x="1936" y="5278"/>
                    <a:pt x="1855" y="5582"/>
                    <a:pt x="1857" y="5867"/>
                  </a:cubicBezTo>
                  <a:cubicBezTo>
                    <a:pt x="1857" y="6374"/>
                    <a:pt x="2119" y="6899"/>
                    <a:pt x="2575" y="7307"/>
                  </a:cubicBezTo>
                  <a:cubicBezTo>
                    <a:pt x="2839" y="7550"/>
                    <a:pt x="3149" y="7739"/>
                    <a:pt x="3467" y="7898"/>
                  </a:cubicBezTo>
                  <a:cubicBezTo>
                    <a:pt x="3184" y="7853"/>
                    <a:pt x="2898" y="7820"/>
                    <a:pt x="2609" y="7820"/>
                  </a:cubicBezTo>
                  <a:cubicBezTo>
                    <a:pt x="2468" y="7820"/>
                    <a:pt x="2327" y="7828"/>
                    <a:pt x="2186" y="7846"/>
                  </a:cubicBezTo>
                  <a:cubicBezTo>
                    <a:pt x="1493" y="7934"/>
                    <a:pt x="915" y="8283"/>
                    <a:pt x="641" y="8782"/>
                  </a:cubicBezTo>
                  <a:cubicBezTo>
                    <a:pt x="296" y="9400"/>
                    <a:pt x="454" y="10109"/>
                    <a:pt x="580" y="10477"/>
                  </a:cubicBezTo>
                  <a:cubicBezTo>
                    <a:pt x="911" y="11465"/>
                    <a:pt x="1728" y="12278"/>
                    <a:pt x="2705" y="12640"/>
                  </a:cubicBezTo>
                  <a:cubicBezTo>
                    <a:pt x="2227" y="12675"/>
                    <a:pt x="1733" y="12815"/>
                    <a:pt x="1329" y="13046"/>
                  </a:cubicBezTo>
                  <a:cubicBezTo>
                    <a:pt x="726" y="13388"/>
                    <a:pt x="286" y="13949"/>
                    <a:pt x="126" y="14586"/>
                  </a:cubicBezTo>
                  <a:cubicBezTo>
                    <a:pt x="1" y="15074"/>
                    <a:pt x="34" y="15625"/>
                    <a:pt x="220" y="16225"/>
                  </a:cubicBezTo>
                  <a:cubicBezTo>
                    <a:pt x="311" y="16520"/>
                    <a:pt x="426" y="16788"/>
                    <a:pt x="569" y="17026"/>
                  </a:cubicBezTo>
                  <a:cubicBezTo>
                    <a:pt x="639" y="17049"/>
                    <a:pt x="710" y="17070"/>
                    <a:pt x="779" y="17091"/>
                  </a:cubicBezTo>
                  <a:cubicBezTo>
                    <a:pt x="606" y="16827"/>
                    <a:pt x="467" y="16525"/>
                    <a:pt x="359" y="16181"/>
                  </a:cubicBezTo>
                  <a:cubicBezTo>
                    <a:pt x="182" y="15607"/>
                    <a:pt x="150" y="15083"/>
                    <a:pt x="266" y="14621"/>
                  </a:cubicBezTo>
                  <a:cubicBezTo>
                    <a:pt x="415" y="14033"/>
                    <a:pt x="837" y="13490"/>
                    <a:pt x="1401" y="13172"/>
                  </a:cubicBezTo>
                  <a:cubicBezTo>
                    <a:pt x="1849" y="12920"/>
                    <a:pt x="2409" y="12778"/>
                    <a:pt x="2935" y="12778"/>
                  </a:cubicBezTo>
                  <a:cubicBezTo>
                    <a:pt x="3066" y="12778"/>
                    <a:pt x="3195" y="12787"/>
                    <a:pt x="3319" y="12805"/>
                  </a:cubicBezTo>
                  <a:cubicBezTo>
                    <a:pt x="3323" y="12805"/>
                    <a:pt x="3326" y="12806"/>
                    <a:pt x="3330" y="12806"/>
                  </a:cubicBezTo>
                  <a:cubicBezTo>
                    <a:pt x="3366" y="12806"/>
                    <a:pt x="3399" y="12779"/>
                    <a:pt x="3404" y="12744"/>
                  </a:cubicBezTo>
                  <a:cubicBezTo>
                    <a:pt x="3410" y="12703"/>
                    <a:pt x="3382" y="12669"/>
                    <a:pt x="3343" y="12658"/>
                  </a:cubicBezTo>
                  <a:cubicBezTo>
                    <a:pt x="2156" y="12466"/>
                    <a:pt x="1101" y="11572"/>
                    <a:pt x="717" y="10430"/>
                  </a:cubicBezTo>
                  <a:cubicBezTo>
                    <a:pt x="601" y="10087"/>
                    <a:pt x="452" y="9423"/>
                    <a:pt x="767" y="8854"/>
                  </a:cubicBezTo>
                  <a:cubicBezTo>
                    <a:pt x="1021" y="8396"/>
                    <a:pt x="1556" y="8075"/>
                    <a:pt x="2204" y="7994"/>
                  </a:cubicBezTo>
                  <a:cubicBezTo>
                    <a:pt x="2338" y="7977"/>
                    <a:pt x="2473" y="7969"/>
                    <a:pt x="2608" y="7969"/>
                  </a:cubicBezTo>
                  <a:cubicBezTo>
                    <a:pt x="3068" y="7969"/>
                    <a:pt x="3528" y="8056"/>
                    <a:pt x="3974" y="8140"/>
                  </a:cubicBezTo>
                  <a:cubicBezTo>
                    <a:pt x="3979" y="8141"/>
                    <a:pt x="3985" y="8142"/>
                    <a:pt x="3991" y="8142"/>
                  </a:cubicBezTo>
                  <a:cubicBezTo>
                    <a:pt x="4022" y="8142"/>
                    <a:pt x="4048" y="8123"/>
                    <a:pt x="4059" y="8090"/>
                  </a:cubicBezTo>
                  <a:cubicBezTo>
                    <a:pt x="4068" y="8055"/>
                    <a:pt x="4054" y="8018"/>
                    <a:pt x="4018" y="8002"/>
                  </a:cubicBezTo>
                  <a:cubicBezTo>
                    <a:pt x="3548" y="7790"/>
                    <a:pt x="3059" y="7552"/>
                    <a:pt x="2671" y="7201"/>
                  </a:cubicBezTo>
                  <a:cubicBezTo>
                    <a:pt x="2248" y="6820"/>
                    <a:pt x="2003" y="6332"/>
                    <a:pt x="2003" y="5868"/>
                  </a:cubicBezTo>
                  <a:cubicBezTo>
                    <a:pt x="2000" y="5606"/>
                    <a:pt x="2076" y="5323"/>
                    <a:pt x="2224" y="5032"/>
                  </a:cubicBezTo>
                  <a:cubicBezTo>
                    <a:pt x="2566" y="4364"/>
                    <a:pt x="3201" y="3844"/>
                    <a:pt x="3925" y="3643"/>
                  </a:cubicBezTo>
                  <a:cubicBezTo>
                    <a:pt x="4177" y="3574"/>
                    <a:pt x="4440" y="3540"/>
                    <a:pt x="4700" y="3540"/>
                  </a:cubicBezTo>
                  <a:cubicBezTo>
                    <a:pt x="5223" y="3540"/>
                    <a:pt x="5737" y="3676"/>
                    <a:pt x="6146" y="3935"/>
                  </a:cubicBezTo>
                  <a:cubicBezTo>
                    <a:pt x="6149" y="3938"/>
                    <a:pt x="6152" y="3941"/>
                    <a:pt x="6157" y="3941"/>
                  </a:cubicBezTo>
                  <a:cubicBezTo>
                    <a:pt x="6168" y="3944"/>
                    <a:pt x="6178" y="3946"/>
                    <a:pt x="6188" y="3946"/>
                  </a:cubicBezTo>
                  <a:cubicBezTo>
                    <a:pt x="6207" y="3946"/>
                    <a:pt x="6226" y="3939"/>
                    <a:pt x="6240" y="3924"/>
                  </a:cubicBezTo>
                  <a:cubicBezTo>
                    <a:pt x="6263" y="3899"/>
                    <a:pt x="6266" y="3860"/>
                    <a:pt x="6246" y="3830"/>
                  </a:cubicBezTo>
                  <a:cubicBezTo>
                    <a:pt x="5934" y="3407"/>
                    <a:pt x="5564" y="2837"/>
                    <a:pt x="5456" y="2180"/>
                  </a:cubicBezTo>
                  <a:cubicBezTo>
                    <a:pt x="5354" y="1562"/>
                    <a:pt x="5531" y="943"/>
                    <a:pt x="5917" y="585"/>
                  </a:cubicBezTo>
                  <a:cubicBezTo>
                    <a:pt x="5934" y="565"/>
                    <a:pt x="5955" y="546"/>
                    <a:pt x="5972" y="532"/>
                  </a:cubicBezTo>
                  <a:cubicBezTo>
                    <a:pt x="5984" y="524"/>
                    <a:pt x="5992" y="515"/>
                    <a:pt x="6004" y="506"/>
                  </a:cubicBezTo>
                  <a:cubicBezTo>
                    <a:pt x="6206" y="348"/>
                    <a:pt x="6468" y="231"/>
                    <a:pt x="6780" y="163"/>
                  </a:cubicBezTo>
                  <a:cubicBezTo>
                    <a:pt x="6903" y="137"/>
                    <a:pt x="7025" y="120"/>
                    <a:pt x="7148" y="111"/>
                  </a:cubicBezTo>
                  <a:cubicBezTo>
                    <a:pt x="7048" y="70"/>
                    <a:pt x="6949" y="36"/>
                    <a:pt x="6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18" name="Google Shape;1911;p39"/>
            <p:cNvSpPr/>
            <p:nvPr/>
          </p:nvSpPr>
          <p:spPr>
            <a:xfrm>
              <a:off x="3816411" y="2502809"/>
              <a:ext cx="316611" cy="622968"/>
            </a:xfrm>
            <a:custGeom>
              <a:avLst/>
              <a:gdLst/>
              <a:ahLst/>
              <a:cxnLst/>
              <a:rect l="l" t="t" r="r" b="b"/>
              <a:pathLst>
                <a:path w="8244" h="16221" extrusionOk="0">
                  <a:moveTo>
                    <a:pt x="7872" y="1"/>
                  </a:moveTo>
                  <a:cubicBezTo>
                    <a:pt x="7897" y="211"/>
                    <a:pt x="7947" y="418"/>
                    <a:pt x="8015" y="619"/>
                  </a:cubicBezTo>
                  <a:cubicBezTo>
                    <a:pt x="7625" y="367"/>
                    <a:pt x="7149" y="233"/>
                    <a:pt x="6661" y="233"/>
                  </a:cubicBezTo>
                  <a:cubicBezTo>
                    <a:pt x="6568" y="233"/>
                    <a:pt x="6475" y="237"/>
                    <a:pt x="6382" y="247"/>
                  </a:cubicBezTo>
                  <a:cubicBezTo>
                    <a:pt x="5875" y="299"/>
                    <a:pt x="5365" y="498"/>
                    <a:pt x="4917" y="818"/>
                  </a:cubicBezTo>
                  <a:cubicBezTo>
                    <a:pt x="4832" y="877"/>
                    <a:pt x="4748" y="940"/>
                    <a:pt x="4668" y="1008"/>
                  </a:cubicBezTo>
                  <a:cubicBezTo>
                    <a:pt x="4659" y="1016"/>
                    <a:pt x="4651" y="1022"/>
                    <a:pt x="4642" y="1031"/>
                  </a:cubicBezTo>
                  <a:cubicBezTo>
                    <a:pt x="4033" y="1561"/>
                    <a:pt x="3637" y="2281"/>
                    <a:pt x="3558" y="3005"/>
                  </a:cubicBezTo>
                  <a:cubicBezTo>
                    <a:pt x="3483" y="3714"/>
                    <a:pt x="3710" y="4413"/>
                    <a:pt x="4162" y="4896"/>
                  </a:cubicBezTo>
                  <a:cubicBezTo>
                    <a:pt x="4077" y="4883"/>
                    <a:pt x="3992" y="4878"/>
                    <a:pt x="3906" y="4878"/>
                  </a:cubicBezTo>
                  <a:cubicBezTo>
                    <a:pt x="2916" y="4878"/>
                    <a:pt x="1917" y="5680"/>
                    <a:pt x="1630" y="6544"/>
                  </a:cubicBezTo>
                  <a:cubicBezTo>
                    <a:pt x="1310" y="7503"/>
                    <a:pt x="1613" y="8667"/>
                    <a:pt x="2382" y="9489"/>
                  </a:cubicBezTo>
                  <a:cubicBezTo>
                    <a:pt x="1621" y="9516"/>
                    <a:pt x="867" y="9994"/>
                    <a:pt x="458" y="10720"/>
                  </a:cubicBezTo>
                  <a:cubicBezTo>
                    <a:pt x="428" y="10770"/>
                    <a:pt x="403" y="10822"/>
                    <a:pt x="376" y="10878"/>
                  </a:cubicBezTo>
                  <a:cubicBezTo>
                    <a:pt x="61" y="11542"/>
                    <a:pt x="0" y="12374"/>
                    <a:pt x="212" y="13192"/>
                  </a:cubicBezTo>
                  <a:cubicBezTo>
                    <a:pt x="351" y="13725"/>
                    <a:pt x="577" y="14169"/>
                    <a:pt x="889" y="14501"/>
                  </a:cubicBezTo>
                  <a:cubicBezTo>
                    <a:pt x="1142" y="14774"/>
                    <a:pt x="1452" y="14969"/>
                    <a:pt x="1778" y="15066"/>
                  </a:cubicBezTo>
                  <a:cubicBezTo>
                    <a:pt x="1154" y="15218"/>
                    <a:pt x="585" y="15550"/>
                    <a:pt x="152" y="16029"/>
                  </a:cubicBezTo>
                  <a:cubicBezTo>
                    <a:pt x="114" y="16068"/>
                    <a:pt x="79" y="16105"/>
                    <a:pt x="44" y="16148"/>
                  </a:cubicBezTo>
                  <a:cubicBezTo>
                    <a:pt x="47" y="16148"/>
                    <a:pt x="47" y="16152"/>
                    <a:pt x="50" y="16152"/>
                  </a:cubicBezTo>
                  <a:cubicBezTo>
                    <a:pt x="91" y="16174"/>
                    <a:pt x="132" y="16201"/>
                    <a:pt x="175" y="16221"/>
                  </a:cubicBezTo>
                  <a:cubicBezTo>
                    <a:pt x="201" y="16188"/>
                    <a:pt x="227" y="16157"/>
                    <a:pt x="256" y="16124"/>
                  </a:cubicBezTo>
                  <a:cubicBezTo>
                    <a:pt x="765" y="15564"/>
                    <a:pt x="1463" y="15216"/>
                    <a:pt x="2222" y="15136"/>
                  </a:cubicBezTo>
                  <a:cubicBezTo>
                    <a:pt x="2260" y="15131"/>
                    <a:pt x="2288" y="15098"/>
                    <a:pt x="2286" y="15060"/>
                  </a:cubicBezTo>
                  <a:cubicBezTo>
                    <a:pt x="2286" y="15019"/>
                    <a:pt x="2253" y="14991"/>
                    <a:pt x="2217" y="14991"/>
                  </a:cubicBezTo>
                  <a:cubicBezTo>
                    <a:pt x="1777" y="14980"/>
                    <a:pt x="1333" y="14764"/>
                    <a:pt x="992" y="14400"/>
                  </a:cubicBezTo>
                  <a:cubicBezTo>
                    <a:pt x="699" y="14086"/>
                    <a:pt x="483" y="13666"/>
                    <a:pt x="351" y="13152"/>
                  </a:cubicBezTo>
                  <a:cubicBezTo>
                    <a:pt x="132" y="12307"/>
                    <a:pt x="216" y="11446"/>
                    <a:pt x="583" y="10791"/>
                  </a:cubicBezTo>
                  <a:cubicBezTo>
                    <a:pt x="976" y="10092"/>
                    <a:pt x="1712" y="9630"/>
                    <a:pt x="2434" y="9630"/>
                  </a:cubicBezTo>
                  <a:cubicBezTo>
                    <a:pt x="2473" y="9630"/>
                    <a:pt x="2512" y="9632"/>
                    <a:pt x="2551" y="9634"/>
                  </a:cubicBezTo>
                  <a:cubicBezTo>
                    <a:pt x="2581" y="9634"/>
                    <a:pt x="2609" y="9620"/>
                    <a:pt x="2621" y="9590"/>
                  </a:cubicBezTo>
                  <a:cubicBezTo>
                    <a:pt x="2632" y="9563"/>
                    <a:pt x="2626" y="9529"/>
                    <a:pt x="2606" y="9507"/>
                  </a:cubicBezTo>
                  <a:cubicBezTo>
                    <a:pt x="1783" y="8721"/>
                    <a:pt x="1446" y="7548"/>
                    <a:pt x="1766" y="6590"/>
                  </a:cubicBezTo>
                  <a:cubicBezTo>
                    <a:pt x="2065" y="5692"/>
                    <a:pt x="3032" y="5025"/>
                    <a:pt x="3908" y="5025"/>
                  </a:cubicBezTo>
                  <a:cubicBezTo>
                    <a:pt x="4070" y="5025"/>
                    <a:pt x="4230" y="5048"/>
                    <a:pt x="4381" y="5097"/>
                  </a:cubicBezTo>
                  <a:cubicBezTo>
                    <a:pt x="4388" y="5099"/>
                    <a:pt x="4394" y="5101"/>
                    <a:pt x="4401" y="5101"/>
                  </a:cubicBezTo>
                  <a:cubicBezTo>
                    <a:pt x="4409" y="5101"/>
                    <a:pt x="4418" y="5098"/>
                    <a:pt x="4425" y="5093"/>
                  </a:cubicBezTo>
                  <a:cubicBezTo>
                    <a:pt x="4442" y="5091"/>
                    <a:pt x="4458" y="5080"/>
                    <a:pt x="4466" y="5060"/>
                  </a:cubicBezTo>
                  <a:cubicBezTo>
                    <a:pt x="4475" y="5047"/>
                    <a:pt x="4478" y="5029"/>
                    <a:pt x="4472" y="5014"/>
                  </a:cubicBezTo>
                  <a:cubicBezTo>
                    <a:pt x="4472" y="4997"/>
                    <a:pt x="4464" y="4979"/>
                    <a:pt x="4449" y="4970"/>
                  </a:cubicBezTo>
                  <a:cubicBezTo>
                    <a:pt x="3914" y="4531"/>
                    <a:pt x="3619" y="3766"/>
                    <a:pt x="3701" y="3021"/>
                  </a:cubicBezTo>
                  <a:cubicBezTo>
                    <a:pt x="3777" y="2332"/>
                    <a:pt x="4153" y="1648"/>
                    <a:pt x="4736" y="1140"/>
                  </a:cubicBezTo>
                  <a:cubicBezTo>
                    <a:pt x="4769" y="1113"/>
                    <a:pt x="4800" y="1088"/>
                    <a:pt x="4833" y="1061"/>
                  </a:cubicBezTo>
                  <a:cubicBezTo>
                    <a:pt x="4879" y="1022"/>
                    <a:pt x="4926" y="988"/>
                    <a:pt x="4972" y="953"/>
                  </a:cubicBezTo>
                  <a:cubicBezTo>
                    <a:pt x="5407" y="639"/>
                    <a:pt x="5904" y="442"/>
                    <a:pt x="6395" y="390"/>
                  </a:cubicBezTo>
                  <a:cubicBezTo>
                    <a:pt x="6484" y="381"/>
                    <a:pt x="6573" y="376"/>
                    <a:pt x="6662" y="376"/>
                  </a:cubicBezTo>
                  <a:cubicBezTo>
                    <a:pt x="7163" y="376"/>
                    <a:pt x="7646" y="526"/>
                    <a:pt x="8027" y="804"/>
                  </a:cubicBezTo>
                  <a:cubicBezTo>
                    <a:pt x="8060" y="827"/>
                    <a:pt x="8091" y="851"/>
                    <a:pt x="8121" y="873"/>
                  </a:cubicBezTo>
                  <a:cubicBezTo>
                    <a:pt x="8129" y="882"/>
                    <a:pt x="8138" y="885"/>
                    <a:pt x="8151" y="888"/>
                  </a:cubicBezTo>
                  <a:cubicBezTo>
                    <a:pt x="8156" y="890"/>
                    <a:pt x="8162" y="891"/>
                    <a:pt x="8168" y="891"/>
                  </a:cubicBezTo>
                  <a:cubicBezTo>
                    <a:pt x="8182" y="891"/>
                    <a:pt x="8197" y="886"/>
                    <a:pt x="8209" y="877"/>
                  </a:cubicBezTo>
                  <a:cubicBezTo>
                    <a:pt x="8231" y="860"/>
                    <a:pt x="8244" y="835"/>
                    <a:pt x="8238" y="810"/>
                  </a:cubicBezTo>
                  <a:cubicBezTo>
                    <a:pt x="8238" y="801"/>
                    <a:pt x="8238" y="795"/>
                    <a:pt x="8236" y="789"/>
                  </a:cubicBezTo>
                  <a:cubicBezTo>
                    <a:pt x="8219" y="749"/>
                    <a:pt x="8203" y="708"/>
                    <a:pt x="8189" y="668"/>
                  </a:cubicBezTo>
                  <a:cubicBezTo>
                    <a:pt x="8110" y="458"/>
                    <a:pt x="8054" y="243"/>
                    <a:pt x="8020" y="24"/>
                  </a:cubicBezTo>
                  <a:cubicBezTo>
                    <a:pt x="7970" y="16"/>
                    <a:pt x="7920" y="7"/>
                    <a:pt x="7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19" name="Google Shape;1912;p39"/>
            <p:cNvSpPr/>
            <p:nvPr/>
          </p:nvSpPr>
          <p:spPr>
            <a:xfrm>
              <a:off x="3938539" y="2511949"/>
              <a:ext cx="68822" cy="31607"/>
            </a:xfrm>
            <a:custGeom>
              <a:avLst/>
              <a:gdLst/>
              <a:ahLst/>
              <a:cxnLst/>
              <a:rect l="l" t="t" r="r" b="b"/>
              <a:pathLst>
                <a:path w="1792" h="823" extrusionOk="0">
                  <a:moveTo>
                    <a:pt x="1558" y="0"/>
                  </a:moveTo>
                  <a:cubicBezTo>
                    <a:pt x="1509" y="11"/>
                    <a:pt x="1462" y="23"/>
                    <a:pt x="1412" y="39"/>
                  </a:cubicBezTo>
                  <a:cubicBezTo>
                    <a:pt x="1460" y="246"/>
                    <a:pt x="1521" y="453"/>
                    <a:pt x="1606" y="653"/>
                  </a:cubicBezTo>
                  <a:cubicBezTo>
                    <a:pt x="1206" y="520"/>
                    <a:pt x="785" y="403"/>
                    <a:pt x="367" y="356"/>
                  </a:cubicBezTo>
                  <a:lnTo>
                    <a:pt x="1" y="479"/>
                  </a:lnTo>
                  <a:cubicBezTo>
                    <a:pt x="492" y="479"/>
                    <a:pt x="1003" y="610"/>
                    <a:pt x="1485" y="768"/>
                  </a:cubicBezTo>
                  <a:cubicBezTo>
                    <a:pt x="1540" y="785"/>
                    <a:pt x="1596" y="805"/>
                    <a:pt x="1652" y="823"/>
                  </a:cubicBezTo>
                  <a:cubicBezTo>
                    <a:pt x="1698" y="785"/>
                    <a:pt x="1745" y="750"/>
                    <a:pt x="1791" y="715"/>
                  </a:cubicBezTo>
                  <a:cubicBezTo>
                    <a:pt x="1772" y="668"/>
                    <a:pt x="1750" y="624"/>
                    <a:pt x="1733" y="577"/>
                  </a:cubicBezTo>
                  <a:cubicBezTo>
                    <a:pt x="1654" y="390"/>
                    <a:pt x="1596" y="196"/>
                    <a:pt x="1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20" name="Google Shape;1913;p39"/>
            <p:cNvSpPr/>
            <p:nvPr/>
          </p:nvSpPr>
          <p:spPr>
            <a:xfrm>
              <a:off x="3699199" y="2535146"/>
              <a:ext cx="208040" cy="481522"/>
            </a:xfrm>
            <a:custGeom>
              <a:avLst/>
              <a:gdLst/>
              <a:ahLst/>
              <a:cxnLst/>
              <a:rect l="l" t="t" r="r" b="b"/>
              <a:pathLst>
                <a:path w="5417" h="12538" extrusionOk="0">
                  <a:moveTo>
                    <a:pt x="5112" y="1"/>
                  </a:moveTo>
                  <a:cubicBezTo>
                    <a:pt x="5066" y="28"/>
                    <a:pt x="5021" y="53"/>
                    <a:pt x="4981" y="86"/>
                  </a:cubicBezTo>
                  <a:cubicBezTo>
                    <a:pt x="4334" y="525"/>
                    <a:pt x="3934" y="1359"/>
                    <a:pt x="3966" y="2253"/>
                  </a:cubicBezTo>
                  <a:cubicBezTo>
                    <a:pt x="3996" y="3011"/>
                    <a:pt x="4299" y="3785"/>
                    <a:pt x="4873" y="4563"/>
                  </a:cubicBezTo>
                  <a:cubicBezTo>
                    <a:pt x="4429" y="4427"/>
                    <a:pt x="3994" y="4319"/>
                    <a:pt x="3567" y="4319"/>
                  </a:cubicBezTo>
                  <a:cubicBezTo>
                    <a:pt x="3375" y="4319"/>
                    <a:pt x="3184" y="4341"/>
                    <a:pt x="2995" y="4392"/>
                  </a:cubicBezTo>
                  <a:cubicBezTo>
                    <a:pt x="1803" y="4713"/>
                    <a:pt x="1234" y="6129"/>
                    <a:pt x="1449" y="7250"/>
                  </a:cubicBezTo>
                  <a:cubicBezTo>
                    <a:pt x="1670" y="8403"/>
                    <a:pt x="2513" y="9290"/>
                    <a:pt x="3261" y="9867"/>
                  </a:cubicBezTo>
                  <a:cubicBezTo>
                    <a:pt x="3190" y="9862"/>
                    <a:pt x="3118" y="9860"/>
                    <a:pt x="3047" y="9860"/>
                  </a:cubicBezTo>
                  <a:cubicBezTo>
                    <a:pt x="2114" y="9860"/>
                    <a:pt x="1217" y="10244"/>
                    <a:pt x="635" y="10910"/>
                  </a:cubicBezTo>
                  <a:cubicBezTo>
                    <a:pt x="602" y="10952"/>
                    <a:pt x="568" y="10993"/>
                    <a:pt x="535" y="11035"/>
                  </a:cubicBezTo>
                  <a:cubicBezTo>
                    <a:pt x="527" y="11044"/>
                    <a:pt x="521" y="11056"/>
                    <a:pt x="512" y="11066"/>
                  </a:cubicBezTo>
                  <a:cubicBezTo>
                    <a:pt x="227" y="11447"/>
                    <a:pt x="56" y="11894"/>
                    <a:pt x="1" y="12348"/>
                  </a:cubicBezTo>
                  <a:cubicBezTo>
                    <a:pt x="41" y="12411"/>
                    <a:pt x="86" y="12472"/>
                    <a:pt x="125" y="12537"/>
                  </a:cubicBezTo>
                  <a:cubicBezTo>
                    <a:pt x="155" y="12048"/>
                    <a:pt x="320" y="11560"/>
                    <a:pt x="627" y="11154"/>
                  </a:cubicBezTo>
                  <a:cubicBezTo>
                    <a:pt x="1163" y="10440"/>
                    <a:pt x="2098" y="10009"/>
                    <a:pt x="3052" y="10009"/>
                  </a:cubicBezTo>
                  <a:cubicBezTo>
                    <a:pt x="3177" y="10009"/>
                    <a:pt x="3302" y="10016"/>
                    <a:pt x="3426" y="10031"/>
                  </a:cubicBezTo>
                  <a:cubicBezTo>
                    <a:pt x="3453" y="10035"/>
                    <a:pt x="3479" y="10037"/>
                    <a:pt x="3506" y="10040"/>
                  </a:cubicBezTo>
                  <a:cubicBezTo>
                    <a:pt x="3510" y="10041"/>
                    <a:pt x="3513" y="10041"/>
                    <a:pt x="3517" y="10041"/>
                  </a:cubicBezTo>
                  <a:cubicBezTo>
                    <a:pt x="3546" y="10041"/>
                    <a:pt x="3573" y="10022"/>
                    <a:pt x="3585" y="9996"/>
                  </a:cubicBezTo>
                  <a:cubicBezTo>
                    <a:pt x="3597" y="9963"/>
                    <a:pt x="3588" y="9929"/>
                    <a:pt x="3558" y="9909"/>
                  </a:cubicBezTo>
                  <a:cubicBezTo>
                    <a:pt x="3541" y="9897"/>
                    <a:pt x="3525" y="9886"/>
                    <a:pt x="3508" y="9872"/>
                  </a:cubicBezTo>
                  <a:cubicBezTo>
                    <a:pt x="2750" y="9315"/>
                    <a:pt x="1821" y="8415"/>
                    <a:pt x="1593" y="7222"/>
                  </a:cubicBezTo>
                  <a:cubicBezTo>
                    <a:pt x="1389" y="6165"/>
                    <a:pt x="1919" y="4832"/>
                    <a:pt x="3034" y="4532"/>
                  </a:cubicBezTo>
                  <a:cubicBezTo>
                    <a:pt x="3208" y="4484"/>
                    <a:pt x="3386" y="4464"/>
                    <a:pt x="3566" y="4464"/>
                  </a:cubicBezTo>
                  <a:cubicBezTo>
                    <a:pt x="4045" y="4464"/>
                    <a:pt x="4542" y="4608"/>
                    <a:pt x="5049" y="4773"/>
                  </a:cubicBezTo>
                  <a:cubicBezTo>
                    <a:pt x="5055" y="4775"/>
                    <a:pt x="5062" y="4776"/>
                    <a:pt x="5069" y="4776"/>
                  </a:cubicBezTo>
                  <a:cubicBezTo>
                    <a:pt x="5093" y="4776"/>
                    <a:pt x="5116" y="4765"/>
                    <a:pt x="5130" y="4744"/>
                  </a:cubicBezTo>
                  <a:cubicBezTo>
                    <a:pt x="5147" y="4719"/>
                    <a:pt x="5147" y="4682"/>
                    <a:pt x="5128" y="4659"/>
                  </a:cubicBezTo>
                  <a:cubicBezTo>
                    <a:pt x="4484" y="3842"/>
                    <a:pt x="4142" y="3030"/>
                    <a:pt x="4113" y="2246"/>
                  </a:cubicBezTo>
                  <a:cubicBezTo>
                    <a:pt x="4078" y="1298"/>
                    <a:pt x="4552" y="423"/>
                    <a:pt x="5297" y="70"/>
                  </a:cubicBezTo>
                  <a:cubicBezTo>
                    <a:pt x="5338" y="53"/>
                    <a:pt x="5376" y="35"/>
                    <a:pt x="5416" y="18"/>
                  </a:cubicBezTo>
                  <a:lnTo>
                    <a:pt x="5416" y="18"/>
                  </a:lnTo>
                  <a:cubicBezTo>
                    <a:pt x="5402" y="18"/>
                    <a:pt x="5387" y="18"/>
                    <a:pt x="5373" y="18"/>
                  </a:cubicBezTo>
                  <a:cubicBezTo>
                    <a:pt x="5286" y="18"/>
                    <a:pt x="5200" y="12"/>
                    <a:pt x="5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21" name="Google Shape;1914;p39"/>
            <p:cNvSpPr/>
            <p:nvPr/>
          </p:nvSpPr>
          <p:spPr>
            <a:xfrm>
              <a:off x="3639518" y="2523202"/>
              <a:ext cx="256507" cy="437241"/>
            </a:xfrm>
            <a:custGeom>
              <a:avLst/>
              <a:gdLst/>
              <a:ahLst/>
              <a:cxnLst/>
              <a:rect l="l" t="t" r="r" b="b"/>
              <a:pathLst>
                <a:path w="6679" h="11385" extrusionOk="0">
                  <a:moveTo>
                    <a:pt x="5606" y="1"/>
                  </a:moveTo>
                  <a:cubicBezTo>
                    <a:pt x="5384" y="1"/>
                    <a:pt x="5161" y="35"/>
                    <a:pt x="4945" y="102"/>
                  </a:cubicBezTo>
                  <a:cubicBezTo>
                    <a:pt x="4903" y="113"/>
                    <a:pt x="4866" y="125"/>
                    <a:pt x="4828" y="143"/>
                  </a:cubicBezTo>
                  <a:cubicBezTo>
                    <a:pt x="4630" y="215"/>
                    <a:pt x="4437" y="317"/>
                    <a:pt x="4262" y="449"/>
                  </a:cubicBezTo>
                  <a:cubicBezTo>
                    <a:pt x="3642" y="919"/>
                    <a:pt x="3228" y="1732"/>
                    <a:pt x="3159" y="2621"/>
                  </a:cubicBezTo>
                  <a:cubicBezTo>
                    <a:pt x="3105" y="3309"/>
                    <a:pt x="3244" y="4071"/>
                    <a:pt x="3569" y="4883"/>
                  </a:cubicBezTo>
                  <a:cubicBezTo>
                    <a:pt x="3257" y="4784"/>
                    <a:pt x="2911" y="4725"/>
                    <a:pt x="2561" y="4725"/>
                  </a:cubicBezTo>
                  <a:cubicBezTo>
                    <a:pt x="1933" y="4725"/>
                    <a:pt x="1295" y="4913"/>
                    <a:pt x="829" y="5385"/>
                  </a:cubicBezTo>
                  <a:cubicBezTo>
                    <a:pt x="0" y="6224"/>
                    <a:pt x="91" y="7557"/>
                    <a:pt x="218" y="8275"/>
                  </a:cubicBezTo>
                  <a:cubicBezTo>
                    <a:pt x="434" y="9472"/>
                    <a:pt x="950" y="10449"/>
                    <a:pt x="1670" y="11045"/>
                  </a:cubicBezTo>
                  <a:cubicBezTo>
                    <a:pt x="1304" y="10935"/>
                    <a:pt x="925" y="10862"/>
                    <a:pt x="539" y="10824"/>
                  </a:cubicBezTo>
                  <a:lnTo>
                    <a:pt x="539" y="10824"/>
                  </a:lnTo>
                  <a:cubicBezTo>
                    <a:pt x="559" y="10878"/>
                    <a:pt x="583" y="10926"/>
                    <a:pt x="608" y="10980"/>
                  </a:cubicBezTo>
                  <a:cubicBezTo>
                    <a:pt x="1117" y="11034"/>
                    <a:pt x="1617" y="11157"/>
                    <a:pt x="2087" y="11349"/>
                  </a:cubicBezTo>
                  <a:cubicBezTo>
                    <a:pt x="2112" y="11357"/>
                    <a:pt x="2135" y="11367"/>
                    <a:pt x="2161" y="11379"/>
                  </a:cubicBezTo>
                  <a:cubicBezTo>
                    <a:pt x="2171" y="11383"/>
                    <a:pt x="2180" y="11385"/>
                    <a:pt x="2190" y="11385"/>
                  </a:cubicBezTo>
                  <a:cubicBezTo>
                    <a:pt x="2218" y="11385"/>
                    <a:pt x="2245" y="11370"/>
                    <a:pt x="2258" y="11344"/>
                  </a:cubicBezTo>
                  <a:cubicBezTo>
                    <a:pt x="2271" y="11309"/>
                    <a:pt x="2260" y="11266"/>
                    <a:pt x="2225" y="11247"/>
                  </a:cubicBezTo>
                  <a:cubicBezTo>
                    <a:pt x="2211" y="11238"/>
                    <a:pt x="2195" y="11233"/>
                    <a:pt x="2184" y="11225"/>
                  </a:cubicBezTo>
                  <a:cubicBezTo>
                    <a:pt x="1268" y="10716"/>
                    <a:pt x="610" y="9634"/>
                    <a:pt x="362" y="8248"/>
                  </a:cubicBezTo>
                  <a:cubicBezTo>
                    <a:pt x="240" y="7561"/>
                    <a:pt x="152" y="6280"/>
                    <a:pt x="933" y="5487"/>
                  </a:cubicBezTo>
                  <a:cubicBezTo>
                    <a:pt x="1369" y="5046"/>
                    <a:pt x="1968" y="4870"/>
                    <a:pt x="2561" y="4870"/>
                  </a:cubicBezTo>
                  <a:cubicBezTo>
                    <a:pt x="2951" y="4870"/>
                    <a:pt x="3338" y="4946"/>
                    <a:pt x="3675" y="5073"/>
                  </a:cubicBezTo>
                  <a:cubicBezTo>
                    <a:pt x="3684" y="5077"/>
                    <a:pt x="3693" y="5079"/>
                    <a:pt x="3703" y="5079"/>
                  </a:cubicBezTo>
                  <a:cubicBezTo>
                    <a:pt x="3721" y="5079"/>
                    <a:pt x="3738" y="5072"/>
                    <a:pt x="3750" y="5059"/>
                  </a:cubicBezTo>
                  <a:cubicBezTo>
                    <a:pt x="3772" y="5037"/>
                    <a:pt x="3777" y="5007"/>
                    <a:pt x="3767" y="4976"/>
                  </a:cubicBezTo>
                  <a:cubicBezTo>
                    <a:pt x="3405" y="4131"/>
                    <a:pt x="3250" y="3342"/>
                    <a:pt x="3303" y="2633"/>
                  </a:cubicBezTo>
                  <a:cubicBezTo>
                    <a:pt x="3370" y="1785"/>
                    <a:pt x="3761" y="1012"/>
                    <a:pt x="4352" y="566"/>
                  </a:cubicBezTo>
                  <a:cubicBezTo>
                    <a:pt x="4716" y="292"/>
                    <a:pt x="5169" y="151"/>
                    <a:pt x="5606" y="151"/>
                  </a:cubicBezTo>
                  <a:cubicBezTo>
                    <a:pt x="5938" y="151"/>
                    <a:pt x="6261" y="233"/>
                    <a:pt x="6530" y="399"/>
                  </a:cubicBezTo>
                  <a:cubicBezTo>
                    <a:pt x="6541" y="405"/>
                    <a:pt x="6550" y="410"/>
                    <a:pt x="6563" y="416"/>
                  </a:cubicBezTo>
                  <a:cubicBezTo>
                    <a:pt x="6575" y="424"/>
                    <a:pt x="6588" y="428"/>
                    <a:pt x="6602" y="428"/>
                  </a:cubicBezTo>
                  <a:cubicBezTo>
                    <a:pt x="6626" y="428"/>
                    <a:pt x="6650" y="416"/>
                    <a:pt x="6665" y="397"/>
                  </a:cubicBezTo>
                  <a:cubicBezTo>
                    <a:pt x="6679" y="371"/>
                    <a:pt x="6679" y="339"/>
                    <a:pt x="6662" y="314"/>
                  </a:cubicBezTo>
                  <a:cubicBezTo>
                    <a:pt x="6420" y="277"/>
                    <a:pt x="6195" y="193"/>
                    <a:pt x="6006" y="38"/>
                  </a:cubicBezTo>
                  <a:lnTo>
                    <a:pt x="6003" y="38"/>
                  </a:lnTo>
                  <a:cubicBezTo>
                    <a:pt x="5873" y="13"/>
                    <a:pt x="5739" y="1"/>
                    <a:pt x="5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22" name="Google Shape;1915;p39"/>
            <p:cNvSpPr/>
            <p:nvPr/>
          </p:nvSpPr>
          <p:spPr>
            <a:xfrm>
              <a:off x="3608871" y="2460602"/>
              <a:ext cx="246368" cy="255124"/>
            </a:xfrm>
            <a:custGeom>
              <a:avLst/>
              <a:gdLst/>
              <a:ahLst/>
              <a:cxnLst/>
              <a:rect l="l" t="t" r="r" b="b"/>
              <a:pathLst>
                <a:path w="6415" h="6643" extrusionOk="0">
                  <a:moveTo>
                    <a:pt x="6415" y="1"/>
                  </a:moveTo>
                  <a:cubicBezTo>
                    <a:pt x="5960" y="398"/>
                    <a:pt x="5654" y="968"/>
                    <a:pt x="5611" y="1578"/>
                  </a:cubicBezTo>
                  <a:cubicBezTo>
                    <a:pt x="5057" y="1201"/>
                    <a:pt x="4424" y="994"/>
                    <a:pt x="3818" y="989"/>
                  </a:cubicBezTo>
                  <a:lnTo>
                    <a:pt x="3799" y="989"/>
                  </a:lnTo>
                  <a:cubicBezTo>
                    <a:pt x="3090" y="989"/>
                    <a:pt x="2408" y="1274"/>
                    <a:pt x="1962" y="1753"/>
                  </a:cubicBezTo>
                  <a:cubicBezTo>
                    <a:pt x="1617" y="2125"/>
                    <a:pt x="1383" y="2634"/>
                    <a:pt x="1242" y="3308"/>
                  </a:cubicBezTo>
                  <a:cubicBezTo>
                    <a:pt x="1041" y="4268"/>
                    <a:pt x="1088" y="5301"/>
                    <a:pt x="1372" y="6249"/>
                  </a:cubicBezTo>
                  <a:cubicBezTo>
                    <a:pt x="990" y="5859"/>
                    <a:pt x="515" y="5554"/>
                    <a:pt x="1" y="5359"/>
                  </a:cubicBezTo>
                  <a:lnTo>
                    <a:pt x="1" y="5516"/>
                  </a:lnTo>
                  <a:cubicBezTo>
                    <a:pt x="584" y="5747"/>
                    <a:pt x="1109" y="6127"/>
                    <a:pt x="1497" y="6615"/>
                  </a:cubicBezTo>
                  <a:cubicBezTo>
                    <a:pt x="1512" y="6633"/>
                    <a:pt x="1533" y="6642"/>
                    <a:pt x="1555" y="6642"/>
                  </a:cubicBezTo>
                  <a:cubicBezTo>
                    <a:pt x="1568" y="6642"/>
                    <a:pt x="1580" y="6639"/>
                    <a:pt x="1591" y="6632"/>
                  </a:cubicBezTo>
                  <a:cubicBezTo>
                    <a:pt x="1623" y="6615"/>
                    <a:pt x="1638" y="6577"/>
                    <a:pt x="1623" y="6542"/>
                  </a:cubicBezTo>
                  <a:cubicBezTo>
                    <a:pt x="1251" y="5531"/>
                    <a:pt x="1166" y="4393"/>
                    <a:pt x="1384" y="3337"/>
                  </a:cubicBezTo>
                  <a:cubicBezTo>
                    <a:pt x="1519" y="2693"/>
                    <a:pt x="1742" y="2205"/>
                    <a:pt x="2069" y="1852"/>
                  </a:cubicBezTo>
                  <a:cubicBezTo>
                    <a:pt x="2485" y="1403"/>
                    <a:pt x="3130" y="1135"/>
                    <a:pt x="3794" y="1135"/>
                  </a:cubicBezTo>
                  <a:lnTo>
                    <a:pt x="3815" y="1135"/>
                  </a:lnTo>
                  <a:cubicBezTo>
                    <a:pt x="4430" y="1141"/>
                    <a:pt x="5071" y="1364"/>
                    <a:pt x="5628" y="1770"/>
                  </a:cubicBezTo>
                  <a:cubicBezTo>
                    <a:pt x="5631" y="1770"/>
                    <a:pt x="5631" y="1773"/>
                    <a:pt x="5633" y="1773"/>
                  </a:cubicBezTo>
                  <a:cubicBezTo>
                    <a:pt x="5646" y="1782"/>
                    <a:pt x="5662" y="1788"/>
                    <a:pt x="5677" y="1788"/>
                  </a:cubicBezTo>
                  <a:cubicBezTo>
                    <a:pt x="5688" y="1788"/>
                    <a:pt x="5699" y="1785"/>
                    <a:pt x="5709" y="1778"/>
                  </a:cubicBezTo>
                  <a:cubicBezTo>
                    <a:pt x="5729" y="1770"/>
                    <a:pt x="5744" y="1751"/>
                    <a:pt x="5744" y="1728"/>
                  </a:cubicBezTo>
                  <a:cubicBezTo>
                    <a:pt x="5750" y="1723"/>
                    <a:pt x="5750" y="1720"/>
                    <a:pt x="5750" y="1715"/>
                  </a:cubicBezTo>
                  <a:cubicBezTo>
                    <a:pt x="5756" y="1166"/>
                    <a:pt x="6001" y="633"/>
                    <a:pt x="6385" y="237"/>
                  </a:cubicBezTo>
                  <a:cubicBezTo>
                    <a:pt x="6391" y="157"/>
                    <a:pt x="6402" y="80"/>
                    <a:pt x="6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23" name="Google Shape;1916;p39"/>
            <p:cNvSpPr/>
            <p:nvPr/>
          </p:nvSpPr>
          <p:spPr>
            <a:xfrm>
              <a:off x="4509814" y="2968585"/>
              <a:ext cx="118287" cy="32068"/>
            </a:xfrm>
            <a:custGeom>
              <a:avLst/>
              <a:gdLst/>
              <a:ahLst/>
              <a:cxnLst/>
              <a:rect l="l" t="t" r="r" b="b"/>
              <a:pathLst>
                <a:path w="3080" h="835" extrusionOk="0">
                  <a:moveTo>
                    <a:pt x="52" y="1"/>
                  </a:moveTo>
                  <a:lnTo>
                    <a:pt x="0" y="288"/>
                  </a:lnTo>
                  <a:lnTo>
                    <a:pt x="3028" y="835"/>
                  </a:lnTo>
                  <a:lnTo>
                    <a:pt x="3079" y="547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24" name="Google Shape;1917;p39"/>
            <p:cNvSpPr/>
            <p:nvPr/>
          </p:nvSpPr>
          <p:spPr>
            <a:xfrm>
              <a:off x="4430354" y="3110069"/>
              <a:ext cx="157268" cy="82724"/>
            </a:xfrm>
            <a:custGeom>
              <a:avLst/>
              <a:gdLst/>
              <a:ahLst/>
              <a:cxnLst/>
              <a:rect l="l" t="t" r="r" b="b"/>
              <a:pathLst>
                <a:path w="4095" h="2154" extrusionOk="0">
                  <a:moveTo>
                    <a:pt x="125" y="0"/>
                  </a:moveTo>
                  <a:lnTo>
                    <a:pt x="0" y="264"/>
                  </a:lnTo>
                  <a:lnTo>
                    <a:pt x="3969" y="2153"/>
                  </a:lnTo>
                  <a:lnTo>
                    <a:pt x="4094" y="189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25" name="Google Shape;1918;p39"/>
            <p:cNvSpPr/>
            <p:nvPr/>
          </p:nvSpPr>
          <p:spPr>
            <a:xfrm>
              <a:off x="4606441" y="3482943"/>
              <a:ext cx="167753" cy="204891"/>
            </a:xfrm>
            <a:custGeom>
              <a:avLst/>
              <a:gdLst/>
              <a:ahLst/>
              <a:cxnLst/>
              <a:rect l="l" t="t" r="r" b="b"/>
              <a:pathLst>
                <a:path w="4368" h="5335" extrusionOk="0">
                  <a:moveTo>
                    <a:pt x="1635" y="1"/>
                  </a:moveTo>
                  <a:lnTo>
                    <a:pt x="0" y="1249"/>
                  </a:lnTo>
                  <a:lnTo>
                    <a:pt x="636" y="2481"/>
                  </a:lnTo>
                  <a:lnTo>
                    <a:pt x="1657" y="4460"/>
                  </a:lnTo>
                  <a:lnTo>
                    <a:pt x="2108" y="5335"/>
                  </a:lnTo>
                  <a:lnTo>
                    <a:pt x="4368" y="4216"/>
                  </a:lnTo>
                  <a:lnTo>
                    <a:pt x="3991" y="3638"/>
                  </a:lnTo>
                  <a:lnTo>
                    <a:pt x="2388" y="1164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26" name="Google Shape;1919;p39"/>
            <p:cNvSpPr/>
            <p:nvPr/>
          </p:nvSpPr>
          <p:spPr>
            <a:xfrm>
              <a:off x="4606441" y="3482982"/>
              <a:ext cx="62754" cy="48045"/>
            </a:xfrm>
            <a:custGeom>
              <a:avLst/>
              <a:gdLst/>
              <a:ahLst/>
              <a:cxnLst/>
              <a:rect l="l" t="t" r="r" b="b"/>
              <a:pathLst>
                <a:path w="1634" h="1251" extrusionOk="0">
                  <a:moveTo>
                    <a:pt x="1634" y="1"/>
                  </a:moveTo>
                  <a:lnTo>
                    <a:pt x="0" y="1248"/>
                  </a:lnTo>
                  <a:cubicBezTo>
                    <a:pt x="0" y="1248"/>
                    <a:pt x="34" y="1250"/>
                    <a:pt x="91" y="1250"/>
                  </a:cubicBezTo>
                  <a:cubicBezTo>
                    <a:pt x="283" y="1250"/>
                    <a:pt x="741" y="1219"/>
                    <a:pt x="1129" y="947"/>
                  </a:cubicBezTo>
                  <a:cubicBezTo>
                    <a:pt x="1634" y="592"/>
                    <a:pt x="1634" y="1"/>
                    <a:pt x="1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27" name="Google Shape;1920;p39"/>
            <p:cNvSpPr/>
            <p:nvPr/>
          </p:nvSpPr>
          <p:spPr>
            <a:xfrm>
              <a:off x="4630828" y="3527608"/>
              <a:ext cx="128926" cy="126660"/>
            </a:xfrm>
            <a:custGeom>
              <a:avLst/>
              <a:gdLst/>
              <a:ahLst/>
              <a:cxnLst/>
              <a:rect l="l" t="t" r="r" b="b"/>
              <a:pathLst>
                <a:path w="3357" h="3298" extrusionOk="0">
                  <a:moveTo>
                    <a:pt x="1753" y="1"/>
                  </a:moveTo>
                  <a:cubicBezTo>
                    <a:pt x="1266" y="481"/>
                    <a:pt x="718" y="899"/>
                    <a:pt x="128" y="1244"/>
                  </a:cubicBezTo>
                  <a:cubicBezTo>
                    <a:pt x="87" y="1268"/>
                    <a:pt x="43" y="1294"/>
                    <a:pt x="1" y="1318"/>
                  </a:cubicBezTo>
                  <a:lnTo>
                    <a:pt x="1022" y="3297"/>
                  </a:lnTo>
                  <a:cubicBezTo>
                    <a:pt x="1828" y="3113"/>
                    <a:pt x="2613" y="2833"/>
                    <a:pt x="3356" y="2475"/>
                  </a:cubicBezTo>
                  <a:lnTo>
                    <a:pt x="17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28" name="Google Shape;1921;p39"/>
            <p:cNvSpPr/>
            <p:nvPr/>
          </p:nvSpPr>
          <p:spPr>
            <a:xfrm>
              <a:off x="4546874" y="3576421"/>
              <a:ext cx="125047" cy="200628"/>
            </a:xfrm>
            <a:custGeom>
              <a:avLst/>
              <a:gdLst/>
              <a:ahLst/>
              <a:cxnLst/>
              <a:rect l="l" t="t" r="r" b="b"/>
              <a:pathLst>
                <a:path w="3256" h="5224" extrusionOk="0">
                  <a:moveTo>
                    <a:pt x="1938" y="0"/>
                  </a:moveTo>
                  <a:lnTo>
                    <a:pt x="1" y="691"/>
                  </a:lnTo>
                  <a:lnTo>
                    <a:pt x="231" y="2058"/>
                  </a:lnTo>
                  <a:lnTo>
                    <a:pt x="601" y="4254"/>
                  </a:lnTo>
                  <a:lnTo>
                    <a:pt x="764" y="5224"/>
                  </a:lnTo>
                  <a:lnTo>
                    <a:pt x="3255" y="4848"/>
                  </a:lnTo>
                  <a:lnTo>
                    <a:pt x="3075" y="4181"/>
                  </a:lnTo>
                  <a:lnTo>
                    <a:pt x="2301" y="1338"/>
                  </a:lnTo>
                  <a:lnTo>
                    <a:pt x="19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29" name="Google Shape;1922;p39"/>
            <p:cNvSpPr/>
            <p:nvPr/>
          </p:nvSpPr>
          <p:spPr>
            <a:xfrm>
              <a:off x="4546874" y="3576344"/>
              <a:ext cx="74467" cy="31415"/>
            </a:xfrm>
            <a:custGeom>
              <a:avLst/>
              <a:gdLst/>
              <a:ahLst/>
              <a:cxnLst/>
              <a:rect l="l" t="t" r="r" b="b"/>
              <a:pathLst>
                <a:path w="1939" h="818" extrusionOk="0">
                  <a:moveTo>
                    <a:pt x="1938" y="1"/>
                  </a:moveTo>
                  <a:lnTo>
                    <a:pt x="1" y="691"/>
                  </a:lnTo>
                  <a:cubicBezTo>
                    <a:pt x="1" y="691"/>
                    <a:pt x="303" y="817"/>
                    <a:pt x="693" y="817"/>
                  </a:cubicBezTo>
                  <a:cubicBezTo>
                    <a:pt x="842" y="817"/>
                    <a:pt x="1005" y="799"/>
                    <a:pt x="1168" y="747"/>
                  </a:cubicBezTo>
                  <a:cubicBezTo>
                    <a:pt x="1758" y="564"/>
                    <a:pt x="1938" y="1"/>
                    <a:pt x="1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30" name="Google Shape;1923;p39"/>
            <p:cNvSpPr/>
            <p:nvPr/>
          </p:nvSpPr>
          <p:spPr>
            <a:xfrm>
              <a:off x="4555784" y="3627768"/>
              <a:ext cx="109185" cy="113487"/>
            </a:xfrm>
            <a:custGeom>
              <a:avLst/>
              <a:gdLst/>
              <a:ahLst/>
              <a:cxnLst/>
              <a:rect l="l" t="t" r="r" b="b"/>
              <a:pathLst>
                <a:path w="2843" h="2955" extrusionOk="0">
                  <a:moveTo>
                    <a:pt x="2070" y="1"/>
                  </a:moveTo>
                  <a:cubicBezTo>
                    <a:pt x="1459" y="309"/>
                    <a:pt x="810" y="540"/>
                    <a:pt x="143" y="689"/>
                  </a:cubicBezTo>
                  <a:cubicBezTo>
                    <a:pt x="96" y="699"/>
                    <a:pt x="49" y="711"/>
                    <a:pt x="0" y="721"/>
                  </a:cubicBezTo>
                  <a:lnTo>
                    <a:pt x="369" y="2917"/>
                  </a:lnTo>
                  <a:cubicBezTo>
                    <a:pt x="669" y="2942"/>
                    <a:pt x="971" y="2955"/>
                    <a:pt x="1274" y="2955"/>
                  </a:cubicBezTo>
                  <a:cubicBezTo>
                    <a:pt x="1799" y="2955"/>
                    <a:pt x="2324" y="2917"/>
                    <a:pt x="2843" y="2844"/>
                  </a:cubicBezTo>
                  <a:lnTo>
                    <a:pt x="20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31" name="Google Shape;1924;p39"/>
            <p:cNvSpPr/>
            <p:nvPr/>
          </p:nvSpPr>
          <p:spPr>
            <a:xfrm>
              <a:off x="4385612" y="3528299"/>
              <a:ext cx="144518" cy="201665"/>
            </a:xfrm>
            <a:custGeom>
              <a:avLst/>
              <a:gdLst/>
              <a:ahLst/>
              <a:cxnLst/>
              <a:rect l="l" t="t" r="r" b="b"/>
              <a:pathLst>
                <a:path w="3763" h="5251" extrusionOk="0">
                  <a:moveTo>
                    <a:pt x="1754" y="1"/>
                  </a:moveTo>
                  <a:lnTo>
                    <a:pt x="1225" y="1281"/>
                  </a:lnTo>
                  <a:lnTo>
                    <a:pt x="376" y="3340"/>
                  </a:lnTo>
                  <a:lnTo>
                    <a:pt x="0" y="4250"/>
                  </a:lnTo>
                  <a:lnTo>
                    <a:pt x="2314" y="5251"/>
                  </a:lnTo>
                  <a:lnTo>
                    <a:pt x="2513" y="4590"/>
                  </a:lnTo>
                  <a:lnTo>
                    <a:pt x="3364" y="1768"/>
                  </a:lnTo>
                  <a:lnTo>
                    <a:pt x="3763" y="441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32" name="Google Shape;1925;p39"/>
            <p:cNvSpPr/>
            <p:nvPr/>
          </p:nvSpPr>
          <p:spPr>
            <a:xfrm>
              <a:off x="4452936" y="3528299"/>
              <a:ext cx="77194" cy="27076"/>
            </a:xfrm>
            <a:custGeom>
              <a:avLst/>
              <a:gdLst/>
              <a:ahLst/>
              <a:cxnLst/>
              <a:rect l="l" t="t" r="r" b="b"/>
              <a:pathLst>
                <a:path w="2010" h="705" extrusionOk="0">
                  <a:moveTo>
                    <a:pt x="1" y="1"/>
                  </a:moveTo>
                  <a:cubicBezTo>
                    <a:pt x="1" y="1"/>
                    <a:pt x="363" y="511"/>
                    <a:pt x="961" y="668"/>
                  </a:cubicBezTo>
                  <a:cubicBezTo>
                    <a:pt x="1062" y="694"/>
                    <a:pt x="1158" y="705"/>
                    <a:pt x="1250" y="705"/>
                  </a:cubicBezTo>
                  <a:cubicBezTo>
                    <a:pt x="1698" y="705"/>
                    <a:pt x="2010" y="441"/>
                    <a:pt x="2010" y="4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33" name="Google Shape;1926;p39"/>
            <p:cNvSpPr/>
            <p:nvPr/>
          </p:nvSpPr>
          <p:spPr>
            <a:xfrm>
              <a:off x="4400014" y="3577535"/>
              <a:ext cx="114831" cy="127082"/>
            </a:xfrm>
            <a:custGeom>
              <a:avLst/>
              <a:gdLst/>
              <a:ahLst/>
              <a:cxnLst/>
              <a:rect l="l" t="t" r="r" b="b"/>
              <a:pathLst>
                <a:path w="2990" h="3309" extrusionOk="0">
                  <a:moveTo>
                    <a:pt x="851" y="1"/>
                  </a:moveTo>
                  <a:lnTo>
                    <a:pt x="1" y="2059"/>
                  </a:lnTo>
                  <a:cubicBezTo>
                    <a:pt x="663" y="2554"/>
                    <a:pt x="1383" y="2974"/>
                    <a:pt x="2138" y="3308"/>
                  </a:cubicBezTo>
                  <a:lnTo>
                    <a:pt x="2990" y="486"/>
                  </a:lnTo>
                  <a:cubicBezTo>
                    <a:pt x="2308" y="425"/>
                    <a:pt x="1635" y="277"/>
                    <a:pt x="991" y="50"/>
                  </a:cubicBezTo>
                  <a:cubicBezTo>
                    <a:pt x="946" y="35"/>
                    <a:pt x="897" y="18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34" name="Google Shape;1927;p39"/>
            <p:cNvSpPr/>
            <p:nvPr/>
          </p:nvSpPr>
          <p:spPr>
            <a:xfrm>
              <a:off x="4255073" y="3445229"/>
              <a:ext cx="194905" cy="189798"/>
            </a:xfrm>
            <a:custGeom>
              <a:avLst/>
              <a:gdLst/>
              <a:ahLst/>
              <a:cxnLst/>
              <a:rect l="l" t="t" r="r" b="b"/>
              <a:pathLst>
                <a:path w="5075" h="4942" extrusionOk="0">
                  <a:moveTo>
                    <a:pt x="3478" y="0"/>
                  </a:moveTo>
                  <a:lnTo>
                    <a:pt x="2430" y="908"/>
                  </a:lnTo>
                  <a:lnTo>
                    <a:pt x="745" y="2363"/>
                  </a:lnTo>
                  <a:lnTo>
                    <a:pt x="0" y="3008"/>
                  </a:lnTo>
                  <a:lnTo>
                    <a:pt x="1618" y="4942"/>
                  </a:lnTo>
                  <a:lnTo>
                    <a:pt x="2091" y="4442"/>
                  </a:lnTo>
                  <a:lnTo>
                    <a:pt x="4121" y="2303"/>
                  </a:lnTo>
                  <a:lnTo>
                    <a:pt x="5075" y="1297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35" name="Google Shape;1928;p39"/>
            <p:cNvSpPr/>
            <p:nvPr/>
          </p:nvSpPr>
          <p:spPr>
            <a:xfrm>
              <a:off x="4388684" y="3445268"/>
              <a:ext cx="61294" cy="50656"/>
            </a:xfrm>
            <a:custGeom>
              <a:avLst/>
              <a:gdLst/>
              <a:ahLst/>
              <a:cxnLst/>
              <a:rect l="l" t="t" r="r" b="b"/>
              <a:pathLst>
                <a:path w="1596" h="1319" extrusionOk="0">
                  <a:moveTo>
                    <a:pt x="1" y="0"/>
                  </a:moveTo>
                  <a:cubicBezTo>
                    <a:pt x="1" y="1"/>
                    <a:pt x="95" y="619"/>
                    <a:pt x="558" y="1027"/>
                  </a:cubicBezTo>
                  <a:cubicBezTo>
                    <a:pt x="833" y="1270"/>
                    <a:pt x="1148" y="1319"/>
                    <a:pt x="1358" y="1319"/>
                  </a:cubicBezTo>
                  <a:cubicBezTo>
                    <a:pt x="1501" y="1319"/>
                    <a:pt x="1596" y="1296"/>
                    <a:pt x="1596" y="129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36" name="Google Shape;1929;p39"/>
            <p:cNvSpPr/>
            <p:nvPr/>
          </p:nvSpPr>
          <p:spPr>
            <a:xfrm>
              <a:off x="4283647" y="3480063"/>
              <a:ext cx="129694" cy="135762"/>
            </a:xfrm>
            <a:custGeom>
              <a:avLst/>
              <a:gdLst/>
              <a:ahLst/>
              <a:cxnLst/>
              <a:rect l="l" t="t" r="r" b="b"/>
              <a:pathLst>
                <a:path w="3377" h="3535" extrusionOk="0">
                  <a:moveTo>
                    <a:pt x="1686" y="1"/>
                  </a:moveTo>
                  <a:lnTo>
                    <a:pt x="1" y="1456"/>
                  </a:lnTo>
                  <a:cubicBezTo>
                    <a:pt x="369" y="2197"/>
                    <a:pt x="824" y="2896"/>
                    <a:pt x="1347" y="3535"/>
                  </a:cubicBezTo>
                  <a:lnTo>
                    <a:pt x="3377" y="1394"/>
                  </a:lnTo>
                  <a:cubicBezTo>
                    <a:pt x="2796" y="1033"/>
                    <a:pt x="2260" y="599"/>
                    <a:pt x="1787" y="106"/>
                  </a:cubicBezTo>
                  <a:cubicBezTo>
                    <a:pt x="1754" y="72"/>
                    <a:pt x="1720" y="36"/>
                    <a:pt x="1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37" name="Google Shape;1930;p39"/>
            <p:cNvSpPr/>
            <p:nvPr/>
          </p:nvSpPr>
          <p:spPr>
            <a:xfrm>
              <a:off x="4530437" y="3350753"/>
              <a:ext cx="33912" cy="33950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442" y="1"/>
                  </a:moveTo>
                  <a:cubicBezTo>
                    <a:pt x="197" y="1"/>
                    <a:pt x="1" y="198"/>
                    <a:pt x="1" y="442"/>
                  </a:cubicBezTo>
                  <a:cubicBezTo>
                    <a:pt x="1" y="686"/>
                    <a:pt x="198" y="884"/>
                    <a:pt x="442" y="884"/>
                  </a:cubicBezTo>
                  <a:cubicBezTo>
                    <a:pt x="686" y="884"/>
                    <a:pt x="882" y="686"/>
                    <a:pt x="882" y="442"/>
                  </a:cubicBezTo>
                  <a:cubicBezTo>
                    <a:pt x="882" y="198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38" name="Google Shape;1931;p39"/>
            <p:cNvSpPr/>
            <p:nvPr/>
          </p:nvSpPr>
          <p:spPr>
            <a:xfrm>
              <a:off x="4544993" y="3367728"/>
              <a:ext cx="42630" cy="227857"/>
            </a:xfrm>
            <a:custGeom>
              <a:avLst/>
              <a:gdLst/>
              <a:ahLst/>
              <a:cxnLst/>
              <a:rect l="l" t="t" r="r" b="b"/>
              <a:pathLst>
                <a:path w="1110" h="5933" extrusionOk="0">
                  <a:moveTo>
                    <a:pt x="51" y="1"/>
                  </a:moveTo>
                  <a:cubicBezTo>
                    <a:pt x="47" y="1"/>
                    <a:pt x="43" y="1"/>
                    <a:pt x="39" y="2"/>
                  </a:cubicBezTo>
                  <a:cubicBezTo>
                    <a:pt x="16" y="8"/>
                    <a:pt x="1" y="34"/>
                    <a:pt x="7" y="59"/>
                  </a:cubicBezTo>
                  <a:lnTo>
                    <a:pt x="127" y="547"/>
                  </a:lnTo>
                  <a:cubicBezTo>
                    <a:pt x="671" y="2752"/>
                    <a:pt x="834" y="3417"/>
                    <a:pt x="1016" y="5887"/>
                  </a:cubicBezTo>
                  <a:cubicBezTo>
                    <a:pt x="1017" y="5912"/>
                    <a:pt x="1039" y="5930"/>
                    <a:pt x="1063" y="5930"/>
                  </a:cubicBezTo>
                  <a:cubicBezTo>
                    <a:pt x="1064" y="5930"/>
                    <a:pt x="1065" y="5930"/>
                    <a:pt x="1064" y="5932"/>
                  </a:cubicBezTo>
                  <a:cubicBezTo>
                    <a:pt x="1091" y="5929"/>
                    <a:pt x="1109" y="5906"/>
                    <a:pt x="1108" y="5881"/>
                  </a:cubicBezTo>
                  <a:cubicBezTo>
                    <a:pt x="927" y="3403"/>
                    <a:pt x="747" y="2679"/>
                    <a:pt x="218" y="527"/>
                  </a:cubicBezTo>
                  <a:lnTo>
                    <a:pt x="96" y="39"/>
                  </a:lnTo>
                  <a:cubicBezTo>
                    <a:pt x="92" y="17"/>
                    <a:pt x="73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39" name="Google Shape;1932;p39"/>
            <p:cNvSpPr/>
            <p:nvPr/>
          </p:nvSpPr>
          <p:spPr>
            <a:xfrm>
              <a:off x="4485657" y="3365347"/>
              <a:ext cx="61026" cy="179889"/>
            </a:xfrm>
            <a:custGeom>
              <a:avLst/>
              <a:gdLst/>
              <a:ahLst/>
              <a:cxnLst/>
              <a:rect l="l" t="t" r="r" b="b"/>
              <a:pathLst>
                <a:path w="1589" h="4684" extrusionOk="0">
                  <a:moveTo>
                    <a:pt x="1542" y="1"/>
                  </a:moveTo>
                  <a:cubicBezTo>
                    <a:pt x="1518" y="4"/>
                    <a:pt x="1495" y="23"/>
                    <a:pt x="1495" y="47"/>
                  </a:cubicBezTo>
                  <a:cubicBezTo>
                    <a:pt x="1459" y="1640"/>
                    <a:pt x="774" y="3116"/>
                    <a:pt x="12" y="4613"/>
                  </a:cubicBezTo>
                  <a:cubicBezTo>
                    <a:pt x="1" y="4636"/>
                    <a:pt x="11" y="4667"/>
                    <a:pt x="34" y="4678"/>
                  </a:cubicBezTo>
                  <a:cubicBezTo>
                    <a:pt x="41" y="4682"/>
                    <a:pt x="48" y="4684"/>
                    <a:pt x="55" y="4684"/>
                  </a:cubicBezTo>
                  <a:cubicBezTo>
                    <a:pt x="72" y="4684"/>
                    <a:pt x="89" y="4675"/>
                    <a:pt x="96" y="4655"/>
                  </a:cubicBezTo>
                  <a:cubicBezTo>
                    <a:pt x="863" y="3148"/>
                    <a:pt x="1554" y="1662"/>
                    <a:pt x="1589" y="50"/>
                  </a:cubicBezTo>
                  <a:cubicBezTo>
                    <a:pt x="1589" y="24"/>
                    <a:pt x="1569" y="1"/>
                    <a:pt x="15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40" name="Google Shape;1933;p39"/>
            <p:cNvSpPr/>
            <p:nvPr/>
          </p:nvSpPr>
          <p:spPr>
            <a:xfrm>
              <a:off x="4553288" y="3361737"/>
              <a:ext cx="90789" cy="148704"/>
            </a:xfrm>
            <a:custGeom>
              <a:avLst/>
              <a:gdLst/>
              <a:ahLst/>
              <a:cxnLst/>
              <a:rect l="l" t="t" r="r" b="b"/>
              <a:pathLst>
                <a:path w="2364" h="3872" extrusionOk="0">
                  <a:moveTo>
                    <a:pt x="54" y="0"/>
                  </a:moveTo>
                  <a:cubicBezTo>
                    <a:pt x="47" y="0"/>
                    <a:pt x="39" y="2"/>
                    <a:pt x="32" y="5"/>
                  </a:cubicBezTo>
                  <a:cubicBezTo>
                    <a:pt x="8" y="17"/>
                    <a:pt x="0" y="47"/>
                    <a:pt x="12" y="70"/>
                  </a:cubicBezTo>
                  <a:cubicBezTo>
                    <a:pt x="919" y="1871"/>
                    <a:pt x="1126" y="2262"/>
                    <a:pt x="2271" y="3851"/>
                  </a:cubicBezTo>
                  <a:cubicBezTo>
                    <a:pt x="2281" y="3865"/>
                    <a:pt x="2295" y="3871"/>
                    <a:pt x="2310" y="3871"/>
                  </a:cubicBezTo>
                  <a:cubicBezTo>
                    <a:pt x="2318" y="3871"/>
                    <a:pt x="2328" y="3868"/>
                    <a:pt x="2338" y="3862"/>
                  </a:cubicBezTo>
                  <a:cubicBezTo>
                    <a:pt x="2358" y="3848"/>
                    <a:pt x="2363" y="3817"/>
                    <a:pt x="2349" y="3797"/>
                  </a:cubicBezTo>
                  <a:cubicBezTo>
                    <a:pt x="1206" y="2212"/>
                    <a:pt x="1001" y="1824"/>
                    <a:pt x="97" y="27"/>
                  </a:cubicBezTo>
                  <a:cubicBezTo>
                    <a:pt x="89" y="1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41" name="Google Shape;1934;p39"/>
            <p:cNvSpPr/>
            <p:nvPr/>
          </p:nvSpPr>
          <p:spPr>
            <a:xfrm>
              <a:off x="4404853" y="3362236"/>
              <a:ext cx="140063" cy="112027"/>
            </a:xfrm>
            <a:custGeom>
              <a:avLst/>
              <a:gdLst/>
              <a:ahLst/>
              <a:cxnLst/>
              <a:rect l="l" t="t" r="r" b="b"/>
              <a:pathLst>
                <a:path w="3647" h="2917" extrusionOk="0">
                  <a:moveTo>
                    <a:pt x="3596" y="0"/>
                  </a:moveTo>
                  <a:cubicBezTo>
                    <a:pt x="3572" y="0"/>
                    <a:pt x="3551" y="21"/>
                    <a:pt x="3550" y="46"/>
                  </a:cubicBezTo>
                  <a:cubicBezTo>
                    <a:pt x="3543" y="201"/>
                    <a:pt x="3435" y="336"/>
                    <a:pt x="3324" y="461"/>
                  </a:cubicBezTo>
                  <a:cubicBezTo>
                    <a:pt x="2422" y="1476"/>
                    <a:pt x="1286" y="2293"/>
                    <a:pt x="37" y="2826"/>
                  </a:cubicBezTo>
                  <a:cubicBezTo>
                    <a:pt x="12" y="2836"/>
                    <a:pt x="0" y="2865"/>
                    <a:pt x="11" y="2888"/>
                  </a:cubicBezTo>
                  <a:cubicBezTo>
                    <a:pt x="20" y="2906"/>
                    <a:pt x="37" y="2917"/>
                    <a:pt x="55" y="2917"/>
                  </a:cubicBezTo>
                  <a:cubicBezTo>
                    <a:pt x="61" y="2917"/>
                    <a:pt x="67" y="2916"/>
                    <a:pt x="74" y="2912"/>
                  </a:cubicBezTo>
                  <a:cubicBezTo>
                    <a:pt x="1335" y="2373"/>
                    <a:pt x="2484" y="1549"/>
                    <a:pt x="3396" y="523"/>
                  </a:cubicBezTo>
                  <a:cubicBezTo>
                    <a:pt x="3511" y="393"/>
                    <a:pt x="3636" y="236"/>
                    <a:pt x="3645" y="49"/>
                  </a:cubicBezTo>
                  <a:cubicBezTo>
                    <a:pt x="3646" y="23"/>
                    <a:pt x="3625" y="1"/>
                    <a:pt x="3600" y="0"/>
                  </a:cubicBezTo>
                  <a:cubicBezTo>
                    <a:pt x="3599" y="0"/>
                    <a:pt x="3597" y="0"/>
                    <a:pt x="3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42" name="Google Shape;1935;p39"/>
            <p:cNvSpPr/>
            <p:nvPr/>
          </p:nvSpPr>
          <p:spPr>
            <a:xfrm>
              <a:off x="4480511" y="4116203"/>
              <a:ext cx="167715" cy="204891"/>
            </a:xfrm>
            <a:custGeom>
              <a:avLst/>
              <a:gdLst/>
              <a:ahLst/>
              <a:cxnLst/>
              <a:rect l="l" t="t" r="r" b="b"/>
              <a:pathLst>
                <a:path w="4367" h="5335" extrusionOk="0">
                  <a:moveTo>
                    <a:pt x="1636" y="0"/>
                  </a:moveTo>
                  <a:lnTo>
                    <a:pt x="1" y="1248"/>
                  </a:lnTo>
                  <a:lnTo>
                    <a:pt x="636" y="2480"/>
                  </a:lnTo>
                  <a:lnTo>
                    <a:pt x="1657" y="4460"/>
                  </a:lnTo>
                  <a:lnTo>
                    <a:pt x="2108" y="5334"/>
                  </a:lnTo>
                  <a:lnTo>
                    <a:pt x="4366" y="4216"/>
                  </a:lnTo>
                  <a:lnTo>
                    <a:pt x="3992" y="3637"/>
                  </a:lnTo>
                  <a:lnTo>
                    <a:pt x="2389" y="1163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43" name="Google Shape;1936;p39"/>
            <p:cNvSpPr/>
            <p:nvPr/>
          </p:nvSpPr>
          <p:spPr>
            <a:xfrm>
              <a:off x="4480511" y="4116242"/>
              <a:ext cx="62792" cy="48045"/>
            </a:xfrm>
            <a:custGeom>
              <a:avLst/>
              <a:gdLst/>
              <a:ahLst/>
              <a:cxnLst/>
              <a:rect l="l" t="t" r="r" b="b"/>
              <a:pathLst>
                <a:path w="1635" h="1251" extrusionOk="0">
                  <a:moveTo>
                    <a:pt x="1634" y="0"/>
                  </a:moveTo>
                  <a:lnTo>
                    <a:pt x="1" y="1247"/>
                  </a:lnTo>
                  <a:cubicBezTo>
                    <a:pt x="1" y="1247"/>
                    <a:pt x="34" y="1250"/>
                    <a:pt x="92" y="1250"/>
                  </a:cubicBezTo>
                  <a:cubicBezTo>
                    <a:pt x="283" y="1250"/>
                    <a:pt x="742" y="1219"/>
                    <a:pt x="1130" y="947"/>
                  </a:cubicBezTo>
                  <a:cubicBezTo>
                    <a:pt x="1634" y="592"/>
                    <a:pt x="1634" y="1"/>
                    <a:pt x="1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44" name="Google Shape;1937;p39"/>
            <p:cNvSpPr/>
            <p:nvPr/>
          </p:nvSpPr>
          <p:spPr>
            <a:xfrm>
              <a:off x="4504936" y="4160868"/>
              <a:ext cx="128887" cy="126621"/>
            </a:xfrm>
            <a:custGeom>
              <a:avLst/>
              <a:gdLst/>
              <a:ahLst/>
              <a:cxnLst/>
              <a:rect l="l" t="t" r="r" b="b"/>
              <a:pathLst>
                <a:path w="3356" h="3297" extrusionOk="0">
                  <a:moveTo>
                    <a:pt x="1753" y="0"/>
                  </a:moveTo>
                  <a:cubicBezTo>
                    <a:pt x="1265" y="481"/>
                    <a:pt x="717" y="899"/>
                    <a:pt x="127" y="1243"/>
                  </a:cubicBezTo>
                  <a:cubicBezTo>
                    <a:pt x="86" y="1267"/>
                    <a:pt x="42" y="1293"/>
                    <a:pt x="0" y="1317"/>
                  </a:cubicBezTo>
                  <a:lnTo>
                    <a:pt x="1021" y="3297"/>
                  </a:lnTo>
                  <a:cubicBezTo>
                    <a:pt x="1828" y="3113"/>
                    <a:pt x="2613" y="2833"/>
                    <a:pt x="3356" y="2474"/>
                  </a:cubicBezTo>
                  <a:lnTo>
                    <a:pt x="17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45" name="Google Shape;1938;p39"/>
            <p:cNvSpPr/>
            <p:nvPr/>
          </p:nvSpPr>
          <p:spPr>
            <a:xfrm>
              <a:off x="4420983" y="4209643"/>
              <a:ext cx="125008" cy="200666"/>
            </a:xfrm>
            <a:custGeom>
              <a:avLst/>
              <a:gdLst/>
              <a:ahLst/>
              <a:cxnLst/>
              <a:rect l="l" t="t" r="r" b="b"/>
              <a:pathLst>
                <a:path w="3255" h="5225" extrusionOk="0">
                  <a:moveTo>
                    <a:pt x="1938" y="1"/>
                  </a:moveTo>
                  <a:lnTo>
                    <a:pt x="0" y="689"/>
                  </a:lnTo>
                  <a:lnTo>
                    <a:pt x="231" y="2058"/>
                  </a:lnTo>
                  <a:lnTo>
                    <a:pt x="599" y="4255"/>
                  </a:lnTo>
                  <a:lnTo>
                    <a:pt x="763" y="5225"/>
                  </a:lnTo>
                  <a:lnTo>
                    <a:pt x="3255" y="4849"/>
                  </a:lnTo>
                  <a:lnTo>
                    <a:pt x="3073" y="4182"/>
                  </a:lnTo>
                  <a:lnTo>
                    <a:pt x="2301" y="1338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46" name="Google Shape;1939;p39"/>
            <p:cNvSpPr/>
            <p:nvPr/>
          </p:nvSpPr>
          <p:spPr>
            <a:xfrm>
              <a:off x="4420983" y="4209604"/>
              <a:ext cx="74429" cy="31377"/>
            </a:xfrm>
            <a:custGeom>
              <a:avLst/>
              <a:gdLst/>
              <a:ahLst/>
              <a:cxnLst/>
              <a:rect l="l" t="t" r="r" b="b"/>
              <a:pathLst>
                <a:path w="1938" h="817" extrusionOk="0">
                  <a:moveTo>
                    <a:pt x="1938" y="1"/>
                  </a:moveTo>
                  <a:lnTo>
                    <a:pt x="0" y="690"/>
                  </a:lnTo>
                  <a:cubicBezTo>
                    <a:pt x="0" y="690"/>
                    <a:pt x="302" y="817"/>
                    <a:pt x="693" y="817"/>
                  </a:cubicBezTo>
                  <a:cubicBezTo>
                    <a:pt x="842" y="817"/>
                    <a:pt x="1004" y="798"/>
                    <a:pt x="1168" y="747"/>
                  </a:cubicBezTo>
                  <a:cubicBezTo>
                    <a:pt x="1757" y="563"/>
                    <a:pt x="1938" y="1"/>
                    <a:pt x="1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47" name="Google Shape;1940;p39"/>
            <p:cNvSpPr/>
            <p:nvPr/>
          </p:nvSpPr>
          <p:spPr>
            <a:xfrm>
              <a:off x="4429816" y="4261028"/>
              <a:ext cx="109224" cy="113487"/>
            </a:xfrm>
            <a:custGeom>
              <a:avLst/>
              <a:gdLst/>
              <a:ahLst/>
              <a:cxnLst/>
              <a:rect l="l" t="t" r="r" b="b"/>
              <a:pathLst>
                <a:path w="2844" h="2955" extrusionOk="0">
                  <a:moveTo>
                    <a:pt x="2071" y="0"/>
                  </a:moveTo>
                  <a:cubicBezTo>
                    <a:pt x="1459" y="309"/>
                    <a:pt x="810" y="540"/>
                    <a:pt x="143" y="689"/>
                  </a:cubicBezTo>
                  <a:cubicBezTo>
                    <a:pt x="97" y="699"/>
                    <a:pt x="48" y="710"/>
                    <a:pt x="1" y="720"/>
                  </a:cubicBezTo>
                  <a:lnTo>
                    <a:pt x="369" y="2917"/>
                  </a:lnTo>
                  <a:cubicBezTo>
                    <a:pt x="670" y="2942"/>
                    <a:pt x="972" y="2954"/>
                    <a:pt x="1274" y="2954"/>
                  </a:cubicBezTo>
                  <a:cubicBezTo>
                    <a:pt x="1799" y="2954"/>
                    <a:pt x="2325" y="2917"/>
                    <a:pt x="2843" y="2844"/>
                  </a:cubicBezTo>
                  <a:lnTo>
                    <a:pt x="20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48" name="Google Shape;1941;p39"/>
            <p:cNvSpPr/>
            <p:nvPr/>
          </p:nvSpPr>
          <p:spPr>
            <a:xfrm>
              <a:off x="4259643" y="4161521"/>
              <a:ext cx="144556" cy="201703"/>
            </a:xfrm>
            <a:custGeom>
              <a:avLst/>
              <a:gdLst/>
              <a:ahLst/>
              <a:cxnLst/>
              <a:rect l="l" t="t" r="r" b="b"/>
              <a:pathLst>
                <a:path w="3764" h="5252" extrusionOk="0">
                  <a:moveTo>
                    <a:pt x="1755" y="0"/>
                  </a:moveTo>
                  <a:lnTo>
                    <a:pt x="1227" y="1282"/>
                  </a:lnTo>
                  <a:lnTo>
                    <a:pt x="376" y="3341"/>
                  </a:lnTo>
                  <a:lnTo>
                    <a:pt x="1" y="4251"/>
                  </a:lnTo>
                  <a:lnTo>
                    <a:pt x="2315" y="5251"/>
                  </a:lnTo>
                  <a:lnTo>
                    <a:pt x="2513" y="4590"/>
                  </a:lnTo>
                  <a:lnTo>
                    <a:pt x="3364" y="1769"/>
                  </a:lnTo>
                  <a:lnTo>
                    <a:pt x="3763" y="441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49" name="Google Shape;1942;p39"/>
            <p:cNvSpPr/>
            <p:nvPr/>
          </p:nvSpPr>
          <p:spPr>
            <a:xfrm>
              <a:off x="4327044" y="4161559"/>
              <a:ext cx="77194" cy="27076"/>
            </a:xfrm>
            <a:custGeom>
              <a:avLst/>
              <a:gdLst/>
              <a:ahLst/>
              <a:cxnLst/>
              <a:rect l="l" t="t" r="r" b="b"/>
              <a:pathLst>
                <a:path w="2010" h="70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62" y="511"/>
                    <a:pt x="960" y="667"/>
                  </a:cubicBezTo>
                  <a:cubicBezTo>
                    <a:pt x="1061" y="694"/>
                    <a:pt x="1158" y="704"/>
                    <a:pt x="1249" y="704"/>
                  </a:cubicBezTo>
                  <a:cubicBezTo>
                    <a:pt x="1698" y="704"/>
                    <a:pt x="2009" y="440"/>
                    <a:pt x="2009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50" name="Google Shape;1943;p39"/>
            <p:cNvSpPr/>
            <p:nvPr/>
          </p:nvSpPr>
          <p:spPr>
            <a:xfrm>
              <a:off x="4274084" y="4210756"/>
              <a:ext cx="114831" cy="127044"/>
            </a:xfrm>
            <a:custGeom>
              <a:avLst/>
              <a:gdLst/>
              <a:ahLst/>
              <a:cxnLst/>
              <a:rect l="l" t="t" r="r" b="b"/>
              <a:pathLst>
                <a:path w="2990" h="3308" extrusionOk="0">
                  <a:moveTo>
                    <a:pt x="851" y="0"/>
                  </a:moveTo>
                  <a:lnTo>
                    <a:pt x="0" y="2059"/>
                  </a:lnTo>
                  <a:cubicBezTo>
                    <a:pt x="662" y="2554"/>
                    <a:pt x="1383" y="2973"/>
                    <a:pt x="2137" y="3308"/>
                  </a:cubicBezTo>
                  <a:lnTo>
                    <a:pt x="2989" y="484"/>
                  </a:lnTo>
                  <a:cubicBezTo>
                    <a:pt x="2307" y="423"/>
                    <a:pt x="1635" y="277"/>
                    <a:pt x="989" y="50"/>
                  </a:cubicBezTo>
                  <a:cubicBezTo>
                    <a:pt x="944" y="34"/>
                    <a:pt x="896" y="17"/>
                    <a:pt x="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51" name="Google Shape;1944;p39"/>
            <p:cNvSpPr/>
            <p:nvPr/>
          </p:nvSpPr>
          <p:spPr>
            <a:xfrm>
              <a:off x="4129143" y="4078451"/>
              <a:ext cx="194905" cy="189836"/>
            </a:xfrm>
            <a:custGeom>
              <a:avLst/>
              <a:gdLst/>
              <a:ahLst/>
              <a:cxnLst/>
              <a:rect l="l" t="t" r="r" b="b"/>
              <a:pathLst>
                <a:path w="5075" h="4943" extrusionOk="0">
                  <a:moveTo>
                    <a:pt x="3479" y="1"/>
                  </a:moveTo>
                  <a:lnTo>
                    <a:pt x="2430" y="908"/>
                  </a:lnTo>
                  <a:lnTo>
                    <a:pt x="745" y="2364"/>
                  </a:lnTo>
                  <a:lnTo>
                    <a:pt x="1" y="3008"/>
                  </a:lnTo>
                  <a:lnTo>
                    <a:pt x="1618" y="4942"/>
                  </a:lnTo>
                  <a:lnTo>
                    <a:pt x="2092" y="4442"/>
                  </a:lnTo>
                  <a:lnTo>
                    <a:pt x="4121" y="2304"/>
                  </a:lnTo>
                  <a:lnTo>
                    <a:pt x="5074" y="1298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52" name="Google Shape;1945;p39"/>
            <p:cNvSpPr/>
            <p:nvPr/>
          </p:nvSpPr>
          <p:spPr>
            <a:xfrm>
              <a:off x="4262754" y="4078451"/>
              <a:ext cx="61294" cy="50695"/>
            </a:xfrm>
            <a:custGeom>
              <a:avLst/>
              <a:gdLst/>
              <a:ahLst/>
              <a:cxnLst/>
              <a:rect l="l" t="t" r="r" b="b"/>
              <a:pathLst>
                <a:path w="1596" h="132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3" y="619"/>
                    <a:pt x="557" y="1028"/>
                  </a:cubicBezTo>
                  <a:cubicBezTo>
                    <a:pt x="833" y="1270"/>
                    <a:pt x="1147" y="1319"/>
                    <a:pt x="1357" y="1319"/>
                  </a:cubicBezTo>
                  <a:cubicBezTo>
                    <a:pt x="1500" y="1319"/>
                    <a:pt x="1595" y="1296"/>
                    <a:pt x="1595" y="12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53" name="Google Shape;1946;p39"/>
            <p:cNvSpPr/>
            <p:nvPr/>
          </p:nvSpPr>
          <p:spPr>
            <a:xfrm>
              <a:off x="4157755" y="4113323"/>
              <a:ext cx="129694" cy="135762"/>
            </a:xfrm>
            <a:custGeom>
              <a:avLst/>
              <a:gdLst/>
              <a:ahLst/>
              <a:cxnLst/>
              <a:rect l="l" t="t" r="r" b="b"/>
              <a:pathLst>
                <a:path w="3377" h="3535" extrusionOk="0">
                  <a:moveTo>
                    <a:pt x="1686" y="0"/>
                  </a:moveTo>
                  <a:lnTo>
                    <a:pt x="0" y="1456"/>
                  </a:lnTo>
                  <a:cubicBezTo>
                    <a:pt x="369" y="2197"/>
                    <a:pt x="824" y="2895"/>
                    <a:pt x="1347" y="3534"/>
                  </a:cubicBezTo>
                  <a:lnTo>
                    <a:pt x="3376" y="1394"/>
                  </a:lnTo>
                  <a:cubicBezTo>
                    <a:pt x="2795" y="1033"/>
                    <a:pt x="2260" y="598"/>
                    <a:pt x="1787" y="106"/>
                  </a:cubicBezTo>
                  <a:cubicBezTo>
                    <a:pt x="1754" y="72"/>
                    <a:pt x="1720" y="36"/>
                    <a:pt x="1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54" name="Google Shape;1947;p39"/>
            <p:cNvSpPr/>
            <p:nvPr/>
          </p:nvSpPr>
          <p:spPr>
            <a:xfrm>
              <a:off x="4404469" y="3984013"/>
              <a:ext cx="33912" cy="33950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442" y="1"/>
                  </a:moveTo>
                  <a:cubicBezTo>
                    <a:pt x="198" y="1"/>
                    <a:pt x="0" y="198"/>
                    <a:pt x="0" y="442"/>
                  </a:cubicBezTo>
                  <a:cubicBezTo>
                    <a:pt x="0" y="686"/>
                    <a:pt x="198" y="883"/>
                    <a:pt x="442" y="883"/>
                  </a:cubicBezTo>
                  <a:cubicBezTo>
                    <a:pt x="685" y="883"/>
                    <a:pt x="883" y="686"/>
                    <a:pt x="883" y="442"/>
                  </a:cubicBezTo>
                  <a:cubicBezTo>
                    <a:pt x="883" y="198"/>
                    <a:pt x="685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55" name="Google Shape;1948;p39"/>
            <p:cNvSpPr/>
            <p:nvPr/>
          </p:nvSpPr>
          <p:spPr>
            <a:xfrm>
              <a:off x="4419101" y="4000988"/>
              <a:ext cx="42591" cy="227818"/>
            </a:xfrm>
            <a:custGeom>
              <a:avLst/>
              <a:gdLst/>
              <a:ahLst/>
              <a:cxnLst/>
              <a:rect l="l" t="t" r="r" b="b"/>
              <a:pathLst>
                <a:path w="1109" h="5932" extrusionOk="0">
                  <a:moveTo>
                    <a:pt x="51" y="1"/>
                  </a:moveTo>
                  <a:cubicBezTo>
                    <a:pt x="48" y="1"/>
                    <a:pt x="44" y="1"/>
                    <a:pt x="40" y="2"/>
                  </a:cubicBezTo>
                  <a:cubicBezTo>
                    <a:pt x="15" y="8"/>
                    <a:pt x="0" y="34"/>
                    <a:pt x="6" y="59"/>
                  </a:cubicBezTo>
                  <a:lnTo>
                    <a:pt x="126" y="547"/>
                  </a:lnTo>
                  <a:cubicBezTo>
                    <a:pt x="671" y="2752"/>
                    <a:pt x="834" y="3417"/>
                    <a:pt x="1016" y="5885"/>
                  </a:cubicBezTo>
                  <a:cubicBezTo>
                    <a:pt x="1017" y="5911"/>
                    <a:pt x="1038" y="5929"/>
                    <a:pt x="1062" y="5929"/>
                  </a:cubicBezTo>
                  <a:cubicBezTo>
                    <a:pt x="1062" y="5929"/>
                    <a:pt x="1063" y="5929"/>
                    <a:pt x="1063" y="5932"/>
                  </a:cubicBezTo>
                  <a:cubicBezTo>
                    <a:pt x="1091" y="5928"/>
                    <a:pt x="1109" y="5906"/>
                    <a:pt x="1108" y="5881"/>
                  </a:cubicBezTo>
                  <a:cubicBezTo>
                    <a:pt x="926" y="3403"/>
                    <a:pt x="747" y="2678"/>
                    <a:pt x="217" y="525"/>
                  </a:cubicBezTo>
                  <a:lnTo>
                    <a:pt x="97" y="38"/>
                  </a:lnTo>
                  <a:cubicBezTo>
                    <a:pt x="92" y="16"/>
                    <a:pt x="72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56" name="Google Shape;1949;p39"/>
            <p:cNvSpPr/>
            <p:nvPr/>
          </p:nvSpPr>
          <p:spPr>
            <a:xfrm>
              <a:off x="4359727" y="3998607"/>
              <a:ext cx="61026" cy="179889"/>
            </a:xfrm>
            <a:custGeom>
              <a:avLst/>
              <a:gdLst/>
              <a:ahLst/>
              <a:cxnLst/>
              <a:rect l="l" t="t" r="r" b="b"/>
              <a:pathLst>
                <a:path w="1589" h="4684" extrusionOk="0">
                  <a:moveTo>
                    <a:pt x="1542" y="1"/>
                  </a:moveTo>
                  <a:cubicBezTo>
                    <a:pt x="1516" y="4"/>
                    <a:pt x="1493" y="22"/>
                    <a:pt x="1493" y="47"/>
                  </a:cubicBezTo>
                  <a:cubicBezTo>
                    <a:pt x="1458" y="1640"/>
                    <a:pt x="773" y="3116"/>
                    <a:pt x="12" y="4613"/>
                  </a:cubicBezTo>
                  <a:cubicBezTo>
                    <a:pt x="0" y="4636"/>
                    <a:pt x="10" y="4666"/>
                    <a:pt x="33" y="4678"/>
                  </a:cubicBezTo>
                  <a:cubicBezTo>
                    <a:pt x="40" y="4681"/>
                    <a:pt x="47" y="4683"/>
                    <a:pt x="55" y="4683"/>
                  </a:cubicBezTo>
                  <a:cubicBezTo>
                    <a:pt x="72" y="4683"/>
                    <a:pt x="89" y="4674"/>
                    <a:pt x="96" y="4655"/>
                  </a:cubicBezTo>
                  <a:cubicBezTo>
                    <a:pt x="862" y="3147"/>
                    <a:pt x="1553" y="1661"/>
                    <a:pt x="1588" y="49"/>
                  </a:cubicBezTo>
                  <a:cubicBezTo>
                    <a:pt x="1588" y="23"/>
                    <a:pt x="1567" y="1"/>
                    <a:pt x="15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57" name="Google Shape;1950;p39"/>
            <p:cNvSpPr/>
            <p:nvPr/>
          </p:nvSpPr>
          <p:spPr>
            <a:xfrm>
              <a:off x="4427281" y="3994997"/>
              <a:ext cx="90828" cy="148704"/>
            </a:xfrm>
            <a:custGeom>
              <a:avLst/>
              <a:gdLst/>
              <a:ahLst/>
              <a:cxnLst/>
              <a:rect l="l" t="t" r="r" b="b"/>
              <a:pathLst>
                <a:path w="2365" h="3872" extrusionOk="0">
                  <a:moveTo>
                    <a:pt x="55" y="0"/>
                  </a:moveTo>
                  <a:cubicBezTo>
                    <a:pt x="48" y="0"/>
                    <a:pt x="40" y="2"/>
                    <a:pt x="34" y="5"/>
                  </a:cubicBezTo>
                  <a:cubicBezTo>
                    <a:pt x="10" y="16"/>
                    <a:pt x="1" y="47"/>
                    <a:pt x="12" y="70"/>
                  </a:cubicBezTo>
                  <a:cubicBezTo>
                    <a:pt x="920" y="1871"/>
                    <a:pt x="1127" y="2261"/>
                    <a:pt x="2273" y="3851"/>
                  </a:cubicBezTo>
                  <a:cubicBezTo>
                    <a:pt x="2281" y="3864"/>
                    <a:pt x="2297" y="3871"/>
                    <a:pt x="2311" y="3871"/>
                  </a:cubicBezTo>
                  <a:cubicBezTo>
                    <a:pt x="2321" y="3871"/>
                    <a:pt x="2331" y="3866"/>
                    <a:pt x="2340" y="3862"/>
                  </a:cubicBezTo>
                  <a:cubicBezTo>
                    <a:pt x="2359" y="3847"/>
                    <a:pt x="2365" y="3817"/>
                    <a:pt x="2349" y="3796"/>
                  </a:cubicBezTo>
                  <a:cubicBezTo>
                    <a:pt x="1208" y="2211"/>
                    <a:pt x="1002" y="1823"/>
                    <a:pt x="97" y="27"/>
                  </a:cubicBezTo>
                  <a:cubicBezTo>
                    <a:pt x="89" y="10"/>
                    <a:pt x="72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658" name="Google Shape;1951;p39"/>
            <p:cNvSpPr/>
            <p:nvPr/>
          </p:nvSpPr>
          <p:spPr>
            <a:xfrm>
              <a:off x="4278884" y="3995458"/>
              <a:ext cx="140063" cy="112066"/>
            </a:xfrm>
            <a:custGeom>
              <a:avLst/>
              <a:gdLst/>
              <a:ahLst/>
              <a:cxnLst/>
              <a:rect l="l" t="t" r="r" b="b"/>
              <a:pathLst>
                <a:path w="3647" h="2918" extrusionOk="0">
                  <a:moveTo>
                    <a:pt x="3596" y="1"/>
                  </a:moveTo>
                  <a:cubicBezTo>
                    <a:pt x="3572" y="1"/>
                    <a:pt x="3552" y="21"/>
                    <a:pt x="3550" y="46"/>
                  </a:cubicBezTo>
                  <a:cubicBezTo>
                    <a:pt x="3543" y="202"/>
                    <a:pt x="3436" y="337"/>
                    <a:pt x="3325" y="461"/>
                  </a:cubicBezTo>
                  <a:cubicBezTo>
                    <a:pt x="2423" y="1477"/>
                    <a:pt x="1286" y="2294"/>
                    <a:pt x="36" y="2827"/>
                  </a:cubicBezTo>
                  <a:cubicBezTo>
                    <a:pt x="12" y="2837"/>
                    <a:pt x="1" y="2865"/>
                    <a:pt x="11" y="2889"/>
                  </a:cubicBezTo>
                  <a:cubicBezTo>
                    <a:pt x="19" y="2906"/>
                    <a:pt x="36" y="2917"/>
                    <a:pt x="55" y="2917"/>
                  </a:cubicBezTo>
                  <a:cubicBezTo>
                    <a:pt x="62" y="2917"/>
                    <a:pt x="68" y="2916"/>
                    <a:pt x="75" y="2913"/>
                  </a:cubicBezTo>
                  <a:cubicBezTo>
                    <a:pt x="1335" y="2374"/>
                    <a:pt x="2484" y="1549"/>
                    <a:pt x="3395" y="524"/>
                  </a:cubicBezTo>
                  <a:cubicBezTo>
                    <a:pt x="3512" y="393"/>
                    <a:pt x="3637" y="237"/>
                    <a:pt x="3645" y="50"/>
                  </a:cubicBezTo>
                  <a:cubicBezTo>
                    <a:pt x="3647" y="24"/>
                    <a:pt x="3625" y="2"/>
                    <a:pt x="3599" y="1"/>
                  </a:cubicBezTo>
                  <a:cubicBezTo>
                    <a:pt x="3598" y="1"/>
                    <a:pt x="3597" y="1"/>
                    <a:pt x="3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" name="Group 106"/>
          <p:cNvGrpSpPr/>
          <p:nvPr/>
        </p:nvGrpSpPr>
        <p:grpSpPr>
          <a:xfrm>
            <a:off x="-695385" y="2665642"/>
            <a:ext cx="4189052" cy="4189052"/>
            <a:chOff x="-75182" y="2085294"/>
            <a:chExt cx="3141789" cy="3141789"/>
          </a:xfrm>
        </p:grpSpPr>
        <p:pic>
          <p:nvPicPr>
            <p:cNvPr id="2097152" name="Picture 1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-75182" y="2085294"/>
              <a:ext cx="3141789" cy="3141789"/>
            </a:xfrm>
            <a:prstGeom prst="rect">
              <a:avLst/>
            </a:prstGeom>
          </p:spPr>
        </p:pic>
        <p:pic>
          <p:nvPicPr>
            <p:cNvPr id="2097153" name="Picture 1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7031" y="3089868"/>
              <a:ext cx="182678" cy="182678"/>
            </a:xfrm>
            <a:prstGeom prst="rect">
              <a:avLst/>
            </a:prstGeom>
          </p:spPr>
        </p:pic>
        <p:pic>
          <p:nvPicPr>
            <p:cNvPr id="2097154" name="Picture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3343" y="2995951"/>
              <a:ext cx="93917" cy="93917"/>
            </a:xfrm>
            <a:prstGeom prst="rect">
              <a:avLst/>
            </a:prstGeom>
          </p:spPr>
        </p:pic>
        <p:pic>
          <p:nvPicPr>
            <p:cNvPr id="2097155" name="Picture 1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4453" y="3042909"/>
              <a:ext cx="93917" cy="93917"/>
            </a:xfrm>
            <a:prstGeom prst="rect">
              <a:avLst/>
            </a:prstGeom>
          </p:spPr>
        </p:pic>
        <p:pic>
          <p:nvPicPr>
            <p:cNvPr id="2097156" name="Picture 1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9709" y="3264238"/>
              <a:ext cx="93917" cy="93917"/>
            </a:xfrm>
            <a:prstGeom prst="rect">
              <a:avLst/>
            </a:prstGeom>
          </p:spPr>
        </p:pic>
        <p:pic>
          <p:nvPicPr>
            <p:cNvPr id="2097157" name="Picture 1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8962" y="3464747"/>
              <a:ext cx="182678" cy="182678"/>
            </a:xfrm>
            <a:prstGeom prst="rect">
              <a:avLst/>
            </a:prstGeom>
          </p:spPr>
        </p:pic>
        <p:pic>
          <p:nvPicPr>
            <p:cNvPr id="2097158" name="Picture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1519" y="3461439"/>
              <a:ext cx="128786" cy="128786"/>
            </a:xfrm>
            <a:prstGeom prst="rect">
              <a:avLst/>
            </a:prstGeom>
          </p:spPr>
        </p:pic>
        <p:pic>
          <p:nvPicPr>
            <p:cNvPr id="2097159" name="Picture 1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5465" y="3332653"/>
              <a:ext cx="128786" cy="128786"/>
            </a:xfrm>
            <a:prstGeom prst="rect">
              <a:avLst/>
            </a:prstGeom>
          </p:spPr>
        </p:pic>
        <p:pic>
          <p:nvPicPr>
            <p:cNvPr id="2097160" name="Picture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5899" y="3457451"/>
              <a:ext cx="128786" cy="128786"/>
            </a:xfrm>
            <a:prstGeom prst="rect">
              <a:avLst/>
            </a:prstGeom>
          </p:spPr>
        </p:pic>
        <p:pic>
          <p:nvPicPr>
            <p:cNvPr id="2097161" name="Picture 1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9671" y="3008040"/>
              <a:ext cx="128786" cy="128786"/>
            </a:xfrm>
            <a:prstGeom prst="rect">
              <a:avLst/>
            </a:prstGeom>
          </p:spPr>
        </p:pic>
        <p:pic>
          <p:nvPicPr>
            <p:cNvPr id="2097162" name="Picture 1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2274" y="2797122"/>
              <a:ext cx="128786" cy="128786"/>
            </a:xfrm>
            <a:prstGeom prst="rect">
              <a:avLst/>
            </a:prstGeom>
          </p:spPr>
        </p:pic>
        <p:pic>
          <p:nvPicPr>
            <p:cNvPr id="2097163" name="Picture 1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1471" y="2703205"/>
              <a:ext cx="93917" cy="93917"/>
            </a:xfrm>
            <a:prstGeom prst="rect">
              <a:avLst/>
            </a:prstGeom>
          </p:spPr>
        </p:pic>
      </p:grpSp>
      <p:pic>
        <p:nvPicPr>
          <p:cNvPr id="2097164" name="Picture 127" descr="Icon  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72" y="384873"/>
            <a:ext cx="1229857" cy="1229857"/>
          </a:xfrm>
          <a:prstGeom prst="rect">
            <a:avLst/>
          </a:prstGeom>
        </p:spPr>
      </p:pic>
      <p:sp>
        <p:nvSpPr>
          <p:cNvPr id="1048659" name="TextBox 131"/>
          <p:cNvSpPr txBox="1"/>
          <p:nvPr/>
        </p:nvSpPr>
        <p:spPr>
          <a:xfrm>
            <a:off x="1184409" y="903906"/>
            <a:ext cx="969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0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40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40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5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5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0" grpId="0"/>
      <p:bldP spid="1048581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4" name="Rectangle: Rounded Corners 32"/>
          <p:cNvSpPr/>
          <p:nvPr/>
        </p:nvSpPr>
        <p:spPr>
          <a:xfrm>
            <a:off x="149069" y="122551"/>
            <a:ext cx="11893862" cy="648906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525" name="矩形 10"/>
          <p:cNvSpPr/>
          <p:nvPr/>
        </p:nvSpPr>
        <p:spPr>
          <a:xfrm>
            <a:off x="9531297" y="2396971"/>
            <a:ext cx="269585" cy="310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97348" name="图片 18"/>
          <p:cNvPicPr>
            <a:picLocks noChangeAspect="1"/>
          </p:cNvPicPr>
          <p:nvPr/>
        </p:nvPicPr>
        <p:blipFill rotWithShape="1">
          <a:blip r:embed="rId5" cstate="print"/>
          <a:srcRect l="85729" t="49594" r="-101" b="-33"/>
          <a:stretch>
            <a:fillRect/>
          </a:stretch>
        </p:blipFill>
        <p:spPr>
          <a:xfrm>
            <a:off x="10040645" y="4150441"/>
            <a:ext cx="2151355" cy="2707560"/>
          </a:xfrm>
          <a:prstGeom prst="rect">
            <a:avLst/>
          </a:prstGeom>
        </p:spPr>
      </p:pic>
      <p:sp>
        <p:nvSpPr>
          <p:cNvPr id="1049526" name="Rectangle 26"/>
          <p:cNvSpPr/>
          <p:nvPr/>
        </p:nvSpPr>
        <p:spPr>
          <a:xfrm>
            <a:off x="1253613" y="658765"/>
            <a:ext cx="9693388" cy="6806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Gian hàng nào có trò chơi kéo co và ném vòng?</a:t>
            </a:r>
          </a:p>
        </p:txBody>
      </p:sp>
      <p:sp>
        <p:nvSpPr>
          <p:cNvPr id="1049527" name="Rectangle 27"/>
          <p:cNvSpPr/>
          <p:nvPr/>
        </p:nvSpPr>
        <p:spPr>
          <a:xfrm>
            <a:off x="1878345" y="1940378"/>
            <a:ext cx="8873344" cy="122658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898" tIns="60948" rIns="121898" bIns="6094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Góc Trò chơi ngày Tết.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049528" name="Rectangle 28"/>
          <p:cNvSpPr/>
          <p:nvPr/>
        </p:nvSpPr>
        <p:spPr>
          <a:xfrm>
            <a:off x="1878345" y="3343344"/>
            <a:ext cx="8873344" cy="125795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898" tIns="60948" rIns="121898" bIns="6094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Gian chợ Tết.</a:t>
            </a:r>
          </a:p>
        </p:txBody>
      </p:sp>
      <p:pic>
        <p:nvPicPr>
          <p:cNvPr id="2097349" name="Picture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46118" y="2162296"/>
            <a:ext cx="800076" cy="782741"/>
          </a:xfrm>
          <a:prstGeom prst="rect">
            <a:avLst/>
          </a:prstGeom>
        </p:spPr>
      </p:pic>
      <p:pic>
        <p:nvPicPr>
          <p:cNvPr id="2097350" name="Picture 3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70014" y="3570061"/>
            <a:ext cx="809559" cy="778352"/>
          </a:xfrm>
          <a:prstGeom prst="rect">
            <a:avLst/>
          </a:prstGeom>
        </p:spPr>
      </p:pic>
      <p:sp>
        <p:nvSpPr>
          <p:cNvPr id="1049529" name="Rectangle 31"/>
          <p:cNvSpPr/>
          <p:nvPr/>
        </p:nvSpPr>
        <p:spPr>
          <a:xfrm>
            <a:off x="1883327" y="4776038"/>
            <a:ext cx="8873344" cy="122268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898" tIns="60948" rIns="121898" bIns="6094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C. Gian Hoa xuân.</a:t>
            </a:r>
          </a:p>
        </p:txBody>
      </p:sp>
      <p:pic>
        <p:nvPicPr>
          <p:cNvPr id="2097351" name="Picture 3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70014" y="5005023"/>
            <a:ext cx="809559" cy="778352"/>
          </a:xfrm>
          <a:prstGeom prst="rect">
            <a:avLst/>
          </a:prstGeom>
        </p:spPr>
      </p:pic>
      <p:pic>
        <p:nvPicPr>
          <p:cNvPr id="2097352" name="Picture 8" descr="32 Gift boxes ideas | birthday clips, birthday clipart, clip ar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47001" y="-329361"/>
            <a:ext cx="1115299" cy="1254743"/>
          </a:xfrm>
          <a:prstGeom prst="rect">
            <a:avLst/>
          </a:prstGeom>
          <a:noFill/>
        </p:spPr>
      </p:pic>
      <p:pic>
        <p:nvPicPr>
          <p:cNvPr id="2097353" name="图片 20"/>
          <p:cNvPicPr>
            <a:picLocks noChangeAspect="1"/>
          </p:cNvPicPr>
          <p:nvPr/>
        </p:nvPicPr>
        <p:blipFill rotWithShape="1">
          <a:blip r:embed="rId5"/>
          <a:srcRect l="79109" t="32510" r="3721" b="39496"/>
          <a:stretch>
            <a:fillRect/>
          </a:stretch>
        </p:blipFill>
        <p:spPr>
          <a:xfrm>
            <a:off x="-2" y="-17764"/>
            <a:ext cx="3060798" cy="17894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9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9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9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9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49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4952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9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495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4952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49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495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09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9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5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9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04952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049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0495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04952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049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0495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9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9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5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9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04952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49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0495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04952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049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0495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9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9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529"/>
                  </p:tgtEl>
                </p:cond>
              </p:nextCondLst>
            </p:seq>
          </p:childTnLst>
        </p:cTn>
      </p:par>
    </p:tnLst>
    <p:bldLst>
      <p:bldP spid="1049526" grpId="0" animBg="1"/>
      <p:bldP spid="1049527" grpId="0" animBg="1"/>
      <p:bldP spid="1049528" grpId="0" animBg="1"/>
      <p:bldP spid="10495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Rectangle: Rounded Corners 32"/>
          <p:cNvSpPr/>
          <p:nvPr/>
        </p:nvSpPr>
        <p:spPr>
          <a:xfrm>
            <a:off x="149069" y="122551"/>
            <a:ext cx="11893862" cy="648906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531" name="矩形 10"/>
          <p:cNvSpPr/>
          <p:nvPr/>
        </p:nvSpPr>
        <p:spPr>
          <a:xfrm>
            <a:off x="9531297" y="2396971"/>
            <a:ext cx="269585" cy="310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97354" name="图片 18"/>
          <p:cNvPicPr>
            <a:picLocks noChangeAspect="1"/>
          </p:cNvPicPr>
          <p:nvPr/>
        </p:nvPicPr>
        <p:blipFill rotWithShape="1">
          <a:blip r:embed="rId5" cstate="print"/>
          <a:srcRect l="85729" t="49594" r="-101" b="-33"/>
          <a:stretch>
            <a:fillRect/>
          </a:stretch>
        </p:blipFill>
        <p:spPr>
          <a:xfrm>
            <a:off x="10040645" y="4150441"/>
            <a:ext cx="2151355" cy="2707560"/>
          </a:xfrm>
          <a:prstGeom prst="rect">
            <a:avLst/>
          </a:prstGeom>
        </p:spPr>
      </p:pic>
      <p:sp>
        <p:nvSpPr>
          <p:cNvPr id="1049532" name="Rectangle 18"/>
          <p:cNvSpPr/>
          <p:nvPr/>
        </p:nvSpPr>
        <p:spPr>
          <a:xfrm>
            <a:off x="1885817" y="3266772"/>
            <a:ext cx="8873344" cy="131997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898" tIns="60948" rIns="121898" bIns="60948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Vì không khí tưng bừng náo nhiệt của ngày hội xuân ở trường, niềm vui cùng bạn tham gia hội xuân, niềm vui chuẩn bị đón ngày tết Cổ truyền.</a:t>
            </a:r>
          </a:p>
        </p:txBody>
      </p:sp>
      <p:sp>
        <p:nvSpPr>
          <p:cNvPr id="1049533" name="Rectangle 19"/>
          <p:cNvSpPr/>
          <p:nvPr/>
        </p:nvSpPr>
        <p:spPr>
          <a:xfrm>
            <a:off x="1878345" y="4714301"/>
            <a:ext cx="8873344" cy="94512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898" tIns="60948" rIns="121898" bIns="6094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Vì bạn nhỏ được cùng gia đình đón Tết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pic>
        <p:nvPicPr>
          <p:cNvPr id="2097355" name="Pictur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53587" y="3644431"/>
            <a:ext cx="800076" cy="782741"/>
          </a:xfrm>
          <a:prstGeom prst="rect">
            <a:avLst/>
          </a:prstGeom>
        </p:spPr>
      </p:pic>
      <p:pic>
        <p:nvPicPr>
          <p:cNvPr id="2097356" name="Picture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70014" y="4902585"/>
            <a:ext cx="809559" cy="778352"/>
          </a:xfrm>
          <a:prstGeom prst="rect">
            <a:avLst/>
          </a:prstGeom>
        </p:spPr>
      </p:pic>
      <p:sp>
        <p:nvSpPr>
          <p:cNvPr id="1049534" name="Rectangle 22"/>
          <p:cNvSpPr/>
          <p:nvPr/>
        </p:nvSpPr>
        <p:spPr>
          <a:xfrm>
            <a:off x="1883327" y="2202592"/>
            <a:ext cx="8873344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898" tIns="60948" rIns="121898" bIns="6094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A. Vì bạn nhỏ thấy yêu quê hương mình.</a:t>
            </a:r>
          </a:p>
        </p:txBody>
      </p:sp>
      <p:pic>
        <p:nvPicPr>
          <p:cNvPr id="2097357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70014" y="2397529"/>
            <a:ext cx="809559" cy="778352"/>
          </a:xfrm>
          <a:prstGeom prst="rect">
            <a:avLst/>
          </a:prstGeom>
        </p:spPr>
      </p:pic>
      <p:sp>
        <p:nvSpPr>
          <p:cNvPr id="1049535" name="Rectangle 24"/>
          <p:cNvSpPr/>
          <p:nvPr/>
        </p:nvSpPr>
        <p:spPr>
          <a:xfrm>
            <a:off x="1268362" y="762001"/>
            <a:ext cx="9490800" cy="12394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Vì sao bạn nhỏ cảm thấy không khí hội xuân ngập tràn yêu thương?</a:t>
            </a:r>
          </a:p>
        </p:txBody>
      </p:sp>
      <p:pic>
        <p:nvPicPr>
          <p:cNvPr id="2097358" name="Picture 12" descr="Gift box | 3D CAD Model Library | GrabCAD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08507" y="-162226"/>
            <a:ext cx="1417456" cy="1060463"/>
          </a:xfrm>
          <a:prstGeom prst="rect">
            <a:avLst/>
          </a:prstGeom>
          <a:noFill/>
        </p:spPr>
      </p:pic>
      <p:pic>
        <p:nvPicPr>
          <p:cNvPr id="2097359" name="图片 20"/>
          <p:cNvPicPr>
            <a:picLocks noChangeAspect="1"/>
          </p:cNvPicPr>
          <p:nvPr/>
        </p:nvPicPr>
        <p:blipFill rotWithShape="1">
          <a:blip r:embed="rId5"/>
          <a:srcRect l="79109" t="32510" r="3721" b="39496"/>
          <a:stretch>
            <a:fillRect/>
          </a:stretch>
        </p:blipFill>
        <p:spPr>
          <a:xfrm>
            <a:off x="-2" y="-17764"/>
            <a:ext cx="3060798" cy="17894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4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9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9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9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9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49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4953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9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49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4953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49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49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09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9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5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9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04953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049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0495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04953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049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0495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9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9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5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9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9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9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534"/>
                  </p:tgtEl>
                </p:cond>
              </p:nextCondLst>
            </p:seq>
          </p:childTnLst>
        </p:cTn>
      </p:par>
    </p:tnLst>
    <p:bldLst>
      <p:bldP spid="1049532" grpId="0" animBg="1"/>
      <p:bldP spid="1049533" grpId="0" animBg="1"/>
      <p:bldP spid="1049534" grpId="0" animBg="1"/>
      <p:bldP spid="10495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60" name="Picture 5" descr="A picture containing text, gambling house  Description automatically generated"/>
          <p:cNvPicPr>
            <a:picLocks noChangeAspect="1"/>
          </p:cNvPicPr>
          <p:nvPr/>
        </p:nvPicPr>
        <p:blipFill rotWithShape="1">
          <a:blip r:embed="rId2"/>
          <a:srcRect t="20832" b="24898"/>
          <a:stretch>
            <a:fillRect/>
          </a:stretch>
        </p:blipFill>
        <p:spPr>
          <a:xfrm>
            <a:off x="324863" y="-539566"/>
            <a:ext cx="11075853" cy="6010795"/>
          </a:xfrm>
          <a:prstGeom prst="rect">
            <a:avLst/>
          </a:prstGeom>
        </p:spPr>
      </p:pic>
      <p:pic>
        <p:nvPicPr>
          <p:cNvPr id="2097361" name="Picture 21" descr="A cartoon of a child holding flowers  Description automatically generated with low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156" y="2465832"/>
            <a:ext cx="3451691" cy="4633893"/>
          </a:xfrm>
          <a:prstGeom prst="rect">
            <a:avLst/>
          </a:prstGeom>
        </p:spPr>
      </p:pic>
      <p:pic>
        <p:nvPicPr>
          <p:cNvPr id="2097362" name="Picture 22" descr="A picture containing toy, doll  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7130" y="3429000"/>
            <a:ext cx="3707115" cy="3707115"/>
          </a:xfrm>
          <a:prstGeom prst="rect">
            <a:avLst/>
          </a:prstGeom>
        </p:spPr>
      </p:pic>
      <p:pic>
        <p:nvPicPr>
          <p:cNvPr id="2097363" name="Picture 14" descr="Picture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837" y="1629527"/>
            <a:ext cx="5244327" cy="2984989"/>
          </a:xfrm>
          <a:prstGeom prst="rect">
            <a:avLst/>
          </a:prstGeom>
        </p:spPr>
      </p:pic>
      <p:grpSp>
        <p:nvGrpSpPr>
          <p:cNvPr id="258" name="Google Shape;2654;p53"/>
          <p:cNvGrpSpPr/>
          <p:nvPr/>
        </p:nvGrpSpPr>
        <p:grpSpPr>
          <a:xfrm>
            <a:off x="8426556" y="5557744"/>
            <a:ext cx="828489" cy="1365363"/>
            <a:chOff x="4376587" y="858077"/>
            <a:chExt cx="449684" cy="658799"/>
          </a:xfrm>
        </p:grpSpPr>
        <p:sp>
          <p:nvSpPr>
            <p:cNvPr id="1049536" name="Google Shape;2655;p53"/>
            <p:cNvSpPr/>
            <p:nvPr/>
          </p:nvSpPr>
          <p:spPr>
            <a:xfrm>
              <a:off x="4376587" y="858077"/>
              <a:ext cx="449684" cy="658799"/>
            </a:xfrm>
            <a:custGeom>
              <a:avLst/>
              <a:gdLst/>
              <a:ahLst/>
              <a:cxnLst/>
              <a:rect l="l" t="t" r="r" b="b"/>
              <a:pathLst>
                <a:path w="11709" h="17154" extrusionOk="0">
                  <a:moveTo>
                    <a:pt x="7266" y="0"/>
                  </a:moveTo>
                  <a:cubicBezTo>
                    <a:pt x="7215" y="0"/>
                    <a:pt x="7163" y="6"/>
                    <a:pt x="7112" y="19"/>
                  </a:cubicBezTo>
                  <a:cubicBezTo>
                    <a:pt x="6828" y="90"/>
                    <a:pt x="6630" y="345"/>
                    <a:pt x="6629" y="636"/>
                  </a:cubicBezTo>
                  <a:lnTo>
                    <a:pt x="6625" y="2140"/>
                  </a:lnTo>
                  <a:lnTo>
                    <a:pt x="5068" y="2114"/>
                  </a:lnTo>
                  <a:cubicBezTo>
                    <a:pt x="5064" y="2114"/>
                    <a:pt x="5061" y="2114"/>
                    <a:pt x="5057" y="2114"/>
                  </a:cubicBezTo>
                  <a:cubicBezTo>
                    <a:pt x="4782" y="2114"/>
                    <a:pt x="4537" y="2290"/>
                    <a:pt x="4451" y="2552"/>
                  </a:cubicBezTo>
                  <a:cubicBezTo>
                    <a:pt x="4363" y="2818"/>
                    <a:pt x="4457" y="3108"/>
                    <a:pt x="4684" y="3271"/>
                  </a:cubicBezTo>
                  <a:lnTo>
                    <a:pt x="5482" y="3842"/>
                  </a:lnTo>
                  <a:lnTo>
                    <a:pt x="4490" y="4574"/>
                  </a:lnTo>
                  <a:cubicBezTo>
                    <a:pt x="4245" y="4755"/>
                    <a:pt x="4162" y="5084"/>
                    <a:pt x="4292" y="5360"/>
                  </a:cubicBezTo>
                  <a:cubicBezTo>
                    <a:pt x="4399" y="5586"/>
                    <a:pt x="4627" y="5725"/>
                    <a:pt x="4869" y="5725"/>
                  </a:cubicBezTo>
                  <a:cubicBezTo>
                    <a:pt x="4920" y="5725"/>
                    <a:pt x="4973" y="5719"/>
                    <a:pt x="5025" y="5706"/>
                  </a:cubicBezTo>
                  <a:lnTo>
                    <a:pt x="6264" y="5393"/>
                  </a:lnTo>
                  <a:lnTo>
                    <a:pt x="6120" y="6495"/>
                  </a:lnTo>
                  <a:cubicBezTo>
                    <a:pt x="6083" y="6789"/>
                    <a:pt x="6251" y="7067"/>
                    <a:pt x="6523" y="7171"/>
                  </a:cubicBezTo>
                  <a:cubicBezTo>
                    <a:pt x="6512" y="7217"/>
                    <a:pt x="6499" y="7262"/>
                    <a:pt x="6488" y="7308"/>
                  </a:cubicBezTo>
                  <a:lnTo>
                    <a:pt x="5746" y="7043"/>
                  </a:lnTo>
                  <a:lnTo>
                    <a:pt x="4498" y="6595"/>
                  </a:lnTo>
                  <a:cubicBezTo>
                    <a:pt x="4429" y="6569"/>
                    <a:pt x="4356" y="6558"/>
                    <a:pt x="4283" y="6558"/>
                  </a:cubicBezTo>
                  <a:lnTo>
                    <a:pt x="4282" y="6558"/>
                  </a:lnTo>
                  <a:cubicBezTo>
                    <a:pt x="4018" y="6558"/>
                    <a:pt x="3781" y="6720"/>
                    <a:pt x="3686" y="6966"/>
                  </a:cubicBezTo>
                  <a:lnTo>
                    <a:pt x="3202" y="8220"/>
                  </a:lnTo>
                  <a:lnTo>
                    <a:pt x="2925" y="8933"/>
                  </a:lnTo>
                  <a:lnTo>
                    <a:pt x="2916" y="8955"/>
                  </a:lnTo>
                  <a:lnTo>
                    <a:pt x="77" y="16284"/>
                  </a:lnTo>
                  <a:cubicBezTo>
                    <a:pt x="0" y="16479"/>
                    <a:pt x="26" y="16700"/>
                    <a:pt x="145" y="16875"/>
                  </a:cubicBezTo>
                  <a:cubicBezTo>
                    <a:pt x="269" y="17049"/>
                    <a:pt x="467" y="17153"/>
                    <a:pt x="676" y="17153"/>
                  </a:cubicBezTo>
                  <a:lnTo>
                    <a:pt x="7401" y="17153"/>
                  </a:lnTo>
                  <a:cubicBezTo>
                    <a:pt x="7671" y="17153"/>
                    <a:pt x="7910" y="16984"/>
                    <a:pt x="8001" y="16732"/>
                  </a:cubicBezTo>
                  <a:lnTo>
                    <a:pt x="9843" y="11636"/>
                  </a:lnTo>
                  <a:cubicBezTo>
                    <a:pt x="9848" y="11627"/>
                    <a:pt x="9851" y="11617"/>
                    <a:pt x="9855" y="11606"/>
                  </a:cubicBezTo>
                  <a:lnTo>
                    <a:pt x="10322" y="10313"/>
                  </a:lnTo>
                  <a:lnTo>
                    <a:pt x="10626" y="9473"/>
                  </a:lnTo>
                  <a:cubicBezTo>
                    <a:pt x="10670" y="9353"/>
                    <a:pt x="10676" y="9222"/>
                    <a:pt x="10644" y="9100"/>
                  </a:cubicBezTo>
                  <a:cubicBezTo>
                    <a:pt x="10593" y="8893"/>
                    <a:pt x="10441" y="8726"/>
                    <a:pt x="10241" y="8654"/>
                  </a:cubicBezTo>
                  <a:lnTo>
                    <a:pt x="8235" y="7935"/>
                  </a:lnTo>
                  <a:lnTo>
                    <a:pt x="7807" y="7782"/>
                  </a:lnTo>
                  <a:cubicBezTo>
                    <a:pt x="7931" y="7329"/>
                    <a:pt x="8040" y="6873"/>
                    <a:pt x="8135" y="6414"/>
                  </a:cubicBezTo>
                  <a:lnTo>
                    <a:pt x="8387" y="6848"/>
                  </a:lnTo>
                  <a:cubicBezTo>
                    <a:pt x="8503" y="7050"/>
                    <a:pt x="8716" y="7166"/>
                    <a:pt x="8939" y="7166"/>
                  </a:cubicBezTo>
                  <a:cubicBezTo>
                    <a:pt x="9002" y="7166"/>
                    <a:pt x="9066" y="7157"/>
                    <a:pt x="9129" y="7137"/>
                  </a:cubicBezTo>
                  <a:cubicBezTo>
                    <a:pt x="9414" y="7049"/>
                    <a:pt x="9598" y="6774"/>
                    <a:pt x="9576" y="6478"/>
                  </a:cubicBezTo>
                  <a:lnTo>
                    <a:pt x="9468" y="5112"/>
                  </a:lnTo>
                  <a:lnTo>
                    <a:pt x="10963" y="5224"/>
                  </a:lnTo>
                  <a:cubicBezTo>
                    <a:pt x="10979" y="5225"/>
                    <a:pt x="10996" y="5225"/>
                    <a:pt x="11012" y="5225"/>
                  </a:cubicBezTo>
                  <a:cubicBezTo>
                    <a:pt x="11291" y="5225"/>
                    <a:pt x="11541" y="5042"/>
                    <a:pt x="11621" y="4771"/>
                  </a:cubicBezTo>
                  <a:cubicBezTo>
                    <a:pt x="11708" y="4485"/>
                    <a:pt x="11584" y="4177"/>
                    <a:pt x="11320" y="4031"/>
                  </a:cubicBezTo>
                  <a:lnTo>
                    <a:pt x="10132" y="3368"/>
                  </a:lnTo>
                  <a:lnTo>
                    <a:pt x="11330" y="2140"/>
                  </a:lnTo>
                  <a:cubicBezTo>
                    <a:pt x="11536" y="1929"/>
                    <a:pt x="11570" y="1604"/>
                    <a:pt x="11414" y="1354"/>
                  </a:cubicBezTo>
                  <a:cubicBezTo>
                    <a:pt x="11294" y="1165"/>
                    <a:pt x="11087" y="1056"/>
                    <a:pt x="10872" y="1056"/>
                  </a:cubicBezTo>
                  <a:cubicBezTo>
                    <a:pt x="10804" y="1056"/>
                    <a:pt x="10734" y="1067"/>
                    <a:pt x="10667" y="1090"/>
                  </a:cubicBezTo>
                  <a:lnTo>
                    <a:pt x="8612" y="1793"/>
                  </a:lnTo>
                  <a:lnTo>
                    <a:pt x="7830" y="337"/>
                  </a:lnTo>
                  <a:cubicBezTo>
                    <a:pt x="7718" y="126"/>
                    <a:pt x="7498" y="0"/>
                    <a:pt x="7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37" name="Google Shape;2656;p53"/>
            <p:cNvSpPr/>
            <p:nvPr/>
          </p:nvSpPr>
          <p:spPr>
            <a:xfrm>
              <a:off x="4402548" y="1134439"/>
              <a:ext cx="359164" cy="357896"/>
            </a:xfrm>
            <a:custGeom>
              <a:avLst/>
              <a:gdLst/>
              <a:ahLst/>
              <a:cxnLst/>
              <a:rect l="l" t="t" r="r" b="b"/>
              <a:pathLst>
                <a:path w="9352" h="9319" extrusionOk="0">
                  <a:moveTo>
                    <a:pt x="3609" y="0"/>
                  </a:moveTo>
                  <a:lnTo>
                    <a:pt x="2849" y="1966"/>
                  </a:lnTo>
                  <a:lnTo>
                    <a:pt x="0" y="9318"/>
                  </a:lnTo>
                  <a:lnTo>
                    <a:pt x="6725" y="9318"/>
                  </a:lnTo>
                  <a:lnTo>
                    <a:pt x="8579" y="4192"/>
                  </a:lnTo>
                  <a:lnTo>
                    <a:pt x="9351" y="2060"/>
                  </a:lnTo>
                  <a:lnTo>
                    <a:pt x="6355" y="985"/>
                  </a:lnTo>
                  <a:lnTo>
                    <a:pt x="6243" y="945"/>
                  </a:lnTo>
                  <a:lnTo>
                    <a:pt x="36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38" name="Google Shape;2657;p53"/>
            <p:cNvSpPr/>
            <p:nvPr/>
          </p:nvSpPr>
          <p:spPr>
            <a:xfrm>
              <a:off x="4511887" y="1134477"/>
              <a:ext cx="249786" cy="161032"/>
            </a:xfrm>
            <a:custGeom>
              <a:avLst/>
              <a:gdLst/>
              <a:ahLst/>
              <a:cxnLst/>
              <a:rect l="l" t="t" r="r" b="b"/>
              <a:pathLst>
                <a:path w="6504" h="4193" extrusionOk="0">
                  <a:moveTo>
                    <a:pt x="763" y="1"/>
                  </a:moveTo>
                  <a:lnTo>
                    <a:pt x="1" y="1965"/>
                  </a:lnTo>
                  <a:cubicBezTo>
                    <a:pt x="1556" y="3364"/>
                    <a:pt x="3639" y="4179"/>
                    <a:pt x="5732" y="4192"/>
                  </a:cubicBezTo>
                  <a:lnTo>
                    <a:pt x="6503" y="2057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39" name="Google Shape;2658;p53"/>
            <p:cNvSpPr/>
            <p:nvPr/>
          </p:nvSpPr>
          <p:spPr>
            <a:xfrm>
              <a:off x="4541190" y="1134477"/>
              <a:ext cx="220522" cy="89983"/>
            </a:xfrm>
            <a:custGeom>
              <a:avLst/>
              <a:gdLst/>
              <a:ahLst/>
              <a:cxnLst/>
              <a:rect l="l" t="t" r="r" b="b"/>
              <a:pathLst>
                <a:path w="5742" h="2343" extrusionOk="0">
                  <a:moveTo>
                    <a:pt x="0" y="1"/>
                  </a:moveTo>
                  <a:cubicBezTo>
                    <a:pt x="0" y="1"/>
                    <a:pt x="380" y="1272"/>
                    <a:pt x="2735" y="2004"/>
                  </a:cubicBezTo>
                  <a:cubicBezTo>
                    <a:pt x="3561" y="2260"/>
                    <a:pt x="4177" y="2343"/>
                    <a:pt x="4629" y="2343"/>
                  </a:cubicBezTo>
                  <a:cubicBezTo>
                    <a:pt x="5467" y="2343"/>
                    <a:pt x="5741" y="2057"/>
                    <a:pt x="5741" y="20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40" name="Google Shape;2659;p53"/>
            <p:cNvSpPr/>
            <p:nvPr/>
          </p:nvSpPr>
          <p:spPr>
            <a:xfrm>
              <a:off x="4467760" y="1297199"/>
              <a:ext cx="173898" cy="195097"/>
            </a:xfrm>
            <a:custGeom>
              <a:avLst/>
              <a:gdLst/>
              <a:ahLst/>
              <a:cxnLst/>
              <a:rect l="l" t="t" r="r" b="b"/>
              <a:pathLst>
                <a:path w="4528" h="5080" extrusionOk="0">
                  <a:moveTo>
                    <a:pt x="3239" y="1"/>
                  </a:moveTo>
                  <a:cubicBezTo>
                    <a:pt x="3231" y="1"/>
                    <a:pt x="3222" y="4"/>
                    <a:pt x="3215" y="8"/>
                  </a:cubicBezTo>
                  <a:lnTo>
                    <a:pt x="19" y="2555"/>
                  </a:lnTo>
                  <a:cubicBezTo>
                    <a:pt x="7" y="2564"/>
                    <a:pt x="1" y="2579"/>
                    <a:pt x="4" y="2593"/>
                  </a:cubicBezTo>
                  <a:lnTo>
                    <a:pt x="465" y="5078"/>
                  </a:lnTo>
                  <a:lnTo>
                    <a:pt x="545" y="5078"/>
                  </a:lnTo>
                  <a:lnTo>
                    <a:pt x="87" y="2603"/>
                  </a:lnTo>
                  <a:lnTo>
                    <a:pt x="3219" y="107"/>
                  </a:lnTo>
                  <a:lnTo>
                    <a:pt x="4438" y="4032"/>
                  </a:lnTo>
                  <a:lnTo>
                    <a:pt x="2877" y="5079"/>
                  </a:lnTo>
                  <a:lnTo>
                    <a:pt x="3023" y="5079"/>
                  </a:lnTo>
                  <a:lnTo>
                    <a:pt x="4509" y="4081"/>
                  </a:lnTo>
                  <a:cubicBezTo>
                    <a:pt x="4522" y="4072"/>
                    <a:pt x="4528" y="4053"/>
                    <a:pt x="4523" y="4036"/>
                  </a:cubicBezTo>
                  <a:lnTo>
                    <a:pt x="3277" y="29"/>
                  </a:lnTo>
                  <a:cubicBezTo>
                    <a:pt x="3272" y="18"/>
                    <a:pt x="3262" y="7"/>
                    <a:pt x="3251" y="3"/>
                  </a:cubicBezTo>
                  <a:cubicBezTo>
                    <a:pt x="3247" y="1"/>
                    <a:pt x="3243" y="1"/>
                    <a:pt x="3239" y="1"/>
                  </a:cubicBez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41" name="Google Shape;2660;p53"/>
            <p:cNvSpPr/>
            <p:nvPr/>
          </p:nvSpPr>
          <p:spPr>
            <a:xfrm>
              <a:off x="4497140" y="1339330"/>
              <a:ext cx="115138" cy="153006"/>
            </a:xfrm>
            <a:custGeom>
              <a:avLst/>
              <a:gdLst/>
              <a:ahLst/>
              <a:cxnLst/>
              <a:rect l="l" t="t" r="r" b="b"/>
              <a:pathLst>
                <a:path w="2998" h="3984" extrusionOk="0">
                  <a:moveTo>
                    <a:pt x="2158" y="0"/>
                  </a:moveTo>
                  <a:lnTo>
                    <a:pt x="0" y="1719"/>
                  </a:lnTo>
                  <a:lnTo>
                    <a:pt x="419" y="3983"/>
                  </a:lnTo>
                  <a:lnTo>
                    <a:pt x="1095" y="3983"/>
                  </a:lnTo>
                  <a:lnTo>
                    <a:pt x="2997" y="270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42" name="Google Shape;2661;p53"/>
            <p:cNvSpPr/>
            <p:nvPr/>
          </p:nvSpPr>
          <p:spPr>
            <a:xfrm>
              <a:off x="4634860" y="1004246"/>
              <a:ext cx="44051" cy="191641"/>
            </a:xfrm>
            <a:custGeom>
              <a:avLst/>
              <a:gdLst/>
              <a:ahLst/>
              <a:cxnLst/>
              <a:rect l="l" t="t" r="r" b="b"/>
              <a:pathLst>
                <a:path w="1147" h="4990" extrusionOk="0">
                  <a:moveTo>
                    <a:pt x="1088" y="1"/>
                  </a:moveTo>
                  <a:cubicBezTo>
                    <a:pt x="1053" y="1"/>
                    <a:pt x="1028" y="23"/>
                    <a:pt x="1026" y="55"/>
                  </a:cubicBezTo>
                  <a:cubicBezTo>
                    <a:pt x="875" y="1706"/>
                    <a:pt x="534" y="3340"/>
                    <a:pt x="10" y="4912"/>
                  </a:cubicBezTo>
                  <a:cubicBezTo>
                    <a:pt x="0" y="4942"/>
                    <a:pt x="17" y="4976"/>
                    <a:pt x="49" y="4986"/>
                  </a:cubicBezTo>
                  <a:cubicBezTo>
                    <a:pt x="54" y="4988"/>
                    <a:pt x="61" y="4990"/>
                    <a:pt x="67" y="4990"/>
                  </a:cubicBezTo>
                  <a:cubicBezTo>
                    <a:pt x="92" y="4990"/>
                    <a:pt x="115" y="4974"/>
                    <a:pt x="124" y="4950"/>
                  </a:cubicBezTo>
                  <a:cubicBezTo>
                    <a:pt x="651" y="3369"/>
                    <a:pt x="994" y="1726"/>
                    <a:pt x="1145" y="67"/>
                  </a:cubicBezTo>
                  <a:cubicBezTo>
                    <a:pt x="1147" y="34"/>
                    <a:pt x="1123" y="4"/>
                    <a:pt x="1090" y="1"/>
                  </a:cubicBezTo>
                  <a:cubicBezTo>
                    <a:pt x="1089" y="1"/>
                    <a:pt x="1088" y="1"/>
                    <a:pt x="1088" y="1"/>
                  </a:cubicBez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43" name="Google Shape;2662;p53"/>
            <p:cNvSpPr/>
            <p:nvPr/>
          </p:nvSpPr>
          <p:spPr>
            <a:xfrm>
              <a:off x="4563657" y="882617"/>
              <a:ext cx="235922" cy="228126"/>
            </a:xfrm>
            <a:custGeom>
              <a:avLst/>
              <a:gdLst/>
              <a:ahLst/>
              <a:cxnLst/>
              <a:rect l="l" t="t" r="r" b="b"/>
              <a:pathLst>
                <a:path w="6143" h="5940" extrusionOk="0">
                  <a:moveTo>
                    <a:pt x="2399" y="0"/>
                  </a:moveTo>
                  <a:lnTo>
                    <a:pt x="2394" y="2151"/>
                  </a:lnTo>
                  <a:lnTo>
                    <a:pt x="188" y="2114"/>
                  </a:lnTo>
                  <a:lnTo>
                    <a:pt x="1696" y="3196"/>
                  </a:lnTo>
                  <a:lnTo>
                    <a:pt x="0" y="4450"/>
                  </a:lnTo>
                  <a:lnTo>
                    <a:pt x="2150" y="3905"/>
                  </a:lnTo>
                  <a:lnTo>
                    <a:pt x="1888" y="5939"/>
                  </a:lnTo>
                  <a:lnTo>
                    <a:pt x="2936" y="3935"/>
                  </a:lnTo>
                  <a:lnTo>
                    <a:pt x="4071" y="5890"/>
                  </a:lnTo>
                  <a:lnTo>
                    <a:pt x="3905" y="3781"/>
                  </a:lnTo>
                  <a:lnTo>
                    <a:pt x="6142" y="3949"/>
                  </a:lnTo>
                  <a:lnTo>
                    <a:pt x="4224" y="2878"/>
                  </a:lnTo>
                  <a:lnTo>
                    <a:pt x="6005" y="1055"/>
                  </a:lnTo>
                  <a:lnTo>
                    <a:pt x="6005" y="1055"/>
                  </a:lnTo>
                  <a:lnTo>
                    <a:pt x="3437" y="1935"/>
                  </a:lnTo>
                  <a:lnTo>
                    <a:pt x="2399" y="0"/>
                  </a:ln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663;p53"/>
          <p:cNvGrpSpPr/>
          <p:nvPr/>
        </p:nvGrpSpPr>
        <p:grpSpPr>
          <a:xfrm>
            <a:off x="2814770" y="5597666"/>
            <a:ext cx="877948" cy="1343153"/>
            <a:chOff x="2588027" y="641434"/>
            <a:chExt cx="479333" cy="712643"/>
          </a:xfrm>
        </p:grpSpPr>
        <p:sp>
          <p:nvSpPr>
            <p:cNvPr id="1049544" name="Google Shape;2664;p53"/>
            <p:cNvSpPr/>
            <p:nvPr/>
          </p:nvSpPr>
          <p:spPr>
            <a:xfrm>
              <a:off x="2588027" y="641434"/>
              <a:ext cx="479333" cy="712643"/>
            </a:xfrm>
            <a:custGeom>
              <a:avLst/>
              <a:gdLst/>
              <a:ahLst/>
              <a:cxnLst/>
              <a:rect l="l" t="t" r="r" b="b"/>
              <a:pathLst>
                <a:path w="12481" h="18556" extrusionOk="0">
                  <a:moveTo>
                    <a:pt x="4643" y="0"/>
                  </a:moveTo>
                  <a:cubicBezTo>
                    <a:pt x="4413" y="0"/>
                    <a:pt x="4195" y="126"/>
                    <a:pt x="4081" y="337"/>
                  </a:cubicBezTo>
                  <a:lnTo>
                    <a:pt x="3244" y="1898"/>
                  </a:lnTo>
                  <a:lnTo>
                    <a:pt x="1046" y="1148"/>
                  </a:lnTo>
                  <a:cubicBezTo>
                    <a:pt x="979" y="1125"/>
                    <a:pt x="909" y="1114"/>
                    <a:pt x="840" y="1114"/>
                  </a:cubicBezTo>
                  <a:cubicBezTo>
                    <a:pt x="626" y="1114"/>
                    <a:pt x="420" y="1222"/>
                    <a:pt x="301" y="1412"/>
                  </a:cubicBezTo>
                  <a:cubicBezTo>
                    <a:pt x="143" y="1661"/>
                    <a:pt x="178" y="1988"/>
                    <a:pt x="385" y="2199"/>
                  </a:cubicBezTo>
                  <a:lnTo>
                    <a:pt x="1679" y="3525"/>
                  </a:lnTo>
                  <a:lnTo>
                    <a:pt x="386" y="4247"/>
                  </a:lnTo>
                  <a:cubicBezTo>
                    <a:pt x="125" y="4393"/>
                    <a:pt x="1" y="4700"/>
                    <a:pt x="86" y="4986"/>
                  </a:cubicBezTo>
                  <a:cubicBezTo>
                    <a:pt x="166" y="5257"/>
                    <a:pt x="417" y="5442"/>
                    <a:pt x="697" y="5442"/>
                  </a:cubicBezTo>
                  <a:cubicBezTo>
                    <a:pt x="712" y="5442"/>
                    <a:pt x="728" y="5442"/>
                    <a:pt x="745" y="5440"/>
                  </a:cubicBezTo>
                  <a:lnTo>
                    <a:pt x="2362" y="5320"/>
                  </a:lnTo>
                  <a:lnTo>
                    <a:pt x="2362" y="5320"/>
                  </a:lnTo>
                  <a:lnTo>
                    <a:pt x="2246" y="6800"/>
                  </a:lnTo>
                  <a:cubicBezTo>
                    <a:pt x="2221" y="7096"/>
                    <a:pt x="2407" y="7372"/>
                    <a:pt x="2691" y="7459"/>
                  </a:cubicBezTo>
                  <a:cubicBezTo>
                    <a:pt x="2755" y="7479"/>
                    <a:pt x="2819" y="7489"/>
                    <a:pt x="2883" y="7489"/>
                  </a:cubicBezTo>
                  <a:cubicBezTo>
                    <a:pt x="3106" y="7489"/>
                    <a:pt x="3318" y="7371"/>
                    <a:pt x="3433" y="7170"/>
                  </a:cubicBezTo>
                  <a:lnTo>
                    <a:pt x="3746" y="6631"/>
                  </a:lnTo>
                  <a:cubicBezTo>
                    <a:pt x="3853" y="7156"/>
                    <a:pt x="3977" y="7678"/>
                    <a:pt x="4118" y="8193"/>
                  </a:cubicBezTo>
                  <a:lnTo>
                    <a:pt x="1522" y="9123"/>
                  </a:lnTo>
                  <a:cubicBezTo>
                    <a:pt x="1362" y="9180"/>
                    <a:pt x="1231" y="9300"/>
                    <a:pt x="1159" y="9453"/>
                  </a:cubicBezTo>
                  <a:cubicBezTo>
                    <a:pt x="1124" y="9529"/>
                    <a:pt x="1103" y="9611"/>
                    <a:pt x="1100" y="9693"/>
                  </a:cubicBezTo>
                  <a:cubicBezTo>
                    <a:pt x="1095" y="9777"/>
                    <a:pt x="1108" y="9861"/>
                    <a:pt x="1136" y="9941"/>
                  </a:cubicBezTo>
                  <a:lnTo>
                    <a:pt x="1951" y="12192"/>
                  </a:lnTo>
                  <a:cubicBezTo>
                    <a:pt x="1953" y="12198"/>
                    <a:pt x="1954" y="12204"/>
                    <a:pt x="1957" y="12210"/>
                  </a:cubicBezTo>
                  <a:lnTo>
                    <a:pt x="4101" y="18134"/>
                  </a:lnTo>
                  <a:cubicBezTo>
                    <a:pt x="4192" y="18387"/>
                    <a:pt x="4433" y="18556"/>
                    <a:pt x="4702" y="18556"/>
                  </a:cubicBezTo>
                  <a:lnTo>
                    <a:pt x="11809" y="18556"/>
                  </a:lnTo>
                  <a:cubicBezTo>
                    <a:pt x="12020" y="18554"/>
                    <a:pt x="12217" y="18449"/>
                    <a:pt x="12335" y="18277"/>
                  </a:cubicBezTo>
                  <a:cubicBezTo>
                    <a:pt x="12454" y="18103"/>
                    <a:pt x="12480" y="17882"/>
                    <a:pt x="12404" y="17685"/>
                  </a:cubicBezTo>
                  <a:lnTo>
                    <a:pt x="9201" y="9421"/>
                  </a:lnTo>
                  <a:cubicBezTo>
                    <a:pt x="9197" y="9413"/>
                    <a:pt x="9195" y="9404"/>
                    <a:pt x="9190" y="9396"/>
                  </a:cubicBezTo>
                  <a:lnTo>
                    <a:pt x="8723" y="8190"/>
                  </a:lnTo>
                  <a:lnTo>
                    <a:pt x="8386" y="7322"/>
                  </a:lnTo>
                  <a:cubicBezTo>
                    <a:pt x="8309" y="7120"/>
                    <a:pt x="8133" y="6974"/>
                    <a:pt x="7927" y="6929"/>
                  </a:cubicBezTo>
                  <a:cubicBezTo>
                    <a:pt x="7883" y="6919"/>
                    <a:pt x="7838" y="6915"/>
                    <a:pt x="7792" y="6915"/>
                  </a:cubicBezTo>
                  <a:cubicBezTo>
                    <a:pt x="7765" y="6915"/>
                    <a:pt x="7738" y="6916"/>
                    <a:pt x="7711" y="6919"/>
                  </a:cubicBezTo>
                  <a:cubicBezTo>
                    <a:pt x="7665" y="6925"/>
                    <a:pt x="7619" y="6936"/>
                    <a:pt x="7574" y="6952"/>
                  </a:cubicBezTo>
                  <a:lnTo>
                    <a:pt x="5441" y="7717"/>
                  </a:lnTo>
                  <a:cubicBezTo>
                    <a:pt x="5423" y="7645"/>
                    <a:pt x="5405" y="7576"/>
                    <a:pt x="5386" y="7506"/>
                  </a:cubicBezTo>
                  <a:cubicBezTo>
                    <a:pt x="5675" y="7409"/>
                    <a:pt x="5856" y="7121"/>
                    <a:pt x="5817" y="6817"/>
                  </a:cubicBezTo>
                  <a:lnTo>
                    <a:pt x="5660" y="5603"/>
                  </a:lnTo>
                  <a:lnTo>
                    <a:pt x="7017" y="5947"/>
                  </a:lnTo>
                  <a:cubicBezTo>
                    <a:pt x="7069" y="5960"/>
                    <a:pt x="7122" y="5967"/>
                    <a:pt x="7174" y="5967"/>
                  </a:cubicBezTo>
                  <a:cubicBezTo>
                    <a:pt x="7415" y="5967"/>
                    <a:pt x="7642" y="5829"/>
                    <a:pt x="7750" y="5601"/>
                  </a:cubicBezTo>
                  <a:cubicBezTo>
                    <a:pt x="7880" y="5325"/>
                    <a:pt x="7796" y="4995"/>
                    <a:pt x="7551" y="4815"/>
                  </a:cubicBezTo>
                  <a:lnTo>
                    <a:pt x="6468" y="4015"/>
                  </a:lnTo>
                  <a:lnTo>
                    <a:pt x="7347" y="3385"/>
                  </a:lnTo>
                  <a:cubicBezTo>
                    <a:pt x="7574" y="3222"/>
                    <a:pt x="7669" y="2932"/>
                    <a:pt x="7581" y="2666"/>
                  </a:cubicBezTo>
                  <a:cubicBezTo>
                    <a:pt x="7494" y="2405"/>
                    <a:pt x="7250" y="2228"/>
                    <a:pt x="6975" y="2228"/>
                  </a:cubicBezTo>
                  <a:cubicBezTo>
                    <a:pt x="6972" y="2228"/>
                    <a:pt x="6968" y="2228"/>
                    <a:pt x="6965" y="2228"/>
                  </a:cubicBezTo>
                  <a:lnTo>
                    <a:pt x="5287" y="2257"/>
                  </a:lnTo>
                  <a:lnTo>
                    <a:pt x="5282" y="636"/>
                  </a:lnTo>
                  <a:cubicBezTo>
                    <a:pt x="5282" y="344"/>
                    <a:pt x="5083" y="90"/>
                    <a:pt x="4799" y="20"/>
                  </a:cubicBezTo>
                  <a:cubicBezTo>
                    <a:pt x="4747" y="7"/>
                    <a:pt x="4695" y="0"/>
                    <a:pt x="4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45" name="Google Shape;2665;p53"/>
            <p:cNvSpPr/>
            <p:nvPr/>
          </p:nvSpPr>
          <p:spPr>
            <a:xfrm>
              <a:off x="2654737" y="931469"/>
              <a:ext cx="386815" cy="398068"/>
            </a:xfrm>
            <a:custGeom>
              <a:avLst/>
              <a:gdLst/>
              <a:ahLst/>
              <a:cxnLst/>
              <a:rect l="l" t="t" r="r" b="b"/>
              <a:pathLst>
                <a:path w="10072" h="10365" extrusionOk="0">
                  <a:moveTo>
                    <a:pt x="6053" y="0"/>
                  </a:moveTo>
                  <a:lnTo>
                    <a:pt x="3282" y="994"/>
                  </a:lnTo>
                  <a:lnTo>
                    <a:pt x="3161" y="1038"/>
                  </a:lnTo>
                  <a:lnTo>
                    <a:pt x="0" y="2169"/>
                  </a:lnTo>
                  <a:lnTo>
                    <a:pt x="815" y="4421"/>
                  </a:lnTo>
                  <a:lnTo>
                    <a:pt x="2966" y="10364"/>
                  </a:lnTo>
                  <a:lnTo>
                    <a:pt x="10072" y="10364"/>
                  </a:lnTo>
                  <a:lnTo>
                    <a:pt x="6858" y="2073"/>
                  </a:lnTo>
                  <a:lnTo>
                    <a:pt x="6056" y="0"/>
                  </a:lnTo>
                  <a:close/>
                </a:path>
              </a:pathLst>
            </a:custGeom>
            <a:solidFill>
              <a:srgbClr val="0F8C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46" name="Google Shape;2666;p53"/>
            <p:cNvSpPr/>
            <p:nvPr/>
          </p:nvSpPr>
          <p:spPr>
            <a:xfrm>
              <a:off x="2654737" y="931430"/>
              <a:ext cx="263420" cy="169789"/>
            </a:xfrm>
            <a:custGeom>
              <a:avLst/>
              <a:gdLst/>
              <a:ahLst/>
              <a:cxnLst/>
              <a:rect l="l" t="t" r="r" b="b"/>
              <a:pathLst>
                <a:path w="6859" h="4421" extrusionOk="0">
                  <a:moveTo>
                    <a:pt x="6056" y="0"/>
                  </a:moveTo>
                  <a:lnTo>
                    <a:pt x="0" y="2170"/>
                  </a:lnTo>
                  <a:lnTo>
                    <a:pt x="814" y="4421"/>
                  </a:lnTo>
                  <a:cubicBezTo>
                    <a:pt x="3022" y="4408"/>
                    <a:pt x="5219" y="3548"/>
                    <a:pt x="6859" y="2074"/>
                  </a:cubicBezTo>
                  <a:lnTo>
                    <a:pt x="6056" y="0"/>
                  </a:ln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47" name="Google Shape;2667;p53"/>
            <p:cNvSpPr/>
            <p:nvPr/>
          </p:nvSpPr>
          <p:spPr>
            <a:xfrm>
              <a:off x="2654737" y="931507"/>
              <a:ext cx="232504" cy="94899"/>
            </a:xfrm>
            <a:custGeom>
              <a:avLst/>
              <a:gdLst/>
              <a:ahLst/>
              <a:cxnLst/>
              <a:rect l="l" t="t" r="r" b="b"/>
              <a:pathLst>
                <a:path w="6054" h="2471" extrusionOk="0">
                  <a:moveTo>
                    <a:pt x="6053" y="0"/>
                  </a:moveTo>
                  <a:lnTo>
                    <a:pt x="0" y="2170"/>
                  </a:lnTo>
                  <a:cubicBezTo>
                    <a:pt x="0" y="2170"/>
                    <a:pt x="289" y="2471"/>
                    <a:pt x="1172" y="2471"/>
                  </a:cubicBezTo>
                  <a:cubicBezTo>
                    <a:pt x="1649" y="2471"/>
                    <a:pt x="2299" y="2383"/>
                    <a:pt x="3170" y="2114"/>
                  </a:cubicBezTo>
                  <a:cubicBezTo>
                    <a:pt x="5654" y="1342"/>
                    <a:pt x="6053" y="0"/>
                    <a:pt x="605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48" name="Google Shape;2668;p53"/>
            <p:cNvSpPr/>
            <p:nvPr/>
          </p:nvSpPr>
          <p:spPr>
            <a:xfrm>
              <a:off x="2781281" y="1103139"/>
              <a:ext cx="183384" cy="226436"/>
            </a:xfrm>
            <a:custGeom>
              <a:avLst/>
              <a:gdLst/>
              <a:ahLst/>
              <a:cxnLst/>
              <a:rect l="l" t="t" r="r" b="b"/>
              <a:pathLst>
                <a:path w="4775" h="5896" extrusionOk="0">
                  <a:moveTo>
                    <a:pt x="1361" y="0"/>
                  </a:moveTo>
                  <a:cubicBezTo>
                    <a:pt x="1357" y="0"/>
                    <a:pt x="1352" y="1"/>
                    <a:pt x="1347" y="2"/>
                  </a:cubicBezTo>
                  <a:cubicBezTo>
                    <a:pt x="1334" y="7"/>
                    <a:pt x="1323" y="17"/>
                    <a:pt x="1319" y="30"/>
                  </a:cubicBezTo>
                  <a:lnTo>
                    <a:pt x="5" y="4256"/>
                  </a:lnTo>
                  <a:cubicBezTo>
                    <a:pt x="1" y="4275"/>
                    <a:pt x="6" y="4293"/>
                    <a:pt x="23" y="4304"/>
                  </a:cubicBezTo>
                  <a:lnTo>
                    <a:pt x="2392" y="5894"/>
                  </a:lnTo>
                  <a:lnTo>
                    <a:pt x="2543" y="5894"/>
                  </a:lnTo>
                  <a:lnTo>
                    <a:pt x="97" y="4251"/>
                  </a:lnTo>
                  <a:lnTo>
                    <a:pt x="1382" y="114"/>
                  </a:lnTo>
                  <a:lnTo>
                    <a:pt x="4685" y="2745"/>
                  </a:lnTo>
                  <a:lnTo>
                    <a:pt x="4102" y="5895"/>
                  </a:lnTo>
                  <a:lnTo>
                    <a:pt x="4187" y="5895"/>
                  </a:lnTo>
                  <a:lnTo>
                    <a:pt x="4772" y="2736"/>
                  </a:lnTo>
                  <a:cubicBezTo>
                    <a:pt x="4774" y="2718"/>
                    <a:pt x="4769" y="2703"/>
                    <a:pt x="4757" y="2694"/>
                  </a:cubicBezTo>
                  <a:lnTo>
                    <a:pt x="1385" y="8"/>
                  </a:lnTo>
                  <a:cubicBezTo>
                    <a:pt x="1378" y="2"/>
                    <a:pt x="1370" y="0"/>
                    <a:pt x="1361" y="0"/>
                  </a:cubicBez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49" name="Google Shape;2669;p53"/>
            <p:cNvSpPr/>
            <p:nvPr/>
          </p:nvSpPr>
          <p:spPr>
            <a:xfrm>
              <a:off x="2812274" y="1147497"/>
              <a:ext cx="121437" cy="177700"/>
            </a:xfrm>
            <a:custGeom>
              <a:avLst/>
              <a:gdLst/>
              <a:ahLst/>
              <a:cxnLst/>
              <a:rect l="l" t="t" r="r" b="b"/>
              <a:pathLst>
                <a:path w="3162" h="4627" extrusionOk="0">
                  <a:moveTo>
                    <a:pt x="887" y="1"/>
                  </a:moveTo>
                  <a:lnTo>
                    <a:pt x="0" y="2853"/>
                  </a:lnTo>
                  <a:lnTo>
                    <a:pt x="2641" y="4627"/>
                  </a:lnTo>
                  <a:lnTo>
                    <a:pt x="3162" y="1812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50" name="Google Shape;2670;p53"/>
            <p:cNvSpPr/>
            <p:nvPr/>
          </p:nvSpPr>
          <p:spPr>
            <a:xfrm>
              <a:off x="2742031" y="794209"/>
              <a:ext cx="46470" cy="202010"/>
            </a:xfrm>
            <a:custGeom>
              <a:avLst/>
              <a:gdLst/>
              <a:ahLst/>
              <a:cxnLst/>
              <a:rect l="l" t="t" r="r" b="b"/>
              <a:pathLst>
                <a:path w="1210" h="5260" extrusionOk="0">
                  <a:moveTo>
                    <a:pt x="66" y="0"/>
                  </a:moveTo>
                  <a:cubicBezTo>
                    <a:pt x="64" y="0"/>
                    <a:pt x="62" y="1"/>
                    <a:pt x="60" y="1"/>
                  </a:cubicBezTo>
                  <a:cubicBezTo>
                    <a:pt x="26" y="3"/>
                    <a:pt x="1" y="35"/>
                    <a:pt x="3" y="69"/>
                  </a:cubicBezTo>
                  <a:cubicBezTo>
                    <a:pt x="162" y="1818"/>
                    <a:pt x="524" y="3550"/>
                    <a:pt x="1079" y="5218"/>
                  </a:cubicBezTo>
                  <a:cubicBezTo>
                    <a:pt x="1089" y="5243"/>
                    <a:pt x="1112" y="5260"/>
                    <a:pt x="1140" y="5260"/>
                  </a:cubicBezTo>
                  <a:cubicBezTo>
                    <a:pt x="1146" y="5260"/>
                    <a:pt x="1153" y="5260"/>
                    <a:pt x="1159" y="5258"/>
                  </a:cubicBezTo>
                  <a:cubicBezTo>
                    <a:pt x="1192" y="5246"/>
                    <a:pt x="1210" y="5210"/>
                    <a:pt x="1199" y="5178"/>
                  </a:cubicBezTo>
                  <a:cubicBezTo>
                    <a:pt x="646" y="3520"/>
                    <a:pt x="285" y="1798"/>
                    <a:pt x="128" y="58"/>
                  </a:cubicBezTo>
                  <a:cubicBezTo>
                    <a:pt x="126" y="25"/>
                    <a:pt x="101" y="0"/>
                    <a:pt x="66" y="0"/>
                  </a:cubicBez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51" name="Google Shape;2671;p53"/>
            <p:cNvSpPr/>
            <p:nvPr/>
          </p:nvSpPr>
          <p:spPr>
            <a:xfrm>
              <a:off x="2614872" y="665898"/>
              <a:ext cx="248672" cy="240531"/>
            </a:xfrm>
            <a:custGeom>
              <a:avLst/>
              <a:gdLst/>
              <a:ahLst/>
              <a:cxnLst/>
              <a:rect l="l" t="t" r="r" b="b"/>
              <a:pathLst>
                <a:path w="6475" h="6263" extrusionOk="0">
                  <a:moveTo>
                    <a:pt x="3947" y="1"/>
                  </a:moveTo>
                  <a:lnTo>
                    <a:pt x="2852" y="2039"/>
                  </a:lnTo>
                  <a:lnTo>
                    <a:pt x="143" y="1114"/>
                  </a:lnTo>
                  <a:lnTo>
                    <a:pt x="2023" y="3035"/>
                  </a:lnTo>
                  <a:lnTo>
                    <a:pt x="0" y="4164"/>
                  </a:lnTo>
                  <a:lnTo>
                    <a:pt x="0" y="4164"/>
                  </a:lnTo>
                  <a:lnTo>
                    <a:pt x="2360" y="3988"/>
                  </a:lnTo>
                  <a:lnTo>
                    <a:pt x="2184" y="6212"/>
                  </a:lnTo>
                  <a:lnTo>
                    <a:pt x="3380" y="4149"/>
                  </a:lnTo>
                  <a:lnTo>
                    <a:pt x="4486" y="6263"/>
                  </a:lnTo>
                  <a:lnTo>
                    <a:pt x="4208" y="4119"/>
                  </a:lnTo>
                  <a:lnTo>
                    <a:pt x="4208" y="4119"/>
                  </a:lnTo>
                  <a:lnTo>
                    <a:pt x="6474" y="4692"/>
                  </a:lnTo>
                  <a:lnTo>
                    <a:pt x="4687" y="3371"/>
                  </a:lnTo>
                  <a:lnTo>
                    <a:pt x="6278" y="2230"/>
                  </a:lnTo>
                  <a:lnTo>
                    <a:pt x="3953" y="2270"/>
                  </a:lnTo>
                  <a:lnTo>
                    <a:pt x="3947" y="1"/>
                  </a:ln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72;p53"/>
          <p:cNvGrpSpPr/>
          <p:nvPr/>
        </p:nvGrpSpPr>
        <p:grpSpPr>
          <a:xfrm rot="10800000" flipH="1">
            <a:off x="499085" y="-20883"/>
            <a:ext cx="762448" cy="976676"/>
            <a:chOff x="4376587" y="858077"/>
            <a:chExt cx="449684" cy="658799"/>
          </a:xfrm>
        </p:grpSpPr>
        <p:sp>
          <p:nvSpPr>
            <p:cNvPr id="1049552" name="Google Shape;2673;p53"/>
            <p:cNvSpPr/>
            <p:nvPr/>
          </p:nvSpPr>
          <p:spPr>
            <a:xfrm>
              <a:off x="4376587" y="858077"/>
              <a:ext cx="449684" cy="658799"/>
            </a:xfrm>
            <a:custGeom>
              <a:avLst/>
              <a:gdLst/>
              <a:ahLst/>
              <a:cxnLst/>
              <a:rect l="l" t="t" r="r" b="b"/>
              <a:pathLst>
                <a:path w="11709" h="17154" extrusionOk="0">
                  <a:moveTo>
                    <a:pt x="7266" y="0"/>
                  </a:moveTo>
                  <a:cubicBezTo>
                    <a:pt x="7215" y="0"/>
                    <a:pt x="7163" y="6"/>
                    <a:pt x="7112" y="19"/>
                  </a:cubicBezTo>
                  <a:cubicBezTo>
                    <a:pt x="6828" y="90"/>
                    <a:pt x="6630" y="345"/>
                    <a:pt x="6629" y="636"/>
                  </a:cubicBezTo>
                  <a:lnTo>
                    <a:pt x="6625" y="2140"/>
                  </a:lnTo>
                  <a:lnTo>
                    <a:pt x="5068" y="2114"/>
                  </a:lnTo>
                  <a:cubicBezTo>
                    <a:pt x="5064" y="2114"/>
                    <a:pt x="5061" y="2114"/>
                    <a:pt x="5057" y="2114"/>
                  </a:cubicBezTo>
                  <a:cubicBezTo>
                    <a:pt x="4782" y="2114"/>
                    <a:pt x="4537" y="2290"/>
                    <a:pt x="4451" y="2552"/>
                  </a:cubicBezTo>
                  <a:cubicBezTo>
                    <a:pt x="4363" y="2818"/>
                    <a:pt x="4457" y="3108"/>
                    <a:pt x="4684" y="3271"/>
                  </a:cubicBezTo>
                  <a:lnTo>
                    <a:pt x="5482" y="3842"/>
                  </a:lnTo>
                  <a:lnTo>
                    <a:pt x="4490" y="4574"/>
                  </a:lnTo>
                  <a:cubicBezTo>
                    <a:pt x="4245" y="4755"/>
                    <a:pt x="4162" y="5084"/>
                    <a:pt x="4292" y="5360"/>
                  </a:cubicBezTo>
                  <a:cubicBezTo>
                    <a:pt x="4399" y="5586"/>
                    <a:pt x="4627" y="5725"/>
                    <a:pt x="4869" y="5725"/>
                  </a:cubicBezTo>
                  <a:cubicBezTo>
                    <a:pt x="4920" y="5725"/>
                    <a:pt x="4973" y="5719"/>
                    <a:pt x="5025" y="5706"/>
                  </a:cubicBezTo>
                  <a:lnTo>
                    <a:pt x="6264" y="5393"/>
                  </a:lnTo>
                  <a:lnTo>
                    <a:pt x="6120" y="6495"/>
                  </a:lnTo>
                  <a:cubicBezTo>
                    <a:pt x="6083" y="6789"/>
                    <a:pt x="6251" y="7067"/>
                    <a:pt x="6523" y="7171"/>
                  </a:cubicBezTo>
                  <a:cubicBezTo>
                    <a:pt x="6512" y="7217"/>
                    <a:pt x="6499" y="7262"/>
                    <a:pt x="6488" y="7308"/>
                  </a:cubicBezTo>
                  <a:lnTo>
                    <a:pt x="5746" y="7043"/>
                  </a:lnTo>
                  <a:lnTo>
                    <a:pt x="4498" y="6595"/>
                  </a:lnTo>
                  <a:cubicBezTo>
                    <a:pt x="4429" y="6569"/>
                    <a:pt x="4356" y="6558"/>
                    <a:pt x="4283" y="6558"/>
                  </a:cubicBezTo>
                  <a:lnTo>
                    <a:pt x="4282" y="6558"/>
                  </a:lnTo>
                  <a:cubicBezTo>
                    <a:pt x="4018" y="6558"/>
                    <a:pt x="3781" y="6720"/>
                    <a:pt x="3686" y="6966"/>
                  </a:cubicBezTo>
                  <a:lnTo>
                    <a:pt x="3202" y="8220"/>
                  </a:lnTo>
                  <a:lnTo>
                    <a:pt x="2925" y="8933"/>
                  </a:lnTo>
                  <a:lnTo>
                    <a:pt x="2916" y="8955"/>
                  </a:lnTo>
                  <a:lnTo>
                    <a:pt x="77" y="16284"/>
                  </a:lnTo>
                  <a:cubicBezTo>
                    <a:pt x="0" y="16479"/>
                    <a:pt x="26" y="16700"/>
                    <a:pt x="145" y="16875"/>
                  </a:cubicBezTo>
                  <a:cubicBezTo>
                    <a:pt x="269" y="17049"/>
                    <a:pt x="467" y="17153"/>
                    <a:pt x="676" y="17153"/>
                  </a:cubicBezTo>
                  <a:lnTo>
                    <a:pt x="7401" y="17153"/>
                  </a:lnTo>
                  <a:cubicBezTo>
                    <a:pt x="7671" y="17153"/>
                    <a:pt x="7910" y="16984"/>
                    <a:pt x="8001" y="16732"/>
                  </a:cubicBezTo>
                  <a:lnTo>
                    <a:pt x="9843" y="11636"/>
                  </a:lnTo>
                  <a:cubicBezTo>
                    <a:pt x="9848" y="11627"/>
                    <a:pt x="9851" y="11617"/>
                    <a:pt x="9855" y="11606"/>
                  </a:cubicBezTo>
                  <a:lnTo>
                    <a:pt x="10322" y="10313"/>
                  </a:lnTo>
                  <a:lnTo>
                    <a:pt x="10626" y="9473"/>
                  </a:lnTo>
                  <a:cubicBezTo>
                    <a:pt x="10670" y="9353"/>
                    <a:pt x="10676" y="9222"/>
                    <a:pt x="10644" y="9100"/>
                  </a:cubicBezTo>
                  <a:cubicBezTo>
                    <a:pt x="10593" y="8893"/>
                    <a:pt x="10441" y="8726"/>
                    <a:pt x="10241" y="8654"/>
                  </a:cubicBezTo>
                  <a:lnTo>
                    <a:pt x="8235" y="7935"/>
                  </a:lnTo>
                  <a:lnTo>
                    <a:pt x="7807" y="7782"/>
                  </a:lnTo>
                  <a:cubicBezTo>
                    <a:pt x="7931" y="7329"/>
                    <a:pt x="8040" y="6873"/>
                    <a:pt x="8135" y="6414"/>
                  </a:cubicBezTo>
                  <a:lnTo>
                    <a:pt x="8387" y="6848"/>
                  </a:lnTo>
                  <a:cubicBezTo>
                    <a:pt x="8503" y="7050"/>
                    <a:pt x="8716" y="7166"/>
                    <a:pt x="8939" y="7166"/>
                  </a:cubicBezTo>
                  <a:cubicBezTo>
                    <a:pt x="9002" y="7166"/>
                    <a:pt x="9066" y="7157"/>
                    <a:pt x="9129" y="7137"/>
                  </a:cubicBezTo>
                  <a:cubicBezTo>
                    <a:pt x="9414" y="7049"/>
                    <a:pt x="9598" y="6774"/>
                    <a:pt x="9576" y="6478"/>
                  </a:cubicBezTo>
                  <a:lnTo>
                    <a:pt x="9468" y="5112"/>
                  </a:lnTo>
                  <a:lnTo>
                    <a:pt x="10963" y="5224"/>
                  </a:lnTo>
                  <a:cubicBezTo>
                    <a:pt x="10979" y="5225"/>
                    <a:pt x="10996" y="5225"/>
                    <a:pt x="11012" y="5225"/>
                  </a:cubicBezTo>
                  <a:cubicBezTo>
                    <a:pt x="11291" y="5225"/>
                    <a:pt x="11541" y="5042"/>
                    <a:pt x="11621" y="4771"/>
                  </a:cubicBezTo>
                  <a:cubicBezTo>
                    <a:pt x="11708" y="4485"/>
                    <a:pt x="11584" y="4177"/>
                    <a:pt x="11320" y="4031"/>
                  </a:cubicBezTo>
                  <a:lnTo>
                    <a:pt x="10132" y="3368"/>
                  </a:lnTo>
                  <a:lnTo>
                    <a:pt x="11330" y="2140"/>
                  </a:lnTo>
                  <a:cubicBezTo>
                    <a:pt x="11536" y="1929"/>
                    <a:pt x="11570" y="1604"/>
                    <a:pt x="11414" y="1354"/>
                  </a:cubicBezTo>
                  <a:cubicBezTo>
                    <a:pt x="11294" y="1165"/>
                    <a:pt x="11087" y="1056"/>
                    <a:pt x="10872" y="1056"/>
                  </a:cubicBezTo>
                  <a:cubicBezTo>
                    <a:pt x="10804" y="1056"/>
                    <a:pt x="10734" y="1067"/>
                    <a:pt x="10667" y="1090"/>
                  </a:cubicBezTo>
                  <a:lnTo>
                    <a:pt x="8612" y="1793"/>
                  </a:lnTo>
                  <a:lnTo>
                    <a:pt x="7830" y="337"/>
                  </a:lnTo>
                  <a:cubicBezTo>
                    <a:pt x="7718" y="126"/>
                    <a:pt x="7498" y="0"/>
                    <a:pt x="7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53" name="Google Shape;2674;p53"/>
            <p:cNvSpPr/>
            <p:nvPr/>
          </p:nvSpPr>
          <p:spPr>
            <a:xfrm>
              <a:off x="4402548" y="1134439"/>
              <a:ext cx="359164" cy="357896"/>
            </a:xfrm>
            <a:custGeom>
              <a:avLst/>
              <a:gdLst/>
              <a:ahLst/>
              <a:cxnLst/>
              <a:rect l="l" t="t" r="r" b="b"/>
              <a:pathLst>
                <a:path w="9352" h="9319" extrusionOk="0">
                  <a:moveTo>
                    <a:pt x="3609" y="0"/>
                  </a:moveTo>
                  <a:lnTo>
                    <a:pt x="2849" y="1966"/>
                  </a:lnTo>
                  <a:lnTo>
                    <a:pt x="0" y="9318"/>
                  </a:lnTo>
                  <a:lnTo>
                    <a:pt x="6725" y="9318"/>
                  </a:lnTo>
                  <a:lnTo>
                    <a:pt x="8579" y="4192"/>
                  </a:lnTo>
                  <a:lnTo>
                    <a:pt x="9351" y="2060"/>
                  </a:lnTo>
                  <a:lnTo>
                    <a:pt x="6355" y="985"/>
                  </a:lnTo>
                  <a:lnTo>
                    <a:pt x="6243" y="945"/>
                  </a:lnTo>
                  <a:lnTo>
                    <a:pt x="361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54" name="Google Shape;2675;p53"/>
            <p:cNvSpPr/>
            <p:nvPr/>
          </p:nvSpPr>
          <p:spPr>
            <a:xfrm>
              <a:off x="4511887" y="1134477"/>
              <a:ext cx="249786" cy="161032"/>
            </a:xfrm>
            <a:custGeom>
              <a:avLst/>
              <a:gdLst/>
              <a:ahLst/>
              <a:cxnLst/>
              <a:rect l="l" t="t" r="r" b="b"/>
              <a:pathLst>
                <a:path w="6504" h="4193" extrusionOk="0">
                  <a:moveTo>
                    <a:pt x="763" y="1"/>
                  </a:moveTo>
                  <a:lnTo>
                    <a:pt x="1" y="1965"/>
                  </a:lnTo>
                  <a:cubicBezTo>
                    <a:pt x="1556" y="3364"/>
                    <a:pt x="3639" y="4179"/>
                    <a:pt x="5732" y="4192"/>
                  </a:cubicBezTo>
                  <a:lnTo>
                    <a:pt x="6503" y="2057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55" name="Google Shape;2676;p53"/>
            <p:cNvSpPr/>
            <p:nvPr/>
          </p:nvSpPr>
          <p:spPr>
            <a:xfrm>
              <a:off x="4541190" y="1134477"/>
              <a:ext cx="220522" cy="89983"/>
            </a:xfrm>
            <a:custGeom>
              <a:avLst/>
              <a:gdLst/>
              <a:ahLst/>
              <a:cxnLst/>
              <a:rect l="l" t="t" r="r" b="b"/>
              <a:pathLst>
                <a:path w="5742" h="2343" extrusionOk="0">
                  <a:moveTo>
                    <a:pt x="0" y="1"/>
                  </a:moveTo>
                  <a:cubicBezTo>
                    <a:pt x="0" y="1"/>
                    <a:pt x="380" y="1272"/>
                    <a:pt x="2735" y="2004"/>
                  </a:cubicBezTo>
                  <a:cubicBezTo>
                    <a:pt x="3561" y="2260"/>
                    <a:pt x="4177" y="2343"/>
                    <a:pt x="4629" y="2343"/>
                  </a:cubicBezTo>
                  <a:cubicBezTo>
                    <a:pt x="5467" y="2343"/>
                    <a:pt x="5741" y="2057"/>
                    <a:pt x="5741" y="20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56" name="Google Shape;2677;p53"/>
            <p:cNvSpPr/>
            <p:nvPr/>
          </p:nvSpPr>
          <p:spPr>
            <a:xfrm>
              <a:off x="4467760" y="1297199"/>
              <a:ext cx="173898" cy="195097"/>
            </a:xfrm>
            <a:custGeom>
              <a:avLst/>
              <a:gdLst/>
              <a:ahLst/>
              <a:cxnLst/>
              <a:rect l="l" t="t" r="r" b="b"/>
              <a:pathLst>
                <a:path w="4528" h="5080" extrusionOk="0">
                  <a:moveTo>
                    <a:pt x="3239" y="1"/>
                  </a:moveTo>
                  <a:cubicBezTo>
                    <a:pt x="3231" y="1"/>
                    <a:pt x="3222" y="4"/>
                    <a:pt x="3215" y="8"/>
                  </a:cubicBezTo>
                  <a:lnTo>
                    <a:pt x="19" y="2555"/>
                  </a:lnTo>
                  <a:cubicBezTo>
                    <a:pt x="7" y="2564"/>
                    <a:pt x="1" y="2579"/>
                    <a:pt x="4" y="2593"/>
                  </a:cubicBezTo>
                  <a:lnTo>
                    <a:pt x="465" y="5078"/>
                  </a:lnTo>
                  <a:lnTo>
                    <a:pt x="545" y="5078"/>
                  </a:lnTo>
                  <a:lnTo>
                    <a:pt x="87" y="2603"/>
                  </a:lnTo>
                  <a:lnTo>
                    <a:pt x="3219" y="107"/>
                  </a:lnTo>
                  <a:lnTo>
                    <a:pt x="4438" y="4032"/>
                  </a:lnTo>
                  <a:lnTo>
                    <a:pt x="2877" y="5079"/>
                  </a:lnTo>
                  <a:lnTo>
                    <a:pt x="3023" y="5079"/>
                  </a:lnTo>
                  <a:lnTo>
                    <a:pt x="4509" y="4081"/>
                  </a:lnTo>
                  <a:cubicBezTo>
                    <a:pt x="4522" y="4072"/>
                    <a:pt x="4528" y="4053"/>
                    <a:pt x="4523" y="4036"/>
                  </a:cubicBezTo>
                  <a:lnTo>
                    <a:pt x="3277" y="29"/>
                  </a:lnTo>
                  <a:cubicBezTo>
                    <a:pt x="3272" y="18"/>
                    <a:pt x="3262" y="7"/>
                    <a:pt x="3251" y="3"/>
                  </a:cubicBezTo>
                  <a:cubicBezTo>
                    <a:pt x="3247" y="1"/>
                    <a:pt x="3243" y="1"/>
                    <a:pt x="3239" y="1"/>
                  </a:cubicBez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57" name="Google Shape;2678;p53"/>
            <p:cNvSpPr/>
            <p:nvPr/>
          </p:nvSpPr>
          <p:spPr>
            <a:xfrm>
              <a:off x="4497140" y="1339330"/>
              <a:ext cx="115138" cy="153006"/>
            </a:xfrm>
            <a:custGeom>
              <a:avLst/>
              <a:gdLst/>
              <a:ahLst/>
              <a:cxnLst/>
              <a:rect l="l" t="t" r="r" b="b"/>
              <a:pathLst>
                <a:path w="2998" h="3984" extrusionOk="0">
                  <a:moveTo>
                    <a:pt x="2158" y="0"/>
                  </a:moveTo>
                  <a:lnTo>
                    <a:pt x="0" y="1719"/>
                  </a:lnTo>
                  <a:lnTo>
                    <a:pt x="419" y="3983"/>
                  </a:lnTo>
                  <a:lnTo>
                    <a:pt x="1095" y="3983"/>
                  </a:lnTo>
                  <a:lnTo>
                    <a:pt x="2997" y="270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58" name="Google Shape;2679;p53"/>
            <p:cNvSpPr/>
            <p:nvPr/>
          </p:nvSpPr>
          <p:spPr>
            <a:xfrm>
              <a:off x="4634860" y="1004246"/>
              <a:ext cx="44051" cy="191641"/>
            </a:xfrm>
            <a:custGeom>
              <a:avLst/>
              <a:gdLst/>
              <a:ahLst/>
              <a:cxnLst/>
              <a:rect l="l" t="t" r="r" b="b"/>
              <a:pathLst>
                <a:path w="1147" h="4990" extrusionOk="0">
                  <a:moveTo>
                    <a:pt x="1088" y="1"/>
                  </a:moveTo>
                  <a:cubicBezTo>
                    <a:pt x="1053" y="1"/>
                    <a:pt x="1028" y="23"/>
                    <a:pt x="1026" y="55"/>
                  </a:cubicBezTo>
                  <a:cubicBezTo>
                    <a:pt x="875" y="1706"/>
                    <a:pt x="534" y="3340"/>
                    <a:pt x="10" y="4912"/>
                  </a:cubicBezTo>
                  <a:cubicBezTo>
                    <a:pt x="0" y="4942"/>
                    <a:pt x="17" y="4976"/>
                    <a:pt x="49" y="4986"/>
                  </a:cubicBezTo>
                  <a:cubicBezTo>
                    <a:pt x="54" y="4988"/>
                    <a:pt x="61" y="4990"/>
                    <a:pt x="67" y="4990"/>
                  </a:cubicBezTo>
                  <a:cubicBezTo>
                    <a:pt x="92" y="4990"/>
                    <a:pt x="115" y="4974"/>
                    <a:pt x="124" y="4950"/>
                  </a:cubicBezTo>
                  <a:cubicBezTo>
                    <a:pt x="651" y="3369"/>
                    <a:pt x="994" y="1726"/>
                    <a:pt x="1145" y="67"/>
                  </a:cubicBezTo>
                  <a:cubicBezTo>
                    <a:pt x="1147" y="34"/>
                    <a:pt x="1123" y="4"/>
                    <a:pt x="1090" y="1"/>
                  </a:cubicBezTo>
                  <a:cubicBezTo>
                    <a:pt x="1089" y="1"/>
                    <a:pt x="1088" y="1"/>
                    <a:pt x="1088" y="1"/>
                  </a:cubicBez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59" name="Google Shape;2680;p53"/>
            <p:cNvSpPr/>
            <p:nvPr/>
          </p:nvSpPr>
          <p:spPr>
            <a:xfrm>
              <a:off x="4563657" y="882617"/>
              <a:ext cx="235922" cy="228126"/>
            </a:xfrm>
            <a:custGeom>
              <a:avLst/>
              <a:gdLst/>
              <a:ahLst/>
              <a:cxnLst/>
              <a:rect l="l" t="t" r="r" b="b"/>
              <a:pathLst>
                <a:path w="6143" h="5940" extrusionOk="0">
                  <a:moveTo>
                    <a:pt x="2399" y="0"/>
                  </a:moveTo>
                  <a:lnTo>
                    <a:pt x="2394" y="2151"/>
                  </a:lnTo>
                  <a:lnTo>
                    <a:pt x="188" y="2114"/>
                  </a:lnTo>
                  <a:lnTo>
                    <a:pt x="1696" y="3196"/>
                  </a:lnTo>
                  <a:lnTo>
                    <a:pt x="0" y="4450"/>
                  </a:lnTo>
                  <a:lnTo>
                    <a:pt x="2150" y="3905"/>
                  </a:lnTo>
                  <a:lnTo>
                    <a:pt x="1888" y="5939"/>
                  </a:lnTo>
                  <a:lnTo>
                    <a:pt x="2936" y="3935"/>
                  </a:lnTo>
                  <a:lnTo>
                    <a:pt x="4071" y="5890"/>
                  </a:lnTo>
                  <a:lnTo>
                    <a:pt x="3905" y="3781"/>
                  </a:lnTo>
                  <a:lnTo>
                    <a:pt x="6142" y="3949"/>
                  </a:lnTo>
                  <a:lnTo>
                    <a:pt x="4224" y="2878"/>
                  </a:lnTo>
                  <a:lnTo>
                    <a:pt x="6005" y="1055"/>
                  </a:lnTo>
                  <a:lnTo>
                    <a:pt x="6005" y="1055"/>
                  </a:lnTo>
                  <a:lnTo>
                    <a:pt x="3437" y="1935"/>
                  </a:lnTo>
                  <a:lnTo>
                    <a:pt x="2399" y="0"/>
                  </a:ln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81;p53"/>
          <p:cNvGrpSpPr/>
          <p:nvPr/>
        </p:nvGrpSpPr>
        <p:grpSpPr>
          <a:xfrm rot="10800000" flipH="1">
            <a:off x="10835748" y="-7561"/>
            <a:ext cx="762449" cy="910213"/>
            <a:chOff x="2588027" y="641434"/>
            <a:chExt cx="479333" cy="712643"/>
          </a:xfrm>
        </p:grpSpPr>
        <p:sp>
          <p:nvSpPr>
            <p:cNvPr id="1049560" name="Google Shape;2682;p53"/>
            <p:cNvSpPr/>
            <p:nvPr/>
          </p:nvSpPr>
          <p:spPr>
            <a:xfrm>
              <a:off x="2588027" y="641434"/>
              <a:ext cx="479333" cy="712643"/>
            </a:xfrm>
            <a:custGeom>
              <a:avLst/>
              <a:gdLst/>
              <a:ahLst/>
              <a:cxnLst/>
              <a:rect l="l" t="t" r="r" b="b"/>
              <a:pathLst>
                <a:path w="12481" h="18556" extrusionOk="0">
                  <a:moveTo>
                    <a:pt x="4643" y="0"/>
                  </a:moveTo>
                  <a:cubicBezTo>
                    <a:pt x="4413" y="0"/>
                    <a:pt x="4195" y="126"/>
                    <a:pt x="4081" y="337"/>
                  </a:cubicBezTo>
                  <a:lnTo>
                    <a:pt x="3244" y="1898"/>
                  </a:lnTo>
                  <a:lnTo>
                    <a:pt x="1046" y="1148"/>
                  </a:lnTo>
                  <a:cubicBezTo>
                    <a:pt x="979" y="1125"/>
                    <a:pt x="909" y="1114"/>
                    <a:pt x="840" y="1114"/>
                  </a:cubicBezTo>
                  <a:cubicBezTo>
                    <a:pt x="626" y="1114"/>
                    <a:pt x="420" y="1222"/>
                    <a:pt x="301" y="1412"/>
                  </a:cubicBezTo>
                  <a:cubicBezTo>
                    <a:pt x="143" y="1661"/>
                    <a:pt x="178" y="1988"/>
                    <a:pt x="385" y="2199"/>
                  </a:cubicBezTo>
                  <a:lnTo>
                    <a:pt x="1679" y="3525"/>
                  </a:lnTo>
                  <a:lnTo>
                    <a:pt x="386" y="4247"/>
                  </a:lnTo>
                  <a:cubicBezTo>
                    <a:pt x="125" y="4393"/>
                    <a:pt x="1" y="4700"/>
                    <a:pt x="86" y="4986"/>
                  </a:cubicBezTo>
                  <a:cubicBezTo>
                    <a:pt x="166" y="5257"/>
                    <a:pt x="417" y="5442"/>
                    <a:pt x="697" y="5442"/>
                  </a:cubicBezTo>
                  <a:cubicBezTo>
                    <a:pt x="712" y="5442"/>
                    <a:pt x="728" y="5442"/>
                    <a:pt x="745" y="5440"/>
                  </a:cubicBezTo>
                  <a:lnTo>
                    <a:pt x="2362" y="5320"/>
                  </a:lnTo>
                  <a:lnTo>
                    <a:pt x="2362" y="5320"/>
                  </a:lnTo>
                  <a:lnTo>
                    <a:pt x="2246" y="6800"/>
                  </a:lnTo>
                  <a:cubicBezTo>
                    <a:pt x="2221" y="7096"/>
                    <a:pt x="2407" y="7372"/>
                    <a:pt x="2691" y="7459"/>
                  </a:cubicBezTo>
                  <a:cubicBezTo>
                    <a:pt x="2755" y="7479"/>
                    <a:pt x="2819" y="7489"/>
                    <a:pt x="2883" y="7489"/>
                  </a:cubicBezTo>
                  <a:cubicBezTo>
                    <a:pt x="3106" y="7489"/>
                    <a:pt x="3318" y="7371"/>
                    <a:pt x="3433" y="7170"/>
                  </a:cubicBezTo>
                  <a:lnTo>
                    <a:pt x="3746" y="6631"/>
                  </a:lnTo>
                  <a:cubicBezTo>
                    <a:pt x="3853" y="7156"/>
                    <a:pt x="3977" y="7678"/>
                    <a:pt x="4118" y="8193"/>
                  </a:cubicBezTo>
                  <a:lnTo>
                    <a:pt x="1522" y="9123"/>
                  </a:lnTo>
                  <a:cubicBezTo>
                    <a:pt x="1362" y="9180"/>
                    <a:pt x="1231" y="9300"/>
                    <a:pt x="1159" y="9453"/>
                  </a:cubicBezTo>
                  <a:cubicBezTo>
                    <a:pt x="1124" y="9529"/>
                    <a:pt x="1103" y="9611"/>
                    <a:pt x="1100" y="9693"/>
                  </a:cubicBezTo>
                  <a:cubicBezTo>
                    <a:pt x="1095" y="9777"/>
                    <a:pt x="1108" y="9861"/>
                    <a:pt x="1136" y="9941"/>
                  </a:cubicBezTo>
                  <a:lnTo>
                    <a:pt x="1951" y="12192"/>
                  </a:lnTo>
                  <a:cubicBezTo>
                    <a:pt x="1953" y="12198"/>
                    <a:pt x="1954" y="12204"/>
                    <a:pt x="1957" y="12210"/>
                  </a:cubicBezTo>
                  <a:lnTo>
                    <a:pt x="4101" y="18134"/>
                  </a:lnTo>
                  <a:cubicBezTo>
                    <a:pt x="4192" y="18387"/>
                    <a:pt x="4433" y="18556"/>
                    <a:pt x="4702" y="18556"/>
                  </a:cubicBezTo>
                  <a:lnTo>
                    <a:pt x="11809" y="18556"/>
                  </a:lnTo>
                  <a:cubicBezTo>
                    <a:pt x="12020" y="18554"/>
                    <a:pt x="12217" y="18449"/>
                    <a:pt x="12335" y="18277"/>
                  </a:cubicBezTo>
                  <a:cubicBezTo>
                    <a:pt x="12454" y="18103"/>
                    <a:pt x="12480" y="17882"/>
                    <a:pt x="12404" y="17685"/>
                  </a:cubicBezTo>
                  <a:lnTo>
                    <a:pt x="9201" y="9421"/>
                  </a:lnTo>
                  <a:cubicBezTo>
                    <a:pt x="9197" y="9413"/>
                    <a:pt x="9195" y="9404"/>
                    <a:pt x="9190" y="9396"/>
                  </a:cubicBezTo>
                  <a:lnTo>
                    <a:pt x="8723" y="8190"/>
                  </a:lnTo>
                  <a:lnTo>
                    <a:pt x="8386" y="7322"/>
                  </a:lnTo>
                  <a:cubicBezTo>
                    <a:pt x="8309" y="7120"/>
                    <a:pt x="8133" y="6974"/>
                    <a:pt x="7927" y="6929"/>
                  </a:cubicBezTo>
                  <a:cubicBezTo>
                    <a:pt x="7883" y="6919"/>
                    <a:pt x="7838" y="6915"/>
                    <a:pt x="7792" y="6915"/>
                  </a:cubicBezTo>
                  <a:cubicBezTo>
                    <a:pt x="7765" y="6915"/>
                    <a:pt x="7738" y="6916"/>
                    <a:pt x="7711" y="6919"/>
                  </a:cubicBezTo>
                  <a:cubicBezTo>
                    <a:pt x="7665" y="6925"/>
                    <a:pt x="7619" y="6936"/>
                    <a:pt x="7574" y="6952"/>
                  </a:cubicBezTo>
                  <a:lnTo>
                    <a:pt x="5441" y="7717"/>
                  </a:lnTo>
                  <a:cubicBezTo>
                    <a:pt x="5423" y="7645"/>
                    <a:pt x="5405" y="7576"/>
                    <a:pt x="5386" y="7506"/>
                  </a:cubicBezTo>
                  <a:cubicBezTo>
                    <a:pt x="5675" y="7409"/>
                    <a:pt x="5856" y="7121"/>
                    <a:pt x="5817" y="6817"/>
                  </a:cubicBezTo>
                  <a:lnTo>
                    <a:pt x="5660" y="5603"/>
                  </a:lnTo>
                  <a:lnTo>
                    <a:pt x="7017" y="5947"/>
                  </a:lnTo>
                  <a:cubicBezTo>
                    <a:pt x="7069" y="5960"/>
                    <a:pt x="7122" y="5967"/>
                    <a:pt x="7174" y="5967"/>
                  </a:cubicBezTo>
                  <a:cubicBezTo>
                    <a:pt x="7415" y="5967"/>
                    <a:pt x="7642" y="5829"/>
                    <a:pt x="7750" y="5601"/>
                  </a:cubicBezTo>
                  <a:cubicBezTo>
                    <a:pt x="7880" y="5325"/>
                    <a:pt x="7796" y="4995"/>
                    <a:pt x="7551" y="4815"/>
                  </a:cubicBezTo>
                  <a:lnTo>
                    <a:pt x="6468" y="4015"/>
                  </a:lnTo>
                  <a:lnTo>
                    <a:pt x="7347" y="3385"/>
                  </a:lnTo>
                  <a:cubicBezTo>
                    <a:pt x="7574" y="3222"/>
                    <a:pt x="7669" y="2932"/>
                    <a:pt x="7581" y="2666"/>
                  </a:cubicBezTo>
                  <a:cubicBezTo>
                    <a:pt x="7494" y="2405"/>
                    <a:pt x="7250" y="2228"/>
                    <a:pt x="6975" y="2228"/>
                  </a:cubicBezTo>
                  <a:cubicBezTo>
                    <a:pt x="6972" y="2228"/>
                    <a:pt x="6968" y="2228"/>
                    <a:pt x="6965" y="2228"/>
                  </a:cubicBezTo>
                  <a:lnTo>
                    <a:pt x="5287" y="2257"/>
                  </a:lnTo>
                  <a:lnTo>
                    <a:pt x="5282" y="636"/>
                  </a:lnTo>
                  <a:cubicBezTo>
                    <a:pt x="5282" y="344"/>
                    <a:pt x="5083" y="90"/>
                    <a:pt x="4799" y="20"/>
                  </a:cubicBezTo>
                  <a:cubicBezTo>
                    <a:pt x="4747" y="7"/>
                    <a:pt x="4695" y="0"/>
                    <a:pt x="4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61" name="Google Shape;2683;p53"/>
            <p:cNvSpPr/>
            <p:nvPr/>
          </p:nvSpPr>
          <p:spPr>
            <a:xfrm>
              <a:off x="2654737" y="931469"/>
              <a:ext cx="386815" cy="398068"/>
            </a:xfrm>
            <a:custGeom>
              <a:avLst/>
              <a:gdLst/>
              <a:ahLst/>
              <a:cxnLst/>
              <a:rect l="l" t="t" r="r" b="b"/>
              <a:pathLst>
                <a:path w="10072" h="10365" extrusionOk="0">
                  <a:moveTo>
                    <a:pt x="6053" y="0"/>
                  </a:moveTo>
                  <a:lnTo>
                    <a:pt x="3282" y="994"/>
                  </a:lnTo>
                  <a:lnTo>
                    <a:pt x="3161" y="1038"/>
                  </a:lnTo>
                  <a:lnTo>
                    <a:pt x="0" y="2169"/>
                  </a:lnTo>
                  <a:lnTo>
                    <a:pt x="815" y="4421"/>
                  </a:lnTo>
                  <a:lnTo>
                    <a:pt x="2966" y="10364"/>
                  </a:lnTo>
                  <a:lnTo>
                    <a:pt x="10072" y="10364"/>
                  </a:lnTo>
                  <a:lnTo>
                    <a:pt x="6858" y="2073"/>
                  </a:lnTo>
                  <a:lnTo>
                    <a:pt x="60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62" name="Google Shape;2684;p53"/>
            <p:cNvSpPr/>
            <p:nvPr/>
          </p:nvSpPr>
          <p:spPr>
            <a:xfrm>
              <a:off x="2654737" y="931430"/>
              <a:ext cx="263420" cy="169789"/>
            </a:xfrm>
            <a:custGeom>
              <a:avLst/>
              <a:gdLst/>
              <a:ahLst/>
              <a:cxnLst/>
              <a:rect l="l" t="t" r="r" b="b"/>
              <a:pathLst>
                <a:path w="6859" h="4421" extrusionOk="0">
                  <a:moveTo>
                    <a:pt x="6056" y="0"/>
                  </a:moveTo>
                  <a:lnTo>
                    <a:pt x="0" y="2170"/>
                  </a:lnTo>
                  <a:lnTo>
                    <a:pt x="814" y="4421"/>
                  </a:lnTo>
                  <a:cubicBezTo>
                    <a:pt x="3022" y="4408"/>
                    <a:pt x="5219" y="3548"/>
                    <a:pt x="6859" y="2074"/>
                  </a:cubicBezTo>
                  <a:lnTo>
                    <a:pt x="6056" y="0"/>
                  </a:ln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63" name="Google Shape;2685;p53"/>
            <p:cNvSpPr/>
            <p:nvPr/>
          </p:nvSpPr>
          <p:spPr>
            <a:xfrm>
              <a:off x="2654737" y="931507"/>
              <a:ext cx="232504" cy="94899"/>
            </a:xfrm>
            <a:custGeom>
              <a:avLst/>
              <a:gdLst/>
              <a:ahLst/>
              <a:cxnLst/>
              <a:rect l="l" t="t" r="r" b="b"/>
              <a:pathLst>
                <a:path w="6054" h="2471" extrusionOk="0">
                  <a:moveTo>
                    <a:pt x="6053" y="0"/>
                  </a:moveTo>
                  <a:lnTo>
                    <a:pt x="0" y="2170"/>
                  </a:lnTo>
                  <a:cubicBezTo>
                    <a:pt x="0" y="2170"/>
                    <a:pt x="289" y="2471"/>
                    <a:pt x="1172" y="2471"/>
                  </a:cubicBezTo>
                  <a:cubicBezTo>
                    <a:pt x="1649" y="2471"/>
                    <a:pt x="2299" y="2383"/>
                    <a:pt x="3170" y="2114"/>
                  </a:cubicBezTo>
                  <a:cubicBezTo>
                    <a:pt x="5654" y="1342"/>
                    <a:pt x="6053" y="0"/>
                    <a:pt x="605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64" name="Google Shape;2686;p53"/>
            <p:cNvSpPr/>
            <p:nvPr/>
          </p:nvSpPr>
          <p:spPr>
            <a:xfrm>
              <a:off x="2781281" y="1103139"/>
              <a:ext cx="183384" cy="226436"/>
            </a:xfrm>
            <a:custGeom>
              <a:avLst/>
              <a:gdLst/>
              <a:ahLst/>
              <a:cxnLst/>
              <a:rect l="l" t="t" r="r" b="b"/>
              <a:pathLst>
                <a:path w="4775" h="5896" extrusionOk="0">
                  <a:moveTo>
                    <a:pt x="1361" y="0"/>
                  </a:moveTo>
                  <a:cubicBezTo>
                    <a:pt x="1357" y="0"/>
                    <a:pt x="1352" y="1"/>
                    <a:pt x="1347" y="2"/>
                  </a:cubicBezTo>
                  <a:cubicBezTo>
                    <a:pt x="1334" y="7"/>
                    <a:pt x="1323" y="17"/>
                    <a:pt x="1319" y="30"/>
                  </a:cubicBezTo>
                  <a:lnTo>
                    <a:pt x="5" y="4256"/>
                  </a:lnTo>
                  <a:cubicBezTo>
                    <a:pt x="1" y="4275"/>
                    <a:pt x="6" y="4293"/>
                    <a:pt x="23" y="4304"/>
                  </a:cubicBezTo>
                  <a:lnTo>
                    <a:pt x="2392" y="5894"/>
                  </a:lnTo>
                  <a:lnTo>
                    <a:pt x="2543" y="5894"/>
                  </a:lnTo>
                  <a:lnTo>
                    <a:pt x="97" y="4251"/>
                  </a:lnTo>
                  <a:lnTo>
                    <a:pt x="1382" y="114"/>
                  </a:lnTo>
                  <a:lnTo>
                    <a:pt x="4685" y="2745"/>
                  </a:lnTo>
                  <a:lnTo>
                    <a:pt x="4102" y="5895"/>
                  </a:lnTo>
                  <a:lnTo>
                    <a:pt x="4187" y="5895"/>
                  </a:lnTo>
                  <a:lnTo>
                    <a:pt x="4772" y="2736"/>
                  </a:lnTo>
                  <a:cubicBezTo>
                    <a:pt x="4774" y="2718"/>
                    <a:pt x="4769" y="2703"/>
                    <a:pt x="4757" y="2694"/>
                  </a:cubicBezTo>
                  <a:lnTo>
                    <a:pt x="1385" y="8"/>
                  </a:lnTo>
                  <a:cubicBezTo>
                    <a:pt x="1378" y="2"/>
                    <a:pt x="1370" y="0"/>
                    <a:pt x="1361" y="0"/>
                  </a:cubicBez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65" name="Google Shape;2687;p53"/>
            <p:cNvSpPr/>
            <p:nvPr/>
          </p:nvSpPr>
          <p:spPr>
            <a:xfrm>
              <a:off x="2812274" y="1147497"/>
              <a:ext cx="121437" cy="177700"/>
            </a:xfrm>
            <a:custGeom>
              <a:avLst/>
              <a:gdLst/>
              <a:ahLst/>
              <a:cxnLst/>
              <a:rect l="l" t="t" r="r" b="b"/>
              <a:pathLst>
                <a:path w="3162" h="4627" extrusionOk="0">
                  <a:moveTo>
                    <a:pt x="887" y="1"/>
                  </a:moveTo>
                  <a:lnTo>
                    <a:pt x="0" y="2853"/>
                  </a:lnTo>
                  <a:lnTo>
                    <a:pt x="2641" y="4627"/>
                  </a:lnTo>
                  <a:lnTo>
                    <a:pt x="3162" y="1812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66" name="Google Shape;2688;p53"/>
            <p:cNvSpPr/>
            <p:nvPr/>
          </p:nvSpPr>
          <p:spPr>
            <a:xfrm>
              <a:off x="2742031" y="794209"/>
              <a:ext cx="46470" cy="202010"/>
            </a:xfrm>
            <a:custGeom>
              <a:avLst/>
              <a:gdLst/>
              <a:ahLst/>
              <a:cxnLst/>
              <a:rect l="l" t="t" r="r" b="b"/>
              <a:pathLst>
                <a:path w="1210" h="5260" extrusionOk="0">
                  <a:moveTo>
                    <a:pt x="66" y="0"/>
                  </a:moveTo>
                  <a:cubicBezTo>
                    <a:pt x="64" y="0"/>
                    <a:pt x="62" y="1"/>
                    <a:pt x="60" y="1"/>
                  </a:cubicBezTo>
                  <a:cubicBezTo>
                    <a:pt x="26" y="3"/>
                    <a:pt x="1" y="35"/>
                    <a:pt x="3" y="69"/>
                  </a:cubicBezTo>
                  <a:cubicBezTo>
                    <a:pt x="162" y="1818"/>
                    <a:pt x="524" y="3550"/>
                    <a:pt x="1079" y="5218"/>
                  </a:cubicBezTo>
                  <a:cubicBezTo>
                    <a:pt x="1089" y="5243"/>
                    <a:pt x="1112" y="5260"/>
                    <a:pt x="1140" y="5260"/>
                  </a:cubicBezTo>
                  <a:cubicBezTo>
                    <a:pt x="1146" y="5260"/>
                    <a:pt x="1153" y="5260"/>
                    <a:pt x="1159" y="5258"/>
                  </a:cubicBezTo>
                  <a:cubicBezTo>
                    <a:pt x="1192" y="5246"/>
                    <a:pt x="1210" y="5210"/>
                    <a:pt x="1199" y="5178"/>
                  </a:cubicBezTo>
                  <a:cubicBezTo>
                    <a:pt x="646" y="3520"/>
                    <a:pt x="285" y="1798"/>
                    <a:pt x="128" y="58"/>
                  </a:cubicBezTo>
                  <a:cubicBezTo>
                    <a:pt x="126" y="25"/>
                    <a:pt x="101" y="0"/>
                    <a:pt x="66" y="0"/>
                  </a:cubicBez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567" name="Google Shape;2689;p53"/>
            <p:cNvSpPr/>
            <p:nvPr/>
          </p:nvSpPr>
          <p:spPr>
            <a:xfrm>
              <a:off x="2614872" y="665898"/>
              <a:ext cx="248672" cy="240531"/>
            </a:xfrm>
            <a:custGeom>
              <a:avLst/>
              <a:gdLst/>
              <a:ahLst/>
              <a:cxnLst/>
              <a:rect l="l" t="t" r="r" b="b"/>
              <a:pathLst>
                <a:path w="6475" h="6263" extrusionOk="0">
                  <a:moveTo>
                    <a:pt x="3947" y="1"/>
                  </a:moveTo>
                  <a:lnTo>
                    <a:pt x="2852" y="2039"/>
                  </a:lnTo>
                  <a:lnTo>
                    <a:pt x="143" y="1114"/>
                  </a:lnTo>
                  <a:lnTo>
                    <a:pt x="2023" y="3035"/>
                  </a:lnTo>
                  <a:lnTo>
                    <a:pt x="0" y="4164"/>
                  </a:lnTo>
                  <a:lnTo>
                    <a:pt x="0" y="4164"/>
                  </a:lnTo>
                  <a:lnTo>
                    <a:pt x="2360" y="3988"/>
                  </a:lnTo>
                  <a:lnTo>
                    <a:pt x="2184" y="6212"/>
                  </a:lnTo>
                  <a:lnTo>
                    <a:pt x="3380" y="4149"/>
                  </a:lnTo>
                  <a:lnTo>
                    <a:pt x="4486" y="6263"/>
                  </a:lnTo>
                  <a:lnTo>
                    <a:pt x="4208" y="4119"/>
                  </a:lnTo>
                  <a:lnTo>
                    <a:pt x="4208" y="4119"/>
                  </a:lnTo>
                  <a:lnTo>
                    <a:pt x="6474" y="4692"/>
                  </a:lnTo>
                  <a:lnTo>
                    <a:pt x="4687" y="3371"/>
                  </a:lnTo>
                  <a:lnTo>
                    <a:pt x="6278" y="2230"/>
                  </a:lnTo>
                  <a:lnTo>
                    <a:pt x="3953" y="2270"/>
                  </a:lnTo>
                  <a:lnTo>
                    <a:pt x="3947" y="1"/>
                  </a:ln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9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7" name="Rectangle: Rounded Corners 40"/>
          <p:cNvSpPr/>
          <p:nvPr/>
        </p:nvSpPr>
        <p:spPr>
          <a:xfrm>
            <a:off x="149069" y="122551"/>
            <a:ext cx="11893862" cy="648906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97302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02839" y="15899"/>
            <a:ext cx="12988733" cy="6842100"/>
          </a:xfrm>
          <a:prstGeom prst="rect">
            <a:avLst/>
          </a:prstGeom>
        </p:spPr>
      </p:pic>
      <p:pic>
        <p:nvPicPr>
          <p:cNvPr id="2097303" name="Picture 11"/>
          <p:cNvPicPr>
            <a:picLocks noChangeAspect="1"/>
          </p:cNvPicPr>
          <p:nvPr/>
        </p:nvPicPr>
        <p:blipFill rotWithShape="1">
          <a:blip r:embed="rId4"/>
          <a:srcRect t="33582"/>
          <a:stretch>
            <a:fillRect/>
          </a:stretch>
        </p:blipFill>
        <p:spPr>
          <a:xfrm>
            <a:off x="3458598" y="690167"/>
            <a:ext cx="347825" cy="471059"/>
          </a:xfrm>
          <a:prstGeom prst="rect">
            <a:avLst/>
          </a:prstGeom>
        </p:spPr>
      </p:pic>
      <p:pic>
        <p:nvPicPr>
          <p:cNvPr id="2097304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478" y="1061040"/>
            <a:ext cx="347825" cy="711955"/>
          </a:xfrm>
          <a:prstGeom prst="rect">
            <a:avLst/>
          </a:prstGeom>
        </p:spPr>
      </p:pic>
      <p:grpSp>
        <p:nvGrpSpPr>
          <p:cNvPr id="232" name="Google Shape;2100;p43"/>
          <p:cNvGrpSpPr/>
          <p:nvPr/>
        </p:nvGrpSpPr>
        <p:grpSpPr>
          <a:xfrm>
            <a:off x="900814" y="1417018"/>
            <a:ext cx="720301" cy="1170397"/>
            <a:chOff x="7023697" y="1039542"/>
            <a:chExt cx="1193474" cy="1946865"/>
          </a:xfrm>
        </p:grpSpPr>
        <p:sp>
          <p:nvSpPr>
            <p:cNvPr id="1049438" name="Google Shape;2101;p43"/>
            <p:cNvSpPr/>
            <p:nvPr/>
          </p:nvSpPr>
          <p:spPr>
            <a:xfrm>
              <a:off x="7023697" y="1039542"/>
              <a:ext cx="1193474" cy="1946865"/>
            </a:xfrm>
            <a:custGeom>
              <a:avLst/>
              <a:gdLst/>
              <a:ahLst/>
              <a:cxnLst/>
              <a:rect l="l" t="t" r="r" b="b"/>
              <a:pathLst>
                <a:path w="31076" h="50693" extrusionOk="0">
                  <a:moveTo>
                    <a:pt x="15850" y="0"/>
                  </a:moveTo>
                  <a:cubicBezTo>
                    <a:pt x="15753" y="0"/>
                    <a:pt x="15654" y="0"/>
                    <a:pt x="15553" y="3"/>
                  </a:cubicBezTo>
                  <a:cubicBezTo>
                    <a:pt x="15209" y="13"/>
                    <a:pt x="14935" y="296"/>
                    <a:pt x="14935" y="641"/>
                  </a:cubicBezTo>
                  <a:lnTo>
                    <a:pt x="14935" y="19824"/>
                  </a:lnTo>
                  <a:cubicBezTo>
                    <a:pt x="14582" y="19949"/>
                    <a:pt x="14261" y="20159"/>
                    <a:pt x="14003" y="20441"/>
                  </a:cubicBezTo>
                  <a:cubicBezTo>
                    <a:pt x="13602" y="20873"/>
                    <a:pt x="13382" y="21436"/>
                    <a:pt x="13382" y="22024"/>
                  </a:cubicBezTo>
                  <a:cubicBezTo>
                    <a:pt x="13382" y="22151"/>
                    <a:pt x="13392" y="22276"/>
                    <a:pt x="13413" y="22399"/>
                  </a:cubicBezTo>
                  <a:lnTo>
                    <a:pt x="11002" y="22399"/>
                  </a:lnTo>
                  <a:cubicBezTo>
                    <a:pt x="10648" y="22399"/>
                    <a:pt x="10364" y="22684"/>
                    <a:pt x="10364" y="23037"/>
                  </a:cubicBezTo>
                  <a:lnTo>
                    <a:pt x="10364" y="24477"/>
                  </a:lnTo>
                  <a:cubicBezTo>
                    <a:pt x="9636" y="24653"/>
                    <a:pt x="8237" y="25054"/>
                    <a:pt x="6689" y="25809"/>
                  </a:cubicBezTo>
                  <a:cubicBezTo>
                    <a:pt x="6625" y="25841"/>
                    <a:pt x="6561" y="25873"/>
                    <a:pt x="6500" y="25904"/>
                  </a:cubicBezTo>
                  <a:cubicBezTo>
                    <a:pt x="6470" y="25920"/>
                    <a:pt x="6439" y="25935"/>
                    <a:pt x="6408" y="25951"/>
                  </a:cubicBezTo>
                  <a:cubicBezTo>
                    <a:pt x="6406" y="25952"/>
                    <a:pt x="6405" y="25952"/>
                    <a:pt x="6403" y="25954"/>
                  </a:cubicBezTo>
                  <a:cubicBezTo>
                    <a:pt x="5073" y="26632"/>
                    <a:pt x="3920" y="27446"/>
                    <a:pt x="2976" y="28373"/>
                  </a:cubicBezTo>
                  <a:cubicBezTo>
                    <a:pt x="2920" y="28427"/>
                    <a:pt x="2869" y="28481"/>
                    <a:pt x="2823" y="28530"/>
                  </a:cubicBezTo>
                  <a:cubicBezTo>
                    <a:pt x="2092" y="29274"/>
                    <a:pt x="1493" y="30098"/>
                    <a:pt x="1042" y="30982"/>
                  </a:cubicBezTo>
                  <a:cubicBezTo>
                    <a:pt x="1012" y="31037"/>
                    <a:pt x="983" y="31096"/>
                    <a:pt x="958" y="31157"/>
                  </a:cubicBezTo>
                  <a:cubicBezTo>
                    <a:pt x="585" y="31919"/>
                    <a:pt x="317" y="32742"/>
                    <a:pt x="164" y="33603"/>
                  </a:cubicBezTo>
                  <a:cubicBezTo>
                    <a:pt x="153" y="33649"/>
                    <a:pt x="147" y="33691"/>
                    <a:pt x="141" y="33726"/>
                  </a:cubicBezTo>
                  <a:cubicBezTo>
                    <a:pt x="140" y="33738"/>
                    <a:pt x="138" y="33749"/>
                    <a:pt x="136" y="33759"/>
                  </a:cubicBezTo>
                  <a:cubicBezTo>
                    <a:pt x="136" y="33761"/>
                    <a:pt x="135" y="33765"/>
                    <a:pt x="135" y="33768"/>
                  </a:cubicBezTo>
                  <a:cubicBezTo>
                    <a:pt x="46" y="34315"/>
                    <a:pt x="1" y="34880"/>
                    <a:pt x="1" y="35451"/>
                  </a:cubicBezTo>
                  <a:cubicBezTo>
                    <a:pt x="1" y="35728"/>
                    <a:pt x="11" y="35983"/>
                    <a:pt x="30" y="36226"/>
                  </a:cubicBezTo>
                  <a:cubicBezTo>
                    <a:pt x="33" y="36256"/>
                    <a:pt x="35" y="36283"/>
                    <a:pt x="38" y="36307"/>
                  </a:cubicBezTo>
                  <a:cubicBezTo>
                    <a:pt x="39" y="36325"/>
                    <a:pt x="41" y="36342"/>
                    <a:pt x="42" y="36355"/>
                  </a:cubicBezTo>
                  <a:cubicBezTo>
                    <a:pt x="42" y="36363"/>
                    <a:pt x="44" y="36369"/>
                    <a:pt x="44" y="36375"/>
                  </a:cubicBezTo>
                  <a:cubicBezTo>
                    <a:pt x="123" y="37255"/>
                    <a:pt x="324" y="38095"/>
                    <a:pt x="642" y="38872"/>
                  </a:cubicBezTo>
                  <a:lnTo>
                    <a:pt x="642" y="38873"/>
                  </a:lnTo>
                  <a:cubicBezTo>
                    <a:pt x="660" y="38918"/>
                    <a:pt x="681" y="38972"/>
                    <a:pt x="704" y="39023"/>
                  </a:cubicBezTo>
                  <a:cubicBezTo>
                    <a:pt x="1096" y="39934"/>
                    <a:pt x="1655" y="40773"/>
                    <a:pt x="2369" y="41520"/>
                  </a:cubicBezTo>
                  <a:cubicBezTo>
                    <a:pt x="2415" y="41567"/>
                    <a:pt x="2466" y="41622"/>
                    <a:pt x="2523" y="41675"/>
                  </a:cubicBezTo>
                  <a:cubicBezTo>
                    <a:pt x="3498" y="42648"/>
                    <a:pt x="4746" y="43470"/>
                    <a:pt x="6233" y="44114"/>
                  </a:cubicBezTo>
                  <a:cubicBezTo>
                    <a:pt x="6234" y="44114"/>
                    <a:pt x="6235" y="44116"/>
                    <a:pt x="6238" y="44116"/>
                  </a:cubicBezTo>
                  <a:cubicBezTo>
                    <a:pt x="6348" y="44163"/>
                    <a:pt x="6462" y="44213"/>
                    <a:pt x="6580" y="44259"/>
                  </a:cubicBezTo>
                  <a:cubicBezTo>
                    <a:pt x="7971" y="44826"/>
                    <a:pt x="9335" y="45155"/>
                    <a:pt x="10364" y="45345"/>
                  </a:cubicBezTo>
                  <a:lnTo>
                    <a:pt x="10364" y="46353"/>
                  </a:lnTo>
                  <a:cubicBezTo>
                    <a:pt x="10364" y="46706"/>
                    <a:pt x="10648" y="46992"/>
                    <a:pt x="11002" y="46992"/>
                  </a:cubicBezTo>
                  <a:lnTo>
                    <a:pt x="11011" y="46992"/>
                  </a:lnTo>
                  <a:cubicBezTo>
                    <a:pt x="10930" y="48010"/>
                    <a:pt x="10885" y="49036"/>
                    <a:pt x="10880" y="50049"/>
                  </a:cubicBezTo>
                  <a:cubicBezTo>
                    <a:pt x="10879" y="50219"/>
                    <a:pt x="10946" y="50382"/>
                    <a:pt x="11066" y="50503"/>
                  </a:cubicBezTo>
                  <a:cubicBezTo>
                    <a:pt x="11185" y="50623"/>
                    <a:pt x="11348" y="50691"/>
                    <a:pt x="11518" y="50691"/>
                  </a:cubicBezTo>
                  <a:lnTo>
                    <a:pt x="12071" y="50691"/>
                  </a:lnTo>
                  <a:cubicBezTo>
                    <a:pt x="12199" y="50691"/>
                    <a:pt x="12318" y="50653"/>
                    <a:pt x="12418" y="50589"/>
                  </a:cubicBezTo>
                  <a:cubicBezTo>
                    <a:pt x="12518" y="50654"/>
                    <a:pt x="12638" y="50691"/>
                    <a:pt x="12766" y="50691"/>
                  </a:cubicBezTo>
                  <a:lnTo>
                    <a:pt x="13319" y="50691"/>
                  </a:lnTo>
                  <a:cubicBezTo>
                    <a:pt x="13489" y="50691"/>
                    <a:pt x="13651" y="50623"/>
                    <a:pt x="13771" y="50504"/>
                  </a:cubicBezTo>
                  <a:cubicBezTo>
                    <a:pt x="13822" y="50453"/>
                    <a:pt x="13863" y="50393"/>
                    <a:pt x="13895" y="50329"/>
                  </a:cubicBezTo>
                  <a:cubicBezTo>
                    <a:pt x="13924" y="50393"/>
                    <a:pt x="13965" y="50452"/>
                    <a:pt x="14016" y="50503"/>
                  </a:cubicBezTo>
                  <a:cubicBezTo>
                    <a:pt x="14137" y="50624"/>
                    <a:pt x="14300" y="50692"/>
                    <a:pt x="14470" y="50692"/>
                  </a:cubicBezTo>
                  <a:lnTo>
                    <a:pt x="15026" y="50692"/>
                  </a:lnTo>
                  <a:cubicBezTo>
                    <a:pt x="15156" y="50692"/>
                    <a:pt x="15279" y="50653"/>
                    <a:pt x="15381" y="50585"/>
                  </a:cubicBezTo>
                  <a:cubicBezTo>
                    <a:pt x="15481" y="50653"/>
                    <a:pt x="15603" y="50692"/>
                    <a:pt x="15735" y="50692"/>
                  </a:cubicBezTo>
                  <a:lnTo>
                    <a:pt x="16289" y="50692"/>
                  </a:lnTo>
                  <a:cubicBezTo>
                    <a:pt x="16467" y="50692"/>
                    <a:pt x="16629" y="50619"/>
                    <a:pt x="16745" y="50500"/>
                  </a:cubicBezTo>
                  <a:cubicBezTo>
                    <a:pt x="16861" y="50619"/>
                    <a:pt x="17023" y="50692"/>
                    <a:pt x="17202" y="50692"/>
                  </a:cubicBezTo>
                  <a:lnTo>
                    <a:pt x="17754" y="50692"/>
                  </a:lnTo>
                  <a:cubicBezTo>
                    <a:pt x="17856" y="50692"/>
                    <a:pt x="17957" y="50669"/>
                    <a:pt x="18047" y="50622"/>
                  </a:cubicBezTo>
                  <a:cubicBezTo>
                    <a:pt x="18134" y="50667"/>
                    <a:pt x="18234" y="50692"/>
                    <a:pt x="18338" y="50692"/>
                  </a:cubicBezTo>
                  <a:lnTo>
                    <a:pt x="18892" y="50692"/>
                  </a:lnTo>
                  <a:cubicBezTo>
                    <a:pt x="19009" y="50692"/>
                    <a:pt x="19122" y="50660"/>
                    <a:pt x="19222" y="50601"/>
                  </a:cubicBezTo>
                  <a:cubicBezTo>
                    <a:pt x="19319" y="50658"/>
                    <a:pt x="19432" y="50692"/>
                    <a:pt x="19552" y="50692"/>
                  </a:cubicBezTo>
                  <a:lnTo>
                    <a:pt x="20108" y="50692"/>
                  </a:lnTo>
                  <a:cubicBezTo>
                    <a:pt x="20282" y="50692"/>
                    <a:pt x="20447" y="50622"/>
                    <a:pt x="20568" y="50498"/>
                  </a:cubicBezTo>
                  <a:cubicBezTo>
                    <a:pt x="20688" y="50374"/>
                    <a:pt x="20752" y="50206"/>
                    <a:pt x="20747" y="50033"/>
                  </a:cubicBezTo>
                  <a:cubicBezTo>
                    <a:pt x="20713" y="49029"/>
                    <a:pt x="20662" y="48008"/>
                    <a:pt x="20595" y="46992"/>
                  </a:cubicBezTo>
                  <a:cubicBezTo>
                    <a:pt x="20920" y="46964"/>
                    <a:pt x="21176" y="46689"/>
                    <a:pt x="21176" y="46357"/>
                  </a:cubicBezTo>
                  <a:lnTo>
                    <a:pt x="21176" y="45220"/>
                  </a:lnTo>
                  <a:cubicBezTo>
                    <a:pt x="22285" y="44982"/>
                    <a:pt x="23337" y="44661"/>
                    <a:pt x="24309" y="44261"/>
                  </a:cubicBezTo>
                  <a:lnTo>
                    <a:pt x="24311" y="44260"/>
                  </a:lnTo>
                  <a:cubicBezTo>
                    <a:pt x="24420" y="44216"/>
                    <a:pt x="24532" y="44170"/>
                    <a:pt x="24650" y="44117"/>
                  </a:cubicBezTo>
                  <a:cubicBezTo>
                    <a:pt x="26132" y="43471"/>
                    <a:pt x="27381" y="42653"/>
                    <a:pt x="28364" y="41681"/>
                  </a:cubicBezTo>
                  <a:cubicBezTo>
                    <a:pt x="28421" y="41627"/>
                    <a:pt x="28472" y="41573"/>
                    <a:pt x="28517" y="41525"/>
                  </a:cubicBezTo>
                  <a:cubicBezTo>
                    <a:pt x="29234" y="40790"/>
                    <a:pt x="29812" y="39955"/>
                    <a:pt x="30233" y="39041"/>
                  </a:cubicBezTo>
                  <a:cubicBezTo>
                    <a:pt x="30257" y="38989"/>
                    <a:pt x="30279" y="38939"/>
                    <a:pt x="30302" y="38884"/>
                  </a:cubicBezTo>
                  <a:cubicBezTo>
                    <a:pt x="30639" y="38118"/>
                    <a:pt x="30868" y="37283"/>
                    <a:pt x="30981" y="36403"/>
                  </a:cubicBezTo>
                  <a:lnTo>
                    <a:pt x="30981" y="36400"/>
                  </a:lnTo>
                  <a:cubicBezTo>
                    <a:pt x="30987" y="36351"/>
                    <a:pt x="30994" y="36298"/>
                    <a:pt x="30997" y="36241"/>
                  </a:cubicBezTo>
                  <a:cubicBezTo>
                    <a:pt x="31043" y="35865"/>
                    <a:pt x="31066" y="35500"/>
                    <a:pt x="31070" y="35129"/>
                  </a:cubicBezTo>
                  <a:cubicBezTo>
                    <a:pt x="31076" y="34686"/>
                    <a:pt x="31054" y="34238"/>
                    <a:pt x="31004" y="33801"/>
                  </a:cubicBezTo>
                  <a:lnTo>
                    <a:pt x="31004" y="33795"/>
                  </a:lnTo>
                  <a:cubicBezTo>
                    <a:pt x="30998" y="33748"/>
                    <a:pt x="30993" y="33699"/>
                    <a:pt x="30987" y="33654"/>
                  </a:cubicBezTo>
                  <a:cubicBezTo>
                    <a:pt x="30879" y="32779"/>
                    <a:pt x="30662" y="31945"/>
                    <a:pt x="30340" y="31176"/>
                  </a:cubicBezTo>
                  <a:cubicBezTo>
                    <a:pt x="30318" y="31122"/>
                    <a:pt x="30296" y="31072"/>
                    <a:pt x="30272" y="31021"/>
                  </a:cubicBezTo>
                  <a:cubicBezTo>
                    <a:pt x="29884" y="30130"/>
                    <a:pt x="29346" y="29301"/>
                    <a:pt x="28671" y="28554"/>
                  </a:cubicBezTo>
                  <a:cubicBezTo>
                    <a:pt x="28626" y="28502"/>
                    <a:pt x="28576" y="28448"/>
                    <a:pt x="28520" y="28390"/>
                  </a:cubicBezTo>
                  <a:cubicBezTo>
                    <a:pt x="27633" y="27447"/>
                    <a:pt x="26513" y="26627"/>
                    <a:pt x="25194" y="25954"/>
                  </a:cubicBezTo>
                  <a:cubicBezTo>
                    <a:pt x="25191" y="25952"/>
                    <a:pt x="25190" y="25952"/>
                    <a:pt x="25189" y="25951"/>
                  </a:cubicBezTo>
                  <a:lnTo>
                    <a:pt x="25185" y="25950"/>
                  </a:lnTo>
                  <a:cubicBezTo>
                    <a:pt x="25092" y="25903"/>
                    <a:pt x="24995" y="25855"/>
                    <a:pt x="24895" y="25808"/>
                  </a:cubicBezTo>
                  <a:cubicBezTo>
                    <a:pt x="23442" y="25109"/>
                    <a:pt x="22053" y="24727"/>
                    <a:pt x="21178" y="24536"/>
                  </a:cubicBezTo>
                  <a:lnTo>
                    <a:pt x="21178" y="23039"/>
                  </a:lnTo>
                  <a:cubicBezTo>
                    <a:pt x="21178" y="22685"/>
                    <a:pt x="20892" y="22400"/>
                    <a:pt x="20539" y="22400"/>
                  </a:cubicBezTo>
                  <a:lnTo>
                    <a:pt x="18013" y="22400"/>
                  </a:lnTo>
                  <a:cubicBezTo>
                    <a:pt x="18032" y="22277"/>
                    <a:pt x="18042" y="22152"/>
                    <a:pt x="18042" y="22025"/>
                  </a:cubicBezTo>
                  <a:cubicBezTo>
                    <a:pt x="18042" y="21436"/>
                    <a:pt x="17822" y="20873"/>
                    <a:pt x="17423" y="20441"/>
                  </a:cubicBezTo>
                  <a:cubicBezTo>
                    <a:pt x="17162" y="20159"/>
                    <a:pt x="16841" y="19949"/>
                    <a:pt x="16488" y="19824"/>
                  </a:cubicBezTo>
                  <a:lnTo>
                    <a:pt x="16488" y="638"/>
                  </a:lnTo>
                  <a:cubicBezTo>
                    <a:pt x="16488" y="285"/>
                    <a:pt x="16204" y="0"/>
                    <a:pt x="158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39" name="Google Shape;2102;p43"/>
            <p:cNvSpPr/>
            <p:nvPr/>
          </p:nvSpPr>
          <p:spPr>
            <a:xfrm>
              <a:off x="7466007" y="2788621"/>
              <a:ext cx="31876" cy="173283"/>
            </a:xfrm>
            <a:custGeom>
              <a:avLst/>
              <a:gdLst/>
              <a:ahLst/>
              <a:cxnLst/>
              <a:rect l="l" t="t" r="r" b="b"/>
              <a:pathLst>
                <a:path w="830" h="4512" extrusionOk="0">
                  <a:moveTo>
                    <a:pt x="279" y="0"/>
                  </a:moveTo>
                  <a:cubicBezTo>
                    <a:pt x="102" y="1495"/>
                    <a:pt x="8" y="3003"/>
                    <a:pt x="0" y="4512"/>
                  </a:cubicBezTo>
                  <a:lnTo>
                    <a:pt x="553" y="4512"/>
                  </a:lnTo>
                  <a:cubicBezTo>
                    <a:pt x="562" y="3026"/>
                    <a:pt x="653" y="1540"/>
                    <a:pt x="830" y="67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40" name="Google Shape;2103;p43"/>
            <p:cNvSpPr/>
            <p:nvPr/>
          </p:nvSpPr>
          <p:spPr>
            <a:xfrm>
              <a:off x="7513706" y="2792500"/>
              <a:ext cx="29533" cy="169481"/>
            </a:xfrm>
            <a:custGeom>
              <a:avLst/>
              <a:gdLst/>
              <a:ahLst/>
              <a:cxnLst/>
              <a:rect l="l" t="t" r="r" b="b"/>
              <a:pathLst>
                <a:path w="769" h="4413" extrusionOk="0">
                  <a:moveTo>
                    <a:pt x="218" y="0"/>
                  </a:moveTo>
                  <a:cubicBezTo>
                    <a:pt x="72" y="1464"/>
                    <a:pt x="0" y="2940"/>
                    <a:pt x="6" y="4412"/>
                  </a:cubicBezTo>
                  <a:lnTo>
                    <a:pt x="559" y="4412"/>
                  </a:lnTo>
                  <a:cubicBezTo>
                    <a:pt x="553" y="2955"/>
                    <a:pt x="626" y="1501"/>
                    <a:pt x="768" y="56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41" name="Google Shape;2104;p43"/>
            <p:cNvSpPr/>
            <p:nvPr/>
          </p:nvSpPr>
          <p:spPr>
            <a:xfrm>
              <a:off x="7577458" y="2784166"/>
              <a:ext cx="24080" cy="177815"/>
            </a:xfrm>
            <a:custGeom>
              <a:avLst/>
              <a:gdLst/>
              <a:ahLst/>
              <a:cxnLst/>
              <a:rect l="l" t="t" r="r" b="b"/>
              <a:pathLst>
                <a:path w="627" h="4630" extrusionOk="0">
                  <a:moveTo>
                    <a:pt x="554" y="1"/>
                  </a:moveTo>
                  <a:lnTo>
                    <a:pt x="0" y="20"/>
                  </a:lnTo>
                  <a:cubicBezTo>
                    <a:pt x="53" y="1549"/>
                    <a:pt x="70" y="3091"/>
                    <a:pt x="50" y="4629"/>
                  </a:cubicBezTo>
                  <a:lnTo>
                    <a:pt x="606" y="4629"/>
                  </a:lnTo>
                  <a:cubicBezTo>
                    <a:pt x="626" y="3085"/>
                    <a:pt x="606" y="1538"/>
                    <a:pt x="554" y="1"/>
                  </a:cubicBez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42" name="Google Shape;2105;p43"/>
            <p:cNvSpPr/>
            <p:nvPr/>
          </p:nvSpPr>
          <p:spPr>
            <a:xfrm>
              <a:off x="7627922" y="2793268"/>
              <a:ext cx="24886" cy="168713"/>
            </a:xfrm>
            <a:custGeom>
              <a:avLst/>
              <a:gdLst/>
              <a:ahLst/>
              <a:cxnLst/>
              <a:rect l="l" t="t" r="r" b="b"/>
              <a:pathLst>
                <a:path w="648" h="4393" extrusionOk="0">
                  <a:moveTo>
                    <a:pt x="97" y="1"/>
                  </a:moveTo>
                  <a:cubicBezTo>
                    <a:pt x="34" y="1458"/>
                    <a:pt x="1" y="2925"/>
                    <a:pt x="1" y="4392"/>
                  </a:cubicBezTo>
                  <a:lnTo>
                    <a:pt x="554" y="4392"/>
                  </a:lnTo>
                  <a:cubicBezTo>
                    <a:pt x="554" y="2933"/>
                    <a:pt x="586" y="1470"/>
                    <a:pt x="647" y="21"/>
                  </a:cubicBezTo>
                  <a:lnTo>
                    <a:pt x="97" y="1"/>
                  </a:ln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43" name="Google Shape;2106;p43"/>
            <p:cNvSpPr/>
            <p:nvPr/>
          </p:nvSpPr>
          <p:spPr>
            <a:xfrm>
              <a:off x="7675852" y="2796379"/>
              <a:ext cx="29687" cy="165602"/>
            </a:xfrm>
            <a:custGeom>
              <a:avLst/>
              <a:gdLst/>
              <a:ahLst/>
              <a:cxnLst/>
              <a:rect l="l" t="t" r="r" b="b"/>
              <a:pathLst>
                <a:path w="773" h="4312" extrusionOk="0">
                  <a:moveTo>
                    <a:pt x="554" y="0"/>
                  </a:moveTo>
                  <a:lnTo>
                    <a:pt x="1" y="41"/>
                  </a:lnTo>
                  <a:cubicBezTo>
                    <a:pt x="106" y="1458"/>
                    <a:pt x="178" y="2886"/>
                    <a:pt x="220" y="4311"/>
                  </a:cubicBezTo>
                  <a:lnTo>
                    <a:pt x="772" y="4311"/>
                  </a:lnTo>
                  <a:cubicBezTo>
                    <a:pt x="731" y="2869"/>
                    <a:pt x="659" y="1430"/>
                    <a:pt x="554" y="0"/>
                  </a:cubicBez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44" name="Google Shape;2107;p43"/>
            <p:cNvSpPr/>
            <p:nvPr/>
          </p:nvSpPr>
          <p:spPr>
            <a:xfrm>
              <a:off x="7720747" y="2780287"/>
              <a:ext cx="28535" cy="181694"/>
            </a:xfrm>
            <a:custGeom>
              <a:avLst/>
              <a:gdLst/>
              <a:ahLst/>
              <a:cxnLst/>
              <a:rect l="l" t="t" r="r" b="b"/>
              <a:pathLst>
                <a:path w="743" h="4731" extrusionOk="0">
                  <a:moveTo>
                    <a:pt x="553" y="1"/>
                  </a:moveTo>
                  <a:lnTo>
                    <a:pt x="0" y="34"/>
                  </a:lnTo>
                  <a:cubicBezTo>
                    <a:pt x="95" y="1592"/>
                    <a:pt x="156" y="3160"/>
                    <a:pt x="188" y="4730"/>
                  </a:cubicBezTo>
                  <a:lnTo>
                    <a:pt x="742" y="4730"/>
                  </a:lnTo>
                  <a:cubicBezTo>
                    <a:pt x="708" y="3149"/>
                    <a:pt x="647" y="1570"/>
                    <a:pt x="553" y="1"/>
                  </a:cubicBez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45" name="Google Shape;2108;p43"/>
            <p:cNvSpPr/>
            <p:nvPr/>
          </p:nvSpPr>
          <p:spPr>
            <a:xfrm>
              <a:off x="7764414" y="2783552"/>
              <a:ext cx="31569" cy="178430"/>
            </a:xfrm>
            <a:custGeom>
              <a:avLst/>
              <a:gdLst/>
              <a:ahLst/>
              <a:cxnLst/>
              <a:rect l="l" t="t" r="r" b="b"/>
              <a:pathLst>
                <a:path w="822" h="4646" extrusionOk="0">
                  <a:moveTo>
                    <a:pt x="551" y="1"/>
                  </a:moveTo>
                  <a:lnTo>
                    <a:pt x="1" y="47"/>
                  </a:lnTo>
                  <a:cubicBezTo>
                    <a:pt x="123" y="1573"/>
                    <a:pt x="213" y="3109"/>
                    <a:pt x="265" y="4645"/>
                  </a:cubicBezTo>
                  <a:lnTo>
                    <a:pt x="821" y="4645"/>
                  </a:lnTo>
                  <a:cubicBezTo>
                    <a:pt x="769" y="3092"/>
                    <a:pt x="678" y="1539"/>
                    <a:pt x="551" y="1"/>
                  </a:cubicBez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46" name="Google Shape;2109;p43"/>
            <p:cNvSpPr/>
            <p:nvPr/>
          </p:nvSpPr>
          <p:spPr>
            <a:xfrm>
              <a:off x="7446075" y="2743880"/>
              <a:ext cx="366422" cy="76003"/>
            </a:xfrm>
            <a:custGeom>
              <a:avLst/>
              <a:gdLst/>
              <a:ahLst/>
              <a:cxnLst/>
              <a:rect l="l" t="t" r="r" b="b"/>
              <a:pathLst>
                <a:path w="9541" h="1979" extrusionOk="0">
                  <a:moveTo>
                    <a:pt x="1" y="0"/>
                  </a:moveTo>
                  <a:lnTo>
                    <a:pt x="1" y="1979"/>
                  </a:lnTo>
                  <a:lnTo>
                    <a:pt x="9540" y="1979"/>
                  </a:lnTo>
                  <a:lnTo>
                    <a:pt x="9540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47" name="Google Shape;2110;p43"/>
            <p:cNvSpPr/>
            <p:nvPr/>
          </p:nvSpPr>
          <p:spPr>
            <a:xfrm>
              <a:off x="7048122" y="1999322"/>
              <a:ext cx="1144507" cy="767332"/>
            </a:xfrm>
            <a:custGeom>
              <a:avLst/>
              <a:gdLst/>
              <a:ahLst/>
              <a:cxnLst/>
              <a:rect l="l" t="t" r="r" b="b"/>
              <a:pathLst>
                <a:path w="29801" h="19980" extrusionOk="0">
                  <a:moveTo>
                    <a:pt x="10365" y="0"/>
                  </a:moveTo>
                  <a:cubicBezTo>
                    <a:pt x="10365" y="0"/>
                    <a:pt x="8488" y="337"/>
                    <a:pt x="6332" y="1392"/>
                  </a:cubicBezTo>
                  <a:cubicBezTo>
                    <a:pt x="6242" y="1438"/>
                    <a:pt x="6149" y="1484"/>
                    <a:pt x="6056" y="1532"/>
                  </a:cubicBezTo>
                  <a:cubicBezTo>
                    <a:pt x="4948" y="2097"/>
                    <a:pt x="3788" y="2851"/>
                    <a:pt x="2782" y="3843"/>
                  </a:cubicBezTo>
                  <a:cubicBezTo>
                    <a:pt x="2733" y="3888"/>
                    <a:pt x="2689" y="3934"/>
                    <a:pt x="2646" y="3982"/>
                  </a:cubicBezTo>
                  <a:cubicBezTo>
                    <a:pt x="1994" y="4643"/>
                    <a:pt x="1416" y="5409"/>
                    <a:pt x="968" y="6293"/>
                  </a:cubicBezTo>
                  <a:cubicBezTo>
                    <a:pt x="942" y="6338"/>
                    <a:pt x="921" y="6385"/>
                    <a:pt x="901" y="6432"/>
                  </a:cubicBezTo>
                  <a:cubicBezTo>
                    <a:pt x="558" y="7130"/>
                    <a:pt x="300" y="7897"/>
                    <a:pt x="151" y="8743"/>
                  </a:cubicBezTo>
                  <a:cubicBezTo>
                    <a:pt x="140" y="8789"/>
                    <a:pt x="134" y="8835"/>
                    <a:pt x="125" y="8883"/>
                  </a:cubicBezTo>
                  <a:cubicBezTo>
                    <a:pt x="44" y="9380"/>
                    <a:pt x="0" y="9909"/>
                    <a:pt x="0" y="10462"/>
                  </a:cubicBezTo>
                  <a:cubicBezTo>
                    <a:pt x="0" y="10710"/>
                    <a:pt x="9" y="10954"/>
                    <a:pt x="28" y="11192"/>
                  </a:cubicBezTo>
                  <a:cubicBezTo>
                    <a:pt x="32" y="11241"/>
                    <a:pt x="38" y="11284"/>
                    <a:pt x="40" y="11331"/>
                  </a:cubicBezTo>
                  <a:cubicBezTo>
                    <a:pt x="117" y="12185"/>
                    <a:pt x="311" y="12953"/>
                    <a:pt x="593" y="13645"/>
                  </a:cubicBezTo>
                  <a:cubicBezTo>
                    <a:pt x="613" y="13694"/>
                    <a:pt x="632" y="13740"/>
                    <a:pt x="651" y="13784"/>
                  </a:cubicBezTo>
                  <a:cubicBezTo>
                    <a:pt x="1032" y="14676"/>
                    <a:pt x="1568" y="15442"/>
                    <a:pt x="2193" y="16095"/>
                  </a:cubicBezTo>
                  <a:cubicBezTo>
                    <a:pt x="2238" y="16144"/>
                    <a:pt x="2282" y="16191"/>
                    <a:pt x="2329" y="16235"/>
                  </a:cubicBezTo>
                  <a:cubicBezTo>
                    <a:pt x="3351" y="17257"/>
                    <a:pt x="4599" y="18003"/>
                    <a:pt x="5850" y="18546"/>
                  </a:cubicBezTo>
                  <a:cubicBezTo>
                    <a:pt x="5960" y="18594"/>
                    <a:pt x="6071" y="18641"/>
                    <a:pt x="6181" y="18685"/>
                  </a:cubicBezTo>
                  <a:cubicBezTo>
                    <a:pt x="8985" y="19829"/>
                    <a:pt x="11683" y="19979"/>
                    <a:pt x="11683" y="19979"/>
                  </a:cubicBezTo>
                  <a:lnTo>
                    <a:pt x="17901" y="19979"/>
                  </a:lnTo>
                  <a:cubicBezTo>
                    <a:pt x="17901" y="19979"/>
                    <a:pt x="18114" y="19968"/>
                    <a:pt x="18483" y="19927"/>
                  </a:cubicBezTo>
                  <a:cubicBezTo>
                    <a:pt x="18535" y="19922"/>
                    <a:pt x="18591" y="19916"/>
                    <a:pt x="18649" y="19908"/>
                  </a:cubicBezTo>
                  <a:cubicBezTo>
                    <a:pt x="19645" y="19785"/>
                    <a:pt x="21507" y="19472"/>
                    <a:pt x="23430" y="18684"/>
                  </a:cubicBezTo>
                  <a:cubicBezTo>
                    <a:pt x="23538" y="18639"/>
                    <a:pt x="23646" y="18594"/>
                    <a:pt x="23757" y="18544"/>
                  </a:cubicBezTo>
                  <a:cubicBezTo>
                    <a:pt x="25001" y="18002"/>
                    <a:pt x="26249" y="17257"/>
                    <a:pt x="27285" y="16234"/>
                  </a:cubicBezTo>
                  <a:cubicBezTo>
                    <a:pt x="27332" y="16188"/>
                    <a:pt x="27377" y="16142"/>
                    <a:pt x="27421" y="16094"/>
                  </a:cubicBezTo>
                  <a:cubicBezTo>
                    <a:pt x="28060" y="15441"/>
                    <a:pt x="28607" y="14674"/>
                    <a:pt x="29017" y="13783"/>
                  </a:cubicBezTo>
                  <a:cubicBezTo>
                    <a:pt x="29040" y="13735"/>
                    <a:pt x="29058" y="13691"/>
                    <a:pt x="29078" y="13644"/>
                  </a:cubicBezTo>
                  <a:cubicBezTo>
                    <a:pt x="29383" y="12952"/>
                    <a:pt x="29601" y="12183"/>
                    <a:pt x="29712" y="11330"/>
                  </a:cubicBezTo>
                  <a:cubicBezTo>
                    <a:pt x="29718" y="11284"/>
                    <a:pt x="29724" y="11238"/>
                    <a:pt x="29726" y="11191"/>
                  </a:cubicBezTo>
                  <a:cubicBezTo>
                    <a:pt x="29767" y="10851"/>
                    <a:pt x="29793" y="10500"/>
                    <a:pt x="29795" y="10132"/>
                  </a:cubicBezTo>
                  <a:cubicBezTo>
                    <a:pt x="29801" y="9696"/>
                    <a:pt x="29778" y="9280"/>
                    <a:pt x="29737" y="8883"/>
                  </a:cubicBezTo>
                  <a:cubicBezTo>
                    <a:pt x="29732" y="8834"/>
                    <a:pt x="29726" y="8787"/>
                    <a:pt x="29720" y="8743"/>
                  </a:cubicBezTo>
                  <a:cubicBezTo>
                    <a:pt x="29616" y="7892"/>
                    <a:pt x="29408" y="7127"/>
                    <a:pt x="29118" y="6432"/>
                  </a:cubicBezTo>
                  <a:cubicBezTo>
                    <a:pt x="29098" y="6384"/>
                    <a:pt x="29079" y="6339"/>
                    <a:pt x="29057" y="6293"/>
                  </a:cubicBezTo>
                  <a:cubicBezTo>
                    <a:pt x="28671" y="5407"/>
                    <a:pt x="28153" y="4640"/>
                    <a:pt x="27554" y="3982"/>
                  </a:cubicBezTo>
                  <a:cubicBezTo>
                    <a:pt x="27514" y="3933"/>
                    <a:pt x="27470" y="3887"/>
                    <a:pt x="27427" y="3843"/>
                  </a:cubicBezTo>
                  <a:cubicBezTo>
                    <a:pt x="26485" y="2840"/>
                    <a:pt x="25364" y="2090"/>
                    <a:pt x="24268" y="1532"/>
                  </a:cubicBezTo>
                  <a:cubicBezTo>
                    <a:pt x="24174" y="1483"/>
                    <a:pt x="24080" y="1436"/>
                    <a:pt x="23986" y="1392"/>
                  </a:cubicBezTo>
                  <a:cubicBezTo>
                    <a:pt x="22032" y="452"/>
                    <a:pt x="20208" y="110"/>
                    <a:pt x="19665" y="25"/>
                  </a:cubicBezTo>
                  <a:cubicBezTo>
                    <a:pt x="19561" y="8"/>
                    <a:pt x="19503" y="0"/>
                    <a:pt x="19503" y="0"/>
                  </a:cubicBez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48" name="Google Shape;2111;p43"/>
            <p:cNvSpPr/>
            <p:nvPr/>
          </p:nvSpPr>
          <p:spPr>
            <a:xfrm>
              <a:off x="7415965" y="1999091"/>
              <a:ext cx="98240" cy="767447"/>
            </a:xfrm>
            <a:custGeom>
              <a:avLst/>
              <a:gdLst/>
              <a:ahLst/>
              <a:cxnLst/>
              <a:rect l="l" t="t" r="r" b="b"/>
              <a:pathLst>
                <a:path w="2558" h="19983" extrusionOk="0">
                  <a:moveTo>
                    <a:pt x="1366" y="1"/>
                  </a:moveTo>
                  <a:cubicBezTo>
                    <a:pt x="1159" y="444"/>
                    <a:pt x="980" y="908"/>
                    <a:pt x="822" y="1393"/>
                  </a:cubicBezTo>
                  <a:cubicBezTo>
                    <a:pt x="806" y="1441"/>
                    <a:pt x="793" y="1484"/>
                    <a:pt x="778" y="1532"/>
                  </a:cubicBezTo>
                  <a:cubicBezTo>
                    <a:pt x="549" y="2260"/>
                    <a:pt x="371" y="3029"/>
                    <a:pt x="246" y="3843"/>
                  </a:cubicBezTo>
                  <a:cubicBezTo>
                    <a:pt x="238" y="3888"/>
                    <a:pt x="232" y="3935"/>
                    <a:pt x="227" y="3982"/>
                  </a:cubicBezTo>
                  <a:cubicBezTo>
                    <a:pt x="179" y="4286"/>
                    <a:pt x="143" y="4601"/>
                    <a:pt x="113" y="4915"/>
                  </a:cubicBezTo>
                  <a:cubicBezTo>
                    <a:pt x="68" y="5374"/>
                    <a:pt x="44" y="5837"/>
                    <a:pt x="29" y="6293"/>
                  </a:cubicBezTo>
                  <a:cubicBezTo>
                    <a:pt x="26" y="6342"/>
                    <a:pt x="24" y="6388"/>
                    <a:pt x="24" y="6433"/>
                  </a:cubicBezTo>
                  <a:cubicBezTo>
                    <a:pt x="1" y="7220"/>
                    <a:pt x="21" y="7994"/>
                    <a:pt x="59" y="8743"/>
                  </a:cubicBezTo>
                  <a:cubicBezTo>
                    <a:pt x="62" y="8792"/>
                    <a:pt x="62" y="8837"/>
                    <a:pt x="65" y="8883"/>
                  </a:cubicBezTo>
                  <a:cubicBezTo>
                    <a:pt x="106" y="9611"/>
                    <a:pt x="164" y="10312"/>
                    <a:pt x="226" y="10970"/>
                  </a:cubicBezTo>
                  <a:cubicBezTo>
                    <a:pt x="234" y="11045"/>
                    <a:pt x="239" y="11119"/>
                    <a:pt x="248" y="11194"/>
                  </a:cubicBezTo>
                  <a:cubicBezTo>
                    <a:pt x="251" y="11243"/>
                    <a:pt x="256" y="11287"/>
                    <a:pt x="262" y="11333"/>
                  </a:cubicBezTo>
                  <a:cubicBezTo>
                    <a:pt x="340" y="12100"/>
                    <a:pt x="428" y="12873"/>
                    <a:pt x="544" y="13648"/>
                  </a:cubicBezTo>
                  <a:cubicBezTo>
                    <a:pt x="550" y="13695"/>
                    <a:pt x="558" y="13739"/>
                    <a:pt x="567" y="13786"/>
                  </a:cubicBezTo>
                  <a:cubicBezTo>
                    <a:pt x="683" y="14560"/>
                    <a:pt x="829" y="15333"/>
                    <a:pt x="1015" y="16098"/>
                  </a:cubicBezTo>
                  <a:cubicBezTo>
                    <a:pt x="1025" y="16145"/>
                    <a:pt x="1037" y="16190"/>
                    <a:pt x="1048" y="16236"/>
                  </a:cubicBezTo>
                  <a:cubicBezTo>
                    <a:pt x="1241" y="17021"/>
                    <a:pt x="1479" y="17793"/>
                    <a:pt x="1770" y="18548"/>
                  </a:cubicBezTo>
                  <a:cubicBezTo>
                    <a:pt x="1787" y="18596"/>
                    <a:pt x="1805" y="18640"/>
                    <a:pt x="1822" y="18687"/>
                  </a:cubicBezTo>
                  <a:cubicBezTo>
                    <a:pt x="1996" y="19123"/>
                    <a:pt x="2190" y="19558"/>
                    <a:pt x="2404" y="19982"/>
                  </a:cubicBezTo>
                  <a:lnTo>
                    <a:pt x="2558" y="19982"/>
                  </a:lnTo>
                  <a:cubicBezTo>
                    <a:pt x="2342" y="19558"/>
                    <a:pt x="2146" y="19123"/>
                    <a:pt x="1973" y="18687"/>
                  </a:cubicBezTo>
                  <a:cubicBezTo>
                    <a:pt x="1952" y="18639"/>
                    <a:pt x="1936" y="18595"/>
                    <a:pt x="1919" y="18548"/>
                  </a:cubicBezTo>
                  <a:cubicBezTo>
                    <a:pt x="1623" y="17795"/>
                    <a:pt x="1386" y="17019"/>
                    <a:pt x="1192" y="16236"/>
                  </a:cubicBezTo>
                  <a:cubicBezTo>
                    <a:pt x="1182" y="16191"/>
                    <a:pt x="1168" y="16144"/>
                    <a:pt x="1159" y="16098"/>
                  </a:cubicBezTo>
                  <a:cubicBezTo>
                    <a:pt x="971" y="15333"/>
                    <a:pt x="828" y="14561"/>
                    <a:pt x="709" y="13786"/>
                  </a:cubicBezTo>
                  <a:cubicBezTo>
                    <a:pt x="700" y="13741"/>
                    <a:pt x="692" y="13694"/>
                    <a:pt x="686" y="13648"/>
                  </a:cubicBezTo>
                  <a:cubicBezTo>
                    <a:pt x="569" y="12875"/>
                    <a:pt x="479" y="12100"/>
                    <a:pt x="400" y="11333"/>
                  </a:cubicBezTo>
                  <a:cubicBezTo>
                    <a:pt x="398" y="11285"/>
                    <a:pt x="392" y="11241"/>
                    <a:pt x="387" y="11194"/>
                  </a:cubicBezTo>
                  <a:cubicBezTo>
                    <a:pt x="381" y="11113"/>
                    <a:pt x="372" y="11036"/>
                    <a:pt x="364" y="10956"/>
                  </a:cubicBezTo>
                  <a:cubicBezTo>
                    <a:pt x="303" y="10302"/>
                    <a:pt x="245" y="9608"/>
                    <a:pt x="206" y="8883"/>
                  </a:cubicBezTo>
                  <a:cubicBezTo>
                    <a:pt x="201" y="8838"/>
                    <a:pt x="198" y="8791"/>
                    <a:pt x="198" y="8743"/>
                  </a:cubicBezTo>
                  <a:cubicBezTo>
                    <a:pt x="160" y="7994"/>
                    <a:pt x="141" y="7218"/>
                    <a:pt x="160" y="6433"/>
                  </a:cubicBezTo>
                  <a:cubicBezTo>
                    <a:pt x="160" y="6384"/>
                    <a:pt x="163" y="6341"/>
                    <a:pt x="165" y="6293"/>
                  </a:cubicBezTo>
                  <a:cubicBezTo>
                    <a:pt x="177" y="5839"/>
                    <a:pt x="205" y="5383"/>
                    <a:pt x="249" y="4926"/>
                  </a:cubicBezTo>
                  <a:cubicBezTo>
                    <a:pt x="280" y="4604"/>
                    <a:pt x="319" y="4290"/>
                    <a:pt x="365" y="3982"/>
                  </a:cubicBezTo>
                  <a:cubicBezTo>
                    <a:pt x="371" y="3934"/>
                    <a:pt x="376" y="3887"/>
                    <a:pt x="386" y="3843"/>
                  </a:cubicBezTo>
                  <a:cubicBezTo>
                    <a:pt x="513" y="3029"/>
                    <a:pt x="691" y="2257"/>
                    <a:pt x="923" y="1532"/>
                  </a:cubicBezTo>
                  <a:cubicBezTo>
                    <a:pt x="937" y="1483"/>
                    <a:pt x="953" y="1439"/>
                    <a:pt x="966" y="1393"/>
                  </a:cubicBezTo>
                  <a:cubicBezTo>
                    <a:pt x="1127" y="905"/>
                    <a:pt x="1310" y="443"/>
                    <a:pt x="1520" y="1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49" name="Google Shape;2112;p43"/>
            <p:cNvSpPr/>
            <p:nvPr/>
          </p:nvSpPr>
          <p:spPr>
            <a:xfrm>
              <a:off x="7757923" y="1999322"/>
              <a:ext cx="97241" cy="765373"/>
            </a:xfrm>
            <a:custGeom>
              <a:avLst/>
              <a:gdLst/>
              <a:ahLst/>
              <a:cxnLst/>
              <a:rect l="l" t="t" r="r" b="b"/>
              <a:pathLst>
                <a:path w="2532" h="19929" extrusionOk="0">
                  <a:moveTo>
                    <a:pt x="1015" y="0"/>
                  </a:moveTo>
                  <a:cubicBezTo>
                    <a:pt x="1222" y="444"/>
                    <a:pt x="1404" y="904"/>
                    <a:pt x="1565" y="1392"/>
                  </a:cubicBezTo>
                  <a:cubicBezTo>
                    <a:pt x="1580" y="1441"/>
                    <a:pt x="1595" y="1484"/>
                    <a:pt x="1608" y="1532"/>
                  </a:cubicBezTo>
                  <a:cubicBezTo>
                    <a:pt x="1841" y="2258"/>
                    <a:pt x="2021" y="3029"/>
                    <a:pt x="2146" y="3843"/>
                  </a:cubicBezTo>
                  <a:cubicBezTo>
                    <a:pt x="2155" y="3888"/>
                    <a:pt x="2161" y="3934"/>
                    <a:pt x="2169" y="3982"/>
                  </a:cubicBezTo>
                  <a:cubicBezTo>
                    <a:pt x="2213" y="4289"/>
                    <a:pt x="2253" y="4606"/>
                    <a:pt x="2282" y="4926"/>
                  </a:cubicBezTo>
                  <a:cubicBezTo>
                    <a:pt x="2328" y="5383"/>
                    <a:pt x="2351" y="5839"/>
                    <a:pt x="2366" y="6293"/>
                  </a:cubicBezTo>
                  <a:cubicBezTo>
                    <a:pt x="2368" y="6342"/>
                    <a:pt x="2372" y="6388"/>
                    <a:pt x="2372" y="6432"/>
                  </a:cubicBezTo>
                  <a:cubicBezTo>
                    <a:pt x="2395" y="7219"/>
                    <a:pt x="2374" y="7996"/>
                    <a:pt x="2337" y="8743"/>
                  </a:cubicBezTo>
                  <a:cubicBezTo>
                    <a:pt x="2333" y="8792"/>
                    <a:pt x="2331" y="8838"/>
                    <a:pt x="2328" y="8883"/>
                  </a:cubicBezTo>
                  <a:cubicBezTo>
                    <a:pt x="2289" y="9605"/>
                    <a:pt x="2231" y="10302"/>
                    <a:pt x="2168" y="10955"/>
                  </a:cubicBezTo>
                  <a:cubicBezTo>
                    <a:pt x="2159" y="11036"/>
                    <a:pt x="2153" y="11113"/>
                    <a:pt x="2145" y="11193"/>
                  </a:cubicBezTo>
                  <a:cubicBezTo>
                    <a:pt x="2139" y="11242"/>
                    <a:pt x="2134" y="11285"/>
                    <a:pt x="2130" y="11333"/>
                  </a:cubicBezTo>
                  <a:cubicBezTo>
                    <a:pt x="2053" y="12100"/>
                    <a:pt x="1965" y="12874"/>
                    <a:pt x="1849" y="13647"/>
                  </a:cubicBezTo>
                  <a:cubicBezTo>
                    <a:pt x="1840" y="13695"/>
                    <a:pt x="1834" y="13741"/>
                    <a:pt x="1826" y="13786"/>
                  </a:cubicBezTo>
                  <a:cubicBezTo>
                    <a:pt x="1707" y="14562"/>
                    <a:pt x="1561" y="15333"/>
                    <a:pt x="1375" y="16098"/>
                  </a:cubicBezTo>
                  <a:cubicBezTo>
                    <a:pt x="1368" y="16145"/>
                    <a:pt x="1353" y="16192"/>
                    <a:pt x="1342" y="16236"/>
                  </a:cubicBezTo>
                  <a:cubicBezTo>
                    <a:pt x="1149" y="17021"/>
                    <a:pt x="911" y="17795"/>
                    <a:pt x="615" y="18548"/>
                  </a:cubicBezTo>
                  <a:cubicBezTo>
                    <a:pt x="598" y="18595"/>
                    <a:pt x="582" y="18640"/>
                    <a:pt x="562" y="18686"/>
                  </a:cubicBezTo>
                  <a:cubicBezTo>
                    <a:pt x="393" y="19106"/>
                    <a:pt x="207" y="19522"/>
                    <a:pt x="1" y="19928"/>
                  </a:cubicBezTo>
                  <a:cubicBezTo>
                    <a:pt x="53" y="19923"/>
                    <a:pt x="109" y="19917"/>
                    <a:pt x="167" y="19909"/>
                  </a:cubicBezTo>
                  <a:cubicBezTo>
                    <a:pt x="365" y="19508"/>
                    <a:pt x="545" y="19098"/>
                    <a:pt x="711" y="18685"/>
                  </a:cubicBezTo>
                  <a:cubicBezTo>
                    <a:pt x="728" y="18637"/>
                    <a:pt x="746" y="18593"/>
                    <a:pt x="763" y="18547"/>
                  </a:cubicBezTo>
                  <a:cubicBezTo>
                    <a:pt x="1054" y="17790"/>
                    <a:pt x="1291" y="17018"/>
                    <a:pt x="1485" y="16235"/>
                  </a:cubicBezTo>
                  <a:cubicBezTo>
                    <a:pt x="1495" y="16187"/>
                    <a:pt x="1506" y="16143"/>
                    <a:pt x="1518" y="16096"/>
                  </a:cubicBezTo>
                  <a:cubicBezTo>
                    <a:pt x="1701" y="15332"/>
                    <a:pt x="1847" y="14557"/>
                    <a:pt x="1966" y="13784"/>
                  </a:cubicBezTo>
                  <a:cubicBezTo>
                    <a:pt x="1975" y="13737"/>
                    <a:pt x="1980" y="13693"/>
                    <a:pt x="1986" y="13646"/>
                  </a:cubicBezTo>
                  <a:cubicBezTo>
                    <a:pt x="2105" y="12870"/>
                    <a:pt x="2193" y="12099"/>
                    <a:pt x="2269" y="11332"/>
                  </a:cubicBezTo>
                  <a:cubicBezTo>
                    <a:pt x="2274" y="11283"/>
                    <a:pt x="2280" y="11239"/>
                    <a:pt x="2282" y="11192"/>
                  </a:cubicBezTo>
                  <a:cubicBezTo>
                    <a:pt x="2291" y="11117"/>
                    <a:pt x="2297" y="11044"/>
                    <a:pt x="2305" y="10969"/>
                  </a:cubicBezTo>
                  <a:cubicBezTo>
                    <a:pt x="2368" y="10309"/>
                    <a:pt x="2427" y="9609"/>
                    <a:pt x="2465" y="8882"/>
                  </a:cubicBezTo>
                  <a:cubicBezTo>
                    <a:pt x="2468" y="8836"/>
                    <a:pt x="2471" y="8789"/>
                    <a:pt x="2474" y="8742"/>
                  </a:cubicBezTo>
                  <a:cubicBezTo>
                    <a:pt x="2514" y="7992"/>
                    <a:pt x="2532" y="7217"/>
                    <a:pt x="2510" y="6432"/>
                  </a:cubicBezTo>
                  <a:cubicBezTo>
                    <a:pt x="2510" y="6387"/>
                    <a:pt x="2508" y="6339"/>
                    <a:pt x="2505" y="6293"/>
                  </a:cubicBezTo>
                  <a:cubicBezTo>
                    <a:pt x="2493" y="5837"/>
                    <a:pt x="2465" y="5374"/>
                    <a:pt x="2421" y="4915"/>
                  </a:cubicBezTo>
                  <a:cubicBezTo>
                    <a:pt x="2391" y="4598"/>
                    <a:pt x="2355" y="4286"/>
                    <a:pt x="2307" y="3982"/>
                  </a:cubicBezTo>
                  <a:cubicBezTo>
                    <a:pt x="2302" y="3933"/>
                    <a:pt x="2297" y="3887"/>
                    <a:pt x="2286" y="3843"/>
                  </a:cubicBezTo>
                  <a:cubicBezTo>
                    <a:pt x="2163" y="3029"/>
                    <a:pt x="1986" y="2259"/>
                    <a:pt x="1754" y="1532"/>
                  </a:cubicBezTo>
                  <a:cubicBezTo>
                    <a:pt x="1739" y="1483"/>
                    <a:pt x="1726" y="1439"/>
                    <a:pt x="1709" y="1392"/>
                  </a:cubicBezTo>
                  <a:cubicBezTo>
                    <a:pt x="1556" y="919"/>
                    <a:pt x="1380" y="462"/>
                    <a:pt x="1181" y="25"/>
                  </a:cubicBezTo>
                  <a:cubicBezTo>
                    <a:pt x="1075" y="8"/>
                    <a:pt x="1017" y="0"/>
                    <a:pt x="1017" y="0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50" name="Google Shape;2113;p43"/>
            <p:cNvSpPr/>
            <p:nvPr/>
          </p:nvSpPr>
          <p:spPr>
            <a:xfrm>
              <a:off x="7280588" y="2052858"/>
              <a:ext cx="699547" cy="5338"/>
            </a:xfrm>
            <a:custGeom>
              <a:avLst/>
              <a:gdLst/>
              <a:ahLst/>
              <a:cxnLst/>
              <a:rect l="l" t="t" r="r" b="b"/>
              <a:pathLst>
                <a:path w="18215" h="139" extrusionOk="0">
                  <a:moveTo>
                    <a:pt x="277" y="0"/>
                  </a:moveTo>
                  <a:cubicBezTo>
                    <a:pt x="186" y="46"/>
                    <a:pt x="94" y="92"/>
                    <a:pt x="0" y="139"/>
                  </a:cubicBezTo>
                  <a:lnTo>
                    <a:pt x="18214" y="139"/>
                  </a:lnTo>
                  <a:cubicBezTo>
                    <a:pt x="18119" y="92"/>
                    <a:pt x="18025" y="46"/>
                    <a:pt x="17932" y="0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51" name="Google Shape;2114;p43"/>
            <p:cNvSpPr/>
            <p:nvPr/>
          </p:nvSpPr>
          <p:spPr>
            <a:xfrm>
              <a:off x="7149627" y="2146874"/>
              <a:ext cx="956630" cy="5415"/>
            </a:xfrm>
            <a:custGeom>
              <a:avLst/>
              <a:gdLst/>
              <a:ahLst/>
              <a:cxnLst/>
              <a:rect l="l" t="t" r="r" b="b"/>
              <a:pathLst>
                <a:path w="24909" h="141" extrusionOk="0">
                  <a:moveTo>
                    <a:pt x="136" y="1"/>
                  </a:moveTo>
                  <a:cubicBezTo>
                    <a:pt x="89" y="46"/>
                    <a:pt x="44" y="94"/>
                    <a:pt x="0" y="140"/>
                  </a:cubicBezTo>
                  <a:lnTo>
                    <a:pt x="24908" y="140"/>
                  </a:lnTo>
                  <a:cubicBezTo>
                    <a:pt x="24870" y="94"/>
                    <a:pt x="24826" y="46"/>
                    <a:pt x="24780" y="1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52" name="Google Shape;2115;p43"/>
            <p:cNvSpPr/>
            <p:nvPr/>
          </p:nvSpPr>
          <p:spPr>
            <a:xfrm>
              <a:off x="7082687" y="2240928"/>
              <a:ext cx="1083597" cy="5415"/>
            </a:xfrm>
            <a:custGeom>
              <a:avLst/>
              <a:gdLst/>
              <a:ahLst/>
              <a:cxnLst/>
              <a:rect l="l" t="t" r="r" b="b"/>
              <a:pathLst>
                <a:path w="28215" h="141" extrusionOk="0">
                  <a:moveTo>
                    <a:pt x="68" y="1"/>
                  </a:moveTo>
                  <a:cubicBezTo>
                    <a:pt x="42" y="46"/>
                    <a:pt x="21" y="93"/>
                    <a:pt x="1" y="140"/>
                  </a:cubicBezTo>
                  <a:lnTo>
                    <a:pt x="28215" y="140"/>
                  </a:lnTo>
                  <a:cubicBezTo>
                    <a:pt x="28195" y="93"/>
                    <a:pt x="28177" y="49"/>
                    <a:pt x="28154" y="1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53" name="Google Shape;2116;p43"/>
            <p:cNvSpPr/>
            <p:nvPr/>
          </p:nvSpPr>
          <p:spPr>
            <a:xfrm>
              <a:off x="7052884" y="2335058"/>
              <a:ext cx="1137249" cy="5377"/>
            </a:xfrm>
            <a:custGeom>
              <a:avLst/>
              <a:gdLst/>
              <a:ahLst/>
              <a:cxnLst/>
              <a:rect l="l" t="t" r="r" b="b"/>
              <a:pathLst>
                <a:path w="29612" h="140" extrusionOk="0">
                  <a:moveTo>
                    <a:pt x="27" y="0"/>
                  </a:moveTo>
                  <a:cubicBezTo>
                    <a:pt x="16" y="45"/>
                    <a:pt x="10" y="92"/>
                    <a:pt x="1" y="140"/>
                  </a:cubicBezTo>
                  <a:lnTo>
                    <a:pt x="29611" y="140"/>
                  </a:lnTo>
                  <a:cubicBezTo>
                    <a:pt x="29605" y="91"/>
                    <a:pt x="29599" y="44"/>
                    <a:pt x="29594" y="0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54" name="Google Shape;2117;p43"/>
            <p:cNvSpPr/>
            <p:nvPr/>
          </p:nvSpPr>
          <p:spPr>
            <a:xfrm>
              <a:off x="7049198" y="2429112"/>
              <a:ext cx="1140590" cy="5338"/>
            </a:xfrm>
            <a:custGeom>
              <a:avLst/>
              <a:gdLst/>
              <a:ahLst/>
              <a:cxnLst/>
              <a:rect l="l" t="t" r="r" b="b"/>
              <a:pathLst>
                <a:path w="29699" h="139" extrusionOk="0">
                  <a:moveTo>
                    <a:pt x="0" y="0"/>
                  </a:moveTo>
                  <a:cubicBezTo>
                    <a:pt x="4" y="48"/>
                    <a:pt x="10" y="92"/>
                    <a:pt x="12" y="139"/>
                  </a:cubicBezTo>
                  <a:lnTo>
                    <a:pt x="29684" y="139"/>
                  </a:lnTo>
                  <a:cubicBezTo>
                    <a:pt x="29690" y="93"/>
                    <a:pt x="29696" y="47"/>
                    <a:pt x="29698" y="0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55" name="Google Shape;2118;p43"/>
            <p:cNvSpPr/>
            <p:nvPr/>
          </p:nvSpPr>
          <p:spPr>
            <a:xfrm>
              <a:off x="7070896" y="2523243"/>
              <a:ext cx="1094005" cy="5415"/>
            </a:xfrm>
            <a:custGeom>
              <a:avLst/>
              <a:gdLst/>
              <a:ahLst/>
              <a:cxnLst/>
              <a:rect l="l" t="t" r="r" b="b"/>
              <a:pathLst>
                <a:path w="28486" h="141" extrusionOk="0">
                  <a:moveTo>
                    <a:pt x="0" y="1"/>
                  </a:moveTo>
                  <a:cubicBezTo>
                    <a:pt x="20" y="49"/>
                    <a:pt x="38" y="96"/>
                    <a:pt x="58" y="140"/>
                  </a:cubicBezTo>
                  <a:lnTo>
                    <a:pt x="28424" y="140"/>
                  </a:lnTo>
                  <a:cubicBezTo>
                    <a:pt x="28447" y="91"/>
                    <a:pt x="28465" y="47"/>
                    <a:pt x="28485" y="1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56" name="Google Shape;2119;p43"/>
            <p:cNvSpPr/>
            <p:nvPr/>
          </p:nvSpPr>
          <p:spPr>
            <a:xfrm>
              <a:off x="7132268" y="2617335"/>
              <a:ext cx="968958" cy="5415"/>
            </a:xfrm>
            <a:custGeom>
              <a:avLst/>
              <a:gdLst/>
              <a:ahLst/>
              <a:cxnLst/>
              <a:rect l="l" t="t" r="r" b="b"/>
              <a:pathLst>
                <a:path w="25230" h="141" extrusionOk="0">
                  <a:moveTo>
                    <a:pt x="1" y="1"/>
                  </a:moveTo>
                  <a:cubicBezTo>
                    <a:pt x="46" y="50"/>
                    <a:pt x="89" y="96"/>
                    <a:pt x="137" y="141"/>
                  </a:cubicBezTo>
                  <a:lnTo>
                    <a:pt x="25094" y="141"/>
                  </a:lnTo>
                  <a:cubicBezTo>
                    <a:pt x="25141" y="95"/>
                    <a:pt x="25186" y="47"/>
                    <a:pt x="25230" y="1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57" name="Google Shape;2120;p43"/>
            <p:cNvSpPr/>
            <p:nvPr/>
          </p:nvSpPr>
          <p:spPr>
            <a:xfrm>
              <a:off x="7272676" y="2711427"/>
              <a:ext cx="687834" cy="5338"/>
            </a:xfrm>
            <a:custGeom>
              <a:avLst/>
              <a:gdLst/>
              <a:ahLst/>
              <a:cxnLst/>
              <a:rect l="l" t="t" r="r" b="b"/>
              <a:pathLst>
                <a:path w="17910" h="139" extrusionOk="0">
                  <a:moveTo>
                    <a:pt x="1" y="0"/>
                  </a:moveTo>
                  <a:cubicBezTo>
                    <a:pt x="112" y="48"/>
                    <a:pt x="222" y="95"/>
                    <a:pt x="333" y="139"/>
                  </a:cubicBezTo>
                  <a:lnTo>
                    <a:pt x="17583" y="139"/>
                  </a:lnTo>
                  <a:cubicBezTo>
                    <a:pt x="17691" y="93"/>
                    <a:pt x="17799" y="50"/>
                    <a:pt x="17910" y="0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58" name="Google Shape;2121;p43"/>
            <p:cNvSpPr/>
            <p:nvPr/>
          </p:nvSpPr>
          <p:spPr>
            <a:xfrm>
              <a:off x="7446075" y="1924394"/>
              <a:ext cx="366422" cy="75965"/>
            </a:xfrm>
            <a:custGeom>
              <a:avLst/>
              <a:gdLst/>
              <a:ahLst/>
              <a:cxnLst/>
              <a:rect l="l" t="t" r="r" b="b"/>
              <a:pathLst>
                <a:path w="9541" h="1978" extrusionOk="0">
                  <a:moveTo>
                    <a:pt x="1" y="0"/>
                  </a:moveTo>
                  <a:lnTo>
                    <a:pt x="1" y="1977"/>
                  </a:lnTo>
                  <a:lnTo>
                    <a:pt x="9540" y="1977"/>
                  </a:lnTo>
                  <a:lnTo>
                    <a:pt x="9540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59" name="Google Shape;2122;p43"/>
            <p:cNvSpPr/>
            <p:nvPr/>
          </p:nvSpPr>
          <p:spPr>
            <a:xfrm>
              <a:off x="7561981" y="1820355"/>
              <a:ext cx="130078" cy="130155"/>
            </a:xfrm>
            <a:custGeom>
              <a:avLst/>
              <a:gdLst/>
              <a:ahLst/>
              <a:cxnLst/>
              <a:rect l="l" t="t" r="r" b="b"/>
              <a:pathLst>
                <a:path w="3387" h="3389" extrusionOk="0">
                  <a:moveTo>
                    <a:pt x="1691" y="278"/>
                  </a:moveTo>
                  <a:cubicBezTo>
                    <a:pt x="2471" y="278"/>
                    <a:pt x="3108" y="916"/>
                    <a:pt x="3108" y="1695"/>
                  </a:cubicBezTo>
                  <a:cubicBezTo>
                    <a:pt x="3111" y="2091"/>
                    <a:pt x="2948" y="2450"/>
                    <a:pt x="2683" y="2708"/>
                  </a:cubicBezTo>
                  <a:cubicBezTo>
                    <a:pt x="2427" y="2960"/>
                    <a:pt x="2079" y="3112"/>
                    <a:pt x="1693" y="3112"/>
                  </a:cubicBezTo>
                  <a:cubicBezTo>
                    <a:pt x="1308" y="3112"/>
                    <a:pt x="959" y="2960"/>
                    <a:pt x="704" y="2708"/>
                  </a:cubicBezTo>
                  <a:cubicBezTo>
                    <a:pt x="442" y="2450"/>
                    <a:pt x="277" y="2091"/>
                    <a:pt x="277" y="1695"/>
                  </a:cubicBezTo>
                  <a:cubicBezTo>
                    <a:pt x="277" y="916"/>
                    <a:pt x="911" y="278"/>
                    <a:pt x="1691" y="278"/>
                  </a:cubicBezTo>
                  <a:close/>
                  <a:moveTo>
                    <a:pt x="1693" y="0"/>
                  </a:moveTo>
                  <a:cubicBezTo>
                    <a:pt x="1645" y="0"/>
                    <a:pt x="1602" y="4"/>
                    <a:pt x="1553" y="6"/>
                  </a:cubicBezTo>
                  <a:cubicBezTo>
                    <a:pt x="684" y="76"/>
                    <a:pt x="0" y="809"/>
                    <a:pt x="0" y="1695"/>
                  </a:cubicBezTo>
                  <a:cubicBezTo>
                    <a:pt x="0" y="2074"/>
                    <a:pt x="125" y="2426"/>
                    <a:pt x="338" y="2708"/>
                  </a:cubicBezTo>
                  <a:cubicBezTo>
                    <a:pt x="646" y="3120"/>
                    <a:pt x="1138" y="3389"/>
                    <a:pt x="1691" y="3389"/>
                  </a:cubicBezTo>
                  <a:cubicBezTo>
                    <a:pt x="2247" y="3389"/>
                    <a:pt x="2740" y="3120"/>
                    <a:pt x="3044" y="2708"/>
                  </a:cubicBezTo>
                  <a:cubicBezTo>
                    <a:pt x="3260" y="2426"/>
                    <a:pt x="3384" y="2074"/>
                    <a:pt x="3384" y="1695"/>
                  </a:cubicBezTo>
                  <a:cubicBezTo>
                    <a:pt x="3387" y="809"/>
                    <a:pt x="2704" y="76"/>
                    <a:pt x="1831" y="6"/>
                  </a:cubicBezTo>
                  <a:cubicBezTo>
                    <a:pt x="1785" y="4"/>
                    <a:pt x="1741" y="0"/>
                    <a:pt x="169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60" name="Google Shape;2123;p43"/>
            <p:cNvSpPr/>
            <p:nvPr/>
          </p:nvSpPr>
          <p:spPr>
            <a:xfrm>
              <a:off x="7621662" y="1064160"/>
              <a:ext cx="10677" cy="761571"/>
            </a:xfrm>
            <a:custGeom>
              <a:avLst/>
              <a:gdLst/>
              <a:ahLst/>
              <a:cxnLst/>
              <a:rect l="l" t="t" r="r" b="b"/>
              <a:pathLst>
                <a:path w="278" h="19830" extrusionOk="0">
                  <a:moveTo>
                    <a:pt x="277" y="0"/>
                  </a:moveTo>
                  <a:cubicBezTo>
                    <a:pt x="184" y="0"/>
                    <a:pt x="91" y="0"/>
                    <a:pt x="1" y="3"/>
                  </a:cubicBezTo>
                  <a:lnTo>
                    <a:pt x="1" y="19830"/>
                  </a:lnTo>
                  <a:lnTo>
                    <a:pt x="277" y="1983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097305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975" y="-20711"/>
            <a:ext cx="4136784" cy="2363876"/>
          </a:xfrm>
          <a:prstGeom prst="rect">
            <a:avLst/>
          </a:prstGeom>
        </p:spPr>
      </p:pic>
      <p:pic>
        <p:nvPicPr>
          <p:cNvPr id="2097306" name="Picture 38" descr="A picture containing toy, doll  Description automatically generat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9551" y="3250843"/>
            <a:ext cx="3551781" cy="3551781"/>
          </a:xfrm>
          <a:prstGeom prst="rect">
            <a:avLst/>
          </a:prstGeom>
        </p:spPr>
      </p:pic>
      <p:pic>
        <p:nvPicPr>
          <p:cNvPr id="2097307" name="Picture 39" descr="A picture containing toy, doll  Description automatically generate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1343" y="3455472"/>
            <a:ext cx="3551781" cy="3551781"/>
          </a:xfrm>
          <a:prstGeom prst="rect">
            <a:avLst/>
          </a:prstGeom>
        </p:spPr>
      </p:pic>
      <p:sp>
        <p:nvSpPr>
          <p:cNvPr id="1049461" name="TextBox 4"/>
          <p:cNvSpPr txBox="1"/>
          <p:nvPr/>
        </p:nvSpPr>
        <p:spPr>
          <a:xfrm>
            <a:off x="2746363" y="2947640"/>
            <a:ext cx="6361266" cy="113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Coiny" panose="02000903060500060000" pitchFamily="2" charset="0"/>
              </a:rPr>
              <a:t>ĐỌC MỞ RỘNG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09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9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97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209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9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97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97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97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ến-thắng-trò-chơ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97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97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97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ến-thắng-trò-chơ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08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02839" y="15899"/>
            <a:ext cx="12988733" cy="6842100"/>
          </a:xfrm>
          <a:prstGeom prst="rect">
            <a:avLst/>
          </a:prstGeom>
        </p:spPr>
      </p:pic>
      <p:sp>
        <p:nvSpPr>
          <p:cNvPr id="1049462" name="Rectangle: Rounded Corners 40"/>
          <p:cNvSpPr/>
          <p:nvPr/>
        </p:nvSpPr>
        <p:spPr>
          <a:xfrm>
            <a:off x="149069" y="122551"/>
            <a:ext cx="11893862" cy="648906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97309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2453" y="-401279"/>
            <a:ext cx="4136784" cy="2363876"/>
          </a:xfrm>
          <a:prstGeom prst="rect">
            <a:avLst/>
          </a:prstGeom>
        </p:spPr>
      </p:pic>
      <p:pic>
        <p:nvPicPr>
          <p:cNvPr id="2097310" name="Picture 39" descr="A picture containing toy, doll  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1343" y="3455472"/>
            <a:ext cx="3551781" cy="3551781"/>
          </a:xfrm>
          <a:prstGeom prst="rect">
            <a:avLst/>
          </a:prstGeom>
        </p:spPr>
      </p:pic>
      <p:sp>
        <p:nvSpPr>
          <p:cNvPr id="1049463" name="TextBox 42"/>
          <p:cNvSpPr txBox="1"/>
          <p:nvPr/>
        </p:nvSpPr>
        <p:spPr>
          <a:xfrm>
            <a:off x="1924050" y="555351"/>
            <a:ext cx="10639073" cy="1336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Đọc một bài đọc về lễ hội:</a:t>
            </a:r>
          </a:p>
          <a:p>
            <a:r>
              <a:rPr lang="en-US" sz="3600" dirty="0"/>
              <a:t>a. Viết vào Phiếu đọc sách những thông tin chính.</a:t>
            </a:r>
          </a:p>
        </p:txBody>
      </p:sp>
      <p:pic>
        <p:nvPicPr>
          <p:cNvPr id="20973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4100" y="1806124"/>
            <a:ext cx="6740013" cy="29593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9464" name="TextBox 44"/>
          <p:cNvSpPr txBox="1"/>
          <p:nvPr/>
        </p:nvSpPr>
        <p:spPr>
          <a:xfrm>
            <a:off x="795939" y="4885749"/>
            <a:ext cx="8919561" cy="1336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b. Chia sẻ với bạn những thông tin em biết về lễ hội được nhắc đến trong bài.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0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97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97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97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ến-thắng-trò-chơ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4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4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63" grpId="0"/>
      <p:bldP spid="10494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5" name="Rectangle: Rounded Corners 32"/>
          <p:cNvSpPr/>
          <p:nvPr/>
        </p:nvSpPr>
        <p:spPr>
          <a:xfrm>
            <a:off x="149069" y="122551"/>
            <a:ext cx="11893862" cy="648906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5" name="Group 16"/>
          <p:cNvGrpSpPr/>
          <p:nvPr/>
        </p:nvGrpSpPr>
        <p:grpSpPr>
          <a:xfrm>
            <a:off x="1769819" y="995733"/>
            <a:ext cx="9432495" cy="5497733"/>
            <a:chOff x="1637069" y="731319"/>
            <a:chExt cx="9521702" cy="5770978"/>
          </a:xfrm>
        </p:grpSpPr>
        <p:sp>
          <p:nvSpPr>
            <p:cNvPr id="1049466" name="Rounded Rectangle 6"/>
            <p:cNvSpPr/>
            <p:nvPr/>
          </p:nvSpPr>
          <p:spPr>
            <a:xfrm>
              <a:off x="1637069" y="731319"/>
              <a:ext cx="8937521" cy="5584502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049467" name="Rectangle 18"/>
            <p:cNvSpPr/>
            <p:nvPr/>
          </p:nvSpPr>
          <p:spPr>
            <a:xfrm rot="570043">
              <a:off x="8155147" y="742320"/>
              <a:ext cx="3003624" cy="491470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PHIẾU ĐỌC SÁCH</a:t>
              </a:r>
            </a:p>
          </p:txBody>
        </p:sp>
        <p:sp>
          <p:nvSpPr>
            <p:cNvPr id="1049468" name="TextBox 19"/>
            <p:cNvSpPr txBox="1"/>
            <p:nvPr/>
          </p:nvSpPr>
          <p:spPr>
            <a:xfrm>
              <a:off x="3606305" y="870209"/>
              <a:ext cx="5117377" cy="53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8E40"/>
                  </a:solidFill>
                </a:rPr>
                <a:t>Tên bài đọc: Đi hội chùa Hương </a:t>
              </a:r>
            </a:p>
          </p:txBody>
        </p:sp>
        <p:sp>
          <p:nvSpPr>
            <p:cNvPr id="1049469" name="TextBox 20"/>
            <p:cNvSpPr txBox="1"/>
            <p:nvPr/>
          </p:nvSpPr>
          <p:spPr>
            <a:xfrm>
              <a:off x="4160667" y="1332317"/>
              <a:ext cx="4180845" cy="53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Tên tác giả: </a:t>
              </a:r>
              <a:r>
                <a:rPr lang="en-US" sz="2400" dirty="0"/>
                <a:t>Chu Huy </a:t>
              </a:r>
            </a:p>
          </p:txBody>
        </p:sp>
        <p:sp>
          <p:nvSpPr>
            <p:cNvPr id="1049470" name="Rounded Rectangle 9"/>
            <p:cNvSpPr/>
            <p:nvPr/>
          </p:nvSpPr>
          <p:spPr>
            <a:xfrm>
              <a:off x="3922468" y="1848727"/>
              <a:ext cx="3999581" cy="663678"/>
            </a:xfrm>
            <a:prstGeom prst="roundRect">
              <a:avLst>
                <a:gd name="adj" fmla="val 45556"/>
              </a:avLst>
            </a:prstGeom>
            <a:solidFill>
              <a:srgbClr val="FFFF00"/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Tên lễ hội</a:t>
              </a:r>
              <a:r>
                <a:rPr lang="en-US" sz="2400" dirty="0">
                  <a:solidFill>
                    <a:schemeClr val="tx1"/>
                  </a:solidFill>
                </a:rPr>
                <a:t>: Chùa Hương</a:t>
              </a:r>
            </a:p>
          </p:txBody>
        </p:sp>
        <p:pic>
          <p:nvPicPr>
            <p:cNvPr id="209731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9302" y="2713704"/>
              <a:ext cx="4306529" cy="16787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973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0297" y="2713703"/>
              <a:ext cx="3967315" cy="16787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973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2259" y="4593701"/>
              <a:ext cx="8014332" cy="17005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49471" name="TextBox 25"/>
            <p:cNvSpPr txBox="1"/>
            <p:nvPr/>
          </p:nvSpPr>
          <p:spPr>
            <a:xfrm>
              <a:off x="2495298" y="2673441"/>
              <a:ext cx="3315568" cy="53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Thời gian tổ chức</a:t>
              </a:r>
              <a:r>
                <a:rPr lang="en-US" sz="2400" dirty="0"/>
                <a:t>:  </a:t>
              </a:r>
            </a:p>
          </p:txBody>
        </p:sp>
        <p:sp>
          <p:nvSpPr>
            <p:cNvPr id="1049472" name="TextBox 26"/>
            <p:cNvSpPr txBox="1"/>
            <p:nvPr/>
          </p:nvSpPr>
          <p:spPr>
            <a:xfrm>
              <a:off x="1948521" y="3221879"/>
              <a:ext cx="3973737" cy="975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/>
                <a:t>Hội chùa Hương được tổ chức vào mùa xuân</a:t>
              </a:r>
            </a:p>
          </p:txBody>
        </p:sp>
        <p:sp>
          <p:nvSpPr>
            <p:cNvPr id="1049473" name="TextBox 27"/>
            <p:cNvSpPr txBox="1"/>
            <p:nvPr/>
          </p:nvSpPr>
          <p:spPr>
            <a:xfrm>
              <a:off x="6911023" y="2688922"/>
              <a:ext cx="3315568" cy="53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Hoạt động chính:</a:t>
              </a:r>
            </a:p>
          </p:txBody>
        </p:sp>
        <p:sp>
          <p:nvSpPr>
            <p:cNvPr id="1049474" name="TextBox 28"/>
            <p:cNvSpPr txBox="1"/>
            <p:nvPr/>
          </p:nvSpPr>
          <p:spPr>
            <a:xfrm>
              <a:off x="6639381" y="3092038"/>
              <a:ext cx="3587210" cy="141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/>
                <a:t>Hoạt động chính: dâng hương, dâng hoa, cúng phật,…:</a:t>
              </a:r>
            </a:p>
          </p:txBody>
        </p:sp>
        <p:sp>
          <p:nvSpPr>
            <p:cNvPr id="1049475" name="Rectangle 29"/>
            <p:cNvSpPr/>
            <p:nvPr/>
          </p:nvSpPr>
          <p:spPr>
            <a:xfrm>
              <a:off x="2359741" y="4646593"/>
              <a:ext cx="7866849" cy="1855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/>
                <a:t>Chùa Hương ở xã Hương Sơn, huyện Mỹ Đức, Tỉnh Hả Tây, nay là Hà Nội. Cảnh ở Chùa Hương rất đẹp, có động chùa Tiên, động Hương Tích, động chùa núi Hinh Bồng…Mọi người nườm nượ đi lễ hội.</a:t>
              </a:r>
              <a:endParaRPr lang="en-US" sz="2400" dirty="0"/>
            </a:p>
          </p:txBody>
        </p:sp>
      </p:grpSp>
      <p:sp>
        <p:nvSpPr>
          <p:cNvPr id="1049476" name="TextBox 30"/>
          <p:cNvSpPr txBox="1"/>
          <p:nvPr/>
        </p:nvSpPr>
        <p:spPr>
          <a:xfrm>
            <a:off x="3012285" y="252002"/>
            <a:ext cx="5196311" cy="78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D3D66"/>
                </a:solidFill>
                <a:latin typeface="iCiel Cadena" pitchFamily="50" charset="0"/>
              </a:rPr>
              <a:t>Chia sẻ  trước lớp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7" name="Rectangle: Rounded Corners 40"/>
          <p:cNvSpPr/>
          <p:nvPr/>
        </p:nvSpPr>
        <p:spPr>
          <a:xfrm>
            <a:off x="149069" y="122551"/>
            <a:ext cx="11893862" cy="648906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97315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02839" y="15899"/>
            <a:ext cx="12988733" cy="6842100"/>
          </a:xfrm>
          <a:prstGeom prst="rect">
            <a:avLst/>
          </a:prstGeom>
        </p:spPr>
      </p:pic>
      <p:pic>
        <p:nvPicPr>
          <p:cNvPr id="2097316" name="Picture 11"/>
          <p:cNvPicPr>
            <a:picLocks noChangeAspect="1"/>
          </p:cNvPicPr>
          <p:nvPr/>
        </p:nvPicPr>
        <p:blipFill rotWithShape="1">
          <a:blip r:embed="rId4"/>
          <a:srcRect t="33582"/>
          <a:stretch>
            <a:fillRect/>
          </a:stretch>
        </p:blipFill>
        <p:spPr>
          <a:xfrm>
            <a:off x="3458598" y="690167"/>
            <a:ext cx="347825" cy="471059"/>
          </a:xfrm>
          <a:prstGeom prst="rect">
            <a:avLst/>
          </a:prstGeom>
        </p:spPr>
      </p:pic>
      <p:pic>
        <p:nvPicPr>
          <p:cNvPr id="2097317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478" y="1061040"/>
            <a:ext cx="347825" cy="711955"/>
          </a:xfrm>
          <a:prstGeom prst="rect">
            <a:avLst/>
          </a:prstGeom>
        </p:spPr>
      </p:pic>
      <p:grpSp>
        <p:nvGrpSpPr>
          <p:cNvPr id="237" name="Google Shape;2100;p43"/>
          <p:cNvGrpSpPr/>
          <p:nvPr/>
        </p:nvGrpSpPr>
        <p:grpSpPr>
          <a:xfrm>
            <a:off x="900814" y="1417018"/>
            <a:ext cx="720301" cy="1170397"/>
            <a:chOff x="7023697" y="1039542"/>
            <a:chExt cx="1193474" cy="1946865"/>
          </a:xfrm>
        </p:grpSpPr>
        <p:sp>
          <p:nvSpPr>
            <p:cNvPr id="1049478" name="Google Shape;2101;p43"/>
            <p:cNvSpPr/>
            <p:nvPr/>
          </p:nvSpPr>
          <p:spPr>
            <a:xfrm>
              <a:off x="7023697" y="1039542"/>
              <a:ext cx="1193474" cy="1946865"/>
            </a:xfrm>
            <a:custGeom>
              <a:avLst/>
              <a:gdLst/>
              <a:ahLst/>
              <a:cxnLst/>
              <a:rect l="l" t="t" r="r" b="b"/>
              <a:pathLst>
                <a:path w="31076" h="50693" extrusionOk="0">
                  <a:moveTo>
                    <a:pt x="15850" y="0"/>
                  </a:moveTo>
                  <a:cubicBezTo>
                    <a:pt x="15753" y="0"/>
                    <a:pt x="15654" y="0"/>
                    <a:pt x="15553" y="3"/>
                  </a:cubicBezTo>
                  <a:cubicBezTo>
                    <a:pt x="15209" y="13"/>
                    <a:pt x="14935" y="296"/>
                    <a:pt x="14935" y="641"/>
                  </a:cubicBezTo>
                  <a:lnTo>
                    <a:pt x="14935" y="19824"/>
                  </a:lnTo>
                  <a:cubicBezTo>
                    <a:pt x="14582" y="19949"/>
                    <a:pt x="14261" y="20159"/>
                    <a:pt x="14003" y="20441"/>
                  </a:cubicBezTo>
                  <a:cubicBezTo>
                    <a:pt x="13602" y="20873"/>
                    <a:pt x="13382" y="21436"/>
                    <a:pt x="13382" y="22024"/>
                  </a:cubicBezTo>
                  <a:cubicBezTo>
                    <a:pt x="13382" y="22151"/>
                    <a:pt x="13392" y="22276"/>
                    <a:pt x="13413" y="22399"/>
                  </a:cubicBezTo>
                  <a:lnTo>
                    <a:pt x="11002" y="22399"/>
                  </a:lnTo>
                  <a:cubicBezTo>
                    <a:pt x="10648" y="22399"/>
                    <a:pt x="10364" y="22684"/>
                    <a:pt x="10364" y="23037"/>
                  </a:cubicBezTo>
                  <a:lnTo>
                    <a:pt x="10364" y="24477"/>
                  </a:lnTo>
                  <a:cubicBezTo>
                    <a:pt x="9636" y="24653"/>
                    <a:pt x="8237" y="25054"/>
                    <a:pt x="6689" y="25809"/>
                  </a:cubicBezTo>
                  <a:cubicBezTo>
                    <a:pt x="6625" y="25841"/>
                    <a:pt x="6561" y="25873"/>
                    <a:pt x="6500" y="25904"/>
                  </a:cubicBezTo>
                  <a:cubicBezTo>
                    <a:pt x="6470" y="25920"/>
                    <a:pt x="6439" y="25935"/>
                    <a:pt x="6408" y="25951"/>
                  </a:cubicBezTo>
                  <a:cubicBezTo>
                    <a:pt x="6406" y="25952"/>
                    <a:pt x="6405" y="25952"/>
                    <a:pt x="6403" y="25954"/>
                  </a:cubicBezTo>
                  <a:cubicBezTo>
                    <a:pt x="5073" y="26632"/>
                    <a:pt x="3920" y="27446"/>
                    <a:pt x="2976" y="28373"/>
                  </a:cubicBezTo>
                  <a:cubicBezTo>
                    <a:pt x="2920" y="28427"/>
                    <a:pt x="2869" y="28481"/>
                    <a:pt x="2823" y="28530"/>
                  </a:cubicBezTo>
                  <a:cubicBezTo>
                    <a:pt x="2092" y="29274"/>
                    <a:pt x="1493" y="30098"/>
                    <a:pt x="1042" y="30982"/>
                  </a:cubicBezTo>
                  <a:cubicBezTo>
                    <a:pt x="1012" y="31037"/>
                    <a:pt x="983" y="31096"/>
                    <a:pt x="958" y="31157"/>
                  </a:cubicBezTo>
                  <a:cubicBezTo>
                    <a:pt x="585" y="31919"/>
                    <a:pt x="317" y="32742"/>
                    <a:pt x="164" y="33603"/>
                  </a:cubicBezTo>
                  <a:cubicBezTo>
                    <a:pt x="153" y="33649"/>
                    <a:pt x="147" y="33691"/>
                    <a:pt x="141" y="33726"/>
                  </a:cubicBezTo>
                  <a:cubicBezTo>
                    <a:pt x="140" y="33738"/>
                    <a:pt x="138" y="33749"/>
                    <a:pt x="136" y="33759"/>
                  </a:cubicBezTo>
                  <a:cubicBezTo>
                    <a:pt x="136" y="33761"/>
                    <a:pt x="135" y="33765"/>
                    <a:pt x="135" y="33768"/>
                  </a:cubicBezTo>
                  <a:cubicBezTo>
                    <a:pt x="46" y="34315"/>
                    <a:pt x="1" y="34880"/>
                    <a:pt x="1" y="35451"/>
                  </a:cubicBezTo>
                  <a:cubicBezTo>
                    <a:pt x="1" y="35728"/>
                    <a:pt x="11" y="35983"/>
                    <a:pt x="30" y="36226"/>
                  </a:cubicBezTo>
                  <a:cubicBezTo>
                    <a:pt x="33" y="36256"/>
                    <a:pt x="35" y="36283"/>
                    <a:pt x="38" y="36307"/>
                  </a:cubicBezTo>
                  <a:cubicBezTo>
                    <a:pt x="39" y="36325"/>
                    <a:pt x="41" y="36342"/>
                    <a:pt x="42" y="36355"/>
                  </a:cubicBezTo>
                  <a:cubicBezTo>
                    <a:pt x="42" y="36363"/>
                    <a:pt x="44" y="36369"/>
                    <a:pt x="44" y="36375"/>
                  </a:cubicBezTo>
                  <a:cubicBezTo>
                    <a:pt x="123" y="37255"/>
                    <a:pt x="324" y="38095"/>
                    <a:pt x="642" y="38872"/>
                  </a:cubicBezTo>
                  <a:lnTo>
                    <a:pt x="642" y="38873"/>
                  </a:lnTo>
                  <a:cubicBezTo>
                    <a:pt x="660" y="38918"/>
                    <a:pt x="681" y="38972"/>
                    <a:pt x="704" y="39023"/>
                  </a:cubicBezTo>
                  <a:cubicBezTo>
                    <a:pt x="1096" y="39934"/>
                    <a:pt x="1655" y="40773"/>
                    <a:pt x="2369" y="41520"/>
                  </a:cubicBezTo>
                  <a:cubicBezTo>
                    <a:pt x="2415" y="41567"/>
                    <a:pt x="2466" y="41622"/>
                    <a:pt x="2523" y="41675"/>
                  </a:cubicBezTo>
                  <a:cubicBezTo>
                    <a:pt x="3498" y="42648"/>
                    <a:pt x="4746" y="43470"/>
                    <a:pt x="6233" y="44114"/>
                  </a:cubicBezTo>
                  <a:cubicBezTo>
                    <a:pt x="6234" y="44114"/>
                    <a:pt x="6235" y="44116"/>
                    <a:pt x="6238" y="44116"/>
                  </a:cubicBezTo>
                  <a:cubicBezTo>
                    <a:pt x="6348" y="44163"/>
                    <a:pt x="6462" y="44213"/>
                    <a:pt x="6580" y="44259"/>
                  </a:cubicBezTo>
                  <a:cubicBezTo>
                    <a:pt x="7971" y="44826"/>
                    <a:pt x="9335" y="45155"/>
                    <a:pt x="10364" y="45345"/>
                  </a:cubicBezTo>
                  <a:lnTo>
                    <a:pt x="10364" y="46353"/>
                  </a:lnTo>
                  <a:cubicBezTo>
                    <a:pt x="10364" y="46706"/>
                    <a:pt x="10648" y="46992"/>
                    <a:pt x="11002" y="46992"/>
                  </a:cubicBezTo>
                  <a:lnTo>
                    <a:pt x="11011" y="46992"/>
                  </a:lnTo>
                  <a:cubicBezTo>
                    <a:pt x="10930" y="48010"/>
                    <a:pt x="10885" y="49036"/>
                    <a:pt x="10880" y="50049"/>
                  </a:cubicBezTo>
                  <a:cubicBezTo>
                    <a:pt x="10879" y="50219"/>
                    <a:pt x="10946" y="50382"/>
                    <a:pt x="11066" y="50503"/>
                  </a:cubicBezTo>
                  <a:cubicBezTo>
                    <a:pt x="11185" y="50623"/>
                    <a:pt x="11348" y="50691"/>
                    <a:pt x="11518" y="50691"/>
                  </a:cubicBezTo>
                  <a:lnTo>
                    <a:pt x="12071" y="50691"/>
                  </a:lnTo>
                  <a:cubicBezTo>
                    <a:pt x="12199" y="50691"/>
                    <a:pt x="12318" y="50653"/>
                    <a:pt x="12418" y="50589"/>
                  </a:cubicBezTo>
                  <a:cubicBezTo>
                    <a:pt x="12518" y="50654"/>
                    <a:pt x="12638" y="50691"/>
                    <a:pt x="12766" y="50691"/>
                  </a:cubicBezTo>
                  <a:lnTo>
                    <a:pt x="13319" y="50691"/>
                  </a:lnTo>
                  <a:cubicBezTo>
                    <a:pt x="13489" y="50691"/>
                    <a:pt x="13651" y="50623"/>
                    <a:pt x="13771" y="50504"/>
                  </a:cubicBezTo>
                  <a:cubicBezTo>
                    <a:pt x="13822" y="50453"/>
                    <a:pt x="13863" y="50393"/>
                    <a:pt x="13895" y="50329"/>
                  </a:cubicBezTo>
                  <a:cubicBezTo>
                    <a:pt x="13924" y="50393"/>
                    <a:pt x="13965" y="50452"/>
                    <a:pt x="14016" y="50503"/>
                  </a:cubicBezTo>
                  <a:cubicBezTo>
                    <a:pt x="14137" y="50624"/>
                    <a:pt x="14300" y="50692"/>
                    <a:pt x="14470" y="50692"/>
                  </a:cubicBezTo>
                  <a:lnTo>
                    <a:pt x="15026" y="50692"/>
                  </a:lnTo>
                  <a:cubicBezTo>
                    <a:pt x="15156" y="50692"/>
                    <a:pt x="15279" y="50653"/>
                    <a:pt x="15381" y="50585"/>
                  </a:cubicBezTo>
                  <a:cubicBezTo>
                    <a:pt x="15481" y="50653"/>
                    <a:pt x="15603" y="50692"/>
                    <a:pt x="15735" y="50692"/>
                  </a:cubicBezTo>
                  <a:lnTo>
                    <a:pt x="16289" y="50692"/>
                  </a:lnTo>
                  <a:cubicBezTo>
                    <a:pt x="16467" y="50692"/>
                    <a:pt x="16629" y="50619"/>
                    <a:pt x="16745" y="50500"/>
                  </a:cubicBezTo>
                  <a:cubicBezTo>
                    <a:pt x="16861" y="50619"/>
                    <a:pt x="17023" y="50692"/>
                    <a:pt x="17202" y="50692"/>
                  </a:cubicBezTo>
                  <a:lnTo>
                    <a:pt x="17754" y="50692"/>
                  </a:lnTo>
                  <a:cubicBezTo>
                    <a:pt x="17856" y="50692"/>
                    <a:pt x="17957" y="50669"/>
                    <a:pt x="18047" y="50622"/>
                  </a:cubicBezTo>
                  <a:cubicBezTo>
                    <a:pt x="18134" y="50667"/>
                    <a:pt x="18234" y="50692"/>
                    <a:pt x="18338" y="50692"/>
                  </a:cubicBezTo>
                  <a:lnTo>
                    <a:pt x="18892" y="50692"/>
                  </a:lnTo>
                  <a:cubicBezTo>
                    <a:pt x="19009" y="50692"/>
                    <a:pt x="19122" y="50660"/>
                    <a:pt x="19222" y="50601"/>
                  </a:cubicBezTo>
                  <a:cubicBezTo>
                    <a:pt x="19319" y="50658"/>
                    <a:pt x="19432" y="50692"/>
                    <a:pt x="19552" y="50692"/>
                  </a:cubicBezTo>
                  <a:lnTo>
                    <a:pt x="20108" y="50692"/>
                  </a:lnTo>
                  <a:cubicBezTo>
                    <a:pt x="20282" y="50692"/>
                    <a:pt x="20447" y="50622"/>
                    <a:pt x="20568" y="50498"/>
                  </a:cubicBezTo>
                  <a:cubicBezTo>
                    <a:pt x="20688" y="50374"/>
                    <a:pt x="20752" y="50206"/>
                    <a:pt x="20747" y="50033"/>
                  </a:cubicBezTo>
                  <a:cubicBezTo>
                    <a:pt x="20713" y="49029"/>
                    <a:pt x="20662" y="48008"/>
                    <a:pt x="20595" y="46992"/>
                  </a:cubicBezTo>
                  <a:cubicBezTo>
                    <a:pt x="20920" y="46964"/>
                    <a:pt x="21176" y="46689"/>
                    <a:pt x="21176" y="46357"/>
                  </a:cubicBezTo>
                  <a:lnTo>
                    <a:pt x="21176" y="45220"/>
                  </a:lnTo>
                  <a:cubicBezTo>
                    <a:pt x="22285" y="44982"/>
                    <a:pt x="23337" y="44661"/>
                    <a:pt x="24309" y="44261"/>
                  </a:cubicBezTo>
                  <a:lnTo>
                    <a:pt x="24311" y="44260"/>
                  </a:lnTo>
                  <a:cubicBezTo>
                    <a:pt x="24420" y="44216"/>
                    <a:pt x="24532" y="44170"/>
                    <a:pt x="24650" y="44117"/>
                  </a:cubicBezTo>
                  <a:cubicBezTo>
                    <a:pt x="26132" y="43471"/>
                    <a:pt x="27381" y="42653"/>
                    <a:pt x="28364" y="41681"/>
                  </a:cubicBezTo>
                  <a:cubicBezTo>
                    <a:pt x="28421" y="41627"/>
                    <a:pt x="28472" y="41573"/>
                    <a:pt x="28517" y="41525"/>
                  </a:cubicBezTo>
                  <a:cubicBezTo>
                    <a:pt x="29234" y="40790"/>
                    <a:pt x="29812" y="39955"/>
                    <a:pt x="30233" y="39041"/>
                  </a:cubicBezTo>
                  <a:cubicBezTo>
                    <a:pt x="30257" y="38989"/>
                    <a:pt x="30279" y="38939"/>
                    <a:pt x="30302" y="38884"/>
                  </a:cubicBezTo>
                  <a:cubicBezTo>
                    <a:pt x="30639" y="38118"/>
                    <a:pt x="30868" y="37283"/>
                    <a:pt x="30981" y="36403"/>
                  </a:cubicBezTo>
                  <a:lnTo>
                    <a:pt x="30981" y="36400"/>
                  </a:lnTo>
                  <a:cubicBezTo>
                    <a:pt x="30987" y="36351"/>
                    <a:pt x="30994" y="36298"/>
                    <a:pt x="30997" y="36241"/>
                  </a:cubicBezTo>
                  <a:cubicBezTo>
                    <a:pt x="31043" y="35865"/>
                    <a:pt x="31066" y="35500"/>
                    <a:pt x="31070" y="35129"/>
                  </a:cubicBezTo>
                  <a:cubicBezTo>
                    <a:pt x="31076" y="34686"/>
                    <a:pt x="31054" y="34238"/>
                    <a:pt x="31004" y="33801"/>
                  </a:cubicBezTo>
                  <a:lnTo>
                    <a:pt x="31004" y="33795"/>
                  </a:lnTo>
                  <a:cubicBezTo>
                    <a:pt x="30998" y="33748"/>
                    <a:pt x="30993" y="33699"/>
                    <a:pt x="30987" y="33654"/>
                  </a:cubicBezTo>
                  <a:cubicBezTo>
                    <a:pt x="30879" y="32779"/>
                    <a:pt x="30662" y="31945"/>
                    <a:pt x="30340" y="31176"/>
                  </a:cubicBezTo>
                  <a:cubicBezTo>
                    <a:pt x="30318" y="31122"/>
                    <a:pt x="30296" y="31072"/>
                    <a:pt x="30272" y="31021"/>
                  </a:cubicBezTo>
                  <a:cubicBezTo>
                    <a:pt x="29884" y="30130"/>
                    <a:pt x="29346" y="29301"/>
                    <a:pt x="28671" y="28554"/>
                  </a:cubicBezTo>
                  <a:cubicBezTo>
                    <a:pt x="28626" y="28502"/>
                    <a:pt x="28576" y="28448"/>
                    <a:pt x="28520" y="28390"/>
                  </a:cubicBezTo>
                  <a:cubicBezTo>
                    <a:pt x="27633" y="27447"/>
                    <a:pt x="26513" y="26627"/>
                    <a:pt x="25194" y="25954"/>
                  </a:cubicBezTo>
                  <a:cubicBezTo>
                    <a:pt x="25191" y="25952"/>
                    <a:pt x="25190" y="25952"/>
                    <a:pt x="25189" y="25951"/>
                  </a:cubicBezTo>
                  <a:lnTo>
                    <a:pt x="25185" y="25950"/>
                  </a:lnTo>
                  <a:cubicBezTo>
                    <a:pt x="25092" y="25903"/>
                    <a:pt x="24995" y="25855"/>
                    <a:pt x="24895" y="25808"/>
                  </a:cubicBezTo>
                  <a:cubicBezTo>
                    <a:pt x="23442" y="25109"/>
                    <a:pt x="22053" y="24727"/>
                    <a:pt x="21178" y="24536"/>
                  </a:cubicBezTo>
                  <a:lnTo>
                    <a:pt x="21178" y="23039"/>
                  </a:lnTo>
                  <a:cubicBezTo>
                    <a:pt x="21178" y="22685"/>
                    <a:pt x="20892" y="22400"/>
                    <a:pt x="20539" y="22400"/>
                  </a:cubicBezTo>
                  <a:lnTo>
                    <a:pt x="18013" y="22400"/>
                  </a:lnTo>
                  <a:cubicBezTo>
                    <a:pt x="18032" y="22277"/>
                    <a:pt x="18042" y="22152"/>
                    <a:pt x="18042" y="22025"/>
                  </a:cubicBezTo>
                  <a:cubicBezTo>
                    <a:pt x="18042" y="21436"/>
                    <a:pt x="17822" y="20873"/>
                    <a:pt x="17423" y="20441"/>
                  </a:cubicBezTo>
                  <a:cubicBezTo>
                    <a:pt x="17162" y="20159"/>
                    <a:pt x="16841" y="19949"/>
                    <a:pt x="16488" y="19824"/>
                  </a:cubicBezTo>
                  <a:lnTo>
                    <a:pt x="16488" y="638"/>
                  </a:lnTo>
                  <a:cubicBezTo>
                    <a:pt x="16488" y="285"/>
                    <a:pt x="16204" y="0"/>
                    <a:pt x="158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38100" dir="342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79" name="Google Shape;2102;p43"/>
            <p:cNvSpPr/>
            <p:nvPr/>
          </p:nvSpPr>
          <p:spPr>
            <a:xfrm>
              <a:off x="7466007" y="2788621"/>
              <a:ext cx="31876" cy="173283"/>
            </a:xfrm>
            <a:custGeom>
              <a:avLst/>
              <a:gdLst/>
              <a:ahLst/>
              <a:cxnLst/>
              <a:rect l="l" t="t" r="r" b="b"/>
              <a:pathLst>
                <a:path w="830" h="4512" extrusionOk="0">
                  <a:moveTo>
                    <a:pt x="279" y="0"/>
                  </a:moveTo>
                  <a:cubicBezTo>
                    <a:pt x="102" y="1495"/>
                    <a:pt x="8" y="3003"/>
                    <a:pt x="0" y="4512"/>
                  </a:cubicBezTo>
                  <a:lnTo>
                    <a:pt x="553" y="4512"/>
                  </a:lnTo>
                  <a:cubicBezTo>
                    <a:pt x="562" y="3026"/>
                    <a:pt x="653" y="1540"/>
                    <a:pt x="830" y="67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80" name="Google Shape;2103;p43"/>
            <p:cNvSpPr/>
            <p:nvPr/>
          </p:nvSpPr>
          <p:spPr>
            <a:xfrm>
              <a:off x="7513706" y="2792500"/>
              <a:ext cx="29533" cy="169481"/>
            </a:xfrm>
            <a:custGeom>
              <a:avLst/>
              <a:gdLst/>
              <a:ahLst/>
              <a:cxnLst/>
              <a:rect l="l" t="t" r="r" b="b"/>
              <a:pathLst>
                <a:path w="769" h="4413" extrusionOk="0">
                  <a:moveTo>
                    <a:pt x="218" y="0"/>
                  </a:moveTo>
                  <a:cubicBezTo>
                    <a:pt x="72" y="1464"/>
                    <a:pt x="0" y="2940"/>
                    <a:pt x="6" y="4412"/>
                  </a:cubicBezTo>
                  <a:lnTo>
                    <a:pt x="559" y="4412"/>
                  </a:lnTo>
                  <a:cubicBezTo>
                    <a:pt x="553" y="2955"/>
                    <a:pt x="626" y="1501"/>
                    <a:pt x="768" y="56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81" name="Google Shape;2104;p43"/>
            <p:cNvSpPr/>
            <p:nvPr/>
          </p:nvSpPr>
          <p:spPr>
            <a:xfrm>
              <a:off x="7577458" y="2784166"/>
              <a:ext cx="24080" cy="177815"/>
            </a:xfrm>
            <a:custGeom>
              <a:avLst/>
              <a:gdLst/>
              <a:ahLst/>
              <a:cxnLst/>
              <a:rect l="l" t="t" r="r" b="b"/>
              <a:pathLst>
                <a:path w="627" h="4630" extrusionOk="0">
                  <a:moveTo>
                    <a:pt x="554" y="1"/>
                  </a:moveTo>
                  <a:lnTo>
                    <a:pt x="0" y="20"/>
                  </a:lnTo>
                  <a:cubicBezTo>
                    <a:pt x="53" y="1549"/>
                    <a:pt x="70" y="3091"/>
                    <a:pt x="50" y="4629"/>
                  </a:cubicBezTo>
                  <a:lnTo>
                    <a:pt x="606" y="4629"/>
                  </a:lnTo>
                  <a:cubicBezTo>
                    <a:pt x="626" y="3085"/>
                    <a:pt x="606" y="1538"/>
                    <a:pt x="554" y="1"/>
                  </a:cubicBez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82" name="Google Shape;2105;p43"/>
            <p:cNvSpPr/>
            <p:nvPr/>
          </p:nvSpPr>
          <p:spPr>
            <a:xfrm>
              <a:off x="7627922" y="2793268"/>
              <a:ext cx="24886" cy="168713"/>
            </a:xfrm>
            <a:custGeom>
              <a:avLst/>
              <a:gdLst/>
              <a:ahLst/>
              <a:cxnLst/>
              <a:rect l="l" t="t" r="r" b="b"/>
              <a:pathLst>
                <a:path w="648" h="4393" extrusionOk="0">
                  <a:moveTo>
                    <a:pt x="97" y="1"/>
                  </a:moveTo>
                  <a:cubicBezTo>
                    <a:pt x="34" y="1458"/>
                    <a:pt x="1" y="2925"/>
                    <a:pt x="1" y="4392"/>
                  </a:cubicBezTo>
                  <a:lnTo>
                    <a:pt x="554" y="4392"/>
                  </a:lnTo>
                  <a:cubicBezTo>
                    <a:pt x="554" y="2933"/>
                    <a:pt x="586" y="1470"/>
                    <a:pt x="647" y="21"/>
                  </a:cubicBezTo>
                  <a:lnTo>
                    <a:pt x="97" y="1"/>
                  </a:ln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83" name="Google Shape;2106;p43"/>
            <p:cNvSpPr/>
            <p:nvPr/>
          </p:nvSpPr>
          <p:spPr>
            <a:xfrm>
              <a:off x="7675852" y="2796379"/>
              <a:ext cx="29687" cy="165602"/>
            </a:xfrm>
            <a:custGeom>
              <a:avLst/>
              <a:gdLst/>
              <a:ahLst/>
              <a:cxnLst/>
              <a:rect l="l" t="t" r="r" b="b"/>
              <a:pathLst>
                <a:path w="773" h="4312" extrusionOk="0">
                  <a:moveTo>
                    <a:pt x="554" y="0"/>
                  </a:moveTo>
                  <a:lnTo>
                    <a:pt x="1" y="41"/>
                  </a:lnTo>
                  <a:cubicBezTo>
                    <a:pt x="106" y="1458"/>
                    <a:pt x="178" y="2886"/>
                    <a:pt x="220" y="4311"/>
                  </a:cubicBezTo>
                  <a:lnTo>
                    <a:pt x="772" y="4311"/>
                  </a:lnTo>
                  <a:cubicBezTo>
                    <a:pt x="731" y="2869"/>
                    <a:pt x="659" y="1430"/>
                    <a:pt x="554" y="0"/>
                  </a:cubicBez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84" name="Google Shape;2107;p43"/>
            <p:cNvSpPr/>
            <p:nvPr/>
          </p:nvSpPr>
          <p:spPr>
            <a:xfrm>
              <a:off x="7720747" y="2780287"/>
              <a:ext cx="28535" cy="181694"/>
            </a:xfrm>
            <a:custGeom>
              <a:avLst/>
              <a:gdLst/>
              <a:ahLst/>
              <a:cxnLst/>
              <a:rect l="l" t="t" r="r" b="b"/>
              <a:pathLst>
                <a:path w="743" h="4731" extrusionOk="0">
                  <a:moveTo>
                    <a:pt x="553" y="1"/>
                  </a:moveTo>
                  <a:lnTo>
                    <a:pt x="0" y="34"/>
                  </a:lnTo>
                  <a:cubicBezTo>
                    <a:pt x="95" y="1592"/>
                    <a:pt x="156" y="3160"/>
                    <a:pt x="188" y="4730"/>
                  </a:cubicBezTo>
                  <a:lnTo>
                    <a:pt x="742" y="4730"/>
                  </a:lnTo>
                  <a:cubicBezTo>
                    <a:pt x="708" y="3149"/>
                    <a:pt x="647" y="1570"/>
                    <a:pt x="553" y="1"/>
                  </a:cubicBez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85" name="Google Shape;2108;p43"/>
            <p:cNvSpPr/>
            <p:nvPr/>
          </p:nvSpPr>
          <p:spPr>
            <a:xfrm>
              <a:off x="7764414" y="2783552"/>
              <a:ext cx="31569" cy="178430"/>
            </a:xfrm>
            <a:custGeom>
              <a:avLst/>
              <a:gdLst/>
              <a:ahLst/>
              <a:cxnLst/>
              <a:rect l="l" t="t" r="r" b="b"/>
              <a:pathLst>
                <a:path w="822" h="4646" extrusionOk="0">
                  <a:moveTo>
                    <a:pt x="551" y="1"/>
                  </a:moveTo>
                  <a:lnTo>
                    <a:pt x="1" y="47"/>
                  </a:lnTo>
                  <a:cubicBezTo>
                    <a:pt x="123" y="1573"/>
                    <a:pt x="213" y="3109"/>
                    <a:pt x="265" y="4645"/>
                  </a:cubicBezTo>
                  <a:lnTo>
                    <a:pt x="821" y="4645"/>
                  </a:lnTo>
                  <a:cubicBezTo>
                    <a:pt x="769" y="3092"/>
                    <a:pt x="678" y="1539"/>
                    <a:pt x="551" y="1"/>
                  </a:cubicBezTo>
                  <a:close/>
                </a:path>
              </a:pathLst>
            </a:custGeom>
            <a:solidFill>
              <a:srgbClr val="E0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86" name="Google Shape;2109;p43"/>
            <p:cNvSpPr/>
            <p:nvPr/>
          </p:nvSpPr>
          <p:spPr>
            <a:xfrm>
              <a:off x="7446075" y="2743880"/>
              <a:ext cx="366422" cy="76003"/>
            </a:xfrm>
            <a:custGeom>
              <a:avLst/>
              <a:gdLst/>
              <a:ahLst/>
              <a:cxnLst/>
              <a:rect l="l" t="t" r="r" b="b"/>
              <a:pathLst>
                <a:path w="9541" h="1979" extrusionOk="0">
                  <a:moveTo>
                    <a:pt x="1" y="0"/>
                  </a:moveTo>
                  <a:lnTo>
                    <a:pt x="1" y="1979"/>
                  </a:lnTo>
                  <a:lnTo>
                    <a:pt x="9540" y="1979"/>
                  </a:lnTo>
                  <a:lnTo>
                    <a:pt x="9540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87" name="Google Shape;2110;p43"/>
            <p:cNvSpPr/>
            <p:nvPr/>
          </p:nvSpPr>
          <p:spPr>
            <a:xfrm>
              <a:off x="7048122" y="1999322"/>
              <a:ext cx="1144507" cy="767332"/>
            </a:xfrm>
            <a:custGeom>
              <a:avLst/>
              <a:gdLst/>
              <a:ahLst/>
              <a:cxnLst/>
              <a:rect l="l" t="t" r="r" b="b"/>
              <a:pathLst>
                <a:path w="29801" h="19980" extrusionOk="0">
                  <a:moveTo>
                    <a:pt x="10365" y="0"/>
                  </a:moveTo>
                  <a:cubicBezTo>
                    <a:pt x="10365" y="0"/>
                    <a:pt x="8488" y="337"/>
                    <a:pt x="6332" y="1392"/>
                  </a:cubicBezTo>
                  <a:cubicBezTo>
                    <a:pt x="6242" y="1438"/>
                    <a:pt x="6149" y="1484"/>
                    <a:pt x="6056" y="1532"/>
                  </a:cubicBezTo>
                  <a:cubicBezTo>
                    <a:pt x="4948" y="2097"/>
                    <a:pt x="3788" y="2851"/>
                    <a:pt x="2782" y="3843"/>
                  </a:cubicBezTo>
                  <a:cubicBezTo>
                    <a:pt x="2733" y="3888"/>
                    <a:pt x="2689" y="3934"/>
                    <a:pt x="2646" y="3982"/>
                  </a:cubicBezTo>
                  <a:cubicBezTo>
                    <a:pt x="1994" y="4643"/>
                    <a:pt x="1416" y="5409"/>
                    <a:pt x="968" y="6293"/>
                  </a:cubicBezTo>
                  <a:cubicBezTo>
                    <a:pt x="942" y="6338"/>
                    <a:pt x="921" y="6385"/>
                    <a:pt x="901" y="6432"/>
                  </a:cubicBezTo>
                  <a:cubicBezTo>
                    <a:pt x="558" y="7130"/>
                    <a:pt x="300" y="7897"/>
                    <a:pt x="151" y="8743"/>
                  </a:cubicBezTo>
                  <a:cubicBezTo>
                    <a:pt x="140" y="8789"/>
                    <a:pt x="134" y="8835"/>
                    <a:pt x="125" y="8883"/>
                  </a:cubicBezTo>
                  <a:cubicBezTo>
                    <a:pt x="44" y="9380"/>
                    <a:pt x="0" y="9909"/>
                    <a:pt x="0" y="10462"/>
                  </a:cubicBezTo>
                  <a:cubicBezTo>
                    <a:pt x="0" y="10710"/>
                    <a:pt x="9" y="10954"/>
                    <a:pt x="28" y="11192"/>
                  </a:cubicBezTo>
                  <a:cubicBezTo>
                    <a:pt x="32" y="11241"/>
                    <a:pt x="38" y="11284"/>
                    <a:pt x="40" y="11331"/>
                  </a:cubicBezTo>
                  <a:cubicBezTo>
                    <a:pt x="117" y="12185"/>
                    <a:pt x="311" y="12953"/>
                    <a:pt x="593" y="13645"/>
                  </a:cubicBezTo>
                  <a:cubicBezTo>
                    <a:pt x="613" y="13694"/>
                    <a:pt x="632" y="13740"/>
                    <a:pt x="651" y="13784"/>
                  </a:cubicBezTo>
                  <a:cubicBezTo>
                    <a:pt x="1032" y="14676"/>
                    <a:pt x="1568" y="15442"/>
                    <a:pt x="2193" y="16095"/>
                  </a:cubicBezTo>
                  <a:cubicBezTo>
                    <a:pt x="2238" y="16144"/>
                    <a:pt x="2282" y="16191"/>
                    <a:pt x="2329" y="16235"/>
                  </a:cubicBezTo>
                  <a:cubicBezTo>
                    <a:pt x="3351" y="17257"/>
                    <a:pt x="4599" y="18003"/>
                    <a:pt x="5850" y="18546"/>
                  </a:cubicBezTo>
                  <a:cubicBezTo>
                    <a:pt x="5960" y="18594"/>
                    <a:pt x="6071" y="18641"/>
                    <a:pt x="6181" y="18685"/>
                  </a:cubicBezTo>
                  <a:cubicBezTo>
                    <a:pt x="8985" y="19829"/>
                    <a:pt x="11683" y="19979"/>
                    <a:pt x="11683" y="19979"/>
                  </a:cubicBezTo>
                  <a:lnTo>
                    <a:pt x="17901" y="19979"/>
                  </a:lnTo>
                  <a:cubicBezTo>
                    <a:pt x="17901" y="19979"/>
                    <a:pt x="18114" y="19968"/>
                    <a:pt x="18483" y="19927"/>
                  </a:cubicBezTo>
                  <a:cubicBezTo>
                    <a:pt x="18535" y="19922"/>
                    <a:pt x="18591" y="19916"/>
                    <a:pt x="18649" y="19908"/>
                  </a:cubicBezTo>
                  <a:cubicBezTo>
                    <a:pt x="19645" y="19785"/>
                    <a:pt x="21507" y="19472"/>
                    <a:pt x="23430" y="18684"/>
                  </a:cubicBezTo>
                  <a:cubicBezTo>
                    <a:pt x="23538" y="18639"/>
                    <a:pt x="23646" y="18594"/>
                    <a:pt x="23757" y="18544"/>
                  </a:cubicBezTo>
                  <a:cubicBezTo>
                    <a:pt x="25001" y="18002"/>
                    <a:pt x="26249" y="17257"/>
                    <a:pt x="27285" y="16234"/>
                  </a:cubicBezTo>
                  <a:cubicBezTo>
                    <a:pt x="27332" y="16188"/>
                    <a:pt x="27377" y="16142"/>
                    <a:pt x="27421" y="16094"/>
                  </a:cubicBezTo>
                  <a:cubicBezTo>
                    <a:pt x="28060" y="15441"/>
                    <a:pt x="28607" y="14674"/>
                    <a:pt x="29017" y="13783"/>
                  </a:cubicBezTo>
                  <a:cubicBezTo>
                    <a:pt x="29040" y="13735"/>
                    <a:pt x="29058" y="13691"/>
                    <a:pt x="29078" y="13644"/>
                  </a:cubicBezTo>
                  <a:cubicBezTo>
                    <a:pt x="29383" y="12952"/>
                    <a:pt x="29601" y="12183"/>
                    <a:pt x="29712" y="11330"/>
                  </a:cubicBezTo>
                  <a:cubicBezTo>
                    <a:pt x="29718" y="11284"/>
                    <a:pt x="29724" y="11238"/>
                    <a:pt x="29726" y="11191"/>
                  </a:cubicBezTo>
                  <a:cubicBezTo>
                    <a:pt x="29767" y="10851"/>
                    <a:pt x="29793" y="10500"/>
                    <a:pt x="29795" y="10132"/>
                  </a:cubicBezTo>
                  <a:cubicBezTo>
                    <a:pt x="29801" y="9696"/>
                    <a:pt x="29778" y="9280"/>
                    <a:pt x="29737" y="8883"/>
                  </a:cubicBezTo>
                  <a:cubicBezTo>
                    <a:pt x="29732" y="8834"/>
                    <a:pt x="29726" y="8787"/>
                    <a:pt x="29720" y="8743"/>
                  </a:cubicBezTo>
                  <a:cubicBezTo>
                    <a:pt x="29616" y="7892"/>
                    <a:pt x="29408" y="7127"/>
                    <a:pt x="29118" y="6432"/>
                  </a:cubicBezTo>
                  <a:cubicBezTo>
                    <a:pt x="29098" y="6384"/>
                    <a:pt x="29079" y="6339"/>
                    <a:pt x="29057" y="6293"/>
                  </a:cubicBezTo>
                  <a:cubicBezTo>
                    <a:pt x="28671" y="5407"/>
                    <a:pt x="28153" y="4640"/>
                    <a:pt x="27554" y="3982"/>
                  </a:cubicBezTo>
                  <a:cubicBezTo>
                    <a:pt x="27514" y="3933"/>
                    <a:pt x="27470" y="3887"/>
                    <a:pt x="27427" y="3843"/>
                  </a:cubicBezTo>
                  <a:cubicBezTo>
                    <a:pt x="26485" y="2840"/>
                    <a:pt x="25364" y="2090"/>
                    <a:pt x="24268" y="1532"/>
                  </a:cubicBezTo>
                  <a:cubicBezTo>
                    <a:pt x="24174" y="1483"/>
                    <a:pt x="24080" y="1436"/>
                    <a:pt x="23986" y="1392"/>
                  </a:cubicBezTo>
                  <a:cubicBezTo>
                    <a:pt x="22032" y="452"/>
                    <a:pt x="20208" y="110"/>
                    <a:pt x="19665" y="25"/>
                  </a:cubicBezTo>
                  <a:cubicBezTo>
                    <a:pt x="19561" y="8"/>
                    <a:pt x="19503" y="0"/>
                    <a:pt x="19503" y="0"/>
                  </a:cubicBezTo>
                  <a:close/>
                </a:path>
              </a:pathLst>
            </a:custGeom>
            <a:solidFill>
              <a:srgbClr val="FD8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88" name="Google Shape;2111;p43"/>
            <p:cNvSpPr/>
            <p:nvPr/>
          </p:nvSpPr>
          <p:spPr>
            <a:xfrm>
              <a:off x="7415965" y="1999091"/>
              <a:ext cx="98240" cy="767447"/>
            </a:xfrm>
            <a:custGeom>
              <a:avLst/>
              <a:gdLst/>
              <a:ahLst/>
              <a:cxnLst/>
              <a:rect l="l" t="t" r="r" b="b"/>
              <a:pathLst>
                <a:path w="2558" h="19983" extrusionOk="0">
                  <a:moveTo>
                    <a:pt x="1366" y="1"/>
                  </a:moveTo>
                  <a:cubicBezTo>
                    <a:pt x="1159" y="444"/>
                    <a:pt x="980" y="908"/>
                    <a:pt x="822" y="1393"/>
                  </a:cubicBezTo>
                  <a:cubicBezTo>
                    <a:pt x="806" y="1441"/>
                    <a:pt x="793" y="1484"/>
                    <a:pt x="778" y="1532"/>
                  </a:cubicBezTo>
                  <a:cubicBezTo>
                    <a:pt x="549" y="2260"/>
                    <a:pt x="371" y="3029"/>
                    <a:pt x="246" y="3843"/>
                  </a:cubicBezTo>
                  <a:cubicBezTo>
                    <a:pt x="238" y="3888"/>
                    <a:pt x="232" y="3935"/>
                    <a:pt x="227" y="3982"/>
                  </a:cubicBezTo>
                  <a:cubicBezTo>
                    <a:pt x="179" y="4286"/>
                    <a:pt x="143" y="4601"/>
                    <a:pt x="113" y="4915"/>
                  </a:cubicBezTo>
                  <a:cubicBezTo>
                    <a:pt x="68" y="5374"/>
                    <a:pt x="44" y="5837"/>
                    <a:pt x="29" y="6293"/>
                  </a:cubicBezTo>
                  <a:cubicBezTo>
                    <a:pt x="26" y="6342"/>
                    <a:pt x="24" y="6388"/>
                    <a:pt x="24" y="6433"/>
                  </a:cubicBezTo>
                  <a:cubicBezTo>
                    <a:pt x="1" y="7220"/>
                    <a:pt x="21" y="7994"/>
                    <a:pt x="59" y="8743"/>
                  </a:cubicBezTo>
                  <a:cubicBezTo>
                    <a:pt x="62" y="8792"/>
                    <a:pt x="62" y="8837"/>
                    <a:pt x="65" y="8883"/>
                  </a:cubicBezTo>
                  <a:cubicBezTo>
                    <a:pt x="106" y="9611"/>
                    <a:pt x="164" y="10312"/>
                    <a:pt x="226" y="10970"/>
                  </a:cubicBezTo>
                  <a:cubicBezTo>
                    <a:pt x="234" y="11045"/>
                    <a:pt x="239" y="11119"/>
                    <a:pt x="248" y="11194"/>
                  </a:cubicBezTo>
                  <a:cubicBezTo>
                    <a:pt x="251" y="11243"/>
                    <a:pt x="256" y="11287"/>
                    <a:pt x="262" y="11333"/>
                  </a:cubicBezTo>
                  <a:cubicBezTo>
                    <a:pt x="340" y="12100"/>
                    <a:pt x="428" y="12873"/>
                    <a:pt x="544" y="13648"/>
                  </a:cubicBezTo>
                  <a:cubicBezTo>
                    <a:pt x="550" y="13695"/>
                    <a:pt x="558" y="13739"/>
                    <a:pt x="567" y="13786"/>
                  </a:cubicBezTo>
                  <a:cubicBezTo>
                    <a:pt x="683" y="14560"/>
                    <a:pt x="829" y="15333"/>
                    <a:pt x="1015" y="16098"/>
                  </a:cubicBezTo>
                  <a:cubicBezTo>
                    <a:pt x="1025" y="16145"/>
                    <a:pt x="1037" y="16190"/>
                    <a:pt x="1048" y="16236"/>
                  </a:cubicBezTo>
                  <a:cubicBezTo>
                    <a:pt x="1241" y="17021"/>
                    <a:pt x="1479" y="17793"/>
                    <a:pt x="1770" y="18548"/>
                  </a:cubicBezTo>
                  <a:cubicBezTo>
                    <a:pt x="1787" y="18596"/>
                    <a:pt x="1805" y="18640"/>
                    <a:pt x="1822" y="18687"/>
                  </a:cubicBezTo>
                  <a:cubicBezTo>
                    <a:pt x="1996" y="19123"/>
                    <a:pt x="2190" y="19558"/>
                    <a:pt x="2404" y="19982"/>
                  </a:cubicBezTo>
                  <a:lnTo>
                    <a:pt x="2558" y="19982"/>
                  </a:lnTo>
                  <a:cubicBezTo>
                    <a:pt x="2342" y="19558"/>
                    <a:pt x="2146" y="19123"/>
                    <a:pt x="1973" y="18687"/>
                  </a:cubicBezTo>
                  <a:cubicBezTo>
                    <a:pt x="1952" y="18639"/>
                    <a:pt x="1936" y="18595"/>
                    <a:pt x="1919" y="18548"/>
                  </a:cubicBezTo>
                  <a:cubicBezTo>
                    <a:pt x="1623" y="17795"/>
                    <a:pt x="1386" y="17019"/>
                    <a:pt x="1192" y="16236"/>
                  </a:cubicBezTo>
                  <a:cubicBezTo>
                    <a:pt x="1182" y="16191"/>
                    <a:pt x="1168" y="16144"/>
                    <a:pt x="1159" y="16098"/>
                  </a:cubicBezTo>
                  <a:cubicBezTo>
                    <a:pt x="971" y="15333"/>
                    <a:pt x="828" y="14561"/>
                    <a:pt x="709" y="13786"/>
                  </a:cubicBezTo>
                  <a:cubicBezTo>
                    <a:pt x="700" y="13741"/>
                    <a:pt x="692" y="13694"/>
                    <a:pt x="686" y="13648"/>
                  </a:cubicBezTo>
                  <a:cubicBezTo>
                    <a:pt x="569" y="12875"/>
                    <a:pt x="479" y="12100"/>
                    <a:pt x="400" y="11333"/>
                  </a:cubicBezTo>
                  <a:cubicBezTo>
                    <a:pt x="398" y="11285"/>
                    <a:pt x="392" y="11241"/>
                    <a:pt x="387" y="11194"/>
                  </a:cubicBezTo>
                  <a:cubicBezTo>
                    <a:pt x="381" y="11113"/>
                    <a:pt x="372" y="11036"/>
                    <a:pt x="364" y="10956"/>
                  </a:cubicBezTo>
                  <a:cubicBezTo>
                    <a:pt x="303" y="10302"/>
                    <a:pt x="245" y="9608"/>
                    <a:pt x="206" y="8883"/>
                  </a:cubicBezTo>
                  <a:cubicBezTo>
                    <a:pt x="201" y="8838"/>
                    <a:pt x="198" y="8791"/>
                    <a:pt x="198" y="8743"/>
                  </a:cubicBezTo>
                  <a:cubicBezTo>
                    <a:pt x="160" y="7994"/>
                    <a:pt x="141" y="7218"/>
                    <a:pt x="160" y="6433"/>
                  </a:cubicBezTo>
                  <a:cubicBezTo>
                    <a:pt x="160" y="6384"/>
                    <a:pt x="163" y="6341"/>
                    <a:pt x="165" y="6293"/>
                  </a:cubicBezTo>
                  <a:cubicBezTo>
                    <a:pt x="177" y="5839"/>
                    <a:pt x="205" y="5383"/>
                    <a:pt x="249" y="4926"/>
                  </a:cubicBezTo>
                  <a:cubicBezTo>
                    <a:pt x="280" y="4604"/>
                    <a:pt x="319" y="4290"/>
                    <a:pt x="365" y="3982"/>
                  </a:cubicBezTo>
                  <a:cubicBezTo>
                    <a:pt x="371" y="3934"/>
                    <a:pt x="376" y="3887"/>
                    <a:pt x="386" y="3843"/>
                  </a:cubicBezTo>
                  <a:cubicBezTo>
                    <a:pt x="513" y="3029"/>
                    <a:pt x="691" y="2257"/>
                    <a:pt x="923" y="1532"/>
                  </a:cubicBezTo>
                  <a:cubicBezTo>
                    <a:pt x="937" y="1483"/>
                    <a:pt x="953" y="1439"/>
                    <a:pt x="966" y="1393"/>
                  </a:cubicBezTo>
                  <a:cubicBezTo>
                    <a:pt x="1127" y="905"/>
                    <a:pt x="1310" y="443"/>
                    <a:pt x="1520" y="1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89" name="Google Shape;2112;p43"/>
            <p:cNvSpPr/>
            <p:nvPr/>
          </p:nvSpPr>
          <p:spPr>
            <a:xfrm>
              <a:off x="7757923" y="1999322"/>
              <a:ext cx="97241" cy="765373"/>
            </a:xfrm>
            <a:custGeom>
              <a:avLst/>
              <a:gdLst/>
              <a:ahLst/>
              <a:cxnLst/>
              <a:rect l="l" t="t" r="r" b="b"/>
              <a:pathLst>
                <a:path w="2532" h="19929" extrusionOk="0">
                  <a:moveTo>
                    <a:pt x="1015" y="0"/>
                  </a:moveTo>
                  <a:cubicBezTo>
                    <a:pt x="1222" y="444"/>
                    <a:pt x="1404" y="904"/>
                    <a:pt x="1565" y="1392"/>
                  </a:cubicBezTo>
                  <a:cubicBezTo>
                    <a:pt x="1580" y="1441"/>
                    <a:pt x="1595" y="1484"/>
                    <a:pt x="1608" y="1532"/>
                  </a:cubicBezTo>
                  <a:cubicBezTo>
                    <a:pt x="1841" y="2258"/>
                    <a:pt x="2021" y="3029"/>
                    <a:pt x="2146" y="3843"/>
                  </a:cubicBezTo>
                  <a:cubicBezTo>
                    <a:pt x="2155" y="3888"/>
                    <a:pt x="2161" y="3934"/>
                    <a:pt x="2169" y="3982"/>
                  </a:cubicBezTo>
                  <a:cubicBezTo>
                    <a:pt x="2213" y="4289"/>
                    <a:pt x="2253" y="4606"/>
                    <a:pt x="2282" y="4926"/>
                  </a:cubicBezTo>
                  <a:cubicBezTo>
                    <a:pt x="2328" y="5383"/>
                    <a:pt x="2351" y="5839"/>
                    <a:pt x="2366" y="6293"/>
                  </a:cubicBezTo>
                  <a:cubicBezTo>
                    <a:pt x="2368" y="6342"/>
                    <a:pt x="2372" y="6388"/>
                    <a:pt x="2372" y="6432"/>
                  </a:cubicBezTo>
                  <a:cubicBezTo>
                    <a:pt x="2395" y="7219"/>
                    <a:pt x="2374" y="7996"/>
                    <a:pt x="2337" y="8743"/>
                  </a:cubicBezTo>
                  <a:cubicBezTo>
                    <a:pt x="2333" y="8792"/>
                    <a:pt x="2331" y="8838"/>
                    <a:pt x="2328" y="8883"/>
                  </a:cubicBezTo>
                  <a:cubicBezTo>
                    <a:pt x="2289" y="9605"/>
                    <a:pt x="2231" y="10302"/>
                    <a:pt x="2168" y="10955"/>
                  </a:cubicBezTo>
                  <a:cubicBezTo>
                    <a:pt x="2159" y="11036"/>
                    <a:pt x="2153" y="11113"/>
                    <a:pt x="2145" y="11193"/>
                  </a:cubicBezTo>
                  <a:cubicBezTo>
                    <a:pt x="2139" y="11242"/>
                    <a:pt x="2134" y="11285"/>
                    <a:pt x="2130" y="11333"/>
                  </a:cubicBezTo>
                  <a:cubicBezTo>
                    <a:pt x="2053" y="12100"/>
                    <a:pt x="1965" y="12874"/>
                    <a:pt x="1849" y="13647"/>
                  </a:cubicBezTo>
                  <a:cubicBezTo>
                    <a:pt x="1840" y="13695"/>
                    <a:pt x="1834" y="13741"/>
                    <a:pt x="1826" y="13786"/>
                  </a:cubicBezTo>
                  <a:cubicBezTo>
                    <a:pt x="1707" y="14562"/>
                    <a:pt x="1561" y="15333"/>
                    <a:pt x="1375" y="16098"/>
                  </a:cubicBezTo>
                  <a:cubicBezTo>
                    <a:pt x="1368" y="16145"/>
                    <a:pt x="1353" y="16192"/>
                    <a:pt x="1342" y="16236"/>
                  </a:cubicBezTo>
                  <a:cubicBezTo>
                    <a:pt x="1149" y="17021"/>
                    <a:pt x="911" y="17795"/>
                    <a:pt x="615" y="18548"/>
                  </a:cubicBezTo>
                  <a:cubicBezTo>
                    <a:pt x="598" y="18595"/>
                    <a:pt x="582" y="18640"/>
                    <a:pt x="562" y="18686"/>
                  </a:cubicBezTo>
                  <a:cubicBezTo>
                    <a:pt x="393" y="19106"/>
                    <a:pt x="207" y="19522"/>
                    <a:pt x="1" y="19928"/>
                  </a:cubicBezTo>
                  <a:cubicBezTo>
                    <a:pt x="53" y="19923"/>
                    <a:pt x="109" y="19917"/>
                    <a:pt x="167" y="19909"/>
                  </a:cubicBezTo>
                  <a:cubicBezTo>
                    <a:pt x="365" y="19508"/>
                    <a:pt x="545" y="19098"/>
                    <a:pt x="711" y="18685"/>
                  </a:cubicBezTo>
                  <a:cubicBezTo>
                    <a:pt x="728" y="18637"/>
                    <a:pt x="746" y="18593"/>
                    <a:pt x="763" y="18547"/>
                  </a:cubicBezTo>
                  <a:cubicBezTo>
                    <a:pt x="1054" y="17790"/>
                    <a:pt x="1291" y="17018"/>
                    <a:pt x="1485" y="16235"/>
                  </a:cubicBezTo>
                  <a:cubicBezTo>
                    <a:pt x="1495" y="16187"/>
                    <a:pt x="1506" y="16143"/>
                    <a:pt x="1518" y="16096"/>
                  </a:cubicBezTo>
                  <a:cubicBezTo>
                    <a:pt x="1701" y="15332"/>
                    <a:pt x="1847" y="14557"/>
                    <a:pt x="1966" y="13784"/>
                  </a:cubicBezTo>
                  <a:cubicBezTo>
                    <a:pt x="1975" y="13737"/>
                    <a:pt x="1980" y="13693"/>
                    <a:pt x="1986" y="13646"/>
                  </a:cubicBezTo>
                  <a:cubicBezTo>
                    <a:pt x="2105" y="12870"/>
                    <a:pt x="2193" y="12099"/>
                    <a:pt x="2269" y="11332"/>
                  </a:cubicBezTo>
                  <a:cubicBezTo>
                    <a:pt x="2274" y="11283"/>
                    <a:pt x="2280" y="11239"/>
                    <a:pt x="2282" y="11192"/>
                  </a:cubicBezTo>
                  <a:cubicBezTo>
                    <a:pt x="2291" y="11117"/>
                    <a:pt x="2297" y="11044"/>
                    <a:pt x="2305" y="10969"/>
                  </a:cubicBezTo>
                  <a:cubicBezTo>
                    <a:pt x="2368" y="10309"/>
                    <a:pt x="2427" y="9609"/>
                    <a:pt x="2465" y="8882"/>
                  </a:cubicBezTo>
                  <a:cubicBezTo>
                    <a:pt x="2468" y="8836"/>
                    <a:pt x="2471" y="8789"/>
                    <a:pt x="2474" y="8742"/>
                  </a:cubicBezTo>
                  <a:cubicBezTo>
                    <a:pt x="2514" y="7992"/>
                    <a:pt x="2532" y="7217"/>
                    <a:pt x="2510" y="6432"/>
                  </a:cubicBezTo>
                  <a:cubicBezTo>
                    <a:pt x="2510" y="6387"/>
                    <a:pt x="2508" y="6339"/>
                    <a:pt x="2505" y="6293"/>
                  </a:cubicBezTo>
                  <a:cubicBezTo>
                    <a:pt x="2493" y="5837"/>
                    <a:pt x="2465" y="5374"/>
                    <a:pt x="2421" y="4915"/>
                  </a:cubicBezTo>
                  <a:cubicBezTo>
                    <a:pt x="2391" y="4598"/>
                    <a:pt x="2355" y="4286"/>
                    <a:pt x="2307" y="3982"/>
                  </a:cubicBezTo>
                  <a:cubicBezTo>
                    <a:pt x="2302" y="3933"/>
                    <a:pt x="2297" y="3887"/>
                    <a:pt x="2286" y="3843"/>
                  </a:cubicBezTo>
                  <a:cubicBezTo>
                    <a:pt x="2163" y="3029"/>
                    <a:pt x="1986" y="2259"/>
                    <a:pt x="1754" y="1532"/>
                  </a:cubicBezTo>
                  <a:cubicBezTo>
                    <a:pt x="1739" y="1483"/>
                    <a:pt x="1726" y="1439"/>
                    <a:pt x="1709" y="1392"/>
                  </a:cubicBezTo>
                  <a:cubicBezTo>
                    <a:pt x="1556" y="919"/>
                    <a:pt x="1380" y="462"/>
                    <a:pt x="1181" y="25"/>
                  </a:cubicBezTo>
                  <a:cubicBezTo>
                    <a:pt x="1075" y="8"/>
                    <a:pt x="1017" y="0"/>
                    <a:pt x="1017" y="0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90" name="Google Shape;2113;p43"/>
            <p:cNvSpPr/>
            <p:nvPr/>
          </p:nvSpPr>
          <p:spPr>
            <a:xfrm>
              <a:off x="7280588" y="2052858"/>
              <a:ext cx="699547" cy="5338"/>
            </a:xfrm>
            <a:custGeom>
              <a:avLst/>
              <a:gdLst/>
              <a:ahLst/>
              <a:cxnLst/>
              <a:rect l="l" t="t" r="r" b="b"/>
              <a:pathLst>
                <a:path w="18215" h="139" extrusionOk="0">
                  <a:moveTo>
                    <a:pt x="277" y="0"/>
                  </a:moveTo>
                  <a:cubicBezTo>
                    <a:pt x="186" y="46"/>
                    <a:pt x="94" y="92"/>
                    <a:pt x="0" y="139"/>
                  </a:cubicBezTo>
                  <a:lnTo>
                    <a:pt x="18214" y="139"/>
                  </a:lnTo>
                  <a:cubicBezTo>
                    <a:pt x="18119" y="92"/>
                    <a:pt x="18025" y="46"/>
                    <a:pt x="17932" y="0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91" name="Google Shape;2114;p43"/>
            <p:cNvSpPr/>
            <p:nvPr/>
          </p:nvSpPr>
          <p:spPr>
            <a:xfrm>
              <a:off x="7149627" y="2146874"/>
              <a:ext cx="956630" cy="5415"/>
            </a:xfrm>
            <a:custGeom>
              <a:avLst/>
              <a:gdLst/>
              <a:ahLst/>
              <a:cxnLst/>
              <a:rect l="l" t="t" r="r" b="b"/>
              <a:pathLst>
                <a:path w="24909" h="141" extrusionOk="0">
                  <a:moveTo>
                    <a:pt x="136" y="1"/>
                  </a:moveTo>
                  <a:cubicBezTo>
                    <a:pt x="89" y="46"/>
                    <a:pt x="44" y="94"/>
                    <a:pt x="0" y="140"/>
                  </a:cubicBezTo>
                  <a:lnTo>
                    <a:pt x="24908" y="140"/>
                  </a:lnTo>
                  <a:cubicBezTo>
                    <a:pt x="24870" y="94"/>
                    <a:pt x="24826" y="46"/>
                    <a:pt x="24780" y="1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92" name="Google Shape;2115;p43"/>
            <p:cNvSpPr/>
            <p:nvPr/>
          </p:nvSpPr>
          <p:spPr>
            <a:xfrm>
              <a:off x="7082687" y="2240928"/>
              <a:ext cx="1083597" cy="5415"/>
            </a:xfrm>
            <a:custGeom>
              <a:avLst/>
              <a:gdLst/>
              <a:ahLst/>
              <a:cxnLst/>
              <a:rect l="l" t="t" r="r" b="b"/>
              <a:pathLst>
                <a:path w="28215" h="141" extrusionOk="0">
                  <a:moveTo>
                    <a:pt x="68" y="1"/>
                  </a:moveTo>
                  <a:cubicBezTo>
                    <a:pt x="42" y="46"/>
                    <a:pt x="21" y="93"/>
                    <a:pt x="1" y="140"/>
                  </a:cubicBezTo>
                  <a:lnTo>
                    <a:pt x="28215" y="140"/>
                  </a:lnTo>
                  <a:cubicBezTo>
                    <a:pt x="28195" y="93"/>
                    <a:pt x="28177" y="49"/>
                    <a:pt x="28154" y="1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93" name="Google Shape;2116;p43"/>
            <p:cNvSpPr/>
            <p:nvPr/>
          </p:nvSpPr>
          <p:spPr>
            <a:xfrm>
              <a:off x="7052884" y="2335058"/>
              <a:ext cx="1137249" cy="5377"/>
            </a:xfrm>
            <a:custGeom>
              <a:avLst/>
              <a:gdLst/>
              <a:ahLst/>
              <a:cxnLst/>
              <a:rect l="l" t="t" r="r" b="b"/>
              <a:pathLst>
                <a:path w="29612" h="140" extrusionOk="0">
                  <a:moveTo>
                    <a:pt x="27" y="0"/>
                  </a:moveTo>
                  <a:cubicBezTo>
                    <a:pt x="16" y="45"/>
                    <a:pt x="10" y="92"/>
                    <a:pt x="1" y="140"/>
                  </a:cubicBezTo>
                  <a:lnTo>
                    <a:pt x="29611" y="140"/>
                  </a:lnTo>
                  <a:cubicBezTo>
                    <a:pt x="29605" y="91"/>
                    <a:pt x="29599" y="44"/>
                    <a:pt x="29594" y="0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94" name="Google Shape;2117;p43"/>
            <p:cNvSpPr/>
            <p:nvPr/>
          </p:nvSpPr>
          <p:spPr>
            <a:xfrm>
              <a:off x="7049198" y="2429112"/>
              <a:ext cx="1140590" cy="5338"/>
            </a:xfrm>
            <a:custGeom>
              <a:avLst/>
              <a:gdLst/>
              <a:ahLst/>
              <a:cxnLst/>
              <a:rect l="l" t="t" r="r" b="b"/>
              <a:pathLst>
                <a:path w="29699" h="139" extrusionOk="0">
                  <a:moveTo>
                    <a:pt x="0" y="0"/>
                  </a:moveTo>
                  <a:cubicBezTo>
                    <a:pt x="4" y="48"/>
                    <a:pt x="10" y="92"/>
                    <a:pt x="12" y="139"/>
                  </a:cubicBezTo>
                  <a:lnTo>
                    <a:pt x="29684" y="139"/>
                  </a:lnTo>
                  <a:cubicBezTo>
                    <a:pt x="29690" y="93"/>
                    <a:pt x="29696" y="47"/>
                    <a:pt x="29698" y="0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95" name="Google Shape;2118;p43"/>
            <p:cNvSpPr/>
            <p:nvPr/>
          </p:nvSpPr>
          <p:spPr>
            <a:xfrm>
              <a:off x="7070896" y="2523243"/>
              <a:ext cx="1094005" cy="5415"/>
            </a:xfrm>
            <a:custGeom>
              <a:avLst/>
              <a:gdLst/>
              <a:ahLst/>
              <a:cxnLst/>
              <a:rect l="l" t="t" r="r" b="b"/>
              <a:pathLst>
                <a:path w="28486" h="141" extrusionOk="0">
                  <a:moveTo>
                    <a:pt x="0" y="1"/>
                  </a:moveTo>
                  <a:cubicBezTo>
                    <a:pt x="20" y="49"/>
                    <a:pt x="38" y="96"/>
                    <a:pt x="58" y="140"/>
                  </a:cubicBezTo>
                  <a:lnTo>
                    <a:pt x="28424" y="140"/>
                  </a:lnTo>
                  <a:cubicBezTo>
                    <a:pt x="28447" y="91"/>
                    <a:pt x="28465" y="47"/>
                    <a:pt x="28485" y="1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96" name="Google Shape;2119;p43"/>
            <p:cNvSpPr/>
            <p:nvPr/>
          </p:nvSpPr>
          <p:spPr>
            <a:xfrm>
              <a:off x="7132268" y="2617335"/>
              <a:ext cx="968958" cy="5415"/>
            </a:xfrm>
            <a:custGeom>
              <a:avLst/>
              <a:gdLst/>
              <a:ahLst/>
              <a:cxnLst/>
              <a:rect l="l" t="t" r="r" b="b"/>
              <a:pathLst>
                <a:path w="25230" h="141" extrusionOk="0">
                  <a:moveTo>
                    <a:pt x="1" y="1"/>
                  </a:moveTo>
                  <a:cubicBezTo>
                    <a:pt x="46" y="50"/>
                    <a:pt x="89" y="96"/>
                    <a:pt x="137" y="141"/>
                  </a:cubicBezTo>
                  <a:lnTo>
                    <a:pt x="25094" y="141"/>
                  </a:lnTo>
                  <a:cubicBezTo>
                    <a:pt x="25141" y="95"/>
                    <a:pt x="25186" y="47"/>
                    <a:pt x="25230" y="1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97" name="Google Shape;2120;p43"/>
            <p:cNvSpPr/>
            <p:nvPr/>
          </p:nvSpPr>
          <p:spPr>
            <a:xfrm>
              <a:off x="7272676" y="2711427"/>
              <a:ext cx="687834" cy="5338"/>
            </a:xfrm>
            <a:custGeom>
              <a:avLst/>
              <a:gdLst/>
              <a:ahLst/>
              <a:cxnLst/>
              <a:rect l="l" t="t" r="r" b="b"/>
              <a:pathLst>
                <a:path w="17910" h="139" extrusionOk="0">
                  <a:moveTo>
                    <a:pt x="1" y="0"/>
                  </a:moveTo>
                  <a:cubicBezTo>
                    <a:pt x="112" y="48"/>
                    <a:pt x="222" y="95"/>
                    <a:pt x="333" y="139"/>
                  </a:cubicBezTo>
                  <a:lnTo>
                    <a:pt x="17583" y="139"/>
                  </a:lnTo>
                  <a:cubicBezTo>
                    <a:pt x="17691" y="93"/>
                    <a:pt x="17799" y="50"/>
                    <a:pt x="17910" y="0"/>
                  </a:cubicBezTo>
                  <a:close/>
                </a:path>
              </a:pathLst>
            </a:custGeom>
            <a:solidFill>
              <a:srgbClr val="FCD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98" name="Google Shape;2121;p43"/>
            <p:cNvSpPr/>
            <p:nvPr/>
          </p:nvSpPr>
          <p:spPr>
            <a:xfrm>
              <a:off x="7446075" y="1924394"/>
              <a:ext cx="366422" cy="75965"/>
            </a:xfrm>
            <a:custGeom>
              <a:avLst/>
              <a:gdLst/>
              <a:ahLst/>
              <a:cxnLst/>
              <a:rect l="l" t="t" r="r" b="b"/>
              <a:pathLst>
                <a:path w="9541" h="1978" extrusionOk="0">
                  <a:moveTo>
                    <a:pt x="1" y="0"/>
                  </a:moveTo>
                  <a:lnTo>
                    <a:pt x="1" y="1977"/>
                  </a:lnTo>
                  <a:lnTo>
                    <a:pt x="9540" y="1977"/>
                  </a:lnTo>
                  <a:lnTo>
                    <a:pt x="9540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499" name="Google Shape;2122;p43"/>
            <p:cNvSpPr/>
            <p:nvPr/>
          </p:nvSpPr>
          <p:spPr>
            <a:xfrm>
              <a:off x="7561981" y="1820355"/>
              <a:ext cx="130078" cy="130155"/>
            </a:xfrm>
            <a:custGeom>
              <a:avLst/>
              <a:gdLst/>
              <a:ahLst/>
              <a:cxnLst/>
              <a:rect l="l" t="t" r="r" b="b"/>
              <a:pathLst>
                <a:path w="3387" h="3389" extrusionOk="0">
                  <a:moveTo>
                    <a:pt x="1691" y="278"/>
                  </a:moveTo>
                  <a:cubicBezTo>
                    <a:pt x="2471" y="278"/>
                    <a:pt x="3108" y="916"/>
                    <a:pt x="3108" y="1695"/>
                  </a:cubicBezTo>
                  <a:cubicBezTo>
                    <a:pt x="3111" y="2091"/>
                    <a:pt x="2948" y="2450"/>
                    <a:pt x="2683" y="2708"/>
                  </a:cubicBezTo>
                  <a:cubicBezTo>
                    <a:pt x="2427" y="2960"/>
                    <a:pt x="2079" y="3112"/>
                    <a:pt x="1693" y="3112"/>
                  </a:cubicBezTo>
                  <a:cubicBezTo>
                    <a:pt x="1308" y="3112"/>
                    <a:pt x="959" y="2960"/>
                    <a:pt x="704" y="2708"/>
                  </a:cubicBezTo>
                  <a:cubicBezTo>
                    <a:pt x="442" y="2450"/>
                    <a:pt x="277" y="2091"/>
                    <a:pt x="277" y="1695"/>
                  </a:cubicBezTo>
                  <a:cubicBezTo>
                    <a:pt x="277" y="916"/>
                    <a:pt x="911" y="278"/>
                    <a:pt x="1691" y="278"/>
                  </a:cubicBezTo>
                  <a:close/>
                  <a:moveTo>
                    <a:pt x="1693" y="0"/>
                  </a:moveTo>
                  <a:cubicBezTo>
                    <a:pt x="1645" y="0"/>
                    <a:pt x="1602" y="4"/>
                    <a:pt x="1553" y="6"/>
                  </a:cubicBezTo>
                  <a:cubicBezTo>
                    <a:pt x="684" y="76"/>
                    <a:pt x="0" y="809"/>
                    <a:pt x="0" y="1695"/>
                  </a:cubicBezTo>
                  <a:cubicBezTo>
                    <a:pt x="0" y="2074"/>
                    <a:pt x="125" y="2426"/>
                    <a:pt x="338" y="2708"/>
                  </a:cubicBezTo>
                  <a:cubicBezTo>
                    <a:pt x="646" y="3120"/>
                    <a:pt x="1138" y="3389"/>
                    <a:pt x="1691" y="3389"/>
                  </a:cubicBezTo>
                  <a:cubicBezTo>
                    <a:pt x="2247" y="3389"/>
                    <a:pt x="2740" y="3120"/>
                    <a:pt x="3044" y="2708"/>
                  </a:cubicBezTo>
                  <a:cubicBezTo>
                    <a:pt x="3260" y="2426"/>
                    <a:pt x="3384" y="2074"/>
                    <a:pt x="3384" y="1695"/>
                  </a:cubicBezTo>
                  <a:cubicBezTo>
                    <a:pt x="3387" y="809"/>
                    <a:pt x="2704" y="76"/>
                    <a:pt x="1831" y="6"/>
                  </a:cubicBezTo>
                  <a:cubicBezTo>
                    <a:pt x="1785" y="4"/>
                    <a:pt x="1741" y="0"/>
                    <a:pt x="169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500" name="Google Shape;2123;p43"/>
            <p:cNvSpPr/>
            <p:nvPr/>
          </p:nvSpPr>
          <p:spPr>
            <a:xfrm>
              <a:off x="7621662" y="1064160"/>
              <a:ext cx="10677" cy="761571"/>
            </a:xfrm>
            <a:custGeom>
              <a:avLst/>
              <a:gdLst/>
              <a:ahLst/>
              <a:cxnLst/>
              <a:rect l="l" t="t" r="r" b="b"/>
              <a:pathLst>
                <a:path w="278" h="19830" extrusionOk="0">
                  <a:moveTo>
                    <a:pt x="277" y="0"/>
                  </a:moveTo>
                  <a:cubicBezTo>
                    <a:pt x="184" y="0"/>
                    <a:pt x="91" y="0"/>
                    <a:pt x="1" y="3"/>
                  </a:cubicBezTo>
                  <a:lnTo>
                    <a:pt x="1" y="19830"/>
                  </a:lnTo>
                  <a:lnTo>
                    <a:pt x="277" y="1983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09731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975" y="-20711"/>
            <a:ext cx="4136784" cy="2363876"/>
          </a:xfrm>
          <a:prstGeom prst="rect">
            <a:avLst/>
          </a:prstGeom>
        </p:spPr>
      </p:pic>
      <p:pic>
        <p:nvPicPr>
          <p:cNvPr id="2097319" name="Picture 38" descr="A picture containing toy, doll  Description automatically generat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9551" y="3250843"/>
            <a:ext cx="3551781" cy="3551781"/>
          </a:xfrm>
          <a:prstGeom prst="rect">
            <a:avLst/>
          </a:prstGeom>
        </p:spPr>
      </p:pic>
      <p:pic>
        <p:nvPicPr>
          <p:cNvPr id="2097320" name="Picture 39" descr="A picture containing toy, doll  Description automatically generate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1343" y="3455472"/>
            <a:ext cx="3551781" cy="3551781"/>
          </a:xfrm>
          <a:prstGeom prst="rect">
            <a:avLst/>
          </a:prstGeom>
        </p:spPr>
      </p:pic>
      <p:sp>
        <p:nvSpPr>
          <p:cNvPr id="1049501" name="TextBox 4"/>
          <p:cNvSpPr txBox="1"/>
          <p:nvPr/>
        </p:nvSpPr>
        <p:spPr>
          <a:xfrm>
            <a:off x="2746363" y="2947640"/>
            <a:ext cx="6361266" cy="113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CỦNG CỐ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0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97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209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9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97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97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97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ến-thắng-trò-chơ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97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97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97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ến-thắng-trò-chơ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2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9505" name="Title 3"/>
          <p:cNvSpPr>
            <a:spLocks noGrp="1"/>
          </p:cNvSpPr>
          <p:nvPr>
            <p:ph type="title" idx="4294967295"/>
          </p:nvPr>
        </p:nvSpPr>
        <p:spPr>
          <a:xfrm>
            <a:off x="1399119" y="1409701"/>
            <a:ext cx="9050503" cy="1263651"/>
          </a:xfrm>
        </p:spPr>
        <p:txBody>
          <a:bodyPr/>
          <a:lstStyle/>
          <a:p>
            <a:r>
              <a:rPr lang="en-US" sz="7200">
                <a:solidFill>
                  <a:schemeClr val="tx2"/>
                </a:solidFill>
                <a:latin typeface="+mj-lt"/>
              </a:rPr>
              <a:t>CHỌN QUÀ</a:t>
            </a:r>
            <a:endParaRPr lang="en-US" sz="7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97322" name="Picture 2" descr="Christmas presents clipart. Free download transparent .PNG | Creaz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1700" y="2861856"/>
            <a:ext cx="4885339" cy="34112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23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9509" name="AutoShape 2" descr="Free Christmas Present Boxes, Download Free Christmas Present Boxes png  images, Free ClipArts on Clipart Library"/>
          <p:cNvSpPr>
            <a:spLocks noChangeAspect="1" noChangeArrowheads="1"/>
          </p:cNvSpPr>
          <p:nvPr/>
        </p:nvSpPr>
        <p:spPr bwMode="auto">
          <a:xfrm>
            <a:off x="155963" y="-144461"/>
            <a:ext cx="305556" cy="304801"/>
          </a:xfrm>
          <a:prstGeom prst="rect">
            <a:avLst/>
          </a:prstGeom>
          <a:noFill/>
        </p:spPr>
        <p:txBody>
          <a:bodyPr vert="horz" wrap="square" lIns="91570" tIns="45786" rIns="91570" bIns="45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097324" name="Picture 6" descr="Free Christmas Present Boxes, Download Free Christmas Present Boxes png  images, Free ClipArts on Clipart Library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282" y="2923520"/>
            <a:ext cx="3074460" cy="2324101"/>
          </a:xfrm>
          <a:prstGeom prst="rect">
            <a:avLst/>
          </a:prstGeom>
          <a:noFill/>
        </p:spPr>
      </p:pic>
      <p:pic>
        <p:nvPicPr>
          <p:cNvPr id="2097325" name="Picture 8" descr="32 Gift boxes ideas | birthday clips, birthday clipart, clip ar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10344" y="1905000"/>
            <a:ext cx="2230595" cy="2509485"/>
          </a:xfrm>
          <a:prstGeom prst="rect">
            <a:avLst/>
          </a:prstGeom>
          <a:noFill/>
        </p:spPr>
      </p:pic>
      <p:pic>
        <p:nvPicPr>
          <p:cNvPr id="2097326" name="Picture 10" descr="Bow, box, cartoon, gift, present, ribbon, style icon - Download on  Iconfinder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88888" y="1943609"/>
            <a:ext cx="3456884" cy="3448334"/>
          </a:xfrm>
          <a:prstGeom prst="rect">
            <a:avLst/>
          </a:prstGeom>
          <a:noFill/>
        </p:spPr>
      </p:pic>
      <p:pic>
        <p:nvPicPr>
          <p:cNvPr id="2097327" name="Picture 12" descr="Gift box | 3D CAD Model Library | GrabCAD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69615" y="1904999"/>
            <a:ext cx="2834912" cy="2120924"/>
          </a:xfrm>
          <a:prstGeom prst="rect">
            <a:avLst/>
          </a:prstGeom>
          <a:noFill/>
        </p:spPr>
      </p:pic>
      <p:pic>
        <p:nvPicPr>
          <p:cNvPr id="2097328" name="Picture 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191050" y="5828579"/>
            <a:ext cx="1834625" cy="1029423"/>
          </a:xfrm>
          <a:prstGeom prst="rect">
            <a:avLst/>
          </a:prstGeom>
        </p:spPr>
      </p:pic>
      <p:pic>
        <p:nvPicPr>
          <p:cNvPr id="2097329" name="Picture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3181" y="3238933"/>
            <a:ext cx="1167031" cy="1117579"/>
          </a:xfrm>
          <a:prstGeom prst="rect">
            <a:avLst/>
          </a:prstGeom>
        </p:spPr>
      </p:pic>
      <p:pic>
        <p:nvPicPr>
          <p:cNvPr id="2097330" name="Picture 1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85363" y="2793977"/>
            <a:ext cx="1167031" cy="1117579"/>
          </a:xfrm>
          <a:prstGeom prst="rect">
            <a:avLst/>
          </a:prstGeom>
        </p:spPr>
      </p:pic>
      <p:pic>
        <p:nvPicPr>
          <p:cNvPr id="2097331" name="Picture 1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03957" y="3051836"/>
            <a:ext cx="1167031" cy="1117579"/>
          </a:xfrm>
          <a:prstGeom prst="rect">
            <a:avLst/>
          </a:prstGeom>
        </p:spPr>
      </p:pic>
      <p:pic>
        <p:nvPicPr>
          <p:cNvPr id="2097332" name="Picture 1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729123" y="2493047"/>
            <a:ext cx="1167031" cy="1117579"/>
          </a:xfrm>
          <a:prstGeom prst="rect">
            <a:avLst/>
          </a:prstGeom>
        </p:spPr>
      </p:pic>
      <p:pic>
        <p:nvPicPr>
          <p:cNvPr id="2097333" name="Picture 1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79002" y="3036766"/>
            <a:ext cx="1412107" cy="1352271"/>
          </a:xfrm>
          <a:prstGeom prst="rect">
            <a:avLst/>
          </a:prstGeom>
        </p:spPr>
      </p:pic>
      <p:pic>
        <p:nvPicPr>
          <p:cNvPr id="2097334" name="Picture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11277" y="3797723"/>
            <a:ext cx="1412107" cy="1352271"/>
          </a:xfrm>
          <a:prstGeom prst="rect">
            <a:avLst/>
          </a:prstGeom>
        </p:spPr>
      </p:pic>
      <p:pic>
        <p:nvPicPr>
          <p:cNvPr id="2097335" name="Picture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7532" y="3062214"/>
            <a:ext cx="1412107" cy="13522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97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97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97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97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3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97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97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9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9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9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9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3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97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97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9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9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9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97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9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97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97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9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3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97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97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9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97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3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Rectangle: Rounded Corners 32"/>
          <p:cNvSpPr/>
          <p:nvPr/>
        </p:nvSpPr>
        <p:spPr>
          <a:xfrm>
            <a:off x="149069" y="122551"/>
            <a:ext cx="11893862" cy="648906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513" name="矩形 10"/>
          <p:cNvSpPr/>
          <p:nvPr/>
        </p:nvSpPr>
        <p:spPr>
          <a:xfrm>
            <a:off x="9531297" y="2396971"/>
            <a:ext cx="269585" cy="310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97336" name="图片 18"/>
          <p:cNvPicPr>
            <a:picLocks noChangeAspect="1"/>
          </p:cNvPicPr>
          <p:nvPr/>
        </p:nvPicPr>
        <p:blipFill rotWithShape="1">
          <a:blip r:embed="rId7" cstate="print"/>
          <a:srcRect l="85729" t="49594" r="-101" b="-33"/>
          <a:stretch>
            <a:fillRect/>
          </a:stretch>
        </p:blipFill>
        <p:spPr>
          <a:xfrm>
            <a:off x="10040645" y="4150441"/>
            <a:ext cx="2151355" cy="2707560"/>
          </a:xfrm>
          <a:prstGeom prst="rect">
            <a:avLst/>
          </a:prstGeom>
        </p:spPr>
      </p:pic>
      <p:pic>
        <p:nvPicPr>
          <p:cNvPr id="2097337" name="图片 20"/>
          <p:cNvPicPr>
            <a:picLocks noChangeAspect="1"/>
          </p:cNvPicPr>
          <p:nvPr/>
        </p:nvPicPr>
        <p:blipFill rotWithShape="1">
          <a:blip r:embed="rId7"/>
          <a:srcRect l="79109" t="32510" r="3721" b="39496"/>
          <a:stretch>
            <a:fillRect/>
          </a:stretch>
        </p:blipFill>
        <p:spPr>
          <a:xfrm>
            <a:off x="-2" y="-17764"/>
            <a:ext cx="3060798" cy="1789497"/>
          </a:xfrm>
          <a:prstGeom prst="rect">
            <a:avLst/>
          </a:prstGeom>
        </p:spPr>
      </p:pic>
      <p:sp>
        <p:nvSpPr>
          <p:cNvPr id="1049514" name="Rectangle 36"/>
          <p:cNvSpPr/>
          <p:nvPr/>
        </p:nvSpPr>
        <p:spPr>
          <a:xfrm>
            <a:off x="1723589" y="5000619"/>
            <a:ext cx="8873344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898" tIns="60948" rIns="121898" bIns="6094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Nhân dịp mùa xuân đến.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049515" name="Rectangle 37"/>
          <p:cNvSpPr/>
          <p:nvPr/>
        </p:nvSpPr>
        <p:spPr>
          <a:xfrm>
            <a:off x="1716117" y="3757845"/>
            <a:ext cx="8873344" cy="94512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898" tIns="60948" rIns="121898" bIns="6094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Nhân dịp mùa hè đến. </a:t>
            </a:r>
          </a:p>
        </p:txBody>
      </p:sp>
      <p:pic>
        <p:nvPicPr>
          <p:cNvPr id="2097338" name="Picture 3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91359" y="5060556"/>
            <a:ext cx="800076" cy="782741"/>
          </a:xfrm>
          <a:prstGeom prst="rect">
            <a:avLst/>
          </a:prstGeom>
        </p:spPr>
      </p:pic>
      <p:pic>
        <p:nvPicPr>
          <p:cNvPr id="2097339" name="Picture 3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07786" y="3828147"/>
            <a:ext cx="809559" cy="778352"/>
          </a:xfrm>
          <a:prstGeom prst="rect">
            <a:avLst/>
          </a:prstGeom>
        </p:spPr>
      </p:pic>
      <p:sp>
        <p:nvSpPr>
          <p:cNvPr id="1049516" name="Rectangle 40"/>
          <p:cNvSpPr/>
          <p:nvPr/>
        </p:nvSpPr>
        <p:spPr>
          <a:xfrm>
            <a:off x="1721099" y="2527048"/>
            <a:ext cx="8873344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898" tIns="60948" rIns="121898" bIns="6094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A.Nhân dịp ngày 20/11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2097340" name="Picture 4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07786" y="2604001"/>
            <a:ext cx="809559" cy="778352"/>
          </a:xfrm>
          <a:prstGeom prst="rect">
            <a:avLst/>
          </a:prstGeom>
        </p:spPr>
      </p:pic>
      <p:sp>
        <p:nvSpPr>
          <p:cNvPr id="1049517" name="Rectangle 42"/>
          <p:cNvSpPr/>
          <p:nvPr/>
        </p:nvSpPr>
        <p:spPr>
          <a:xfrm>
            <a:off x="1297858" y="747253"/>
            <a:ext cx="9688881" cy="12394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Trường bạn nhỏ trong bài thơ “ Rộn ràng hội xuân” tổ chức ngày hội nhân dịp gì?</a:t>
            </a:r>
          </a:p>
        </p:txBody>
      </p:sp>
      <p:pic>
        <p:nvPicPr>
          <p:cNvPr id="2097341" name="Picture 6" descr="Free Christmas Present Boxes, Download Free Christmas Present Boxes png  images, Free ClipArts on Clipart Library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986739" y="39749"/>
            <a:ext cx="1205263" cy="911104"/>
          </a:xfrm>
          <a:prstGeom prst="rect">
            <a:avLst/>
          </a:prstGeom>
          <a:noFill/>
        </p:spPr>
      </p:pic>
      <p:pic>
        <p:nvPicPr>
          <p:cNvPr id="2" name="luvvoice.com-20260131-9t5y9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04072" y="1334913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49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4951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9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495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4951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49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495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097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97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5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9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04951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049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0495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04951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049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0495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97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97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5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9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97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97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5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49514" grpId="0" animBg="1"/>
      <p:bldP spid="1049515" grpId="0" animBg="1"/>
      <p:bldP spid="1049516" grpId="0" animBg="1"/>
      <p:bldP spid="10495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8" name="Rectangle: Rounded Corners 32"/>
          <p:cNvSpPr/>
          <p:nvPr/>
        </p:nvSpPr>
        <p:spPr>
          <a:xfrm>
            <a:off x="149069" y="122551"/>
            <a:ext cx="11893862" cy="648906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519" name="矩形 10"/>
          <p:cNvSpPr/>
          <p:nvPr/>
        </p:nvSpPr>
        <p:spPr>
          <a:xfrm>
            <a:off x="9531297" y="2396971"/>
            <a:ext cx="269585" cy="310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97342" name="图片 18"/>
          <p:cNvPicPr>
            <a:picLocks noChangeAspect="1"/>
          </p:cNvPicPr>
          <p:nvPr/>
        </p:nvPicPr>
        <p:blipFill rotWithShape="1">
          <a:blip r:embed="rId7" cstate="print"/>
          <a:srcRect l="85729" t="49594" r="-101" b="-33"/>
          <a:stretch>
            <a:fillRect/>
          </a:stretch>
        </p:blipFill>
        <p:spPr>
          <a:xfrm>
            <a:off x="10040645" y="4150441"/>
            <a:ext cx="2151355" cy="2707560"/>
          </a:xfrm>
          <a:prstGeom prst="rect">
            <a:avLst/>
          </a:prstGeom>
        </p:spPr>
      </p:pic>
      <p:sp>
        <p:nvSpPr>
          <p:cNvPr id="1049520" name="Rectangle 17"/>
          <p:cNvSpPr/>
          <p:nvPr/>
        </p:nvSpPr>
        <p:spPr>
          <a:xfrm>
            <a:off x="1401097" y="762002"/>
            <a:ext cx="9583801" cy="123949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Trong ngày hội xuân trường bạn nhỏ tổ chức mấy gian hàng?</a:t>
            </a:r>
          </a:p>
        </p:txBody>
      </p:sp>
      <p:pic>
        <p:nvPicPr>
          <p:cNvPr id="2097343" name="Picture 10" descr="Bow, box, cartoon, gift, present, ribbon, style icon - Download on  Iconfinder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84898" y="-304798"/>
            <a:ext cx="1549588" cy="1545756"/>
          </a:xfrm>
          <a:prstGeom prst="rect">
            <a:avLst/>
          </a:prstGeom>
          <a:noFill/>
        </p:spPr>
      </p:pic>
      <p:sp>
        <p:nvSpPr>
          <p:cNvPr id="1049521" name="Rectangle 19"/>
          <p:cNvSpPr/>
          <p:nvPr/>
        </p:nvSpPr>
        <p:spPr>
          <a:xfrm>
            <a:off x="1878345" y="2514603"/>
            <a:ext cx="8873344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898" tIns="60948" rIns="121898" bIns="6094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4 bốn gian hàng.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</a:p>
        </p:txBody>
      </p:sp>
      <p:sp>
        <p:nvSpPr>
          <p:cNvPr id="1049522" name="Rectangle 20"/>
          <p:cNvSpPr/>
          <p:nvPr/>
        </p:nvSpPr>
        <p:spPr>
          <a:xfrm>
            <a:off x="1878345" y="3757833"/>
            <a:ext cx="8873344" cy="94512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898" tIns="60948" rIns="121898" bIns="6094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3 bốn gian hàng.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</a:p>
        </p:txBody>
      </p:sp>
      <p:pic>
        <p:nvPicPr>
          <p:cNvPr id="2097344" name="Picture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46118" y="2574540"/>
            <a:ext cx="800076" cy="782741"/>
          </a:xfrm>
          <a:prstGeom prst="rect">
            <a:avLst/>
          </a:prstGeom>
        </p:spPr>
      </p:pic>
      <p:pic>
        <p:nvPicPr>
          <p:cNvPr id="2097345" name="Picture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70014" y="3828133"/>
            <a:ext cx="809559" cy="778352"/>
          </a:xfrm>
          <a:prstGeom prst="rect">
            <a:avLst/>
          </a:prstGeom>
        </p:spPr>
      </p:pic>
      <p:sp>
        <p:nvSpPr>
          <p:cNvPr id="1049523" name="Rectangle 23"/>
          <p:cNvSpPr/>
          <p:nvPr/>
        </p:nvSpPr>
        <p:spPr>
          <a:xfrm>
            <a:off x="1883327" y="5029200"/>
            <a:ext cx="8873344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898" tIns="60948" rIns="121898" bIns="6094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C. 2 bốn gian hàng.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</a:p>
        </p:txBody>
      </p:sp>
      <p:pic>
        <p:nvPicPr>
          <p:cNvPr id="2097346" name="Picture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70014" y="5106155"/>
            <a:ext cx="809559" cy="778352"/>
          </a:xfrm>
          <a:prstGeom prst="rect">
            <a:avLst/>
          </a:prstGeom>
        </p:spPr>
      </p:pic>
      <p:pic>
        <p:nvPicPr>
          <p:cNvPr id="2097347" name="图片 20"/>
          <p:cNvPicPr>
            <a:picLocks noChangeAspect="1"/>
          </p:cNvPicPr>
          <p:nvPr/>
        </p:nvPicPr>
        <p:blipFill rotWithShape="1">
          <a:blip r:embed="rId7"/>
          <a:srcRect l="79109" t="32510" r="3721" b="39496"/>
          <a:stretch>
            <a:fillRect/>
          </a:stretch>
        </p:blipFill>
        <p:spPr>
          <a:xfrm>
            <a:off x="-2" y="-17764"/>
            <a:ext cx="3060798" cy="1789497"/>
          </a:xfrm>
          <a:prstGeom prst="rect">
            <a:avLst/>
          </a:prstGeom>
        </p:spPr>
      </p:pic>
      <p:pic>
        <p:nvPicPr>
          <p:cNvPr id="2" name="luvvoice.com-20260131-06PrH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63902" y="134417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9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9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9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9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9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49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4952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9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495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4952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49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495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097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97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5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9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04952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049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049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04952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049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049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9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9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5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9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04952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49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0495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04952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049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0495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9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9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5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49520" grpId="0" animBg="1"/>
      <p:bldP spid="1049521" grpId="0" animBg="1"/>
      <p:bldP spid="1049522" grpId="0" animBg="1"/>
      <p:bldP spid="1049523" grpId="0" animBg="1"/>
    </p:bldLst>
  </p:timing>
</p:sld>
</file>

<file path=ppt/theme/theme1.xml><?xml version="1.0" encoding="utf-8"?>
<a:theme xmlns:a="http://schemas.openxmlformats.org/drawingml/2006/main" name="Shangyuan Festival by Slidesgo">
  <a:themeElements>
    <a:clrScheme name="Simple Light">
      <a:dk1>
        <a:srgbClr val="191919"/>
      </a:dk1>
      <a:lt1>
        <a:srgbClr val="F9BA6C"/>
      </a:lt1>
      <a:dk2>
        <a:srgbClr val="E01C1E"/>
      </a:dk2>
      <a:lt2>
        <a:srgbClr val="F78F13"/>
      </a:lt2>
      <a:accent1>
        <a:srgbClr val="288B5C"/>
      </a:accent1>
      <a:accent2>
        <a:srgbClr val="FCDEAF"/>
      </a:accent2>
      <a:accent3>
        <a:srgbClr val="FFAACB"/>
      </a:accent3>
      <a:accent4>
        <a:srgbClr val="EEEEE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Custom</PresentationFormat>
  <Paragraphs>38</Paragraphs>
  <Slides>12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Shangyuan Festival by Slidesgo</vt:lpstr>
      <vt:lpstr>Response to Intervention: The Alphabet by Slidesgo</vt:lpstr>
      <vt:lpstr>Bài 3- Tiết 2 Rộn ràng hội xuân</vt:lpstr>
      <vt:lpstr>PowerPoint Presentation</vt:lpstr>
      <vt:lpstr>PowerPoint Presentation</vt:lpstr>
      <vt:lpstr>PowerPoint Presentation</vt:lpstr>
      <vt:lpstr>PowerPoint Presentation</vt:lpstr>
      <vt:lpstr>CHỌN QUÀ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3- Tiết 2 Rộn ràng hội xuân</dc:title>
  <dc:creator>Lan Hương;0354473852</dc:creator>
  <cp:lastModifiedBy>Windows 10</cp:lastModifiedBy>
  <cp:revision>3</cp:revision>
  <dcterms:created xsi:type="dcterms:W3CDTF">2018-04-09T14:31:45Z</dcterms:created>
  <dcterms:modified xsi:type="dcterms:W3CDTF">2026-02-02T01:39:45Z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cb8a1c44c15643b19bf33e65ce3b3ce8</vt:lpwstr>
  </property>
</Properties>
</file>