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9" r:id="rId4"/>
    <p:sldId id="256" r:id="rId5"/>
    <p:sldId id="257" r:id="rId6"/>
    <p:sldId id="262" r:id="rId7"/>
    <p:sldId id="263" r:id="rId8"/>
    <p:sldId id="270" r:id="rId9"/>
    <p:sldId id="271" r:id="rId10"/>
    <p:sldId id="264" r:id="rId11"/>
    <p:sldId id="265" r:id="rId12"/>
    <p:sldId id="260" r:id="rId13"/>
    <p:sldId id="261" r:id="rId14"/>
    <p:sldId id="272" r:id="rId15"/>
    <p:sldId id="273" r:id="rId16"/>
    <p:sldId id="26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4755-2832-4A85-9F3C-9ECC109D1C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EE41-0DAB-467C-A0FC-A3E51B8CF1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0330"/>
            <a:ext cx="12192000" cy="6645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680" y="5007610"/>
            <a:ext cx="9892665" cy="1544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vi-V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Giáo viên: Đặng Thị Mỹ Loan</a:t>
            </a:r>
            <a:endParaRPr lang="en-US" alt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  <a:p>
            <a:pPr algn="ctr"/>
            <a:endParaRPr lang="en-US" alt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87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smtClean="0"/>
              <a:t>Như bông hoa nhỏ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224155" y="519430"/>
            <a:ext cx="7508240" cy="62083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800" smtClean="0"/>
              <a:t>Không mọc lên từ đất</a:t>
            </a:r>
            <a:endParaRPr lang="en-US" sz="2800" smtClean="0"/>
          </a:p>
          <a:p>
            <a:r>
              <a:rPr lang="en-US" sz="2800" smtClean="0"/>
              <a:t>Chẳng rơi xuống từ trời</a:t>
            </a:r>
            <a:endParaRPr lang="en-US" sz="2800" smtClean="0"/>
          </a:p>
          <a:p>
            <a:r>
              <a:rPr lang="en-US" sz="2800" smtClean="0"/>
              <a:t>Mà như bông hoa nhỏ</a:t>
            </a:r>
            <a:endParaRPr lang="en-US" sz="2800" smtClean="0"/>
          </a:p>
          <a:p>
            <a:r>
              <a:rPr lang="en-US" sz="2800" smtClean="0"/>
              <a:t>Được yêu thương suốt đời. 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Là hoa của bố mẹ</a:t>
            </a:r>
            <a:endParaRPr lang="en-US" sz="2800" smtClean="0"/>
          </a:p>
          <a:p>
            <a:r>
              <a:rPr lang="en-US" sz="2800" smtClean="0"/>
              <a:t>Là hoa của thầy cô</a:t>
            </a:r>
            <a:endParaRPr lang="en-US" sz="2800" smtClean="0"/>
          </a:p>
          <a:p>
            <a:r>
              <a:rPr lang="en-US" sz="2800" smtClean="0"/>
              <a:t>Như mỗi lần đi học</a:t>
            </a:r>
            <a:endParaRPr lang="en-US" sz="2800" smtClean="0"/>
          </a:p>
          <a:p>
            <a:r>
              <a:rPr lang="en-US" sz="2800" smtClean="0"/>
              <a:t>Mưa nắng đều xòe ô.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Bao nhiều bạn trong lớp</a:t>
            </a:r>
            <a:endParaRPr lang="en-US" sz="2800" smtClean="0"/>
          </a:p>
          <a:p>
            <a:r>
              <a:rPr lang="en-US" sz="2800" smtClean="0"/>
              <a:t>Bấy nhiêu màu hoa tươi</a:t>
            </a:r>
            <a:endParaRPr lang="en-US" sz="2800" smtClean="0"/>
          </a:p>
          <a:p>
            <a:r>
              <a:rPr lang="en-US" sz="2800" smtClean="0"/>
              <a:t>Một bông hoa biết hát</a:t>
            </a:r>
            <a:endParaRPr lang="en-US" sz="2800" smtClean="0"/>
          </a:p>
          <a:p>
            <a:r>
              <a:rPr lang="en-US" sz="2800" smtClean="0"/>
              <a:t>Cả vườn hoa biết cười… </a:t>
            </a:r>
            <a:endParaRPr lang="en-US" sz="2800" smtClean="0"/>
          </a:p>
          <a:p>
            <a:r>
              <a:rPr lang="en-US" sz="2800" smtClean="0"/>
              <a:t>                                                  Đặng Vương Hưng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5672470" y="261610"/>
            <a:ext cx="5601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1. Bông hoa nhỏ trong bài thơ là ai? </a:t>
            </a:r>
            <a:endParaRPr lang="en-US" sz="2800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15944" y="1081825"/>
            <a:ext cx="4565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4608" y="781089"/>
            <a:ext cx="5947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Bông hoa nhỏ trong bài thơ là bạn nhỏ</a:t>
            </a:r>
            <a:endParaRPr lang="en-US" sz="2800" b="1"/>
          </a:p>
        </p:txBody>
      </p:sp>
      <p:sp>
        <p:nvSpPr>
          <p:cNvPr id="8" name="Rectangle 7"/>
          <p:cNvSpPr/>
          <p:nvPr/>
        </p:nvSpPr>
        <p:spPr>
          <a:xfrm>
            <a:off x="5854608" y="1823788"/>
            <a:ext cx="4758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2. Học thuộc khổ thơ em thích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314"/>
          <a:stretch>
            <a:fillRect/>
          </a:stretch>
        </p:blipFill>
        <p:spPr>
          <a:xfrm>
            <a:off x="605306" y="218941"/>
            <a:ext cx="10830987" cy="632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77" y="257577"/>
            <a:ext cx="11990323" cy="645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441325" y="914400"/>
            <a:ext cx="111118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HP001 5 hàng 1 ô ly" panose="020B0603050302020204" charset="0"/>
                <a:ea typeface="HP001 4H" panose="020B0603050302020204" pitchFamily="34" charset="-127"/>
                <a:cs typeface="HP001 5 hàng 1 ô ly" panose="020B0603050302020204" charset="0"/>
                <a:sym typeface="+mn-ea"/>
              </a:rPr>
              <a:t>   </a:t>
            </a:r>
            <a:r>
              <a:rPr lang="en-US" altLang="en-US" sz="4800" dirty="0">
                <a:solidFill>
                  <a:srgbClr val="FF0000"/>
                </a:solidFill>
                <a:latin typeface="HP001 5 hàng 1 ô ly" panose="020B0603050302020204" charset="0"/>
                <a:ea typeface="HP001 4H" panose="020B0603050302020204" pitchFamily="34" charset="-127"/>
                <a:cs typeface="HP001 5 hàng 1 ô ly" panose="020B0603050302020204" charset="0"/>
                <a:sym typeface="+mn-ea"/>
              </a:rPr>
              <a:t>Những việc tō mà mình đã làm đó là: Giúp đỡ ngưƟ lớn tuĔ qua đường, giúp đỡ bạn bè trong hǌ tập. Tớ còn giúp mŎ em bé đi lạc tìm đưϑ bố mẹ.</a:t>
            </a:r>
            <a:endParaRPr lang="en-US" altLang="en-US" sz="4800" dirty="0">
              <a:solidFill>
                <a:srgbClr val="FF0000"/>
              </a:solidFill>
              <a:latin typeface="HP001 5 hàng 1 ô ly" panose="020B0603050302020204" charset="0"/>
              <a:ea typeface="HP001 4H" panose="020B0603050302020204" pitchFamily="34" charset="-127"/>
              <a:cs typeface="HP001 5 hàng 1 ô ly" panose="020B060305030202020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25" y="0"/>
            <a:ext cx="120161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la bong hong nho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rcRect l="9699" t="-4201" r="9824"/>
          <a:stretch>
            <a:fillRect/>
          </a:stretch>
        </p:blipFill>
        <p:spPr>
          <a:xfrm>
            <a:off x="0" y="-144780"/>
            <a:ext cx="12115165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93000"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1670050" y="3099435"/>
            <a:ext cx="9521190" cy="100838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noAutofit/>
          </a:bodyPr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757680"/>
            <a:ext cx="12191365" cy="5099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940" y="660164"/>
            <a:ext cx="1093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CHỦ ĐỀ 21: NHỮNG BÔNG HOA NHỎ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462" y="1429236"/>
            <a:ext cx="10524220" cy="3461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556" y="5507641"/>
            <a:ext cx="1186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cho biết bạn nhỏ được những ai yêu thương?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940" y="660164"/>
            <a:ext cx="1093185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charset="0"/>
                <a:cs typeface="VNI-Avo" charset="0"/>
              </a:rPr>
              <a:t>BAØI 3 </a:t>
            </a:r>
            <a:r>
              <a:rPr 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: </a:t>
            </a:r>
            <a:r>
              <a:rPr 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charset="0"/>
                <a:cs typeface="VNI-Avo" charset="0"/>
              </a:rPr>
              <a:t>NH</a:t>
            </a:r>
            <a:r>
              <a:rPr lang="en-US" alt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charset="0"/>
                <a:cs typeface="VNI-Avo" charset="0"/>
              </a:rPr>
              <a:t>Ö</a:t>
            </a:r>
            <a:r>
              <a:rPr 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charset="0"/>
                <a:cs typeface="VNI-Avo" charset="0"/>
              </a:rPr>
              <a:t> </a:t>
            </a:r>
            <a:r>
              <a:rPr lang="vi-V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BÔNG HOA NHỎ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031" y="-37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smtClean="0"/>
              <a:t>Như bông hoa nhỏ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3817529" y="498045"/>
            <a:ext cx="75079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Không mọc lên từ đất</a:t>
            </a:r>
            <a:endParaRPr lang="en-US" sz="2800" smtClean="0"/>
          </a:p>
          <a:p>
            <a:r>
              <a:rPr lang="en-US" sz="2800" smtClean="0"/>
              <a:t>Chẳng rơi xuống từ trời</a:t>
            </a:r>
            <a:endParaRPr lang="en-US" sz="2800" smtClean="0"/>
          </a:p>
          <a:p>
            <a:r>
              <a:rPr lang="en-US" sz="2800" smtClean="0"/>
              <a:t>Mà như bông hoa nhỏ</a:t>
            </a:r>
            <a:endParaRPr lang="en-US" sz="2800" smtClean="0"/>
          </a:p>
          <a:p>
            <a:r>
              <a:rPr lang="en-US" sz="2800" smtClean="0"/>
              <a:t>Được yêu thương suốt đời. 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Là hoa của bố mẹ</a:t>
            </a:r>
            <a:endParaRPr lang="en-US" sz="2800" smtClean="0"/>
          </a:p>
          <a:p>
            <a:r>
              <a:rPr lang="en-US" sz="2800" smtClean="0"/>
              <a:t>Là hoa của thầy cô</a:t>
            </a:r>
            <a:endParaRPr lang="en-US" sz="2800" smtClean="0"/>
          </a:p>
          <a:p>
            <a:r>
              <a:rPr lang="en-US" sz="2800" smtClean="0"/>
              <a:t>Như mỗi lần đi học</a:t>
            </a:r>
            <a:endParaRPr lang="en-US" sz="2800" smtClean="0"/>
          </a:p>
          <a:p>
            <a:r>
              <a:rPr lang="en-US" sz="2800" smtClean="0"/>
              <a:t>Mưa nắng đều xòe ô.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Bao nhiều bạn trong lớp</a:t>
            </a:r>
            <a:endParaRPr lang="en-US" sz="2800" smtClean="0"/>
          </a:p>
          <a:p>
            <a:r>
              <a:rPr lang="en-US" sz="2800" smtClean="0"/>
              <a:t>Bấy nhiêu màu hoa tươi</a:t>
            </a:r>
            <a:endParaRPr lang="en-US" sz="2800" smtClean="0"/>
          </a:p>
          <a:p>
            <a:r>
              <a:rPr lang="en-US" sz="2800" smtClean="0"/>
              <a:t>Một bông hoa biết hát</a:t>
            </a:r>
            <a:endParaRPr lang="en-US" sz="2800" smtClean="0"/>
          </a:p>
          <a:p>
            <a:r>
              <a:rPr lang="en-US" sz="2800" smtClean="0"/>
              <a:t>Cả vườn hoa biết cười… </a:t>
            </a:r>
            <a:endParaRPr lang="en-US" sz="2800" smtClean="0"/>
          </a:p>
          <a:p>
            <a:r>
              <a:rPr lang="en-US" sz="2800" smtClean="0"/>
              <a:t>                                                  Đặng Vương Hưng</a:t>
            </a:r>
            <a:endParaRPr lang="en-US" sz="2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5" y="519479"/>
            <a:ext cx="2977969" cy="33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4" y="2155578"/>
            <a:ext cx="3031817" cy="40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031" y="-37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smtClean="0"/>
              <a:t>Như bông hoa nhỏ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3817529" y="498045"/>
            <a:ext cx="7507923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Không mọc lên từ đất</a:t>
            </a:r>
            <a:endParaRPr lang="en-US" sz="2800" smtClean="0"/>
          </a:p>
          <a:p>
            <a:r>
              <a:rPr lang="en-US" sz="2800" smtClean="0"/>
              <a:t>Chẳng rơi xuống từ trời</a:t>
            </a:r>
            <a:endParaRPr lang="en-US" sz="2800" smtClean="0"/>
          </a:p>
          <a:p>
            <a:r>
              <a:rPr lang="en-US" sz="2800" smtClean="0"/>
              <a:t>Mà như bông hoa nhỏ</a:t>
            </a:r>
            <a:endParaRPr lang="en-US" sz="2800" smtClean="0"/>
          </a:p>
          <a:p>
            <a:r>
              <a:rPr lang="en-US" sz="2800" smtClean="0"/>
              <a:t>Được yêu thương suốt đời. 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Là hoa của bố mẹ</a:t>
            </a:r>
            <a:endParaRPr lang="en-US" sz="2800" smtClean="0"/>
          </a:p>
          <a:p>
            <a:r>
              <a:rPr lang="en-US" sz="2800" smtClean="0"/>
              <a:t>Là hoa của thầy cô</a:t>
            </a:r>
            <a:endParaRPr lang="en-US" sz="2800" smtClean="0"/>
          </a:p>
          <a:p>
            <a:r>
              <a:rPr lang="en-US" sz="2800" smtClean="0"/>
              <a:t>Như mỗi lần đi học</a:t>
            </a:r>
            <a:endParaRPr lang="en-US" sz="2800" smtClean="0"/>
          </a:p>
          <a:p>
            <a:r>
              <a:rPr lang="en-US" sz="2800" smtClean="0"/>
              <a:t>Mưa nắng đều xòe ô.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Bao nhiêu bạn trong lớp</a:t>
            </a:r>
            <a:endParaRPr lang="en-US" sz="2800" smtClean="0"/>
          </a:p>
          <a:p>
            <a:r>
              <a:rPr lang="en-US" sz="2800" smtClean="0"/>
              <a:t>Bấy nhiêu màu hoa tươi</a:t>
            </a:r>
            <a:endParaRPr lang="en-US" sz="2800" smtClean="0"/>
          </a:p>
          <a:p>
            <a:r>
              <a:rPr lang="en-US" sz="2800" smtClean="0"/>
              <a:t>Một bông hoa biết hát</a:t>
            </a:r>
            <a:endParaRPr lang="en-US" sz="2800" smtClean="0"/>
          </a:p>
          <a:p>
            <a:r>
              <a:rPr lang="en-US" sz="2800" smtClean="0"/>
              <a:t>Cả vườn hoa biết cười… </a:t>
            </a:r>
            <a:endParaRPr lang="en-US" sz="2800" smtClean="0"/>
          </a:p>
          <a:p>
            <a:r>
              <a:rPr lang="en-US" sz="2800" smtClean="0"/>
              <a:t>                                                  Đặng Vương Hưng</a:t>
            </a:r>
            <a:endParaRPr lang="en-US" sz="2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5" y="519479"/>
            <a:ext cx="2977969" cy="33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4" y="2155578"/>
            <a:ext cx="3031817" cy="40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0134" y="559600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137" y="1021265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137" y="1408788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4370" y="1809190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4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46" y="2711378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5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078" y="3151901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6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0240" y="3560027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7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564" y="3968445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8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078" y="4841722"/>
            <a:ext cx="35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9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0134" y="5258156"/>
            <a:ext cx="50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10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134" y="5658558"/>
            <a:ext cx="490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11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134" y="6131433"/>
            <a:ext cx="50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12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5" name="khong_moc_len_tu_datchang_roi_xuong_tu_troima_1afc121c-4d9d-4eb1-99f1-1244342e797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1850" y="4006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6" dur="27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711" y="1103699"/>
            <a:ext cx="6096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Như bông hoa nhỏ</a:t>
            </a:r>
            <a:endParaRPr lang="en-US" sz="4400" b="1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0344" y="2156030"/>
            <a:ext cx="7507923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mtClean="0"/>
              <a:t>Không mọc lên từ đất</a:t>
            </a:r>
            <a:endParaRPr lang="en-US" sz="4800" smtClean="0"/>
          </a:p>
          <a:p>
            <a:r>
              <a:rPr lang="en-US" sz="4800" smtClean="0"/>
              <a:t>Chẳng rơi xuống từ trời</a:t>
            </a:r>
            <a:endParaRPr lang="en-US" sz="4800" smtClean="0"/>
          </a:p>
          <a:p>
            <a:r>
              <a:rPr lang="en-US" sz="4800" smtClean="0"/>
              <a:t>Mà như bông hoa nhỏ</a:t>
            </a:r>
            <a:endParaRPr lang="en-US" sz="4800" smtClean="0"/>
          </a:p>
          <a:p>
            <a:r>
              <a:rPr lang="en-US" sz="4800" smtClean="0"/>
              <a:t>Được yêu thương suốt đời. </a:t>
            </a:r>
            <a:endParaRPr lang="en-US" sz="4800" smtClean="0"/>
          </a:p>
          <a:p>
            <a:endParaRPr lang="en-US" sz="4800"/>
          </a:p>
          <a:p>
            <a:endParaRPr lang="en-US" sz="4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8" y="260789"/>
            <a:ext cx="2247006" cy="24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49" y="2154943"/>
            <a:ext cx="3031817" cy="40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8649" y="1243535"/>
            <a:ext cx="7507923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/>
          </a:p>
          <a:p>
            <a:r>
              <a:rPr lang="en-US" sz="4800" smtClean="0"/>
              <a:t>Là hoa của bố mẹ</a:t>
            </a:r>
            <a:endParaRPr lang="en-US" sz="4800" smtClean="0"/>
          </a:p>
          <a:p>
            <a:r>
              <a:rPr lang="en-US" sz="4800" smtClean="0"/>
              <a:t>Là hoa của thầy cô</a:t>
            </a:r>
            <a:endParaRPr lang="en-US" sz="4800" smtClean="0"/>
          </a:p>
          <a:p>
            <a:r>
              <a:rPr lang="en-US" sz="4800" smtClean="0"/>
              <a:t>Như mỗi lần đi học</a:t>
            </a:r>
            <a:endParaRPr lang="en-US" sz="4800" smtClean="0"/>
          </a:p>
          <a:p>
            <a:r>
              <a:rPr lang="en-US" sz="4800" smtClean="0"/>
              <a:t>Mưa nắng đều xòe ô.</a:t>
            </a:r>
            <a:endParaRPr lang="en-US" sz="4800" smtClean="0"/>
          </a:p>
          <a:p>
            <a:endParaRPr lang="en-US" sz="2800"/>
          </a:p>
          <a:p>
            <a:r>
              <a:rPr lang="en-US" sz="2800" smtClean="0"/>
              <a:t>                                                  </a:t>
            </a:r>
            <a:endParaRPr lang="en-US" sz="2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" y="908489"/>
            <a:ext cx="2247006" cy="24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4" y="2155578"/>
            <a:ext cx="3031817" cy="40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1789" y="591390"/>
            <a:ext cx="7507923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4800" smtClean="0"/>
              <a:t>Bao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 </a:t>
            </a:r>
            <a:r>
              <a:rPr lang="en-US" sz="4800" smtClean="0"/>
              <a:t>bạn trong lớp</a:t>
            </a:r>
            <a:endParaRPr lang="en-US" sz="4800" smtClean="0"/>
          </a:p>
          <a:p>
            <a:r>
              <a:rPr lang="en-US" sz="4800" smtClean="0"/>
              <a:t>Bấy nhiêu màu hoa tươi</a:t>
            </a:r>
            <a:endParaRPr lang="en-US" sz="4800" smtClean="0"/>
          </a:p>
          <a:p>
            <a:r>
              <a:rPr lang="en-US" sz="4800" smtClean="0"/>
              <a:t>Một bông hoa biết hát</a:t>
            </a:r>
            <a:endParaRPr lang="en-US" sz="4800" smtClean="0"/>
          </a:p>
          <a:p>
            <a:r>
              <a:rPr lang="en-US" sz="4800" smtClean="0"/>
              <a:t>Cả vườn hoa biết cười… </a:t>
            </a:r>
            <a:endParaRPr lang="en-US" sz="4800" smtClean="0"/>
          </a:p>
          <a:p>
            <a:r>
              <a:rPr lang="en-US" sz="2800" smtClean="0"/>
              <a:t>                                    Đặng Vương Hưng</a:t>
            </a:r>
            <a:endParaRPr lang="en-US" sz="2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" y="908489"/>
            <a:ext cx="2247006" cy="24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084" y="2155578"/>
            <a:ext cx="3031817" cy="40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031" y="-37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smtClean="0"/>
              <a:t>Như bông hoa nhỏ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3817529" y="498045"/>
            <a:ext cx="75079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Không mọc lên từ đất</a:t>
            </a:r>
            <a:endParaRPr lang="en-US" sz="2800" smtClean="0"/>
          </a:p>
          <a:p>
            <a:r>
              <a:rPr lang="en-US" sz="2800" smtClean="0"/>
              <a:t>Chẳng rơi xuống từ trời</a:t>
            </a:r>
            <a:endParaRPr lang="en-US" sz="2800" smtClean="0"/>
          </a:p>
          <a:p>
            <a:r>
              <a:rPr lang="en-US" sz="2800" smtClean="0"/>
              <a:t>Mà như bông hoa nhỏ</a:t>
            </a:r>
            <a:endParaRPr lang="en-US" sz="2800" smtClean="0"/>
          </a:p>
          <a:p>
            <a:r>
              <a:rPr lang="en-US" sz="2800" smtClean="0"/>
              <a:t>Được yêu thương suốt đời. 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Là hoa của bố mẹ</a:t>
            </a:r>
            <a:endParaRPr lang="en-US" sz="2800" smtClean="0"/>
          </a:p>
          <a:p>
            <a:r>
              <a:rPr lang="en-US" sz="2800" smtClean="0"/>
              <a:t>Là hoa của thầy cô</a:t>
            </a:r>
            <a:endParaRPr lang="en-US" sz="2800" smtClean="0"/>
          </a:p>
          <a:p>
            <a:r>
              <a:rPr lang="en-US" sz="2800" smtClean="0"/>
              <a:t>Như mỗi lần đi học</a:t>
            </a:r>
            <a:endParaRPr lang="en-US" sz="2800" smtClean="0"/>
          </a:p>
          <a:p>
            <a:r>
              <a:rPr lang="en-US" sz="2800" smtClean="0"/>
              <a:t>Mưa nắng đều xòe ô.</a:t>
            </a:r>
            <a:endParaRPr lang="en-US" sz="2800" smtClean="0"/>
          </a:p>
          <a:p>
            <a:endParaRPr lang="en-US" sz="2800"/>
          </a:p>
          <a:p>
            <a:r>
              <a:rPr lang="en-US" sz="2800" smtClean="0"/>
              <a:t>Bao nhiều bạn trong lớp</a:t>
            </a:r>
            <a:endParaRPr lang="en-US" sz="2800" smtClean="0"/>
          </a:p>
          <a:p>
            <a:r>
              <a:rPr lang="en-US" sz="2800" smtClean="0"/>
              <a:t>Bấy nhiêu màu hoa tươi</a:t>
            </a:r>
            <a:endParaRPr lang="en-US" sz="2800" smtClean="0"/>
          </a:p>
          <a:p>
            <a:r>
              <a:rPr lang="en-US" sz="2800" smtClean="0"/>
              <a:t>Một bông hoa biết hát</a:t>
            </a:r>
            <a:endParaRPr lang="en-US" sz="2800" smtClean="0"/>
          </a:p>
          <a:p>
            <a:r>
              <a:rPr lang="en-US" sz="2800" smtClean="0"/>
              <a:t>Cả vườn hoa biết cười… </a:t>
            </a:r>
            <a:endParaRPr lang="en-US" sz="2800" smtClean="0"/>
          </a:p>
          <a:p>
            <a:r>
              <a:rPr lang="en-US" sz="2800" smtClean="0"/>
              <a:t>                                                  Đặng Vương Hưng</a:t>
            </a:r>
            <a:endParaRPr lang="en-US" sz="2800"/>
          </a:p>
        </p:txBody>
      </p:sp>
      <p:pic>
        <p:nvPicPr>
          <p:cNvPr id="1026" name="Picture 2" descr="https://i.vdoc.vn/data/image/2021/06/16/giai-tieng-viet-1-trang-32-33-bai-3-nhu-bong-hoa-nho-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5" y="145992"/>
            <a:ext cx="1423222" cy="1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doc.vn/data/image/2021/06/16/giai-tieng-viet-1-trang-32-33-bai-3-nhu-bong-hoa-nh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839" y="3825025"/>
            <a:ext cx="1775327" cy="23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042888"/>
            <a:ext cx="2833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Tìm trong bài thơ tiếng có vần </a:t>
            </a:r>
            <a:r>
              <a:rPr lang="en-US" sz="3200" b="1" smtClean="0">
                <a:solidFill>
                  <a:srgbClr val="FF0000"/>
                </a:solidFill>
              </a:rPr>
              <a:t>ươn, ương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04575" y="6478073"/>
            <a:ext cx="6697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68344" y="2213019"/>
            <a:ext cx="1096850" cy="2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929667"/>
            <a:ext cx="31038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Tìm ngoài bài thơ từ ngữ chứa tiếng có vần </a:t>
            </a:r>
            <a:r>
              <a:rPr lang="en-US" sz="3200" b="1" smtClean="0">
                <a:solidFill>
                  <a:srgbClr val="FF0000"/>
                </a:solidFill>
              </a:rPr>
              <a:t>ươn, ương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WPS Presentation</Application>
  <PresentationFormat>Widescreen</PresentationFormat>
  <Paragraphs>142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VNI-Avo</vt:lpstr>
      <vt:lpstr>HP001 5 hàng 1 ô ly</vt:lpstr>
      <vt:lpstr>HP001 4H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Mỹ Loan Đặng Thị</cp:lastModifiedBy>
  <cp:revision>16</cp:revision>
  <dcterms:created xsi:type="dcterms:W3CDTF">2025-02-11T11:36:00Z</dcterms:created>
  <dcterms:modified xsi:type="dcterms:W3CDTF">2026-02-01T13:56:47Z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5F4C5244CA2643B8804C360268A412F6_13</vt:lpwstr>
  </property>
  <property fmtid="{D5CDD505-2E9C-101B-9397-08002B2CF9AE}" pid="3" name="KSOProductBuildVer">
    <vt:lpwstr>1033-12.2.0.23196</vt:lpwstr>
  </property>
</Properties>
</file>