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7"/>
  </p:notesMasterIdLst>
  <p:sldIdLst>
    <p:sldId id="395" r:id="rId2"/>
    <p:sldId id="347" r:id="rId3"/>
    <p:sldId id="396" r:id="rId4"/>
    <p:sldId id="332" r:id="rId5"/>
    <p:sldId id="402" r:id="rId6"/>
    <p:sldId id="403" r:id="rId7"/>
    <p:sldId id="404" r:id="rId8"/>
    <p:sldId id="397" r:id="rId9"/>
    <p:sldId id="405" r:id="rId10"/>
    <p:sldId id="406" r:id="rId11"/>
    <p:sldId id="398" r:id="rId12"/>
    <p:sldId id="407" r:id="rId13"/>
    <p:sldId id="376" r:id="rId14"/>
    <p:sldId id="355"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C822"/>
    <a:srgbClr val="0000FF"/>
    <a:srgbClr val="6ABF7F"/>
    <a:srgbClr val="8CDB11"/>
    <a:srgbClr val="E8A83E"/>
    <a:srgbClr val="D2F4FD"/>
    <a:srgbClr val="CEF3FE"/>
    <a:srgbClr val="B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25" autoAdjust="0"/>
  </p:normalViewPr>
  <p:slideViewPr>
    <p:cSldViewPr snapToGrid="0">
      <p:cViewPr varScale="1">
        <p:scale>
          <a:sx n="66" d="100"/>
          <a:sy n="66" d="100"/>
        </p:scale>
        <p:origin x="644" y="44"/>
      </p:cViewPr>
      <p:guideLst>
        <p:guide orient="horz" pos="2160"/>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2D0D91-461E-451E-88CD-F7F109D97D9C}" type="datetimeFigureOut">
              <a:rPr lang="en-SG" smtClean="0"/>
              <a:t>29/1/2026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43A29-CE49-4F65-B40B-CAC08D70590C}" type="slidenum">
              <a:rPr lang="en-SG" smtClean="0"/>
              <a:t>‹#›</a:t>
            </a:fld>
            <a:endParaRPr lang="en-SG"/>
          </a:p>
        </p:txBody>
      </p:sp>
    </p:spTree>
    <p:extLst>
      <p:ext uri="{BB962C8B-B14F-4D97-AF65-F5344CB8AC3E}">
        <p14:creationId xmlns:p14="http://schemas.microsoft.com/office/powerpoint/2010/main" val="3939229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247CC70E-1F96-4DB5-80A1-725287A3293C}"/>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GIÁO VIÊN THỰC HIỆN: TRƯƠNG THỊ LỆ</a:t>
            </a:r>
          </a:p>
        </p:txBody>
      </p:sp>
      <p:sp>
        <p:nvSpPr>
          <p:cNvPr id="11267" name="Rectangle 7">
            <a:extLst>
              <a:ext uri="{FF2B5EF4-FFF2-40B4-BE49-F238E27FC236}">
                <a16:creationId xmlns:a16="http://schemas.microsoft.com/office/drawing/2014/main" id="{BB178B10-D271-4278-B572-3D8D36E03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2A17B6-22C2-4CA0-9A5D-B2371B480F8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8" name="Rectangle 2">
            <a:extLst>
              <a:ext uri="{FF2B5EF4-FFF2-40B4-BE49-F238E27FC236}">
                <a16:creationId xmlns:a16="http://schemas.microsoft.com/office/drawing/2014/main" id="{A364A747-7BCC-4FAF-9FD9-DFF6133D3A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3">
            <a:extLst>
              <a:ext uri="{FF2B5EF4-FFF2-40B4-BE49-F238E27FC236}">
                <a16:creationId xmlns:a16="http://schemas.microsoft.com/office/drawing/2014/main" id="{8920A7C8-5484-402E-A502-ED166EEAD9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BB279A-D454-406E-A0DD-490F1F308CA9}" type="slidenum">
              <a:rPr lang="zh-CN" altLang="en-US" smtClean="0"/>
              <a:t>15</a:t>
            </a:fld>
            <a:endParaRPr lang="zh-CN" altLang="en-US"/>
          </a:p>
        </p:txBody>
      </p:sp>
    </p:spTree>
    <p:extLst>
      <p:ext uri="{BB962C8B-B14F-4D97-AF65-F5344CB8AC3E}">
        <p14:creationId xmlns:p14="http://schemas.microsoft.com/office/powerpoint/2010/main" val="85482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1/29/2026</a:t>
            </a:fld>
            <a:endParaRPr lang="en-US"/>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09553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1/29/2026</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04093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1/29/2026</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2027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1/29/2026</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23672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1/29/2026</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67620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1/29/2026</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2709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1/29/2026</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082082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1/29/2026</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7976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1/29/2026</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54802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1/29/2026</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261068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1/29/2026</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70763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1/29/2026</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43216274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觅元素58b0fbac4bf92">
            <a:extLst>
              <a:ext uri="{FF2B5EF4-FFF2-40B4-BE49-F238E27FC236}">
                <a16:creationId xmlns:a16="http://schemas.microsoft.com/office/drawing/2014/main" id="{541F24FE-20E6-FA4A-9903-DDAFAC6581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662" y="6073509"/>
            <a:ext cx="5212715" cy="740410"/>
          </a:xfrm>
          <a:prstGeom prst="rect">
            <a:avLst/>
          </a:prstGeom>
        </p:spPr>
      </p:pic>
      <p:pic>
        <p:nvPicPr>
          <p:cNvPr id="3" name="图片 1" descr="31f7217a017c2d9a8a7bcbd9844c1629">
            <a:extLst>
              <a:ext uri="{FF2B5EF4-FFF2-40B4-BE49-F238E27FC236}">
                <a16:creationId xmlns:a16="http://schemas.microsoft.com/office/drawing/2014/main" id="{C36620A9-D7C4-6930-7FA1-35D3840A80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2060" y="1847114"/>
            <a:ext cx="5994717" cy="4726940"/>
          </a:xfrm>
          <a:prstGeom prst="rect">
            <a:avLst/>
          </a:prstGeom>
        </p:spPr>
      </p:pic>
      <p:pic>
        <p:nvPicPr>
          <p:cNvPr id="4" name="图片 15" descr="a05684f714522ad77246dba9447411ba">
            <a:extLst>
              <a:ext uri="{FF2B5EF4-FFF2-40B4-BE49-F238E27FC236}">
                <a16:creationId xmlns:a16="http://schemas.microsoft.com/office/drawing/2014/main" id="{21E221D9-CBEA-D1D0-C704-2B578F32FB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20599" y="3491599"/>
            <a:ext cx="4174490" cy="2952115"/>
          </a:xfrm>
          <a:prstGeom prst="rect">
            <a:avLst/>
          </a:prstGeom>
        </p:spPr>
      </p:pic>
      <p:pic>
        <p:nvPicPr>
          <p:cNvPr id="5" name="图片 2" descr="觅元素584a989cd6c5a">
            <a:extLst>
              <a:ext uri="{FF2B5EF4-FFF2-40B4-BE49-F238E27FC236}">
                <a16:creationId xmlns:a16="http://schemas.microsoft.com/office/drawing/2014/main" id="{5DA2760E-8894-EE46-D216-AC2BE49EA519}"/>
              </a:ext>
            </a:extLst>
          </p:cNvPr>
          <p:cNvPicPr>
            <a:picLocks noChangeAspect="1"/>
          </p:cNvPicPr>
          <p:nvPr/>
        </p:nvPicPr>
        <p:blipFill>
          <a:blip r:embed="rId5"/>
          <a:stretch>
            <a:fillRect/>
          </a:stretch>
        </p:blipFill>
        <p:spPr>
          <a:xfrm>
            <a:off x="4699598" y="656267"/>
            <a:ext cx="6506845" cy="1394460"/>
          </a:xfrm>
          <a:prstGeom prst="rect">
            <a:avLst/>
          </a:prstGeom>
        </p:spPr>
      </p:pic>
      <p:sp>
        <p:nvSpPr>
          <p:cNvPr id="6" name="文本框 11">
            <a:extLst>
              <a:ext uri="{FF2B5EF4-FFF2-40B4-BE49-F238E27FC236}">
                <a16:creationId xmlns:a16="http://schemas.microsoft.com/office/drawing/2014/main" id="{A2963835-AA60-C6A8-EABB-D68678ADA3E9}"/>
              </a:ext>
            </a:extLst>
          </p:cNvPr>
          <p:cNvSpPr txBox="1"/>
          <p:nvPr/>
        </p:nvSpPr>
        <p:spPr>
          <a:xfrm>
            <a:off x="4972390" y="3152173"/>
            <a:ext cx="6234053" cy="101566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mj-lt"/>
                <a:ea typeface="inpin heiti" charset="-122"/>
                <a:cs typeface="Times New Roman" panose="02020603050405020304" pitchFamily="18" charset="0"/>
                <a:sym typeface="+mn-ea"/>
              </a:rPr>
              <a:t>KHỞI ĐỘNG</a:t>
            </a:r>
          </a:p>
        </p:txBody>
      </p:sp>
      <p:pic>
        <p:nvPicPr>
          <p:cNvPr id="7" name="图片 7" descr="572005ec0a0c4">
            <a:extLst>
              <a:ext uri="{FF2B5EF4-FFF2-40B4-BE49-F238E27FC236}">
                <a16:creationId xmlns:a16="http://schemas.microsoft.com/office/drawing/2014/main" id="{48E807CA-7A2D-9B3D-9F22-5EE6AE2CD546}"/>
              </a:ext>
            </a:extLst>
          </p:cNvPr>
          <p:cNvPicPr>
            <a:picLocks noChangeAspect="1"/>
          </p:cNvPicPr>
          <p:nvPr/>
        </p:nvPicPr>
        <p:blipFill rotWithShape="1">
          <a:blip r:embed="rId6"/>
          <a:srcRect r="38224" b="26546"/>
          <a:stretch/>
        </p:blipFill>
        <p:spPr>
          <a:xfrm>
            <a:off x="840780" y="719678"/>
            <a:ext cx="2142240" cy="1439401"/>
          </a:xfrm>
          <a:prstGeom prst="rect">
            <a:avLst/>
          </a:prstGeom>
        </p:spPr>
      </p:pic>
    </p:spTree>
    <p:extLst>
      <p:ext uri="{BB962C8B-B14F-4D97-AF65-F5344CB8AC3E}">
        <p14:creationId xmlns:p14="http://schemas.microsoft.com/office/powerpoint/2010/main" val="323564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DBCFDB3-116E-9A89-1D0F-C64C48724E94}"/>
              </a:ext>
            </a:extLst>
          </p:cNvPr>
          <p:cNvGrpSpPr/>
          <p:nvPr/>
        </p:nvGrpSpPr>
        <p:grpSpPr>
          <a:xfrm>
            <a:off x="644817" y="1398396"/>
            <a:ext cx="1171821" cy="937052"/>
            <a:chOff x="673869" y="604864"/>
            <a:chExt cx="1441418" cy="1100380"/>
          </a:xfrm>
        </p:grpSpPr>
        <p:sp>
          <p:nvSpPr>
            <p:cNvPr id="5" name="Sun 4">
              <a:extLst>
                <a:ext uri="{FF2B5EF4-FFF2-40B4-BE49-F238E27FC236}">
                  <a16:creationId xmlns:a16="http://schemas.microsoft.com/office/drawing/2014/main" id="{03E6A037-8A67-CAAD-0972-3CE1A8DFCF11}"/>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6" name="Rounded Rectangle 5">
              <a:extLst>
                <a:ext uri="{FF2B5EF4-FFF2-40B4-BE49-F238E27FC236}">
                  <a16:creationId xmlns:a16="http://schemas.microsoft.com/office/drawing/2014/main" id="{38BC32E3-0583-CB67-8C53-F97B9228563A}"/>
                </a:ext>
              </a:extLst>
            </p:cNvPr>
            <p:cNvSpPr/>
            <p:nvPr/>
          </p:nvSpPr>
          <p:spPr>
            <a:xfrm>
              <a:off x="673869" y="821253"/>
              <a:ext cx="1357516"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2800" b="1" i="0" u="none" strike="noStrike" kern="0" cap="none" spc="0" normalizeH="0" baseline="0" noProof="0" dirty="0">
                  <a:ln>
                    <a:noFill/>
                  </a:ln>
                  <a:solidFill>
                    <a:prstClr val="white"/>
                  </a:solidFill>
                  <a:effectLst/>
                  <a:uLnTx/>
                  <a:uFillTx/>
                  <a:ea typeface="+mn-ea"/>
                  <a:cs typeface="Times New Roman" panose="02020603050405020304" pitchFamily="18" charset="0"/>
                </a:rPr>
                <a:t>2</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7" name="Rounded Rectangle 5">
            <a:extLst>
              <a:ext uri="{FF2B5EF4-FFF2-40B4-BE49-F238E27FC236}">
                <a16:creationId xmlns:a16="http://schemas.microsoft.com/office/drawing/2014/main" id="{63C50BC1-61BE-EA24-F11D-3AD6ED6F53A6}"/>
              </a:ext>
            </a:extLst>
          </p:cNvPr>
          <p:cNvSpPr/>
          <p:nvPr/>
        </p:nvSpPr>
        <p:spPr>
          <a:xfrm>
            <a:off x="1816638" y="1527348"/>
            <a:ext cx="454755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Số</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p>
        </p:txBody>
      </p:sp>
      <p:pic>
        <p:nvPicPr>
          <p:cNvPr id="8" name="图片 7" descr="572005ec0a0c4">
            <a:extLst>
              <a:ext uri="{FF2B5EF4-FFF2-40B4-BE49-F238E27FC236}">
                <a16:creationId xmlns:a16="http://schemas.microsoft.com/office/drawing/2014/main" id="{C98227FD-E392-B126-D294-62486880E612}"/>
              </a:ext>
            </a:extLst>
          </p:cNvPr>
          <p:cNvPicPr>
            <a:picLocks noChangeAspect="1"/>
          </p:cNvPicPr>
          <p:nvPr/>
        </p:nvPicPr>
        <p:blipFill rotWithShape="1">
          <a:blip r:embed="rId2"/>
          <a:srcRect r="38224" b="26546"/>
          <a:stretch/>
        </p:blipFill>
        <p:spPr>
          <a:xfrm>
            <a:off x="9376580" y="1333605"/>
            <a:ext cx="2142240" cy="1439401"/>
          </a:xfrm>
          <a:prstGeom prst="rect">
            <a:avLst/>
          </a:prstGeom>
        </p:spPr>
      </p:pic>
      <p:grpSp>
        <p:nvGrpSpPr>
          <p:cNvPr id="9" name="Nhóm 14">
            <a:extLst>
              <a:ext uri="{FF2B5EF4-FFF2-40B4-BE49-F238E27FC236}">
                <a16:creationId xmlns:a16="http://schemas.microsoft.com/office/drawing/2014/main" id="{2006420D-A0E9-C2BF-2324-D4194AE5BB98}"/>
              </a:ext>
            </a:extLst>
          </p:cNvPr>
          <p:cNvGrpSpPr/>
          <p:nvPr/>
        </p:nvGrpSpPr>
        <p:grpSpPr>
          <a:xfrm>
            <a:off x="909471" y="3291789"/>
            <a:ext cx="10650425" cy="1450831"/>
            <a:chOff x="1015349" y="2618020"/>
            <a:chExt cx="10650425" cy="1450831"/>
          </a:xfrm>
        </p:grpSpPr>
        <p:pic>
          <p:nvPicPr>
            <p:cNvPr id="10" name="Picture 2">
              <a:extLst>
                <a:ext uri="{FF2B5EF4-FFF2-40B4-BE49-F238E27FC236}">
                  <a16:creationId xmlns:a16="http://schemas.microsoft.com/office/drawing/2014/main" id="{D06F53D3-7AF6-CFBC-AD7E-E1EEA661C4B3}"/>
                </a:ext>
              </a:extLst>
            </p:cNvPr>
            <p:cNvPicPr>
              <a:picLocks noChangeAspect="1" noChangeArrowheads="1"/>
            </p:cNvPicPr>
            <p:nvPr/>
          </p:nvPicPr>
          <p:blipFill rotWithShape="1">
            <a:blip r:embed="rId3"/>
            <a:srcRect l="3838" t="35287" r="5091" b="24622"/>
            <a:stretch/>
          </p:blipFill>
          <p:spPr bwMode="auto">
            <a:xfrm>
              <a:off x="1015349" y="2618020"/>
              <a:ext cx="10650425" cy="1450831"/>
            </a:xfrm>
            <a:prstGeom prst="rect">
              <a:avLst/>
            </a:prstGeom>
            <a:noFill/>
            <a:ln w="9525">
              <a:noFill/>
              <a:miter lim="800000"/>
              <a:headEnd/>
              <a:tailEnd/>
            </a:ln>
            <a:effectLst/>
          </p:spPr>
        </p:pic>
        <p:sp>
          <p:nvSpPr>
            <p:cNvPr id="11" name="Hình chữ nhật 11">
              <a:extLst>
                <a:ext uri="{FF2B5EF4-FFF2-40B4-BE49-F238E27FC236}">
                  <a16:creationId xmlns:a16="http://schemas.microsoft.com/office/drawing/2014/main" id="{8F03E450-FD87-5173-92F4-FF6DF06F296B}"/>
                </a:ext>
              </a:extLst>
            </p:cNvPr>
            <p:cNvSpPr/>
            <p:nvPr/>
          </p:nvSpPr>
          <p:spPr>
            <a:xfrm>
              <a:off x="5015345" y="3144981"/>
              <a:ext cx="249382" cy="374073"/>
            </a:xfrm>
            <a:prstGeom prst="rect">
              <a:avLst/>
            </a:prstGeom>
            <a:solidFill>
              <a:srgbClr val="F1B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12">
              <a:extLst>
                <a:ext uri="{FF2B5EF4-FFF2-40B4-BE49-F238E27FC236}">
                  <a16:creationId xmlns:a16="http://schemas.microsoft.com/office/drawing/2014/main" id="{3FDB60DA-02AD-05D9-877A-B3DDEEE97A10}"/>
                </a:ext>
              </a:extLst>
            </p:cNvPr>
            <p:cNvSpPr/>
            <p:nvPr/>
          </p:nvSpPr>
          <p:spPr>
            <a:xfrm>
              <a:off x="7342908" y="3144981"/>
              <a:ext cx="249382" cy="374073"/>
            </a:xfrm>
            <a:prstGeom prst="rect">
              <a:avLst/>
            </a:prstGeom>
            <a:solidFill>
              <a:srgbClr val="F1B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13">
              <a:extLst>
                <a:ext uri="{FF2B5EF4-FFF2-40B4-BE49-F238E27FC236}">
                  <a16:creationId xmlns:a16="http://schemas.microsoft.com/office/drawing/2014/main" id="{D540E6E5-0F6D-D9BB-DA9E-CFC64A4BA680}"/>
                </a:ext>
              </a:extLst>
            </p:cNvPr>
            <p:cNvSpPr/>
            <p:nvPr/>
          </p:nvSpPr>
          <p:spPr>
            <a:xfrm>
              <a:off x="10751127" y="3144981"/>
              <a:ext cx="249382" cy="374073"/>
            </a:xfrm>
            <a:prstGeom prst="rect">
              <a:avLst/>
            </a:prstGeom>
            <a:solidFill>
              <a:srgbClr val="F1B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ounded Rectangle 5">
            <a:extLst>
              <a:ext uri="{FF2B5EF4-FFF2-40B4-BE49-F238E27FC236}">
                <a16:creationId xmlns:a16="http://schemas.microsoft.com/office/drawing/2014/main" id="{28977476-48CC-5B96-F8E8-0F8567C9C584}"/>
              </a:ext>
            </a:extLst>
          </p:cNvPr>
          <p:cNvSpPr/>
          <p:nvPr/>
        </p:nvSpPr>
        <p:spPr>
          <a:xfrm>
            <a:off x="4813319" y="371296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ea typeface="+mn-ea"/>
                <a:cs typeface="Times New Roman" panose="02020603050405020304" pitchFamily="18" charset="0"/>
              </a:rPr>
              <a:t>?</a:t>
            </a:r>
          </a:p>
        </p:txBody>
      </p:sp>
      <p:sp>
        <p:nvSpPr>
          <p:cNvPr id="15" name="Rounded Rectangle 5">
            <a:extLst>
              <a:ext uri="{FF2B5EF4-FFF2-40B4-BE49-F238E27FC236}">
                <a16:creationId xmlns:a16="http://schemas.microsoft.com/office/drawing/2014/main" id="{B623F6E9-EF35-0D50-8451-217837056120}"/>
              </a:ext>
            </a:extLst>
          </p:cNvPr>
          <p:cNvSpPr/>
          <p:nvPr/>
        </p:nvSpPr>
        <p:spPr>
          <a:xfrm>
            <a:off x="4658770" y="368525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ea typeface="+mn-ea"/>
                <a:cs typeface="Times New Roman" panose="02020603050405020304" pitchFamily="18" charset="0"/>
              </a:rPr>
              <a:t>40</a:t>
            </a:r>
          </a:p>
        </p:txBody>
      </p:sp>
      <p:sp>
        <p:nvSpPr>
          <p:cNvPr id="16" name="Rounded Rectangle 5">
            <a:extLst>
              <a:ext uri="{FF2B5EF4-FFF2-40B4-BE49-F238E27FC236}">
                <a16:creationId xmlns:a16="http://schemas.microsoft.com/office/drawing/2014/main" id="{CF780E6B-393F-3B52-7EF9-618769A7BBF7}"/>
              </a:ext>
            </a:extLst>
          </p:cNvPr>
          <p:cNvSpPr/>
          <p:nvPr/>
        </p:nvSpPr>
        <p:spPr>
          <a:xfrm>
            <a:off x="7121288" y="3666983"/>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ea typeface="+mn-ea"/>
                <a:cs typeface="Times New Roman" panose="02020603050405020304" pitchFamily="18" charset="0"/>
              </a:rPr>
              <a:t>?</a:t>
            </a:r>
          </a:p>
        </p:txBody>
      </p:sp>
      <p:sp>
        <p:nvSpPr>
          <p:cNvPr id="17" name="Rounded Rectangle 5">
            <a:extLst>
              <a:ext uri="{FF2B5EF4-FFF2-40B4-BE49-F238E27FC236}">
                <a16:creationId xmlns:a16="http://schemas.microsoft.com/office/drawing/2014/main" id="{477BB379-00AB-4105-D177-A10BDB73D218}"/>
              </a:ext>
            </a:extLst>
          </p:cNvPr>
          <p:cNvSpPr/>
          <p:nvPr/>
        </p:nvSpPr>
        <p:spPr>
          <a:xfrm>
            <a:off x="6935412" y="3666983"/>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ea typeface="+mn-ea"/>
                <a:cs typeface="Times New Roman" panose="02020603050405020304" pitchFamily="18" charset="0"/>
              </a:rPr>
              <a:t>60</a:t>
            </a:r>
          </a:p>
        </p:txBody>
      </p:sp>
      <p:sp>
        <p:nvSpPr>
          <p:cNvPr id="18" name="Rounded Rectangle 5">
            <a:extLst>
              <a:ext uri="{FF2B5EF4-FFF2-40B4-BE49-F238E27FC236}">
                <a16:creationId xmlns:a16="http://schemas.microsoft.com/office/drawing/2014/main" id="{0E66D9F1-D818-8A7C-C85B-EBB1D1ED69D3}"/>
              </a:ext>
            </a:extLst>
          </p:cNvPr>
          <p:cNvSpPr/>
          <p:nvPr/>
        </p:nvSpPr>
        <p:spPr>
          <a:xfrm>
            <a:off x="10603685" y="371296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ea typeface="+mn-ea"/>
                <a:cs typeface="Times New Roman" panose="02020603050405020304" pitchFamily="18" charset="0"/>
              </a:rPr>
              <a:t>?</a:t>
            </a:r>
          </a:p>
        </p:txBody>
      </p:sp>
      <p:sp>
        <p:nvSpPr>
          <p:cNvPr id="19" name="Rounded Rectangle 5">
            <a:extLst>
              <a:ext uri="{FF2B5EF4-FFF2-40B4-BE49-F238E27FC236}">
                <a16:creationId xmlns:a16="http://schemas.microsoft.com/office/drawing/2014/main" id="{809C3450-D0C6-0FF7-971A-31DFA7F46C39}"/>
              </a:ext>
            </a:extLst>
          </p:cNvPr>
          <p:cNvSpPr/>
          <p:nvPr/>
        </p:nvSpPr>
        <p:spPr>
          <a:xfrm>
            <a:off x="10408284" y="3696676"/>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ea typeface="+mn-ea"/>
                <a:cs typeface="Times New Roman" panose="02020603050405020304" pitchFamily="18" charset="0"/>
              </a:rPr>
              <a:t>90</a:t>
            </a:r>
          </a:p>
        </p:txBody>
      </p:sp>
    </p:spTree>
    <p:extLst>
      <p:ext uri="{BB962C8B-B14F-4D97-AF65-F5344CB8AC3E}">
        <p14:creationId xmlns:p14="http://schemas.microsoft.com/office/powerpoint/2010/main" val="104350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strVal val="#ppt_w*0.70"/>
                                          </p:val>
                                        </p:tav>
                                        <p:tav tm="100000">
                                          <p:val>
                                            <p:strVal val="#ppt_w"/>
                                          </p:val>
                                        </p:tav>
                                      </p:tavLst>
                                    </p:anim>
                                    <p:anim calcmode="lin" valueType="num">
                                      <p:cBhvr>
                                        <p:cTn id="11" dur="1000" fill="hold"/>
                                        <p:tgtEl>
                                          <p:spTgt spid="14"/>
                                        </p:tgtEl>
                                        <p:attrNameLst>
                                          <p:attrName>ppt_h</p:attrName>
                                        </p:attrNameLst>
                                      </p:cBhvr>
                                      <p:tavLst>
                                        <p:tav tm="0">
                                          <p:val>
                                            <p:strVal val="#ppt_h"/>
                                          </p:val>
                                        </p:tav>
                                        <p:tav tm="100000">
                                          <p:val>
                                            <p:strVal val="#ppt_h"/>
                                          </p:val>
                                        </p:tav>
                                      </p:tavLst>
                                    </p:anim>
                                    <p:animEffect transition="in" filter="fade">
                                      <p:cBhvr>
                                        <p:cTn id="12" dur="1000"/>
                                        <p:tgtEl>
                                          <p:spTgt spid="14"/>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strVal val="#ppt_w*0.70"/>
                                          </p:val>
                                        </p:tav>
                                        <p:tav tm="100000">
                                          <p:val>
                                            <p:strVal val="#ppt_w"/>
                                          </p:val>
                                        </p:tav>
                                      </p:tavLst>
                                    </p:anim>
                                    <p:anim calcmode="lin" valueType="num">
                                      <p:cBhvr>
                                        <p:cTn id="16" dur="1000" fill="hold"/>
                                        <p:tgtEl>
                                          <p:spTgt spid="18"/>
                                        </p:tgtEl>
                                        <p:attrNameLst>
                                          <p:attrName>ppt_h</p:attrName>
                                        </p:attrNameLst>
                                      </p:cBhvr>
                                      <p:tavLst>
                                        <p:tav tm="0">
                                          <p:val>
                                            <p:strVal val="#ppt_h"/>
                                          </p:val>
                                        </p:tav>
                                        <p:tav tm="100000">
                                          <p:val>
                                            <p:strVal val="#ppt_h"/>
                                          </p:val>
                                        </p:tav>
                                      </p:tavLst>
                                    </p:anim>
                                    <p:animEffect transition="in" filter="fade">
                                      <p:cBhvr>
                                        <p:cTn id="17" dur="1000"/>
                                        <p:tgtEl>
                                          <p:spTgt spid="1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0.70"/>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1000" fill="hold"/>
                                        <p:tgtEl>
                                          <p:spTgt spid="15"/>
                                        </p:tgtEl>
                                        <p:attrNameLst>
                                          <p:attrName>ppt_w</p:attrName>
                                        </p:attrNameLst>
                                      </p:cBhvr>
                                      <p:tavLst>
                                        <p:tav tm="0">
                                          <p:val>
                                            <p:strVal val="#ppt_w*0.70"/>
                                          </p:val>
                                        </p:tav>
                                        <p:tav tm="100000">
                                          <p:val>
                                            <p:strVal val="#ppt_w"/>
                                          </p:val>
                                        </p:tav>
                                      </p:tavLst>
                                    </p:anim>
                                    <p:anim calcmode="lin" valueType="num">
                                      <p:cBhvr>
                                        <p:cTn id="31" dur="1000" fill="hold"/>
                                        <p:tgtEl>
                                          <p:spTgt spid="15"/>
                                        </p:tgtEl>
                                        <p:attrNameLst>
                                          <p:attrName>ppt_h</p:attrName>
                                        </p:attrNameLst>
                                      </p:cBhvr>
                                      <p:tavLst>
                                        <p:tav tm="0">
                                          <p:val>
                                            <p:strVal val="#ppt_h"/>
                                          </p:val>
                                        </p:tav>
                                        <p:tav tm="100000">
                                          <p:val>
                                            <p:strVal val="#ppt_h"/>
                                          </p:val>
                                        </p:tav>
                                      </p:tavLst>
                                    </p:anim>
                                    <p:animEffect transition="in" filter="fade">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55"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strVal val="#ppt_w*0.70"/>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Effect transition="in" filter="fade">
                                      <p:cBhvr>
                                        <p:cTn id="42" dur="1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55"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strVal val="#ppt_w*0.70"/>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Effect transition="in" filter="fade">
                                      <p:cBhvr>
                                        <p:cTn id="5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6" grpId="0"/>
      <p:bldP spid="16" grpId="1"/>
      <p:bldP spid="17" grpId="0"/>
      <p:bldP spid="18" grpId="0"/>
      <p:bldP spid="18" grpId="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31f7217a017c2d9a8a7bcbd9844c1629">
            <a:extLst>
              <a:ext uri="{FF2B5EF4-FFF2-40B4-BE49-F238E27FC236}">
                <a16:creationId xmlns:a16="http://schemas.microsoft.com/office/drawing/2014/main" id="{8D0FA947-6FA7-964F-FE7F-CBBF6FB5FE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1309" y="2058871"/>
            <a:ext cx="5994717" cy="4726940"/>
          </a:xfrm>
          <a:prstGeom prst="rect">
            <a:avLst/>
          </a:prstGeom>
        </p:spPr>
      </p:pic>
      <p:pic>
        <p:nvPicPr>
          <p:cNvPr id="5" name="图片 15" descr="a05684f714522ad77246dba9447411ba">
            <a:extLst>
              <a:ext uri="{FF2B5EF4-FFF2-40B4-BE49-F238E27FC236}">
                <a16:creationId xmlns:a16="http://schemas.microsoft.com/office/drawing/2014/main" id="{E3F7CF47-5541-0485-0FDE-E641A74812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39848" y="3703356"/>
            <a:ext cx="4174490" cy="2952115"/>
          </a:xfrm>
          <a:prstGeom prst="rect">
            <a:avLst/>
          </a:prstGeom>
        </p:spPr>
      </p:pic>
      <p:pic>
        <p:nvPicPr>
          <p:cNvPr id="6" name="图片 2" descr="觅元素584a989cd6c5a">
            <a:extLst>
              <a:ext uri="{FF2B5EF4-FFF2-40B4-BE49-F238E27FC236}">
                <a16:creationId xmlns:a16="http://schemas.microsoft.com/office/drawing/2014/main" id="{D16E25CF-C135-EC7C-9E4F-18CAE133C13C}"/>
              </a:ext>
            </a:extLst>
          </p:cNvPr>
          <p:cNvPicPr>
            <a:picLocks noChangeAspect="1"/>
          </p:cNvPicPr>
          <p:nvPr/>
        </p:nvPicPr>
        <p:blipFill>
          <a:blip r:embed="rId4"/>
          <a:stretch>
            <a:fillRect/>
          </a:stretch>
        </p:blipFill>
        <p:spPr>
          <a:xfrm>
            <a:off x="4718847" y="868024"/>
            <a:ext cx="6506845" cy="1394460"/>
          </a:xfrm>
          <a:prstGeom prst="rect">
            <a:avLst/>
          </a:prstGeom>
        </p:spPr>
      </p:pic>
      <p:sp>
        <p:nvSpPr>
          <p:cNvPr id="7" name="文本框 11">
            <a:extLst>
              <a:ext uri="{FF2B5EF4-FFF2-40B4-BE49-F238E27FC236}">
                <a16:creationId xmlns:a16="http://schemas.microsoft.com/office/drawing/2014/main" id="{79329232-B7EA-5E1A-E9EE-FE2B7A7CB045}"/>
              </a:ext>
            </a:extLst>
          </p:cNvPr>
          <p:cNvSpPr txBox="1"/>
          <p:nvPr/>
        </p:nvSpPr>
        <p:spPr>
          <a:xfrm>
            <a:off x="4991640" y="3323818"/>
            <a:ext cx="6234053" cy="12003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mj-lt"/>
                <a:ea typeface="inpin heiti" charset="-122"/>
                <a:cs typeface="Times New Roman" panose="02020603050405020304" pitchFamily="18" charset="0"/>
                <a:sym typeface="+mn-ea"/>
              </a:rPr>
              <a:t>VẬN DỤNG</a:t>
            </a:r>
          </a:p>
        </p:txBody>
      </p:sp>
      <p:pic>
        <p:nvPicPr>
          <p:cNvPr id="8" name="图片 7" descr="572005ec0a0c4">
            <a:extLst>
              <a:ext uri="{FF2B5EF4-FFF2-40B4-BE49-F238E27FC236}">
                <a16:creationId xmlns:a16="http://schemas.microsoft.com/office/drawing/2014/main" id="{06C50E3F-D65F-AF06-0090-68277E1DC4CE}"/>
              </a:ext>
            </a:extLst>
          </p:cNvPr>
          <p:cNvPicPr>
            <a:picLocks noChangeAspect="1"/>
          </p:cNvPicPr>
          <p:nvPr/>
        </p:nvPicPr>
        <p:blipFill rotWithShape="1">
          <a:blip r:embed="rId5"/>
          <a:srcRect r="38224" b="26546"/>
          <a:stretch/>
        </p:blipFill>
        <p:spPr>
          <a:xfrm>
            <a:off x="860029" y="931435"/>
            <a:ext cx="2142240" cy="1439401"/>
          </a:xfrm>
          <a:prstGeom prst="rect">
            <a:avLst/>
          </a:prstGeom>
        </p:spPr>
      </p:pic>
    </p:spTree>
    <p:extLst>
      <p:ext uri="{BB962C8B-B14F-4D97-AF65-F5344CB8AC3E}">
        <p14:creationId xmlns:p14="http://schemas.microsoft.com/office/powerpoint/2010/main" val="899709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F30AF239-7CBA-2C85-877D-BA7B1648BB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58395" y="1285061"/>
            <a:ext cx="8283253" cy="5036385"/>
          </a:xfrm>
          <a:prstGeom prst="rect">
            <a:avLst/>
          </a:prstGeom>
        </p:spPr>
      </p:pic>
      <p:grpSp>
        <p:nvGrpSpPr>
          <p:cNvPr id="5" name="Group 4">
            <a:extLst>
              <a:ext uri="{FF2B5EF4-FFF2-40B4-BE49-F238E27FC236}">
                <a16:creationId xmlns:a16="http://schemas.microsoft.com/office/drawing/2014/main" id="{123BC1BB-03C5-641D-E603-2D6C9CF84B18}"/>
              </a:ext>
            </a:extLst>
          </p:cNvPr>
          <p:cNvGrpSpPr/>
          <p:nvPr/>
        </p:nvGrpSpPr>
        <p:grpSpPr>
          <a:xfrm>
            <a:off x="740970" y="541747"/>
            <a:ext cx="1162296" cy="937052"/>
            <a:chOff x="685583" y="604864"/>
            <a:chExt cx="1429704" cy="1100380"/>
          </a:xfrm>
        </p:grpSpPr>
        <p:sp>
          <p:nvSpPr>
            <p:cNvPr id="6" name="Sun 5">
              <a:extLst>
                <a:ext uri="{FF2B5EF4-FFF2-40B4-BE49-F238E27FC236}">
                  <a16:creationId xmlns:a16="http://schemas.microsoft.com/office/drawing/2014/main" id="{8BA07765-FF44-A52C-85F9-094FAE73FAC8}"/>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7" name="Rounded Rectangle 5">
              <a:extLst>
                <a:ext uri="{FF2B5EF4-FFF2-40B4-BE49-F238E27FC236}">
                  <a16:creationId xmlns:a16="http://schemas.microsoft.com/office/drawing/2014/main" id="{7DEA8D8B-0A69-3213-BEAE-B9BA12BD841C}"/>
                </a:ext>
              </a:extLst>
            </p:cNvPr>
            <p:cNvSpPr/>
            <p:nvPr/>
          </p:nvSpPr>
          <p:spPr>
            <a:xfrm>
              <a:off x="685583" y="821253"/>
              <a:ext cx="1357515"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2800" b="1" i="0" u="none" strike="noStrike" kern="0" cap="none" spc="0" normalizeH="0" baseline="0" noProof="0" dirty="0">
                  <a:ln>
                    <a:noFill/>
                  </a:ln>
                  <a:solidFill>
                    <a:prstClr val="white"/>
                  </a:solidFill>
                  <a:effectLst/>
                  <a:uLnTx/>
                  <a:uFillTx/>
                  <a:ea typeface="+mn-ea"/>
                  <a:cs typeface="Times New Roman" panose="02020603050405020304" pitchFamily="18" charset="0"/>
                </a:rPr>
                <a:t>3</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8" name="Rounded Rectangle 5">
            <a:extLst>
              <a:ext uri="{FF2B5EF4-FFF2-40B4-BE49-F238E27FC236}">
                <a16:creationId xmlns:a16="http://schemas.microsoft.com/office/drawing/2014/main" id="{45F22B4A-D481-AC16-7314-612333D99BE0}"/>
              </a:ext>
            </a:extLst>
          </p:cNvPr>
          <p:cNvSpPr/>
          <p:nvPr/>
        </p:nvSpPr>
        <p:spPr>
          <a:xfrm>
            <a:off x="1903265" y="670699"/>
            <a:ext cx="912979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Trò</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Lấy</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đồ</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vật</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cho</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đủ</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số</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lượng</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ghi</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trên</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thẻ</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a:t>
            </a:r>
          </a:p>
        </p:txBody>
      </p:sp>
    </p:spTree>
    <p:extLst>
      <p:ext uri="{BB962C8B-B14F-4D97-AF65-F5344CB8AC3E}">
        <p14:creationId xmlns:p14="http://schemas.microsoft.com/office/powerpoint/2010/main" val="384220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181"/>
          <a:stretch/>
        </p:blipFill>
        <p:spPr>
          <a:xfrm>
            <a:off x="2" y="228600"/>
            <a:ext cx="12191999" cy="6400800"/>
          </a:xfrm>
          <a:prstGeom prst="rect">
            <a:avLst/>
          </a:prstGeom>
        </p:spPr>
      </p:pic>
      <p:sp>
        <p:nvSpPr>
          <p:cNvPr id="5" name="TextBox 4"/>
          <p:cNvSpPr txBox="1"/>
          <p:nvPr/>
        </p:nvSpPr>
        <p:spPr>
          <a:xfrm>
            <a:off x="1457738" y="1690901"/>
            <a:ext cx="7416800" cy="1897892"/>
          </a:xfrm>
          <a:prstGeom prst="rect">
            <a:avLst/>
          </a:prstGeom>
          <a:noFill/>
        </p:spPr>
        <p:txBody>
          <a:bodyPr wrap="square" rtlCol="0">
            <a:spAutoFit/>
          </a:bodyPr>
          <a:lstStyle/>
          <a:p>
            <a:pPr algn="ctr"/>
            <a:r>
              <a:rPr lang="en-US" sz="11733" b="1" dirty="0" err="1">
                <a:solidFill>
                  <a:srgbClr val="FF0000"/>
                </a:solidFill>
                <a:latin typeface="Times New Roman" panose="02020603050405020304" pitchFamily="18" charset="0"/>
                <a:cs typeface="Times New Roman" panose="02020603050405020304" pitchFamily="18" charset="0"/>
              </a:rPr>
              <a:t>Củng</a:t>
            </a:r>
            <a:r>
              <a:rPr lang="en-US" sz="11733" b="1" dirty="0">
                <a:solidFill>
                  <a:srgbClr val="FF0000"/>
                </a:solidFill>
                <a:latin typeface="Times New Roman" panose="02020603050405020304" pitchFamily="18" charset="0"/>
                <a:cs typeface="Times New Roman" panose="02020603050405020304" pitchFamily="18" charset="0"/>
              </a:rPr>
              <a:t> </a:t>
            </a:r>
            <a:r>
              <a:rPr lang="en-US" sz="11733" b="1" dirty="0" err="1">
                <a:solidFill>
                  <a:srgbClr val="FF0000"/>
                </a:solidFill>
                <a:latin typeface="Times New Roman" panose="02020603050405020304" pitchFamily="18" charset="0"/>
                <a:cs typeface="Times New Roman" panose="02020603050405020304" pitchFamily="18" charset="0"/>
              </a:rPr>
              <a:t>cố</a:t>
            </a:r>
            <a:endParaRPr lang="en-US" sz="11733"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368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181"/>
          <a:stretch/>
        </p:blipFill>
        <p:spPr>
          <a:xfrm>
            <a:off x="2" y="228600"/>
            <a:ext cx="12191999" cy="6400800"/>
          </a:xfrm>
          <a:prstGeom prst="rect">
            <a:avLst/>
          </a:prstGeom>
        </p:spPr>
      </p:pic>
      <p:sp>
        <p:nvSpPr>
          <p:cNvPr id="5" name="TextBox 4"/>
          <p:cNvSpPr txBox="1"/>
          <p:nvPr/>
        </p:nvSpPr>
        <p:spPr>
          <a:xfrm>
            <a:off x="2014330" y="1651144"/>
            <a:ext cx="7416800" cy="1897892"/>
          </a:xfrm>
          <a:prstGeom prst="rect">
            <a:avLst/>
          </a:prstGeom>
          <a:noFill/>
        </p:spPr>
        <p:txBody>
          <a:bodyPr wrap="square" rtlCol="0">
            <a:spAutoFit/>
          </a:bodyPr>
          <a:lstStyle/>
          <a:p>
            <a:pPr algn="ctr"/>
            <a:r>
              <a:rPr lang="en-US" sz="11733" b="1" dirty="0" err="1">
                <a:solidFill>
                  <a:srgbClr val="FF0000"/>
                </a:solidFill>
                <a:latin typeface="Times New Roman" panose="02020603050405020304" pitchFamily="18" charset="0"/>
                <a:cs typeface="Times New Roman" panose="02020603050405020304" pitchFamily="18" charset="0"/>
              </a:rPr>
              <a:t>Dặn</a:t>
            </a:r>
            <a:r>
              <a:rPr lang="en-US" sz="11733" b="1" dirty="0">
                <a:solidFill>
                  <a:srgbClr val="FF0000"/>
                </a:solidFill>
                <a:latin typeface="Times New Roman" panose="02020603050405020304" pitchFamily="18" charset="0"/>
                <a:cs typeface="Times New Roman" panose="02020603050405020304" pitchFamily="18" charset="0"/>
              </a:rPr>
              <a:t> </a:t>
            </a:r>
            <a:r>
              <a:rPr lang="en-US" sz="11733" b="1" dirty="0" err="1">
                <a:solidFill>
                  <a:srgbClr val="FF0000"/>
                </a:solidFill>
                <a:latin typeface="Times New Roman" panose="02020603050405020304" pitchFamily="18" charset="0"/>
                <a:cs typeface="Times New Roman" panose="02020603050405020304" pitchFamily="18" charset="0"/>
              </a:rPr>
              <a:t>dò</a:t>
            </a:r>
            <a:endParaRPr lang="en-US" sz="11733"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0162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10721343" y="3478531"/>
            <a:ext cx="1044575" cy="635000"/>
          </a:xfrm>
          <a:prstGeom prst="rect">
            <a:avLst/>
          </a:prstGeom>
        </p:spPr>
      </p:pic>
      <p:pic>
        <p:nvPicPr>
          <p:cNvPr id="5" name="图片 4" descr="资源 134302"/>
          <p:cNvPicPr>
            <a:picLocks noChangeAspect="1"/>
          </p:cNvPicPr>
          <p:nvPr/>
        </p:nvPicPr>
        <p:blipFill>
          <a:blip r:embed="rId4"/>
          <a:stretch>
            <a:fillRect/>
          </a:stretch>
        </p:blipFill>
        <p:spPr>
          <a:xfrm>
            <a:off x="1031875" y="276228"/>
            <a:ext cx="3403600" cy="1571625"/>
          </a:xfrm>
          <a:prstGeom prst="rect">
            <a:avLst/>
          </a:prstGeom>
        </p:spPr>
      </p:pic>
      <p:pic>
        <p:nvPicPr>
          <p:cNvPr id="6" name="图片 5" descr="资源 234302"/>
          <p:cNvPicPr>
            <a:picLocks noChangeAspect="1"/>
          </p:cNvPicPr>
          <p:nvPr/>
        </p:nvPicPr>
        <p:blipFill>
          <a:blip r:embed="rId5"/>
          <a:stretch>
            <a:fillRect/>
          </a:stretch>
        </p:blipFill>
        <p:spPr>
          <a:xfrm>
            <a:off x="551182" y="2658111"/>
            <a:ext cx="2647951" cy="1933575"/>
          </a:xfrm>
          <a:prstGeom prst="rect">
            <a:avLst/>
          </a:prstGeom>
        </p:spPr>
      </p:pic>
      <p:pic>
        <p:nvPicPr>
          <p:cNvPr id="7" name="图片 6" descr="资源 334302"/>
          <p:cNvPicPr>
            <a:picLocks noChangeAspect="1"/>
          </p:cNvPicPr>
          <p:nvPr/>
        </p:nvPicPr>
        <p:blipFill>
          <a:blip r:embed="rId6"/>
          <a:stretch>
            <a:fillRect/>
          </a:stretch>
        </p:blipFill>
        <p:spPr>
          <a:xfrm>
            <a:off x="9441182" y="569597"/>
            <a:ext cx="2079625" cy="1870075"/>
          </a:xfrm>
          <a:prstGeom prst="rect">
            <a:avLst/>
          </a:prstGeom>
        </p:spPr>
      </p:pic>
      <p:pic>
        <p:nvPicPr>
          <p:cNvPr id="9" name="图片 8" descr="资源 534302"/>
          <p:cNvPicPr>
            <a:picLocks noChangeAspect="1"/>
          </p:cNvPicPr>
          <p:nvPr/>
        </p:nvPicPr>
        <p:blipFill>
          <a:blip r:embed="rId7"/>
          <a:stretch>
            <a:fillRect/>
          </a:stretch>
        </p:blipFill>
        <p:spPr>
          <a:xfrm>
            <a:off x="1612900" y="3940177"/>
            <a:ext cx="9367520" cy="2684145"/>
          </a:xfrm>
          <a:prstGeom prst="rect">
            <a:avLst/>
          </a:prstGeom>
        </p:spPr>
      </p:pic>
      <p:pic>
        <p:nvPicPr>
          <p:cNvPr id="10" name="图片 9" descr="资源 634302"/>
          <p:cNvPicPr>
            <a:picLocks noChangeAspect="1"/>
          </p:cNvPicPr>
          <p:nvPr/>
        </p:nvPicPr>
        <p:blipFill>
          <a:blip r:embed="rId8"/>
          <a:stretch>
            <a:fillRect/>
          </a:stretch>
        </p:blipFill>
        <p:spPr>
          <a:xfrm>
            <a:off x="-26035" y="6208396"/>
            <a:ext cx="12243435" cy="710565"/>
          </a:xfrm>
          <a:prstGeom prst="rect">
            <a:avLst/>
          </a:prstGeom>
        </p:spPr>
      </p:pic>
      <p:sp>
        <p:nvSpPr>
          <p:cNvPr id="30" name="TextBox 29"/>
          <p:cNvSpPr txBox="1"/>
          <p:nvPr/>
        </p:nvSpPr>
        <p:spPr>
          <a:xfrm>
            <a:off x="2875426" y="910018"/>
            <a:ext cx="6842467" cy="2554545"/>
          </a:xfrm>
          <a:prstGeom prst="rect">
            <a:avLst/>
          </a:prstGeom>
          <a:noFill/>
        </p:spPr>
        <p:txBody>
          <a:bodyPr wrap="square" rtlCol="0">
            <a:spAutoFit/>
          </a:bodyPr>
          <a:lstStyle/>
          <a:p>
            <a:pPr algn="ctr"/>
            <a:r>
              <a:rPr lang="en-US" altLang="zh-CN" sz="8000" b="1" dirty="0" err="1">
                <a:solidFill>
                  <a:srgbClr val="92A028"/>
                </a:solidFill>
                <a:latin typeface="Times New Roman" panose="02020603050405020304" pitchFamily="18" charset="0"/>
                <a:cs typeface="Times New Roman" panose="02020603050405020304" pitchFamily="18" charset="0"/>
                <a:sym typeface="+mn-lt"/>
              </a:rPr>
              <a:t>Tạm</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r>
              <a:rPr lang="en-US" altLang="zh-CN" sz="8000" b="1" dirty="0" err="1">
                <a:solidFill>
                  <a:srgbClr val="92A028"/>
                </a:solidFill>
                <a:latin typeface="Times New Roman" panose="02020603050405020304" pitchFamily="18" charset="0"/>
                <a:cs typeface="Times New Roman" panose="02020603050405020304" pitchFamily="18" charset="0"/>
                <a:sym typeface="+mn-lt"/>
              </a:rPr>
              <a:t>biệt</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r>
              <a:rPr lang="en-US" altLang="zh-CN" sz="8000" b="1" dirty="0" err="1">
                <a:solidFill>
                  <a:srgbClr val="92A028"/>
                </a:solidFill>
                <a:latin typeface="Times New Roman" panose="02020603050405020304" pitchFamily="18" charset="0"/>
                <a:cs typeface="Times New Roman" panose="02020603050405020304" pitchFamily="18" charset="0"/>
                <a:sym typeface="+mn-lt"/>
              </a:rPr>
              <a:t>và</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p>
          <a:p>
            <a:pPr algn="ctr"/>
            <a:r>
              <a:rPr lang="en-US" altLang="zh-CN" sz="8000" b="1" dirty="0" err="1">
                <a:solidFill>
                  <a:srgbClr val="92A028"/>
                </a:solidFill>
                <a:latin typeface="Times New Roman" panose="02020603050405020304" pitchFamily="18" charset="0"/>
                <a:cs typeface="Times New Roman" panose="02020603050405020304" pitchFamily="18" charset="0"/>
                <a:sym typeface="+mn-lt"/>
              </a:rPr>
              <a:t>hẹn</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r>
              <a:rPr lang="en-US" altLang="zh-CN" sz="8000" b="1" dirty="0" err="1">
                <a:solidFill>
                  <a:srgbClr val="92A028"/>
                </a:solidFill>
                <a:latin typeface="Times New Roman" panose="02020603050405020304" pitchFamily="18" charset="0"/>
                <a:cs typeface="Times New Roman" panose="02020603050405020304" pitchFamily="18" charset="0"/>
                <a:sym typeface="+mn-lt"/>
              </a:rPr>
              <a:t>gặp</a:t>
            </a:r>
            <a:r>
              <a:rPr lang="en-US" altLang="zh-CN" sz="8000" b="1" dirty="0">
                <a:solidFill>
                  <a:srgbClr val="92A028"/>
                </a:solidFill>
                <a:latin typeface="Times New Roman" panose="02020603050405020304" pitchFamily="18" charset="0"/>
                <a:cs typeface="Times New Roman" panose="02020603050405020304" pitchFamily="18" charset="0"/>
                <a:sym typeface="+mn-lt"/>
              </a:rPr>
              <a:t> </a:t>
            </a:r>
            <a:r>
              <a:rPr lang="en-US" altLang="zh-CN" sz="8000" b="1" dirty="0" err="1">
                <a:solidFill>
                  <a:srgbClr val="92A028"/>
                </a:solidFill>
                <a:latin typeface="Times New Roman" panose="02020603050405020304" pitchFamily="18" charset="0"/>
                <a:cs typeface="Times New Roman" panose="02020603050405020304" pitchFamily="18" charset="0"/>
                <a:sym typeface="+mn-lt"/>
              </a:rPr>
              <a:t>lại</a:t>
            </a:r>
            <a:r>
              <a:rPr lang="en-US" altLang="zh-CN" sz="8000" b="1" dirty="0">
                <a:solidFill>
                  <a:srgbClr val="92A028"/>
                </a:solidFill>
                <a:latin typeface="Times New Roman" panose="02020603050405020304" pitchFamily="18" charset="0"/>
                <a:cs typeface="Times New Roman" panose="02020603050405020304" pitchFamily="18" charset="0"/>
                <a:sym typeface="+mn-lt"/>
              </a:rPr>
              <a:t>!</a:t>
            </a:r>
          </a:p>
        </p:txBody>
      </p:sp>
    </p:spTree>
    <p:extLst>
      <p:ext uri="{BB962C8B-B14F-4D97-AF65-F5344CB8AC3E}">
        <p14:creationId xmlns:p14="http://schemas.microsoft.com/office/powerpoint/2010/main" val="336313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yện gì khó có Mimi lo. Ổn định lớp và tạo không khí tươi vui cho cả thầy và trò bằng một giai điệu thật quen thuộc qua phần dẫn dắt của Mimi và cử điệu của tập thể lớp. Thầy cô đề xuất Mimi nhiều quá nên Mimi lại lên sóng. ">
            <a:hlinkClick r:id="" action="ppaction://media"/>
            <a:extLst>
              <a:ext uri="{FF2B5EF4-FFF2-40B4-BE49-F238E27FC236}">
                <a16:creationId xmlns:a16="http://schemas.microsoft.com/office/drawing/2014/main" id="{D4360530-0B84-6D03-B890-B3E8D1E026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0967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觅元素58b0fbac4bf92">
            <a:extLst>
              <a:ext uri="{FF2B5EF4-FFF2-40B4-BE49-F238E27FC236}">
                <a16:creationId xmlns:a16="http://schemas.microsoft.com/office/drawing/2014/main" id="{F31CAB70-1215-033A-13AD-77DBD2760C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534" y="6140887"/>
            <a:ext cx="5212715" cy="740410"/>
          </a:xfrm>
          <a:prstGeom prst="rect">
            <a:avLst/>
          </a:prstGeom>
        </p:spPr>
      </p:pic>
      <p:pic>
        <p:nvPicPr>
          <p:cNvPr id="3" name="图片 1" descr="31f7217a017c2d9a8a7bcbd9844c1629">
            <a:extLst>
              <a:ext uri="{FF2B5EF4-FFF2-40B4-BE49-F238E27FC236}">
                <a16:creationId xmlns:a16="http://schemas.microsoft.com/office/drawing/2014/main" id="{81A5FA31-4FC0-AB32-E171-FBF96C048E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3932" y="1914492"/>
            <a:ext cx="5994717" cy="4726940"/>
          </a:xfrm>
          <a:prstGeom prst="rect">
            <a:avLst/>
          </a:prstGeom>
        </p:spPr>
      </p:pic>
      <p:pic>
        <p:nvPicPr>
          <p:cNvPr id="4" name="图片 15" descr="a05684f714522ad77246dba9447411ba">
            <a:extLst>
              <a:ext uri="{FF2B5EF4-FFF2-40B4-BE49-F238E27FC236}">
                <a16:creationId xmlns:a16="http://schemas.microsoft.com/office/drawing/2014/main" id="{1A8F74E8-ACCA-4FCC-8B65-8DBC2A083B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2471" y="3558977"/>
            <a:ext cx="4174490" cy="2952115"/>
          </a:xfrm>
          <a:prstGeom prst="rect">
            <a:avLst/>
          </a:prstGeom>
        </p:spPr>
      </p:pic>
      <p:pic>
        <p:nvPicPr>
          <p:cNvPr id="5" name="图片 2" descr="觅元素584a989cd6c5a">
            <a:extLst>
              <a:ext uri="{FF2B5EF4-FFF2-40B4-BE49-F238E27FC236}">
                <a16:creationId xmlns:a16="http://schemas.microsoft.com/office/drawing/2014/main" id="{07597E3D-29DB-99A6-5884-0429F11C7006}"/>
              </a:ext>
            </a:extLst>
          </p:cNvPr>
          <p:cNvPicPr>
            <a:picLocks noChangeAspect="1"/>
          </p:cNvPicPr>
          <p:nvPr/>
        </p:nvPicPr>
        <p:blipFill>
          <a:blip r:embed="rId5"/>
          <a:stretch>
            <a:fillRect/>
          </a:stretch>
        </p:blipFill>
        <p:spPr>
          <a:xfrm>
            <a:off x="4651470" y="723645"/>
            <a:ext cx="6506845" cy="1394460"/>
          </a:xfrm>
          <a:prstGeom prst="rect">
            <a:avLst/>
          </a:prstGeom>
        </p:spPr>
      </p:pic>
      <p:sp>
        <p:nvSpPr>
          <p:cNvPr id="6" name="文本框 11">
            <a:extLst>
              <a:ext uri="{FF2B5EF4-FFF2-40B4-BE49-F238E27FC236}">
                <a16:creationId xmlns:a16="http://schemas.microsoft.com/office/drawing/2014/main" id="{5521F04D-AD4C-1221-E735-262A0BB02F5D}"/>
              </a:ext>
            </a:extLst>
          </p:cNvPr>
          <p:cNvSpPr txBox="1"/>
          <p:nvPr/>
        </p:nvSpPr>
        <p:spPr>
          <a:xfrm>
            <a:off x="4924263" y="2379161"/>
            <a:ext cx="6234053" cy="2696444"/>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mj-lt"/>
                <a:ea typeface="inpin heiti" charset="-122"/>
                <a:cs typeface="Times New Roman" panose="02020603050405020304" pitchFamily="18" charset="0"/>
                <a:sym typeface="+mn-ea"/>
              </a:rPr>
              <a:t>HÌNH THÀNH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mj-lt"/>
                <a:ea typeface="inpin heiti" charset="-122"/>
                <a:cs typeface="Times New Roman" panose="02020603050405020304" pitchFamily="18" charset="0"/>
                <a:sym typeface="+mn-ea"/>
              </a:rPr>
              <a:t>KIẾN THỨC</a:t>
            </a:r>
          </a:p>
        </p:txBody>
      </p:sp>
      <p:pic>
        <p:nvPicPr>
          <p:cNvPr id="7" name="图片 7" descr="572005ec0a0c4">
            <a:extLst>
              <a:ext uri="{FF2B5EF4-FFF2-40B4-BE49-F238E27FC236}">
                <a16:creationId xmlns:a16="http://schemas.microsoft.com/office/drawing/2014/main" id="{E6141C4A-5CED-F740-8DDC-A30EA1BBD25B}"/>
              </a:ext>
            </a:extLst>
          </p:cNvPr>
          <p:cNvPicPr>
            <a:picLocks noChangeAspect="1"/>
          </p:cNvPicPr>
          <p:nvPr/>
        </p:nvPicPr>
        <p:blipFill rotWithShape="1">
          <a:blip r:embed="rId6"/>
          <a:srcRect r="38224" b="26546"/>
          <a:stretch/>
        </p:blipFill>
        <p:spPr>
          <a:xfrm>
            <a:off x="792652" y="787056"/>
            <a:ext cx="2142240" cy="1439401"/>
          </a:xfrm>
          <a:prstGeom prst="rect">
            <a:avLst/>
          </a:prstGeom>
        </p:spPr>
      </p:pic>
    </p:spTree>
    <p:extLst>
      <p:ext uri="{BB962C8B-B14F-4D97-AF65-F5344CB8AC3E}">
        <p14:creationId xmlns:p14="http://schemas.microsoft.com/office/powerpoint/2010/main" val="1090865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E68C1AF-1D50-4E91-AA5A-CA24F3348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20174F7-EACD-40FB-B6AF-683471FFF44E}"/>
              </a:ext>
            </a:extLst>
          </p:cNvPr>
          <p:cNvSpPr>
            <a:spLocks noChangeArrowheads="1"/>
          </p:cNvSpPr>
          <p:nvPr/>
        </p:nvSpPr>
        <p:spPr bwMode="auto">
          <a:xfrm>
            <a:off x="1953928" y="1633763"/>
            <a:ext cx="94712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nl-NL" altLang="en-US" sz="3600" b="1" dirty="0">
                <a:solidFill>
                  <a:srgbClr val="FF0000"/>
                </a:solidFill>
                <a:latin typeface="Times New Roman" panose="02020603050405020304" pitchFamily="18" charset="0"/>
                <a:cs typeface="Times New Roman" panose="02020603050405020304" pitchFamily="18" charset="0"/>
              </a:rPr>
              <a:t>BÀI: CÁC SỐ 10, 20, 30, 40, 50, 60, 70, 80, 90</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
        <p:nvSpPr>
          <p:cNvPr id="10247" name="Text Box 18">
            <a:extLst>
              <a:ext uri="{FF2B5EF4-FFF2-40B4-BE49-F238E27FC236}">
                <a16:creationId xmlns:a16="http://schemas.microsoft.com/office/drawing/2014/main" id="{00F3AAFA-0D1B-43D5-8A33-47BF497AAF5C}"/>
              </a:ext>
            </a:extLst>
          </p:cNvPr>
          <p:cNvSpPr txBox="1">
            <a:spLocks noChangeArrowheads="1"/>
          </p:cNvSpPr>
          <p:nvPr/>
        </p:nvSpPr>
        <p:spPr bwMode="auto">
          <a:xfrm>
            <a:off x="3189972" y="387268"/>
            <a:ext cx="67056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defRPr/>
            </a:pPr>
            <a:r>
              <a:rPr lang="en-US" altLang="en-US" sz="3000" b="1" dirty="0" err="1">
                <a:solidFill>
                  <a:srgbClr val="002060"/>
                </a:solidFill>
                <a:latin typeface="Times New Roman" panose="02020603050405020304" pitchFamily="18" charset="0"/>
                <a:cs typeface="Times New Roman" panose="02020603050405020304" pitchFamily="18" charset="0"/>
              </a:rPr>
              <a:t>Thứ</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Tư</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ngày</a:t>
            </a:r>
            <a:r>
              <a:rPr lang="en-US" altLang="en-US" sz="3000" b="1" dirty="0">
                <a:solidFill>
                  <a:srgbClr val="002060"/>
                </a:solidFill>
                <a:latin typeface="Times New Roman" panose="02020603050405020304" pitchFamily="18" charset="0"/>
                <a:cs typeface="Times New Roman" panose="02020603050405020304" pitchFamily="18" charset="0"/>
              </a:rPr>
              <a:t> 22 </a:t>
            </a:r>
            <a:r>
              <a:rPr lang="en-US" altLang="en-US" sz="3000" b="1" dirty="0" err="1">
                <a:solidFill>
                  <a:srgbClr val="002060"/>
                </a:solidFill>
                <a:latin typeface="Times New Roman" panose="02020603050405020304" pitchFamily="18" charset="0"/>
                <a:cs typeface="Times New Roman" panose="02020603050405020304" pitchFamily="18" charset="0"/>
              </a:rPr>
              <a:t>tháng</a:t>
            </a:r>
            <a:r>
              <a:rPr lang="en-US" altLang="en-US" sz="3000" b="1" dirty="0">
                <a:solidFill>
                  <a:srgbClr val="002060"/>
                </a:solidFill>
                <a:latin typeface="Times New Roman" panose="02020603050405020304" pitchFamily="18" charset="0"/>
                <a:cs typeface="Times New Roman" panose="02020603050405020304" pitchFamily="18" charset="0"/>
              </a:rPr>
              <a:t> 01 </a:t>
            </a:r>
            <a:r>
              <a:rPr lang="en-US" altLang="en-US" sz="3000" b="1" dirty="0" err="1">
                <a:solidFill>
                  <a:srgbClr val="002060"/>
                </a:solidFill>
                <a:latin typeface="Times New Roman" panose="02020603050405020304" pitchFamily="18" charset="0"/>
                <a:cs typeface="Times New Roman" panose="02020603050405020304" pitchFamily="18" charset="0"/>
              </a:rPr>
              <a:t>năm</a:t>
            </a:r>
            <a:r>
              <a:rPr lang="en-US" altLang="en-US" sz="3000" b="1" dirty="0">
                <a:solidFill>
                  <a:srgbClr val="002060"/>
                </a:solidFill>
                <a:latin typeface="Times New Roman" panose="02020603050405020304" pitchFamily="18" charset="0"/>
                <a:cs typeface="Times New Roman" panose="02020603050405020304" pitchFamily="18" charset="0"/>
              </a:rPr>
              <a:t> 2025</a:t>
            </a:r>
          </a:p>
          <a:p>
            <a:pPr algn="ctr" fontAlgn="base">
              <a:spcBef>
                <a:spcPct val="50000"/>
              </a:spcBef>
              <a:spcAft>
                <a:spcPct val="0"/>
              </a:spcAft>
              <a:defRPr/>
            </a:pPr>
            <a:r>
              <a:rPr lang="en-US" altLang="en-US" sz="3000" b="1" dirty="0" err="1">
                <a:solidFill>
                  <a:srgbClr val="002060"/>
                </a:solidFill>
                <a:latin typeface="Times New Roman" panose="02020603050405020304" pitchFamily="18" charset="0"/>
                <a:cs typeface="Times New Roman" panose="02020603050405020304" pitchFamily="18" charset="0"/>
              </a:rPr>
              <a:t>Toán</a:t>
            </a: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2">
            <a:extLst>
              <a:ext uri="{FF2B5EF4-FFF2-40B4-BE49-F238E27FC236}">
                <a16:creationId xmlns:a16="http://schemas.microsoft.com/office/drawing/2014/main" id="{08803CF8-E143-CEE4-6354-5692DF1494AF}"/>
              </a:ext>
            </a:extLst>
          </p:cNvPr>
          <p:cNvSpPr/>
          <p:nvPr/>
        </p:nvSpPr>
        <p:spPr>
          <a:xfrm>
            <a:off x="939479" y="1375759"/>
            <a:ext cx="1922974" cy="29966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Nhóm 15">
            <a:extLst>
              <a:ext uri="{FF2B5EF4-FFF2-40B4-BE49-F238E27FC236}">
                <a16:creationId xmlns:a16="http://schemas.microsoft.com/office/drawing/2014/main" id="{BA484FA0-DEC6-35B3-903C-936D4E69D58A}"/>
              </a:ext>
            </a:extLst>
          </p:cNvPr>
          <p:cNvGrpSpPr/>
          <p:nvPr/>
        </p:nvGrpSpPr>
        <p:grpSpPr>
          <a:xfrm>
            <a:off x="1172396" y="1597432"/>
            <a:ext cx="1657017" cy="2396186"/>
            <a:chOff x="1360363" y="1427017"/>
            <a:chExt cx="1934019" cy="2592325"/>
          </a:xfrm>
        </p:grpSpPr>
        <p:sp>
          <p:nvSpPr>
            <p:cNvPr id="7" name="Khối vuông 3">
              <a:extLst>
                <a:ext uri="{FF2B5EF4-FFF2-40B4-BE49-F238E27FC236}">
                  <a16:creationId xmlns:a16="http://schemas.microsoft.com/office/drawing/2014/main" id="{2E17D3F2-E20B-700C-9BB1-D2A9EB6BDADD}"/>
                </a:ext>
              </a:extLst>
            </p:cNvPr>
            <p:cNvSpPr/>
            <p:nvPr/>
          </p:nvSpPr>
          <p:spPr>
            <a:xfrm>
              <a:off x="1647925"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Khối vuông 4">
              <a:extLst>
                <a:ext uri="{FF2B5EF4-FFF2-40B4-BE49-F238E27FC236}">
                  <a16:creationId xmlns:a16="http://schemas.microsoft.com/office/drawing/2014/main" id="{5B85CF43-2375-8066-4978-6E55A1A0825F}"/>
                </a:ext>
              </a:extLst>
            </p:cNvPr>
            <p:cNvSpPr/>
            <p:nvPr/>
          </p:nvSpPr>
          <p:spPr>
            <a:xfrm>
              <a:off x="2390836"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Khối vuông 7">
              <a:extLst>
                <a:ext uri="{FF2B5EF4-FFF2-40B4-BE49-F238E27FC236}">
                  <a16:creationId xmlns:a16="http://schemas.microsoft.com/office/drawing/2014/main" id="{E0000339-C87B-3C43-5A74-B149C524C3FC}"/>
                </a:ext>
              </a:extLst>
            </p:cNvPr>
            <p:cNvSpPr/>
            <p:nvPr/>
          </p:nvSpPr>
          <p:spPr>
            <a:xfrm>
              <a:off x="1360363"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Khối vuông 8">
              <a:extLst>
                <a:ext uri="{FF2B5EF4-FFF2-40B4-BE49-F238E27FC236}">
                  <a16:creationId xmlns:a16="http://schemas.microsoft.com/office/drawing/2014/main" id="{0BF55AB2-F716-75B3-A6A6-ED79FFD5BFE1}"/>
                </a:ext>
              </a:extLst>
            </p:cNvPr>
            <p:cNvSpPr/>
            <p:nvPr/>
          </p:nvSpPr>
          <p:spPr>
            <a:xfrm>
              <a:off x="2021072"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Khối vuông 9">
              <a:extLst>
                <a:ext uri="{FF2B5EF4-FFF2-40B4-BE49-F238E27FC236}">
                  <a16:creationId xmlns:a16="http://schemas.microsoft.com/office/drawing/2014/main" id="{1EF82181-92A2-7EA7-0A57-DD3039E59909}"/>
                </a:ext>
              </a:extLst>
            </p:cNvPr>
            <p:cNvSpPr/>
            <p:nvPr/>
          </p:nvSpPr>
          <p:spPr>
            <a:xfrm>
              <a:off x="2681780" y="2121436"/>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Khối vuông 10">
              <a:extLst>
                <a:ext uri="{FF2B5EF4-FFF2-40B4-BE49-F238E27FC236}">
                  <a16:creationId xmlns:a16="http://schemas.microsoft.com/office/drawing/2014/main" id="{5BFC4810-62AC-A717-76C9-9D8B79370B18}"/>
                </a:ext>
              </a:extLst>
            </p:cNvPr>
            <p:cNvSpPr/>
            <p:nvPr/>
          </p:nvSpPr>
          <p:spPr>
            <a:xfrm>
              <a:off x="1395925"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Khối vuông 11">
              <a:extLst>
                <a:ext uri="{FF2B5EF4-FFF2-40B4-BE49-F238E27FC236}">
                  <a16:creationId xmlns:a16="http://schemas.microsoft.com/office/drawing/2014/main" id="{FFA09069-BBE3-2D67-60BE-D449F669DACA}"/>
                </a:ext>
              </a:extLst>
            </p:cNvPr>
            <p:cNvSpPr/>
            <p:nvPr/>
          </p:nvSpPr>
          <p:spPr>
            <a:xfrm>
              <a:off x="2103273"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Khối vuông 12">
              <a:extLst>
                <a:ext uri="{FF2B5EF4-FFF2-40B4-BE49-F238E27FC236}">
                  <a16:creationId xmlns:a16="http://schemas.microsoft.com/office/drawing/2014/main" id="{E274CEFB-F695-5E1B-2860-F472C60E0C69}"/>
                </a:ext>
              </a:extLst>
            </p:cNvPr>
            <p:cNvSpPr/>
            <p:nvPr/>
          </p:nvSpPr>
          <p:spPr>
            <a:xfrm>
              <a:off x="2790382" y="2816700"/>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Khối vuông 13">
              <a:extLst>
                <a:ext uri="{FF2B5EF4-FFF2-40B4-BE49-F238E27FC236}">
                  <a16:creationId xmlns:a16="http://schemas.microsoft.com/office/drawing/2014/main" id="{8FE6BACC-90BC-C178-E5D8-9B7C6BFE285B}"/>
                </a:ext>
              </a:extLst>
            </p:cNvPr>
            <p:cNvSpPr/>
            <p:nvPr/>
          </p:nvSpPr>
          <p:spPr>
            <a:xfrm>
              <a:off x="1706727"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Khối vuông 14">
              <a:extLst>
                <a:ext uri="{FF2B5EF4-FFF2-40B4-BE49-F238E27FC236}">
                  <a16:creationId xmlns:a16="http://schemas.microsoft.com/office/drawing/2014/main" id="{D2E900A0-9537-8D79-DB91-6174644F74E5}"/>
                </a:ext>
              </a:extLst>
            </p:cNvPr>
            <p:cNvSpPr/>
            <p:nvPr/>
          </p:nvSpPr>
          <p:spPr>
            <a:xfrm>
              <a:off x="2446254"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ounded Rectangle 5">
            <a:extLst>
              <a:ext uri="{FF2B5EF4-FFF2-40B4-BE49-F238E27FC236}">
                <a16:creationId xmlns:a16="http://schemas.microsoft.com/office/drawing/2014/main" id="{50451656-CFC9-5DB6-65B1-70EB4F5E5505}"/>
              </a:ext>
            </a:extLst>
          </p:cNvPr>
          <p:cNvSpPr/>
          <p:nvPr/>
        </p:nvSpPr>
        <p:spPr>
          <a:xfrm>
            <a:off x="3389821" y="4842443"/>
            <a:ext cx="124352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dirty="0" err="1">
                <a:solidFill>
                  <a:srgbClr val="002060"/>
                </a:solidFill>
                <a:latin typeface="UTM Avo"/>
                <a:cs typeface="Times New Roman" panose="02020603050405020304" pitchFamily="18" charset="0"/>
              </a:rPr>
              <a:t>mười</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sp>
        <p:nvSpPr>
          <p:cNvPr id="18" name="Rounded Rectangle 5">
            <a:extLst>
              <a:ext uri="{FF2B5EF4-FFF2-40B4-BE49-F238E27FC236}">
                <a16:creationId xmlns:a16="http://schemas.microsoft.com/office/drawing/2014/main" id="{B0EA3F60-FE49-4F4A-3E08-280C163202FC}"/>
              </a:ext>
            </a:extLst>
          </p:cNvPr>
          <p:cNvSpPr/>
          <p:nvPr/>
        </p:nvSpPr>
        <p:spPr>
          <a:xfrm>
            <a:off x="3558691" y="5384567"/>
            <a:ext cx="124352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dirty="0">
                <a:solidFill>
                  <a:srgbClr val="FF0000"/>
                </a:solidFill>
                <a:latin typeface="UTM Avo"/>
                <a:cs typeface="Times New Roman" panose="02020603050405020304" pitchFamily="18" charset="0"/>
              </a:rPr>
              <a:t>10</a:t>
            </a:r>
            <a:endParaRPr kumimoji="0" lang="en-US" sz="3600" b="1" i="0" u="none" strike="noStrike" kern="1200" cap="none" spc="0" normalizeH="0" baseline="0" noProof="0" dirty="0">
              <a:ln>
                <a:noFill/>
              </a:ln>
              <a:solidFill>
                <a:srgbClr val="FF0000"/>
              </a:solidFill>
              <a:effectLst/>
              <a:uLnTx/>
              <a:uFillTx/>
              <a:latin typeface="UTM Avo"/>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UTM Avo"/>
              <a:cs typeface="Times New Roman" panose="02020603050405020304" pitchFamily="18" charset="0"/>
            </a:endParaRPr>
          </a:p>
        </p:txBody>
      </p:sp>
      <p:sp>
        <p:nvSpPr>
          <p:cNvPr id="19" name="Mũi tên: Phải 30">
            <a:extLst>
              <a:ext uri="{FF2B5EF4-FFF2-40B4-BE49-F238E27FC236}">
                <a16:creationId xmlns:a16="http://schemas.microsoft.com/office/drawing/2014/main" id="{4DFCAB4D-0D08-8C42-BA02-0A292BED33F5}"/>
              </a:ext>
            </a:extLst>
          </p:cNvPr>
          <p:cNvSpPr/>
          <p:nvPr/>
        </p:nvSpPr>
        <p:spPr>
          <a:xfrm>
            <a:off x="3125839" y="2998494"/>
            <a:ext cx="452188" cy="244863"/>
          </a:xfrm>
          <a:prstGeom prst="rightArrow">
            <a:avLst/>
          </a:prstGeom>
          <a:solidFill>
            <a:srgbClr val="FF7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31">
            <a:extLst>
              <a:ext uri="{FF2B5EF4-FFF2-40B4-BE49-F238E27FC236}">
                <a16:creationId xmlns:a16="http://schemas.microsoft.com/office/drawing/2014/main" id="{557C636C-D3F4-43D2-E03B-BD5DB0439880}"/>
              </a:ext>
            </a:extLst>
          </p:cNvPr>
          <p:cNvSpPr/>
          <p:nvPr/>
        </p:nvSpPr>
        <p:spPr>
          <a:xfrm>
            <a:off x="5095614" y="1375759"/>
            <a:ext cx="1922974" cy="29966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Nhóm 32">
            <a:extLst>
              <a:ext uri="{FF2B5EF4-FFF2-40B4-BE49-F238E27FC236}">
                <a16:creationId xmlns:a16="http://schemas.microsoft.com/office/drawing/2014/main" id="{34DF0832-62A7-C7C1-261C-22DC4F87AC3C}"/>
              </a:ext>
            </a:extLst>
          </p:cNvPr>
          <p:cNvGrpSpPr/>
          <p:nvPr/>
        </p:nvGrpSpPr>
        <p:grpSpPr>
          <a:xfrm>
            <a:off x="5264487" y="1597432"/>
            <a:ext cx="1657017" cy="2396186"/>
            <a:chOff x="1360363" y="1427017"/>
            <a:chExt cx="1934019" cy="2592325"/>
          </a:xfrm>
        </p:grpSpPr>
        <p:sp>
          <p:nvSpPr>
            <p:cNvPr id="22" name="Khối vuông 33">
              <a:extLst>
                <a:ext uri="{FF2B5EF4-FFF2-40B4-BE49-F238E27FC236}">
                  <a16:creationId xmlns:a16="http://schemas.microsoft.com/office/drawing/2014/main" id="{6E5E48D3-1669-358C-ABA5-BEE0D75BF156}"/>
                </a:ext>
              </a:extLst>
            </p:cNvPr>
            <p:cNvSpPr/>
            <p:nvPr/>
          </p:nvSpPr>
          <p:spPr>
            <a:xfrm>
              <a:off x="1647925"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Khối vuông 34">
              <a:extLst>
                <a:ext uri="{FF2B5EF4-FFF2-40B4-BE49-F238E27FC236}">
                  <a16:creationId xmlns:a16="http://schemas.microsoft.com/office/drawing/2014/main" id="{753B8231-4D0F-D1D8-50C7-8FF353FE2E79}"/>
                </a:ext>
              </a:extLst>
            </p:cNvPr>
            <p:cNvSpPr/>
            <p:nvPr/>
          </p:nvSpPr>
          <p:spPr>
            <a:xfrm>
              <a:off x="2390836"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Khối vuông 35">
              <a:extLst>
                <a:ext uri="{FF2B5EF4-FFF2-40B4-BE49-F238E27FC236}">
                  <a16:creationId xmlns:a16="http://schemas.microsoft.com/office/drawing/2014/main" id="{2D6B999C-50F6-26D4-6707-0DFE1E63BDB4}"/>
                </a:ext>
              </a:extLst>
            </p:cNvPr>
            <p:cNvSpPr/>
            <p:nvPr/>
          </p:nvSpPr>
          <p:spPr>
            <a:xfrm>
              <a:off x="1360363"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Khối vuông 36">
              <a:extLst>
                <a:ext uri="{FF2B5EF4-FFF2-40B4-BE49-F238E27FC236}">
                  <a16:creationId xmlns:a16="http://schemas.microsoft.com/office/drawing/2014/main" id="{954E0BF3-473E-D046-FB19-D558535B27F6}"/>
                </a:ext>
              </a:extLst>
            </p:cNvPr>
            <p:cNvSpPr/>
            <p:nvPr/>
          </p:nvSpPr>
          <p:spPr>
            <a:xfrm>
              <a:off x="2021072"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Khối vuông 37">
              <a:extLst>
                <a:ext uri="{FF2B5EF4-FFF2-40B4-BE49-F238E27FC236}">
                  <a16:creationId xmlns:a16="http://schemas.microsoft.com/office/drawing/2014/main" id="{B870D1BE-DC46-F453-5A1E-4E366BEE6047}"/>
                </a:ext>
              </a:extLst>
            </p:cNvPr>
            <p:cNvSpPr/>
            <p:nvPr/>
          </p:nvSpPr>
          <p:spPr>
            <a:xfrm>
              <a:off x="2681780" y="2121436"/>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Khối vuông 38">
              <a:extLst>
                <a:ext uri="{FF2B5EF4-FFF2-40B4-BE49-F238E27FC236}">
                  <a16:creationId xmlns:a16="http://schemas.microsoft.com/office/drawing/2014/main" id="{0C28B88C-46D1-A604-3323-308970F7AD4B}"/>
                </a:ext>
              </a:extLst>
            </p:cNvPr>
            <p:cNvSpPr/>
            <p:nvPr/>
          </p:nvSpPr>
          <p:spPr>
            <a:xfrm>
              <a:off x="1395925"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Khối vuông 39">
              <a:extLst>
                <a:ext uri="{FF2B5EF4-FFF2-40B4-BE49-F238E27FC236}">
                  <a16:creationId xmlns:a16="http://schemas.microsoft.com/office/drawing/2014/main" id="{E9709833-68E9-479E-7FDB-4CA56D74E460}"/>
                </a:ext>
              </a:extLst>
            </p:cNvPr>
            <p:cNvSpPr/>
            <p:nvPr/>
          </p:nvSpPr>
          <p:spPr>
            <a:xfrm>
              <a:off x="2103273"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Khối vuông 40">
              <a:extLst>
                <a:ext uri="{FF2B5EF4-FFF2-40B4-BE49-F238E27FC236}">
                  <a16:creationId xmlns:a16="http://schemas.microsoft.com/office/drawing/2014/main" id="{1D65A11E-30A6-E50F-0C74-5C3E481D9D31}"/>
                </a:ext>
              </a:extLst>
            </p:cNvPr>
            <p:cNvSpPr/>
            <p:nvPr/>
          </p:nvSpPr>
          <p:spPr>
            <a:xfrm>
              <a:off x="2790382" y="2816700"/>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Khối vuông 41">
              <a:extLst>
                <a:ext uri="{FF2B5EF4-FFF2-40B4-BE49-F238E27FC236}">
                  <a16:creationId xmlns:a16="http://schemas.microsoft.com/office/drawing/2014/main" id="{512A606E-1711-9799-BB1A-8254AF1BD92C}"/>
                </a:ext>
              </a:extLst>
            </p:cNvPr>
            <p:cNvSpPr/>
            <p:nvPr/>
          </p:nvSpPr>
          <p:spPr>
            <a:xfrm>
              <a:off x="1706727"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Khối vuông 42">
              <a:extLst>
                <a:ext uri="{FF2B5EF4-FFF2-40B4-BE49-F238E27FC236}">
                  <a16:creationId xmlns:a16="http://schemas.microsoft.com/office/drawing/2014/main" id="{01E1E168-E84B-F616-9796-B8DB1DE6F414}"/>
                </a:ext>
              </a:extLst>
            </p:cNvPr>
            <p:cNvSpPr/>
            <p:nvPr/>
          </p:nvSpPr>
          <p:spPr>
            <a:xfrm>
              <a:off x="2446254"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Hình chữ nhật: Góc Tròn 43">
            <a:extLst>
              <a:ext uri="{FF2B5EF4-FFF2-40B4-BE49-F238E27FC236}">
                <a16:creationId xmlns:a16="http://schemas.microsoft.com/office/drawing/2014/main" id="{F48E1800-42DD-7785-18F0-65E02E4ABBF9}"/>
              </a:ext>
            </a:extLst>
          </p:cNvPr>
          <p:cNvSpPr/>
          <p:nvPr/>
        </p:nvSpPr>
        <p:spPr>
          <a:xfrm>
            <a:off x="7443868" y="1385659"/>
            <a:ext cx="1922974" cy="29966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Nhóm 44">
            <a:extLst>
              <a:ext uri="{FF2B5EF4-FFF2-40B4-BE49-F238E27FC236}">
                <a16:creationId xmlns:a16="http://schemas.microsoft.com/office/drawing/2014/main" id="{EC2DBE5D-5BD1-3917-D7E1-7BAA354D0B21}"/>
              </a:ext>
            </a:extLst>
          </p:cNvPr>
          <p:cNvGrpSpPr/>
          <p:nvPr/>
        </p:nvGrpSpPr>
        <p:grpSpPr>
          <a:xfrm>
            <a:off x="7584155" y="1559443"/>
            <a:ext cx="1657017" cy="2396186"/>
            <a:chOff x="1360363" y="1427017"/>
            <a:chExt cx="1934019" cy="2592325"/>
          </a:xfrm>
        </p:grpSpPr>
        <p:sp>
          <p:nvSpPr>
            <p:cNvPr id="34" name="Khối vuông 45">
              <a:extLst>
                <a:ext uri="{FF2B5EF4-FFF2-40B4-BE49-F238E27FC236}">
                  <a16:creationId xmlns:a16="http://schemas.microsoft.com/office/drawing/2014/main" id="{CCC4576A-CFE2-41D6-52E1-D10308B898EC}"/>
                </a:ext>
              </a:extLst>
            </p:cNvPr>
            <p:cNvSpPr/>
            <p:nvPr/>
          </p:nvSpPr>
          <p:spPr>
            <a:xfrm>
              <a:off x="1647925"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Khối vuông 46">
              <a:extLst>
                <a:ext uri="{FF2B5EF4-FFF2-40B4-BE49-F238E27FC236}">
                  <a16:creationId xmlns:a16="http://schemas.microsoft.com/office/drawing/2014/main" id="{384E48BA-D408-D192-2921-340D2DB8EBC0}"/>
                </a:ext>
              </a:extLst>
            </p:cNvPr>
            <p:cNvSpPr/>
            <p:nvPr/>
          </p:nvSpPr>
          <p:spPr>
            <a:xfrm>
              <a:off x="2390836"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Khối vuông 47">
              <a:extLst>
                <a:ext uri="{FF2B5EF4-FFF2-40B4-BE49-F238E27FC236}">
                  <a16:creationId xmlns:a16="http://schemas.microsoft.com/office/drawing/2014/main" id="{E844CF56-3BB2-1CCF-A580-43F27A57B0DB}"/>
                </a:ext>
              </a:extLst>
            </p:cNvPr>
            <p:cNvSpPr/>
            <p:nvPr/>
          </p:nvSpPr>
          <p:spPr>
            <a:xfrm>
              <a:off x="1360363"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Khối vuông 48">
              <a:extLst>
                <a:ext uri="{FF2B5EF4-FFF2-40B4-BE49-F238E27FC236}">
                  <a16:creationId xmlns:a16="http://schemas.microsoft.com/office/drawing/2014/main" id="{6DD37D7D-1178-C951-4C32-05B790E655DC}"/>
                </a:ext>
              </a:extLst>
            </p:cNvPr>
            <p:cNvSpPr/>
            <p:nvPr/>
          </p:nvSpPr>
          <p:spPr>
            <a:xfrm>
              <a:off x="2021072"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Khối vuông 49">
              <a:extLst>
                <a:ext uri="{FF2B5EF4-FFF2-40B4-BE49-F238E27FC236}">
                  <a16:creationId xmlns:a16="http://schemas.microsoft.com/office/drawing/2014/main" id="{09EEFA06-EEFA-32D5-E643-5AAFAC7E3283}"/>
                </a:ext>
              </a:extLst>
            </p:cNvPr>
            <p:cNvSpPr/>
            <p:nvPr/>
          </p:nvSpPr>
          <p:spPr>
            <a:xfrm>
              <a:off x="2681781" y="2121436"/>
              <a:ext cx="504000" cy="504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Khối vuông 50">
              <a:extLst>
                <a:ext uri="{FF2B5EF4-FFF2-40B4-BE49-F238E27FC236}">
                  <a16:creationId xmlns:a16="http://schemas.microsoft.com/office/drawing/2014/main" id="{FC43B74E-6996-C0B6-0521-881B1438257E}"/>
                </a:ext>
              </a:extLst>
            </p:cNvPr>
            <p:cNvSpPr/>
            <p:nvPr/>
          </p:nvSpPr>
          <p:spPr>
            <a:xfrm>
              <a:off x="1395925"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Khối vuông 51">
              <a:extLst>
                <a:ext uri="{FF2B5EF4-FFF2-40B4-BE49-F238E27FC236}">
                  <a16:creationId xmlns:a16="http://schemas.microsoft.com/office/drawing/2014/main" id="{429502DE-A887-ABB3-F199-A6AAA54BEB27}"/>
                </a:ext>
              </a:extLst>
            </p:cNvPr>
            <p:cNvSpPr/>
            <p:nvPr/>
          </p:nvSpPr>
          <p:spPr>
            <a:xfrm>
              <a:off x="2103273"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Khối vuông 52">
              <a:extLst>
                <a:ext uri="{FF2B5EF4-FFF2-40B4-BE49-F238E27FC236}">
                  <a16:creationId xmlns:a16="http://schemas.microsoft.com/office/drawing/2014/main" id="{B5B26A35-C070-A672-D2B4-F14BE6DEB174}"/>
                </a:ext>
              </a:extLst>
            </p:cNvPr>
            <p:cNvSpPr/>
            <p:nvPr/>
          </p:nvSpPr>
          <p:spPr>
            <a:xfrm>
              <a:off x="2790382" y="2816700"/>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Khối vuông 53">
              <a:extLst>
                <a:ext uri="{FF2B5EF4-FFF2-40B4-BE49-F238E27FC236}">
                  <a16:creationId xmlns:a16="http://schemas.microsoft.com/office/drawing/2014/main" id="{956FD2E5-9A1C-7953-2E2F-178D43DFE591}"/>
                </a:ext>
              </a:extLst>
            </p:cNvPr>
            <p:cNvSpPr/>
            <p:nvPr/>
          </p:nvSpPr>
          <p:spPr>
            <a:xfrm>
              <a:off x="1706727"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Khối vuông 54">
              <a:extLst>
                <a:ext uri="{FF2B5EF4-FFF2-40B4-BE49-F238E27FC236}">
                  <a16:creationId xmlns:a16="http://schemas.microsoft.com/office/drawing/2014/main" id="{9B1E6728-B9C8-43AF-BB36-8FEC18E537FF}"/>
                </a:ext>
              </a:extLst>
            </p:cNvPr>
            <p:cNvSpPr/>
            <p:nvPr/>
          </p:nvSpPr>
          <p:spPr>
            <a:xfrm>
              <a:off x="2446254"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Nhóm 66">
            <a:extLst>
              <a:ext uri="{FF2B5EF4-FFF2-40B4-BE49-F238E27FC236}">
                <a16:creationId xmlns:a16="http://schemas.microsoft.com/office/drawing/2014/main" id="{182FBC1E-B911-3149-35C4-E8F42F1C0759}"/>
              </a:ext>
            </a:extLst>
          </p:cNvPr>
          <p:cNvGrpSpPr/>
          <p:nvPr/>
        </p:nvGrpSpPr>
        <p:grpSpPr>
          <a:xfrm>
            <a:off x="3695049" y="1218576"/>
            <a:ext cx="434641" cy="3250810"/>
            <a:chOff x="3863966" y="1392435"/>
            <a:chExt cx="434641" cy="3250810"/>
          </a:xfrm>
        </p:grpSpPr>
        <p:sp>
          <p:nvSpPr>
            <p:cNvPr id="45" name="Khối vuông 56">
              <a:extLst>
                <a:ext uri="{FF2B5EF4-FFF2-40B4-BE49-F238E27FC236}">
                  <a16:creationId xmlns:a16="http://schemas.microsoft.com/office/drawing/2014/main" id="{1A62DDDB-FD15-7472-755E-BF39E1204139}"/>
                </a:ext>
              </a:extLst>
            </p:cNvPr>
            <p:cNvSpPr/>
            <p:nvPr/>
          </p:nvSpPr>
          <p:spPr>
            <a:xfrm>
              <a:off x="3863966" y="421124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Khối vuông 57">
              <a:extLst>
                <a:ext uri="{FF2B5EF4-FFF2-40B4-BE49-F238E27FC236}">
                  <a16:creationId xmlns:a16="http://schemas.microsoft.com/office/drawing/2014/main" id="{DDA54205-D8EF-A0DD-0A73-C8A95D49AF6B}"/>
                </a:ext>
              </a:extLst>
            </p:cNvPr>
            <p:cNvSpPr/>
            <p:nvPr/>
          </p:nvSpPr>
          <p:spPr>
            <a:xfrm>
              <a:off x="3866793" y="389361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Khối vuông 58">
              <a:extLst>
                <a:ext uri="{FF2B5EF4-FFF2-40B4-BE49-F238E27FC236}">
                  <a16:creationId xmlns:a16="http://schemas.microsoft.com/office/drawing/2014/main" id="{DF2FBEAE-482B-D377-8B06-72B0098703F7}"/>
                </a:ext>
              </a:extLst>
            </p:cNvPr>
            <p:cNvSpPr/>
            <p:nvPr/>
          </p:nvSpPr>
          <p:spPr>
            <a:xfrm>
              <a:off x="3866317" y="3575993"/>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Khối vuông 59">
              <a:extLst>
                <a:ext uri="{FF2B5EF4-FFF2-40B4-BE49-F238E27FC236}">
                  <a16:creationId xmlns:a16="http://schemas.microsoft.com/office/drawing/2014/main" id="{935E6F70-A918-B84C-A34F-403AC8798DC1}"/>
                </a:ext>
              </a:extLst>
            </p:cNvPr>
            <p:cNvSpPr/>
            <p:nvPr/>
          </p:nvSpPr>
          <p:spPr>
            <a:xfrm>
              <a:off x="3863966" y="3266174"/>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Khối vuông 60">
              <a:extLst>
                <a:ext uri="{FF2B5EF4-FFF2-40B4-BE49-F238E27FC236}">
                  <a16:creationId xmlns:a16="http://schemas.microsoft.com/office/drawing/2014/main" id="{87C09C36-5F13-7C3E-6ACA-BFCE79C8E943}"/>
                </a:ext>
              </a:extLst>
            </p:cNvPr>
            <p:cNvSpPr/>
            <p:nvPr/>
          </p:nvSpPr>
          <p:spPr>
            <a:xfrm>
              <a:off x="3866317" y="295635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Khối vuông 61">
              <a:extLst>
                <a:ext uri="{FF2B5EF4-FFF2-40B4-BE49-F238E27FC236}">
                  <a16:creationId xmlns:a16="http://schemas.microsoft.com/office/drawing/2014/main" id="{0E257195-8802-A9B0-593B-6020D0E03DC6}"/>
                </a:ext>
              </a:extLst>
            </p:cNvPr>
            <p:cNvSpPr/>
            <p:nvPr/>
          </p:nvSpPr>
          <p:spPr>
            <a:xfrm>
              <a:off x="3863966" y="264653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Khối vuông 62">
              <a:extLst>
                <a:ext uri="{FF2B5EF4-FFF2-40B4-BE49-F238E27FC236}">
                  <a16:creationId xmlns:a16="http://schemas.microsoft.com/office/drawing/2014/main" id="{72065779-B727-FBA2-C0A9-23383537C4AD}"/>
                </a:ext>
              </a:extLst>
            </p:cNvPr>
            <p:cNvSpPr/>
            <p:nvPr/>
          </p:nvSpPr>
          <p:spPr>
            <a:xfrm>
              <a:off x="3866317" y="234145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Khối vuông 63">
              <a:extLst>
                <a:ext uri="{FF2B5EF4-FFF2-40B4-BE49-F238E27FC236}">
                  <a16:creationId xmlns:a16="http://schemas.microsoft.com/office/drawing/2014/main" id="{132558BC-2B66-82CA-9919-E97C809D8ECA}"/>
                </a:ext>
              </a:extLst>
            </p:cNvPr>
            <p:cNvSpPr/>
            <p:nvPr/>
          </p:nvSpPr>
          <p:spPr>
            <a:xfrm>
              <a:off x="3863966" y="2031637"/>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Khối vuông 64">
              <a:extLst>
                <a:ext uri="{FF2B5EF4-FFF2-40B4-BE49-F238E27FC236}">
                  <a16:creationId xmlns:a16="http://schemas.microsoft.com/office/drawing/2014/main" id="{4A7EC53F-9753-5F00-2B07-961F1F5B2AAF}"/>
                </a:ext>
              </a:extLst>
            </p:cNvPr>
            <p:cNvSpPr/>
            <p:nvPr/>
          </p:nvSpPr>
          <p:spPr>
            <a:xfrm>
              <a:off x="3863966" y="171610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Khối vuông 65">
              <a:extLst>
                <a:ext uri="{FF2B5EF4-FFF2-40B4-BE49-F238E27FC236}">
                  <a16:creationId xmlns:a16="http://schemas.microsoft.com/office/drawing/2014/main" id="{2FF0AF4F-1AF0-44E5-B0B6-C935E0006AC0}"/>
                </a:ext>
              </a:extLst>
            </p:cNvPr>
            <p:cNvSpPr/>
            <p:nvPr/>
          </p:nvSpPr>
          <p:spPr>
            <a:xfrm>
              <a:off x="3864789" y="139243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Nhóm 78">
            <a:extLst>
              <a:ext uri="{FF2B5EF4-FFF2-40B4-BE49-F238E27FC236}">
                <a16:creationId xmlns:a16="http://schemas.microsoft.com/office/drawing/2014/main" id="{E84AC314-2198-9E62-FFEE-51E8941B443A}"/>
              </a:ext>
            </a:extLst>
          </p:cNvPr>
          <p:cNvGrpSpPr/>
          <p:nvPr/>
        </p:nvGrpSpPr>
        <p:grpSpPr>
          <a:xfrm>
            <a:off x="10941689" y="1279246"/>
            <a:ext cx="434641" cy="3250810"/>
            <a:chOff x="3863966" y="1392435"/>
            <a:chExt cx="434641" cy="3250810"/>
          </a:xfrm>
        </p:grpSpPr>
        <p:sp>
          <p:nvSpPr>
            <p:cNvPr id="56" name="Khối vuông 79">
              <a:extLst>
                <a:ext uri="{FF2B5EF4-FFF2-40B4-BE49-F238E27FC236}">
                  <a16:creationId xmlns:a16="http://schemas.microsoft.com/office/drawing/2014/main" id="{6361AB8D-50F8-782A-B2BE-BA7C562B884C}"/>
                </a:ext>
              </a:extLst>
            </p:cNvPr>
            <p:cNvSpPr/>
            <p:nvPr/>
          </p:nvSpPr>
          <p:spPr>
            <a:xfrm>
              <a:off x="3863966" y="421124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Khối vuông 80">
              <a:extLst>
                <a:ext uri="{FF2B5EF4-FFF2-40B4-BE49-F238E27FC236}">
                  <a16:creationId xmlns:a16="http://schemas.microsoft.com/office/drawing/2014/main" id="{200E1A3C-86CA-3CCD-821E-7AB7E4BCDBE0}"/>
                </a:ext>
              </a:extLst>
            </p:cNvPr>
            <p:cNvSpPr/>
            <p:nvPr/>
          </p:nvSpPr>
          <p:spPr>
            <a:xfrm>
              <a:off x="3866793" y="389361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Khối vuông 81">
              <a:extLst>
                <a:ext uri="{FF2B5EF4-FFF2-40B4-BE49-F238E27FC236}">
                  <a16:creationId xmlns:a16="http://schemas.microsoft.com/office/drawing/2014/main" id="{FA2590DF-ECB8-D69B-EA97-E8637DA59FC1}"/>
                </a:ext>
              </a:extLst>
            </p:cNvPr>
            <p:cNvSpPr/>
            <p:nvPr/>
          </p:nvSpPr>
          <p:spPr>
            <a:xfrm>
              <a:off x="3866317" y="3575993"/>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Khối vuông 82">
              <a:extLst>
                <a:ext uri="{FF2B5EF4-FFF2-40B4-BE49-F238E27FC236}">
                  <a16:creationId xmlns:a16="http://schemas.microsoft.com/office/drawing/2014/main" id="{B90DC810-AD4F-16DA-A76D-D09857DA8A0E}"/>
                </a:ext>
              </a:extLst>
            </p:cNvPr>
            <p:cNvSpPr/>
            <p:nvPr/>
          </p:nvSpPr>
          <p:spPr>
            <a:xfrm>
              <a:off x="3863966" y="3266174"/>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Khối vuông 83">
              <a:extLst>
                <a:ext uri="{FF2B5EF4-FFF2-40B4-BE49-F238E27FC236}">
                  <a16:creationId xmlns:a16="http://schemas.microsoft.com/office/drawing/2014/main" id="{FE9C4014-F032-A4BD-2ADB-EA5BFB22FE51}"/>
                </a:ext>
              </a:extLst>
            </p:cNvPr>
            <p:cNvSpPr/>
            <p:nvPr/>
          </p:nvSpPr>
          <p:spPr>
            <a:xfrm>
              <a:off x="3866317" y="295635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Khối vuông 84">
              <a:extLst>
                <a:ext uri="{FF2B5EF4-FFF2-40B4-BE49-F238E27FC236}">
                  <a16:creationId xmlns:a16="http://schemas.microsoft.com/office/drawing/2014/main" id="{5ABB2066-C1CE-C2BF-90E7-64200C242276}"/>
                </a:ext>
              </a:extLst>
            </p:cNvPr>
            <p:cNvSpPr/>
            <p:nvPr/>
          </p:nvSpPr>
          <p:spPr>
            <a:xfrm>
              <a:off x="3863966" y="264653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Khối vuông 85">
              <a:extLst>
                <a:ext uri="{FF2B5EF4-FFF2-40B4-BE49-F238E27FC236}">
                  <a16:creationId xmlns:a16="http://schemas.microsoft.com/office/drawing/2014/main" id="{898DEDD5-93FA-0FB7-F171-C6BD36F30DD3}"/>
                </a:ext>
              </a:extLst>
            </p:cNvPr>
            <p:cNvSpPr/>
            <p:nvPr/>
          </p:nvSpPr>
          <p:spPr>
            <a:xfrm>
              <a:off x="3866317" y="234145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Khối vuông 86">
              <a:extLst>
                <a:ext uri="{FF2B5EF4-FFF2-40B4-BE49-F238E27FC236}">
                  <a16:creationId xmlns:a16="http://schemas.microsoft.com/office/drawing/2014/main" id="{5A0FE862-DC86-719D-F3E3-0929E72F4AAC}"/>
                </a:ext>
              </a:extLst>
            </p:cNvPr>
            <p:cNvSpPr/>
            <p:nvPr/>
          </p:nvSpPr>
          <p:spPr>
            <a:xfrm>
              <a:off x="3863966" y="2031637"/>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Khối vuông 87">
              <a:extLst>
                <a:ext uri="{FF2B5EF4-FFF2-40B4-BE49-F238E27FC236}">
                  <a16:creationId xmlns:a16="http://schemas.microsoft.com/office/drawing/2014/main" id="{2D665F90-E70F-C719-A7AE-BBB9F1FF9EC5}"/>
                </a:ext>
              </a:extLst>
            </p:cNvPr>
            <p:cNvSpPr/>
            <p:nvPr/>
          </p:nvSpPr>
          <p:spPr>
            <a:xfrm>
              <a:off x="3863966" y="171610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Khối vuông 88">
              <a:extLst>
                <a:ext uri="{FF2B5EF4-FFF2-40B4-BE49-F238E27FC236}">
                  <a16:creationId xmlns:a16="http://schemas.microsoft.com/office/drawing/2014/main" id="{E2340795-1E20-9C1E-3136-54ACD5A5E451}"/>
                </a:ext>
              </a:extLst>
            </p:cNvPr>
            <p:cNvSpPr/>
            <p:nvPr/>
          </p:nvSpPr>
          <p:spPr>
            <a:xfrm>
              <a:off x="3864790" y="139243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Nhóm 89">
            <a:extLst>
              <a:ext uri="{FF2B5EF4-FFF2-40B4-BE49-F238E27FC236}">
                <a16:creationId xmlns:a16="http://schemas.microsoft.com/office/drawing/2014/main" id="{50FEEA00-108F-0C26-A03D-49BB0971D4EF}"/>
              </a:ext>
            </a:extLst>
          </p:cNvPr>
          <p:cNvGrpSpPr/>
          <p:nvPr/>
        </p:nvGrpSpPr>
        <p:grpSpPr>
          <a:xfrm>
            <a:off x="10163604" y="1284177"/>
            <a:ext cx="438988" cy="3250810"/>
            <a:chOff x="3863966" y="1392435"/>
            <a:chExt cx="438988" cy="3250810"/>
          </a:xfrm>
        </p:grpSpPr>
        <p:sp>
          <p:nvSpPr>
            <p:cNvPr id="67" name="Khối vuông 90">
              <a:extLst>
                <a:ext uri="{FF2B5EF4-FFF2-40B4-BE49-F238E27FC236}">
                  <a16:creationId xmlns:a16="http://schemas.microsoft.com/office/drawing/2014/main" id="{2BFADA09-CC26-F2EE-9902-37D3C44BDB2D}"/>
                </a:ext>
              </a:extLst>
            </p:cNvPr>
            <p:cNvSpPr/>
            <p:nvPr/>
          </p:nvSpPr>
          <p:spPr>
            <a:xfrm>
              <a:off x="3863966" y="421124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Khối vuông 91">
              <a:extLst>
                <a:ext uri="{FF2B5EF4-FFF2-40B4-BE49-F238E27FC236}">
                  <a16:creationId xmlns:a16="http://schemas.microsoft.com/office/drawing/2014/main" id="{052AB4E0-AA3F-7F69-56A4-86A6165D8D97}"/>
                </a:ext>
              </a:extLst>
            </p:cNvPr>
            <p:cNvSpPr/>
            <p:nvPr/>
          </p:nvSpPr>
          <p:spPr>
            <a:xfrm>
              <a:off x="3866793" y="389361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Khối vuông 92">
              <a:extLst>
                <a:ext uri="{FF2B5EF4-FFF2-40B4-BE49-F238E27FC236}">
                  <a16:creationId xmlns:a16="http://schemas.microsoft.com/office/drawing/2014/main" id="{664567CB-C561-9328-6C9C-3E4A8B092DBE}"/>
                </a:ext>
              </a:extLst>
            </p:cNvPr>
            <p:cNvSpPr/>
            <p:nvPr/>
          </p:nvSpPr>
          <p:spPr>
            <a:xfrm>
              <a:off x="3866317" y="3575993"/>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Khối vuông 93">
              <a:extLst>
                <a:ext uri="{FF2B5EF4-FFF2-40B4-BE49-F238E27FC236}">
                  <a16:creationId xmlns:a16="http://schemas.microsoft.com/office/drawing/2014/main" id="{F8F2DCC4-862A-5DEE-3DCD-ED507542BA53}"/>
                </a:ext>
              </a:extLst>
            </p:cNvPr>
            <p:cNvSpPr/>
            <p:nvPr/>
          </p:nvSpPr>
          <p:spPr>
            <a:xfrm>
              <a:off x="3863966" y="3266174"/>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Khối vuông 94">
              <a:extLst>
                <a:ext uri="{FF2B5EF4-FFF2-40B4-BE49-F238E27FC236}">
                  <a16:creationId xmlns:a16="http://schemas.microsoft.com/office/drawing/2014/main" id="{6F485BD2-447D-E3EF-5677-26544698211E}"/>
                </a:ext>
              </a:extLst>
            </p:cNvPr>
            <p:cNvSpPr/>
            <p:nvPr/>
          </p:nvSpPr>
          <p:spPr>
            <a:xfrm>
              <a:off x="3866317" y="295635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Khối vuông 95">
              <a:extLst>
                <a:ext uri="{FF2B5EF4-FFF2-40B4-BE49-F238E27FC236}">
                  <a16:creationId xmlns:a16="http://schemas.microsoft.com/office/drawing/2014/main" id="{C5B54A2D-F9B5-AD44-D40A-7B6EC44CAFA3}"/>
                </a:ext>
              </a:extLst>
            </p:cNvPr>
            <p:cNvSpPr/>
            <p:nvPr/>
          </p:nvSpPr>
          <p:spPr>
            <a:xfrm>
              <a:off x="3863966" y="264653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Khối vuông 96">
              <a:extLst>
                <a:ext uri="{FF2B5EF4-FFF2-40B4-BE49-F238E27FC236}">
                  <a16:creationId xmlns:a16="http://schemas.microsoft.com/office/drawing/2014/main" id="{C4737734-5104-4936-9438-FF48FCB2BBEF}"/>
                </a:ext>
              </a:extLst>
            </p:cNvPr>
            <p:cNvSpPr/>
            <p:nvPr/>
          </p:nvSpPr>
          <p:spPr>
            <a:xfrm>
              <a:off x="3866317" y="234145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Khối vuông 97">
              <a:extLst>
                <a:ext uri="{FF2B5EF4-FFF2-40B4-BE49-F238E27FC236}">
                  <a16:creationId xmlns:a16="http://schemas.microsoft.com/office/drawing/2014/main" id="{5534A6AA-7F37-FF1C-2970-6639C926A197}"/>
                </a:ext>
              </a:extLst>
            </p:cNvPr>
            <p:cNvSpPr/>
            <p:nvPr/>
          </p:nvSpPr>
          <p:spPr>
            <a:xfrm>
              <a:off x="3863966" y="2031637"/>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Khối vuông 98">
              <a:extLst>
                <a:ext uri="{FF2B5EF4-FFF2-40B4-BE49-F238E27FC236}">
                  <a16:creationId xmlns:a16="http://schemas.microsoft.com/office/drawing/2014/main" id="{A7A829EA-55B2-51AA-3A84-9203E5200D40}"/>
                </a:ext>
              </a:extLst>
            </p:cNvPr>
            <p:cNvSpPr/>
            <p:nvPr/>
          </p:nvSpPr>
          <p:spPr>
            <a:xfrm>
              <a:off x="3863966" y="171610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Khối vuông 99">
              <a:extLst>
                <a:ext uri="{FF2B5EF4-FFF2-40B4-BE49-F238E27FC236}">
                  <a16:creationId xmlns:a16="http://schemas.microsoft.com/office/drawing/2014/main" id="{8940CCD6-C699-18FF-618E-1753F38FA3D7}"/>
                </a:ext>
              </a:extLst>
            </p:cNvPr>
            <p:cNvSpPr/>
            <p:nvPr/>
          </p:nvSpPr>
          <p:spPr>
            <a:xfrm>
              <a:off x="3871140" y="139243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Mũi tên: Phải 100">
            <a:extLst>
              <a:ext uri="{FF2B5EF4-FFF2-40B4-BE49-F238E27FC236}">
                <a16:creationId xmlns:a16="http://schemas.microsoft.com/office/drawing/2014/main" id="{F9BF17F3-5C44-19D9-8CF3-0E98B9611F88}"/>
              </a:ext>
            </a:extLst>
          </p:cNvPr>
          <p:cNvSpPr/>
          <p:nvPr/>
        </p:nvSpPr>
        <p:spPr>
          <a:xfrm>
            <a:off x="9510466" y="2998494"/>
            <a:ext cx="452188" cy="244863"/>
          </a:xfrm>
          <a:prstGeom prst="rightArrow">
            <a:avLst/>
          </a:prstGeom>
          <a:solidFill>
            <a:srgbClr val="FF7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5">
            <a:extLst>
              <a:ext uri="{FF2B5EF4-FFF2-40B4-BE49-F238E27FC236}">
                <a16:creationId xmlns:a16="http://schemas.microsoft.com/office/drawing/2014/main" id="{01CC1DC4-D308-1E8C-2120-3ECBD3695275}"/>
              </a:ext>
            </a:extLst>
          </p:cNvPr>
          <p:cNvSpPr/>
          <p:nvPr/>
        </p:nvSpPr>
        <p:spPr>
          <a:xfrm>
            <a:off x="9774994" y="4842750"/>
            <a:ext cx="1981200"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dirty="0" err="1">
                <a:solidFill>
                  <a:srgbClr val="002060"/>
                </a:solidFill>
                <a:latin typeface="UTM Avo"/>
                <a:cs typeface="Times New Roman" panose="02020603050405020304" pitchFamily="18" charset="0"/>
              </a:rPr>
              <a:t>hai</a:t>
            </a:r>
            <a:r>
              <a:rPr lang="en-US" sz="2800" b="1" dirty="0">
                <a:solidFill>
                  <a:srgbClr val="002060"/>
                </a:solidFill>
                <a:latin typeface="UTM Avo"/>
                <a:cs typeface="Times New Roman" panose="02020603050405020304" pitchFamily="18" charset="0"/>
              </a:rPr>
              <a:t> </a:t>
            </a:r>
            <a:r>
              <a:rPr lang="en-US" sz="2800" b="1" dirty="0" err="1">
                <a:solidFill>
                  <a:srgbClr val="002060"/>
                </a:solidFill>
                <a:latin typeface="UTM Avo"/>
                <a:cs typeface="Times New Roman" panose="02020603050405020304" pitchFamily="18" charset="0"/>
              </a:rPr>
              <a:t>mươi</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sp>
        <p:nvSpPr>
          <p:cNvPr id="79" name="Rounded Rectangle 5">
            <a:extLst>
              <a:ext uri="{FF2B5EF4-FFF2-40B4-BE49-F238E27FC236}">
                <a16:creationId xmlns:a16="http://schemas.microsoft.com/office/drawing/2014/main" id="{542A4E29-FA9D-B05D-9164-48E2D54FF9E1}"/>
              </a:ext>
            </a:extLst>
          </p:cNvPr>
          <p:cNvSpPr/>
          <p:nvPr/>
        </p:nvSpPr>
        <p:spPr>
          <a:xfrm>
            <a:off x="10270294" y="5372614"/>
            <a:ext cx="124352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dirty="0">
                <a:solidFill>
                  <a:srgbClr val="FF0000"/>
                </a:solidFill>
                <a:latin typeface="UTM Avo"/>
                <a:cs typeface="Times New Roman" panose="02020603050405020304" pitchFamily="18" charset="0"/>
              </a:rPr>
              <a:t>20</a:t>
            </a:r>
            <a:endParaRPr kumimoji="0" lang="en-US" sz="3600" b="1" i="0" u="none" strike="noStrike" kern="1200" cap="none" spc="0" normalizeH="0" baseline="0" noProof="0" dirty="0">
              <a:ln>
                <a:noFill/>
              </a:ln>
              <a:solidFill>
                <a:srgbClr val="FF0000"/>
              </a:solidFill>
              <a:effectLst/>
              <a:uLnTx/>
              <a:uFillTx/>
              <a:latin typeface="UTM Avo"/>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98845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up)">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2000"/>
                                        <p:tgtEl>
                                          <p:spTgt spid="20"/>
                                        </p:tgtEl>
                                      </p:cBhvr>
                                    </p:animEffect>
                                  </p:childTnLst>
                                </p:cTn>
                              </p:par>
                              <p:par>
                                <p:cTn id="38" presetID="22" presetClass="entr" presetSubtype="1"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up)">
                                      <p:cBhvr>
                                        <p:cTn id="40" dur="500"/>
                                        <p:tgtEl>
                                          <p:spTgt spid="33"/>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heel(1)">
                                      <p:cBhvr>
                                        <p:cTn id="43" dur="2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wipe(left)">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wipe(up)">
                                      <p:cBhvr>
                                        <p:cTn id="53" dur="500"/>
                                        <p:tgtEl>
                                          <p:spTgt spid="66"/>
                                        </p:tgtEl>
                                      </p:cBhvr>
                                    </p:animEffect>
                                  </p:childTnLst>
                                </p:cTn>
                              </p:par>
                              <p:par>
                                <p:cTn id="54" presetID="22" presetClass="entr" presetSubtype="1" fill="hold"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up)">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wipe(left)">
                                      <p:cBhvr>
                                        <p:cTn id="61" dur="500"/>
                                        <p:tgtEl>
                                          <p:spTgt spid="78"/>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wipe(left)">
                                      <p:cBhvr>
                                        <p:cTn id="6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18" grpId="0"/>
      <p:bldP spid="19" grpId="0" animBg="1"/>
      <p:bldP spid="20" grpId="0" animBg="1"/>
      <p:bldP spid="32" grpId="0" animBg="1"/>
      <p:bldP spid="77" grpId="0" animBg="1"/>
      <p:bldP spid="78" grpId="0"/>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2">
            <a:extLst>
              <a:ext uri="{FF2B5EF4-FFF2-40B4-BE49-F238E27FC236}">
                <a16:creationId xmlns:a16="http://schemas.microsoft.com/office/drawing/2014/main" id="{C503FEBC-AB88-60FF-4401-201C3D086DD2}"/>
              </a:ext>
            </a:extLst>
          </p:cNvPr>
          <p:cNvSpPr/>
          <p:nvPr/>
        </p:nvSpPr>
        <p:spPr>
          <a:xfrm>
            <a:off x="1186403" y="1731894"/>
            <a:ext cx="1922974" cy="29966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Nhóm 3">
            <a:extLst>
              <a:ext uri="{FF2B5EF4-FFF2-40B4-BE49-F238E27FC236}">
                <a16:creationId xmlns:a16="http://schemas.microsoft.com/office/drawing/2014/main" id="{CC5440E0-C56D-C23C-6038-53861D53E993}"/>
              </a:ext>
            </a:extLst>
          </p:cNvPr>
          <p:cNvGrpSpPr/>
          <p:nvPr/>
        </p:nvGrpSpPr>
        <p:grpSpPr>
          <a:xfrm>
            <a:off x="1355276" y="1953567"/>
            <a:ext cx="1657017" cy="2396186"/>
            <a:chOff x="1360363" y="1427017"/>
            <a:chExt cx="1934019" cy="2592325"/>
          </a:xfrm>
        </p:grpSpPr>
        <p:sp>
          <p:nvSpPr>
            <p:cNvPr id="6" name="Khối vuông 4">
              <a:extLst>
                <a:ext uri="{FF2B5EF4-FFF2-40B4-BE49-F238E27FC236}">
                  <a16:creationId xmlns:a16="http://schemas.microsoft.com/office/drawing/2014/main" id="{82B1D99E-8F09-EA01-46BD-B4ED9920DD04}"/>
                </a:ext>
              </a:extLst>
            </p:cNvPr>
            <p:cNvSpPr/>
            <p:nvPr/>
          </p:nvSpPr>
          <p:spPr>
            <a:xfrm>
              <a:off x="1647925"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Khối vuông 5">
              <a:extLst>
                <a:ext uri="{FF2B5EF4-FFF2-40B4-BE49-F238E27FC236}">
                  <a16:creationId xmlns:a16="http://schemas.microsoft.com/office/drawing/2014/main" id="{717BA430-080B-6D7A-A44E-58055EB71398}"/>
                </a:ext>
              </a:extLst>
            </p:cNvPr>
            <p:cNvSpPr/>
            <p:nvPr/>
          </p:nvSpPr>
          <p:spPr>
            <a:xfrm>
              <a:off x="2390836"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Khối vuông 6">
              <a:extLst>
                <a:ext uri="{FF2B5EF4-FFF2-40B4-BE49-F238E27FC236}">
                  <a16:creationId xmlns:a16="http://schemas.microsoft.com/office/drawing/2014/main" id="{7DAA9483-5EC3-7EB4-985D-29774D794C38}"/>
                </a:ext>
              </a:extLst>
            </p:cNvPr>
            <p:cNvSpPr/>
            <p:nvPr/>
          </p:nvSpPr>
          <p:spPr>
            <a:xfrm>
              <a:off x="1360363"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Khối vuông 7">
              <a:extLst>
                <a:ext uri="{FF2B5EF4-FFF2-40B4-BE49-F238E27FC236}">
                  <a16:creationId xmlns:a16="http://schemas.microsoft.com/office/drawing/2014/main" id="{D2427B8E-1693-4603-535B-5A10464B57B1}"/>
                </a:ext>
              </a:extLst>
            </p:cNvPr>
            <p:cNvSpPr/>
            <p:nvPr/>
          </p:nvSpPr>
          <p:spPr>
            <a:xfrm>
              <a:off x="2021072"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Khối vuông 8">
              <a:extLst>
                <a:ext uri="{FF2B5EF4-FFF2-40B4-BE49-F238E27FC236}">
                  <a16:creationId xmlns:a16="http://schemas.microsoft.com/office/drawing/2014/main" id="{FF1FB839-9A24-0D74-C38F-0A1639D028E7}"/>
                </a:ext>
              </a:extLst>
            </p:cNvPr>
            <p:cNvSpPr/>
            <p:nvPr/>
          </p:nvSpPr>
          <p:spPr>
            <a:xfrm>
              <a:off x="2681780" y="2121436"/>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Khối vuông 9">
              <a:extLst>
                <a:ext uri="{FF2B5EF4-FFF2-40B4-BE49-F238E27FC236}">
                  <a16:creationId xmlns:a16="http://schemas.microsoft.com/office/drawing/2014/main" id="{1E0996F6-A021-B0C9-A1C3-897356C37A35}"/>
                </a:ext>
              </a:extLst>
            </p:cNvPr>
            <p:cNvSpPr/>
            <p:nvPr/>
          </p:nvSpPr>
          <p:spPr>
            <a:xfrm>
              <a:off x="1395925"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Khối vuông 10">
              <a:extLst>
                <a:ext uri="{FF2B5EF4-FFF2-40B4-BE49-F238E27FC236}">
                  <a16:creationId xmlns:a16="http://schemas.microsoft.com/office/drawing/2014/main" id="{9522CD54-311F-8A72-8BA6-75A928A6B707}"/>
                </a:ext>
              </a:extLst>
            </p:cNvPr>
            <p:cNvSpPr/>
            <p:nvPr/>
          </p:nvSpPr>
          <p:spPr>
            <a:xfrm>
              <a:off x="2103273"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Khối vuông 11">
              <a:extLst>
                <a:ext uri="{FF2B5EF4-FFF2-40B4-BE49-F238E27FC236}">
                  <a16:creationId xmlns:a16="http://schemas.microsoft.com/office/drawing/2014/main" id="{FECBC16E-D9EF-0E89-775F-49C36528FE88}"/>
                </a:ext>
              </a:extLst>
            </p:cNvPr>
            <p:cNvSpPr/>
            <p:nvPr/>
          </p:nvSpPr>
          <p:spPr>
            <a:xfrm>
              <a:off x="2790382" y="2816700"/>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Khối vuông 12">
              <a:extLst>
                <a:ext uri="{FF2B5EF4-FFF2-40B4-BE49-F238E27FC236}">
                  <a16:creationId xmlns:a16="http://schemas.microsoft.com/office/drawing/2014/main" id="{0495F46A-CC3F-6447-0807-903F02CCEC4F}"/>
                </a:ext>
              </a:extLst>
            </p:cNvPr>
            <p:cNvSpPr/>
            <p:nvPr/>
          </p:nvSpPr>
          <p:spPr>
            <a:xfrm>
              <a:off x="1706727"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Khối vuông 13">
              <a:extLst>
                <a:ext uri="{FF2B5EF4-FFF2-40B4-BE49-F238E27FC236}">
                  <a16:creationId xmlns:a16="http://schemas.microsoft.com/office/drawing/2014/main" id="{3D6D838C-FD61-4ABD-4E31-F437622599D0}"/>
                </a:ext>
              </a:extLst>
            </p:cNvPr>
            <p:cNvSpPr/>
            <p:nvPr/>
          </p:nvSpPr>
          <p:spPr>
            <a:xfrm>
              <a:off x="2446254"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Mũi tên: Phải 14">
            <a:extLst>
              <a:ext uri="{FF2B5EF4-FFF2-40B4-BE49-F238E27FC236}">
                <a16:creationId xmlns:a16="http://schemas.microsoft.com/office/drawing/2014/main" id="{DAB0288A-7DA5-8520-1DA6-EC888DFCA0C9}"/>
              </a:ext>
            </a:extLst>
          </p:cNvPr>
          <p:cNvSpPr/>
          <p:nvPr/>
        </p:nvSpPr>
        <p:spPr>
          <a:xfrm>
            <a:off x="8014777" y="3056965"/>
            <a:ext cx="751641" cy="381870"/>
          </a:xfrm>
          <a:prstGeom prst="rightArrow">
            <a:avLst/>
          </a:prstGeom>
          <a:solidFill>
            <a:srgbClr val="FF7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ình chữ nhật: Góc Tròn 15">
            <a:extLst>
              <a:ext uri="{FF2B5EF4-FFF2-40B4-BE49-F238E27FC236}">
                <a16:creationId xmlns:a16="http://schemas.microsoft.com/office/drawing/2014/main" id="{0F606854-2870-81F1-F8C7-E343EAC65158}"/>
              </a:ext>
            </a:extLst>
          </p:cNvPr>
          <p:cNvSpPr/>
          <p:nvPr/>
        </p:nvSpPr>
        <p:spPr>
          <a:xfrm>
            <a:off x="3524494" y="1713620"/>
            <a:ext cx="1922974" cy="29966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Nhóm 16">
            <a:extLst>
              <a:ext uri="{FF2B5EF4-FFF2-40B4-BE49-F238E27FC236}">
                <a16:creationId xmlns:a16="http://schemas.microsoft.com/office/drawing/2014/main" id="{A2DA28B9-7276-EA28-0BA0-D26546568E1C}"/>
              </a:ext>
            </a:extLst>
          </p:cNvPr>
          <p:cNvGrpSpPr/>
          <p:nvPr/>
        </p:nvGrpSpPr>
        <p:grpSpPr>
          <a:xfrm>
            <a:off x="3693367" y="1935293"/>
            <a:ext cx="1657017" cy="2396186"/>
            <a:chOff x="1360363" y="1427017"/>
            <a:chExt cx="1934019" cy="2592325"/>
          </a:xfrm>
        </p:grpSpPr>
        <p:sp>
          <p:nvSpPr>
            <p:cNvPr id="19" name="Khối vuông 17">
              <a:extLst>
                <a:ext uri="{FF2B5EF4-FFF2-40B4-BE49-F238E27FC236}">
                  <a16:creationId xmlns:a16="http://schemas.microsoft.com/office/drawing/2014/main" id="{DD2FF941-15F3-1B5E-D507-66F3AF77F3B8}"/>
                </a:ext>
              </a:extLst>
            </p:cNvPr>
            <p:cNvSpPr/>
            <p:nvPr/>
          </p:nvSpPr>
          <p:spPr>
            <a:xfrm>
              <a:off x="1647925"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Khối vuông 18">
              <a:extLst>
                <a:ext uri="{FF2B5EF4-FFF2-40B4-BE49-F238E27FC236}">
                  <a16:creationId xmlns:a16="http://schemas.microsoft.com/office/drawing/2014/main" id="{C76A16F4-B8F0-A500-6812-802857AFF5E8}"/>
                </a:ext>
              </a:extLst>
            </p:cNvPr>
            <p:cNvSpPr/>
            <p:nvPr/>
          </p:nvSpPr>
          <p:spPr>
            <a:xfrm>
              <a:off x="2390836"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Khối vuông 19">
              <a:extLst>
                <a:ext uri="{FF2B5EF4-FFF2-40B4-BE49-F238E27FC236}">
                  <a16:creationId xmlns:a16="http://schemas.microsoft.com/office/drawing/2014/main" id="{EB7925E3-3AFE-3F74-9D65-F7CB9E58173A}"/>
                </a:ext>
              </a:extLst>
            </p:cNvPr>
            <p:cNvSpPr/>
            <p:nvPr/>
          </p:nvSpPr>
          <p:spPr>
            <a:xfrm>
              <a:off x="1360363"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Khối vuông 20">
              <a:extLst>
                <a:ext uri="{FF2B5EF4-FFF2-40B4-BE49-F238E27FC236}">
                  <a16:creationId xmlns:a16="http://schemas.microsoft.com/office/drawing/2014/main" id="{319D5EF2-4CA6-A2A3-8A86-188BA3A95012}"/>
                </a:ext>
              </a:extLst>
            </p:cNvPr>
            <p:cNvSpPr/>
            <p:nvPr/>
          </p:nvSpPr>
          <p:spPr>
            <a:xfrm>
              <a:off x="2021072"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Khối vuông 21">
              <a:extLst>
                <a:ext uri="{FF2B5EF4-FFF2-40B4-BE49-F238E27FC236}">
                  <a16:creationId xmlns:a16="http://schemas.microsoft.com/office/drawing/2014/main" id="{EE45E72E-2EE3-0D7A-ADDD-A0ECEBB62DD9}"/>
                </a:ext>
              </a:extLst>
            </p:cNvPr>
            <p:cNvSpPr/>
            <p:nvPr/>
          </p:nvSpPr>
          <p:spPr>
            <a:xfrm>
              <a:off x="2681780" y="2121436"/>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Khối vuông 22">
              <a:extLst>
                <a:ext uri="{FF2B5EF4-FFF2-40B4-BE49-F238E27FC236}">
                  <a16:creationId xmlns:a16="http://schemas.microsoft.com/office/drawing/2014/main" id="{676814B2-9212-9922-918D-1DCE734FB325}"/>
                </a:ext>
              </a:extLst>
            </p:cNvPr>
            <p:cNvSpPr/>
            <p:nvPr/>
          </p:nvSpPr>
          <p:spPr>
            <a:xfrm>
              <a:off x="1395925"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Khối vuông 23">
              <a:extLst>
                <a:ext uri="{FF2B5EF4-FFF2-40B4-BE49-F238E27FC236}">
                  <a16:creationId xmlns:a16="http://schemas.microsoft.com/office/drawing/2014/main" id="{53C92314-7D3D-4785-7917-F244B4A6911D}"/>
                </a:ext>
              </a:extLst>
            </p:cNvPr>
            <p:cNvSpPr/>
            <p:nvPr/>
          </p:nvSpPr>
          <p:spPr>
            <a:xfrm>
              <a:off x="2103273"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Khối vuông 24">
              <a:extLst>
                <a:ext uri="{FF2B5EF4-FFF2-40B4-BE49-F238E27FC236}">
                  <a16:creationId xmlns:a16="http://schemas.microsoft.com/office/drawing/2014/main" id="{1AC5D8AD-8943-06CB-2FF2-F8CA2E1FE3EA}"/>
                </a:ext>
              </a:extLst>
            </p:cNvPr>
            <p:cNvSpPr/>
            <p:nvPr/>
          </p:nvSpPr>
          <p:spPr>
            <a:xfrm>
              <a:off x="2790382" y="2816700"/>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Khối vuông 25">
              <a:extLst>
                <a:ext uri="{FF2B5EF4-FFF2-40B4-BE49-F238E27FC236}">
                  <a16:creationId xmlns:a16="http://schemas.microsoft.com/office/drawing/2014/main" id="{9EBEF49C-468B-48B8-0258-4FAD9A44CDBA}"/>
                </a:ext>
              </a:extLst>
            </p:cNvPr>
            <p:cNvSpPr/>
            <p:nvPr/>
          </p:nvSpPr>
          <p:spPr>
            <a:xfrm>
              <a:off x="1706727"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Khối vuông 26">
              <a:extLst>
                <a:ext uri="{FF2B5EF4-FFF2-40B4-BE49-F238E27FC236}">
                  <a16:creationId xmlns:a16="http://schemas.microsoft.com/office/drawing/2014/main" id="{0300C3A8-84B3-27BE-D6C5-BB9C3EAB9521}"/>
                </a:ext>
              </a:extLst>
            </p:cNvPr>
            <p:cNvSpPr/>
            <p:nvPr/>
          </p:nvSpPr>
          <p:spPr>
            <a:xfrm>
              <a:off x="2446254"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Hình chữ nhật: Góc Tròn 27">
            <a:extLst>
              <a:ext uri="{FF2B5EF4-FFF2-40B4-BE49-F238E27FC236}">
                <a16:creationId xmlns:a16="http://schemas.microsoft.com/office/drawing/2014/main" id="{8975B657-6244-D70C-F260-236B97FBCB72}"/>
              </a:ext>
            </a:extLst>
          </p:cNvPr>
          <p:cNvSpPr/>
          <p:nvPr/>
        </p:nvSpPr>
        <p:spPr>
          <a:xfrm>
            <a:off x="5872748" y="1723520"/>
            <a:ext cx="1922974" cy="2996673"/>
          </a:xfrm>
          <a:prstGeom prst="roundRect">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28">
            <a:extLst>
              <a:ext uri="{FF2B5EF4-FFF2-40B4-BE49-F238E27FC236}">
                <a16:creationId xmlns:a16="http://schemas.microsoft.com/office/drawing/2014/main" id="{1E492BC2-DD25-4D77-88A1-13061A1DB374}"/>
              </a:ext>
            </a:extLst>
          </p:cNvPr>
          <p:cNvGrpSpPr/>
          <p:nvPr/>
        </p:nvGrpSpPr>
        <p:grpSpPr>
          <a:xfrm>
            <a:off x="6013035" y="1897304"/>
            <a:ext cx="1657017" cy="2396186"/>
            <a:chOff x="1360363" y="1427017"/>
            <a:chExt cx="1934019" cy="2592325"/>
          </a:xfrm>
        </p:grpSpPr>
        <p:sp>
          <p:nvSpPr>
            <p:cNvPr id="31" name="Khối vuông 29">
              <a:extLst>
                <a:ext uri="{FF2B5EF4-FFF2-40B4-BE49-F238E27FC236}">
                  <a16:creationId xmlns:a16="http://schemas.microsoft.com/office/drawing/2014/main" id="{B8A118CD-31C3-4DCD-819E-53B51781F2AB}"/>
                </a:ext>
              </a:extLst>
            </p:cNvPr>
            <p:cNvSpPr/>
            <p:nvPr/>
          </p:nvSpPr>
          <p:spPr>
            <a:xfrm>
              <a:off x="1647925"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Khối vuông 30">
              <a:extLst>
                <a:ext uri="{FF2B5EF4-FFF2-40B4-BE49-F238E27FC236}">
                  <a16:creationId xmlns:a16="http://schemas.microsoft.com/office/drawing/2014/main" id="{69D24131-21A4-5BA6-4DA0-FED15E52BE20}"/>
                </a:ext>
              </a:extLst>
            </p:cNvPr>
            <p:cNvSpPr/>
            <p:nvPr/>
          </p:nvSpPr>
          <p:spPr>
            <a:xfrm>
              <a:off x="2390836" y="142701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Khối vuông 31">
              <a:extLst>
                <a:ext uri="{FF2B5EF4-FFF2-40B4-BE49-F238E27FC236}">
                  <a16:creationId xmlns:a16="http://schemas.microsoft.com/office/drawing/2014/main" id="{75DFEEC7-259B-71C6-FF11-3564CE841E97}"/>
                </a:ext>
              </a:extLst>
            </p:cNvPr>
            <p:cNvSpPr/>
            <p:nvPr/>
          </p:nvSpPr>
          <p:spPr>
            <a:xfrm>
              <a:off x="1360363"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Khối vuông 32">
              <a:extLst>
                <a:ext uri="{FF2B5EF4-FFF2-40B4-BE49-F238E27FC236}">
                  <a16:creationId xmlns:a16="http://schemas.microsoft.com/office/drawing/2014/main" id="{062DA7AD-C82E-5FA2-1350-61C3865A92CC}"/>
                </a:ext>
              </a:extLst>
            </p:cNvPr>
            <p:cNvSpPr/>
            <p:nvPr/>
          </p:nvSpPr>
          <p:spPr>
            <a:xfrm>
              <a:off x="2021072" y="2137042"/>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Khối vuông 33">
              <a:extLst>
                <a:ext uri="{FF2B5EF4-FFF2-40B4-BE49-F238E27FC236}">
                  <a16:creationId xmlns:a16="http://schemas.microsoft.com/office/drawing/2014/main" id="{CE8178A7-3B98-5F13-94B3-C0B925644B78}"/>
                </a:ext>
              </a:extLst>
            </p:cNvPr>
            <p:cNvSpPr/>
            <p:nvPr/>
          </p:nvSpPr>
          <p:spPr>
            <a:xfrm>
              <a:off x="2681781" y="2121436"/>
              <a:ext cx="504000" cy="504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Khối vuông 34">
              <a:extLst>
                <a:ext uri="{FF2B5EF4-FFF2-40B4-BE49-F238E27FC236}">
                  <a16:creationId xmlns:a16="http://schemas.microsoft.com/office/drawing/2014/main" id="{28DFAD06-190B-3190-8FC9-A0FF38D3AF4D}"/>
                </a:ext>
              </a:extLst>
            </p:cNvPr>
            <p:cNvSpPr/>
            <p:nvPr/>
          </p:nvSpPr>
          <p:spPr>
            <a:xfrm>
              <a:off x="1395925"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Khối vuông 35">
              <a:extLst>
                <a:ext uri="{FF2B5EF4-FFF2-40B4-BE49-F238E27FC236}">
                  <a16:creationId xmlns:a16="http://schemas.microsoft.com/office/drawing/2014/main" id="{16C9EE18-8C4F-D0C9-C29B-F2A49237D8D8}"/>
                </a:ext>
              </a:extLst>
            </p:cNvPr>
            <p:cNvSpPr/>
            <p:nvPr/>
          </p:nvSpPr>
          <p:spPr>
            <a:xfrm>
              <a:off x="2103273" y="2847067"/>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Khối vuông 36">
              <a:extLst>
                <a:ext uri="{FF2B5EF4-FFF2-40B4-BE49-F238E27FC236}">
                  <a16:creationId xmlns:a16="http://schemas.microsoft.com/office/drawing/2014/main" id="{DF5516DC-DA1F-1C53-889B-7EE3846B2FA6}"/>
                </a:ext>
              </a:extLst>
            </p:cNvPr>
            <p:cNvSpPr/>
            <p:nvPr/>
          </p:nvSpPr>
          <p:spPr>
            <a:xfrm>
              <a:off x="2790382" y="2816700"/>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Khối vuông 37">
              <a:extLst>
                <a:ext uri="{FF2B5EF4-FFF2-40B4-BE49-F238E27FC236}">
                  <a16:creationId xmlns:a16="http://schemas.microsoft.com/office/drawing/2014/main" id="{95A2BE49-132F-CCE9-68B3-C83598FF178B}"/>
                </a:ext>
              </a:extLst>
            </p:cNvPr>
            <p:cNvSpPr/>
            <p:nvPr/>
          </p:nvSpPr>
          <p:spPr>
            <a:xfrm>
              <a:off x="1706727"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Khối vuông 38">
              <a:extLst>
                <a:ext uri="{FF2B5EF4-FFF2-40B4-BE49-F238E27FC236}">
                  <a16:creationId xmlns:a16="http://schemas.microsoft.com/office/drawing/2014/main" id="{EBA9E6A2-789E-3E73-B8B5-E9769709FC9E}"/>
                </a:ext>
              </a:extLst>
            </p:cNvPr>
            <p:cNvSpPr/>
            <p:nvPr/>
          </p:nvSpPr>
          <p:spPr>
            <a:xfrm>
              <a:off x="2446254" y="3551981"/>
              <a:ext cx="504000" cy="467361"/>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Nhóm 39">
            <a:extLst>
              <a:ext uri="{FF2B5EF4-FFF2-40B4-BE49-F238E27FC236}">
                <a16:creationId xmlns:a16="http://schemas.microsoft.com/office/drawing/2014/main" id="{63A2C9D3-128D-6A74-CD13-886111D8F06B}"/>
              </a:ext>
            </a:extLst>
          </p:cNvPr>
          <p:cNvGrpSpPr/>
          <p:nvPr/>
        </p:nvGrpSpPr>
        <p:grpSpPr>
          <a:xfrm>
            <a:off x="9082625" y="1703271"/>
            <a:ext cx="436992" cy="3250810"/>
            <a:chOff x="3861615" y="1392435"/>
            <a:chExt cx="436992" cy="3250810"/>
          </a:xfrm>
        </p:grpSpPr>
        <p:sp>
          <p:nvSpPr>
            <p:cNvPr id="42" name="Khối vuông 40">
              <a:extLst>
                <a:ext uri="{FF2B5EF4-FFF2-40B4-BE49-F238E27FC236}">
                  <a16:creationId xmlns:a16="http://schemas.microsoft.com/office/drawing/2014/main" id="{19D7C8BC-9777-613D-5A74-168DA88FC5E9}"/>
                </a:ext>
              </a:extLst>
            </p:cNvPr>
            <p:cNvSpPr/>
            <p:nvPr/>
          </p:nvSpPr>
          <p:spPr>
            <a:xfrm>
              <a:off x="3863966" y="421124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Khối vuông 41">
              <a:extLst>
                <a:ext uri="{FF2B5EF4-FFF2-40B4-BE49-F238E27FC236}">
                  <a16:creationId xmlns:a16="http://schemas.microsoft.com/office/drawing/2014/main" id="{54D6E43C-6FB3-E3AF-9D1B-24B152786DD9}"/>
                </a:ext>
              </a:extLst>
            </p:cNvPr>
            <p:cNvSpPr/>
            <p:nvPr/>
          </p:nvSpPr>
          <p:spPr>
            <a:xfrm>
              <a:off x="3866793" y="389361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Khối vuông 42">
              <a:extLst>
                <a:ext uri="{FF2B5EF4-FFF2-40B4-BE49-F238E27FC236}">
                  <a16:creationId xmlns:a16="http://schemas.microsoft.com/office/drawing/2014/main" id="{E3C5F15B-5939-9A02-93EA-C369DD1CC49A}"/>
                </a:ext>
              </a:extLst>
            </p:cNvPr>
            <p:cNvSpPr/>
            <p:nvPr/>
          </p:nvSpPr>
          <p:spPr>
            <a:xfrm>
              <a:off x="3866317" y="3575993"/>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Khối vuông 43">
              <a:extLst>
                <a:ext uri="{FF2B5EF4-FFF2-40B4-BE49-F238E27FC236}">
                  <a16:creationId xmlns:a16="http://schemas.microsoft.com/office/drawing/2014/main" id="{3D8154CD-B58F-00F8-42F6-88729AC8C8FF}"/>
                </a:ext>
              </a:extLst>
            </p:cNvPr>
            <p:cNvSpPr/>
            <p:nvPr/>
          </p:nvSpPr>
          <p:spPr>
            <a:xfrm>
              <a:off x="3863966" y="3266174"/>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Khối vuông 44">
              <a:extLst>
                <a:ext uri="{FF2B5EF4-FFF2-40B4-BE49-F238E27FC236}">
                  <a16:creationId xmlns:a16="http://schemas.microsoft.com/office/drawing/2014/main" id="{756CE277-8F71-411A-5CE1-6BC6D85AB3BE}"/>
                </a:ext>
              </a:extLst>
            </p:cNvPr>
            <p:cNvSpPr/>
            <p:nvPr/>
          </p:nvSpPr>
          <p:spPr>
            <a:xfrm>
              <a:off x="3866317" y="295635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Khối vuông 45">
              <a:extLst>
                <a:ext uri="{FF2B5EF4-FFF2-40B4-BE49-F238E27FC236}">
                  <a16:creationId xmlns:a16="http://schemas.microsoft.com/office/drawing/2014/main" id="{39B7E449-3DEB-3399-F8DC-64E846E01F95}"/>
                </a:ext>
              </a:extLst>
            </p:cNvPr>
            <p:cNvSpPr/>
            <p:nvPr/>
          </p:nvSpPr>
          <p:spPr>
            <a:xfrm>
              <a:off x="3863966" y="264653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Khối vuông 46">
              <a:extLst>
                <a:ext uri="{FF2B5EF4-FFF2-40B4-BE49-F238E27FC236}">
                  <a16:creationId xmlns:a16="http://schemas.microsoft.com/office/drawing/2014/main" id="{545B7F7A-091C-ECED-B646-72C8077F4EDA}"/>
                </a:ext>
              </a:extLst>
            </p:cNvPr>
            <p:cNvSpPr/>
            <p:nvPr/>
          </p:nvSpPr>
          <p:spPr>
            <a:xfrm>
              <a:off x="3866317" y="234145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Khối vuông 47">
              <a:extLst>
                <a:ext uri="{FF2B5EF4-FFF2-40B4-BE49-F238E27FC236}">
                  <a16:creationId xmlns:a16="http://schemas.microsoft.com/office/drawing/2014/main" id="{A6790B46-73E4-9DF8-3C9A-3390809936BD}"/>
                </a:ext>
              </a:extLst>
            </p:cNvPr>
            <p:cNvSpPr/>
            <p:nvPr/>
          </p:nvSpPr>
          <p:spPr>
            <a:xfrm>
              <a:off x="3863966" y="2031637"/>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Khối vuông 48">
              <a:extLst>
                <a:ext uri="{FF2B5EF4-FFF2-40B4-BE49-F238E27FC236}">
                  <a16:creationId xmlns:a16="http://schemas.microsoft.com/office/drawing/2014/main" id="{F1F483E0-4543-68A7-D423-C68513A0C2EE}"/>
                </a:ext>
              </a:extLst>
            </p:cNvPr>
            <p:cNvSpPr/>
            <p:nvPr/>
          </p:nvSpPr>
          <p:spPr>
            <a:xfrm>
              <a:off x="3863966" y="171610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Khối vuông 49">
              <a:extLst>
                <a:ext uri="{FF2B5EF4-FFF2-40B4-BE49-F238E27FC236}">
                  <a16:creationId xmlns:a16="http://schemas.microsoft.com/office/drawing/2014/main" id="{8A7DD23B-087B-4E58-8076-95EDF9DB0946}"/>
                </a:ext>
              </a:extLst>
            </p:cNvPr>
            <p:cNvSpPr/>
            <p:nvPr/>
          </p:nvSpPr>
          <p:spPr>
            <a:xfrm>
              <a:off x="3861615" y="139243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Nhóm 50">
            <a:extLst>
              <a:ext uri="{FF2B5EF4-FFF2-40B4-BE49-F238E27FC236}">
                <a16:creationId xmlns:a16="http://schemas.microsoft.com/office/drawing/2014/main" id="{765A08CF-0686-6109-A925-DA112E5C3075}"/>
              </a:ext>
            </a:extLst>
          </p:cNvPr>
          <p:cNvGrpSpPr/>
          <p:nvPr/>
        </p:nvGrpSpPr>
        <p:grpSpPr>
          <a:xfrm>
            <a:off x="10568818" y="1695546"/>
            <a:ext cx="436992" cy="3250810"/>
            <a:chOff x="3861615" y="1392435"/>
            <a:chExt cx="436992" cy="3250810"/>
          </a:xfrm>
        </p:grpSpPr>
        <p:sp>
          <p:nvSpPr>
            <p:cNvPr id="53" name="Khối vuông 51">
              <a:extLst>
                <a:ext uri="{FF2B5EF4-FFF2-40B4-BE49-F238E27FC236}">
                  <a16:creationId xmlns:a16="http://schemas.microsoft.com/office/drawing/2014/main" id="{BB4B437B-F93B-7011-CD74-D3B8D50B4017}"/>
                </a:ext>
              </a:extLst>
            </p:cNvPr>
            <p:cNvSpPr/>
            <p:nvPr/>
          </p:nvSpPr>
          <p:spPr>
            <a:xfrm>
              <a:off x="3863966" y="421124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Khối vuông 52">
              <a:extLst>
                <a:ext uri="{FF2B5EF4-FFF2-40B4-BE49-F238E27FC236}">
                  <a16:creationId xmlns:a16="http://schemas.microsoft.com/office/drawing/2014/main" id="{56940DBF-9AF0-A707-6ECE-597A123A0CD5}"/>
                </a:ext>
              </a:extLst>
            </p:cNvPr>
            <p:cNvSpPr/>
            <p:nvPr/>
          </p:nvSpPr>
          <p:spPr>
            <a:xfrm>
              <a:off x="3866793" y="389361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Khối vuông 53">
              <a:extLst>
                <a:ext uri="{FF2B5EF4-FFF2-40B4-BE49-F238E27FC236}">
                  <a16:creationId xmlns:a16="http://schemas.microsoft.com/office/drawing/2014/main" id="{475402A5-329A-059F-552B-1362B8AE1B3B}"/>
                </a:ext>
              </a:extLst>
            </p:cNvPr>
            <p:cNvSpPr/>
            <p:nvPr/>
          </p:nvSpPr>
          <p:spPr>
            <a:xfrm>
              <a:off x="3866317" y="3575993"/>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Khối vuông 54">
              <a:extLst>
                <a:ext uri="{FF2B5EF4-FFF2-40B4-BE49-F238E27FC236}">
                  <a16:creationId xmlns:a16="http://schemas.microsoft.com/office/drawing/2014/main" id="{15E6EA7E-701B-0B21-8A61-10ADFC8C2355}"/>
                </a:ext>
              </a:extLst>
            </p:cNvPr>
            <p:cNvSpPr/>
            <p:nvPr/>
          </p:nvSpPr>
          <p:spPr>
            <a:xfrm>
              <a:off x="3863966" y="3266174"/>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Khối vuông 55">
              <a:extLst>
                <a:ext uri="{FF2B5EF4-FFF2-40B4-BE49-F238E27FC236}">
                  <a16:creationId xmlns:a16="http://schemas.microsoft.com/office/drawing/2014/main" id="{AE4AAAA9-21AB-06AF-F5D6-40479DBF2503}"/>
                </a:ext>
              </a:extLst>
            </p:cNvPr>
            <p:cNvSpPr/>
            <p:nvPr/>
          </p:nvSpPr>
          <p:spPr>
            <a:xfrm>
              <a:off x="3866317" y="295635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Khối vuông 56">
              <a:extLst>
                <a:ext uri="{FF2B5EF4-FFF2-40B4-BE49-F238E27FC236}">
                  <a16:creationId xmlns:a16="http://schemas.microsoft.com/office/drawing/2014/main" id="{C5E6BEFC-40D8-4A4C-4226-F198B93EDFA6}"/>
                </a:ext>
              </a:extLst>
            </p:cNvPr>
            <p:cNvSpPr/>
            <p:nvPr/>
          </p:nvSpPr>
          <p:spPr>
            <a:xfrm>
              <a:off x="3863966" y="264653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Khối vuông 57">
              <a:extLst>
                <a:ext uri="{FF2B5EF4-FFF2-40B4-BE49-F238E27FC236}">
                  <a16:creationId xmlns:a16="http://schemas.microsoft.com/office/drawing/2014/main" id="{621C1C0E-9398-29CD-2DFE-D809A21FF0B1}"/>
                </a:ext>
              </a:extLst>
            </p:cNvPr>
            <p:cNvSpPr/>
            <p:nvPr/>
          </p:nvSpPr>
          <p:spPr>
            <a:xfrm>
              <a:off x="3866317" y="234145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Khối vuông 58">
              <a:extLst>
                <a:ext uri="{FF2B5EF4-FFF2-40B4-BE49-F238E27FC236}">
                  <a16:creationId xmlns:a16="http://schemas.microsoft.com/office/drawing/2014/main" id="{F579E75A-23ED-9741-778C-526BA6821FB2}"/>
                </a:ext>
              </a:extLst>
            </p:cNvPr>
            <p:cNvSpPr/>
            <p:nvPr/>
          </p:nvSpPr>
          <p:spPr>
            <a:xfrm>
              <a:off x="3863966" y="2031637"/>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Khối vuông 59">
              <a:extLst>
                <a:ext uri="{FF2B5EF4-FFF2-40B4-BE49-F238E27FC236}">
                  <a16:creationId xmlns:a16="http://schemas.microsoft.com/office/drawing/2014/main" id="{8204DB54-AFD1-2522-E4FE-5D74F6CAC19C}"/>
                </a:ext>
              </a:extLst>
            </p:cNvPr>
            <p:cNvSpPr/>
            <p:nvPr/>
          </p:nvSpPr>
          <p:spPr>
            <a:xfrm>
              <a:off x="3863966" y="171610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Khối vuông 60">
              <a:extLst>
                <a:ext uri="{FF2B5EF4-FFF2-40B4-BE49-F238E27FC236}">
                  <a16:creationId xmlns:a16="http://schemas.microsoft.com/office/drawing/2014/main" id="{5A70B1A1-C3E3-1A05-4D2D-A2109FA60338}"/>
                </a:ext>
              </a:extLst>
            </p:cNvPr>
            <p:cNvSpPr/>
            <p:nvPr/>
          </p:nvSpPr>
          <p:spPr>
            <a:xfrm>
              <a:off x="3861615" y="139243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Nhóm 61">
            <a:extLst>
              <a:ext uri="{FF2B5EF4-FFF2-40B4-BE49-F238E27FC236}">
                <a16:creationId xmlns:a16="http://schemas.microsoft.com/office/drawing/2014/main" id="{A1511718-F345-EA8C-AE9B-216CDA37575D}"/>
              </a:ext>
            </a:extLst>
          </p:cNvPr>
          <p:cNvGrpSpPr/>
          <p:nvPr/>
        </p:nvGrpSpPr>
        <p:grpSpPr>
          <a:xfrm>
            <a:off x="9832997" y="1708375"/>
            <a:ext cx="436992" cy="3250810"/>
            <a:chOff x="3861615" y="1392435"/>
            <a:chExt cx="436992" cy="3250810"/>
          </a:xfrm>
        </p:grpSpPr>
        <p:sp>
          <p:nvSpPr>
            <p:cNvPr id="64" name="Khối vuông 62">
              <a:extLst>
                <a:ext uri="{FF2B5EF4-FFF2-40B4-BE49-F238E27FC236}">
                  <a16:creationId xmlns:a16="http://schemas.microsoft.com/office/drawing/2014/main" id="{1DD6BC72-0097-357D-CA2D-2D9E0905B7A6}"/>
                </a:ext>
              </a:extLst>
            </p:cNvPr>
            <p:cNvSpPr/>
            <p:nvPr/>
          </p:nvSpPr>
          <p:spPr>
            <a:xfrm>
              <a:off x="3863966" y="421124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Khối vuông 63">
              <a:extLst>
                <a:ext uri="{FF2B5EF4-FFF2-40B4-BE49-F238E27FC236}">
                  <a16:creationId xmlns:a16="http://schemas.microsoft.com/office/drawing/2014/main" id="{B61A6894-3F76-35A6-694F-994CEBF826AF}"/>
                </a:ext>
              </a:extLst>
            </p:cNvPr>
            <p:cNvSpPr/>
            <p:nvPr/>
          </p:nvSpPr>
          <p:spPr>
            <a:xfrm>
              <a:off x="3866793" y="389361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Khối vuông 64">
              <a:extLst>
                <a:ext uri="{FF2B5EF4-FFF2-40B4-BE49-F238E27FC236}">
                  <a16:creationId xmlns:a16="http://schemas.microsoft.com/office/drawing/2014/main" id="{429A17AE-11FC-E920-F4ED-5FB9A77FD96C}"/>
                </a:ext>
              </a:extLst>
            </p:cNvPr>
            <p:cNvSpPr/>
            <p:nvPr/>
          </p:nvSpPr>
          <p:spPr>
            <a:xfrm>
              <a:off x="3866317" y="3575993"/>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Khối vuông 65">
              <a:extLst>
                <a:ext uri="{FF2B5EF4-FFF2-40B4-BE49-F238E27FC236}">
                  <a16:creationId xmlns:a16="http://schemas.microsoft.com/office/drawing/2014/main" id="{8D780B0D-25EF-0FF7-3F18-28434B444902}"/>
                </a:ext>
              </a:extLst>
            </p:cNvPr>
            <p:cNvSpPr/>
            <p:nvPr/>
          </p:nvSpPr>
          <p:spPr>
            <a:xfrm>
              <a:off x="3863966" y="3266174"/>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Khối vuông 66">
              <a:extLst>
                <a:ext uri="{FF2B5EF4-FFF2-40B4-BE49-F238E27FC236}">
                  <a16:creationId xmlns:a16="http://schemas.microsoft.com/office/drawing/2014/main" id="{A6ECA98A-D2ED-4C54-21A2-F6DACF0D956D}"/>
                </a:ext>
              </a:extLst>
            </p:cNvPr>
            <p:cNvSpPr/>
            <p:nvPr/>
          </p:nvSpPr>
          <p:spPr>
            <a:xfrm>
              <a:off x="3866317" y="295635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Khối vuông 67">
              <a:extLst>
                <a:ext uri="{FF2B5EF4-FFF2-40B4-BE49-F238E27FC236}">
                  <a16:creationId xmlns:a16="http://schemas.microsoft.com/office/drawing/2014/main" id="{46CFC7B8-D097-BE04-6D29-5C58D70972C7}"/>
                </a:ext>
              </a:extLst>
            </p:cNvPr>
            <p:cNvSpPr/>
            <p:nvPr/>
          </p:nvSpPr>
          <p:spPr>
            <a:xfrm>
              <a:off x="3863966" y="264653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Khối vuông 68">
              <a:extLst>
                <a:ext uri="{FF2B5EF4-FFF2-40B4-BE49-F238E27FC236}">
                  <a16:creationId xmlns:a16="http://schemas.microsoft.com/office/drawing/2014/main" id="{97F99283-56E7-C8EF-70E0-6A9AE5EEFCCF}"/>
                </a:ext>
              </a:extLst>
            </p:cNvPr>
            <p:cNvSpPr/>
            <p:nvPr/>
          </p:nvSpPr>
          <p:spPr>
            <a:xfrm>
              <a:off x="3866317" y="2341456"/>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Khối vuông 69">
              <a:extLst>
                <a:ext uri="{FF2B5EF4-FFF2-40B4-BE49-F238E27FC236}">
                  <a16:creationId xmlns:a16="http://schemas.microsoft.com/office/drawing/2014/main" id="{438FA495-8BDC-0E7B-B4A6-6870D7FC573C}"/>
                </a:ext>
              </a:extLst>
            </p:cNvPr>
            <p:cNvSpPr/>
            <p:nvPr/>
          </p:nvSpPr>
          <p:spPr>
            <a:xfrm>
              <a:off x="3863966" y="2031637"/>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Khối vuông 70">
              <a:extLst>
                <a:ext uri="{FF2B5EF4-FFF2-40B4-BE49-F238E27FC236}">
                  <a16:creationId xmlns:a16="http://schemas.microsoft.com/office/drawing/2014/main" id="{61A8B29E-D4D3-3B4A-0E41-55FCE9A51FFC}"/>
                </a:ext>
              </a:extLst>
            </p:cNvPr>
            <p:cNvSpPr/>
            <p:nvPr/>
          </p:nvSpPr>
          <p:spPr>
            <a:xfrm>
              <a:off x="3863966" y="1716109"/>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Khối vuông 71">
              <a:extLst>
                <a:ext uri="{FF2B5EF4-FFF2-40B4-BE49-F238E27FC236}">
                  <a16:creationId xmlns:a16="http://schemas.microsoft.com/office/drawing/2014/main" id="{3194D5E1-0649-E66D-6C30-A4DF9BDA076B}"/>
                </a:ext>
              </a:extLst>
            </p:cNvPr>
            <p:cNvSpPr/>
            <p:nvPr/>
          </p:nvSpPr>
          <p:spPr>
            <a:xfrm>
              <a:off x="3861615" y="1392435"/>
              <a:ext cx="431814" cy="432000"/>
            </a:xfrm>
            <a:prstGeom prst="cube">
              <a:avLst/>
            </a:prstGeom>
            <a:solidFill>
              <a:srgbClr val="92D05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ounded Rectangle 5">
            <a:extLst>
              <a:ext uri="{FF2B5EF4-FFF2-40B4-BE49-F238E27FC236}">
                <a16:creationId xmlns:a16="http://schemas.microsoft.com/office/drawing/2014/main" id="{CDF2E8CC-0F4C-D747-9BE2-F80380125520}"/>
              </a:ext>
            </a:extLst>
          </p:cNvPr>
          <p:cNvSpPr/>
          <p:nvPr/>
        </p:nvSpPr>
        <p:spPr>
          <a:xfrm>
            <a:off x="9298532" y="5310770"/>
            <a:ext cx="1981200"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dirty="0" err="1">
                <a:solidFill>
                  <a:srgbClr val="002060"/>
                </a:solidFill>
                <a:latin typeface="UTM Avo"/>
                <a:cs typeface="Times New Roman" panose="02020603050405020304" pitchFamily="18" charset="0"/>
              </a:rPr>
              <a:t>ba</a:t>
            </a:r>
            <a:r>
              <a:rPr lang="en-US" sz="2800" b="1" dirty="0">
                <a:solidFill>
                  <a:srgbClr val="002060"/>
                </a:solidFill>
                <a:latin typeface="UTM Avo"/>
                <a:cs typeface="Times New Roman" panose="02020603050405020304" pitchFamily="18" charset="0"/>
              </a:rPr>
              <a:t> </a:t>
            </a:r>
            <a:r>
              <a:rPr lang="en-US" sz="2800" b="1" dirty="0" err="1">
                <a:solidFill>
                  <a:srgbClr val="002060"/>
                </a:solidFill>
                <a:latin typeface="UTM Avo"/>
                <a:cs typeface="Times New Roman" panose="02020603050405020304" pitchFamily="18" charset="0"/>
              </a:rPr>
              <a:t>mươi</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445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heel(1)">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up)">
                                      <p:cBhvr>
                                        <p:cTn id="32" dur="500"/>
                                        <p:tgtEl>
                                          <p:spTgt spid="41"/>
                                        </p:tgtEl>
                                      </p:cBhvr>
                                    </p:animEffect>
                                  </p:childTnLst>
                                </p:cTn>
                              </p:par>
                              <p:par>
                                <p:cTn id="33" presetID="22" presetClass="entr" presetSubtype="1"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par>
                                <p:cTn id="36" presetID="22" presetClass="entr" presetSubtype="1"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up)">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wipe(left)">
                                      <p:cBhvr>
                                        <p:cTn id="4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29" grpId="0" animBg="1"/>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7E3BD9A6-C3FB-3ADE-D90E-6EF6C68F0878}"/>
              </a:ext>
            </a:extLst>
          </p:cNvPr>
          <p:cNvSpPr/>
          <p:nvPr/>
        </p:nvSpPr>
        <p:spPr>
          <a:xfrm>
            <a:off x="1547885" y="3079643"/>
            <a:ext cx="1981200"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err="1">
                <a:solidFill>
                  <a:srgbClr val="002060"/>
                </a:solidFill>
                <a:latin typeface="UTM Avo"/>
                <a:cs typeface="Times New Roman" panose="02020603050405020304" pitchFamily="18" charset="0"/>
              </a:rPr>
              <a:t>bốn</a:t>
            </a:r>
            <a:r>
              <a:rPr lang="en-US" sz="2400" b="1" dirty="0">
                <a:solidFill>
                  <a:srgbClr val="002060"/>
                </a:solidFill>
                <a:latin typeface="UTM Avo"/>
                <a:cs typeface="Times New Roman" panose="02020603050405020304" pitchFamily="18" charset="0"/>
              </a:rPr>
              <a:t> </a:t>
            </a:r>
            <a:r>
              <a:rPr lang="en-US" sz="2400" b="1" dirty="0" err="1">
                <a:solidFill>
                  <a:srgbClr val="002060"/>
                </a:solidFill>
                <a:latin typeface="UTM Avo"/>
                <a:cs typeface="Times New Roman" panose="02020603050405020304" pitchFamily="18" charset="0"/>
              </a:rPr>
              <a:t>mươi</a:t>
            </a: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p:txBody>
      </p:sp>
      <p:sp>
        <p:nvSpPr>
          <p:cNvPr id="5" name="Rounded Rectangle 5">
            <a:extLst>
              <a:ext uri="{FF2B5EF4-FFF2-40B4-BE49-F238E27FC236}">
                <a16:creationId xmlns:a16="http://schemas.microsoft.com/office/drawing/2014/main" id="{A0DC07E1-7048-B8F8-DBBA-AA8E1C262691}"/>
              </a:ext>
            </a:extLst>
          </p:cNvPr>
          <p:cNvSpPr/>
          <p:nvPr/>
        </p:nvSpPr>
        <p:spPr>
          <a:xfrm>
            <a:off x="1904078" y="3510903"/>
            <a:ext cx="124352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b="1" dirty="0">
                <a:solidFill>
                  <a:srgbClr val="FF0000"/>
                </a:solidFill>
                <a:latin typeface="UTM Avo"/>
                <a:cs typeface="Times New Roman" panose="02020603050405020304" pitchFamily="18" charset="0"/>
              </a:rPr>
              <a:t>40</a:t>
            </a:r>
            <a:endParaRPr kumimoji="0" lang="en-US" sz="3200" b="1" i="0" u="none" strike="noStrike" kern="1200" cap="none" spc="0" normalizeH="0" baseline="0" noProof="0" dirty="0">
              <a:ln>
                <a:noFill/>
              </a:ln>
              <a:solidFill>
                <a:srgbClr val="FF0000"/>
              </a:solidFill>
              <a:effectLst/>
              <a:uLnTx/>
              <a:uFillTx/>
              <a:latin typeface="UTM Avo"/>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UTM Avo"/>
              <a:cs typeface="Times New Roman" panose="02020603050405020304" pitchFamily="18" charset="0"/>
            </a:endParaRPr>
          </a:p>
        </p:txBody>
      </p:sp>
      <p:sp>
        <p:nvSpPr>
          <p:cNvPr id="6" name="Rounded Rectangle 5">
            <a:extLst>
              <a:ext uri="{FF2B5EF4-FFF2-40B4-BE49-F238E27FC236}">
                <a16:creationId xmlns:a16="http://schemas.microsoft.com/office/drawing/2014/main" id="{90BF9122-0437-1B62-8B7E-4388C1B8EE70}"/>
              </a:ext>
            </a:extLst>
          </p:cNvPr>
          <p:cNvSpPr/>
          <p:nvPr/>
        </p:nvSpPr>
        <p:spPr>
          <a:xfrm>
            <a:off x="5080693" y="3079643"/>
            <a:ext cx="1981200"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err="1">
                <a:solidFill>
                  <a:srgbClr val="002060"/>
                </a:solidFill>
                <a:latin typeface="UTM Avo"/>
                <a:cs typeface="Times New Roman" panose="02020603050405020304" pitchFamily="18" charset="0"/>
              </a:rPr>
              <a:t>năm</a:t>
            </a:r>
            <a:r>
              <a:rPr lang="en-US" sz="2400" b="1" dirty="0">
                <a:solidFill>
                  <a:srgbClr val="002060"/>
                </a:solidFill>
                <a:latin typeface="UTM Avo"/>
                <a:cs typeface="Times New Roman" panose="02020603050405020304" pitchFamily="18" charset="0"/>
              </a:rPr>
              <a:t> </a:t>
            </a:r>
            <a:r>
              <a:rPr lang="en-US" sz="2400" b="1" dirty="0" err="1">
                <a:solidFill>
                  <a:srgbClr val="002060"/>
                </a:solidFill>
                <a:latin typeface="UTM Avo"/>
                <a:cs typeface="Times New Roman" panose="02020603050405020304" pitchFamily="18" charset="0"/>
              </a:rPr>
              <a:t>mươi</a:t>
            </a: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p:txBody>
      </p:sp>
      <p:sp>
        <p:nvSpPr>
          <p:cNvPr id="7" name="Rounded Rectangle 5">
            <a:extLst>
              <a:ext uri="{FF2B5EF4-FFF2-40B4-BE49-F238E27FC236}">
                <a16:creationId xmlns:a16="http://schemas.microsoft.com/office/drawing/2014/main" id="{9218F33F-B8BF-FAEA-0F32-AEBF94D7B4BF}"/>
              </a:ext>
            </a:extLst>
          </p:cNvPr>
          <p:cNvSpPr/>
          <p:nvPr/>
        </p:nvSpPr>
        <p:spPr>
          <a:xfrm>
            <a:off x="5436886" y="3510903"/>
            <a:ext cx="124352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b="1" dirty="0">
                <a:solidFill>
                  <a:srgbClr val="FF0000"/>
                </a:solidFill>
                <a:latin typeface="UTM Avo"/>
                <a:cs typeface="Times New Roman" panose="02020603050405020304" pitchFamily="18" charset="0"/>
              </a:rPr>
              <a:t>50</a:t>
            </a:r>
            <a:endParaRPr kumimoji="0" lang="en-US" sz="3200" b="1" i="0" u="none" strike="noStrike" kern="1200" cap="none" spc="0" normalizeH="0" baseline="0" noProof="0" dirty="0">
              <a:ln>
                <a:noFill/>
              </a:ln>
              <a:solidFill>
                <a:srgbClr val="FF0000"/>
              </a:solidFill>
              <a:effectLst/>
              <a:uLnTx/>
              <a:uFillTx/>
              <a:latin typeface="UTM Avo"/>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UTM Avo"/>
              <a:cs typeface="Times New Roman" panose="02020603050405020304" pitchFamily="18" charset="0"/>
            </a:endParaRPr>
          </a:p>
        </p:txBody>
      </p:sp>
      <p:sp>
        <p:nvSpPr>
          <p:cNvPr id="8" name="Rounded Rectangle 5">
            <a:extLst>
              <a:ext uri="{FF2B5EF4-FFF2-40B4-BE49-F238E27FC236}">
                <a16:creationId xmlns:a16="http://schemas.microsoft.com/office/drawing/2014/main" id="{B61FC4F4-8123-D7A3-EC46-5BD4E4ED827E}"/>
              </a:ext>
            </a:extLst>
          </p:cNvPr>
          <p:cNvSpPr/>
          <p:nvPr/>
        </p:nvSpPr>
        <p:spPr>
          <a:xfrm>
            <a:off x="8613501" y="3041881"/>
            <a:ext cx="1981200"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err="1">
                <a:solidFill>
                  <a:srgbClr val="002060"/>
                </a:solidFill>
                <a:latin typeface="UTM Avo"/>
                <a:cs typeface="Times New Roman" panose="02020603050405020304" pitchFamily="18" charset="0"/>
              </a:rPr>
              <a:t>sáu</a:t>
            </a:r>
            <a:r>
              <a:rPr lang="en-US" sz="2400" b="1" dirty="0">
                <a:solidFill>
                  <a:srgbClr val="002060"/>
                </a:solidFill>
                <a:latin typeface="UTM Avo"/>
                <a:cs typeface="Times New Roman" panose="02020603050405020304" pitchFamily="18" charset="0"/>
              </a:rPr>
              <a:t> </a:t>
            </a:r>
            <a:r>
              <a:rPr lang="en-US" sz="2400" b="1" dirty="0" err="1">
                <a:solidFill>
                  <a:srgbClr val="002060"/>
                </a:solidFill>
                <a:latin typeface="UTM Avo"/>
                <a:cs typeface="Times New Roman" panose="02020603050405020304" pitchFamily="18" charset="0"/>
              </a:rPr>
              <a:t>mươi</a:t>
            </a: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p:txBody>
      </p:sp>
      <p:sp>
        <p:nvSpPr>
          <p:cNvPr id="9" name="Rounded Rectangle 5">
            <a:extLst>
              <a:ext uri="{FF2B5EF4-FFF2-40B4-BE49-F238E27FC236}">
                <a16:creationId xmlns:a16="http://schemas.microsoft.com/office/drawing/2014/main" id="{B0FC68C8-5A5C-90F1-8F0D-19186ABF6A38}"/>
              </a:ext>
            </a:extLst>
          </p:cNvPr>
          <p:cNvSpPr/>
          <p:nvPr/>
        </p:nvSpPr>
        <p:spPr>
          <a:xfrm>
            <a:off x="8969694" y="3473141"/>
            <a:ext cx="124352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b="1" dirty="0">
                <a:solidFill>
                  <a:srgbClr val="FF0000"/>
                </a:solidFill>
                <a:latin typeface="UTM Avo"/>
                <a:cs typeface="Times New Roman" panose="02020603050405020304" pitchFamily="18" charset="0"/>
              </a:rPr>
              <a:t>60</a:t>
            </a:r>
            <a:endParaRPr kumimoji="0" lang="en-US" sz="3200" b="1" i="0" u="none" strike="noStrike" kern="1200" cap="none" spc="0" normalizeH="0" baseline="0" noProof="0" dirty="0">
              <a:ln>
                <a:noFill/>
              </a:ln>
              <a:solidFill>
                <a:srgbClr val="FF0000"/>
              </a:solidFill>
              <a:effectLst/>
              <a:uLnTx/>
              <a:uFillTx/>
              <a:latin typeface="UTM Avo"/>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UTM Avo"/>
              <a:cs typeface="Times New Roman" panose="02020603050405020304" pitchFamily="18" charset="0"/>
            </a:endParaRPr>
          </a:p>
        </p:txBody>
      </p:sp>
      <p:sp>
        <p:nvSpPr>
          <p:cNvPr id="10" name="Rounded Rectangle 5">
            <a:extLst>
              <a:ext uri="{FF2B5EF4-FFF2-40B4-BE49-F238E27FC236}">
                <a16:creationId xmlns:a16="http://schemas.microsoft.com/office/drawing/2014/main" id="{BF7647AB-0E9B-B570-81D4-FA40B38A92EB}"/>
              </a:ext>
            </a:extLst>
          </p:cNvPr>
          <p:cNvSpPr/>
          <p:nvPr/>
        </p:nvSpPr>
        <p:spPr>
          <a:xfrm>
            <a:off x="1721837" y="6042404"/>
            <a:ext cx="1981200"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err="1">
                <a:solidFill>
                  <a:srgbClr val="002060"/>
                </a:solidFill>
                <a:latin typeface="UTM Avo"/>
                <a:cs typeface="Times New Roman" panose="02020603050405020304" pitchFamily="18" charset="0"/>
              </a:rPr>
              <a:t>bảy</a:t>
            </a:r>
            <a:r>
              <a:rPr lang="en-US" sz="2400" b="1" dirty="0">
                <a:solidFill>
                  <a:srgbClr val="002060"/>
                </a:solidFill>
                <a:latin typeface="UTM Avo"/>
                <a:cs typeface="Times New Roman" panose="02020603050405020304" pitchFamily="18" charset="0"/>
              </a:rPr>
              <a:t> </a:t>
            </a:r>
            <a:r>
              <a:rPr lang="en-US" sz="2400" b="1" dirty="0" err="1">
                <a:solidFill>
                  <a:srgbClr val="002060"/>
                </a:solidFill>
                <a:latin typeface="UTM Avo"/>
                <a:cs typeface="Times New Roman" panose="02020603050405020304" pitchFamily="18" charset="0"/>
              </a:rPr>
              <a:t>mươi</a:t>
            </a: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p:txBody>
      </p:sp>
      <p:pic>
        <p:nvPicPr>
          <p:cNvPr id="11" name="Hình ảnh 501">
            <a:extLst>
              <a:ext uri="{FF2B5EF4-FFF2-40B4-BE49-F238E27FC236}">
                <a16:creationId xmlns:a16="http://schemas.microsoft.com/office/drawing/2014/main" id="{09BE6DD6-7395-84B8-57EA-3778D0D21C3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r="44022"/>
          <a:stretch/>
        </p:blipFill>
        <p:spPr>
          <a:xfrm>
            <a:off x="4884984" y="890720"/>
            <a:ext cx="1824582" cy="2022350"/>
          </a:xfrm>
          <a:prstGeom prst="rect">
            <a:avLst/>
          </a:prstGeom>
        </p:spPr>
      </p:pic>
      <p:pic>
        <p:nvPicPr>
          <p:cNvPr id="12" name="Hình ảnh 503">
            <a:extLst>
              <a:ext uri="{FF2B5EF4-FFF2-40B4-BE49-F238E27FC236}">
                <a16:creationId xmlns:a16="http://schemas.microsoft.com/office/drawing/2014/main" id="{FC198A51-355E-45C9-9E3E-55285965848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r="57188"/>
          <a:stretch/>
        </p:blipFill>
        <p:spPr>
          <a:xfrm>
            <a:off x="1476587" y="863578"/>
            <a:ext cx="1503774" cy="2022349"/>
          </a:xfrm>
          <a:prstGeom prst="rect">
            <a:avLst/>
          </a:prstGeom>
        </p:spPr>
      </p:pic>
      <p:pic>
        <p:nvPicPr>
          <p:cNvPr id="13" name="Hình ảnh 504">
            <a:extLst>
              <a:ext uri="{FF2B5EF4-FFF2-40B4-BE49-F238E27FC236}">
                <a16:creationId xmlns:a16="http://schemas.microsoft.com/office/drawing/2014/main" id="{E9182DBB-DB8F-F828-98E9-38F0F7DEDFD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778325" y="3851978"/>
            <a:ext cx="3512500" cy="2022349"/>
          </a:xfrm>
          <a:prstGeom prst="rect">
            <a:avLst/>
          </a:prstGeom>
        </p:spPr>
      </p:pic>
      <p:pic>
        <p:nvPicPr>
          <p:cNvPr id="14" name="Hình ảnh 505">
            <a:extLst>
              <a:ext uri="{FF2B5EF4-FFF2-40B4-BE49-F238E27FC236}">
                <a16:creationId xmlns:a16="http://schemas.microsoft.com/office/drawing/2014/main" id="{D2FA4B97-5E54-F493-2C0D-BCDBF4E186C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r="33625"/>
          <a:stretch/>
        </p:blipFill>
        <p:spPr>
          <a:xfrm>
            <a:off x="8128332" y="863578"/>
            <a:ext cx="2331427" cy="2022349"/>
          </a:xfrm>
          <a:prstGeom prst="rect">
            <a:avLst/>
          </a:prstGeom>
        </p:spPr>
      </p:pic>
      <p:pic>
        <p:nvPicPr>
          <p:cNvPr id="15" name="Hình ảnh 506">
            <a:extLst>
              <a:ext uri="{FF2B5EF4-FFF2-40B4-BE49-F238E27FC236}">
                <a16:creationId xmlns:a16="http://schemas.microsoft.com/office/drawing/2014/main" id="{956BB5FA-2202-91FF-9C4E-E532718208F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335" r="22572"/>
          <a:stretch/>
        </p:blipFill>
        <p:spPr>
          <a:xfrm>
            <a:off x="986230" y="3851978"/>
            <a:ext cx="2766552" cy="2022349"/>
          </a:xfrm>
          <a:prstGeom prst="rect">
            <a:avLst/>
          </a:prstGeom>
        </p:spPr>
      </p:pic>
      <p:pic>
        <p:nvPicPr>
          <p:cNvPr id="16" name="Hình ảnh 507">
            <a:extLst>
              <a:ext uri="{FF2B5EF4-FFF2-40B4-BE49-F238E27FC236}">
                <a16:creationId xmlns:a16="http://schemas.microsoft.com/office/drawing/2014/main" id="{D1B989CB-5CC2-B246-B185-698EAD2B870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r="11689"/>
          <a:stretch/>
        </p:blipFill>
        <p:spPr>
          <a:xfrm>
            <a:off x="4204886" y="3851978"/>
            <a:ext cx="3101922" cy="2022349"/>
          </a:xfrm>
          <a:prstGeom prst="rect">
            <a:avLst/>
          </a:prstGeom>
        </p:spPr>
      </p:pic>
      <p:sp>
        <p:nvSpPr>
          <p:cNvPr id="17" name="Rounded Rectangle 5">
            <a:extLst>
              <a:ext uri="{FF2B5EF4-FFF2-40B4-BE49-F238E27FC236}">
                <a16:creationId xmlns:a16="http://schemas.microsoft.com/office/drawing/2014/main" id="{5202FB1C-1886-2CD8-B530-2D924FBA958A}"/>
              </a:ext>
            </a:extLst>
          </p:cNvPr>
          <p:cNvSpPr/>
          <p:nvPr/>
        </p:nvSpPr>
        <p:spPr>
          <a:xfrm>
            <a:off x="5105400" y="6050408"/>
            <a:ext cx="1981200"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err="1">
                <a:solidFill>
                  <a:srgbClr val="002060"/>
                </a:solidFill>
                <a:latin typeface="UTM Avo"/>
                <a:cs typeface="Times New Roman" panose="02020603050405020304" pitchFamily="18" charset="0"/>
              </a:rPr>
              <a:t>tám</a:t>
            </a:r>
            <a:r>
              <a:rPr lang="en-US" sz="2400" b="1" dirty="0">
                <a:solidFill>
                  <a:srgbClr val="002060"/>
                </a:solidFill>
                <a:latin typeface="UTM Avo"/>
                <a:cs typeface="Times New Roman" panose="02020603050405020304" pitchFamily="18" charset="0"/>
              </a:rPr>
              <a:t> </a:t>
            </a:r>
            <a:r>
              <a:rPr lang="en-US" sz="2400" b="1" dirty="0" err="1">
                <a:solidFill>
                  <a:srgbClr val="002060"/>
                </a:solidFill>
                <a:latin typeface="UTM Avo"/>
                <a:cs typeface="Times New Roman" panose="02020603050405020304" pitchFamily="18" charset="0"/>
              </a:rPr>
              <a:t>mươi</a:t>
            </a: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p:txBody>
      </p:sp>
      <p:sp>
        <p:nvSpPr>
          <p:cNvPr id="18" name="Rounded Rectangle 5">
            <a:extLst>
              <a:ext uri="{FF2B5EF4-FFF2-40B4-BE49-F238E27FC236}">
                <a16:creationId xmlns:a16="http://schemas.microsoft.com/office/drawing/2014/main" id="{ACB9E014-71F4-9E73-8099-6AD203CC3B5A}"/>
              </a:ext>
            </a:extLst>
          </p:cNvPr>
          <p:cNvSpPr/>
          <p:nvPr/>
        </p:nvSpPr>
        <p:spPr>
          <a:xfrm>
            <a:off x="8845156" y="6050408"/>
            <a:ext cx="1981200"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err="1">
                <a:solidFill>
                  <a:srgbClr val="002060"/>
                </a:solidFill>
                <a:latin typeface="UTM Avo"/>
                <a:cs typeface="Times New Roman" panose="02020603050405020304" pitchFamily="18" charset="0"/>
              </a:rPr>
              <a:t>chín</a:t>
            </a:r>
            <a:r>
              <a:rPr lang="en-US" sz="2400" b="1" dirty="0">
                <a:solidFill>
                  <a:srgbClr val="002060"/>
                </a:solidFill>
                <a:latin typeface="UTM Avo"/>
                <a:cs typeface="Times New Roman" panose="02020603050405020304" pitchFamily="18" charset="0"/>
              </a:rPr>
              <a:t> </a:t>
            </a:r>
            <a:r>
              <a:rPr lang="en-US" sz="2400" b="1" dirty="0" err="1">
                <a:solidFill>
                  <a:srgbClr val="002060"/>
                </a:solidFill>
                <a:latin typeface="UTM Avo"/>
                <a:cs typeface="Times New Roman" panose="02020603050405020304" pitchFamily="18" charset="0"/>
              </a:rPr>
              <a:t>mươi</a:t>
            </a: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399851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left)">
                                      <p:cBhvr>
                                        <p:cTn id="7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A91DA323-F7C0-F0E8-BDD2-DEBFE3F802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163" y="6304516"/>
            <a:ext cx="5212715" cy="740410"/>
          </a:xfrm>
          <a:prstGeom prst="rect">
            <a:avLst/>
          </a:prstGeom>
        </p:spPr>
      </p:pic>
      <p:pic>
        <p:nvPicPr>
          <p:cNvPr id="5" name="图片 1" descr="31f7217a017c2d9a8a7bcbd9844c1629">
            <a:extLst>
              <a:ext uri="{FF2B5EF4-FFF2-40B4-BE49-F238E27FC236}">
                <a16:creationId xmlns:a16="http://schemas.microsoft.com/office/drawing/2014/main" id="{AB046EBA-3FA7-3223-AB00-373C87E6EE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0561" y="2078121"/>
            <a:ext cx="5994717" cy="4726940"/>
          </a:xfrm>
          <a:prstGeom prst="rect">
            <a:avLst/>
          </a:prstGeom>
        </p:spPr>
      </p:pic>
      <p:pic>
        <p:nvPicPr>
          <p:cNvPr id="6" name="图片 15" descr="a05684f714522ad77246dba9447411ba">
            <a:extLst>
              <a:ext uri="{FF2B5EF4-FFF2-40B4-BE49-F238E27FC236}">
                <a16:creationId xmlns:a16="http://schemas.microsoft.com/office/drawing/2014/main" id="{CF7DD8B6-8C59-EA5B-9DE6-781AAB8ACE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9100" y="3722606"/>
            <a:ext cx="4174490" cy="2952115"/>
          </a:xfrm>
          <a:prstGeom prst="rect">
            <a:avLst/>
          </a:prstGeom>
        </p:spPr>
      </p:pic>
      <p:pic>
        <p:nvPicPr>
          <p:cNvPr id="7" name="图片 2" descr="觅元素584a989cd6c5a">
            <a:extLst>
              <a:ext uri="{FF2B5EF4-FFF2-40B4-BE49-F238E27FC236}">
                <a16:creationId xmlns:a16="http://schemas.microsoft.com/office/drawing/2014/main" id="{8EF714B1-1063-5BCF-A137-FADA26D88377}"/>
              </a:ext>
            </a:extLst>
          </p:cNvPr>
          <p:cNvPicPr>
            <a:picLocks noChangeAspect="1"/>
          </p:cNvPicPr>
          <p:nvPr/>
        </p:nvPicPr>
        <p:blipFill>
          <a:blip r:embed="rId5"/>
          <a:stretch>
            <a:fillRect/>
          </a:stretch>
        </p:blipFill>
        <p:spPr>
          <a:xfrm>
            <a:off x="4738099" y="887274"/>
            <a:ext cx="6506845" cy="1394460"/>
          </a:xfrm>
          <a:prstGeom prst="rect">
            <a:avLst/>
          </a:prstGeom>
        </p:spPr>
      </p:pic>
      <p:sp>
        <p:nvSpPr>
          <p:cNvPr id="8" name="文本框 11">
            <a:extLst>
              <a:ext uri="{FF2B5EF4-FFF2-40B4-BE49-F238E27FC236}">
                <a16:creationId xmlns:a16="http://schemas.microsoft.com/office/drawing/2014/main" id="{8CD4979A-E985-5737-66FE-D30889FD39F9}"/>
              </a:ext>
            </a:extLst>
          </p:cNvPr>
          <p:cNvSpPr txBox="1"/>
          <p:nvPr/>
        </p:nvSpPr>
        <p:spPr>
          <a:xfrm>
            <a:off x="5010891" y="3343068"/>
            <a:ext cx="6234053" cy="12003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mj-lt"/>
                <a:ea typeface="inpin heiti" charset="-122"/>
                <a:cs typeface="Times New Roman" panose="02020603050405020304" pitchFamily="18" charset="0"/>
                <a:sym typeface="+mn-ea"/>
              </a:rPr>
              <a:t>LUYỆN TẬP</a:t>
            </a:r>
          </a:p>
        </p:txBody>
      </p:sp>
      <p:pic>
        <p:nvPicPr>
          <p:cNvPr id="9" name="图片 7" descr="572005ec0a0c4">
            <a:extLst>
              <a:ext uri="{FF2B5EF4-FFF2-40B4-BE49-F238E27FC236}">
                <a16:creationId xmlns:a16="http://schemas.microsoft.com/office/drawing/2014/main" id="{BBC2F4F8-1400-A726-0102-2B8376EB0478}"/>
              </a:ext>
            </a:extLst>
          </p:cNvPr>
          <p:cNvPicPr>
            <a:picLocks noChangeAspect="1"/>
          </p:cNvPicPr>
          <p:nvPr/>
        </p:nvPicPr>
        <p:blipFill rotWithShape="1">
          <a:blip r:embed="rId6"/>
          <a:srcRect r="38224" b="26546"/>
          <a:stretch/>
        </p:blipFill>
        <p:spPr>
          <a:xfrm>
            <a:off x="879281" y="950685"/>
            <a:ext cx="2142240" cy="1439401"/>
          </a:xfrm>
          <a:prstGeom prst="rect">
            <a:avLst/>
          </a:prstGeom>
        </p:spPr>
      </p:pic>
    </p:spTree>
    <p:extLst>
      <p:ext uri="{BB962C8B-B14F-4D97-AF65-F5344CB8AC3E}">
        <p14:creationId xmlns:p14="http://schemas.microsoft.com/office/powerpoint/2010/main" val="245794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08495B40-EC3B-2737-6F32-FC4A8C5C2E80}"/>
              </a:ext>
            </a:extLst>
          </p:cNvPr>
          <p:cNvPicPr>
            <a:picLocks noChangeAspect="1"/>
          </p:cNvPicPr>
          <p:nvPr/>
        </p:nvPicPr>
        <p:blipFill>
          <a:blip r:embed="rId2"/>
          <a:stretch>
            <a:fillRect/>
          </a:stretch>
        </p:blipFill>
        <p:spPr>
          <a:xfrm>
            <a:off x="3060621" y="1379536"/>
            <a:ext cx="5242558" cy="1449526"/>
          </a:xfrm>
          <a:prstGeom prst="rect">
            <a:avLst/>
          </a:prstGeom>
        </p:spPr>
      </p:pic>
      <p:grpSp>
        <p:nvGrpSpPr>
          <p:cNvPr id="5" name="Group 4">
            <a:extLst>
              <a:ext uri="{FF2B5EF4-FFF2-40B4-BE49-F238E27FC236}">
                <a16:creationId xmlns:a16="http://schemas.microsoft.com/office/drawing/2014/main" id="{1E44CF76-8476-5156-8A84-A041D2DC2ACD}"/>
              </a:ext>
            </a:extLst>
          </p:cNvPr>
          <p:cNvGrpSpPr/>
          <p:nvPr/>
        </p:nvGrpSpPr>
        <p:grpSpPr>
          <a:xfrm>
            <a:off x="760220" y="724627"/>
            <a:ext cx="1162296" cy="937052"/>
            <a:chOff x="685585" y="604864"/>
            <a:chExt cx="1429702" cy="1100380"/>
          </a:xfrm>
        </p:grpSpPr>
        <p:sp>
          <p:nvSpPr>
            <p:cNvPr id="6" name="Sun 5">
              <a:extLst>
                <a:ext uri="{FF2B5EF4-FFF2-40B4-BE49-F238E27FC236}">
                  <a16:creationId xmlns:a16="http://schemas.microsoft.com/office/drawing/2014/main" id="{37CCD49D-3CFF-CF99-A29F-6A65D503E87C}"/>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7" name="Rounded Rectangle 5">
              <a:extLst>
                <a:ext uri="{FF2B5EF4-FFF2-40B4-BE49-F238E27FC236}">
                  <a16:creationId xmlns:a16="http://schemas.microsoft.com/office/drawing/2014/main" id="{E907C585-F8B0-3F5A-BDE4-963F2B60D371}"/>
                </a:ext>
              </a:extLst>
            </p:cNvPr>
            <p:cNvSpPr/>
            <p:nvPr/>
          </p:nvSpPr>
          <p:spPr>
            <a:xfrm>
              <a:off x="685585" y="821253"/>
              <a:ext cx="1357516"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2800" b="1" i="0" u="none" strike="noStrike" kern="0" cap="none" spc="0" normalizeH="0" baseline="0" noProof="0" dirty="0">
                  <a:ln>
                    <a:noFill/>
                  </a:ln>
                  <a:solidFill>
                    <a:prstClr val="white"/>
                  </a:solidFill>
                  <a:effectLst/>
                  <a:uLnTx/>
                  <a:uFillTx/>
                  <a:ea typeface="+mn-ea"/>
                  <a:cs typeface="Times New Roman" panose="02020603050405020304" pitchFamily="18" charset="0"/>
                </a:rPr>
                <a:t>1</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8" name="Rounded Rectangle 5">
            <a:extLst>
              <a:ext uri="{FF2B5EF4-FFF2-40B4-BE49-F238E27FC236}">
                <a16:creationId xmlns:a16="http://schemas.microsoft.com/office/drawing/2014/main" id="{747B9C40-727F-5DB1-A6EC-C5A83FBDA744}"/>
              </a:ext>
            </a:extLst>
          </p:cNvPr>
          <p:cNvSpPr/>
          <p:nvPr/>
        </p:nvSpPr>
        <p:spPr>
          <a:xfrm>
            <a:off x="1922516" y="853579"/>
            <a:ext cx="5366180"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a)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tất</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cả</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bao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nhiêu</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hạt</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p>
        </p:txBody>
      </p:sp>
      <p:pic>
        <p:nvPicPr>
          <p:cNvPr id="9" name="图片 7" descr="572005ec0a0c4">
            <a:extLst>
              <a:ext uri="{FF2B5EF4-FFF2-40B4-BE49-F238E27FC236}">
                <a16:creationId xmlns:a16="http://schemas.microsoft.com/office/drawing/2014/main" id="{C10423E3-3275-4465-C673-109EB6D7821C}"/>
              </a:ext>
            </a:extLst>
          </p:cNvPr>
          <p:cNvPicPr>
            <a:picLocks noChangeAspect="1"/>
          </p:cNvPicPr>
          <p:nvPr/>
        </p:nvPicPr>
        <p:blipFill rotWithShape="1">
          <a:blip r:embed="rId3"/>
          <a:srcRect r="38224" b="26546"/>
          <a:stretch/>
        </p:blipFill>
        <p:spPr>
          <a:xfrm>
            <a:off x="9482458" y="659836"/>
            <a:ext cx="2142240" cy="1439401"/>
          </a:xfrm>
          <a:prstGeom prst="rect">
            <a:avLst/>
          </a:prstGeom>
        </p:spPr>
      </p:pic>
      <p:pic>
        <p:nvPicPr>
          <p:cNvPr id="10" name="Hình ảnh 10">
            <a:extLst>
              <a:ext uri="{FF2B5EF4-FFF2-40B4-BE49-F238E27FC236}">
                <a16:creationId xmlns:a16="http://schemas.microsoft.com/office/drawing/2014/main" id="{3C6FCAAA-CA10-18B3-F7A0-577812B59CF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424783" y="4206816"/>
            <a:ext cx="6514234" cy="1711818"/>
          </a:xfrm>
          <a:prstGeom prst="rect">
            <a:avLst/>
          </a:prstGeom>
        </p:spPr>
      </p:pic>
      <p:sp>
        <p:nvSpPr>
          <p:cNvPr id="11" name="Rounded Rectangle 5">
            <a:extLst>
              <a:ext uri="{FF2B5EF4-FFF2-40B4-BE49-F238E27FC236}">
                <a16:creationId xmlns:a16="http://schemas.microsoft.com/office/drawing/2014/main" id="{ACE029CE-71DD-9DE9-7567-AA2D4C18275F}"/>
              </a:ext>
            </a:extLst>
          </p:cNvPr>
          <p:cNvSpPr/>
          <p:nvPr/>
        </p:nvSpPr>
        <p:spPr>
          <a:xfrm>
            <a:off x="1922515" y="3645477"/>
            <a:ext cx="608179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b)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tất</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cả</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bao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nhiêu</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viên</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26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kẹo</a:t>
            </a:r>
            <a:r>
              <a:rPr kumimoji="0" lang="en-US" sz="26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p>
        </p:txBody>
      </p:sp>
      <p:sp>
        <p:nvSpPr>
          <p:cNvPr id="12" name="Hình chữ nhật: Góc Tròn 13">
            <a:extLst>
              <a:ext uri="{FF2B5EF4-FFF2-40B4-BE49-F238E27FC236}">
                <a16:creationId xmlns:a16="http://schemas.microsoft.com/office/drawing/2014/main" id="{24203440-07ED-B415-D665-70B658A67CC1}"/>
              </a:ext>
            </a:extLst>
          </p:cNvPr>
          <p:cNvSpPr/>
          <p:nvPr/>
        </p:nvSpPr>
        <p:spPr>
          <a:xfrm>
            <a:off x="4963620" y="2862350"/>
            <a:ext cx="651164" cy="614362"/>
          </a:xfrm>
          <a:prstGeom prst="roundRect">
            <a:avLst/>
          </a:prstGeom>
          <a:noFill/>
          <a:ln>
            <a:solidFill>
              <a:srgbClr val="EA4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5">
            <a:extLst>
              <a:ext uri="{FF2B5EF4-FFF2-40B4-BE49-F238E27FC236}">
                <a16:creationId xmlns:a16="http://schemas.microsoft.com/office/drawing/2014/main" id="{87DD0C8E-E71A-9432-7473-78C6770AD2B8}"/>
              </a:ext>
            </a:extLst>
          </p:cNvPr>
          <p:cNvSpPr/>
          <p:nvPr/>
        </p:nvSpPr>
        <p:spPr>
          <a:xfrm>
            <a:off x="5089210" y="288399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ea typeface="+mn-ea"/>
                <a:cs typeface="Times New Roman" panose="02020603050405020304" pitchFamily="18" charset="0"/>
              </a:rPr>
              <a:t>?</a:t>
            </a:r>
          </a:p>
        </p:txBody>
      </p:sp>
      <p:sp>
        <p:nvSpPr>
          <p:cNvPr id="14" name="Rounded Rectangle 5">
            <a:extLst>
              <a:ext uri="{FF2B5EF4-FFF2-40B4-BE49-F238E27FC236}">
                <a16:creationId xmlns:a16="http://schemas.microsoft.com/office/drawing/2014/main" id="{AEB6308E-36A0-7824-798B-89B0CD207A54}"/>
              </a:ext>
            </a:extLst>
          </p:cNvPr>
          <p:cNvSpPr/>
          <p:nvPr/>
        </p:nvSpPr>
        <p:spPr>
          <a:xfrm>
            <a:off x="4905484" y="2886445"/>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ea typeface="+mn-ea"/>
                <a:cs typeface="Times New Roman" panose="02020603050405020304" pitchFamily="18" charset="0"/>
              </a:rPr>
              <a:t>30</a:t>
            </a:r>
          </a:p>
        </p:txBody>
      </p:sp>
      <p:sp>
        <p:nvSpPr>
          <p:cNvPr id="15" name="Rounded Rectangle 5">
            <a:extLst>
              <a:ext uri="{FF2B5EF4-FFF2-40B4-BE49-F238E27FC236}">
                <a16:creationId xmlns:a16="http://schemas.microsoft.com/office/drawing/2014/main" id="{DF32F65F-6D35-4D9B-AF65-107EE944B4EA}"/>
              </a:ext>
            </a:extLst>
          </p:cNvPr>
          <p:cNvSpPr/>
          <p:nvPr/>
        </p:nvSpPr>
        <p:spPr>
          <a:xfrm>
            <a:off x="5754229" y="2862350"/>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err="1">
                <a:ln>
                  <a:noFill/>
                </a:ln>
                <a:effectLst/>
                <a:uLnTx/>
                <a:uFillTx/>
                <a:ea typeface="+mn-ea"/>
                <a:cs typeface="Times New Roman" panose="02020603050405020304" pitchFamily="18" charset="0"/>
              </a:rPr>
              <a:t>hạt</a:t>
            </a:r>
            <a:endParaRPr kumimoji="0" lang="en-US" sz="2600" b="1" i="0" u="none" strike="noStrike" kern="0" cap="none" spc="0" normalizeH="0" baseline="0" noProof="0" dirty="0">
              <a:ln>
                <a:noFill/>
              </a:ln>
              <a:effectLst/>
              <a:uLnTx/>
              <a:uFillTx/>
              <a:ea typeface="+mn-ea"/>
              <a:cs typeface="Times New Roman" panose="02020603050405020304" pitchFamily="18" charset="0"/>
            </a:endParaRPr>
          </a:p>
        </p:txBody>
      </p:sp>
      <p:sp>
        <p:nvSpPr>
          <p:cNvPr id="16" name="Hình chữ nhật: Góc Tròn 17">
            <a:extLst>
              <a:ext uri="{FF2B5EF4-FFF2-40B4-BE49-F238E27FC236}">
                <a16:creationId xmlns:a16="http://schemas.microsoft.com/office/drawing/2014/main" id="{FF60FA55-5A03-97BE-CF6B-01EFAF586BE4}"/>
              </a:ext>
            </a:extLst>
          </p:cNvPr>
          <p:cNvSpPr/>
          <p:nvPr/>
        </p:nvSpPr>
        <p:spPr>
          <a:xfrm>
            <a:off x="4963620" y="5903627"/>
            <a:ext cx="651164" cy="614362"/>
          </a:xfrm>
          <a:prstGeom prst="roundRect">
            <a:avLst/>
          </a:prstGeom>
          <a:noFill/>
          <a:ln>
            <a:solidFill>
              <a:srgbClr val="EA4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5">
            <a:extLst>
              <a:ext uri="{FF2B5EF4-FFF2-40B4-BE49-F238E27FC236}">
                <a16:creationId xmlns:a16="http://schemas.microsoft.com/office/drawing/2014/main" id="{FA6981C1-7086-ACA7-0C4F-7ABC8E41BC98}"/>
              </a:ext>
            </a:extLst>
          </p:cNvPr>
          <p:cNvSpPr/>
          <p:nvPr/>
        </p:nvSpPr>
        <p:spPr>
          <a:xfrm>
            <a:off x="5089210" y="5974779"/>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ea typeface="+mn-ea"/>
                <a:cs typeface="Times New Roman" panose="02020603050405020304" pitchFamily="18" charset="0"/>
              </a:rPr>
              <a:t>?</a:t>
            </a:r>
          </a:p>
        </p:txBody>
      </p:sp>
      <p:sp>
        <p:nvSpPr>
          <p:cNvPr id="18" name="Rounded Rectangle 5">
            <a:extLst>
              <a:ext uri="{FF2B5EF4-FFF2-40B4-BE49-F238E27FC236}">
                <a16:creationId xmlns:a16="http://schemas.microsoft.com/office/drawing/2014/main" id="{F1E880D5-674F-300E-73C7-331C43BB8FDE}"/>
              </a:ext>
            </a:extLst>
          </p:cNvPr>
          <p:cNvSpPr/>
          <p:nvPr/>
        </p:nvSpPr>
        <p:spPr>
          <a:xfrm>
            <a:off x="4913399" y="5959792"/>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ea typeface="+mn-ea"/>
                <a:cs typeface="Times New Roman" panose="02020603050405020304" pitchFamily="18" charset="0"/>
              </a:rPr>
              <a:t>40</a:t>
            </a:r>
          </a:p>
        </p:txBody>
      </p:sp>
      <p:sp>
        <p:nvSpPr>
          <p:cNvPr id="19" name="Rounded Rectangle 5">
            <a:extLst>
              <a:ext uri="{FF2B5EF4-FFF2-40B4-BE49-F238E27FC236}">
                <a16:creationId xmlns:a16="http://schemas.microsoft.com/office/drawing/2014/main" id="{10D40950-B98E-C145-CCBB-EEBEF4E4AB61}"/>
              </a:ext>
            </a:extLst>
          </p:cNvPr>
          <p:cNvSpPr/>
          <p:nvPr/>
        </p:nvSpPr>
        <p:spPr>
          <a:xfrm>
            <a:off x="5754228" y="5932353"/>
            <a:ext cx="1985042"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err="1">
                <a:ln>
                  <a:noFill/>
                </a:ln>
                <a:effectLst/>
                <a:uLnTx/>
                <a:uFillTx/>
                <a:ea typeface="+mn-ea"/>
                <a:cs typeface="Times New Roman" panose="02020603050405020304" pitchFamily="18" charset="0"/>
              </a:rPr>
              <a:t>viên</a:t>
            </a:r>
            <a:r>
              <a:rPr kumimoji="0" lang="en-US" sz="2600" b="1" i="0" u="none" strike="noStrike" kern="0" cap="none" spc="0" normalizeH="0" noProof="0" dirty="0">
                <a:ln>
                  <a:noFill/>
                </a:ln>
                <a:effectLst/>
                <a:uLnTx/>
                <a:uFillTx/>
                <a:ea typeface="+mn-ea"/>
                <a:cs typeface="Times New Roman" panose="02020603050405020304" pitchFamily="18" charset="0"/>
              </a:rPr>
              <a:t> </a:t>
            </a:r>
            <a:r>
              <a:rPr kumimoji="0" lang="en-US" sz="2600" b="1" i="0" u="none" strike="noStrike" kern="0" cap="none" spc="0" normalizeH="0" noProof="0" dirty="0" err="1">
                <a:ln>
                  <a:noFill/>
                </a:ln>
                <a:effectLst/>
                <a:uLnTx/>
                <a:uFillTx/>
                <a:ea typeface="+mn-ea"/>
                <a:cs typeface="Times New Roman" panose="02020603050405020304" pitchFamily="18" charset="0"/>
              </a:rPr>
              <a:t>kẹo</a:t>
            </a:r>
            <a:endParaRPr kumimoji="0" lang="en-US" sz="2600" b="1" i="0" u="none" strike="noStrike" kern="0" cap="none" spc="0" normalizeH="0" baseline="0" noProof="0" dirty="0">
              <a:ln>
                <a:noFill/>
              </a:ln>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371660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55"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55"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0.70"/>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strVal val="#ppt_w*0.70"/>
                                          </p:val>
                                        </p:tav>
                                        <p:tav tm="100000">
                                          <p:val>
                                            <p:strVal val="#ppt_w"/>
                                          </p:val>
                                        </p:tav>
                                      </p:tavLst>
                                    </p:anim>
                                    <p:anim calcmode="lin" valueType="num">
                                      <p:cBhvr>
                                        <p:cTn id="38" dur="1000" fill="hold"/>
                                        <p:tgtEl>
                                          <p:spTgt spid="19"/>
                                        </p:tgtEl>
                                        <p:attrNameLst>
                                          <p:attrName>ppt_h</p:attrName>
                                        </p:attrNameLst>
                                      </p:cBhvr>
                                      <p:tavLst>
                                        <p:tav tm="0">
                                          <p:val>
                                            <p:strVal val="#ppt_h"/>
                                          </p:val>
                                        </p:tav>
                                        <p:tav tm="100000">
                                          <p:val>
                                            <p:strVal val="#ppt_h"/>
                                          </p:val>
                                        </p:tav>
                                      </p:tavLst>
                                    </p:anim>
                                    <p:animEffect transition="in" filter="fade">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grpId="1" nodeType="clickEffect">
                                  <p:stCondLst>
                                    <p:cond delay="0"/>
                                  </p:stCondLst>
                                  <p:childTnLst>
                                    <p:animEffect transition="out" filter="wipe(down)">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55"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strVal val="#ppt_w*0.70"/>
                                          </p:val>
                                        </p:tav>
                                        <p:tav tm="100000">
                                          <p:val>
                                            <p:strVal val="#ppt_w"/>
                                          </p:val>
                                        </p:tav>
                                      </p:tavLst>
                                    </p:anim>
                                    <p:anim calcmode="lin" valueType="num">
                                      <p:cBhvr>
                                        <p:cTn id="48" dur="1000" fill="hold"/>
                                        <p:tgtEl>
                                          <p:spTgt spid="14"/>
                                        </p:tgtEl>
                                        <p:attrNameLst>
                                          <p:attrName>ppt_h</p:attrName>
                                        </p:attrNameLst>
                                      </p:cBhvr>
                                      <p:tavLst>
                                        <p:tav tm="0">
                                          <p:val>
                                            <p:strVal val="#ppt_h"/>
                                          </p:val>
                                        </p:tav>
                                        <p:tav tm="100000">
                                          <p:val>
                                            <p:strVal val="#ppt_h"/>
                                          </p:val>
                                        </p:tav>
                                      </p:tavLst>
                                    </p:anim>
                                    <p:animEffect transition="in" filter="fade">
                                      <p:cBhvr>
                                        <p:cTn id="49" dur="10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55"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ppt_w</p:attrName>
                                        </p:attrNameLst>
                                      </p:cBhvr>
                                      <p:tavLst>
                                        <p:tav tm="0">
                                          <p:val>
                                            <p:strVal val="#ppt_w*0.70"/>
                                          </p:val>
                                        </p:tav>
                                        <p:tav tm="100000">
                                          <p:val>
                                            <p:strVal val="#ppt_w"/>
                                          </p:val>
                                        </p:tav>
                                      </p:tavLst>
                                    </p:anim>
                                    <p:anim calcmode="lin" valueType="num">
                                      <p:cBhvr>
                                        <p:cTn id="58" dur="1000" fill="hold"/>
                                        <p:tgtEl>
                                          <p:spTgt spid="18"/>
                                        </p:tgtEl>
                                        <p:attrNameLst>
                                          <p:attrName>ppt_h</p:attrName>
                                        </p:attrNameLst>
                                      </p:cBhvr>
                                      <p:tavLst>
                                        <p:tav tm="0">
                                          <p:val>
                                            <p:strVal val="#ppt_h"/>
                                          </p:val>
                                        </p:tav>
                                        <p:tav tm="100000">
                                          <p:val>
                                            <p:strVal val="#ppt_h"/>
                                          </p:val>
                                        </p:tav>
                                      </p:tavLst>
                                    </p:anim>
                                    <p:animEffect transition="in" filter="fade">
                                      <p:cBhvr>
                                        <p:cTn id="5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3" grpId="1"/>
      <p:bldP spid="14" grpId="0"/>
      <p:bldP spid="15" grpId="0"/>
      <p:bldP spid="16" grpId="0" animBg="1"/>
      <p:bldP spid="17" grpId="0"/>
      <p:bldP spid="17" grpId="1"/>
      <p:bldP spid="18" grpId="0"/>
      <p:bldP spid="19" grpId="0"/>
    </p:bldLst>
  </p:timing>
</p:sld>
</file>

<file path=ppt/theme/theme1.xml><?xml version="1.0" encoding="utf-8"?>
<a:theme xmlns:a="http://schemas.openxmlformats.org/drawingml/2006/main" name="ClassicFrameVTI">
  <a:themeElements>
    <a:clrScheme name="AnalogousFromLightSeedLeftStep">
      <a:dk1>
        <a:srgbClr val="000000"/>
      </a:dk1>
      <a:lt1>
        <a:srgbClr val="FFFFFF"/>
      </a:lt1>
      <a:dk2>
        <a:srgbClr val="302441"/>
      </a:dk2>
      <a:lt2>
        <a:srgbClr val="E5E8E2"/>
      </a:lt2>
      <a:accent1>
        <a:srgbClr val="A991CB"/>
      </a:accent1>
      <a:accent2>
        <a:srgbClr val="7979C0"/>
      </a:accent2>
      <a:accent3>
        <a:srgbClr val="8CA6C9"/>
      </a:accent3>
      <a:accent4>
        <a:srgbClr val="73ABB7"/>
      </a:accent4>
      <a:accent5>
        <a:srgbClr val="7CAEA2"/>
      </a:accent5>
      <a:accent6>
        <a:srgbClr val="6FB185"/>
      </a:accent6>
      <a:hlink>
        <a:srgbClr val="738A54"/>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TotalTime>
  <Words>137</Words>
  <Application>Microsoft Office PowerPoint</Application>
  <PresentationFormat>Widescreen</PresentationFormat>
  <Paragraphs>48</Paragraphs>
  <Slides>15</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Gill Sans MT</vt:lpstr>
      <vt:lpstr>Goudy Old Style</vt:lpstr>
      <vt:lpstr>Times New Roman</vt:lpstr>
      <vt:lpstr>UTM Avo</vt:lpstr>
      <vt:lpstr>ClassicFrameVTI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 trên- dưới, trái – phải, trước-  sau, ở giữa</dc:title>
  <dc:creator>1</dc:creator>
  <cp:lastModifiedBy>Mai Nguyen</cp:lastModifiedBy>
  <cp:revision>76</cp:revision>
  <dcterms:created xsi:type="dcterms:W3CDTF">2020-08-10T03:18:16Z</dcterms:created>
  <dcterms:modified xsi:type="dcterms:W3CDTF">2026-01-29T14:18:45Z</dcterms:modified>
</cp:coreProperties>
</file>