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0.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1.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61" r:id="rId2"/>
    <p:sldMasterId id="2147483773" r:id="rId3"/>
    <p:sldMasterId id="2147483785" r:id="rId4"/>
    <p:sldMasterId id="2147483810" r:id="rId5"/>
    <p:sldMasterId id="2147483812" r:id="rId6"/>
    <p:sldMasterId id="2147483837" r:id="rId7"/>
    <p:sldMasterId id="2147483862" r:id="rId8"/>
    <p:sldMasterId id="2147483898" r:id="rId9"/>
    <p:sldMasterId id="2147483903" r:id="rId10"/>
    <p:sldMasterId id="2147483915" r:id="rId11"/>
    <p:sldMasterId id="2147483927" r:id="rId12"/>
  </p:sldMasterIdLst>
  <p:notesMasterIdLst>
    <p:notesMasterId r:id="rId28"/>
  </p:notesMasterIdLst>
  <p:sldIdLst>
    <p:sldId id="295" r:id="rId13"/>
    <p:sldId id="276" r:id="rId14"/>
    <p:sldId id="299" r:id="rId15"/>
    <p:sldId id="296" r:id="rId16"/>
    <p:sldId id="298" r:id="rId17"/>
    <p:sldId id="309" r:id="rId18"/>
    <p:sldId id="310" r:id="rId19"/>
    <p:sldId id="311" r:id="rId20"/>
    <p:sldId id="312" r:id="rId21"/>
    <p:sldId id="313" r:id="rId22"/>
    <p:sldId id="306" r:id="rId23"/>
    <p:sldId id="307" r:id="rId24"/>
    <p:sldId id="303" r:id="rId25"/>
    <p:sldId id="291" r:id="rId26"/>
    <p:sldId id="292" r:id="rId27"/>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528"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slide" Target="slides/slide9.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presProps" Target="pres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DC7F10-2E8D-4886-BBAF-9066D1324461}" type="datetimeFigureOut">
              <a:rPr lang="vi-VN" smtClean="0"/>
              <a:t>31/01/2026</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74A490-54D2-45DC-A6C1-F6B8DBC48A9C}" type="slidenum">
              <a:rPr lang="vi-VN" smtClean="0"/>
              <a:t>‹#›</a:t>
            </a:fld>
            <a:endParaRPr lang="vi-VN"/>
          </a:p>
        </p:txBody>
      </p:sp>
    </p:spTree>
    <p:extLst>
      <p:ext uri="{BB962C8B-B14F-4D97-AF65-F5344CB8AC3E}">
        <p14:creationId xmlns:p14="http://schemas.microsoft.com/office/powerpoint/2010/main" val="3233123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A70F956-FC7D-4434-9D9E-CC985997F4EF}"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3981937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01D71773-5A0B-472D-BACC-ADA20FE383F6}" type="slidenum">
              <a:rPr lang="zh-CN" altLang="en-US" smtClean="0">
                <a:solidFill>
                  <a:prstClr val="black"/>
                </a:solidFill>
              </a:rPr>
              <a:pPr>
                <a:defRPr/>
              </a:pPr>
              <a:t>2</a:t>
            </a:fld>
            <a:endParaRPr lang="zh-CN" altLang="en-US">
              <a:solidFill>
                <a:prstClr val="black"/>
              </a:solidFill>
            </a:endParaRPr>
          </a:p>
        </p:txBody>
      </p:sp>
    </p:spTree>
    <p:extLst>
      <p:ext uri="{BB962C8B-B14F-4D97-AF65-F5344CB8AC3E}">
        <p14:creationId xmlns:p14="http://schemas.microsoft.com/office/powerpoint/2010/main" val="2175180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solidFill>
                  <a:prstClr val="black"/>
                </a:solidFill>
              </a:rPr>
              <a:pPr/>
              <a:t>4</a:t>
            </a:fld>
            <a:endParaRPr lang="en-US" altLang="zh-CN">
              <a:solidFill>
                <a:prstClr val="black"/>
              </a:solidFill>
            </a:endParaRPr>
          </a:p>
        </p:txBody>
      </p:sp>
    </p:spTree>
    <p:extLst>
      <p:ext uri="{BB962C8B-B14F-4D97-AF65-F5344CB8AC3E}">
        <p14:creationId xmlns:p14="http://schemas.microsoft.com/office/powerpoint/2010/main" val="2362682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68609"/>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文本占位符 6861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等线" charset="-122"/>
            </a:endParaRPr>
          </a:p>
        </p:txBody>
      </p:sp>
      <p:sp>
        <p:nvSpPr>
          <p:cNvPr id="94212" name="灯片编号占位符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VnAvant" pitchFamily="34" charset="0"/>
                <a:ea typeface="SimSun" pitchFamily="2" charset="-122"/>
              </a:defRPr>
            </a:lvl1pPr>
            <a:lvl2pPr marL="685669" indent="-263719">
              <a:defRPr b="1">
                <a:solidFill>
                  <a:schemeClr val="tx1"/>
                </a:solidFill>
                <a:latin typeface=".VnAvant" pitchFamily="34" charset="0"/>
                <a:ea typeface="SimSun" pitchFamily="2" charset="-122"/>
              </a:defRPr>
            </a:lvl2pPr>
            <a:lvl3pPr marL="1054875" indent="-210975">
              <a:defRPr b="1">
                <a:solidFill>
                  <a:schemeClr val="tx1"/>
                </a:solidFill>
                <a:latin typeface=".VnAvant" pitchFamily="34" charset="0"/>
                <a:ea typeface="SimSun" pitchFamily="2" charset="-122"/>
              </a:defRPr>
            </a:lvl3pPr>
            <a:lvl4pPr marL="1476825" indent="-210975">
              <a:defRPr b="1">
                <a:solidFill>
                  <a:schemeClr val="tx1"/>
                </a:solidFill>
                <a:latin typeface=".VnAvant" pitchFamily="34" charset="0"/>
                <a:ea typeface="SimSun" pitchFamily="2" charset="-122"/>
              </a:defRPr>
            </a:lvl4pPr>
            <a:lvl5pPr marL="1898774" indent="-210975">
              <a:defRPr b="1">
                <a:solidFill>
                  <a:schemeClr val="tx1"/>
                </a:solidFill>
                <a:latin typeface=".VnAvant" pitchFamily="34" charset="0"/>
                <a:ea typeface="SimSun" pitchFamily="2" charset="-122"/>
              </a:defRPr>
            </a:lvl5pPr>
            <a:lvl6pPr marL="2320724" indent="-210975" eaLnBrk="0" fontAlgn="base" hangingPunct="0">
              <a:spcBef>
                <a:spcPct val="0"/>
              </a:spcBef>
              <a:spcAft>
                <a:spcPct val="0"/>
              </a:spcAft>
              <a:defRPr b="1">
                <a:solidFill>
                  <a:schemeClr val="tx1"/>
                </a:solidFill>
                <a:latin typeface=".VnAvant" pitchFamily="34" charset="0"/>
                <a:ea typeface="SimSun" pitchFamily="2" charset="-122"/>
              </a:defRPr>
            </a:lvl6pPr>
            <a:lvl7pPr marL="2742674" indent="-210975" eaLnBrk="0" fontAlgn="base" hangingPunct="0">
              <a:spcBef>
                <a:spcPct val="0"/>
              </a:spcBef>
              <a:spcAft>
                <a:spcPct val="0"/>
              </a:spcAft>
              <a:defRPr b="1">
                <a:solidFill>
                  <a:schemeClr val="tx1"/>
                </a:solidFill>
                <a:latin typeface=".VnAvant" pitchFamily="34" charset="0"/>
                <a:ea typeface="SimSun" pitchFamily="2" charset="-122"/>
              </a:defRPr>
            </a:lvl7pPr>
            <a:lvl8pPr marL="3164624" indent="-210975" eaLnBrk="0" fontAlgn="base" hangingPunct="0">
              <a:spcBef>
                <a:spcPct val="0"/>
              </a:spcBef>
              <a:spcAft>
                <a:spcPct val="0"/>
              </a:spcAft>
              <a:defRPr b="1">
                <a:solidFill>
                  <a:schemeClr val="tx1"/>
                </a:solidFill>
                <a:latin typeface=".VnAvant" pitchFamily="34" charset="0"/>
                <a:ea typeface="SimSun" pitchFamily="2" charset="-122"/>
              </a:defRPr>
            </a:lvl8pPr>
            <a:lvl9pPr marL="3586574" indent="-210975" eaLnBrk="0" fontAlgn="base" hangingPunct="0">
              <a:spcBef>
                <a:spcPct val="0"/>
              </a:spcBef>
              <a:spcAft>
                <a:spcPct val="0"/>
              </a:spcAft>
              <a:defRPr b="1">
                <a:solidFill>
                  <a:schemeClr val="tx1"/>
                </a:solidFill>
                <a:latin typeface=".VnAvant" pitchFamily="34" charset="0"/>
                <a:ea typeface="SimSun" pitchFamily="2" charset="-122"/>
              </a:defRPr>
            </a:lvl9pPr>
          </a:lstStyle>
          <a:p>
            <a:fld id="{A861633A-9F19-4EAE-A1A9-D9CCD8DF741A}" type="slidenum">
              <a:rPr lang="en-US" altLang="zh-CN" b="0">
                <a:solidFill>
                  <a:prstClr val="black"/>
                </a:solidFill>
                <a:latin typeface="等线" charset="-122"/>
                <a:ea typeface="等线" charset="-122"/>
              </a:rPr>
              <a:pPr/>
              <a:t>11</a:t>
            </a:fld>
            <a:endParaRPr lang="en-US" altLang="zh-CN" b="0">
              <a:solidFill>
                <a:prstClr val="black"/>
              </a:solidFill>
              <a:latin typeface="等线" charset="-122"/>
              <a:ea typeface="等线"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68609"/>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文本占位符 6861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等线" charset="-122"/>
            </a:endParaRPr>
          </a:p>
        </p:txBody>
      </p:sp>
      <p:sp>
        <p:nvSpPr>
          <p:cNvPr id="94212" name="灯片编号占位符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VnAvant" pitchFamily="34" charset="0"/>
                <a:ea typeface="SimSun" pitchFamily="2" charset="-122"/>
              </a:defRPr>
            </a:lvl1pPr>
            <a:lvl2pPr marL="685669" indent="-263719">
              <a:defRPr b="1">
                <a:solidFill>
                  <a:schemeClr val="tx1"/>
                </a:solidFill>
                <a:latin typeface=".VnAvant" pitchFamily="34" charset="0"/>
                <a:ea typeface="SimSun" pitchFamily="2" charset="-122"/>
              </a:defRPr>
            </a:lvl2pPr>
            <a:lvl3pPr marL="1054875" indent="-210975">
              <a:defRPr b="1">
                <a:solidFill>
                  <a:schemeClr val="tx1"/>
                </a:solidFill>
                <a:latin typeface=".VnAvant" pitchFamily="34" charset="0"/>
                <a:ea typeface="SimSun" pitchFamily="2" charset="-122"/>
              </a:defRPr>
            </a:lvl3pPr>
            <a:lvl4pPr marL="1476825" indent="-210975">
              <a:defRPr b="1">
                <a:solidFill>
                  <a:schemeClr val="tx1"/>
                </a:solidFill>
                <a:latin typeface=".VnAvant" pitchFamily="34" charset="0"/>
                <a:ea typeface="SimSun" pitchFamily="2" charset="-122"/>
              </a:defRPr>
            </a:lvl4pPr>
            <a:lvl5pPr marL="1898774" indent="-210975">
              <a:defRPr b="1">
                <a:solidFill>
                  <a:schemeClr val="tx1"/>
                </a:solidFill>
                <a:latin typeface=".VnAvant" pitchFamily="34" charset="0"/>
                <a:ea typeface="SimSun" pitchFamily="2" charset="-122"/>
              </a:defRPr>
            </a:lvl5pPr>
            <a:lvl6pPr marL="2320724" indent="-210975" eaLnBrk="0" fontAlgn="base" hangingPunct="0">
              <a:spcBef>
                <a:spcPct val="0"/>
              </a:spcBef>
              <a:spcAft>
                <a:spcPct val="0"/>
              </a:spcAft>
              <a:defRPr b="1">
                <a:solidFill>
                  <a:schemeClr val="tx1"/>
                </a:solidFill>
                <a:latin typeface=".VnAvant" pitchFamily="34" charset="0"/>
                <a:ea typeface="SimSun" pitchFamily="2" charset="-122"/>
              </a:defRPr>
            </a:lvl6pPr>
            <a:lvl7pPr marL="2742674" indent="-210975" eaLnBrk="0" fontAlgn="base" hangingPunct="0">
              <a:spcBef>
                <a:spcPct val="0"/>
              </a:spcBef>
              <a:spcAft>
                <a:spcPct val="0"/>
              </a:spcAft>
              <a:defRPr b="1">
                <a:solidFill>
                  <a:schemeClr val="tx1"/>
                </a:solidFill>
                <a:latin typeface=".VnAvant" pitchFamily="34" charset="0"/>
                <a:ea typeface="SimSun" pitchFamily="2" charset="-122"/>
              </a:defRPr>
            </a:lvl7pPr>
            <a:lvl8pPr marL="3164624" indent="-210975" eaLnBrk="0" fontAlgn="base" hangingPunct="0">
              <a:spcBef>
                <a:spcPct val="0"/>
              </a:spcBef>
              <a:spcAft>
                <a:spcPct val="0"/>
              </a:spcAft>
              <a:defRPr b="1">
                <a:solidFill>
                  <a:schemeClr val="tx1"/>
                </a:solidFill>
                <a:latin typeface=".VnAvant" pitchFamily="34" charset="0"/>
                <a:ea typeface="SimSun" pitchFamily="2" charset="-122"/>
              </a:defRPr>
            </a:lvl8pPr>
            <a:lvl9pPr marL="3586574" indent="-210975" eaLnBrk="0" fontAlgn="base" hangingPunct="0">
              <a:spcBef>
                <a:spcPct val="0"/>
              </a:spcBef>
              <a:spcAft>
                <a:spcPct val="0"/>
              </a:spcAft>
              <a:defRPr b="1">
                <a:solidFill>
                  <a:schemeClr val="tx1"/>
                </a:solidFill>
                <a:latin typeface=".VnAvant" pitchFamily="34" charset="0"/>
                <a:ea typeface="SimSun" pitchFamily="2" charset="-122"/>
              </a:defRPr>
            </a:lvl9pPr>
          </a:lstStyle>
          <a:p>
            <a:fld id="{A861633A-9F19-4EAE-A1A9-D9CCD8DF741A}" type="slidenum">
              <a:rPr lang="en-US" altLang="zh-CN" b="0">
                <a:solidFill>
                  <a:prstClr val="black"/>
                </a:solidFill>
                <a:latin typeface="等线" charset="-122"/>
                <a:ea typeface="等线" charset="-122"/>
              </a:rPr>
              <a:pPr/>
              <a:t>12</a:t>
            </a:fld>
            <a:endParaRPr lang="en-US" altLang="zh-CN" b="0">
              <a:solidFill>
                <a:prstClr val="black"/>
              </a:solidFill>
              <a:latin typeface="等线" charset="-122"/>
              <a:ea typeface="等线"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HS </a:t>
            </a:r>
            <a:r>
              <a:rPr lang="en-US" dirty="0" err="1" smtClean="0"/>
              <a:t>luyen</a:t>
            </a:r>
            <a:r>
              <a:rPr lang="en-US" baseline="0" dirty="0" smtClean="0"/>
              <a:t> doc </a:t>
            </a:r>
            <a:r>
              <a:rPr lang="en-US" baseline="0" dirty="0" err="1" smtClean="0"/>
              <a:t>theo</a:t>
            </a:r>
            <a:r>
              <a:rPr lang="en-US" baseline="0" dirty="0" smtClean="0"/>
              <a:t> </a:t>
            </a:r>
            <a:r>
              <a:rPr lang="en-US" baseline="0" dirty="0" err="1" smtClean="0"/>
              <a:t>nhom</a:t>
            </a:r>
            <a:endParaRPr lang="en-US" dirty="0"/>
          </a:p>
        </p:txBody>
      </p:sp>
      <p:sp>
        <p:nvSpPr>
          <p:cNvPr id="4" name="Slide Number Placeholder 3"/>
          <p:cNvSpPr>
            <a:spLocks noGrp="1"/>
          </p:cNvSpPr>
          <p:nvPr>
            <p:ph type="sldNum" sz="quarter" idx="10"/>
          </p:nvPr>
        </p:nvSpPr>
        <p:spPr/>
        <p:txBody>
          <a:bodyPr/>
          <a:lstStyle/>
          <a:p>
            <a:pPr defTabSz="956280">
              <a:defRPr/>
            </a:pPr>
            <a:fld id="{936E5206-4DE8-4E35-BE1B-AFB0DE63FE1D}" type="slidenum">
              <a:rPr lang="en-US" smtClean="0">
                <a:solidFill>
                  <a:prstClr val="black"/>
                </a:solidFill>
              </a:rPr>
              <a:pPr defTabSz="956280">
                <a:defRPr/>
              </a:pPr>
              <a:t>13</a:t>
            </a:fld>
            <a:endParaRPr lang="en-US">
              <a:solidFill>
                <a:prstClr val="black"/>
              </a:solidFill>
            </a:endParaRPr>
          </a:p>
        </p:txBody>
      </p:sp>
    </p:spTree>
    <p:extLst>
      <p:ext uri="{BB962C8B-B14F-4D97-AF65-F5344CB8AC3E}">
        <p14:creationId xmlns:p14="http://schemas.microsoft.com/office/powerpoint/2010/main" val="4233326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51" y="2130715"/>
            <a:ext cx="10363201"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41" y="3886200"/>
            <a:ext cx="8534401" cy="1752600"/>
          </a:xfrm>
        </p:spPr>
        <p:txBody>
          <a:bodyPr/>
          <a:lstStyle>
            <a:lvl1pPr marL="0" indent="0" algn="ctr">
              <a:buNone/>
              <a:defRPr>
                <a:solidFill>
                  <a:schemeClr val="tx1">
                    <a:tint val="75000"/>
                  </a:schemeClr>
                </a:solidFill>
              </a:defRPr>
            </a:lvl1pPr>
            <a:lvl2pPr marL="603540" indent="0" algn="ctr">
              <a:buNone/>
              <a:defRPr>
                <a:solidFill>
                  <a:schemeClr val="tx1">
                    <a:tint val="75000"/>
                  </a:schemeClr>
                </a:solidFill>
              </a:defRPr>
            </a:lvl2pPr>
            <a:lvl3pPr marL="1207080" indent="0" algn="ctr">
              <a:buNone/>
              <a:defRPr>
                <a:solidFill>
                  <a:schemeClr val="tx1">
                    <a:tint val="75000"/>
                  </a:schemeClr>
                </a:solidFill>
              </a:defRPr>
            </a:lvl3pPr>
            <a:lvl4pPr marL="1810618" indent="0" algn="ctr">
              <a:buNone/>
              <a:defRPr>
                <a:solidFill>
                  <a:schemeClr val="tx1">
                    <a:tint val="75000"/>
                  </a:schemeClr>
                </a:solidFill>
              </a:defRPr>
            </a:lvl4pPr>
            <a:lvl5pPr marL="2414165" indent="0" algn="ctr">
              <a:buNone/>
              <a:defRPr>
                <a:solidFill>
                  <a:schemeClr val="tx1">
                    <a:tint val="75000"/>
                  </a:schemeClr>
                </a:solidFill>
              </a:defRPr>
            </a:lvl5pPr>
            <a:lvl6pPr marL="3017680" indent="0" algn="ctr">
              <a:buNone/>
              <a:defRPr>
                <a:solidFill>
                  <a:schemeClr val="tx1">
                    <a:tint val="75000"/>
                  </a:schemeClr>
                </a:solidFill>
              </a:defRPr>
            </a:lvl6pPr>
            <a:lvl7pPr marL="3621245" indent="0" algn="ctr">
              <a:buNone/>
              <a:defRPr>
                <a:solidFill>
                  <a:schemeClr val="tx1">
                    <a:tint val="75000"/>
                  </a:schemeClr>
                </a:solidFill>
              </a:defRPr>
            </a:lvl7pPr>
            <a:lvl8pPr marL="4224785" indent="0" algn="ctr">
              <a:buNone/>
              <a:defRPr>
                <a:solidFill>
                  <a:schemeClr val="tx1">
                    <a:tint val="75000"/>
                  </a:schemeClr>
                </a:solidFill>
              </a:defRPr>
            </a:lvl8pPr>
            <a:lvl9pPr marL="4828339"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2026/1/31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140593868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2026/1/31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94077324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31"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912409" rtl="0" eaLnBrk="1" fontAlgn="auto" latinLnBrk="0" hangingPunct="1">
              <a:lnSpc>
                <a:spcPct val="100000"/>
              </a:lnSpc>
              <a:spcBef>
                <a:spcPts val="0"/>
              </a:spcBef>
              <a:spcAft>
                <a:spcPts val="0"/>
              </a:spcAft>
              <a:buClrTx/>
              <a:buSzTx/>
              <a:buFontTx/>
              <a:buNone/>
              <a:tabLst/>
              <a:defRPr/>
            </a:pPr>
            <a:fld id="{0DA2CC75-8280-4D50-8556-C2874ADEF92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2409" rtl="0" eaLnBrk="1" fontAlgn="auto" latinLnBrk="0" hangingPunct="1">
                <a:lnSpc>
                  <a:spcPct val="100000"/>
                </a:lnSpc>
                <a:spcBef>
                  <a:spcPts val="0"/>
                </a:spcBef>
                <a:spcAft>
                  <a:spcPts val="0"/>
                </a:spcAft>
                <a:buClrTx/>
                <a:buSzTx/>
                <a:buFontTx/>
                <a:buNone/>
                <a:tabLst/>
                <a:defRPr/>
              </a:pPr>
              <a:t>2026/1/31</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Footer Placeholder 5"/>
          <p:cNvSpPr>
            <a:spLocks noGrp="1"/>
          </p:cNvSpPr>
          <p:nvPr>
            <p:ph type="ftr" sz="quarter" idx="11"/>
          </p:nvPr>
        </p:nvSpPr>
        <p:spPr/>
        <p:txBody>
          <a:bodyPr/>
          <a:lstStyle/>
          <a:p>
            <a:pPr marL="0" marR="0" lvl="0" indent="0" algn="ctr" defTabSz="9124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7" name="Slide Number Placeholder 6"/>
          <p:cNvSpPr>
            <a:spLocks noGrp="1"/>
          </p:cNvSpPr>
          <p:nvPr>
            <p:ph type="sldNum" sz="quarter" idx="12"/>
          </p:nvPr>
        </p:nvSpPr>
        <p:spPr/>
        <p:txBody>
          <a:bodyPr/>
          <a:lstStyle/>
          <a:p>
            <a:pPr marL="0" marR="0" lvl="0" indent="0" algn="r" defTabSz="912409" rtl="0" eaLnBrk="1" fontAlgn="auto" latinLnBrk="0" hangingPunct="1">
              <a:lnSpc>
                <a:spcPct val="100000"/>
              </a:lnSpc>
              <a:spcBef>
                <a:spcPts val="0"/>
              </a:spcBef>
              <a:spcAft>
                <a:spcPts val="0"/>
              </a:spcAft>
              <a:buClrTx/>
              <a:buSzTx/>
              <a:buFontTx/>
              <a:buNone/>
              <a:tabLst/>
              <a:defRPr/>
            </a:pPr>
            <a:fld id="{6E190E77-D57C-49F8-ADC2-FB99C50EBC2E}"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24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5627823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821" y="1681163"/>
            <a:ext cx="5157787" cy="823912"/>
          </a:xfrm>
        </p:spPr>
        <p:txBody>
          <a:bodyPr anchor="b"/>
          <a:lstStyle>
            <a:lvl1pPr marL="0" indent="0">
              <a:buNone/>
              <a:defRPr sz="2400" b="1"/>
            </a:lvl1pPr>
            <a:lvl2pPr marL="456204" indent="0">
              <a:buNone/>
              <a:defRPr sz="2000" b="1"/>
            </a:lvl2pPr>
            <a:lvl3pPr marL="912409" indent="0">
              <a:buNone/>
              <a:defRPr sz="1800" b="1"/>
            </a:lvl3pPr>
            <a:lvl4pPr marL="1368613" indent="0">
              <a:buNone/>
              <a:defRPr sz="1600" b="1"/>
            </a:lvl4pPr>
            <a:lvl5pPr marL="1824822" indent="0">
              <a:buNone/>
              <a:defRPr sz="1600" b="1"/>
            </a:lvl5pPr>
            <a:lvl6pPr marL="2281023" indent="0">
              <a:buNone/>
              <a:defRPr sz="1600" b="1"/>
            </a:lvl6pPr>
            <a:lvl7pPr marL="2737228" indent="0">
              <a:buNone/>
              <a:defRPr sz="1600" b="1"/>
            </a:lvl7pPr>
            <a:lvl8pPr marL="3193433" indent="0">
              <a:buNone/>
              <a:defRPr sz="1600" b="1"/>
            </a:lvl8pPr>
            <a:lvl9pPr marL="3649638"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821" y="2505092"/>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2400" b="1"/>
            </a:lvl1pPr>
            <a:lvl2pPr marL="456204" indent="0">
              <a:buNone/>
              <a:defRPr sz="2000" b="1"/>
            </a:lvl2pPr>
            <a:lvl3pPr marL="912409" indent="0">
              <a:buNone/>
              <a:defRPr sz="1800" b="1"/>
            </a:lvl3pPr>
            <a:lvl4pPr marL="1368613" indent="0">
              <a:buNone/>
              <a:defRPr sz="1600" b="1"/>
            </a:lvl4pPr>
            <a:lvl5pPr marL="1824822" indent="0">
              <a:buNone/>
              <a:defRPr sz="1600" b="1"/>
            </a:lvl5pPr>
            <a:lvl6pPr marL="2281023" indent="0">
              <a:buNone/>
              <a:defRPr sz="1600" b="1"/>
            </a:lvl6pPr>
            <a:lvl7pPr marL="2737228" indent="0">
              <a:buNone/>
              <a:defRPr sz="1600" b="1"/>
            </a:lvl7pPr>
            <a:lvl8pPr marL="3193433" indent="0">
              <a:buNone/>
              <a:defRPr sz="1600" b="1"/>
            </a:lvl8pPr>
            <a:lvl9pPr marL="3649638"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10" y="2505092"/>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912409" rtl="0" eaLnBrk="1" fontAlgn="auto" latinLnBrk="0" hangingPunct="1">
              <a:lnSpc>
                <a:spcPct val="100000"/>
              </a:lnSpc>
              <a:spcBef>
                <a:spcPts val="0"/>
              </a:spcBef>
              <a:spcAft>
                <a:spcPts val="0"/>
              </a:spcAft>
              <a:buClrTx/>
              <a:buSzTx/>
              <a:buFontTx/>
              <a:buNone/>
              <a:tabLst/>
              <a:defRPr/>
            </a:pPr>
            <a:fld id="{0DA2CC75-8280-4D50-8556-C2874ADEF92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2409" rtl="0" eaLnBrk="1" fontAlgn="auto" latinLnBrk="0" hangingPunct="1">
                <a:lnSpc>
                  <a:spcPct val="100000"/>
                </a:lnSpc>
                <a:spcBef>
                  <a:spcPts val="0"/>
                </a:spcBef>
                <a:spcAft>
                  <a:spcPts val="0"/>
                </a:spcAft>
                <a:buClrTx/>
                <a:buSzTx/>
                <a:buFontTx/>
                <a:buNone/>
                <a:tabLst/>
                <a:defRPr/>
              </a:pPr>
              <a:t>2026/1/31</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8" name="Footer Placeholder 7"/>
          <p:cNvSpPr>
            <a:spLocks noGrp="1"/>
          </p:cNvSpPr>
          <p:nvPr>
            <p:ph type="ftr" sz="quarter" idx="11"/>
          </p:nvPr>
        </p:nvSpPr>
        <p:spPr/>
        <p:txBody>
          <a:bodyPr/>
          <a:lstStyle/>
          <a:p>
            <a:pPr marL="0" marR="0" lvl="0" indent="0" algn="ctr" defTabSz="9124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9" name="Slide Number Placeholder 8"/>
          <p:cNvSpPr>
            <a:spLocks noGrp="1"/>
          </p:cNvSpPr>
          <p:nvPr>
            <p:ph type="sldNum" sz="quarter" idx="12"/>
          </p:nvPr>
        </p:nvSpPr>
        <p:spPr/>
        <p:txBody>
          <a:bodyPr/>
          <a:lstStyle/>
          <a:p>
            <a:pPr marL="0" marR="0" lvl="0" indent="0" algn="r" defTabSz="912409" rtl="0" eaLnBrk="1" fontAlgn="auto" latinLnBrk="0" hangingPunct="1">
              <a:lnSpc>
                <a:spcPct val="100000"/>
              </a:lnSpc>
              <a:spcBef>
                <a:spcPts val="0"/>
              </a:spcBef>
              <a:spcAft>
                <a:spcPts val="0"/>
              </a:spcAft>
              <a:buClrTx/>
              <a:buSzTx/>
              <a:buFontTx/>
              <a:buNone/>
              <a:tabLst/>
              <a:defRPr/>
            </a:pPr>
            <a:fld id="{6E190E77-D57C-49F8-ADC2-FB99C50EBC2E}"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24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15127073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2409" rtl="0" eaLnBrk="1" fontAlgn="auto" latinLnBrk="0" hangingPunct="1">
              <a:lnSpc>
                <a:spcPct val="100000"/>
              </a:lnSpc>
              <a:spcBef>
                <a:spcPts val="0"/>
              </a:spcBef>
              <a:spcAft>
                <a:spcPts val="0"/>
              </a:spcAft>
              <a:buClrTx/>
              <a:buSzTx/>
              <a:buFontTx/>
              <a:buNone/>
              <a:tabLst/>
              <a:defRPr/>
            </a:pPr>
            <a:fld id="{0DA2CC75-8280-4D50-8556-C2874ADEF92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2409" rtl="0" eaLnBrk="1" fontAlgn="auto" latinLnBrk="0" hangingPunct="1">
                <a:lnSpc>
                  <a:spcPct val="100000"/>
                </a:lnSpc>
                <a:spcBef>
                  <a:spcPts val="0"/>
                </a:spcBef>
                <a:spcAft>
                  <a:spcPts val="0"/>
                </a:spcAft>
                <a:buClrTx/>
                <a:buSzTx/>
                <a:buFontTx/>
                <a:buNone/>
                <a:tabLst/>
                <a:defRPr/>
              </a:pPr>
              <a:t>2026/1/31</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4" name="Footer Placeholder 3"/>
          <p:cNvSpPr>
            <a:spLocks noGrp="1"/>
          </p:cNvSpPr>
          <p:nvPr>
            <p:ph type="ftr" sz="quarter" idx="11"/>
          </p:nvPr>
        </p:nvSpPr>
        <p:spPr/>
        <p:txBody>
          <a:bodyPr/>
          <a:lstStyle/>
          <a:p>
            <a:pPr marL="0" marR="0" lvl="0" indent="0" algn="ctr" defTabSz="9124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Slide Number Placeholder 4"/>
          <p:cNvSpPr>
            <a:spLocks noGrp="1"/>
          </p:cNvSpPr>
          <p:nvPr>
            <p:ph type="sldNum" sz="quarter" idx="12"/>
          </p:nvPr>
        </p:nvSpPr>
        <p:spPr/>
        <p:txBody>
          <a:bodyPr/>
          <a:lstStyle/>
          <a:p>
            <a:pPr marL="0" marR="0" lvl="0" indent="0" algn="r" defTabSz="912409" rtl="0" eaLnBrk="1" fontAlgn="auto" latinLnBrk="0" hangingPunct="1">
              <a:lnSpc>
                <a:spcPct val="100000"/>
              </a:lnSpc>
              <a:spcBef>
                <a:spcPts val="0"/>
              </a:spcBef>
              <a:spcAft>
                <a:spcPts val="0"/>
              </a:spcAft>
              <a:buClrTx/>
              <a:buSzTx/>
              <a:buFontTx/>
              <a:buNone/>
              <a:tabLst/>
              <a:defRPr/>
            </a:pPr>
            <a:fld id="{6E190E77-D57C-49F8-ADC2-FB99C50EBC2E}"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24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11623797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2409" rtl="0" eaLnBrk="1" fontAlgn="auto" latinLnBrk="0" hangingPunct="1">
              <a:lnSpc>
                <a:spcPct val="100000"/>
              </a:lnSpc>
              <a:spcBef>
                <a:spcPts val="0"/>
              </a:spcBef>
              <a:spcAft>
                <a:spcPts val="0"/>
              </a:spcAft>
              <a:buClrTx/>
              <a:buSzTx/>
              <a:buFontTx/>
              <a:buNone/>
              <a:tabLst/>
              <a:defRPr/>
            </a:pPr>
            <a:fld id="{0DA2CC75-8280-4D50-8556-C2874ADEF92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2409" rtl="0" eaLnBrk="1" fontAlgn="auto" latinLnBrk="0" hangingPunct="1">
                <a:lnSpc>
                  <a:spcPct val="100000"/>
                </a:lnSpc>
                <a:spcBef>
                  <a:spcPts val="0"/>
                </a:spcBef>
                <a:spcAft>
                  <a:spcPts val="0"/>
                </a:spcAft>
                <a:buClrTx/>
                <a:buSzTx/>
                <a:buFontTx/>
                <a:buNone/>
                <a:tabLst/>
                <a:defRPr/>
              </a:pPr>
              <a:t>2026/1/31</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3" name="Footer Placeholder 2"/>
          <p:cNvSpPr>
            <a:spLocks noGrp="1"/>
          </p:cNvSpPr>
          <p:nvPr>
            <p:ph type="ftr" sz="quarter" idx="11"/>
          </p:nvPr>
        </p:nvSpPr>
        <p:spPr/>
        <p:txBody>
          <a:bodyPr/>
          <a:lstStyle/>
          <a:p>
            <a:pPr marL="0" marR="0" lvl="0" indent="0" algn="ctr" defTabSz="9124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4" name="Slide Number Placeholder 3"/>
          <p:cNvSpPr>
            <a:spLocks noGrp="1"/>
          </p:cNvSpPr>
          <p:nvPr>
            <p:ph type="sldNum" sz="quarter" idx="12"/>
          </p:nvPr>
        </p:nvSpPr>
        <p:spPr/>
        <p:txBody>
          <a:bodyPr/>
          <a:lstStyle/>
          <a:p>
            <a:pPr marL="0" marR="0" lvl="0" indent="0" algn="r" defTabSz="912409" rtl="0" eaLnBrk="1" fontAlgn="auto" latinLnBrk="0" hangingPunct="1">
              <a:lnSpc>
                <a:spcPct val="100000"/>
              </a:lnSpc>
              <a:spcBef>
                <a:spcPts val="0"/>
              </a:spcBef>
              <a:spcAft>
                <a:spcPts val="0"/>
              </a:spcAft>
              <a:buClrTx/>
              <a:buSzTx/>
              <a:buFontTx/>
              <a:buNone/>
              <a:tabLst/>
              <a:defRPr/>
            </a:pPr>
            <a:fld id="{6E190E77-D57C-49F8-ADC2-FB99C50EBC2E}"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24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3236341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8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808" y="2057421"/>
            <a:ext cx="3932237" cy="3811588"/>
          </a:xfrm>
        </p:spPr>
        <p:txBody>
          <a:bodyPr/>
          <a:lstStyle>
            <a:lvl1pPr marL="0" indent="0">
              <a:buNone/>
              <a:defRPr sz="1600"/>
            </a:lvl1pPr>
            <a:lvl2pPr marL="456204" indent="0">
              <a:buNone/>
              <a:defRPr sz="1400"/>
            </a:lvl2pPr>
            <a:lvl3pPr marL="912409" indent="0">
              <a:buNone/>
              <a:defRPr sz="1200"/>
            </a:lvl3pPr>
            <a:lvl4pPr marL="1368613" indent="0">
              <a:buNone/>
              <a:defRPr sz="1000"/>
            </a:lvl4pPr>
            <a:lvl5pPr marL="1824822" indent="0">
              <a:buNone/>
              <a:defRPr sz="1000"/>
            </a:lvl5pPr>
            <a:lvl6pPr marL="2281023" indent="0">
              <a:buNone/>
              <a:defRPr sz="1000"/>
            </a:lvl6pPr>
            <a:lvl7pPr marL="2737228" indent="0">
              <a:buNone/>
              <a:defRPr sz="1000"/>
            </a:lvl7pPr>
            <a:lvl8pPr marL="3193433" indent="0">
              <a:buNone/>
              <a:defRPr sz="1000"/>
            </a:lvl8pPr>
            <a:lvl9pPr marL="3649638"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2409" rtl="0" eaLnBrk="1" fontAlgn="auto" latinLnBrk="0" hangingPunct="1">
              <a:lnSpc>
                <a:spcPct val="100000"/>
              </a:lnSpc>
              <a:spcBef>
                <a:spcPts val="0"/>
              </a:spcBef>
              <a:spcAft>
                <a:spcPts val="0"/>
              </a:spcAft>
              <a:buClrTx/>
              <a:buSzTx/>
              <a:buFontTx/>
              <a:buNone/>
              <a:tabLst/>
              <a:defRPr/>
            </a:pPr>
            <a:fld id="{0DA2CC75-8280-4D50-8556-C2874ADEF92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2409" rtl="0" eaLnBrk="1" fontAlgn="auto" latinLnBrk="0" hangingPunct="1">
                <a:lnSpc>
                  <a:spcPct val="100000"/>
                </a:lnSpc>
                <a:spcBef>
                  <a:spcPts val="0"/>
                </a:spcBef>
                <a:spcAft>
                  <a:spcPts val="0"/>
                </a:spcAft>
                <a:buClrTx/>
                <a:buSzTx/>
                <a:buFontTx/>
                <a:buNone/>
                <a:tabLst/>
                <a:defRPr/>
              </a:pPr>
              <a:t>2026/1/31</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Footer Placeholder 5"/>
          <p:cNvSpPr>
            <a:spLocks noGrp="1"/>
          </p:cNvSpPr>
          <p:nvPr>
            <p:ph type="ftr" sz="quarter" idx="11"/>
          </p:nvPr>
        </p:nvSpPr>
        <p:spPr/>
        <p:txBody>
          <a:bodyPr/>
          <a:lstStyle/>
          <a:p>
            <a:pPr marL="0" marR="0" lvl="0" indent="0" algn="ctr" defTabSz="9124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7" name="Slide Number Placeholder 6"/>
          <p:cNvSpPr>
            <a:spLocks noGrp="1"/>
          </p:cNvSpPr>
          <p:nvPr>
            <p:ph type="sldNum" sz="quarter" idx="12"/>
          </p:nvPr>
        </p:nvSpPr>
        <p:spPr/>
        <p:txBody>
          <a:bodyPr/>
          <a:lstStyle/>
          <a:p>
            <a:pPr marL="0" marR="0" lvl="0" indent="0" algn="r" defTabSz="912409" rtl="0" eaLnBrk="1" fontAlgn="auto" latinLnBrk="0" hangingPunct="1">
              <a:lnSpc>
                <a:spcPct val="100000"/>
              </a:lnSpc>
              <a:spcBef>
                <a:spcPts val="0"/>
              </a:spcBef>
              <a:spcAft>
                <a:spcPts val="0"/>
              </a:spcAft>
              <a:buClrTx/>
              <a:buSzTx/>
              <a:buFontTx/>
              <a:buNone/>
              <a:tabLst/>
              <a:defRPr/>
            </a:pPr>
            <a:fld id="{6E190E77-D57C-49F8-ADC2-FB99C50EBC2E}"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24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40529189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81"/>
            <a:ext cx="6172200" cy="4873625"/>
          </a:xfrm>
        </p:spPr>
        <p:txBody>
          <a:bodyPr anchor="t"/>
          <a:lstStyle>
            <a:lvl1pPr marL="0" indent="0">
              <a:buNone/>
              <a:defRPr sz="3200"/>
            </a:lvl1pPr>
            <a:lvl2pPr marL="456204" indent="0">
              <a:buNone/>
              <a:defRPr sz="2800"/>
            </a:lvl2pPr>
            <a:lvl3pPr marL="912409" indent="0">
              <a:buNone/>
              <a:defRPr sz="2400"/>
            </a:lvl3pPr>
            <a:lvl4pPr marL="1368613" indent="0">
              <a:buNone/>
              <a:defRPr sz="2000"/>
            </a:lvl4pPr>
            <a:lvl5pPr marL="1824822" indent="0">
              <a:buNone/>
              <a:defRPr sz="2000"/>
            </a:lvl5pPr>
            <a:lvl6pPr marL="2281023" indent="0">
              <a:buNone/>
              <a:defRPr sz="2000"/>
            </a:lvl6pPr>
            <a:lvl7pPr marL="2737228" indent="0">
              <a:buNone/>
              <a:defRPr sz="2000"/>
            </a:lvl7pPr>
            <a:lvl8pPr marL="3193433" indent="0">
              <a:buNone/>
              <a:defRPr sz="2000"/>
            </a:lvl8pPr>
            <a:lvl9pPr marL="3649638"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808" y="2057421"/>
            <a:ext cx="3932237" cy="3811588"/>
          </a:xfrm>
        </p:spPr>
        <p:txBody>
          <a:bodyPr/>
          <a:lstStyle>
            <a:lvl1pPr marL="0" indent="0">
              <a:buNone/>
              <a:defRPr sz="1600"/>
            </a:lvl1pPr>
            <a:lvl2pPr marL="456204" indent="0">
              <a:buNone/>
              <a:defRPr sz="1400"/>
            </a:lvl2pPr>
            <a:lvl3pPr marL="912409" indent="0">
              <a:buNone/>
              <a:defRPr sz="1200"/>
            </a:lvl3pPr>
            <a:lvl4pPr marL="1368613" indent="0">
              <a:buNone/>
              <a:defRPr sz="1000"/>
            </a:lvl4pPr>
            <a:lvl5pPr marL="1824822" indent="0">
              <a:buNone/>
              <a:defRPr sz="1000"/>
            </a:lvl5pPr>
            <a:lvl6pPr marL="2281023" indent="0">
              <a:buNone/>
              <a:defRPr sz="1000"/>
            </a:lvl6pPr>
            <a:lvl7pPr marL="2737228" indent="0">
              <a:buNone/>
              <a:defRPr sz="1000"/>
            </a:lvl7pPr>
            <a:lvl8pPr marL="3193433" indent="0">
              <a:buNone/>
              <a:defRPr sz="1000"/>
            </a:lvl8pPr>
            <a:lvl9pPr marL="3649638"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2409" rtl="0" eaLnBrk="1" fontAlgn="auto" latinLnBrk="0" hangingPunct="1">
              <a:lnSpc>
                <a:spcPct val="100000"/>
              </a:lnSpc>
              <a:spcBef>
                <a:spcPts val="0"/>
              </a:spcBef>
              <a:spcAft>
                <a:spcPts val="0"/>
              </a:spcAft>
              <a:buClrTx/>
              <a:buSzTx/>
              <a:buFontTx/>
              <a:buNone/>
              <a:tabLst/>
              <a:defRPr/>
            </a:pPr>
            <a:fld id="{0DA2CC75-8280-4D50-8556-C2874ADEF92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2409" rtl="0" eaLnBrk="1" fontAlgn="auto" latinLnBrk="0" hangingPunct="1">
                <a:lnSpc>
                  <a:spcPct val="100000"/>
                </a:lnSpc>
                <a:spcBef>
                  <a:spcPts val="0"/>
                </a:spcBef>
                <a:spcAft>
                  <a:spcPts val="0"/>
                </a:spcAft>
                <a:buClrTx/>
                <a:buSzTx/>
                <a:buFontTx/>
                <a:buNone/>
                <a:tabLst/>
                <a:defRPr/>
              </a:pPr>
              <a:t>2026/1/31</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Footer Placeholder 5"/>
          <p:cNvSpPr>
            <a:spLocks noGrp="1"/>
          </p:cNvSpPr>
          <p:nvPr>
            <p:ph type="ftr" sz="quarter" idx="11"/>
          </p:nvPr>
        </p:nvSpPr>
        <p:spPr/>
        <p:txBody>
          <a:bodyPr/>
          <a:lstStyle/>
          <a:p>
            <a:pPr marL="0" marR="0" lvl="0" indent="0" algn="ctr" defTabSz="9124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7" name="Slide Number Placeholder 6"/>
          <p:cNvSpPr>
            <a:spLocks noGrp="1"/>
          </p:cNvSpPr>
          <p:nvPr>
            <p:ph type="sldNum" sz="quarter" idx="12"/>
          </p:nvPr>
        </p:nvSpPr>
        <p:spPr/>
        <p:txBody>
          <a:bodyPr/>
          <a:lstStyle/>
          <a:p>
            <a:pPr marL="0" marR="0" lvl="0" indent="0" algn="r" defTabSz="912409" rtl="0" eaLnBrk="1" fontAlgn="auto" latinLnBrk="0" hangingPunct="1">
              <a:lnSpc>
                <a:spcPct val="100000"/>
              </a:lnSpc>
              <a:spcBef>
                <a:spcPts val="0"/>
              </a:spcBef>
              <a:spcAft>
                <a:spcPts val="0"/>
              </a:spcAft>
              <a:buClrTx/>
              <a:buSzTx/>
              <a:buFontTx/>
              <a:buNone/>
              <a:tabLst/>
              <a:defRPr/>
            </a:pPr>
            <a:fld id="{6E190E77-D57C-49F8-ADC2-FB99C50EBC2E}"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24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28791314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2409" rtl="0" eaLnBrk="1" fontAlgn="auto" latinLnBrk="0" hangingPunct="1">
              <a:lnSpc>
                <a:spcPct val="100000"/>
              </a:lnSpc>
              <a:spcBef>
                <a:spcPts val="0"/>
              </a:spcBef>
              <a:spcAft>
                <a:spcPts val="0"/>
              </a:spcAft>
              <a:buClrTx/>
              <a:buSzTx/>
              <a:buFontTx/>
              <a:buNone/>
              <a:tabLst/>
              <a:defRPr/>
            </a:pPr>
            <a:fld id="{0DA2CC75-8280-4D50-8556-C2874ADEF92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2409" rtl="0" eaLnBrk="1" fontAlgn="auto" latinLnBrk="0" hangingPunct="1">
                <a:lnSpc>
                  <a:spcPct val="100000"/>
                </a:lnSpc>
                <a:spcBef>
                  <a:spcPts val="0"/>
                </a:spcBef>
                <a:spcAft>
                  <a:spcPts val="0"/>
                </a:spcAft>
                <a:buClrTx/>
                <a:buSzTx/>
                <a:buFontTx/>
                <a:buNone/>
                <a:tabLst/>
                <a:defRPr/>
              </a:pPr>
              <a:t>2026/1/31</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24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2409" rtl="0" eaLnBrk="1" fontAlgn="auto" latinLnBrk="0" hangingPunct="1">
              <a:lnSpc>
                <a:spcPct val="100000"/>
              </a:lnSpc>
              <a:spcBef>
                <a:spcPts val="0"/>
              </a:spcBef>
              <a:spcAft>
                <a:spcPts val="0"/>
              </a:spcAft>
              <a:buClrTx/>
              <a:buSzTx/>
              <a:buFontTx/>
              <a:buNone/>
              <a:tabLst/>
              <a:defRPr/>
            </a:pPr>
            <a:fld id="{6E190E77-D57C-49F8-ADC2-FB99C50EBC2E}"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24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12473810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35"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2409" rtl="0" eaLnBrk="1" fontAlgn="auto" latinLnBrk="0" hangingPunct="1">
              <a:lnSpc>
                <a:spcPct val="100000"/>
              </a:lnSpc>
              <a:spcBef>
                <a:spcPts val="0"/>
              </a:spcBef>
              <a:spcAft>
                <a:spcPts val="0"/>
              </a:spcAft>
              <a:buClrTx/>
              <a:buSzTx/>
              <a:buFontTx/>
              <a:buNone/>
              <a:tabLst/>
              <a:defRPr/>
            </a:pPr>
            <a:fld id="{0DA2CC75-8280-4D50-8556-C2874ADEF92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2409" rtl="0" eaLnBrk="1" fontAlgn="auto" latinLnBrk="0" hangingPunct="1">
                <a:lnSpc>
                  <a:spcPct val="100000"/>
                </a:lnSpc>
                <a:spcBef>
                  <a:spcPts val="0"/>
                </a:spcBef>
                <a:spcAft>
                  <a:spcPts val="0"/>
                </a:spcAft>
                <a:buClrTx/>
                <a:buSzTx/>
                <a:buFontTx/>
                <a:buNone/>
                <a:tabLst/>
                <a:defRPr/>
              </a:pPr>
              <a:t>2026/1/31</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24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2409" rtl="0" eaLnBrk="1" fontAlgn="auto" latinLnBrk="0" hangingPunct="1">
              <a:lnSpc>
                <a:spcPct val="100000"/>
              </a:lnSpc>
              <a:spcBef>
                <a:spcPts val="0"/>
              </a:spcBef>
              <a:spcAft>
                <a:spcPts val="0"/>
              </a:spcAft>
              <a:buClrTx/>
              <a:buSzTx/>
              <a:buFontTx/>
              <a:buNone/>
              <a:tabLst/>
              <a:defRPr/>
            </a:pPr>
            <a:fld id="{6E190E77-D57C-49F8-ADC2-FB99C50EBC2E}"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24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28027646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095A-B57F-4284-B540-FDA4170B58E7}"/>
              </a:ext>
            </a:extLst>
          </p:cNvPr>
          <p:cNvSpPr>
            <a:spLocks noGrp="1"/>
          </p:cNvSpPr>
          <p:nvPr>
            <p:ph type="ctrTitle"/>
          </p:nvPr>
        </p:nvSpPr>
        <p:spPr>
          <a:xfrm>
            <a:off x="1524005"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3F3F6D-A716-45FB-BA04-D7F2C10F943A}"/>
              </a:ext>
            </a:extLst>
          </p:cNvPr>
          <p:cNvSpPr>
            <a:spLocks noGrp="1"/>
          </p:cNvSpPr>
          <p:nvPr>
            <p:ph type="subTitle" idx="1"/>
          </p:nvPr>
        </p:nvSpPr>
        <p:spPr>
          <a:xfrm>
            <a:off x="1524005"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41EF99-216D-453B-8564-2CD7F84EB52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D1B318-237C-4B8D-AB3D-AA6F0053423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DCD891F-A34B-4812-8DB2-E0B08BE19F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281CB022-47A2-4FAB-A813-FB43BC2F60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8EA54-B860-4220-BD07-5EEB717B521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048408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C57A-A6D2-4528-A27E-5ED034B0F6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EEF171-E20E-4AD8-813C-5875F04671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20C361-70A8-4F0F-9251-EE9F26B8989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D1B318-237C-4B8D-AB3D-AA6F0053423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D9F63909-88BA-49CC-B35F-8A4F0DBE3F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9EEE2F43-BC39-4762-81A7-B64240CB53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8EA54-B860-4220-BD07-5EEB717B521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74046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11" y="206540"/>
            <a:ext cx="2743200" cy="438785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31" y="206540"/>
            <a:ext cx="8026400" cy="438785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2026/1/31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332868177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A126A-32F0-4504-A961-CAA6D6C5F10F}"/>
              </a:ext>
            </a:extLst>
          </p:cNvPr>
          <p:cNvSpPr>
            <a:spLocks noGrp="1"/>
          </p:cNvSpPr>
          <p:nvPr>
            <p:ph type="title"/>
          </p:nvPr>
        </p:nvSpPr>
        <p:spPr>
          <a:xfrm>
            <a:off x="831851" y="1709796"/>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C22C3D-2FFF-4BA9-8003-3B9989B0127A}"/>
              </a:ext>
            </a:extLst>
          </p:cNvPr>
          <p:cNvSpPr>
            <a:spLocks noGrp="1"/>
          </p:cNvSpPr>
          <p:nvPr>
            <p:ph type="body" idx="1"/>
          </p:nvPr>
        </p:nvSpPr>
        <p:spPr>
          <a:xfrm>
            <a:off x="831851" y="458952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279A69-750B-446F-8ECA-9830C398F87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D1B318-237C-4B8D-AB3D-AA6F0053423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F53711B-421B-4CC4-8FDA-BD0FB27703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50045BE3-F318-47C9-9EDE-701C05D574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8EA54-B860-4220-BD07-5EEB717B521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08110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8D2F8-6D2A-477C-8587-C11488F47E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EF1AB4-011C-45CB-8334-B395638C1265}"/>
              </a:ext>
            </a:extLst>
          </p:cNvPr>
          <p:cNvSpPr>
            <a:spLocks noGrp="1"/>
          </p:cNvSpPr>
          <p:nvPr>
            <p:ph sz="half" idx="1"/>
          </p:nvPr>
        </p:nvSpPr>
        <p:spPr>
          <a:xfrm>
            <a:off x="838205"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DF207A-E3FF-4E20-8E42-D06A7DF426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4287C6-0009-49A5-BC05-DFC3C7D0EBD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D1B318-237C-4B8D-AB3D-AA6F0053423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A720F788-E95B-4A2E-859A-5E39BFE66F3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D86F24B6-5C62-4611-8D1B-5A0CBF9018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8EA54-B860-4220-BD07-5EEB717B521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92347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06A7F-F115-4A5B-A101-E8D411CFF7E2}"/>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F6960A-BBEE-4933-8BBF-33FF3045D66F}"/>
              </a:ext>
            </a:extLst>
          </p:cNvPr>
          <p:cNvSpPr>
            <a:spLocks noGrp="1"/>
          </p:cNvSpPr>
          <p:nvPr>
            <p:ph type="body" idx="1"/>
          </p:nvPr>
        </p:nvSpPr>
        <p:spPr>
          <a:xfrm>
            <a:off x="839797"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E2BE9E-5641-43D6-8ED8-119F77494079}"/>
              </a:ext>
            </a:extLst>
          </p:cNvPr>
          <p:cNvSpPr>
            <a:spLocks noGrp="1"/>
          </p:cNvSpPr>
          <p:nvPr>
            <p:ph sz="half" idx="2"/>
          </p:nvPr>
        </p:nvSpPr>
        <p:spPr>
          <a:xfrm>
            <a:off x="839797"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10F9C3-E87C-4577-86B0-FCBB988733B6}"/>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9E9828-0409-4A5A-BAAD-B929B361D572}"/>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EA458A-5BD3-4230-82BC-C28A20CE7C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D1B318-237C-4B8D-AB3D-AA6F0053423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5ADBD19D-B48B-440F-A7D2-F49BA34D3A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18C1255E-DA48-4F2E-99C7-CDFC370B8E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8EA54-B860-4220-BD07-5EEB717B521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615992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A42B1-A48D-4E59-83FA-004C4CE8B4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98C5F7-D2C5-4F8B-9189-228981DE4D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D1B318-237C-4B8D-AB3D-AA6F0053423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61A92BD4-4819-4D61-8698-A3366D24A9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A7F96264-B125-4E56-AD12-B32187CBE6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8EA54-B860-4220-BD07-5EEB717B521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577123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38D348-DFEA-4518-AB87-8282CFE5F5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D1B318-237C-4B8D-AB3D-AA6F0053423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55EC39C1-A55D-4A10-8774-473C73488E1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3CDE9DA7-7BC4-42A0-8318-249EE8E617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8EA54-B860-4220-BD07-5EEB717B521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93557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B4487-15E1-4E48-83CB-44E8FAC612F0}"/>
              </a:ext>
            </a:extLst>
          </p:cNvPr>
          <p:cNvSpPr>
            <a:spLocks noGrp="1"/>
          </p:cNvSpPr>
          <p:nvPr>
            <p:ph type="title"/>
          </p:nvPr>
        </p:nvSpPr>
        <p:spPr>
          <a:xfrm>
            <a:off x="839796"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A98E23-B013-42DC-8FFA-3FC17FCC6BFA}"/>
              </a:ext>
            </a:extLst>
          </p:cNvPr>
          <p:cNvSpPr>
            <a:spLocks noGrp="1"/>
          </p:cNvSpPr>
          <p:nvPr>
            <p:ph idx="1"/>
          </p:nvPr>
        </p:nvSpPr>
        <p:spPr>
          <a:xfrm>
            <a:off x="5183188" y="98748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6E7ECC-080D-4791-825C-8933470982DB}"/>
              </a:ext>
            </a:extLst>
          </p:cNvPr>
          <p:cNvSpPr>
            <a:spLocks noGrp="1"/>
          </p:cNvSpPr>
          <p:nvPr>
            <p:ph type="body" sz="half" idx="2"/>
          </p:nvPr>
        </p:nvSpPr>
        <p:spPr>
          <a:xfrm>
            <a:off x="83979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DCE428-578D-4535-8363-08DF675AAFD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D1B318-237C-4B8D-AB3D-AA6F0053423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FC4448F7-64AD-436B-BD38-659B0C6CC8D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29140023-4D7B-491F-9C38-400C5CFF74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8EA54-B860-4220-BD07-5EEB717B521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5604280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E6FD0-BB95-477A-BAF3-A95785153A81}"/>
              </a:ext>
            </a:extLst>
          </p:cNvPr>
          <p:cNvSpPr>
            <a:spLocks noGrp="1"/>
          </p:cNvSpPr>
          <p:nvPr>
            <p:ph type="title"/>
          </p:nvPr>
        </p:nvSpPr>
        <p:spPr>
          <a:xfrm>
            <a:off x="839796"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8F9D2E-0A4A-455A-849A-0D2D4DF4AF04}"/>
              </a:ext>
            </a:extLst>
          </p:cNvPr>
          <p:cNvSpPr>
            <a:spLocks noGrp="1"/>
          </p:cNvSpPr>
          <p:nvPr>
            <p:ph type="pic" idx="1"/>
          </p:nvPr>
        </p:nvSpPr>
        <p:spPr>
          <a:xfrm>
            <a:off x="5183188" y="98748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2E6928-9E04-4997-823D-B45D3AE5F328}"/>
              </a:ext>
            </a:extLst>
          </p:cNvPr>
          <p:cNvSpPr>
            <a:spLocks noGrp="1"/>
          </p:cNvSpPr>
          <p:nvPr>
            <p:ph type="body" sz="half" idx="2"/>
          </p:nvPr>
        </p:nvSpPr>
        <p:spPr>
          <a:xfrm>
            <a:off x="83979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A3658D-F85B-459C-8B24-1D04C37B547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D1B318-237C-4B8D-AB3D-AA6F0053423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B6C63843-E684-486A-97DE-C334B4A9341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F5380D46-6309-44DF-B229-9FF51BDE976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8EA54-B860-4220-BD07-5EEB717B521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045364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C78DD-CB9D-4EAA-B692-BEF026F55A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FDD991-5F66-4A55-A7D7-C7AA988F08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CB163-705B-42EB-91B4-8F862C9F30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D1B318-237C-4B8D-AB3D-AA6F0053423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85D2410-D059-4ECF-9D91-3D9CFDA65A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FF9A90E8-0DE9-4FAE-A462-D37CFCB857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8EA54-B860-4220-BD07-5EEB717B521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7325876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162E85-05BE-4B91-B2DC-895B1C0A054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30DCAB-22C8-407D-9C40-C03B04D95FFE}"/>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6E9020-F5CA-49B7-A51E-9A82491493A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D1B318-237C-4B8D-AB3D-AA6F0053423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61751FE-27EA-4E87-9142-F096721D9E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5225E08-B691-4F57-8C4C-1CF08F72B7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8EA54-B860-4220-BD07-5EEB717B521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19391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78" y="1122364"/>
            <a:ext cx="10363201"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78" y="3602087"/>
            <a:ext cx="9144001" cy="1655763"/>
          </a:xfrm>
        </p:spPr>
        <p:txBody>
          <a:bodyPr/>
          <a:lstStyle>
            <a:lvl1pPr marL="0" indent="0" algn="ctr">
              <a:buNone/>
              <a:defRPr sz="2400"/>
            </a:lvl1pPr>
            <a:lvl2pPr marL="455904" indent="0" algn="ctr">
              <a:buNone/>
              <a:defRPr sz="2000"/>
            </a:lvl2pPr>
            <a:lvl3pPr marL="911839" indent="0" algn="ctr">
              <a:buNone/>
              <a:defRPr sz="1900"/>
            </a:lvl3pPr>
            <a:lvl4pPr marL="1367758" indent="0" algn="ctr">
              <a:buNone/>
              <a:defRPr sz="1600"/>
            </a:lvl4pPr>
            <a:lvl5pPr marL="1823685" indent="0" algn="ctr">
              <a:buNone/>
              <a:defRPr sz="1600"/>
            </a:lvl5pPr>
            <a:lvl6pPr marL="2279618" indent="0" algn="ctr">
              <a:buNone/>
              <a:defRPr sz="1600"/>
            </a:lvl6pPr>
            <a:lvl7pPr marL="2735524" indent="0" algn="ctr">
              <a:buNone/>
              <a:defRPr sz="1600"/>
            </a:lvl7pPr>
            <a:lvl8pPr marL="3191427" indent="0" algn="ctr">
              <a:buNone/>
              <a:defRPr sz="1600"/>
            </a:lvl8pPr>
            <a:lvl9pPr marL="3647333"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911839"/>
            <a:fld id="{0DA2CC75-8280-4D50-8556-C2874ADEF926}" type="datetimeFigureOut">
              <a:rPr lang="zh-CN" altLang="en-US" smtClean="0">
                <a:solidFill>
                  <a:prstClr val="black">
                    <a:tint val="75000"/>
                  </a:prstClr>
                </a:solidFill>
              </a:rPr>
              <a:pPr defTabSz="911839"/>
              <a:t>2026/1/31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183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1839"/>
            <a:fld id="{6E190E77-D57C-49F8-ADC2-FB99C50EBC2E}" type="slidenum">
              <a:rPr lang="zh-CN" altLang="en-US" smtClean="0">
                <a:solidFill>
                  <a:prstClr val="black">
                    <a:tint val="75000"/>
                  </a:prstClr>
                </a:solidFill>
              </a:rPr>
              <a:pPr defTabSz="911839"/>
              <a:t>‹#›</a:t>
            </a:fld>
            <a:endParaRPr lang="zh-CN" altLang="en-US">
              <a:solidFill>
                <a:prstClr val="black">
                  <a:tint val="75000"/>
                </a:prstClr>
              </a:solidFill>
            </a:endParaRPr>
          </a:p>
        </p:txBody>
      </p:sp>
    </p:spTree>
    <p:extLst>
      <p:ext uri="{BB962C8B-B14F-4D97-AF65-F5344CB8AC3E}">
        <p14:creationId xmlns:p14="http://schemas.microsoft.com/office/powerpoint/2010/main" val="405215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1839"/>
            <a:fld id="{0DA2CC75-8280-4D50-8556-C2874ADEF926}" type="datetimeFigureOut">
              <a:rPr lang="zh-CN" altLang="en-US" smtClean="0">
                <a:solidFill>
                  <a:prstClr val="black">
                    <a:tint val="75000"/>
                  </a:prstClr>
                </a:solidFill>
              </a:rPr>
              <a:pPr defTabSz="911839"/>
              <a:t>2026/1/31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183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1839"/>
            <a:fld id="{6E190E77-D57C-49F8-ADC2-FB99C50EBC2E}" type="slidenum">
              <a:rPr lang="zh-CN" altLang="en-US" smtClean="0">
                <a:solidFill>
                  <a:prstClr val="black">
                    <a:tint val="75000"/>
                  </a:prstClr>
                </a:solidFill>
              </a:rPr>
              <a:pPr defTabSz="911839"/>
              <a:t>‹#›</a:t>
            </a:fld>
            <a:endParaRPr lang="zh-CN" altLang="en-US">
              <a:solidFill>
                <a:prstClr val="black">
                  <a:tint val="75000"/>
                </a:prstClr>
              </a:solidFill>
            </a:endParaRPr>
          </a:p>
        </p:txBody>
      </p:sp>
    </p:spTree>
    <p:extLst>
      <p:ext uri="{BB962C8B-B14F-4D97-AF65-F5344CB8AC3E}">
        <p14:creationId xmlns:p14="http://schemas.microsoft.com/office/powerpoint/2010/main" val="4059566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25"/>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597"/>
            <a:ext cx="10515600" cy="1500187"/>
          </a:xfrm>
        </p:spPr>
        <p:txBody>
          <a:bodyPr/>
          <a:lstStyle>
            <a:lvl1pPr marL="0" indent="0">
              <a:buNone/>
              <a:defRPr sz="2400">
                <a:solidFill>
                  <a:schemeClr val="tx1"/>
                </a:solidFill>
              </a:defRPr>
            </a:lvl1pPr>
            <a:lvl2pPr marL="455904" indent="0">
              <a:buNone/>
              <a:defRPr sz="2000">
                <a:solidFill>
                  <a:schemeClr val="tx1">
                    <a:tint val="75000"/>
                  </a:schemeClr>
                </a:solidFill>
              </a:defRPr>
            </a:lvl2pPr>
            <a:lvl3pPr marL="911839" indent="0">
              <a:buNone/>
              <a:defRPr sz="1900">
                <a:solidFill>
                  <a:schemeClr val="tx1">
                    <a:tint val="75000"/>
                  </a:schemeClr>
                </a:solidFill>
              </a:defRPr>
            </a:lvl3pPr>
            <a:lvl4pPr marL="1367758" indent="0">
              <a:buNone/>
              <a:defRPr sz="1600">
                <a:solidFill>
                  <a:schemeClr val="tx1">
                    <a:tint val="75000"/>
                  </a:schemeClr>
                </a:solidFill>
              </a:defRPr>
            </a:lvl4pPr>
            <a:lvl5pPr marL="1823685" indent="0">
              <a:buNone/>
              <a:defRPr sz="1600">
                <a:solidFill>
                  <a:schemeClr val="tx1">
                    <a:tint val="75000"/>
                  </a:schemeClr>
                </a:solidFill>
              </a:defRPr>
            </a:lvl5pPr>
            <a:lvl6pPr marL="2279618" indent="0">
              <a:buNone/>
              <a:defRPr sz="1600">
                <a:solidFill>
                  <a:schemeClr val="tx1">
                    <a:tint val="75000"/>
                  </a:schemeClr>
                </a:solidFill>
              </a:defRPr>
            </a:lvl6pPr>
            <a:lvl7pPr marL="2735524" indent="0">
              <a:buNone/>
              <a:defRPr sz="1600">
                <a:solidFill>
                  <a:schemeClr val="tx1">
                    <a:tint val="75000"/>
                  </a:schemeClr>
                </a:solidFill>
              </a:defRPr>
            </a:lvl7pPr>
            <a:lvl8pPr marL="3191427" indent="0">
              <a:buNone/>
              <a:defRPr sz="1600">
                <a:solidFill>
                  <a:schemeClr val="tx1">
                    <a:tint val="75000"/>
                  </a:schemeClr>
                </a:solidFill>
              </a:defRPr>
            </a:lvl8pPr>
            <a:lvl9pPr marL="3647333"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911839"/>
            <a:fld id="{0DA2CC75-8280-4D50-8556-C2874ADEF926}" type="datetimeFigureOut">
              <a:rPr lang="zh-CN" altLang="en-US" smtClean="0">
                <a:solidFill>
                  <a:prstClr val="black">
                    <a:tint val="75000"/>
                  </a:prstClr>
                </a:solidFill>
              </a:rPr>
              <a:pPr defTabSz="911839"/>
              <a:t>2026/1/31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183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1839"/>
            <a:fld id="{6E190E77-D57C-49F8-ADC2-FB99C50EBC2E}" type="slidenum">
              <a:rPr lang="zh-CN" altLang="en-US" smtClean="0">
                <a:solidFill>
                  <a:prstClr val="black">
                    <a:tint val="75000"/>
                  </a:prstClr>
                </a:solidFill>
              </a:rPr>
              <a:pPr defTabSz="911839"/>
              <a:t>‹#›</a:t>
            </a:fld>
            <a:endParaRPr lang="zh-CN" altLang="en-US">
              <a:solidFill>
                <a:prstClr val="black">
                  <a:tint val="75000"/>
                </a:prstClr>
              </a:solidFill>
            </a:endParaRPr>
          </a:p>
        </p:txBody>
      </p:sp>
    </p:spTree>
    <p:extLst>
      <p:ext uri="{BB962C8B-B14F-4D97-AF65-F5344CB8AC3E}">
        <p14:creationId xmlns:p14="http://schemas.microsoft.com/office/powerpoint/2010/main" val="3092694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5"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23"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911839"/>
            <a:fld id="{0DA2CC75-8280-4D50-8556-C2874ADEF926}" type="datetimeFigureOut">
              <a:rPr lang="zh-CN" altLang="en-US" smtClean="0">
                <a:solidFill>
                  <a:prstClr val="black">
                    <a:tint val="75000"/>
                  </a:prstClr>
                </a:solidFill>
              </a:rPr>
              <a:pPr defTabSz="911839"/>
              <a:t>2026/1/31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1839"/>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1839"/>
            <a:fld id="{6E190E77-D57C-49F8-ADC2-FB99C50EBC2E}" type="slidenum">
              <a:rPr lang="zh-CN" altLang="en-US" smtClean="0">
                <a:solidFill>
                  <a:prstClr val="black">
                    <a:tint val="75000"/>
                  </a:prstClr>
                </a:solidFill>
              </a:rPr>
              <a:pPr defTabSz="911839"/>
              <a:t>‹#›</a:t>
            </a:fld>
            <a:endParaRPr lang="zh-CN" altLang="en-US">
              <a:solidFill>
                <a:prstClr val="black">
                  <a:tint val="75000"/>
                </a:prstClr>
              </a:solidFill>
            </a:endParaRPr>
          </a:p>
        </p:txBody>
      </p:sp>
    </p:spTree>
    <p:extLst>
      <p:ext uri="{BB962C8B-B14F-4D97-AF65-F5344CB8AC3E}">
        <p14:creationId xmlns:p14="http://schemas.microsoft.com/office/powerpoint/2010/main" val="1446263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41"/>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825" y="1681164"/>
            <a:ext cx="5157787" cy="823912"/>
          </a:xfrm>
        </p:spPr>
        <p:txBody>
          <a:bodyPr anchor="b"/>
          <a:lstStyle>
            <a:lvl1pPr marL="0" indent="0">
              <a:buNone/>
              <a:defRPr sz="2400" b="1"/>
            </a:lvl1pPr>
            <a:lvl2pPr marL="455904" indent="0">
              <a:buNone/>
              <a:defRPr sz="2000" b="1"/>
            </a:lvl2pPr>
            <a:lvl3pPr marL="911839" indent="0">
              <a:buNone/>
              <a:defRPr sz="1900" b="1"/>
            </a:lvl3pPr>
            <a:lvl4pPr marL="1367758" indent="0">
              <a:buNone/>
              <a:defRPr sz="1600" b="1"/>
            </a:lvl4pPr>
            <a:lvl5pPr marL="1823685" indent="0">
              <a:buNone/>
              <a:defRPr sz="1600" b="1"/>
            </a:lvl5pPr>
            <a:lvl6pPr marL="2279618" indent="0">
              <a:buNone/>
              <a:defRPr sz="1600" b="1"/>
            </a:lvl6pPr>
            <a:lvl7pPr marL="2735524" indent="0">
              <a:buNone/>
              <a:defRPr sz="1600" b="1"/>
            </a:lvl7pPr>
            <a:lvl8pPr marL="3191427" indent="0">
              <a:buNone/>
              <a:defRPr sz="1600" b="1"/>
            </a:lvl8pPr>
            <a:lvl9pPr marL="3647333"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825" y="250509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10" y="1681164"/>
            <a:ext cx="5183188" cy="823912"/>
          </a:xfrm>
        </p:spPr>
        <p:txBody>
          <a:bodyPr anchor="b"/>
          <a:lstStyle>
            <a:lvl1pPr marL="0" indent="0">
              <a:buNone/>
              <a:defRPr sz="2400" b="1"/>
            </a:lvl1pPr>
            <a:lvl2pPr marL="455904" indent="0">
              <a:buNone/>
              <a:defRPr sz="2000" b="1"/>
            </a:lvl2pPr>
            <a:lvl3pPr marL="911839" indent="0">
              <a:buNone/>
              <a:defRPr sz="1900" b="1"/>
            </a:lvl3pPr>
            <a:lvl4pPr marL="1367758" indent="0">
              <a:buNone/>
              <a:defRPr sz="1600" b="1"/>
            </a:lvl4pPr>
            <a:lvl5pPr marL="1823685" indent="0">
              <a:buNone/>
              <a:defRPr sz="1600" b="1"/>
            </a:lvl5pPr>
            <a:lvl6pPr marL="2279618" indent="0">
              <a:buNone/>
              <a:defRPr sz="1600" b="1"/>
            </a:lvl6pPr>
            <a:lvl7pPr marL="2735524" indent="0">
              <a:buNone/>
              <a:defRPr sz="1600" b="1"/>
            </a:lvl7pPr>
            <a:lvl8pPr marL="3191427" indent="0">
              <a:buNone/>
              <a:defRPr sz="1600" b="1"/>
            </a:lvl8pPr>
            <a:lvl9pPr marL="3647333"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10" y="250509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911839"/>
            <a:fld id="{0DA2CC75-8280-4D50-8556-C2874ADEF926}" type="datetimeFigureOut">
              <a:rPr lang="zh-CN" altLang="en-US" smtClean="0">
                <a:solidFill>
                  <a:prstClr val="black">
                    <a:tint val="75000"/>
                  </a:prstClr>
                </a:solidFill>
              </a:rPr>
              <a:pPr defTabSz="911839"/>
              <a:t>2026/1/31</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1839"/>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1839"/>
            <a:fld id="{6E190E77-D57C-49F8-ADC2-FB99C50EBC2E}" type="slidenum">
              <a:rPr lang="zh-CN" altLang="en-US" smtClean="0">
                <a:solidFill>
                  <a:prstClr val="black">
                    <a:tint val="75000"/>
                  </a:prstClr>
                </a:solidFill>
              </a:rPr>
              <a:pPr defTabSz="911839"/>
              <a:t>‹#›</a:t>
            </a:fld>
            <a:endParaRPr lang="zh-CN" altLang="en-US">
              <a:solidFill>
                <a:prstClr val="black">
                  <a:tint val="75000"/>
                </a:prstClr>
              </a:solidFill>
            </a:endParaRPr>
          </a:p>
        </p:txBody>
      </p:sp>
    </p:spTree>
    <p:extLst>
      <p:ext uri="{BB962C8B-B14F-4D97-AF65-F5344CB8AC3E}">
        <p14:creationId xmlns:p14="http://schemas.microsoft.com/office/powerpoint/2010/main" val="2318052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911839"/>
            <a:fld id="{0DA2CC75-8280-4D50-8556-C2874ADEF926}" type="datetimeFigureOut">
              <a:rPr lang="zh-CN" altLang="en-US" smtClean="0">
                <a:solidFill>
                  <a:prstClr val="black">
                    <a:tint val="75000"/>
                  </a:prstClr>
                </a:solidFill>
              </a:rPr>
              <a:pPr defTabSz="911839"/>
              <a:t>2026/1/31</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1839"/>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1839"/>
            <a:fld id="{6E190E77-D57C-49F8-ADC2-FB99C50EBC2E}" type="slidenum">
              <a:rPr lang="zh-CN" altLang="en-US" smtClean="0">
                <a:solidFill>
                  <a:prstClr val="black">
                    <a:tint val="75000"/>
                  </a:prstClr>
                </a:solidFill>
              </a:rPr>
              <a:pPr defTabSz="911839"/>
              <a:t>‹#›</a:t>
            </a:fld>
            <a:endParaRPr lang="zh-CN" altLang="en-US">
              <a:solidFill>
                <a:prstClr val="black">
                  <a:tint val="75000"/>
                </a:prstClr>
              </a:solidFill>
            </a:endParaRPr>
          </a:p>
        </p:txBody>
      </p:sp>
    </p:spTree>
    <p:extLst>
      <p:ext uri="{BB962C8B-B14F-4D97-AF65-F5344CB8AC3E}">
        <p14:creationId xmlns:p14="http://schemas.microsoft.com/office/powerpoint/2010/main" val="40277357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1839"/>
            <a:fld id="{0DA2CC75-8280-4D50-8556-C2874ADEF926}" type="datetimeFigureOut">
              <a:rPr lang="zh-CN" altLang="en-US" smtClean="0">
                <a:solidFill>
                  <a:prstClr val="black">
                    <a:tint val="75000"/>
                  </a:prstClr>
                </a:solidFill>
              </a:rPr>
              <a:pPr defTabSz="911839"/>
              <a:t>2026/1/31</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1839"/>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1839"/>
            <a:fld id="{6E190E77-D57C-49F8-ADC2-FB99C50EBC2E}" type="slidenum">
              <a:rPr lang="zh-CN" altLang="en-US" smtClean="0">
                <a:solidFill>
                  <a:prstClr val="black">
                    <a:tint val="75000"/>
                  </a:prstClr>
                </a:solidFill>
              </a:rPr>
              <a:pPr defTabSz="911839"/>
              <a:t>‹#›</a:t>
            </a:fld>
            <a:endParaRPr lang="zh-CN" altLang="en-US">
              <a:solidFill>
                <a:prstClr val="black">
                  <a:tint val="75000"/>
                </a:prstClr>
              </a:solidFill>
            </a:endParaRPr>
          </a:p>
        </p:txBody>
      </p:sp>
    </p:spTree>
    <p:extLst>
      <p:ext uri="{BB962C8B-B14F-4D97-AF65-F5344CB8AC3E}">
        <p14:creationId xmlns:p14="http://schemas.microsoft.com/office/powerpoint/2010/main" val="3738793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20"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60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820" y="2057424"/>
            <a:ext cx="3932237" cy="3811588"/>
          </a:xfrm>
        </p:spPr>
        <p:txBody>
          <a:bodyPr/>
          <a:lstStyle>
            <a:lvl1pPr marL="0" indent="0">
              <a:buNone/>
              <a:defRPr sz="1600"/>
            </a:lvl1pPr>
            <a:lvl2pPr marL="455904" indent="0">
              <a:buNone/>
              <a:defRPr sz="1500"/>
            </a:lvl2pPr>
            <a:lvl3pPr marL="911839" indent="0">
              <a:buNone/>
              <a:defRPr sz="1200"/>
            </a:lvl3pPr>
            <a:lvl4pPr marL="1367758" indent="0">
              <a:buNone/>
              <a:defRPr sz="1100"/>
            </a:lvl4pPr>
            <a:lvl5pPr marL="1823685" indent="0">
              <a:buNone/>
              <a:defRPr sz="1100"/>
            </a:lvl5pPr>
            <a:lvl6pPr marL="2279618" indent="0">
              <a:buNone/>
              <a:defRPr sz="1100"/>
            </a:lvl6pPr>
            <a:lvl7pPr marL="2735524" indent="0">
              <a:buNone/>
              <a:defRPr sz="1100"/>
            </a:lvl7pPr>
            <a:lvl8pPr marL="3191427" indent="0">
              <a:buNone/>
              <a:defRPr sz="1100"/>
            </a:lvl8pPr>
            <a:lvl9pPr marL="3647333" indent="0">
              <a:buNone/>
              <a:defRPr sz="11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911839"/>
            <a:fld id="{0DA2CC75-8280-4D50-8556-C2874ADEF926}" type="datetimeFigureOut">
              <a:rPr lang="zh-CN" altLang="en-US" smtClean="0">
                <a:solidFill>
                  <a:prstClr val="black">
                    <a:tint val="75000"/>
                  </a:prstClr>
                </a:solidFill>
              </a:rPr>
              <a:pPr defTabSz="911839"/>
              <a:t>2026/1/31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1839"/>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1839"/>
            <a:fld id="{6E190E77-D57C-49F8-ADC2-FB99C50EBC2E}" type="slidenum">
              <a:rPr lang="zh-CN" altLang="en-US" smtClean="0">
                <a:solidFill>
                  <a:prstClr val="black">
                    <a:tint val="75000"/>
                  </a:prstClr>
                </a:solidFill>
              </a:rPr>
              <a:pPr defTabSz="911839"/>
              <a:t>‹#›</a:t>
            </a:fld>
            <a:endParaRPr lang="zh-CN" altLang="en-US">
              <a:solidFill>
                <a:prstClr val="black">
                  <a:tint val="75000"/>
                </a:prstClr>
              </a:solidFill>
            </a:endParaRPr>
          </a:p>
        </p:txBody>
      </p:sp>
    </p:spTree>
    <p:extLst>
      <p:ext uri="{BB962C8B-B14F-4D97-AF65-F5344CB8AC3E}">
        <p14:creationId xmlns:p14="http://schemas.microsoft.com/office/powerpoint/2010/main" val="531727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2026/1/31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393828141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20"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609"/>
            <a:ext cx="6172200" cy="4873625"/>
          </a:xfrm>
        </p:spPr>
        <p:txBody>
          <a:bodyPr anchor="t"/>
          <a:lstStyle>
            <a:lvl1pPr marL="0" indent="0">
              <a:buNone/>
              <a:defRPr sz="3200"/>
            </a:lvl1pPr>
            <a:lvl2pPr marL="455904" indent="0">
              <a:buNone/>
              <a:defRPr sz="2800"/>
            </a:lvl2pPr>
            <a:lvl3pPr marL="911839" indent="0">
              <a:buNone/>
              <a:defRPr sz="2400"/>
            </a:lvl3pPr>
            <a:lvl4pPr marL="1367758" indent="0">
              <a:buNone/>
              <a:defRPr sz="2000"/>
            </a:lvl4pPr>
            <a:lvl5pPr marL="1823685" indent="0">
              <a:buNone/>
              <a:defRPr sz="2000"/>
            </a:lvl5pPr>
            <a:lvl6pPr marL="2279618" indent="0">
              <a:buNone/>
              <a:defRPr sz="2000"/>
            </a:lvl6pPr>
            <a:lvl7pPr marL="2735524" indent="0">
              <a:buNone/>
              <a:defRPr sz="2000"/>
            </a:lvl7pPr>
            <a:lvl8pPr marL="3191427" indent="0">
              <a:buNone/>
              <a:defRPr sz="2000"/>
            </a:lvl8pPr>
            <a:lvl9pPr marL="3647333"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820" y="2057424"/>
            <a:ext cx="3932237" cy="3811588"/>
          </a:xfrm>
        </p:spPr>
        <p:txBody>
          <a:bodyPr/>
          <a:lstStyle>
            <a:lvl1pPr marL="0" indent="0">
              <a:buNone/>
              <a:defRPr sz="1600"/>
            </a:lvl1pPr>
            <a:lvl2pPr marL="455904" indent="0">
              <a:buNone/>
              <a:defRPr sz="1500"/>
            </a:lvl2pPr>
            <a:lvl3pPr marL="911839" indent="0">
              <a:buNone/>
              <a:defRPr sz="1200"/>
            </a:lvl3pPr>
            <a:lvl4pPr marL="1367758" indent="0">
              <a:buNone/>
              <a:defRPr sz="1100"/>
            </a:lvl4pPr>
            <a:lvl5pPr marL="1823685" indent="0">
              <a:buNone/>
              <a:defRPr sz="1100"/>
            </a:lvl5pPr>
            <a:lvl6pPr marL="2279618" indent="0">
              <a:buNone/>
              <a:defRPr sz="1100"/>
            </a:lvl6pPr>
            <a:lvl7pPr marL="2735524" indent="0">
              <a:buNone/>
              <a:defRPr sz="1100"/>
            </a:lvl7pPr>
            <a:lvl8pPr marL="3191427" indent="0">
              <a:buNone/>
              <a:defRPr sz="1100"/>
            </a:lvl8pPr>
            <a:lvl9pPr marL="3647333" indent="0">
              <a:buNone/>
              <a:defRPr sz="11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911839"/>
            <a:fld id="{0DA2CC75-8280-4D50-8556-C2874ADEF926}" type="datetimeFigureOut">
              <a:rPr lang="zh-CN" altLang="en-US" smtClean="0">
                <a:solidFill>
                  <a:prstClr val="black">
                    <a:tint val="75000"/>
                  </a:prstClr>
                </a:solidFill>
              </a:rPr>
              <a:pPr defTabSz="911839"/>
              <a:t>2026/1/31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1839"/>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1839"/>
            <a:fld id="{6E190E77-D57C-49F8-ADC2-FB99C50EBC2E}" type="slidenum">
              <a:rPr lang="zh-CN" altLang="en-US" smtClean="0">
                <a:solidFill>
                  <a:prstClr val="black">
                    <a:tint val="75000"/>
                  </a:prstClr>
                </a:solidFill>
              </a:rPr>
              <a:pPr defTabSz="911839"/>
              <a:t>‹#›</a:t>
            </a:fld>
            <a:endParaRPr lang="zh-CN" altLang="en-US">
              <a:solidFill>
                <a:prstClr val="black">
                  <a:tint val="75000"/>
                </a:prstClr>
              </a:solidFill>
            </a:endParaRPr>
          </a:p>
        </p:txBody>
      </p:sp>
    </p:spTree>
    <p:extLst>
      <p:ext uri="{BB962C8B-B14F-4D97-AF65-F5344CB8AC3E}">
        <p14:creationId xmlns:p14="http://schemas.microsoft.com/office/powerpoint/2010/main" val="27293686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1839"/>
            <a:fld id="{0DA2CC75-8280-4D50-8556-C2874ADEF926}" type="datetimeFigureOut">
              <a:rPr lang="zh-CN" altLang="en-US" smtClean="0">
                <a:solidFill>
                  <a:prstClr val="black">
                    <a:tint val="75000"/>
                  </a:prstClr>
                </a:solidFill>
              </a:rPr>
              <a:pPr defTabSz="911839"/>
              <a:t>2026/1/31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183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1839"/>
            <a:fld id="{6E190E77-D57C-49F8-ADC2-FB99C50EBC2E}" type="slidenum">
              <a:rPr lang="zh-CN" altLang="en-US" smtClean="0">
                <a:solidFill>
                  <a:prstClr val="black">
                    <a:tint val="75000"/>
                  </a:prstClr>
                </a:solidFill>
              </a:rPr>
              <a:pPr defTabSz="911839"/>
              <a:t>‹#›</a:t>
            </a:fld>
            <a:endParaRPr lang="zh-CN" altLang="en-US">
              <a:solidFill>
                <a:prstClr val="black">
                  <a:tint val="75000"/>
                </a:prstClr>
              </a:solidFill>
            </a:endParaRPr>
          </a:p>
        </p:txBody>
      </p:sp>
    </p:spTree>
    <p:extLst>
      <p:ext uri="{BB962C8B-B14F-4D97-AF65-F5344CB8AC3E}">
        <p14:creationId xmlns:p14="http://schemas.microsoft.com/office/powerpoint/2010/main" val="15060025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7" y="365214"/>
            <a:ext cx="2628900" cy="581183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23" y="365214"/>
            <a:ext cx="7734300" cy="581183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1839"/>
            <a:fld id="{0DA2CC75-8280-4D50-8556-C2874ADEF926}" type="datetimeFigureOut">
              <a:rPr lang="zh-CN" altLang="en-US" smtClean="0">
                <a:solidFill>
                  <a:prstClr val="black">
                    <a:tint val="75000"/>
                  </a:prstClr>
                </a:solidFill>
              </a:rPr>
              <a:pPr defTabSz="911839"/>
              <a:t>2026/1/31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183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1839"/>
            <a:fld id="{6E190E77-D57C-49F8-ADC2-FB99C50EBC2E}" type="slidenum">
              <a:rPr lang="zh-CN" altLang="en-US" smtClean="0">
                <a:solidFill>
                  <a:prstClr val="black">
                    <a:tint val="75000"/>
                  </a:prstClr>
                </a:solidFill>
              </a:rPr>
              <a:pPr defTabSz="911839"/>
              <a:t>‹#›</a:t>
            </a:fld>
            <a:endParaRPr lang="zh-CN" altLang="en-US">
              <a:solidFill>
                <a:prstClr val="black">
                  <a:tint val="75000"/>
                </a:prstClr>
              </a:solidFill>
            </a:endParaRPr>
          </a:p>
        </p:txBody>
      </p:sp>
    </p:spTree>
    <p:extLst>
      <p:ext uri="{BB962C8B-B14F-4D97-AF65-F5344CB8AC3E}">
        <p14:creationId xmlns:p14="http://schemas.microsoft.com/office/powerpoint/2010/main" val="42715353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78" y="1122364"/>
            <a:ext cx="10363201"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78" y="3602087"/>
            <a:ext cx="9144001" cy="1655763"/>
          </a:xfrm>
        </p:spPr>
        <p:txBody>
          <a:bodyPr/>
          <a:lstStyle>
            <a:lvl1pPr marL="0" indent="0" algn="ctr">
              <a:buNone/>
              <a:defRPr sz="2400"/>
            </a:lvl1pPr>
            <a:lvl2pPr marL="456065" indent="0" algn="ctr">
              <a:buNone/>
              <a:defRPr sz="2000"/>
            </a:lvl2pPr>
            <a:lvl3pPr marL="912162" indent="0" algn="ctr">
              <a:buNone/>
              <a:defRPr sz="1900"/>
            </a:lvl3pPr>
            <a:lvl4pPr marL="1368241" indent="0" algn="ctr">
              <a:buNone/>
              <a:defRPr sz="1600"/>
            </a:lvl4pPr>
            <a:lvl5pPr marL="1824326" indent="0" algn="ctr">
              <a:buNone/>
              <a:defRPr sz="1600"/>
            </a:lvl5pPr>
            <a:lvl6pPr marL="2280418" indent="0" algn="ctr">
              <a:buNone/>
              <a:defRPr sz="1600"/>
            </a:lvl6pPr>
            <a:lvl7pPr marL="2736483" indent="0" algn="ctr">
              <a:buNone/>
              <a:defRPr sz="1600"/>
            </a:lvl7pPr>
            <a:lvl8pPr marL="3192550" indent="0" algn="ctr">
              <a:buNone/>
              <a:defRPr sz="1600"/>
            </a:lvl8pPr>
            <a:lvl9pPr marL="3648617"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456065"/>
            <a:fld id="{0DA2CC75-8280-4D50-8556-C2874ADEF926}" type="datetimeFigureOut">
              <a:rPr lang="zh-CN" altLang="en-US" smtClean="0">
                <a:solidFill>
                  <a:prstClr val="black">
                    <a:tint val="75000"/>
                  </a:prstClr>
                </a:solidFill>
              </a:rPr>
              <a:pPr defTabSz="456065"/>
              <a:t>2026/1/31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6065"/>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6065"/>
            <a:fld id="{6E190E77-D57C-49F8-ADC2-FB99C50EBC2E}" type="slidenum">
              <a:rPr lang="zh-CN" altLang="en-US" smtClean="0">
                <a:solidFill>
                  <a:prstClr val="black">
                    <a:tint val="75000"/>
                  </a:prstClr>
                </a:solidFill>
              </a:rPr>
              <a:pPr defTabSz="456065"/>
              <a:t>‹#›</a:t>
            </a:fld>
            <a:endParaRPr lang="zh-CN" altLang="en-US">
              <a:solidFill>
                <a:prstClr val="black">
                  <a:tint val="75000"/>
                </a:prstClr>
              </a:solidFill>
            </a:endParaRPr>
          </a:p>
        </p:txBody>
      </p:sp>
    </p:spTree>
    <p:extLst>
      <p:ext uri="{BB962C8B-B14F-4D97-AF65-F5344CB8AC3E}">
        <p14:creationId xmlns:p14="http://schemas.microsoft.com/office/powerpoint/2010/main" val="40788030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456065"/>
            <a:fld id="{0DA2CC75-8280-4D50-8556-C2874ADEF926}" type="datetimeFigureOut">
              <a:rPr lang="zh-CN" altLang="en-US" smtClean="0">
                <a:solidFill>
                  <a:prstClr val="black">
                    <a:tint val="75000"/>
                  </a:prstClr>
                </a:solidFill>
              </a:rPr>
              <a:pPr defTabSz="456065"/>
              <a:t>2026/1/31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6065"/>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6065"/>
            <a:fld id="{6E190E77-D57C-49F8-ADC2-FB99C50EBC2E}" type="slidenum">
              <a:rPr lang="zh-CN" altLang="en-US" smtClean="0">
                <a:solidFill>
                  <a:prstClr val="black">
                    <a:tint val="75000"/>
                  </a:prstClr>
                </a:solidFill>
              </a:rPr>
              <a:pPr defTabSz="456065"/>
              <a:t>‹#›</a:t>
            </a:fld>
            <a:endParaRPr lang="zh-CN" altLang="en-US">
              <a:solidFill>
                <a:prstClr val="black">
                  <a:tint val="75000"/>
                </a:prstClr>
              </a:solidFill>
            </a:endParaRPr>
          </a:p>
        </p:txBody>
      </p:sp>
    </p:spTree>
    <p:extLst>
      <p:ext uri="{BB962C8B-B14F-4D97-AF65-F5344CB8AC3E}">
        <p14:creationId xmlns:p14="http://schemas.microsoft.com/office/powerpoint/2010/main" val="37017967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21"/>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597"/>
            <a:ext cx="10515600" cy="1500187"/>
          </a:xfrm>
        </p:spPr>
        <p:txBody>
          <a:bodyPr/>
          <a:lstStyle>
            <a:lvl1pPr marL="0" indent="0">
              <a:buNone/>
              <a:defRPr sz="2400">
                <a:solidFill>
                  <a:schemeClr val="tx1"/>
                </a:solidFill>
              </a:defRPr>
            </a:lvl1pPr>
            <a:lvl2pPr marL="456065" indent="0">
              <a:buNone/>
              <a:defRPr sz="2000">
                <a:solidFill>
                  <a:schemeClr val="tx1">
                    <a:tint val="75000"/>
                  </a:schemeClr>
                </a:solidFill>
              </a:defRPr>
            </a:lvl2pPr>
            <a:lvl3pPr marL="912162" indent="0">
              <a:buNone/>
              <a:defRPr sz="1900">
                <a:solidFill>
                  <a:schemeClr val="tx1">
                    <a:tint val="75000"/>
                  </a:schemeClr>
                </a:solidFill>
              </a:defRPr>
            </a:lvl3pPr>
            <a:lvl4pPr marL="1368241" indent="0">
              <a:buNone/>
              <a:defRPr sz="1600">
                <a:solidFill>
                  <a:schemeClr val="tx1">
                    <a:tint val="75000"/>
                  </a:schemeClr>
                </a:solidFill>
              </a:defRPr>
            </a:lvl4pPr>
            <a:lvl5pPr marL="1824326" indent="0">
              <a:buNone/>
              <a:defRPr sz="1600">
                <a:solidFill>
                  <a:schemeClr val="tx1">
                    <a:tint val="75000"/>
                  </a:schemeClr>
                </a:solidFill>
              </a:defRPr>
            </a:lvl5pPr>
            <a:lvl6pPr marL="2280418" indent="0">
              <a:buNone/>
              <a:defRPr sz="1600">
                <a:solidFill>
                  <a:schemeClr val="tx1">
                    <a:tint val="75000"/>
                  </a:schemeClr>
                </a:solidFill>
              </a:defRPr>
            </a:lvl6pPr>
            <a:lvl7pPr marL="2736483" indent="0">
              <a:buNone/>
              <a:defRPr sz="1600">
                <a:solidFill>
                  <a:schemeClr val="tx1">
                    <a:tint val="75000"/>
                  </a:schemeClr>
                </a:solidFill>
              </a:defRPr>
            </a:lvl7pPr>
            <a:lvl8pPr marL="3192550" indent="0">
              <a:buNone/>
              <a:defRPr sz="1600">
                <a:solidFill>
                  <a:schemeClr val="tx1">
                    <a:tint val="75000"/>
                  </a:schemeClr>
                </a:solidFill>
              </a:defRPr>
            </a:lvl8pPr>
            <a:lvl9pPr marL="3648617"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456065"/>
            <a:fld id="{0DA2CC75-8280-4D50-8556-C2874ADEF926}" type="datetimeFigureOut">
              <a:rPr lang="zh-CN" altLang="en-US" smtClean="0">
                <a:solidFill>
                  <a:prstClr val="black">
                    <a:tint val="75000"/>
                  </a:prstClr>
                </a:solidFill>
              </a:rPr>
              <a:pPr defTabSz="456065"/>
              <a:t>2026/1/31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6065"/>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6065"/>
            <a:fld id="{6E190E77-D57C-49F8-ADC2-FB99C50EBC2E}" type="slidenum">
              <a:rPr lang="zh-CN" altLang="en-US" smtClean="0">
                <a:solidFill>
                  <a:prstClr val="black">
                    <a:tint val="75000"/>
                  </a:prstClr>
                </a:solidFill>
              </a:rPr>
              <a:pPr defTabSz="456065"/>
              <a:t>‹#›</a:t>
            </a:fld>
            <a:endParaRPr lang="zh-CN" altLang="en-US">
              <a:solidFill>
                <a:prstClr val="black">
                  <a:tint val="75000"/>
                </a:prstClr>
              </a:solidFill>
            </a:endParaRPr>
          </a:p>
        </p:txBody>
      </p:sp>
    </p:spTree>
    <p:extLst>
      <p:ext uri="{BB962C8B-B14F-4D97-AF65-F5344CB8AC3E}">
        <p14:creationId xmlns:p14="http://schemas.microsoft.com/office/powerpoint/2010/main" val="16547802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5"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16"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456065"/>
            <a:fld id="{0DA2CC75-8280-4D50-8556-C2874ADEF926}" type="datetimeFigureOut">
              <a:rPr lang="zh-CN" altLang="en-US" smtClean="0">
                <a:solidFill>
                  <a:prstClr val="black">
                    <a:tint val="75000"/>
                  </a:prstClr>
                </a:solidFill>
              </a:rPr>
              <a:pPr defTabSz="456065"/>
              <a:t>2026/1/31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6065"/>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6065"/>
            <a:fld id="{6E190E77-D57C-49F8-ADC2-FB99C50EBC2E}" type="slidenum">
              <a:rPr lang="zh-CN" altLang="en-US" smtClean="0">
                <a:solidFill>
                  <a:prstClr val="black">
                    <a:tint val="75000"/>
                  </a:prstClr>
                </a:solidFill>
              </a:rPr>
              <a:pPr defTabSz="456065"/>
              <a:t>‹#›</a:t>
            </a:fld>
            <a:endParaRPr lang="zh-CN" altLang="en-US">
              <a:solidFill>
                <a:prstClr val="black">
                  <a:tint val="75000"/>
                </a:prstClr>
              </a:solidFill>
            </a:endParaRPr>
          </a:p>
        </p:txBody>
      </p:sp>
    </p:spTree>
    <p:extLst>
      <p:ext uri="{BB962C8B-B14F-4D97-AF65-F5344CB8AC3E}">
        <p14:creationId xmlns:p14="http://schemas.microsoft.com/office/powerpoint/2010/main" val="13752353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41"/>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817" y="1681164"/>
            <a:ext cx="5157787" cy="823912"/>
          </a:xfrm>
        </p:spPr>
        <p:txBody>
          <a:bodyPr anchor="b"/>
          <a:lstStyle>
            <a:lvl1pPr marL="0" indent="0">
              <a:buNone/>
              <a:defRPr sz="2400" b="1"/>
            </a:lvl1pPr>
            <a:lvl2pPr marL="456065" indent="0">
              <a:buNone/>
              <a:defRPr sz="2000" b="1"/>
            </a:lvl2pPr>
            <a:lvl3pPr marL="912162" indent="0">
              <a:buNone/>
              <a:defRPr sz="1900" b="1"/>
            </a:lvl3pPr>
            <a:lvl4pPr marL="1368241" indent="0">
              <a:buNone/>
              <a:defRPr sz="1600" b="1"/>
            </a:lvl4pPr>
            <a:lvl5pPr marL="1824326" indent="0">
              <a:buNone/>
              <a:defRPr sz="1600" b="1"/>
            </a:lvl5pPr>
            <a:lvl6pPr marL="2280418" indent="0">
              <a:buNone/>
              <a:defRPr sz="1600" b="1"/>
            </a:lvl6pPr>
            <a:lvl7pPr marL="2736483" indent="0">
              <a:buNone/>
              <a:defRPr sz="1600" b="1"/>
            </a:lvl7pPr>
            <a:lvl8pPr marL="3192550" indent="0">
              <a:buNone/>
              <a:defRPr sz="1600" b="1"/>
            </a:lvl8pPr>
            <a:lvl9pPr marL="3648617"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817" y="2505091"/>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10" y="1681164"/>
            <a:ext cx="5183188" cy="823912"/>
          </a:xfrm>
        </p:spPr>
        <p:txBody>
          <a:bodyPr anchor="b"/>
          <a:lstStyle>
            <a:lvl1pPr marL="0" indent="0">
              <a:buNone/>
              <a:defRPr sz="2400" b="1"/>
            </a:lvl1pPr>
            <a:lvl2pPr marL="456065" indent="0">
              <a:buNone/>
              <a:defRPr sz="2000" b="1"/>
            </a:lvl2pPr>
            <a:lvl3pPr marL="912162" indent="0">
              <a:buNone/>
              <a:defRPr sz="1900" b="1"/>
            </a:lvl3pPr>
            <a:lvl4pPr marL="1368241" indent="0">
              <a:buNone/>
              <a:defRPr sz="1600" b="1"/>
            </a:lvl4pPr>
            <a:lvl5pPr marL="1824326" indent="0">
              <a:buNone/>
              <a:defRPr sz="1600" b="1"/>
            </a:lvl5pPr>
            <a:lvl6pPr marL="2280418" indent="0">
              <a:buNone/>
              <a:defRPr sz="1600" b="1"/>
            </a:lvl6pPr>
            <a:lvl7pPr marL="2736483" indent="0">
              <a:buNone/>
              <a:defRPr sz="1600" b="1"/>
            </a:lvl7pPr>
            <a:lvl8pPr marL="3192550" indent="0">
              <a:buNone/>
              <a:defRPr sz="1600" b="1"/>
            </a:lvl8pPr>
            <a:lvl9pPr marL="3648617"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10" y="2505091"/>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456065"/>
            <a:fld id="{0DA2CC75-8280-4D50-8556-C2874ADEF926}" type="datetimeFigureOut">
              <a:rPr lang="zh-CN" altLang="en-US" smtClean="0">
                <a:solidFill>
                  <a:prstClr val="black">
                    <a:tint val="75000"/>
                  </a:prstClr>
                </a:solidFill>
              </a:rPr>
              <a:pPr defTabSz="456065"/>
              <a:t>2026/1/31</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456065"/>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6065"/>
            <a:fld id="{6E190E77-D57C-49F8-ADC2-FB99C50EBC2E}" type="slidenum">
              <a:rPr lang="zh-CN" altLang="en-US" smtClean="0">
                <a:solidFill>
                  <a:prstClr val="black">
                    <a:tint val="75000"/>
                  </a:prstClr>
                </a:solidFill>
              </a:rPr>
              <a:pPr defTabSz="456065"/>
              <a:t>‹#›</a:t>
            </a:fld>
            <a:endParaRPr lang="zh-CN" altLang="en-US">
              <a:solidFill>
                <a:prstClr val="black">
                  <a:tint val="75000"/>
                </a:prstClr>
              </a:solidFill>
            </a:endParaRPr>
          </a:p>
        </p:txBody>
      </p:sp>
    </p:spTree>
    <p:extLst>
      <p:ext uri="{BB962C8B-B14F-4D97-AF65-F5344CB8AC3E}">
        <p14:creationId xmlns:p14="http://schemas.microsoft.com/office/powerpoint/2010/main" val="2506692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456065"/>
            <a:fld id="{0DA2CC75-8280-4D50-8556-C2874ADEF926}" type="datetimeFigureOut">
              <a:rPr lang="zh-CN" altLang="en-US" smtClean="0">
                <a:solidFill>
                  <a:prstClr val="black">
                    <a:tint val="75000"/>
                  </a:prstClr>
                </a:solidFill>
              </a:rPr>
              <a:pPr defTabSz="456065"/>
              <a:t>2026/1/31</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456065"/>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6065"/>
            <a:fld id="{6E190E77-D57C-49F8-ADC2-FB99C50EBC2E}" type="slidenum">
              <a:rPr lang="zh-CN" altLang="en-US" smtClean="0">
                <a:solidFill>
                  <a:prstClr val="black">
                    <a:tint val="75000"/>
                  </a:prstClr>
                </a:solidFill>
              </a:rPr>
              <a:pPr defTabSz="456065"/>
              <a:t>‹#›</a:t>
            </a:fld>
            <a:endParaRPr lang="zh-CN" altLang="en-US">
              <a:solidFill>
                <a:prstClr val="black">
                  <a:tint val="75000"/>
                </a:prstClr>
              </a:solidFill>
            </a:endParaRPr>
          </a:p>
        </p:txBody>
      </p:sp>
    </p:spTree>
    <p:extLst>
      <p:ext uri="{BB962C8B-B14F-4D97-AF65-F5344CB8AC3E}">
        <p14:creationId xmlns:p14="http://schemas.microsoft.com/office/powerpoint/2010/main" val="3732466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6065"/>
            <a:fld id="{0DA2CC75-8280-4D50-8556-C2874ADEF926}" type="datetimeFigureOut">
              <a:rPr lang="zh-CN" altLang="en-US" smtClean="0">
                <a:solidFill>
                  <a:prstClr val="black">
                    <a:tint val="75000"/>
                  </a:prstClr>
                </a:solidFill>
              </a:rPr>
              <a:pPr defTabSz="456065"/>
              <a:t>2026/1/31</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456065"/>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6065"/>
            <a:fld id="{6E190E77-D57C-49F8-ADC2-FB99C50EBC2E}" type="slidenum">
              <a:rPr lang="zh-CN" altLang="en-US" smtClean="0">
                <a:solidFill>
                  <a:prstClr val="black">
                    <a:tint val="75000"/>
                  </a:prstClr>
                </a:solidFill>
              </a:rPr>
              <a:pPr defTabSz="456065"/>
              <a:t>‹#›</a:t>
            </a:fld>
            <a:endParaRPr lang="zh-CN" altLang="en-US">
              <a:solidFill>
                <a:prstClr val="black">
                  <a:tint val="75000"/>
                </a:prstClr>
              </a:solidFill>
            </a:endParaRPr>
          </a:p>
        </p:txBody>
      </p:sp>
    </p:spTree>
    <p:extLst>
      <p:ext uri="{BB962C8B-B14F-4D97-AF65-F5344CB8AC3E}">
        <p14:creationId xmlns:p14="http://schemas.microsoft.com/office/powerpoint/2010/main" val="544636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165" y="4407019"/>
            <a:ext cx="10363201" cy="1362075"/>
          </a:xfrm>
        </p:spPr>
        <p:txBody>
          <a:bodyPr anchor="t"/>
          <a:lstStyle>
            <a:lvl1pPr algn="l">
              <a:defRPr sz="53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165" y="2906751"/>
            <a:ext cx="10363201" cy="1500187"/>
          </a:xfrm>
        </p:spPr>
        <p:txBody>
          <a:bodyPr anchor="b"/>
          <a:lstStyle>
            <a:lvl1pPr marL="0" indent="0">
              <a:buNone/>
              <a:defRPr sz="2700">
                <a:solidFill>
                  <a:schemeClr val="tx1">
                    <a:tint val="75000"/>
                  </a:schemeClr>
                </a:solidFill>
              </a:defRPr>
            </a:lvl1pPr>
            <a:lvl2pPr marL="603540" indent="0">
              <a:buNone/>
              <a:defRPr sz="2400">
                <a:solidFill>
                  <a:schemeClr val="tx1">
                    <a:tint val="75000"/>
                  </a:schemeClr>
                </a:solidFill>
              </a:defRPr>
            </a:lvl2pPr>
            <a:lvl3pPr marL="1207080" indent="0">
              <a:buNone/>
              <a:defRPr sz="2100">
                <a:solidFill>
                  <a:schemeClr val="tx1">
                    <a:tint val="75000"/>
                  </a:schemeClr>
                </a:solidFill>
              </a:defRPr>
            </a:lvl3pPr>
            <a:lvl4pPr marL="1810618" indent="0">
              <a:buNone/>
              <a:defRPr sz="1900">
                <a:solidFill>
                  <a:schemeClr val="tx1">
                    <a:tint val="75000"/>
                  </a:schemeClr>
                </a:solidFill>
              </a:defRPr>
            </a:lvl4pPr>
            <a:lvl5pPr marL="2414165" indent="0">
              <a:buNone/>
              <a:defRPr sz="1900">
                <a:solidFill>
                  <a:schemeClr val="tx1">
                    <a:tint val="75000"/>
                  </a:schemeClr>
                </a:solidFill>
              </a:defRPr>
            </a:lvl5pPr>
            <a:lvl6pPr marL="3017680" indent="0">
              <a:buNone/>
              <a:defRPr sz="1900">
                <a:solidFill>
                  <a:schemeClr val="tx1">
                    <a:tint val="75000"/>
                  </a:schemeClr>
                </a:solidFill>
              </a:defRPr>
            </a:lvl6pPr>
            <a:lvl7pPr marL="3621245" indent="0">
              <a:buNone/>
              <a:defRPr sz="1900">
                <a:solidFill>
                  <a:schemeClr val="tx1">
                    <a:tint val="75000"/>
                  </a:schemeClr>
                </a:solidFill>
              </a:defRPr>
            </a:lvl7pPr>
            <a:lvl8pPr marL="4224785" indent="0">
              <a:buNone/>
              <a:defRPr sz="1900">
                <a:solidFill>
                  <a:schemeClr val="tx1">
                    <a:tint val="75000"/>
                  </a:schemeClr>
                </a:solidFill>
              </a:defRPr>
            </a:lvl8pPr>
            <a:lvl9pPr marL="4828339" indent="0">
              <a:buNone/>
              <a:defRPr sz="19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2026/1/31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370771302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6"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60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816" y="2057421"/>
            <a:ext cx="3932237" cy="3811588"/>
          </a:xfrm>
        </p:spPr>
        <p:txBody>
          <a:bodyPr/>
          <a:lstStyle>
            <a:lvl1pPr marL="0" indent="0">
              <a:buNone/>
              <a:defRPr sz="1600"/>
            </a:lvl1pPr>
            <a:lvl2pPr marL="456065" indent="0">
              <a:buNone/>
              <a:defRPr sz="1500"/>
            </a:lvl2pPr>
            <a:lvl3pPr marL="912162" indent="0">
              <a:buNone/>
              <a:defRPr sz="1200"/>
            </a:lvl3pPr>
            <a:lvl4pPr marL="1368241" indent="0">
              <a:buNone/>
              <a:defRPr sz="1100"/>
            </a:lvl4pPr>
            <a:lvl5pPr marL="1824326" indent="0">
              <a:buNone/>
              <a:defRPr sz="1100"/>
            </a:lvl5pPr>
            <a:lvl6pPr marL="2280418" indent="0">
              <a:buNone/>
              <a:defRPr sz="1100"/>
            </a:lvl6pPr>
            <a:lvl7pPr marL="2736483" indent="0">
              <a:buNone/>
              <a:defRPr sz="1100"/>
            </a:lvl7pPr>
            <a:lvl8pPr marL="3192550" indent="0">
              <a:buNone/>
              <a:defRPr sz="1100"/>
            </a:lvl8pPr>
            <a:lvl9pPr marL="3648617" indent="0">
              <a:buNone/>
              <a:defRPr sz="11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456065"/>
            <a:fld id="{0DA2CC75-8280-4D50-8556-C2874ADEF926}" type="datetimeFigureOut">
              <a:rPr lang="zh-CN" altLang="en-US" smtClean="0">
                <a:solidFill>
                  <a:prstClr val="black">
                    <a:tint val="75000"/>
                  </a:prstClr>
                </a:solidFill>
              </a:rPr>
              <a:pPr defTabSz="456065"/>
              <a:t>2026/1/31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6065"/>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6065"/>
            <a:fld id="{6E190E77-D57C-49F8-ADC2-FB99C50EBC2E}" type="slidenum">
              <a:rPr lang="zh-CN" altLang="en-US" smtClean="0">
                <a:solidFill>
                  <a:prstClr val="black">
                    <a:tint val="75000"/>
                  </a:prstClr>
                </a:solidFill>
              </a:rPr>
              <a:pPr defTabSz="456065"/>
              <a:t>‹#›</a:t>
            </a:fld>
            <a:endParaRPr lang="zh-CN" altLang="en-US">
              <a:solidFill>
                <a:prstClr val="black">
                  <a:tint val="75000"/>
                </a:prstClr>
              </a:solidFill>
            </a:endParaRPr>
          </a:p>
        </p:txBody>
      </p:sp>
    </p:spTree>
    <p:extLst>
      <p:ext uri="{BB962C8B-B14F-4D97-AF65-F5344CB8AC3E}">
        <p14:creationId xmlns:p14="http://schemas.microsoft.com/office/powerpoint/2010/main" val="1710219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6"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608"/>
            <a:ext cx="6172200" cy="4873625"/>
          </a:xfrm>
        </p:spPr>
        <p:txBody>
          <a:bodyPr anchor="t"/>
          <a:lstStyle>
            <a:lvl1pPr marL="0" indent="0">
              <a:buNone/>
              <a:defRPr sz="3200"/>
            </a:lvl1pPr>
            <a:lvl2pPr marL="456065" indent="0">
              <a:buNone/>
              <a:defRPr sz="2800"/>
            </a:lvl2pPr>
            <a:lvl3pPr marL="912162" indent="0">
              <a:buNone/>
              <a:defRPr sz="2400"/>
            </a:lvl3pPr>
            <a:lvl4pPr marL="1368241" indent="0">
              <a:buNone/>
              <a:defRPr sz="2000"/>
            </a:lvl4pPr>
            <a:lvl5pPr marL="1824326" indent="0">
              <a:buNone/>
              <a:defRPr sz="2000"/>
            </a:lvl5pPr>
            <a:lvl6pPr marL="2280418" indent="0">
              <a:buNone/>
              <a:defRPr sz="2000"/>
            </a:lvl6pPr>
            <a:lvl7pPr marL="2736483" indent="0">
              <a:buNone/>
              <a:defRPr sz="2000"/>
            </a:lvl7pPr>
            <a:lvl8pPr marL="3192550" indent="0">
              <a:buNone/>
              <a:defRPr sz="2000"/>
            </a:lvl8pPr>
            <a:lvl9pPr marL="3648617"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816" y="2057421"/>
            <a:ext cx="3932237" cy="3811588"/>
          </a:xfrm>
        </p:spPr>
        <p:txBody>
          <a:bodyPr/>
          <a:lstStyle>
            <a:lvl1pPr marL="0" indent="0">
              <a:buNone/>
              <a:defRPr sz="1600"/>
            </a:lvl1pPr>
            <a:lvl2pPr marL="456065" indent="0">
              <a:buNone/>
              <a:defRPr sz="1500"/>
            </a:lvl2pPr>
            <a:lvl3pPr marL="912162" indent="0">
              <a:buNone/>
              <a:defRPr sz="1200"/>
            </a:lvl3pPr>
            <a:lvl4pPr marL="1368241" indent="0">
              <a:buNone/>
              <a:defRPr sz="1100"/>
            </a:lvl4pPr>
            <a:lvl5pPr marL="1824326" indent="0">
              <a:buNone/>
              <a:defRPr sz="1100"/>
            </a:lvl5pPr>
            <a:lvl6pPr marL="2280418" indent="0">
              <a:buNone/>
              <a:defRPr sz="1100"/>
            </a:lvl6pPr>
            <a:lvl7pPr marL="2736483" indent="0">
              <a:buNone/>
              <a:defRPr sz="1100"/>
            </a:lvl7pPr>
            <a:lvl8pPr marL="3192550" indent="0">
              <a:buNone/>
              <a:defRPr sz="1100"/>
            </a:lvl8pPr>
            <a:lvl9pPr marL="3648617" indent="0">
              <a:buNone/>
              <a:defRPr sz="11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456065"/>
            <a:fld id="{0DA2CC75-8280-4D50-8556-C2874ADEF926}" type="datetimeFigureOut">
              <a:rPr lang="zh-CN" altLang="en-US" smtClean="0">
                <a:solidFill>
                  <a:prstClr val="black">
                    <a:tint val="75000"/>
                  </a:prstClr>
                </a:solidFill>
              </a:rPr>
              <a:pPr defTabSz="456065"/>
              <a:t>2026/1/31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6065"/>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6065"/>
            <a:fld id="{6E190E77-D57C-49F8-ADC2-FB99C50EBC2E}" type="slidenum">
              <a:rPr lang="zh-CN" altLang="en-US" smtClean="0">
                <a:solidFill>
                  <a:prstClr val="black">
                    <a:tint val="75000"/>
                  </a:prstClr>
                </a:solidFill>
              </a:rPr>
              <a:pPr defTabSz="456065"/>
              <a:t>‹#›</a:t>
            </a:fld>
            <a:endParaRPr lang="zh-CN" altLang="en-US">
              <a:solidFill>
                <a:prstClr val="black">
                  <a:tint val="75000"/>
                </a:prstClr>
              </a:solidFill>
            </a:endParaRPr>
          </a:p>
        </p:txBody>
      </p:sp>
    </p:spTree>
    <p:extLst>
      <p:ext uri="{BB962C8B-B14F-4D97-AF65-F5344CB8AC3E}">
        <p14:creationId xmlns:p14="http://schemas.microsoft.com/office/powerpoint/2010/main" val="2636036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456065"/>
            <a:fld id="{0DA2CC75-8280-4D50-8556-C2874ADEF926}" type="datetimeFigureOut">
              <a:rPr lang="zh-CN" altLang="en-US" smtClean="0">
                <a:solidFill>
                  <a:prstClr val="black">
                    <a:tint val="75000"/>
                  </a:prstClr>
                </a:solidFill>
              </a:rPr>
              <a:pPr defTabSz="456065"/>
              <a:t>2026/1/31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6065"/>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6065"/>
            <a:fld id="{6E190E77-D57C-49F8-ADC2-FB99C50EBC2E}" type="slidenum">
              <a:rPr lang="zh-CN" altLang="en-US" smtClean="0">
                <a:solidFill>
                  <a:prstClr val="black">
                    <a:tint val="75000"/>
                  </a:prstClr>
                </a:solidFill>
              </a:rPr>
              <a:pPr defTabSz="456065"/>
              <a:t>‹#›</a:t>
            </a:fld>
            <a:endParaRPr lang="zh-CN" altLang="en-US">
              <a:solidFill>
                <a:prstClr val="black">
                  <a:tint val="75000"/>
                </a:prstClr>
              </a:solidFill>
            </a:endParaRPr>
          </a:p>
        </p:txBody>
      </p:sp>
    </p:spTree>
    <p:extLst>
      <p:ext uri="{BB962C8B-B14F-4D97-AF65-F5344CB8AC3E}">
        <p14:creationId xmlns:p14="http://schemas.microsoft.com/office/powerpoint/2010/main" val="33138514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7" y="365214"/>
            <a:ext cx="2628900" cy="581183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19" y="365214"/>
            <a:ext cx="7734300" cy="581183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456065"/>
            <a:fld id="{0DA2CC75-8280-4D50-8556-C2874ADEF926}" type="datetimeFigureOut">
              <a:rPr lang="zh-CN" altLang="en-US" smtClean="0">
                <a:solidFill>
                  <a:prstClr val="black">
                    <a:tint val="75000"/>
                  </a:prstClr>
                </a:solidFill>
              </a:rPr>
              <a:pPr defTabSz="456065"/>
              <a:t>2026/1/31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6065"/>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6065"/>
            <a:fld id="{6E190E77-D57C-49F8-ADC2-FB99C50EBC2E}" type="slidenum">
              <a:rPr lang="zh-CN" altLang="en-US" smtClean="0">
                <a:solidFill>
                  <a:prstClr val="black">
                    <a:tint val="75000"/>
                  </a:prstClr>
                </a:solidFill>
              </a:rPr>
              <a:pPr defTabSz="456065"/>
              <a:t>‹#›</a:t>
            </a:fld>
            <a:endParaRPr lang="zh-CN" altLang="en-US">
              <a:solidFill>
                <a:prstClr val="black">
                  <a:tint val="75000"/>
                </a:prstClr>
              </a:solidFill>
            </a:endParaRPr>
          </a:p>
        </p:txBody>
      </p:sp>
    </p:spTree>
    <p:extLst>
      <p:ext uri="{BB962C8B-B14F-4D97-AF65-F5344CB8AC3E}">
        <p14:creationId xmlns:p14="http://schemas.microsoft.com/office/powerpoint/2010/main" val="22566493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email"/>
          <a:stretch>
            <a:fillRect/>
          </a:stretch>
        </p:blipFill>
        <p:spPr>
          <a:xfrm>
            <a:off x="5" y="782"/>
            <a:ext cx="12192000" cy="6856443"/>
          </a:xfrm>
          <a:prstGeom prst="rect">
            <a:avLst/>
          </a:prstGeom>
        </p:spPr>
      </p:pic>
    </p:spTree>
    <p:extLst>
      <p:ext uri="{BB962C8B-B14F-4D97-AF65-F5344CB8AC3E}">
        <p14:creationId xmlns:p14="http://schemas.microsoft.com/office/powerpoint/2010/main" val="283093496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email"/>
          <a:stretch>
            <a:fillRect/>
          </a:stretch>
        </p:blipFill>
        <p:spPr>
          <a:xfrm>
            <a:off x="990" y="33"/>
            <a:ext cx="12190035" cy="6857999"/>
          </a:xfrm>
          <a:prstGeom prst="rect">
            <a:avLst/>
          </a:prstGeom>
        </p:spPr>
      </p:pic>
      <p:sp>
        <p:nvSpPr>
          <p:cNvPr id="5" name="矩形 4"/>
          <p:cNvSpPr/>
          <p:nvPr userDrawn="1"/>
        </p:nvSpPr>
        <p:spPr bwMode="auto">
          <a:xfrm>
            <a:off x="1067" y="3429128"/>
            <a:ext cx="5180700" cy="3351765"/>
          </a:xfrm>
          <a:prstGeom prst="rect">
            <a:avLst/>
          </a:prstGeom>
          <a:blipFill dpi="0" rotWithShape="1">
            <a:blip r:embed="rId3">
              <a:alphaModFix amt="34000"/>
            </a:blip>
            <a:srcRect/>
            <a:stretch>
              <a:fillRect/>
            </a:stretch>
          </a:blipFill>
          <a:ln w="15875" cap="flat" cmpd="sng" algn="ctr">
            <a:noFill/>
            <a:prstDash val="solid"/>
            <a:round/>
            <a:headEnd type="none" w="med" len="med"/>
            <a:tailEnd type="none" w="med" len="med"/>
          </a:ln>
          <a:effectLst/>
        </p:spPr>
        <p:txBody>
          <a:bodyPr vert="horz" wrap="none" lIns="121726" tIns="60861" rIns="121726" bIns="60861" numCol="1" rtlCol="0" anchor="ctr" anchorCtr="0" compatLnSpc="1"/>
          <a:lstStyle/>
          <a:p>
            <a:pPr algn="ctr" defTabSz="1064749" fontAlgn="base">
              <a:spcBef>
                <a:spcPct val="0"/>
              </a:spcBef>
              <a:spcAft>
                <a:spcPct val="0"/>
              </a:spcAft>
            </a:pPr>
            <a:endParaRPr lang="zh-CN" altLang="en-US" sz="2000" b="1">
              <a:solidFill>
                <a:srgbClr val="335338"/>
              </a:solidFill>
              <a:ea typeface="黑体" panose="02010609060101010101" pitchFamily="49" charset="-122"/>
            </a:endParaRPr>
          </a:p>
        </p:txBody>
      </p:sp>
      <p:sp>
        <p:nvSpPr>
          <p:cNvPr id="6" name="矩形 5"/>
          <p:cNvSpPr/>
          <p:nvPr userDrawn="1"/>
        </p:nvSpPr>
        <p:spPr bwMode="auto">
          <a:xfrm>
            <a:off x="993" y="133"/>
            <a:ext cx="10241979" cy="2616451"/>
          </a:xfrm>
          <a:prstGeom prst="rect">
            <a:avLst/>
          </a:prstGeom>
          <a:blipFill dpi="0" rotWithShape="1">
            <a:blip r:embed="rId4" cstate="email">
              <a:alphaModFix amt="13000"/>
            </a:blip>
            <a:srcRect/>
            <a:stretch>
              <a:fillRect l="-548" t="-11646"/>
            </a:stretch>
          </a:blipFill>
          <a:ln w="15875" cap="flat" cmpd="sng" algn="ctr">
            <a:noFill/>
            <a:prstDash val="solid"/>
            <a:round/>
            <a:headEnd type="none" w="med" len="med"/>
            <a:tailEnd type="none" w="med" len="med"/>
          </a:ln>
          <a:effectLst/>
        </p:spPr>
        <p:txBody>
          <a:bodyPr vert="horz" wrap="none" lIns="121726" tIns="60861" rIns="121726" bIns="60861" numCol="1" rtlCol="0" anchor="ctr" anchorCtr="0" compatLnSpc="1"/>
          <a:lstStyle/>
          <a:p>
            <a:pPr algn="ctr" defTabSz="1064749" fontAlgn="base">
              <a:spcBef>
                <a:spcPct val="0"/>
              </a:spcBef>
              <a:spcAft>
                <a:spcPct val="0"/>
              </a:spcAft>
            </a:pPr>
            <a:endParaRPr lang="zh-CN" altLang="en-US" sz="2000" b="1">
              <a:solidFill>
                <a:srgbClr val="335338"/>
              </a:solidFill>
              <a:ea typeface="黑体" panose="02010609060101010101" pitchFamily="49" charset="-122"/>
            </a:endParaRPr>
          </a:p>
        </p:txBody>
      </p:sp>
      <p:sp>
        <p:nvSpPr>
          <p:cNvPr id="7" name="矩形 6"/>
          <p:cNvSpPr/>
          <p:nvPr userDrawn="1"/>
        </p:nvSpPr>
        <p:spPr bwMode="auto">
          <a:xfrm>
            <a:off x="712255" y="991478"/>
            <a:ext cx="7517095" cy="3250197"/>
          </a:xfrm>
          <a:prstGeom prst="rect">
            <a:avLst/>
          </a:prstGeom>
          <a:blipFill dpi="0" rotWithShape="1">
            <a:blip r:embed="rId5">
              <a:alphaModFix amt="40000"/>
            </a:blip>
            <a:srcRect/>
            <a:stretch>
              <a:fillRect/>
            </a:stretch>
          </a:blipFill>
          <a:ln w="15875" cap="flat" cmpd="sng" algn="ctr">
            <a:noFill/>
            <a:prstDash val="solid"/>
            <a:round/>
            <a:headEnd type="none" w="med" len="med"/>
            <a:tailEnd type="none" w="med" len="med"/>
          </a:ln>
          <a:effectLst/>
        </p:spPr>
        <p:txBody>
          <a:bodyPr vert="horz" wrap="none" lIns="121726" tIns="60861" rIns="121726" bIns="60861" numCol="1" rtlCol="0" anchor="ctr" anchorCtr="0" compatLnSpc="1"/>
          <a:lstStyle/>
          <a:p>
            <a:pPr algn="ctr" defTabSz="1064749" fontAlgn="base">
              <a:spcBef>
                <a:spcPct val="0"/>
              </a:spcBef>
              <a:spcAft>
                <a:spcPct val="0"/>
              </a:spcAft>
            </a:pPr>
            <a:endParaRPr lang="zh-CN" altLang="en-US" sz="2000" b="1">
              <a:solidFill>
                <a:srgbClr val="335338"/>
              </a:solidFill>
              <a:ea typeface="黑体" panose="02010609060101010101" pitchFamily="49" charset="-122"/>
            </a:endParaRPr>
          </a:p>
        </p:txBody>
      </p:sp>
      <p:pic>
        <p:nvPicPr>
          <p:cNvPr id="3" name="Picture 107" descr="白色透明直角模板"/>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83" y="686687"/>
            <a:ext cx="12192000" cy="6195687"/>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userDrawn="1"/>
        </p:nvPicPr>
        <p:blipFill rotWithShape="1">
          <a:blip r:embed="rId7" cstate="print">
            <a:extLst>
              <a:ext uri="{28A0092B-C50C-407E-A947-70E740481C1C}">
                <a14:useLocalDpi xmlns:a14="http://schemas.microsoft.com/office/drawing/2010/main" val="0"/>
              </a:ext>
            </a:extLst>
          </a:blip>
          <a:srcRect b="28883"/>
          <a:stretch>
            <a:fillRect/>
          </a:stretch>
        </p:blipFill>
        <p:spPr>
          <a:xfrm>
            <a:off x="9646" y="0"/>
            <a:ext cx="2857263" cy="1066800"/>
          </a:xfrm>
          <a:prstGeom prst="rect">
            <a:avLst/>
          </a:prstGeom>
        </p:spPr>
      </p:pic>
      <p:pic>
        <p:nvPicPr>
          <p:cNvPr id="14" name="图片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43118" y="208379"/>
            <a:ext cx="595023" cy="707280"/>
          </a:xfrm>
          <a:prstGeom prst="rect">
            <a:avLst/>
          </a:prstGeom>
        </p:spPr>
      </p:pic>
      <p:pic>
        <p:nvPicPr>
          <p:cNvPr id="15" name="图片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183420" y="128"/>
            <a:ext cx="940541" cy="673971"/>
          </a:xfrm>
          <a:prstGeom prst="rect">
            <a:avLst/>
          </a:prstGeom>
        </p:spPr>
      </p:pic>
    </p:spTree>
    <p:extLst>
      <p:ext uri="{BB962C8B-B14F-4D97-AF65-F5344CB8AC3E}">
        <p14:creationId xmlns:p14="http://schemas.microsoft.com/office/powerpoint/2010/main" val="201386658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509" y="275247"/>
            <a:ext cx="10973011" cy="1142647"/>
          </a:xfrm>
          <a:prstGeom prst="rect">
            <a:avLst/>
          </a:prstGeom>
        </p:spPr>
        <p:txBody>
          <a:bodyPr lIns="91327" tIns="45686" rIns="91327" bIns="45686"/>
          <a:lstStyle/>
          <a:p>
            <a:r>
              <a:rPr lang="zh-CN" altLang="en-US"/>
              <a:t>单击此处编辑母版标题样式</a:t>
            </a:r>
          </a:p>
        </p:txBody>
      </p:sp>
      <p:sp>
        <p:nvSpPr>
          <p:cNvPr id="3" name="内容占位符 2"/>
          <p:cNvSpPr>
            <a:spLocks noGrp="1"/>
          </p:cNvSpPr>
          <p:nvPr>
            <p:ph idx="1"/>
          </p:nvPr>
        </p:nvSpPr>
        <p:spPr>
          <a:xfrm>
            <a:off x="609509" y="1599757"/>
            <a:ext cx="10973011" cy="4526153"/>
          </a:xfrm>
          <a:prstGeom prst="rect">
            <a:avLst/>
          </a:prstGeom>
        </p:spPr>
        <p:txBody>
          <a:bodyPr lIns="91327" tIns="45686" rIns="91327" bIns="4568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8102663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19" y="4407659"/>
            <a:ext cx="10363516" cy="1360596"/>
          </a:xfrm>
          <a:prstGeom prst="rect">
            <a:avLst/>
          </a:prstGeom>
        </p:spPr>
        <p:txBody>
          <a:bodyPr lIns="91327" tIns="45686" rIns="91327" bIns="45686" anchor="t"/>
          <a:lstStyle>
            <a:lvl1pPr algn="l">
              <a:defRPr sz="5300" b="1" cap="all"/>
            </a:lvl1pPr>
          </a:lstStyle>
          <a:p>
            <a:r>
              <a:rPr lang="zh-CN" altLang="en-US"/>
              <a:t>单击此处编辑母版标题样式</a:t>
            </a:r>
          </a:p>
        </p:txBody>
      </p:sp>
      <p:sp>
        <p:nvSpPr>
          <p:cNvPr id="3" name="文本占位符 2"/>
          <p:cNvSpPr>
            <a:spLocks noGrp="1"/>
          </p:cNvSpPr>
          <p:nvPr>
            <p:ph type="body" idx="1"/>
          </p:nvPr>
        </p:nvSpPr>
        <p:spPr>
          <a:xfrm>
            <a:off x="962919" y="2907436"/>
            <a:ext cx="10363516" cy="1500255"/>
          </a:xfrm>
          <a:prstGeom prst="rect">
            <a:avLst/>
          </a:prstGeom>
        </p:spPr>
        <p:txBody>
          <a:bodyPr lIns="91327" tIns="45686" rIns="91327" bIns="45686" anchor="b"/>
          <a:lstStyle>
            <a:lvl1pPr marL="0" indent="0">
              <a:buNone/>
              <a:defRPr sz="2700"/>
            </a:lvl1pPr>
            <a:lvl2pPr marL="608773" indent="0">
              <a:buNone/>
              <a:defRPr sz="2400"/>
            </a:lvl2pPr>
            <a:lvl3pPr marL="1216954" indent="0">
              <a:buNone/>
              <a:defRPr sz="2100"/>
            </a:lvl3pPr>
            <a:lvl4pPr marL="1825744" indent="0">
              <a:buNone/>
              <a:defRPr sz="1900"/>
            </a:lvl4pPr>
            <a:lvl5pPr marL="2434545" indent="0">
              <a:buNone/>
              <a:defRPr sz="1900"/>
            </a:lvl5pPr>
            <a:lvl6pPr marL="3042684" indent="0">
              <a:buNone/>
              <a:defRPr sz="1900"/>
            </a:lvl6pPr>
            <a:lvl7pPr marL="3651455" indent="0">
              <a:buNone/>
              <a:defRPr sz="1900"/>
            </a:lvl7pPr>
            <a:lvl8pPr marL="4260258" indent="0">
              <a:buNone/>
              <a:defRPr sz="1900"/>
            </a:lvl8pPr>
            <a:lvl9pPr marL="4869048" indent="0">
              <a:buNone/>
              <a:defRPr sz="1900"/>
            </a:lvl9pPr>
          </a:lstStyle>
          <a:p>
            <a:pPr lvl="0"/>
            <a:r>
              <a:rPr lang="zh-CN" altLang="en-US"/>
              <a:t>单击此处编辑母版文本样式</a:t>
            </a:r>
          </a:p>
        </p:txBody>
      </p:sp>
    </p:spTree>
    <p:extLst>
      <p:ext uri="{BB962C8B-B14F-4D97-AF65-F5344CB8AC3E}">
        <p14:creationId xmlns:p14="http://schemas.microsoft.com/office/powerpoint/2010/main" val="57542881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509" y="275247"/>
            <a:ext cx="10973011" cy="1142647"/>
          </a:xfrm>
          <a:prstGeom prst="rect">
            <a:avLst/>
          </a:prstGeom>
        </p:spPr>
        <p:txBody>
          <a:bodyPr lIns="91327" tIns="45686" rIns="91327" bIns="45686"/>
          <a:lstStyle/>
          <a:p>
            <a:r>
              <a:rPr lang="zh-CN" altLang="en-US"/>
              <a:t>单击此处编辑母版标题样式</a:t>
            </a:r>
          </a:p>
        </p:txBody>
      </p:sp>
      <p:sp>
        <p:nvSpPr>
          <p:cNvPr id="3" name="内容占位符 2"/>
          <p:cNvSpPr>
            <a:spLocks noGrp="1"/>
          </p:cNvSpPr>
          <p:nvPr>
            <p:ph sz="half" idx="1"/>
          </p:nvPr>
        </p:nvSpPr>
        <p:spPr>
          <a:xfrm>
            <a:off x="609612" y="1599757"/>
            <a:ext cx="5383865" cy="4526153"/>
          </a:xfrm>
          <a:prstGeom prst="rect">
            <a:avLst/>
          </a:prstGeom>
        </p:spPr>
        <p:txBody>
          <a:bodyPr lIns="91327" tIns="45686" rIns="91327" bIns="45686"/>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6641" y="1599757"/>
            <a:ext cx="5385983" cy="4526153"/>
          </a:xfrm>
          <a:prstGeom prst="rect">
            <a:avLst/>
          </a:prstGeom>
        </p:spPr>
        <p:txBody>
          <a:bodyPr lIns="91327" tIns="45686" rIns="91327" bIns="45686"/>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092917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509" y="275247"/>
            <a:ext cx="10973011" cy="1142647"/>
          </a:xfrm>
          <a:prstGeom prst="rect">
            <a:avLst/>
          </a:prstGeom>
        </p:spPr>
        <p:txBody>
          <a:bodyPr lIns="91327" tIns="45686" rIns="91327" bIns="45686"/>
          <a:lstStyle>
            <a:lvl1pPr>
              <a:defRPr/>
            </a:lvl1pPr>
          </a:lstStyle>
          <a:p>
            <a:r>
              <a:rPr lang="zh-CN" altLang="en-US"/>
              <a:t>单击此处编辑母版标题样式</a:t>
            </a:r>
          </a:p>
        </p:txBody>
      </p:sp>
      <p:sp>
        <p:nvSpPr>
          <p:cNvPr id="3" name="文本占位符 2"/>
          <p:cNvSpPr>
            <a:spLocks noGrp="1"/>
          </p:cNvSpPr>
          <p:nvPr>
            <p:ph type="body" idx="1"/>
          </p:nvPr>
        </p:nvSpPr>
        <p:spPr>
          <a:xfrm>
            <a:off x="609604" y="1534133"/>
            <a:ext cx="5385983" cy="641151"/>
          </a:xfrm>
          <a:prstGeom prst="rect">
            <a:avLst/>
          </a:prstGeom>
        </p:spPr>
        <p:txBody>
          <a:bodyPr lIns="91327" tIns="45686" rIns="91327" bIns="45686" anchor="b"/>
          <a:lstStyle>
            <a:lvl1pPr marL="0" indent="0">
              <a:buNone/>
              <a:defRPr sz="3200" b="1"/>
            </a:lvl1pPr>
            <a:lvl2pPr marL="608773" indent="0">
              <a:buNone/>
              <a:defRPr sz="2700" b="1"/>
            </a:lvl2pPr>
            <a:lvl3pPr marL="1216954" indent="0">
              <a:buNone/>
              <a:defRPr sz="2400" b="1"/>
            </a:lvl3pPr>
            <a:lvl4pPr marL="1825744" indent="0">
              <a:buNone/>
              <a:defRPr sz="2100" b="1"/>
            </a:lvl4pPr>
            <a:lvl5pPr marL="2434545" indent="0">
              <a:buNone/>
              <a:defRPr sz="2100" b="1"/>
            </a:lvl5pPr>
            <a:lvl6pPr marL="3042684" indent="0">
              <a:buNone/>
              <a:defRPr sz="2100" b="1"/>
            </a:lvl6pPr>
            <a:lvl7pPr marL="3651455" indent="0">
              <a:buNone/>
              <a:defRPr sz="2100" b="1"/>
            </a:lvl7pPr>
            <a:lvl8pPr marL="4260258" indent="0">
              <a:buNone/>
              <a:defRPr sz="2100" b="1"/>
            </a:lvl8pPr>
            <a:lvl9pPr marL="4869048" indent="0">
              <a:buNone/>
              <a:defRPr sz="2100" b="1"/>
            </a:lvl9pPr>
          </a:lstStyle>
          <a:p>
            <a:pPr lvl="0"/>
            <a:r>
              <a:rPr lang="zh-CN" altLang="en-US"/>
              <a:t>单击此处编辑母版文本样式</a:t>
            </a:r>
          </a:p>
        </p:txBody>
      </p:sp>
      <p:sp>
        <p:nvSpPr>
          <p:cNvPr id="4" name="内容占位符 3"/>
          <p:cNvSpPr>
            <a:spLocks noGrp="1"/>
          </p:cNvSpPr>
          <p:nvPr>
            <p:ph sz="half" idx="2"/>
          </p:nvPr>
        </p:nvSpPr>
        <p:spPr>
          <a:xfrm>
            <a:off x="609604" y="2175307"/>
            <a:ext cx="5385983" cy="3950599"/>
          </a:xfrm>
          <a:prstGeom prst="rect">
            <a:avLst/>
          </a:prstGeom>
        </p:spPr>
        <p:txBody>
          <a:bodyPr lIns="91327" tIns="45686" rIns="91327" bIns="45686"/>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4525" y="1534133"/>
            <a:ext cx="5388097" cy="641151"/>
          </a:xfrm>
          <a:prstGeom prst="rect">
            <a:avLst/>
          </a:prstGeom>
        </p:spPr>
        <p:txBody>
          <a:bodyPr lIns="91327" tIns="45686" rIns="91327" bIns="45686" anchor="b"/>
          <a:lstStyle>
            <a:lvl1pPr marL="0" indent="0">
              <a:buNone/>
              <a:defRPr sz="3200" b="1"/>
            </a:lvl1pPr>
            <a:lvl2pPr marL="608773" indent="0">
              <a:buNone/>
              <a:defRPr sz="2700" b="1"/>
            </a:lvl2pPr>
            <a:lvl3pPr marL="1216954" indent="0">
              <a:buNone/>
              <a:defRPr sz="2400" b="1"/>
            </a:lvl3pPr>
            <a:lvl4pPr marL="1825744" indent="0">
              <a:buNone/>
              <a:defRPr sz="2100" b="1"/>
            </a:lvl4pPr>
            <a:lvl5pPr marL="2434545" indent="0">
              <a:buNone/>
              <a:defRPr sz="2100" b="1"/>
            </a:lvl5pPr>
            <a:lvl6pPr marL="3042684" indent="0">
              <a:buNone/>
              <a:defRPr sz="2100" b="1"/>
            </a:lvl6pPr>
            <a:lvl7pPr marL="3651455" indent="0">
              <a:buNone/>
              <a:defRPr sz="2100" b="1"/>
            </a:lvl7pPr>
            <a:lvl8pPr marL="4260258" indent="0">
              <a:buNone/>
              <a:defRPr sz="2100" b="1"/>
            </a:lvl8pPr>
            <a:lvl9pPr marL="4869048" indent="0">
              <a:buNone/>
              <a:defRPr sz="2100" b="1"/>
            </a:lvl9pPr>
          </a:lstStyle>
          <a:p>
            <a:pPr lvl="0"/>
            <a:r>
              <a:rPr lang="zh-CN" altLang="en-US"/>
              <a:t>单击此处编辑母版文本样式</a:t>
            </a:r>
          </a:p>
        </p:txBody>
      </p:sp>
      <p:sp>
        <p:nvSpPr>
          <p:cNvPr id="6" name="内容占位符 5"/>
          <p:cNvSpPr>
            <a:spLocks noGrp="1"/>
          </p:cNvSpPr>
          <p:nvPr>
            <p:ph sz="quarter" idx="4"/>
          </p:nvPr>
        </p:nvSpPr>
        <p:spPr>
          <a:xfrm>
            <a:off x="6194525" y="2175307"/>
            <a:ext cx="5388097" cy="3950599"/>
          </a:xfrm>
          <a:prstGeom prst="rect">
            <a:avLst/>
          </a:prstGeom>
        </p:spPr>
        <p:txBody>
          <a:bodyPr lIns="91327" tIns="45686" rIns="91327" bIns="45686"/>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3506104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43" y="1200271"/>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12" y="1200271"/>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2026/1/31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337181965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509" y="275247"/>
            <a:ext cx="10973011" cy="1142647"/>
          </a:xfrm>
          <a:prstGeom prst="rect">
            <a:avLst/>
          </a:prstGeom>
        </p:spPr>
        <p:txBody>
          <a:bodyPr lIns="91327" tIns="45686" rIns="91327" bIns="45686"/>
          <a:lstStyle/>
          <a:p>
            <a:r>
              <a:rPr lang="zh-CN" altLang="en-US"/>
              <a:t>单击此处编辑母版标题样式</a:t>
            </a:r>
          </a:p>
        </p:txBody>
      </p:sp>
    </p:spTree>
    <p:extLst>
      <p:ext uri="{BB962C8B-B14F-4D97-AF65-F5344CB8AC3E}">
        <p14:creationId xmlns:p14="http://schemas.microsoft.com/office/powerpoint/2010/main" val="235058837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14103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95" y="273101"/>
            <a:ext cx="4010388" cy="1161691"/>
          </a:xfrm>
          <a:prstGeom prst="rect">
            <a:avLst/>
          </a:prstGeom>
        </p:spPr>
        <p:txBody>
          <a:bodyPr lIns="91327" tIns="45686" rIns="91327" bIns="45686" anchor="b"/>
          <a:lstStyle>
            <a:lvl1pPr algn="l">
              <a:defRPr sz="2700" b="1"/>
            </a:lvl1pPr>
          </a:lstStyle>
          <a:p>
            <a:r>
              <a:rPr lang="zh-CN" altLang="en-US"/>
              <a:t>单击此处编辑母版标题样式</a:t>
            </a:r>
          </a:p>
        </p:txBody>
      </p:sp>
      <p:sp>
        <p:nvSpPr>
          <p:cNvPr id="3" name="内容占位符 2"/>
          <p:cNvSpPr>
            <a:spLocks noGrp="1"/>
          </p:cNvSpPr>
          <p:nvPr>
            <p:ph idx="1"/>
          </p:nvPr>
        </p:nvSpPr>
        <p:spPr>
          <a:xfrm>
            <a:off x="4765912" y="273100"/>
            <a:ext cx="6816600" cy="5852893"/>
          </a:xfrm>
          <a:prstGeom prst="rect">
            <a:avLst/>
          </a:prstGeom>
        </p:spPr>
        <p:txBody>
          <a:bodyPr lIns="91327" tIns="45686" rIns="91327" bIns="45686"/>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495" y="1434669"/>
            <a:ext cx="4010388" cy="4691203"/>
          </a:xfrm>
          <a:prstGeom prst="rect">
            <a:avLst/>
          </a:prstGeom>
        </p:spPr>
        <p:txBody>
          <a:bodyPr lIns="91327" tIns="45686" rIns="91327" bIns="45686"/>
          <a:lstStyle>
            <a:lvl1pPr marL="0" indent="0">
              <a:buNone/>
              <a:defRPr sz="1900"/>
            </a:lvl1pPr>
            <a:lvl2pPr marL="608773" indent="0">
              <a:buNone/>
              <a:defRPr sz="1600"/>
            </a:lvl2pPr>
            <a:lvl3pPr marL="1216954" indent="0">
              <a:buNone/>
              <a:defRPr sz="1300"/>
            </a:lvl3pPr>
            <a:lvl4pPr marL="1825744" indent="0">
              <a:buNone/>
              <a:defRPr sz="1200"/>
            </a:lvl4pPr>
            <a:lvl5pPr marL="2434545" indent="0">
              <a:buNone/>
              <a:defRPr sz="1200"/>
            </a:lvl5pPr>
            <a:lvl6pPr marL="3042684" indent="0">
              <a:buNone/>
              <a:defRPr sz="1200"/>
            </a:lvl6pPr>
            <a:lvl7pPr marL="3651455" indent="0">
              <a:buNone/>
              <a:defRPr sz="1200"/>
            </a:lvl7pPr>
            <a:lvl8pPr marL="4260258" indent="0">
              <a:buNone/>
              <a:defRPr sz="1200"/>
            </a:lvl8pPr>
            <a:lvl9pPr marL="4869048"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135616869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308" y="4801237"/>
            <a:ext cx="7316045" cy="567092"/>
          </a:xfrm>
          <a:prstGeom prst="rect">
            <a:avLst/>
          </a:prstGeom>
        </p:spPr>
        <p:txBody>
          <a:bodyPr lIns="91327" tIns="45686" rIns="91327" bIns="45686" anchor="b"/>
          <a:lstStyle>
            <a:lvl1pPr algn="l">
              <a:defRPr sz="2700" b="1"/>
            </a:lvl1pPr>
          </a:lstStyle>
          <a:p>
            <a:r>
              <a:rPr lang="zh-CN" altLang="en-US"/>
              <a:t>单击此处编辑母版标题样式</a:t>
            </a:r>
          </a:p>
        </p:txBody>
      </p:sp>
      <p:sp>
        <p:nvSpPr>
          <p:cNvPr id="3" name="图片占位符 2"/>
          <p:cNvSpPr>
            <a:spLocks noGrp="1"/>
          </p:cNvSpPr>
          <p:nvPr>
            <p:ph type="pic" idx="1"/>
          </p:nvPr>
        </p:nvSpPr>
        <p:spPr>
          <a:xfrm>
            <a:off x="2389308" y="613697"/>
            <a:ext cx="7316045" cy="4113531"/>
          </a:xfrm>
          <a:prstGeom prst="rect">
            <a:avLst/>
          </a:prstGeom>
        </p:spPr>
        <p:txBody>
          <a:bodyPr lIns="91327" tIns="45686" rIns="91327" bIns="45686"/>
          <a:lstStyle>
            <a:lvl1pPr marL="0" indent="0">
              <a:buNone/>
              <a:defRPr sz="4300"/>
            </a:lvl1pPr>
            <a:lvl2pPr marL="608773" indent="0">
              <a:buNone/>
              <a:defRPr sz="3700"/>
            </a:lvl2pPr>
            <a:lvl3pPr marL="1216954" indent="0">
              <a:buNone/>
              <a:defRPr sz="3200"/>
            </a:lvl3pPr>
            <a:lvl4pPr marL="1825744" indent="0">
              <a:buNone/>
              <a:defRPr sz="2700"/>
            </a:lvl4pPr>
            <a:lvl5pPr marL="2434545" indent="0">
              <a:buNone/>
              <a:defRPr sz="2700"/>
            </a:lvl5pPr>
            <a:lvl6pPr marL="3042684" indent="0">
              <a:buNone/>
              <a:defRPr sz="2700"/>
            </a:lvl6pPr>
            <a:lvl7pPr marL="3651455" indent="0">
              <a:buNone/>
              <a:defRPr sz="2700"/>
            </a:lvl7pPr>
            <a:lvl8pPr marL="4260258" indent="0">
              <a:buNone/>
              <a:defRPr sz="2700"/>
            </a:lvl8pPr>
            <a:lvl9pPr marL="4869048" indent="0">
              <a:buNone/>
              <a:defRPr sz="2700"/>
            </a:lvl9pPr>
          </a:lstStyle>
          <a:p>
            <a:endParaRPr lang="zh-CN" altLang="en-US"/>
          </a:p>
        </p:txBody>
      </p:sp>
      <p:sp>
        <p:nvSpPr>
          <p:cNvPr id="4" name="文本占位符 3"/>
          <p:cNvSpPr>
            <a:spLocks noGrp="1"/>
          </p:cNvSpPr>
          <p:nvPr>
            <p:ph type="body" sz="half" idx="2"/>
          </p:nvPr>
        </p:nvSpPr>
        <p:spPr>
          <a:xfrm>
            <a:off x="2389308" y="5368460"/>
            <a:ext cx="7316045" cy="804085"/>
          </a:xfrm>
          <a:prstGeom prst="rect">
            <a:avLst/>
          </a:prstGeom>
        </p:spPr>
        <p:txBody>
          <a:bodyPr lIns="91327" tIns="45686" rIns="91327" bIns="45686"/>
          <a:lstStyle>
            <a:lvl1pPr marL="0" indent="0">
              <a:buNone/>
              <a:defRPr sz="1900"/>
            </a:lvl1pPr>
            <a:lvl2pPr marL="608773" indent="0">
              <a:buNone/>
              <a:defRPr sz="1600"/>
            </a:lvl2pPr>
            <a:lvl3pPr marL="1216954" indent="0">
              <a:buNone/>
              <a:defRPr sz="1300"/>
            </a:lvl3pPr>
            <a:lvl4pPr marL="1825744" indent="0">
              <a:buNone/>
              <a:defRPr sz="1200"/>
            </a:lvl4pPr>
            <a:lvl5pPr marL="2434545" indent="0">
              <a:buNone/>
              <a:defRPr sz="1200"/>
            </a:lvl5pPr>
            <a:lvl6pPr marL="3042684" indent="0">
              <a:buNone/>
              <a:defRPr sz="1200"/>
            </a:lvl6pPr>
            <a:lvl7pPr marL="3651455" indent="0">
              <a:buNone/>
              <a:defRPr sz="1200"/>
            </a:lvl7pPr>
            <a:lvl8pPr marL="4260258" indent="0">
              <a:buNone/>
              <a:defRPr sz="1200"/>
            </a:lvl8pPr>
            <a:lvl9pPr marL="4869048"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422936014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509" y="275247"/>
            <a:ext cx="10973011" cy="1142647"/>
          </a:xfrm>
          <a:prstGeom prst="rect">
            <a:avLst/>
          </a:prstGeom>
        </p:spPr>
        <p:txBody>
          <a:bodyPr lIns="91327" tIns="45686" rIns="91327" bIns="45686"/>
          <a:lstStyle/>
          <a:p>
            <a:r>
              <a:rPr lang="zh-CN" altLang="en-US"/>
              <a:t>单击此处编辑母版标题样式</a:t>
            </a:r>
          </a:p>
        </p:txBody>
      </p:sp>
      <p:sp>
        <p:nvSpPr>
          <p:cNvPr id="3" name="竖排文字占位符 2"/>
          <p:cNvSpPr>
            <a:spLocks noGrp="1"/>
          </p:cNvSpPr>
          <p:nvPr>
            <p:ph type="body" orient="vert" idx="1"/>
          </p:nvPr>
        </p:nvSpPr>
        <p:spPr>
          <a:xfrm>
            <a:off x="609509" y="1599757"/>
            <a:ext cx="10973011" cy="4526153"/>
          </a:xfrm>
          <a:prstGeom prst="rect">
            <a:avLst/>
          </a:prstGeom>
        </p:spPr>
        <p:txBody>
          <a:bodyPr vert="eaVert" lIns="91327" tIns="45686" rIns="91327" bIns="4568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110000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783" y="275137"/>
            <a:ext cx="2742724" cy="5850779"/>
          </a:xfrm>
          <a:prstGeom prst="rect">
            <a:avLst/>
          </a:prstGeom>
        </p:spPr>
        <p:txBody>
          <a:bodyPr vert="eaVert" lIns="91327" tIns="45686" rIns="91327" bIns="45686"/>
          <a:lstStyle/>
          <a:p>
            <a:r>
              <a:rPr lang="zh-CN" altLang="en-US"/>
              <a:t>单击此处编辑母版标题样式</a:t>
            </a:r>
          </a:p>
        </p:txBody>
      </p:sp>
      <p:sp>
        <p:nvSpPr>
          <p:cNvPr id="3" name="竖排文字占位符 2"/>
          <p:cNvSpPr>
            <a:spLocks noGrp="1"/>
          </p:cNvSpPr>
          <p:nvPr>
            <p:ph type="body" orient="vert" idx="1"/>
          </p:nvPr>
        </p:nvSpPr>
        <p:spPr>
          <a:xfrm>
            <a:off x="609505" y="275137"/>
            <a:ext cx="8027123" cy="5850779"/>
          </a:xfrm>
          <a:prstGeom prst="rect">
            <a:avLst/>
          </a:prstGeom>
        </p:spPr>
        <p:txBody>
          <a:bodyPr vert="eaVert" lIns="91327" tIns="45686" rIns="91327" bIns="4568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678584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CB2931F4-194C-4DD9-9505-42FC048612EF}" type="datetimeFigureOut">
              <a:rPr lang="zh-CN" altLang="en-US" smtClean="0">
                <a:solidFill>
                  <a:prstClr val="black">
                    <a:tint val="75000"/>
                  </a:prstClr>
                </a:solidFill>
              </a:rPr>
              <a:pPr/>
              <a:t>2026/1/31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2FAB2A2D-5054-49A2-BEE4-C9F6B6DAB1E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49626393"/>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2F129-90FF-4ADA-94A2-CDCEF553300F}"/>
              </a:ext>
            </a:extLst>
          </p:cNvPr>
          <p:cNvSpPr>
            <a:spLocks noGrp="1"/>
          </p:cNvSpPr>
          <p:nvPr>
            <p:ph type="ctrTitle"/>
          </p:nvPr>
        </p:nvSpPr>
        <p:spPr>
          <a:xfrm>
            <a:off x="1524008"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DB60E8-E50A-4E3F-8DE7-6DA702B78A1C}"/>
              </a:ext>
            </a:extLst>
          </p:cNvPr>
          <p:cNvSpPr>
            <a:spLocks noGrp="1"/>
          </p:cNvSpPr>
          <p:nvPr>
            <p:ph type="subTitle" idx="1"/>
          </p:nvPr>
        </p:nvSpPr>
        <p:spPr>
          <a:xfrm>
            <a:off x="1524008"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36C152-481F-4A03-9437-E6E65AB1D967}"/>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1/31/2026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DCC40E8-0DA8-42C3-B0B6-DE0904F46A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7F6C3AC-82B1-487D-BB5F-6B5D471A050A}"/>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18614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A09E0-5B13-4AF1-9043-4909F788FF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55E395-1BDB-4D6B-B9CB-BD020D531F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7F7379-4ED8-4764-919B-8DB61A04F406}"/>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1/31/2026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4AAB636-E17B-4920-AE8F-39925D0759D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7B320DD-672E-4C7C-8306-FBF8985806F8}"/>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8920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1DBC2-D00C-49ED-91B5-CEC46212C776}"/>
              </a:ext>
            </a:extLst>
          </p:cNvPr>
          <p:cNvSpPr>
            <a:spLocks noGrp="1"/>
          </p:cNvSpPr>
          <p:nvPr>
            <p:ph type="title"/>
          </p:nvPr>
        </p:nvSpPr>
        <p:spPr>
          <a:xfrm>
            <a:off x="831857" y="170981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2FA47C-8844-4976-941C-310347EEF34F}"/>
              </a:ext>
            </a:extLst>
          </p:cNvPr>
          <p:cNvSpPr>
            <a:spLocks noGrp="1"/>
          </p:cNvSpPr>
          <p:nvPr>
            <p:ph type="body" idx="1"/>
          </p:nvPr>
        </p:nvSpPr>
        <p:spPr>
          <a:xfrm>
            <a:off x="831857" y="458953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1DBBBB-AA5A-43A6-95E2-CA1CC5DBD8F9}"/>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1/31/2026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D55BED3-CA2B-47DC-AA0B-F1B294751D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665BAD4-9331-4E2C-BCBB-F9D88C519AE1}"/>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563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45" y="274640"/>
            <a:ext cx="10972801"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88" y="1535137"/>
            <a:ext cx="5386917" cy="639763"/>
          </a:xfrm>
        </p:spPr>
        <p:txBody>
          <a:bodyPr anchor="b"/>
          <a:lstStyle>
            <a:lvl1pPr marL="0" indent="0">
              <a:buNone/>
              <a:defRPr sz="3200" b="1"/>
            </a:lvl1pPr>
            <a:lvl2pPr marL="603540" indent="0">
              <a:buNone/>
              <a:defRPr sz="2700" b="1"/>
            </a:lvl2pPr>
            <a:lvl3pPr marL="1207080" indent="0">
              <a:buNone/>
              <a:defRPr sz="2400" b="1"/>
            </a:lvl3pPr>
            <a:lvl4pPr marL="1810618" indent="0">
              <a:buNone/>
              <a:defRPr sz="2100" b="1"/>
            </a:lvl4pPr>
            <a:lvl5pPr marL="2414165" indent="0">
              <a:buNone/>
              <a:defRPr sz="2100" b="1"/>
            </a:lvl5pPr>
            <a:lvl6pPr marL="3017680" indent="0">
              <a:buNone/>
              <a:defRPr sz="2100" b="1"/>
            </a:lvl6pPr>
            <a:lvl7pPr marL="3621245" indent="0">
              <a:buNone/>
              <a:defRPr sz="2100" b="1"/>
            </a:lvl7pPr>
            <a:lvl8pPr marL="4224785" indent="0">
              <a:buNone/>
              <a:defRPr sz="2100" b="1"/>
            </a:lvl8pPr>
            <a:lvl9pPr marL="4828339" indent="0">
              <a:buNone/>
              <a:defRPr sz="2100" b="1"/>
            </a:lvl9pPr>
          </a:lstStyle>
          <a:p>
            <a:pPr lvl="0"/>
            <a:r>
              <a:rPr lang="zh-CN" altLang="en-US" smtClean="0"/>
              <a:t>单击此处编辑母版文本样式</a:t>
            </a:r>
          </a:p>
        </p:txBody>
      </p:sp>
      <p:sp>
        <p:nvSpPr>
          <p:cNvPr id="4" name="内容占位符 3"/>
          <p:cNvSpPr>
            <a:spLocks noGrp="1"/>
          </p:cNvSpPr>
          <p:nvPr>
            <p:ph sz="half" idx="2"/>
          </p:nvPr>
        </p:nvSpPr>
        <p:spPr>
          <a:xfrm>
            <a:off x="609688"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584" y="1535137"/>
            <a:ext cx="5389033" cy="639763"/>
          </a:xfrm>
        </p:spPr>
        <p:txBody>
          <a:bodyPr anchor="b"/>
          <a:lstStyle>
            <a:lvl1pPr marL="0" indent="0">
              <a:buNone/>
              <a:defRPr sz="3200" b="1"/>
            </a:lvl1pPr>
            <a:lvl2pPr marL="603540" indent="0">
              <a:buNone/>
              <a:defRPr sz="2700" b="1"/>
            </a:lvl2pPr>
            <a:lvl3pPr marL="1207080" indent="0">
              <a:buNone/>
              <a:defRPr sz="2400" b="1"/>
            </a:lvl3pPr>
            <a:lvl4pPr marL="1810618" indent="0">
              <a:buNone/>
              <a:defRPr sz="2100" b="1"/>
            </a:lvl4pPr>
            <a:lvl5pPr marL="2414165" indent="0">
              <a:buNone/>
              <a:defRPr sz="2100" b="1"/>
            </a:lvl5pPr>
            <a:lvl6pPr marL="3017680" indent="0">
              <a:buNone/>
              <a:defRPr sz="2100" b="1"/>
            </a:lvl6pPr>
            <a:lvl7pPr marL="3621245" indent="0">
              <a:buNone/>
              <a:defRPr sz="2100" b="1"/>
            </a:lvl7pPr>
            <a:lvl8pPr marL="4224785" indent="0">
              <a:buNone/>
              <a:defRPr sz="2100" b="1"/>
            </a:lvl8pPr>
            <a:lvl9pPr marL="4828339" indent="0">
              <a:buNone/>
              <a:defRPr sz="2100" b="1"/>
            </a:lvl9pPr>
          </a:lstStyle>
          <a:p>
            <a:pPr lvl="0"/>
            <a:r>
              <a:rPr lang="zh-CN" altLang="en-US" smtClean="0"/>
              <a:t>单击此处编辑母版文本样式</a:t>
            </a:r>
          </a:p>
        </p:txBody>
      </p:sp>
      <p:sp>
        <p:nvSpPr>
          <p:cNvPr id="6" name="内容占位符 5"/>
          <p:cNvSpPr>
            <a:spLocks noGrp="1"/>
          </p:cNvSpPr>
          <p:nvPr>
            <p:ph sz="quarter" idx="4"/>
          </p:nvPr>
        </p:nvSpPr>
        <p:spPr>
          <a:xfrm>
            <a:off x="6193584"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2026/1/31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48197696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99B3F-1C80-4C45-BB1E-90CE559E17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638D5A-7841-4F56-8C21-26BFE559D80C}"/>
              </a:ext>
            </a:extLst>
          </p:cNvPr>
          <p:cNvSpPr>
            <a:spLocks noGrp="1"/>
          </p:cNvSpPr>
          <p:nvPr>
            <p:ph sz="half" idx="1"/>
          </p:nvPr>
        </p:nvSpPr>
        <p:spPr>
          <a:xfrm>
            <a:off x="838215"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E30F4B-1225-475F-A7A7-56F73044F7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950CB3-C0D9-4F40-A5FD-42F7E5481143}"/>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1/31/2026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FEE7E79-A2DD-41F2-99B0-C9739066309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F0F8266-90A3-4FA6-9DFC-A38B77F635EE}"/>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41563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3B7E4-2452-4ED7-8B9B-2E40A80A0802}"/>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FE3C08-0FF0-46B7-A3DE-D4BB3E355371}"/>
              </a:ext>
            </a:extLst>
          </p:cNvPr>
          <p:cNvSpPr>
            <a:spLocks noGrp="1"/>
          </p:cNvSpPr>
          <p:nvPr>
            <p:ph type="body" idx="1"/>
          </p:nvPr>
        </p:nvSpPr>
        <p:spPr>
          <a:xfrm>
            <a:off x="839805"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517F0E-8081-4430-ABDF-F65E7EA2719B}"/>
              </a:ext>
            </a:extLst>
          </p:cNvPr>
          <p:cNvSpPr>
            <a:spLocks noGrp="1"/>
          </p:cNvSpPr>
          <p:nvPr>
            <p:ph sz="half" idx="2"/>
          </p:nvPr>
        </p:nvSpPr>
        <p:spPr>
          <a:xfrm>
            <a:off x="839805"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EB69E1-0BAA-44E8-85C5-17ECE8800852}"/>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F305E8-BE40-4715-BB97-EFA7255EDA0B}"/>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0D0EC4-2D7E-4FF8-87E4-7F53C396C395}"/>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1/31/2026</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28064591-DF8F-4668-A38A-53D818C541C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C76EEB9C-08D7-4720-A16F-C6639FC09D04}"/>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44029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45687-CD34-4180-88A2-82C25321F4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0FC129-A615-41B3-9096-91ACFC55E241}"/>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1/31/2026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17F5ED7-5E09-4094-B9D5-40900AE96B2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2EBBCDE6-0BC8-4BE5-9C51-56B65C67D696}"/>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80168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9D04B3-6995-4FA2-8A50-2BC4BA10FE43}"/>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1/31/2026</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50A70B7-2D5F-46E9-875F-E79C10E9980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5D4A25AA-4104-4E4A-A3D4-9ACBC95FE414}"/>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2174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D6C0C-D32A-4F84-B0B3-F2C668F24BBE}"/>
              </a:ext>
            </a:extLst>
          </p:cNvPr>
          <p:cNvSpPr>
            <a:spLocks noGrp="1"/>
          </p:cNvSpPr>
          <p:nvPr>
            <p:ph type="title"/>
          </p:nvPr>
        </p:nvSpPr>
        <p:spPr>
          <a:xfrm>
            <a:off x="839804"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98DB60-57E8-4760-A905-FAE26B492B69}"/>
              </a:ext>
            </a:extLst>
          </p:cNvPr>
          <p:cNvSpPr>
            <a:spLocks noGrp="1"/>
          </p:cNvSpPr>
          <p:nvPr>
            <p:ph idx="1"/>
          </p:nvPr>
        </p:nvSpPr>
        <p:spPr>
          <a:xfrm>
            <a:off x="5183195" y="98749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3EE6F7-94F2-4FE0-9B5E-6D38171CCCFF}"/>
              </a:ext>
            </a:extLst>
          </p:cNvPr>
          <p:cNvSpPr>
            <a:spLocks noGrp="1"/>
          </p:cNvSpPr>
          <p:nvPr>
            <p:ph type="body" sz="half" idx="2"/>
          </p:nvPr>
        </p:nvSpPr>
        <p:spPr>
          <a:xfrm>
            <a:off x="839804"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19B945-359C-4D18-816B-1FEE30434B8B}"/>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1/31/2026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12714AE-0D85-4D73-A53E-695D1308C08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A4D5542-95F7-4313-A897-29D307F65993}"/>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5353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829C2-58CB-4F8F-9EC9-AF03FD94865F}"/>
              </a:ext>
            </a:extLst>
          </p:cNvPr>
          <p:cNvSpPr>
            <a:spLocks noGrp="1"/>
          </p:cNvSpPr>
          <p:nvPr>
            <p:ph type="title"/>
          </p:nvPr>
        </p:nvSpPr>
        <p:spPr>
          <a:xfrm>
            <a:off x="839804"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584F3A-F544-43DE-A09F-E4ED0CB10BA5}"/>
              </a:ext>
            </a:extLst>
          </p:cNvPr>
          <p:cNvSpPr>
            <a:spLocks noGrp="1"/>
          </p:cNvSpPr>
          <p:nvPr>
            <p:ph type="pic" idx="1"/>
          </p:nvPr>
        </p:nvSpPr>
        <p:spPr>
          <a:xfrm>
            <a:off x="5183195" y="98749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46C6DE-FA30-4B41-898C-484A4A37682D}"/>
              </a:ext>
            </a:extLst>
          </p:cNvPr>
          <p:cNvSpPr>
            <a:spLocks noGrp="1"/>
          </p:cNvSpPr>
          <p:nvPr>
            <p:ph type="body" sz="half" idx="2"/>
          </p:nvPr>
        </p:nvSpPr>
        <p:spPr>
          <a:xfrm>
            <a:off x="839804"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676153-BA8A-4BBA-9949-155A14217B0C}"/>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1/31/2026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0DF939C-0BEA-4A43-A241-856BDD0772E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F4B2F75-4F98-483D-B406-D6BECD0438B3}"/>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32448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29BFA-19C0-45A0-8F31-D00C747AD0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84C848-7F9E-48BA-A087-12DD686D58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1382BC-525E-4BD5-8EE2-0767AFC3B98A}"/>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1/31/2026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3313517-C97F-4DED-87F6-A477E850F8E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1A8AFCD-8EB7-4E89-9483-D3C2239D404A}"/>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18865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6FB53A-9F17-42C4-BB39-0D9725405135}"/>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62A8B0-01FF-4A8E-B113-4819253112B4}"/>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19713C-F0D9-48AB-96B0-BDE279F4DDB2}"/>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1/31/2026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92071-94F3-49E9-A3F1-EFFDCE9AE49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296D22C-55D5-4EE2-A84D-5EB19DF3C339}"/>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99996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527388" y="6492947"/>
            <a:ext cx="2844800" cy="365125"/>
          </a:xfrm>
          <a:prstGeom prst="rect">
            <a:avLst/>
          </a:prstGeom>
        </p:spPr>
        <p:txBody>
          <a:bodyPr/>
          <a:lstStyle/>
          <a:p>
            <a:fld id="{CF8F6668-2E51-422E-B119-8531E00EBE05}" type="datetime1">
              <a:rPr lang="zh-CN" altLang="en-US" smtClean="0">
                <a:solidFill>
                  <a:prstClr val="black">
                    <a:tint val="75000"/>
                  </a:prstClr>
                </a:solidFill>
              </a:rPr>
              <a:pPr/>
              <a:t>2026/1/31</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8" y="6356423"/>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11245641" y="6501414"/>
            <a:ext cx="485529" cy="365125"/>
          </a:xfrm>
          <a:prstGeom prst="rect">
            <a:avLst/>
          </a:prstGeom>
        </p:spPr>
        <p:txBody>
          <a:bodyPr/>
          <a:lstStyle/>
          <a:p>
            <a:fld id="{FB851DA4-9CCF-4E60-BC8E-8CAEAF5A4C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82320919"/>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94965" y="1619409"/>
            <a:ext cx="7874939" cy="111699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89817" y="2953019"/>
            <a:ext cx="6485243" cy="1331713"/>
          </a:xfrm>
        </p:spPr>
        <p:txBody>
          <a:bodyPr/>
          <a:lstStyle>
            <a:lvl1pPr marL="0" indent="0" algn="ctr">
              <a:buNone/>
              <a:defRPr>
                <a:solidFill>
                  <a:schemeClr val="tx1">
                    <a:tint val="75000"/>
                  </a:schemeClr>
                </a:solidFill>
              </a:defRPr>
            </a:lvl1pPr>
            <a:lvl2pPr marL="455144" indent="0" algn="ctr">
              <a:buNone/>
              <a:defRPr>
                <a:solidFill>
                  <a:schemeClr val="tx1">
                    <a:tint val="75000"/>
                  </a:schemeClr>
                </a:solidFill>
              </a:defRPr>
            </a:lvl2pPr>
            <a:lvl3pPr marL="910321" indent="0" algn="ctr">
              <a:buNone/>
              <a:defRPr>
                <a:solidFill>
                  <a:schemeClr val="tx1">
                    <a:tint val="75000"/>
                  </a:schemeClr>
                </a:solidFill>
              </a:defRPr>
            </a:lvl3pPr>
            <a:lvl4pPr marL="1365496" indent="0" algn="ctr">
              <a:buNone/>
              <a:defRPr>
                <a:solidFill>
                  <a:schemeClr val="tx1">
                    <a:tint val="75000"/>
                  </a:schemeClr>
                </a:solidFill>
              </a:defRPr>
            </a:lvl4pPr>
            <a:lvl5pPr marL="1820641" indent="0" algn="ctr">
              <a:buNone/>
              <a:defRPr>
                <a:solidFill>
                  <a:schemeClr val="tx1">
                    <a:tint val="75000"/>
                  </a:schemeClr>
                </a:solidFill>
              </a:defRPr>
            </a:lvl5pPr>
            <a:lvl6pPr marL="2275823" indent="0" algn="ctr">
              <a:buNone/>
              <a:defRPr>
                <a:solidFill>
                  <a:schemeClr val="tx1">
                    <a:tint val="75000"/>
                  </a:schemeClr>
                </a:solidFill>
              </a:defRPr>
            </a:lvl6pPr>
            <a:lvl7pPr marL="2730949" indent="0" algn="ctr">
              <a:buNone/>
              <a:defRPr>
                <a:solidFill>
                  <a:schemeClr val="tx1">
                    <a:tint val="75000"/>
                  </a:schemeClr>
                </a:solidFill>
              </a:defRPr>
            </a:lvl7pPr>
            <a:lvl8pPr marL="3186088" indent="0" algn="ctr">
              <a:buNone/>
              <a:defRPr>
                <a:solidFill>
                  <a:schemeClr val="tx1">
                    <a:tint val="75000"/>
                  </a:schemeClr>
                </a:solidFill>
              </a:defRPr>
            </a:lvl8pPr>
            <a:lvl9pPr marL="364123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1/31/2026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1800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2026/1/31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312595014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1/31/2026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0224032"/>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1881" y="3348595"/>
            <a:ext cx="7874939" cy="1034972"/>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31881" y="2209007"/>
            <a:ext cx="7874939" cy="1139917"/>
          </a:xfrm>
        </p:spPr>
        <p:txBody>
          <a:bodyPr anchor="b"/>
          <a:lstStyle>
            <a:lvl1pPr marL="0" indent="0">
              <a:buNone/>
              <a:defRPr sz="2000">
                <a:solidFill>
                  <a:schemeClr val="tx1">
                    <a:tint val="75000"/>
                  </a:schemeClr>
                </a:solidFill>
              </a:defRPr>
            </a:lvl1pPr>
            <a:lvl2pPr marL="455144" indent="0">
              <a:buNone/>
              <a:defRPr sz="1900">
                <a:solidFill>
                  <a:schemeClr val="tx1">
                    <a:tint val="75000"/>
                  </a:schemeClr>
                </a:solidFill>
              </a:defRPr>
            </a:lvl2pPr>
            <a:lvl3pPr marL="910321" indent="0">
              <a:buNone/>
              <a:defRPr sz="1600">
                <a:solidFill>
                  <a:schemeClr val="tx1">
                    <a:tint val="75000"/>
                  </a:schemeClr>
                </a:solidFill>
              </a:defRPr>
            </a:lvl3pPr>
            <a:lvl4pPr marL="1365496" indent="0">
              <a:buNone/>
              <a:defRPr sz="1500">
                <a:solidFill>
                  <a:schemeClr val="tx1">
                    <a:tint val="75000"/>
                  </a:schemeClr>
                </a:solidFill>
              </a:defRPr>
            </a:lvl4pPr>
            <a:lvl5pPr marL="1820641" indent="0">
              <a:buNone/>
              <a:defRPr sz="1500">
                <a:solidFill>
                  <a:schemeClr val="tx1">
                    <a:tint val="75000"/>
                  </a:schemeClr>
                </a:solidFill>
              </a:defRPr>
            </a:lvl5pPr>
            <a:lvl6pPr marL="2275823" indent="0">
              <a:buNone/>
              <a:defRPr sz="1500">
                <a:solidFill>
                  <a:schemeClr val="tx1">
                    <a:tint val="75000"/>
                  </a:schemeClr>
                </a:solidFill>
              </a:defRPr>
            </a:lvl6pPr>
            <a:lvl7pPr marL="2730949" indent="0">
              <a:buNone/>
              <a:defRPr sz="1500">
                <a:solidFill>
                  <a:schemeClr val="tx1">
                    <a:tint val="75000"/>
                  </a:schemeClr>
                </a:solidFill>
              </a:defRPr>
            </a:lvl7pPr>
            <a:lvl8pPr marL="3186088" indent="0">
              <a:buNone/>
              <a:defRPr sz="1500">
                <a:solidFill>
                  <a:schemeClr val="tx1">
                    <a:tint val="75000"/>
                  </a:schemeClr>
                </a:solidFill>
              </a:defRPr>
            </a:lvl8pPr>
            <a:lvl9pPr marL="3641235"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1/31/2026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2115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232" y="1215915"/>
            <a:ext cx="4091880" cy="3439052"/>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09521" y="1215915"/>
            <a:ext cx="4091880" cy="3439052"/>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1/31/2026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27424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63284" y="1166459"/>
            <a:ext cx="4093488" cy="486124"/>
          </a:xfrm>
        </p:spPr>
        <p:txBody>
          <a:bodyPr anchor="b"/>
          <a:lstStyle>
            <a:lvl1pPr marL="0" indent="0">
              <a:buNone/>
              <a:defRPr sz="2400" b="1"/>
            </a:lvl1pPr>
            <a:lvl2pPr marL="455144" indent="0">
              <a:buNone/>
              <a:defRPr sz="2000" b="1"/>
            </a:lvl2pPr>
            <a:lvl3pPr marL="910321" indent="0">
              <a:buNone/>
              <a:defRPr sz="1900" b="1"/>
            </a:lvl3pPr>
            <a:lvl4pPr marL="1365496" indent="0">
              <a:buNone/>
              <a:defRPr sz="1600" b="1"/>
            </a:lvl4pPr>
            <a:lvl5pPr marL="1820641" indent="0">
              <a:buNone/>
              <a:defRPr sz="1600" b="1"/>
            </a:lvl5pPr>
            <a:lvl6pPr marL="2275823" indent="0">
              <a:buNone/>
              <a:defRPr sz="1600" b="1"/>
            </a:lvl6pPr>
            <a:lvl7pPr marL="2730949" indent="0">
              <a:buNone/>
              <a:defRPr sz="1600" b="1"/>
            </a:lvl7pPr>
            <a:lvl8pPr marL="3186088" indent="0">
              <a:buNone/>
              <a:defRPr sz="1600" b="1"/>
            </a:lvl8pPr>
            <a:lvl9pPr marL="364123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63284" y="1653048"/>
            <a:ext cx="4093488" cy="3002385"/>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706319" y="1166459"/>
            <a:ext cx="4095096" cy="486124"/>
          </a:xfrm>
        </p:spPr>
        <p:txBody>
          <a:bodyPr anchor="b"/>
          <a:lstStyle>
            <a:lvl1pPr marL="0" indent="0">
              <a:buNone/>
              <a:defRPr sz="2400" b="1"/>
            </a:lvl1pPr>
            <a:lvl2pPr marL="455144" indent="0">
              <a:buNone/>
              <a:defRPr sz="2000" b="1"/>
            </a:lvl2pPr>
            <a:lvl3pPr marL="910321" indent="0">
              <a:buNone/>
              <a:defRPr sz="1900" b="1"/>
            </a:lvl3pPr>
            <a:lvl4pPr marL="1365496" indent="0">
              <a:buNone/>
              <a:defRPr sz="1600" b="1"/>
            </a:lvl4pPr>
            <a:lvl5pPr marL="1820641" indent="0">
              <a:buNone/>
              <a:defRPr sz="1600" b="1"/>
            </a:lvl5pPr>
            <a:lvl6pPr marL="2275823" indent="0">
              <a:buNone/>
              <a:defRPr sz="1600" b="1"/>
            </a:lvl6pPr>
            <a:lvl7pPr marL="2730949" indent="0">
              <a:buNone/>
              <a:defRPr sz="1600" b="1"/>
            </a:lvl7pPr>
            <a:lvl8pPr marL="3186088" indent="0">
              <a:buNone/>
              <a:defRPr sz="1600" b="1"/>
            </a:lvl8pPr>
            <a:lvl9pPr marL="364123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6319" y="1653048"/>
            <a:ext cx="4095096" cy="3002385"/>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46D2C4-F5B2-4BAF-AAAA-E5719FEE0C0C}" type="datetimeFigureOut">
              <a:rPr lang="en-US" smtClean="0">
                <a:solidFill>
                  <a:prstClr val="black">
                    <a:tint val="75000"/>
                  </a:prstClr>
                </a:solidFill>
              </a:rPr>
              <a:pPr/>
              <a:t>1/31/2026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2738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46D2C4-F5B2-4BAF-AAAA-E5719FEE0C0C}" type="datetimeFigureOut">
              <a:rPr lang="en-US" smtClean="0">
                <a:solidFill>
                  <a:prstClr val="black">
                    <a:tint val="75000"/>
                  </a:prstClr>
                </a:solidFill>
              </a:rPr>
              <a:pPr/>
              <a:t>1/31/2026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70992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6D2C4-F5B2-4BAF-AAAA-E5719FEE0C0C}" type="datetimeFigureOut">
              <a:rPr lang="en-US" smtClean="0">
                <a:solidFill>
                  <a:prstClr val="black">
                    <a:tint val="75000"/>
                  </a:prstClr>
                </a:solidFill>
              </a:rPr>
              <a:pPr/>
              <a:t>1/31/2026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9569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3389" y="207477"/>
            <a:ext cx="3048003" cy="882984"/>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622371" y="207491"/>
            <a:ext cx="5179188" cy="44474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3389" y="1090551"/>
            <a:ext cx="3048003" cy="3564504"/>
          </a:xfrm>
        </p:spPr>
        <p:txBody>
          <a:bodyPr/>
          <a:lstStyle>
            <a:lvl1pPr marL="0" indent="0">
              <a:buNone/>
              <a:defRPr sz="1500"/>
            </a:lvl1pPr>
            <a:lvl2pPr marL="455144" indent="0">
              <a:buNone/>
              <a:defRPr sz="1200"/>
            </a:lvl2pPr>
            <a:lvl3pPr marL="910321" indent="0">
              <a:buNone/>
              <a:defRPr sz="1100"/>
            </a:lvl3pPr>
            <a:lvl4pPr marL="1365496" indent="0">
              <a:buNone/>
              <a:defRPr sz="900"/>
            </a:lvl4pPr>
            <a:lvl5pPr marL="1820641" indent="0">
              <a:buNone/>
              <a:defRPr sz="900"/>
            </a:lvl5pPr>
            <a:lvl6pPr marL="2275823" indent="0">
              <a:buNone/>
              <a:defRPr sz="900"/>
            </a:lvl6pPr>
            <a:lvl7pPr marL="2730949" indent="0">
              <a:buNone/>
              <a:defRPr sz="900"/>
            </a:lvl7pPr>
            <a:lvl8pPr marL="3186088" indent="0">
              <a:buNone/>
              <a:defRPr sz="900"/>
            </a:lvl8pPr>
            <a:lvl9pPr marL="364123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1/31/2026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97313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16007" y="3647739"/>
            <a:ext cx="5558780" cy="430636"/>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16007" y="465664"/>
            <a:ext cx="5558780" cy="3126631"/>
          </a:xfrm>
        </p:spPr>
        <p:txBody>
          <a:bodyPr/>
          <a:lstStyle>
            <a:lvl1pPr marL="0" indent="0">
              <a:buNone/>
              <a:defRPr sz="3200"/>
            </a:lvl1pPr>
            <a:lvl2pPr marL="455144" indent="0">
              <a:buNone/>
              <a:defRPr sz="2800"/>
            </a:lvl2pPr>
            <a:lvl3pPr marL="910321" indent="0">
              <a:buNone/>
              <a:defRPr sz="2400"/>
            </a:lvl3pPr>
            <a:lvl4pPr marL="1365496" indent="0">
              <a:buNone/>
              <a:defRPr sz="2000"/>
            </a:lvl4pPr>
            <a:lvl5pPr marL="1820641" indent="0">
              <a:buNone/>
              <a:defRPr sz="2000"/>
            </a:lvl5pPr>
            <a:lvl6pPr marL="2275823" indent="0">
              <a:buNone/>
              <a:defRPr sz="2000"/>
            </a:lvl6pPr>
            <a:lvl7pPr marL="2730949" indent="0">
              <a:buNone/>
              <a:defRPr sz="2000"/>
            </a:lvl7pPr>
            <a:lvl8pPr marL="3186088" indent="0">
              <a:buNone/>
              <a:defRPr sz="2000"/>
            </a:lvl8pPr>
            <a:lvl9pPr marL="3641235" indent="0">
              <a:buNone/>
              <a:defRPr sz="2000"/>
            </a:lvl9pPr>
          </a:lstStyle>
          <a:p>
            <a:endParaRPr lang="en-US"/>
          </a:p>
        </p:txBody>
      </p:sp>
      <p:sp>
        <p:nvSpPr>
          <p:cNvPr id="4" name="Text Placeholder 3"/>
          <p:cNvSpPr>
            <a:spLocks noGrp="1"/>
          </p:cNvSpPr>
          <p:nvPr>
            <p:ph type="body" sz="half" idx="2"/>
          </p:nvPr>
        </p:nvSpPr>
        <p:spPr>
          <a:xfrm>
            <a:off x="1816007" y="4078977"/>
            <a:ext cx="5558780" cy="611575"/>
          </a:xfrm>
        </p:spPr>
        <p:txBody>
          <a:bodyPr/>
          <a:lstStyle>
            <a:lvl1pPr marL="0" indent="0">
              <a:buNone/>
              <a:defRPr sz="1500"/>
            </a:lvl1pPr>
            <a:lvl2pPr marL="455144" indent="0">
              <a:buNone/>
              <a:defRPr sz="1200"/>
            </a:lvl2pPr>
            <a:lvl3pPr marL="910321" indent="0">
              <a:buNone/>
              <a:defRPr sz="1100"/>
            </a:lvl3pPr>
            <a:lvl4pPr marL="1365496" indent="0">
              <a:buNone/>
              <a:defRPr sz="900"/>
            </a:lvl4pPr>
            <a:lvl5pPr marL="1820641" indent="0">
              <a:buNone/>
              <a:defRPr sz="900"/>
            </a:lvl5pPr>
            <a:lvl6pPr marL="2275823" indent="0">
              <a:buNone/>
              <a:defRPr sz="900"/>
            </a:lvl6pPr>
            <a:lvl7pPr marL="2730949" indent="0">
              <a:buNone/>
              <a:defRPr sz="900"/>
            </a:lvl7pPr>
            <a:lvl8pPr marL="3186088" indent="0">
              <a:buNone/>
              <a:defRPr sz="900"/>
            </a:lvl8pPr>
            <a:lvl9pPr marL="364123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1/31/2026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47998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1/31/2026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57731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7049" y="209148"/>
            <a:ext cx="2084543" cy="444628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63488" y="209148"/>
            <a:ext cx="6099217" cy="444628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1/31/2026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8111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2026/1/31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194917750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5871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30" y="2130491"/>
            <a:ext cx="10363199"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50" y="3886204"/>
            <a:ext cx="8534401" cy="1752600"/>
          </a:xfrm>
        </p:spPr>
        <p:txBody>
          <a:bodyPr/>
          <a:lstStyle>
            <a:lvl1pPr marL="0" indent="0" algn="ctr">
              <a:buNone/>
              <a:defRPr>
                <a:solidFill>
                  <a:schemeClr val="tx1">
                    <a:tint val="75000"/>
                  </a:schemeClr>
                </a:solidFill>
              </a:defRPr>
            </a:lvl1pPr>
            <a:lvl2pPr marL="646597" indent="0" algn="ctr">
              <a:buNone/>
              <a:defRPr>
                <a:solidFill>
                  <a:schemeClr val="tx1">
                    <a:tint val="75000"/>
                  </a:schemeClr>
                </a:solidFill>
              </a:defRPr>
            </a:lvl2pPr>
            <a:lvl3pPr marL="1293198" indent="0" algn="ctr">
              <a:buNone/>
              <a:defRPr>
                <a:solidFill>
                  <a:schemeClr val="tx1">
                    <a:tint val="75000"/>
                  </a:schemeClr>
                </a:solidFill>
              </a:defRPr>
            </a:lvl3pPr>
            <a:lvl4pPr marL="1939794" indent="0" algn="ctr">
              <a:buNone/>
              <a:defRPr>
                <a:solidFill>
                  <a:schemeClr val="tx1">
                    <a:tint val="75000"/>
                  </a:schemeClr>
                </a:solidFill>
              </a:defRPr>
            </a:lvl4pPr>
            <a:lvl5pPr marL="2586393" indent="0" algn="ctr">
              <a:buNone/>
              <a:defRPr>
                <a:solidFill>
                  <a:schemeClr val="tx1">
                    <a:tint val="75000"/>
                  </a:schemeClr>
                </a:solidFill>
              </a:defRPr>
            </a:lvl5pPr>
            <a:lvl6pPr marL="3232987" indent="0" algn="ctr">
              <a:buNone/>
              <a:defRPr>
                <a:solidFill>
                  <a:schemeClr val="tx1">
                    <a:tint val="75000"/>
                  </a:schemeClr>
                </a:solidFill>
              </a:defRPr>
            </a:lvl6pPr>
            <a:lvl7pPr marL="3879590" indent="0" algn="ctr">
              <a:buNone/>
              <a:defRPr>
                <a:solidFill>
                  <a:schemeClr val="tx1">
                    <a:tint val="75000"/>
                  </a:schemeClr>
                </a:solidFill>
              </a:defRPr>
            </a:lvl7pPr>
            <a:lvl8pPr marL="4526186" indent="0" algn="ctr">
              <a:buNone/>
              <a:defRPr>
                <a:solidFill>
                  <a:schemeClr val="tx1">
                    <a:tint val="75000"/>
                  </a:schemeClr>
                </a:solidFill>
              </a:defRPr>
            </a:lvl8pPr>
            <a:lvl9pPr marL="517278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1/31/2026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64947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1/31/2026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28282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16" y="4406920"/>
            <a:ext cx="10363199" cy="1362076"/>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963116" y="2906741"/>
            <a:ext cx="10363199" cy="1500187"/>
          </a:xfrm>
        </p:spPr>
        <p:txBody>
          <a:bodyPr anchor="b"/>
          <a:lstStyle>
            <a:lvl1pPr marL="0" indent="0">
              <a:buNone/>
              <a:defRPr sz="2800">
                <a:solidFill>
                  <a:schemeClr val="tx1">
                    <a:tint val="75000"/>
                  </a:schemeClr>
                </a:solidFill>
              </a:defRPr>
            </a:lvl1pPr>
            <a:lvl2pPr marL="646597" indent="0">
              <a:buNone/>
              <a:defRPr sz="2600">
                <a:solidFill>
                  <a:schemeClr val="tx1">
                    <a:tint val="75000"/>
                  </a:schemeClr>
                </a:solidFill>
              </a:defRPr>
            </a:lvl2pPr>
            <a:lvl3pPr marL="1293198" indent="0">
              <a:buNone/>
              <a:defRPr sz="2300">
                <a:solidFill>
                  <a:schemeClr val="tx1">
                    <a:tint val="75000"/>
                  </a:schemeClr>
                </a:solidFill>
              </a:defRPr>
            </a:lvl3pPr>
            <a:lvl4pPr marL="1939794" indent="0">
              <a:buNone/>
              <a:defRPr sz="2000">
                <a:solidFill>
                  <a:schemeClr val="tx1">
                    <a:tint val="75000"/>
                  </a:schemeClr>
                </a:solidFill>
              </a:defRPr>
            </a:lvl4pPr>
            <a:lvl5pPr marL="2586393" indent="0">
              <a:buNone/>
              <a:defRPr sz="2000">
                <a:solidFill>
                  <a:schemeClr val="tx1">
                    <a:tint val="75000"/>
                  </a:schemeClr>
                </a:solidFill>
              </a:defRPr>
            </a:lvl5pPr>
            <a:lvl6pPr marL="3232987" indent="0">
              <a:buNone/>
              <a:defRPr sz="2000">
                <a:solidFill>
                  <a:schemeClr val="tx1">
                    <a:tint val="75000"/>
                  </a:schemeClr>
                </a:solidFill>
              </a:defRPr>
            </a:lvl6pPr>
            <a:lvl7pPr marL="3879590" indent="0">
              <a:buNone/>
              <a:defRPr sz="2000">
                <a:solidFill>
                  <a:schemeClr val="tx1">
                    <a:tint val="75000"/>
                  </a:schemeClr>
                </a:solidFill>
              </a:defRPr>
            </a:lvl7pPr>
            <a:lvl8pPr marL="4526186" indent="0">
              <a:buNone/>
              <a:defRPr sz="2000">
                <a:solidFill>
                  <a:schemeClr val="tx1">
                    <a:tint val="75000"/>
                  </a:schemeClr>
                </a:solidFill>
              </a:defRPr>
            </a:lvl8pPr>
            <a:lvl9pPr marL="5172784"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1/31/2026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29909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27" y="1600235"/>
            <a:ext cx="5384799" cy="4525963"/>
          </a:xfrm>
        </p:spPr>
        <p:txBody>
          <a:bodyPr/>
          <a:lstStyle>
            <a:lvl1pPr>
              <a:defRPr sz="38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49" y="1600235"/>
            <a:ext cx="5384799" cy="4525963"/>
          </a:xfrm>
        </p:spPr>
        <p:txBody>
          <a:bodyPr/>
          <a:lstStyle>
            <a:lvl1pPr>
              <a:defRPr sz="38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1/31/2026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1491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29" y="1535116"/>
            <a:ext cx="5386919" cy="639762"/>
          </a:xfrm>
        </p:spPr>
        <p:txBody>
          <a:bodyPr anchor="b"/>
          <a:lstStyle>
            <a:lvl1pPr marL="0" indent="0">
              <a:buNone/>
              <a:defRPr sz="3400" b="1"/>
            </a:lvl1pPr>
            <a:lvl2pPr marL="646597" indent="0">
              <a:buNone/>
              <a:defRPr sz="2800" b="1"/>
            </a:lvl2pPr>
            <a:lvl3pPr marL="1293198" indent="0">
              <a:buNone/>
              <a:defRPr sz="2600" b="1"/>
            </a:lvl3pPr>
            <a:lvl4pPr marL="1939794" indent="0">
              <a:buNone/>
              <a:defRPr sz="2300" b="1"/>
            </a:lvl4pPr>
            <a:lvl5pPr marL="2586393" indent="0">
              <a:buNone/>
              <a:defRPr sz="2300" b="1"/>
            </a:lvl5pPr>
            <a:lvl6pPr marL="3232987" indent="0">
              <a:buNone/>
              <a:defRPr sz="2300" b="1"/>
            </a:lvl6pPr>
            <a:lvl7pPr marL="3879590" indent="0">
              <a:buNone/>
              <a:defRPr sz="2300" b="1"/>
            </a:lvl7pPr>
            <a:lvl8pPr marL="4526186" indent="0">
              <a:buNone/>
              <a:defRPr sz="2300" b="1"/>
            </a:lvl8pPr>
            <a:lvl9pPr marL="5172784"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09629" y="2174875"/>
            <a:ext cx="5386919" cy="3951288"/>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21" y="1535116"/>
            <a:ext cx="5389033" cy="639762"/>
          </a:xfrm>
        </p:spPr>
        <p:txBody>
          <a:bodyPr anchor="b"/>
          <a:lstStyle>
            <a:lvl1pPr marL="0" indent="0">
              <a:buNone/>
              <a:defRPr sz="3400" b="1"/>
            </a:lvl1pPr>
            <a:lvl2pPr marL="646597" indent="0">
              <a:buNone/>
              <a:defRPr sz="2800" b="1"/>
            </a:lvl2pPr>
            <a:lvl3pPr marL="1293198" indent="0">
              <a:buNone/>
              <a:defRPr sz="2600" b="1"/>
            </a:lvl3pPr>
            <a:lvl4pPr marL="1939794" indent="0">
              <a:buNone/>
              <a:defRPr sz="2300" b="1"/>
            </a:lvl4pPr>
            <a:lvl5pPr marL="2586393" indent="0">
              <a:buNone/>
              <a:defRPr sz="2300" b="1"/>
            </a:lvl5pPr>
            <a:lvl6pPr marL="3232987" indent="0">
              <a:buNone/>
              <a:defRPr sz="2300" b="1"/>
            </a:lvl6pPr>
            <a:lvl7pPr marL="3879590" indent="0">
              <a:buNone/>
              <a:defRPr sz="2300" b="1"/>
            </a:lvl7pPr>
            <a:lvl8pPr marL="4526186" indent="0">
              <a:buNone/>
              <a:defRPr sz="2300" b="1"/>
            </a:lvl8pPr>
            <a:lvl9pPr marL="5172784"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193421" y="2174875"/>
            <a:ext cx="5389033" cy="3951288"/>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57B077D-680E-4F7B-B169-2CB385BA6FD9}" type="datetimeFigureOut">
              <a:rPr lang="en-US" smtClean="0">
                <a:solidFill>
                  <a:prstClr val="black">
                    <a:tint val="75000"/>
                  </a:prstClr>
                </a:solidFill>
              </a:rPr>
              <a:pPr/>
              <a:t>1/31/2026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20156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57B077D-680E-4F7B-B169-2CB385BA6FD9}" type="datetimeFigureOut">
              <a:rPr lang="en-US" smtClean="0">
                <a:solidFill>
                  <a:prstClr val="black">
                    <a:tint val="75000"/>
                  </a:prstClr>
                </a:solidFill>
              </a:rPr>
              <a:pPr/>
              <a:t>1/31/2026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09223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B077D-680E-4F7B-B169-2CB385BA6FD9}" type="datetimeFigureOut">
              <a:rPr lang="en-US" smtClean="0">
                <a:solidFill>
                  <a:prstClr val="black">
                    <a:tint val="75000"/>
                  </a:prstClr>
                </a:solidFill>
              </a:rPr>
              <a:pPr/>
              <a:t>1/31/2026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8818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4766761" y="273116"/>
            <a:ext cx="6815667" cy="5853113"/>
          </a:xfrm>
        </p:spPr>
        <p:txBody>
          <a:bodyPr/>
          <a:lstStyle>
            <a:lvl1pPr>
              <a:defRPr sz="4500"/>
            </a:lvl1pPr>
            <a:lvl2pPr>
              <a:defRPr sz="38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33"/>
            <a:ext cx="4011084" cy="4691063"/>
          </a:xfrm>
        </p:spPr>
        <p:txBody>
          <a:bodyPr/>
          <a:lstStyle>
            <a:lvl1pPr marL="0" indent="0">
              <a:buNone/>
              <a:defRPr sz="2000"/>
            </a:lvl1pPr>
            <a:lvl2pPr marL="646597" indent="0">
              <a:buNone/>
              <a:defRPr sz="1800"/>
            </a:lvl2pPr>
            <a:lvl3pPr marL="1293198" indent="0">
              <a:buNone/>
              <a:defRPr sz="1400"/>
            </a:lvl3pPr>
            <a:lvl4pPr marL="1939794" indent="0">
              <a:buNone/>
              <a:defRPr sz="1200"/>
            </a:lvl4pPr>
            <a:lvl5pPr marL="2586393" indent="0">
              <a:buNone/>
              <a:defRPr sz="1200"/>
            </a:lvl5pPr>
            <a:lvl6pPr marL="3232987" indent="0">
              <a:buNone/>
              <a:defRPr sz="1200"/>
            </a:lvl6pPr>
            <a:lvl7pPr marL="3879590" indent="0">
              <a:buNone/>
              <a:defRPr sz="1200"/>
            </a:lvl7pPr>
            <a:lvl8pPr marL="4526186" indent="0">
              <a:buNone/>
              <a:defRPr sz="1200"/>
            </a:lvl8pPr>
            <a:lvl9pPr marL="5172784"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1/31/2026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02825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0" y="4800604"/>
            <a:ext cx="7315200" cy="566738"/>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389720" y="612775"/>
            <a:ext cx="7315200" cy="4114800"/>
          </a:xfrm>
        </p:spPr>
        <p:txBody>
          <a:bodyPr/>
          <a:lstStyle>
            <a:lvl1pPr marL="0" indent="0">
              <a:buNone/>
              <a:defRPr sz="4500"/>
            </a:lvl1pPr>
            <a:lvl2pPr marL="646597" indent="0">
              <a:buNone/>
              <a:defRPr sz="3800"/>
            </a:lvl2pPr>
            <a:lvl3pPr marL="1293198" indent="0">
              <a:buNone/>
              <a:defRPr sz="3400"/>
            </a:lvl3pPr>
            <a:lvl4pPr marL="1939794" indent="0">
              <a:buNone/>
              <a:defRPr sz="2800"/>
            </a:lvl4pPr>
            <a:lvl5pPr marL="2586393" indent="0">
              <a:buNone/>
              <a:defRPr sz="2800"/>
            </a:lvl5pPr>
            <a:lvl6pPr marL="3232987" indent="0">
              <a:buNone/>
              <a:defRPr sz="2800"/>
            </a:lvl6pPr>
            <a:lvl7pPr marL="3879590" indent="0">
              <a:buNone/>
              <a:defRPr sz="2800"/>
            </a:lvl7pPr>
            <a:lvl8pPr marL="4526186" indent="0">
              <a:buNone/>
              <a:defRPr sz="2800"/>
            </a:lvl8pPr>
            <a:lvl9pPr marL="5172784" indent="0">
              <a:buNone/>
              <a:defRPr sz="2800"/>
            </a:lvl9pPr>
          </a:lstStyle>
          <a:p>
            <a:endParaRPr lang="en-US"/>
          </a:p>
        </p:txBody>
      </p:sp>
      <p:sp>
        <p:nvSpPr>
          <p:cNvPr id="4" name="Text Placeholder 3"/>
          <p:cNvSpPr>
            <a:spLocks noGrp="1"/>
          </p:cNvSpPr>
          <p:nvPr>
            <p:ph type="body" sz="half" idx="2"/>
          </p:nvPr>
        </p:nvSpPr>
        <p:spPr>
          <a:xfrm>
            <a:off x="2389720" y="5367392"/>
            <a:ext cx="7315200" cy="804861"/>
          </a:xfrm>
        </p:spPr>
        <p:txBody>
          <a:bodyPr/>
          <a:lstStyle>
            <a:lvl1pPr marL="0" indent="0">
              <a:buNone/>
              <a:defRPr sz="2000"/>
            </a:lvl1pPr>
            <a:lvl2pPr marL="646597" indent="0">
              <a:buNone/>
              <a:defRPr sz="1800"/>
            </a:lvl2pPr>
            <a:lvl3pPr marL="1293198" indent="0">
              <a:buNone/>
              <a:defRPr sz="1400"/>
            </a:lvl3pPr>
            <a:lvl4pPr marL="1939794" indent="0">
              <a:buNone/>
              <a:defRPr sz="1200"/>
            </a:lvl4pPr>
            <a:lvl5pPr marL="2586393" indent="0">
              <a:buNone/>
              <a:defRPr sz="1200"/>
            </a:lvl5pPr>
            <a:lvl6pPr marL="3232987" indent="0">
              <a:buNone/>
              <a:defRPr sz="1200"/>
            </a:lvl6pPr>
            <a:lvl7pPr marL="3879590" indent="0">
              <a:buNone/>
              <a:defRPr sz="1200"/>
            </a:lvl7pPr>
            <a:lvl8pPr marL="4526186" indent="0">
              <a:buNone/>
              <a:defRPr sz="1200"/>
            </a:lvl8pPr>
            <a:lvl9pPr marL="5172784"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1/31/2026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7497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27" y="273215"/>
            <a:ext cx="4011084" cy="1162051"/>
          </a:xfrm>
        </p:spPr>
        <p:txBody>
          <a:bodyPr anchor="b"/>
          <a:lstStyle>
            <a:lvl1pPr algn="l">
              <a:defRPr sz="27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809" y="273294"/>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27" y="1435251"/>
            <a:ext cx="4011084" cy="4691063"/>
          </a:xfrm>
        </p:spPr>
        <p:txBody>
          <a:bodyPr/>
          <a:lstStyle>
            <a:lvl1pPr marL="0" indent="0">
              <a:buNone/>
              <a:defRPr sz="1900"/>
            </a:lvl1pPr>
            <a:lvl2pPr marL="603540" indent="0">
              <a:buNone/>
              <a:defRPr sz="1600"/>
            </a:lvl2pPr>
            <a:lvl3pPr marL="1207080" indent="0">
              <a:buNone/>
              <a:defRPr sz="1300"/>
            </a:lvl3pPr>
            <a:lvl4pPr marL="1810618" indent="0">
              <a:buNone/>
              <a:defRPr sz="1200"/>
            </a:lvl4pPr>
            <a:lvl5pPr marL="2414165" indent="0">
              <a:buNone/>
              <a:defRPr sz="1200"/>
            </a:lvl5pPr>
            <a:lvl6pPr marL="3017680" indent="0">
              <a:buNone/>
              <a:defRPr sz="1200"/>
            </a:lvl6pPr>
            <a:lvl7pPr marL="3621245" indent="0">
              <a:buNone/>
              <a:defRPr sz="1200"/>
            </a:lvl7pPr>
            <a:lvl8pPr marL="4224785" indent="0">
              <a:buNone/>
              <a:defRPr sz="1200"/>
            </a:lvl8pPr>
            <a:lvl9pPr marL="4828339"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2026/1/31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63116786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1/31/2026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65918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49" y="274679"/>
            <a:ext cx="2743201"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50" y="274679"/>
            <a:ext cx="8026399"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1/31/2026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54924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042456"/>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fld id="{17A6065F-3679-4902-A4C5-8C0BCDA580B3}" type="datetimeFigureOut">
              <a:rPr lang="en-US">
                <a:solidFill>
                  <a:prstClr val="black"/>
                </a:solidFill>
                <a:ea typeface="SimSun" pitchFamily="2" charset="-122"/>
              </a:rPr>
              <a:pPr fontAlgn="base">
                <a:spcBef>
                  <a:spcPct val="0"/>
                </a:spcBef>
                <a:spcAft>
                  <a:spcPct val="0"/>
                </a:spcAft>
              </a:pPr>
              <a:t>1/31/2026</a:t>
            </a:fld>
            <a:endParaRPr lang="en-US">
              <a:solidFill>
                <a:prstClr val="black"/>
              </a:solidFill>
              <a:ea typeface="SimSun" pitchFamily="2" charset="-122"/>
            </a:endParaRPr>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endParaRPr lang="en-US">
              <a:solidFill>
                <a:prstClr val="black"/>
              </a:solidFill>
              <a:ea typeface="SimSun" pitchFamily="2" charset="-122"/>
            </a:endParaRPr>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fld id="{8FB5286E-86F2-4821-A294-9B6801CFB1CC}" type="slidenum">
              <a:rPr lang="en-US">
                <a:solidFill>
                  <a:prstClr val="black"/>
                </a:solidFill>
                <a:ea typeface="SimSun" pitchFamily="2" charset="-122"/>
              </a:rPr>
              <a:pPr fontAlgn="base">
                <a:spcBef>
                  <a:spcPct val="0"/>
                </a:spcBef>
                <a:spcAft>
                  <a:spcPct val="0"/>
                </a:spcAft>
              </a:pPr>
              <a:t>‹#›</a:t>
            </a:fld>
            <a:endParaRPr lang="en-US">
              <a:solidFill>
                <a:prstClr val="black"/>
              </a:solidFill>
              <a:ea typeface="SimSun" pitchFamily="2" charset="-122"/>
            </a:endParaRPr>
          </a:p>
        </p:txBody>
      </p:sp>
    </p:spTree>
    <p:extLst>
      <p:ext uri="{BB962C8B-B14F-4D97-AF65-F5344CB8AC3E}">
        <p14:creationId xmlns:p14="http://schemas.microsoft.com/office/powerpoint/2010/main" val="3181628079"/>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fld id="{61415FAF-5DFD-498A-8BA8-10FC062F1A2A}" type="datetimeFigureOut">
              <a:rPr lang="en-US">
                <a:solidFill>
                  <a:prstClr val="black"/>
                </a:solidFill>
                <a:ea typeface="SimSun" pitchFamily="2" charset="-122"/>
              </a:rPr>
              <a:pPr fontAlgn="base">
                <a:spcBef>
                  <a:spcPct val="0"/>
                </a:spcBef>
                <a:spcAft>
                  <a:spcPct val="0"/>
                </a:spcAft>
              </a:pPr>
              <a:t>1/31/2026</a:t>
            </a:fld>
            <a:endParaRPr lang="en-US">
              <a:solidFill>
                <a:prstClr val="black"/>
              </a:solidFill>
              <a:ea typeface="SimSun" pitchFamily="2" charset="-122"/>
            </a:endParaRPr>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endParaRPr lang="en-US">
              <a:solidFill>
                <a:prstClr val="black"/>
              </a:solidFill>
              <a:ea typeface="SimSun" pitchFamily="2" charset="-122"/>
            </a:endParaRPr>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fld id="{5BAB5094-D67A-47B3-A80F-A9AE266D91E1}" type="slidenum">
              <a:rPr lang="en-US">
                <a:solidFill>
                  <a:prstClr val="black"/>
                </a:solidFill>
                <a:ea typeface="SimSun" pitchFamily="2" charset="-122"/>
              </a:rPr>
              <a:pPr fontAlgn="base">
                <a:spcBef>
                  <a:spcPct val="0"/>
                </a:spcBef>
                <a:spcAft>
                  <a:spcPct val="0"/>
                </a:spcAft>
              </a:pPr>
              <a:t>‹#›</a:t>
            </a:fld>
            <a:endParaRPr lang="en-US">
              <a:solidFill>
                <a:prstClr val="black"/>
              </a:solidFill>
              <a:ea typeface="SimSun" pitchFamily="2" charset="-122"/>
            </a:endParaRPr>
          </a:p>
        </p:txBody>
      </p:sp>
    </p:spTree>
    <p:extLst>
      <p:ext uri="{BB962C8B-B14F-4D97-AF65-F5344CB8AC3E}">
        <p14:creationId xmlns:p14="http://schemas.microsoft.com/office/powerpoint/2010/main" val="327955111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506566"/>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095A-B57F-4284-B540-FDA4170B58E7}"/>
              </a:ext>
            </a:extLst>
          </p:cNvPr>
          <p:cNvSpPr>
            <a:spLocks noGrp="1"/>
          </p:cNvSpPr>
          <p:nvPr>
            <p:ph type="ctrTitle"/>
          </p:nvPr>
        </p:nvSpPr>
        <p:spPr>
          <a:xfrm>
            <a:off x="1524005"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3F3F6D-A716-45FB-BA04-D7F2C10F943A}"/>
              </a:ext>
            </a:extLst>
          </p:cNvPr>
          <p:cNvSpPr>
            <a:spLocks noGrp="1"/>
          </p:cNvSpPr>
          <p:nvPr>
            <p:ph type="subTitle" idx="1"/>
          </p:nvPr>
        </p:nvSpPr>
        <p:spPr>
          <a:xfrm>
            <a:off x="1524005"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41EF99-216D-453B-8564-2CD7F84EB52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D1B318-237C-4B8D-AB3D-AA6F0053423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DCD891F-A34B-4812-8DB2-E0B08BE19F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281CB022-47A2-4FAB-A813-FB43BC2F60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8EA54-B860-4220-BD07-5EEB717B521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488592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C57A-A6D2-4528-A27E-5ED034B0F6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EEF171-E20E-4AD8-813C-5875F04671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20C361-70A8-4F0F-9251-EE9F26B8989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D1B318-237C-4B8D-AB3D-AA6F0053423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D9F63909-88BA-49CC-B35F-8A4F0DBE3F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9EEE2F43-BC39-4762-81A7-B64240CB53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8EA54-B860-4220-BD07-5EEB717B521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58261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A126A-32F0-4504-A961-CAA6D6C5F10F}"/>
              </a:ext>
            </a:extLst>
          </p:cNvPr>
          <p:cNvSpPr>
            <a:spLocks noGrp="1"/>
          </p:cNvSpPr>
          <p:nvPr>
            <p:ph type="title"/>
          </p:nvPr>
        </p:nvSpPr>
        <p:spPr>
          <a:xfrm>
            <a:off x="831851" y="1709796"/>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C22C3D-2FFF-4BA9-8003-3B9989B0127A}"/>
              </a:ext>
            </a:extLst>
          </p:cNvPr>
          <p:cNvSpPr>
            <a:spLocks noGrp="1"/>
          </p:cNvSpPr>
          <p:nvPr>
            <p:ph type="body" idx="1"/>
          </p:nvPr>
        </p:nvSpPr>
        <p:spPr>
          <a:xfrm>
            <a:off x="831851" y="458952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279A69-750B-446F-8ECA-9830C398F87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D1B318-237C-4B8D-AB3D-AA6F0053423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F53711B-421B-4CC4-8FDA-BD0FB27703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50045BE3-F318-47C9-9EDE-701C05D574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8EA54-B860-4220-BD07-5EEB717B521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787151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8D2F8-6D2A-477C-8587-C11488F47E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EF1AB4-011C-45CB-8334-B395638C1265}"/>
              </a:ext>
            </a:extLst>
          </p:cNvPr>
          <p:cNvSpPr>
            <a:spLocks noGrp="1"/>
          </p:cNvSpPr>
          <p:nvPr>
            <p:ph sz="half" idx="1"/>
          </p:nvPr>
        </p:nvSpPr>
        <p:spPr>
          <a:xfrm>
            <a:off x="838205"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DF207A-E3FF-4E20-8E42-D06A7DF426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4287C6-0009-49A5-BC05-DFC3C7D0EBD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D1B318-237C-4B8D-AB3D-AA6F0053423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A720F788-E95B-4A2E-859A-5E39BFE66F3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D86F24B6-5C62-4611-8D1B-5A0CBF9018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8EA54-B860-4220-BD07-5EEB717B521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53357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23" y="4800750"/>
            <a:ext cx="7315200" cy="566739"/>
          </a:xfrm>
        </p:spPr>
        <p:txBody>
          <a:bodyPr anchor="b"/>
          <a:lstStyle>
            <a:lvl1pPr algn="l">
              <a:defRPr sz="27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23" y="612775"/>
            <a:ext cx="7315200" cy="4114800"/>
          </a:xfrm>
        </p:spPr>
        <p:txBody>
          <a:bodyPr/>
          <a:lstStyle>
            <a:lvl1pPr marL="0" indent="0">
              <a:buNone/>
              <a:defRPr sz="4300"/>
            </a:lvl1pPr>
            <a:lvl2pPr marL="603540" indent="0">
              <a:buNone/>
              <a:defRPr sz="3700"/>
            </a:lvl2pPr>
            <a:lvl3pPr marL="1207080" indent="0">
              <a:buNone/>
              <a:defRPr sz="3200"/>
            </a:lvl3pPr>
            <a:lvl4pPr marL="1810618" indent="0">
              <a:buNone/>
              <a:defRPr sz="2700"/>
            </a:lvl4pPr>
            <a:lvl5pPr marL="2414165" indent="0">
              <a:buNone/>
              <a:defRPr sz="2700"/>
            </a:lvl5pPr>
            <a:lvl6pPr marL="3017680" indent="0">
              <a:buNone/>
              <a:defRPr sz="2700"/>
            </a:lvl6pPr>
            <a:lvl7pPr marL="3621245" indent="0">
              <a:buNone/>
              <a:defRPr sz="2700"/>
            </a:lvl7pPr>
            <a:lvl8pPr marL="4224785" indent="0">
              <a:buNone/>
              <a:defRPr sz="2700"/>
            </a:lvl8pPr>
            <a:lvl9pPr marL="4828339" indent="0">
              <a:buNone/>
              <a:defRPr sz="2700"/>
            </a:lvl9pPr>
          </a:lstStyle>
          <a:p>
            <a:endParaRPr lang="zh-CN" altLang="en-US"/>
          </a:p>
        </p:txBody>
      </p:sp>
      <p:sp>
        <p:nvSpPr>
          <p:cNvPr id="4" name="文本占位符 3"/>
          <p:cNvSpPr>
            <a:spLocks noGrp="1"/>
          </p:cNvSpPr>
          <p:nvPr>
            <p:ph type="body" sz="half" idx="2"/>
          </p:nvPr>
        </p:nvSpPr>
        <p:spPr>
          <a:xfrm>
            <a:off x="2389723" y="5367585"/>
            <a:ext cx="7315200" cy="804863"/>
          </a:xfrm>
        </p:spPr>
        <p:txBody>
          <a:bodyPr/>
          <a:lstStyle>
            <a:lvl1pPr marL="0" indent="0">
              <a:buNone/>
              <a:defRPr sz="1900"/>
            </a:lvl1pPr>
            <a:lvl2pPr marL="603540" indent="0">
              <a:buNone/>
              <a:defRPr sz="1600"/>
            </a:lvl2pPr>
            <a:lvl3pPr marL="1207080" indent="0">
              <a:buNone/>
              <a:defRPr sz="1300"/>
            </a:lvl3pPr>
            <a:lvl4pPr marL="1810618" indent="0">
              <a:buNone/>
              <a:defRPr sz="1200"/>
            </a:lvl4pPr>
            <a:lvl5pPr marL="2414165" indent="0">
              <a:buNone/>
              <a:defRPr sz="1200"/>
            </a:lvl5pPr>
            <a:lvl6pPr marL="3017680" indent="0">
              <a:buNone/>
              <a:defRPr sz="1200"/>
            </a:lvl6pPr>
            <a:lvl7pPr marL="3621245" indent="0">
              <a:buNone/>
              <a:defRPr sz="1200"/>
            </a:lvl7pPr>
            <a:lvl8pPr marL="4224785" indent="0">
              <a:buNone/>
              <a:defRPr sz="1200"/>
            </a:lvl8pPr>
            <a:lvl9pPr marL="4828339"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2026/1/31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1223173897"/>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06A7F-F115-4A5B-A101-E8D411CFF7E2}"/>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F6960A-BBEE-4933-8BBF-33FF3045D66F}"/>
              </a:ext>
            </a:extLst>
          </p:cNvPr>
          <p:cNvSpPr>
            <a:spLocks noGrp="1"/>
          </p:cNvSpPr>
          <p:nvPr>
            <p:ph type="body" idx="1"/>
          </p:nvPr>
        </p:nvSpPr>
        <p:spPr>
          <a:xfrm>
            <a:off x="839797"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E2BE9E-5641-43D6-8ED8-119F77494079}"/>
              </a:ext>
            </a:extLst>
          </p:cNvPr>
          <p:cNvSpPr>
            <a:spLocks noGrp="1"/>
          </p:cNvSpPr>
          <p:nvPr>
            <p:ph sz="half" idx="2"/>
          </p:nvPr>
        </p:nvSpPr>
        <p:spPr>
          <a:xfrm>
            <a:off x="839797"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10F9C3-E87C-4577-86B0-FCBB988733B6}"/>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9E9828-0409-4A5A-BAAD-B929B361D572}"/>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EA458A-5BD3-4230-82BC-C28A20CE7C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D1B318-237C-4B8D-AB3D-AA6F0053423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5ADBD19D-B48B-440F-A7D2-F49BA34D3A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18C1255E-DA48-4F2E-99C7-CDFC370B8E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8EA54-B860-4220-BD07-5EEB717B521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325958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A42B1-A48D-4E59-83FA-004C4CE8B4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98C5F7-D2C5-4F8B-9189-228981DE4D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D1B318-237C-4B8D-AB3D-AA6F0053423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61A92BD4-4819-4D61-8698-A3366D24A9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A7F96264-B125-4E56-AD12-B32187CBE6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8EA54-B860-4220-BD07-5EEB717B521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90931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38D348-DFEA-4518-AB87-8282CFE5F5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D1B318-237C-4B8D-AB3D-AA6F0053423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55EC39C1-A55D-4A10-8774-473C73488E1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3CDE9DA7-7BC4-42A0-8318-249EE8E617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8EA54-B860-4220-BD07-5EEB717B521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354377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B4487-15E1-4E48-83CB-44E8FAC612F0}"/>
              </a:ext>
            </a:extLst>
          </p:cNvPr>
          <p:cNvSpPr>
            <a:spLocks noGrp="1"/>
          </p:cNvSpPr>
          <p:nvPr>
            <p:ph type="title"/>
          </p:nvPr>
        </p:nvSpPr>
        <p:spPr>
          <a:xfrm>
            <a:off x="839796"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A98E23-B013-42DC-8FFA-3FC17FCC6BFA}"/>
              </a:ext>
            </a:extLst>
          </p:cNvPr>
          <p:cNvSpPr>
            <a:spLocks noGrp="1"/>
          </p:cNvSpPr>
          <p:nvPr>
            <p:ph idx="1"/>
          </p:nvPr>
        </p:nvSpPr>
        <p:spPr>
          <a:xfrm>
            <a:off x="5183188" y="98748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6E7ECC-080D-4791-825C-8933470982DB}"/>
              </a:ext>
            </a:extLst>
          </p:cNvPr>
          <p:cNvSpPr>
            <a:spLocks noGrp="1"/>
          </p:cNvSpPr>
          <p:nvPr>
            <p:ph type="body" sz="half" idx="2"/>
          </p:nvPr>
        </p:nvSpPr>
        <p:spPr>
          <a:xfrm>
            <a:off x="83979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DCE428-578D-4535-8363-08DF675AAFD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D1B318-237C-4B8D-AB3D-AA6F0053423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FC4448F7-64AD-436B-BD38-659B0C6CC8D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29140023-4D7B-491F-9C38-400C5CFF74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8EA54-B860-4220-BD07-5EEB717B521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65850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E6FD0-BB95-477A-BAF3-A95785153A81}"/>
              </a:ext>
            </a:extLst>
          </p:cNvPr>
          <p:cNvSpPr>
            <a:spLocks noGrp="1"/>
          </p:cNvSpPr>
          <p:nvPr>
            <p:ph type="title"/>
          </p:nvPr>
        </p:nvSpPr>
        <p:spPr>
          <a:xfrm>
            <a:off x="839796"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8F9D2E-0A4A-455A-849A-0D2D4DF4AF04}"/>
              </a:ext>
            </a:extLst>
          </p:cNvPr>
          <p:cNvSpPr>
            <a:spLocks noGrp="1"/>
          </p:cNvSpPr>
          <p:nvPr>
            <p:ph type="pic" idx="1"/>
          </p:nvPr>
        </p:nvSpPr>
        <p:spPr>
          <a:xfrm>
            <a:off x="5183188" y="98748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2E6928-9E04-4997-823D-B45D3AE5F328}"/>
              </a:ext>
            </a:extLst>
          </p:cNvPr>
          <p:cNvSpPr>
            <a:spLocks noGrp="1"/>
          </p:cNvSpPr>
          <p:nvPr>
            <p:ph type="body" sz="half" idx="2"/>
          </p:nvPr>
        </p:nvSpPr>
        <p:spPr>
          <a:xfrm>
            <a:off x="83979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A3658D-F85B-459C-8B24-1D04C37B547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D1B318-237C-4B8D-AB3D-AA6F0053423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B6C63843-E684-486A-97DE-C334B4A9341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F5380D46-6309-44DF-B229-9FF51BDE976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8EA54-B860-4220-BD07-5EEB717B521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337356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C78DD-CB9D-4EAA-B692-BEF026F55A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FDD991-5F66-4A55-A7D7-C7AA988F08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CB163-705B-42EB-91B4-8F862C9F30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D1B318-237C-4B8D-AB3D-AA6F0053423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85D2410-D059-4ECF-9D91-3D9CFDA65A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FF9A90E8-0DE9-4FAE-A462-D37CFCB857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8EA54-B860-4220-BD07-5EEB717B521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03486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162E85-05BE-4B91-B2DC-895B1C0A054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30DCAB-22C8-407D-9C40-C03B04D95FFE}"/>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6E9020-F5CA-49B7-A51E-9A82491493A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D1B318-237C-4B8D-AB3D-AA6F0053423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61751FE-27EA-4E87-9142-F096721D9E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5225E08-B691-4F57-8C4C-1CF08F72B7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8EA54-B860-4220-BD07-5EEB717B521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038727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51" y="1122363"/>
            <a:ext cx="10363201"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51" y="3602038"/>
            <a:ext cx="9144001" cy="1655762"/>
          </a:xfrm>
        </p:spPr>
        <p:txBody>
          <a:bodyPr/>
          <a:lstStyle>
            <a:lvl1pPr marL="0" indent="0" algn="ctr">
              <a:buNone/>
              <a:defRPr sz="2400"/>
            </a:lvl1pPr>
            <a:lvl2pPr marL="456204" indent="0" algn="ctr">
              <a:buNone/>
              <a:defRPr sz="2000"/>
            </a:lvl2pPr>
            <a:lvl3pPr marL="912409" indent="0" algn="ctr">
              <a:buNone/>
              <a:defRPr sz="1800"/>
            </a:lvl3pPr>
            <a:lvl4pPr marL="1368613" indent="0" algn="ctr">
              <a:buNone/>
              <a:defRPr sz="1600"/>
            </a:lvl4pPr>
            <a:lvl5pPr marL="1824822" indent="0" algn="ctr">
              <a:buNone/>
              <a:defRPr sz="1600"/>
            </a:lvl5pPr>
            <a:lvl6pPr marL="2281023" indent="0" algn="ctr">
              <a:buNone/>
              <a:defRPr sz="1600"/>
            </a:lvl6pPr>
            <a:lvl7pPr marL="2737228" indent="0" algn="ctr">
              <a:buNone/>
              <a:defRPr sz="1600"/>
            </a:lvl7pPr>
            <a:lvl8pPr marL="3193433" indent="0" algn="ctr">
              <a:buNone/>
              <a:defRPr sz="1600"/>
            </a:lvl8pPr>
            <a:lvl9pPr marL="3649638"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2409" rtl="0" eaLnBrk="1" fontAlgn="auto" latinLnBrk="0" hangingPunct="1">
              <a:lnSpc>
                <a:spcPct val="100000"/>
              </a:lnSpc>
              <a:spcBef>
                <a:spcPts val="0"/>
              </a:spcBef>
              <a:spcAft>
                <a:spcPts val="0"/>
              </a:spcAft>
              <a:buClrTx/>
              <a:buSzTx/>
              <a:buFontTx/>
              <a:buNone/>
              <a:tabLst/>
              <a:defRPr/>
            </a:pPr>
            <a:fld id="{0DA2CC75-8280-4D50-8556-C2874ADEF92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2409" rtl="0" eaLnBrk="1" fontAlgn="auto" latinLnBrk="0" hangingPunct="1">
                <a:lnSpc>
                  <a:spcPct val="100000"/>
                </a:lnSpc>
                <a:spcBef>
                  <a:spcPts val="0"/>
                </a:spcBef>
                <a:spcAft>
                  <a:spcPts val="0"/>
                </a:spcAft>
                <a:buClrTx/>
                <a:buSzTx/>
                <a:buFontTx/>
                <a:buNone/>
                <a:tabLst/>
                <a:defRPr/>
              </a:pPr>
              <a:t>2026/1/31</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24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2409" rtl="0" eaLnBrk="1" fontAlgn="auto" latinLnBrk="0" hangingPunct="1">
              <a:lnSpc>
                <a:spcPct val="100000"/>
              </a:lnSpc>
              <a:spcBef>
                <a:spcPts val="0"/>
              </a:spcBef>
              <a:spcAft>
                <a:spcPts val="0"/>
              </a:spcAft>
              <a:buClrTx/>
              <a:buSzTx/>
              <a:buFontTx/>
              <a:buNone/>
              <a:tabLst/>
              <a:defRPr/>
            </a:pPr>
            <a:fld id="{6E190E77-D57C-49F8-ADC2-FB99C50EBC2E}"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24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23764984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2409" rtl="0" eaLnBrk="1" fontAlgn="auto" latinLnBrk="0" hangingPunct="1">
              <a:lnSpc>
                <a:spcPct val="100000"/>
              </a:lnSpc>
              <a:spcBef>
                <a:spcPts val="0"/>
              </a:spcBef>
              <a:spcAft>
                <a:spcPts val="0"/>
              </a:spcAft>
              <a:buClrTx/>
              <a:buSzTx/>
              <a:buFontTx/>
              <a:buNone/>
              <a:tabLst/>
              <a:defRPr/>
            </a:pPr>
            <a:fld id="{0DA2CC75-8280-4D50-8556-C2874ADEF92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2409" rtl="0" eaLnBrk="1" fontAlgn="auto" latinLnBrk="0" hangingPunct="1">
                <a:lnSpc>
                  <a:spcPct val="100000"/>
                </a:lnSpc>
                <a:spcBef>
                  <a:spcPts val="0"/>
                </a:spcBef>
                <a:spcAft>
                  <a:spcPts val="0"/>
                </a:spcAft>
                <a:buClrTx/>
                <a:buSzTx/>
                <a:buFontTx/>
                <a:buNone/>
                <a:tabLst/>
                <a:defRPr/>
              </a:pPr>
              <a:t>2026/1/31</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24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2409" rtl="0" eaLnBrk="1" fontAlgn="auto" latinLnBrk="0" hangingPunct="1">
              <a:lnSpc>
                <a:spcPct val="100000"/>
              </a:lnSpc>
              <a:spcBef>
                <a:spcPts val="0"/>
              </a:spcBef>
              <a:spcAft>
                <a:spcPts val="0"/>
              </a:spcAft>
              <a:buClrTx/>
              <a:buSzTx/>
              <a:buFontTx/>
              <a:buNone/>
              <a:tabLst/>
              <a:defRPr/>
            </a:pPr>
            <a:fld id="{6E190E77-D57C-49F8-ADC2-FB99C50EBC2E}"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24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10425933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0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503"/>
            <a:ext cx="10515600" cy="1500187"/>
          </a:xfrm>
        </p:spPr>
        <p:txBody>
          <a:bodyPr/>
          <a:lstStyle>
            <a:lvl1pPr marL="0" indent="0">
              <a:buNone/>
              <a:defRPr sz="2400">
                <a:solidFill>
                  <a:schemeClr val="tx1"/>
                </a:solidFill>
              </a:defRPr>
            </a:lvl1pPr>
            <a:lvl2pPr marL="456204" indent="0">
              <a:buNone/>
              <a:defRPr sz="2000">
                <a:solidFill>
                  <a:schemeClr val="tx1">
                    <a:tint val="75000"/>
                  </a:schemeClr>
                </a:solidFill>
              </a:defRPr>
            </a:lvl2pPr>
            <a:lvl3pPr marL="912409" indent="0">
              <a:buNone/>
              <a:defRPr sz="1800">
                <a:solidFill>
                  <a:schemeClr val="tx1">
                    <a:tint val="75000"/>
                  </a:schemeClr>
                </a:solidFill>
              </a:defRPr>
            </a:lvl3pPr>
            <a:lvl4pPr marL="1368613" indent="0">
              <a:buNone/>
              <a:defRPr sz="1600">
                <a:solidFill>
                  <a:schemeClr val="tx1">
                    <a:tint val="75000"/>
                  </a:schemeClr>
                </a:solidFill>
              </a:defRPr>
            </a:lvl4pPr>
            <a:lvl5pPr marL="1824822" indent="0">
              <a:buNone/>
              <a:defRPr sz="1600">
                <a:solidFill>
                  <a:schemeClr val="tx1">
                    <a:tint val="75000"/>
                  </a:schemeClr>
                </a:solidFill>
              </a:defRPr>
            </a:lvl5pPr>
            <a:lvl6pPr marL="2281023" indent="0">
              <a:buNone/>
              <a:defRPr sz="1600">
                <a:solidFill>
                  <a:schemeClr val="tx1">
                    <a:tint val="75000"/>
                  </a:schemeClr>
                </a:solidFill>
              </a:defRPr>
            </a:lvl6pPr>
            <a:lvl7pPr marL="2737228" indent="0">
              <a:buNone/>
              <a:defRPr sz="1600">
                <a:solidFill>
                  <a:schemeClr val="tx1">
                    <a:tint val="75000"/>
                  </a:schemeClr>
                </a:solidFill>
              </a:defRPr>
            </a:lvl7pPr>
            <a:lvl8pPr marL="3193433" indent="0">
              <a:buNone/>
              <a:defRPr sz="1600">
                <a:solidFill>
                  <a:schemeClr val="tx1">
                    <a:tint val="75000"/>
                  </a:schemeClr>
                </a:solidFill>
              </a:defRPr>
            </a:lvl8pPr>
            <a:lvl9pPr marL="3649638"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2409" rtl="0" eaLnBrk="1" fontAlgn="auto" latinLnBrk="0" hangingPunct="1">
              <a:lnSpc>
                <a:spcPct val="100000"/>
              </a:lnSpc>
              <a:spcBef>
                <a:spcPts val="0"/>
              </a:spcBef>
              <a:spcAft>
                <a:spcPts val="0"/>
              </a:spcAft>
              <a:buClrTx/>
              <a:buSzTx/>
              <a:buFontTx/>
              <a:buNone/>
              <a:tabLst/>
              <a:defRPr/>
            </a:pPr>
            <a:fld id="{0DA2CC75-8280-4D50-8556-C2874ADEF92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2409" rtl="0" eaLnBrk="1" fontAlgn="auto" latinLnBrk="0" hangingPunct="1">
                <a:lnSpc>
                  <a:spcPct val="100000"/>
                </a:lnSpc>
                <a:spcBef>
                  <a:spcPts val="0"/>
                </a:spcBef>
                <a:spcAft>
                  <a:spcPts val="0"/>
                </a:spcAft>
                <a:buClrTx/>
                <a:buSzTx/>
                <a:buFontTx/>
                <a:buNone/>
                <a:tabLst/>
                <a:defRPr/>
              </a:pPr>
              <a:t>2026/1/31</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24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2409" rtl="0" eaLnBrk="1" fontAlgn="auto" latinLnBrk="0" hangingPunct="1">
              <a:lnSpc>
                <a:spcPct val="100000"/>
              </a:lnSpc>
              <a:spcBef>
                <a:spcPts val="0"/>
              </a:spcBef>
              <a:spcAft>
                <a:spcPts val="0"/>
              </a:spcAft>
              <a:buClrTx/>
              <a:buSzTx/>
              <a:buFontTx/>
              <a:buNone/>
              <a:tabLst/>
              <a:defRPr/>
            </a:pPr>
            <a:fld id="{6E190E77-D57C-49F8-ADC2-FB99C50EBC2E}"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24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3102940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0.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1.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2.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5.xml"/><Relationship Id="rId1" Type="http://schemas.openxmlformats.org/officeDocument/2006/relationships/slideLayout" Target="../slideLayouts/slideLayout46.xml"/><Relationship Id="rId4" Type="http://schemas.openxmlformats.org/officeDocument/2006/relationships/image" Target="../media/image1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6.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7.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image" Target="../media/image12.jpeg"/><Relationship Id="rId5" Type="http://schemas.openxmlformats.org/officeDocument/2006/relationships/theme" Target="../theme/theme9.xml"/><Relationship Id="rId4"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45" y="274640"/>
            <a:ext cx="10972801" cy="1143000"/>
          </a:xfrm>
          <a:prstGeom prst="rect">
            <a:avLst/>
          </a:prstGeom>
        </p:spPr>
        <p:txBody>
          <a:bodyPr vert="horz" lIns="91724" tIns="45897" rIns="91724" bIns="45897"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45" y="1600255"/>
            <a:ext cx="10972801" cy="4525963"/>
          </a:xfrm>
          <a:prstGeom prst="rect">
            <a:avLst/>
          </a:prstGeom>
        </p:spPr>
        <p:txBody>
          <a:bodyPr vert="horz" lIns="91724" tIns="45897" rIns="91724" bIns="45897"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09600" y="6356471"/>
            <a:ext cx="2844800" cy="365125"/>
          </a:xfrm>
          <a:prstGeom prst="rect">
            <a:avLst/>
          </a:prstGeom>
        </p:spPr>
        <p:txBody>
          <a:bodyPr vert="horz" lIns="91724" tIns="45897" rIns="91724" bIns="45897" rtlCol="0" anchor="ctr"/>
          <a:lstStyle>
            <a:lvl1pPr algn="l">
              <a:defRPr sz="1600">
                <a:solidFill>
                  <a:schemeClr val="tx1">
                    <a:tint val="75000"/>
                  </a:schemeClr>
                </a:solidFill>
              </a:defRPr>
            </a:lvl1pPr>
          </a:lstStyle>
          <a:p>
            <a:pPr defTabSz="1207080"/>
            <a:fld id="{5B7FB242-887E-4FBD-BBF2-BE5F9D1D0288}" type="datetimeFigureOut">
              <a:rPr lang="zh-CN" altLang="en-US" smtClean="0">
                <a:solidFill>
                  <a:prstClr val="black">
                    <a:tint val="75000"/>
                  </a:prstClr>
                </a:solidFill>
              </a:rPr>
              <a:pPr defTabSz="1207080"/>
              <a:t>2026/1/31</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21" y="6356471"/>
            <a:ext cx="3860800" cy="365125"/>
          </a:xfrm>
          <a:prstGeom prst="rect">
            <a:avLst/>
          </a:prstGeom>
        </p:spPr>
        <p:txBody>
          <a:bodyPr vert="horz" lIns="91724" tIns="45897" rIns="91724" bIns="45897" rtlCol="0" anchor="ctr"/>
          <a:lstStyle>
            <a:lvl1pPr algn="ctr">
              <a:defRPr sz="1600">
                <a:solidFill>
                  <a:schemeClr val="tx1">
                    <a:tint val="75000"/>
                  </a:schemeClr>
                </a:solidFill>
              </a:defRPr>
            </a:lvl1pPr>
          </a:lstStyle>
          <a:p>
            <a:pPr defTabSz="120708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5" y="6356471"/>
            <a:ext cx="2844800" cy="365125"/>
          </a:xfrm>
          <a:prstGeom prst="rect">
            <a:avLst/>
          </a:prstGeom>
        </p:spPr>
        <p:txBody>
          <a:bodyPr vert="horz" lIns="91724" tIns="45897" rIns="91724" bIns="45897" rtlCol="0" anchor="ctr"/>
          <a:lstStyle>
            <a:lvl1pPr algn="r">
              <a:defRPr sz="1600">
                <a:solidFill>
                  <a:schemeClr val="tx1">
                    <a:tint val="75000"/>
                  </a:schemeClr>
                </a:solidFill>
              </a:defRPr>
            </a:lvl1p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403895381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xStyles>
    <p:titleStyle>
      <a:lvl1pPr algn="ctr" defTabSz="1207080" rtl="0" eaLnBrk="1" latinLnBrk="0" hangingPunct="1">
        <a:spcBef>
          <a:spcPct val="0"/>
        </a:spcBef>
        <a:buNone/>
        <a:defRPr sz="5900" kern="1200">
          <a:solidFill>
            <a:schemeClr val="tx1"/>
          </a:solidFill>
          <a:latin typeface="+mj-lt"/>
          <a:ea typeface="+mj-ea"/>
          <a:cs typeface="+mj-cs"/>
        </a:defRPr>
      </a:lvl1pPr>
    </p:titleStyle>
    <p:bodyStyle>
      <a:lvl1pPr marL="452651" indent="-452651" algn="l" defTabSz="120708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0776" indent="-377231" algn="l" defTabSz="1207080"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08871" indent="-301763" algn="l" defTabSz="120708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12414" indent="-301763" algn="l" defTabSz="120708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15928" indent="-301763" algn="l" defTabSz="120708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19468" indent="-301763" algn="l" defTabSz="120708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23024" indent="-301763" algn="l" defTabSz="120708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26555" indent="-301763" algn="l" defTabSz="120708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30109" indent="-301763" algn="l" defTabSz="120708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07080" rtl="0" eaLnBrk="1" latinLnBrk="0" hangingPunct="1">
        <a:defRPr sz="2400" kern="1200">
          <a:solidFill>
            <a:schemeClr val="tx1"/>
          </a:solidFill>
          <a:latin typeface="+mn-lt"/>
          <a:ea typeface="+mn-ea"/>
          <a:cs typeface="+mn-cs"/>
        </a:defRPr>
      </a:lvl1pPr>
      <a:lvl2pPr marL="603540" algn="l" defTabSz="1207080" rtl="0" eaLnBrk="1" latinLnBrk="0" hangingPunct="1">
        <a:defRPr sz="2400" kern="1200">
          <a:solidFill>
            <a:schemeClr val="tx1"/>
          </a:solidFill>
          <a:latin typeface="+mn-lt"/>
          <a:ea typeface="+mn-ea"/>
          <a:cs typeface="+mn-cs"/>
        </a:defRPr>
      </a:lvl2pPr>
      <a:lvl3pPr marL="1207080" algn="l" defTabSz="1207080" rtl="0" eaLnBrk="1" latinLnBrk="0" hangingPunct="1">
        <a:defRPr sz="2400" kern="1200">
          <a:solidFill>
            <a:schemeClr val="tx1"/>
          </a:solidFill>
          <a:latin typeface="+mn-lt"/>
          <a:ea typeface="+mn-ea"/>
          <a:cs typeface="+mn-cs"/>
        </a:defRPr>
      </a:lvl3pPr>
      <a:lvl4pPr marL="1810618" algn="l" defTabSz="1207080" rtl="0" eaLnBrk="1" latinLnBrk="0" hangingPunct="1">
        <a:defRPr sz="2400" kern="1200">
          <a:solidFill>
            <a:schemeClr val="tx1"/>
          </a:solidFill>
          <a:latin typeface="+mn-lt"/>
          <a:ea typeface="+mn-ea"/>
          <a:cs typeface="+mn-cs"/>
        </a:defRPr>
      </a:lvl4pPr>
      <a:lvl5pPr marL="2414165" algn="l" defTabSz="1207080" rtl="0" eaLnBrk="1" latinLnBrk="0" hangingPunct="1">
        <a:defRPr sz="2400" kern="1200">
          <a:solidFill>
            <a:schemeClr val="tx1"/>
          </a:solidFill>
          <a:latin typeface="+mn-lt"/>
          <a:ea typeface="+mn-ea"/>
          <a:cs typeface="+mn-cs"/>
        </a:defRPr>
      </a:lvl5pPr>
      <a:lvl6pPr marL="3017680" algn="l" defTabSz="1207080" rtl="0" eaLnBrk="1" latinLnBrk="0" hangingPunct="1">
        <a:defRPr sz="2400" kern="1200">
          <a:solidFill>
            <a:schemeClr val="tx1"/>
          </a:solidFill>
          <a:latin typeface="+mn-lt"/>
          <a:ea typeface="+mn-ea"/>
          <a:cs typeface="+mn-cs"/>
        </a:defRPr>
      </a:lvl6pPr>
      <a:lvl7pPr marL="3621245" algn="l" defTabSz="1207080" rtl="0" eaLnBrk="1" latinLnBrk="0" hangingPunct="1">
        <a:defRPr sz="2400" kern="1200">
          <a:solidFill>
            <a:schemeClr val="tx1"/>
          </a:solidFill>
          <a:latin typeface="+mn-lt"/>
          <a:ea typeface="+mn-ea"/>
          <a:cs typeface="+mn-cs"/>
        </a:defRPr>
      </a:lvl7pPr>
      <a:lvl8pPr marL="4224785" algn="l" defTabSz="1207080" rtl="0" eaLnBrk="1" latinLnBrk="0" hangingPunct="1">
        <a:defRPr sz="2400" kern="1200">
          <a:solidFill>
            <a:schemeClr val="tx1"/>
          </a:solidFill>
          <a:latin typeface="+mn-lt"/>
          <a:ea typeface="+mn-ea"/>
          <a:cs typeface="+mn-cs"/>
        </a:defRPr>
      </a:lvl8pPr>
      <a:lvl9pPr marL="4828339" algn="l" defTabSz="120708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BF8BFE-C8BD-4057-B15E-4F1594E6139F}"/>
              </a:ext>
            </a:extLst>
          </p:cNvPr>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2C71D4-6537-46A0-BF7B-6B9482DAD915}"/>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729C4B-DAE3-456A-B282-AA5EC5DCE7E9}"/>
              </a:ext>
            </a:extLst>
          </p:cNvPr>
          <p:cNvSpPr>
            <a:spLocks noGrp="1"/>
          </p:cNvSpPr>
          <p:nvPr>
            <p:ph type="dt" sz="half" idx="2"/>
          </p:nvPr>
        </p:nvSpPr>
        <p:spPr>
          <a:xfrm>
            <a:off x="838200" y="635640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1D1B318-237C-4B8D-AB3D-AA6F0053423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8317A3F-738A-4D51-AFDB-D4FB68F08F59}"/>
              </a:ext>
            </a:extLst>
          </p:cNvPr>
          <p:cNvSpPr>
            <a:spLocks noGrp="1"/>
          </p:cNvSpPr>
          <p:nvPr>
            <p:ph type="ftr" sz="quarter" idx="3"/>
          </p:nvPr>
        </p:nvSpPr>
        <p:spPr>
          <a:xfrm>
            <a:off x="4038601" y="635640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653BDF19-47C0-419E-9852-019786DDD06B}"/>
              </a:ext>
            </a:extLst>
          </p:cNvPr>
          <p:cNvSpPr>
            <a:spLocks noGrp="1"/>
          </p:cNvSpPr>
          <p:nvPr>
            <p:ph type="sldNum" sz="quarter" idx="4"/>
          </p:nvPr>
        </p:nvSpPr>
        <p:spPr>
          <a:xfrm>
            <a:off x="8610600" y="635640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DF8EA54-B860-4220-BD07-5EEB717B521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19985100"/>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2444" tIns="46224" rIns="92444" bIns="46224"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2444" tIns="46224" rIns="92444" bIns="46224"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89"/>
            <a:ext cx="2743200" cy="365125"/>
          </a:xfrm>
          <a:prstGeom prst="rect">
            <a:avLst/>
          </a:prstGeom>
        </p:spPr>
        <p:txBody>
          <a:bodyPr vert="horz" lIns="92444" tIns="46224" rIns="92444" bIns="46224" rtlCol="0" anchor="ctr"/>
          <a:lstStyle>
            <a:lvl1pPr algn="l">
              <a:defRPr sz="1200">
                <a:solidFill>
                  <a:schemeClr val="tx1">
                    <a:tint val="75000"/>
                  </a:schemeClr>
                </a:solidFill>
              </a:defRPr>
            </a:lvl1pPr>
          </a:lstStyle>
          <a:p>
            <a:pPr marL="0" marR="0" lvl="0" indent="0" algn="l" defTabSz="912409" rtl="0" eaLnBrk="1" fontAlgn="auto" latinLnBrk="0" hangingPunct="1">
              <a:lnSpc>
                <a:spcPct val="100000"/>
              </a:lnSpc>
              <a:spcBef>
                <a:spcPts val="0"/>
              </a:spcBef>
              <a:spcAft>
                <a:spcPts val="0"/>
              </a:spcAft>
              <a:buClrTx/>
              <a:buSzTx/>
              <a:buFontTx/>
              <a:buNone/>
              <a:tabLst/>
              <a:defRPr/>
            </a:pPr>
            <a:fld id="{0DA2CC75-8280-4D50-8556-C2874ADEF92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2409" rtl="0" eaLnBrk="1" fontAlgn="auto" latinLnBrk="0" hangingPunct="1">
                <a:lnSpc>
                  <a:spcPct val="100000"/>
                </a:lnSpc>
                <a:spcBef>
                  <a:spcPts val="0"/>
                </a:spcBef>
                <a:spcAft>
                  <a:spcPts val="0"/>
                </a:spcAft>
                <a:buClrTx/>
                <a:buSzTx/>
                <a:buFontTx/>
                <a:buNone/>
                <a:tabLst/>
                <a:defRPr/>
              </a:pPr>
              <a:t>2026/1/31</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3"/>
          </p:nvPr>
        </p:nvSpPr>
        <p:spPr>
          <a:xfrm>
            <a:off x="4038600" y="6356389"/>
            <a:ext cx="4114800" cy="365125"/>
          </a:xfrm>
          <a:prstGeom prst="rect">
            <a:avLst/>
          </a:prstGeom>
        </p:spPr>
        <p:txBody>
          <a:bodyPr vert="horz" lIns="92444" tIns="46224" rIns="92444" bIns="46224" rtlCol="0" anchor="ctr"/>
          <a:lstStyle>
            <a:lvl1pPr algn="ctr">
              <a:defRPr sz="1200">
                <a:solidFill>
                  <a:schemeClr val="tx1">
                    <a:tint val="75000"/>
                  </a:schemeClr>
                </a:solidFill>
              </a:defRPr>
            </a:lvl1pPr>
          </a:lstStyle>
          <a:p>
            <a:pPr marL="0" marR="0" lvl="0" indent="0" algn="ctr" defTabSz="9124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4"/>
          </p:nvPr>
        </p:nvSpPr>
        <p:spPr>
          <a:xfrm>
            <a:off x="8610631" y="6356389"/>
            <a:ext cx="2743200" cy="365125"/>
          </a:xfrm>
          <a:prstGeom prst="rect">
            <a:avLst/>
          </a:prstGeom>
        </p:spPr>
        <p:txBody>
          <a:bodyPr vert="horz" lIns="92444" tIns="46224" rIns="92444" bIns="46224" rtlCol="0" anchor="ctr"/>
          <a:lstStyle>
            <a:lvl1pPr algn="r">
              <a:defRPr sz="1200">
                <a:solidFill>
                  <a:schemeClr val="tx1">
                    <a:tint val="75000"/>
                  </a:schemeClr>
                </a:solidFill>
              </a:defRPr>
            </a:lvl1pPr>
          </a:lstStyle>
          <a:p>
            <a:pPr marL="0" marR="0" lvl="0" indent="0" algn="r" defTabSz="912409" rtl="0" eaLnBrk="1" fontAlgn="auto" latinLnBrk="0" hangingPunct="1">
              <a:lnSpc>
                <a:spcPct val="100000"/>
              </a:lnSpc>
              <a:spcBef>
                <a:spcPts val="0"/>
              </a:spcBef>
              <a:spcAft>
                <a:spcPts val="0"/>
              </a:spcAft>
              <a:buClrTx/>
              <a:buSzTx/>
              <a:buFontTx/>
              <a:buNone/>
              <a:tabLst/>
              <a:defRPr/>
            </a:pPr>
            <a:fld id="{6E190E77-D57C-49F8-ADC2-FB99C50EBC2E}"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24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578818409"/>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l" defTabSz="9124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103" indent="-228103" algn="l" defTabSz="9124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306" indent="-228103" algn="l" defTabSz="912409"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0514" indent="-228103" algn="l" defTabSz="912409"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6714" indent="-228103" algn="l" defTabSz="912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4pPr>
      <a:lvl5pPr marL="2052921" indent="-228103" algn="l" defTabSz="912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5pPr>
      <a:lvl6pPr marL="2509125" indent="-228103" algn="l" defTabSz="912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65329" indent="-228103" algn="l" defTabSz="912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1537" indent="-228103" algn="l" defTabSz="912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77741" indent="-228103" algn="l" defTabSz="912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2409" rtl="0" eaLnBrk="1" latinLnBrk="0" hangingPunct="1">
        <a:defRPr sz="1800" kern="1200">
          <a:solidFill>
            <a:schemeClr val="tx1"/>
          </a:solidFill>
          <a:latin typeface="+mn-lt"/>
          <a:ea typeface="+mn-ea"/>
          <a:cs typeface="+mn-cs"/>
        </a:defRPr>
      </a:lvl1pPr>
      <a:lvl2pPr marL="456204" algn="l" defTabSz="912409" rtl="0" eaLnBrk="1" latinLnBrk="0" hangingPunct="1">
        <a:defRPr sz="1800" kern="1200">
          <a:solidFill>
            <a:schemeClr val="tx1"/>
          </a:solidFill>
          <a:latin typeface="+mn-lt"/>
          <a:ea typeface="+mn-ea"/>
          <a:cs typeface="+mn-cs"/>
        </a:defRPr>
      </a:lvl2pPr>
      <a:lvl3pPr marL="912409" algn="l" defTabSz="912409" rtl="0" eaLnBrk="1" latinLnBrk="0" hangingPunct="1">
        <a:defRPr sz="1800" kern="1200">
          <a:solidFill>
            <a:schemeClr val="tx1"/>
          </a:solidFill>
          <a:latin typeface="+mn-lt"/>
          <a:ea typeface="+mn-ea"/>
          <a:cs typeface="+mn-cs"/>
        </a:defRPr>
      </a:lvl3pPr>
      <a:lvl4pPr marL="1368613" algn="l" defTabSz="912409" rtl="0" eaLnBrk="1" latinLnBrk="0" hangingPunct="1">
        <a:defRPr sz="1800" kern="1200">
          <a:solidFill>
            <a:schemeClr val="tx1"/>
          </a:solidFill>
          <a:latin typeface="+mn-lt"/>
          <a:ea typeface="+mn-ea"/>
          <a:cs typeface="+mn-cs"/>
        </a:defRPr>
      </a:lvl4pPr>
      <a:lvl5pPr marL="1824822" algn="l" defTabSz="912409" rtl="0" eaLnBrk="1" latinLnBrk="0" hangingPunct="1">
        <a:defRPr sz="1800" kern="1200">
          <a:solidFill>
            <a:schemeClr val="tx1"/>
          </a:solidFill>
          <a:latin typeface="+mn-lt"/>
          <a:ea typeface="+mn-ea"/>
          <a:cs typeface="+mn-cs"/>
        </a:defRPr>
      </a:lvl5pPr>
      <a:lvl6pPr marL="2281023" algn="l" defTabSz="912409" rtl="0" eaLnBrk="1" latinLnBrk="0" hangingPunct="1">
        <a:defRPr sz="1800" kern="1200">
          <a:solidFill>
            <a:schemeClr val="tx1"/>
          </a:solidFill>
          <a:latin typeface="+mn-lt"/>
          <a:ea typeface="+mn-ea"/>
          <a:cs typeface="+mn-cs"/>
        </a:defRPr>
      </a:lvl6pPr>
      <a:lvl7pPr marL="2737228" algn="l" defTabSz="912409" rtl="0" eaLnBrk="1" latinLnBrk="0" hangingPunct="1">
        <a:defRPr sz="1800" kern="1200">
          <a:solidFill>
            <a:schemeClr val="tx1"/>
          </a:solidFill>
          <a:latin typeface="+mn-lt"/>
          <a:ea typeface="+mn-ea"/>
          <a:cs typeface="+mn-cs"/>
        </a:defRPr>
      </a:lvl7pPr>
      <a:lvl8pPr marL="3193433" algn="l" defTabSz="912409" rtl="0" eaLnBrk="1" latinLnBrk="0" hangingPunct="1">
        <a:defRPr sz="1800" kern="1200">
          <a:solidFill>
            <a:schemeClr val="tx1"/>
          </a:solidFill>
          <a:latin typeface="+mn-lt"/>
          <a:ea typeface="+mn-ea"/>
          <a:cs typeface="+mn-cs"/>
        </a:defRPr>
      </a:lvl8pPr>
      <a:lvl9pPr marL="3649638" algn="l" defTabSz="91240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BF8BFE-C8BD-4057-B15E-4F1594E6139F}"/>
              </a:ext>
            </a:extLst>
          </p:cNvPr>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2C71D4-6537-46A0-BF7B-6B9482DAD915}"/>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729C4B-DAE3-456A-B282-AA5EC5DCE7E9}"/>
              </a:ext>
            </a:extLst>
          </p:cNvPr>
          <p:cNvSpPr>
            <a:spLocks noGrp="1"/>
          </p:cNvSpPr>
          <p:nvPr>
            <p:ph type="dt" sz="half" idx="2"/>
          </p:nvPr>
        </p:nvSpPr>
        <p:spPr>
          <a:xfrm>
            <a:off x="838200" y="635640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1D1B318-237C-4B8D-AB3D-AA6F0053423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8317A3F-738A-4D51-AFDB-D4FB68F08F59}"/>
              </a:ext>
            </a:extLst>
          </p:cNvPr>
          <p:cNvSpPr>
            <a:spLocks noGrp="1"/>
          </p:cNvSpPr>
          <p:nvPr>
            <p:ph type="ftr" sz="quarter" idx="3"/>
          </p:nvPr>
        </p:nvSpPr>
        <p:spPr>
          <a:xfrm>
            <a:off x="4038601" y="635640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653BDF19-47C0-419E-9852-019786DDD06B}"/>
              </a:ext>
            </a:extLst>
          </p:cNvPr>
          <p:cNvSpPr>
            <a:spLocks noGrp="1"/>
          </p:cNvSpPr>
          <p:nvPr>
            <p:ph type="sldNum" sz="quarter" idx="4"/>
          </p:nvPr>
        </p:nvSpPr>
        <p:spPr>
          <a:xfrm>
            <a:off x="8610600" y="635640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DF8EA54-B860-4220-BD07-5EEB717B521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33270181"/>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41"/>
            <a:ext cx="10515600" cy="1325563"/>
          </a:xfrm>
          <a:prstGeom prst="rect">
            <a:avLst/>
          </a:prstGeom>
        </p:spPr>
        <p:txBody>
          <a:bodyPr vert="horz" lIns="92392" tIns="46223" rIns="92392" bIns="46223"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2392" tIns="46223" rIns="92392" bIns="46223"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484"/>
            <a:ext cx="2743200" cy="365125"/>
          </a:xfrm>
          <a:prstGeom prst="rect">
            <a:avLst/>
          </a:prstGeom>
        </p:spPr>
        <p:txBody>
          <a:bodyPr vert="horz" lIns="92392" tIns="46223" rIns="92392" bIns="46223" rtlCol="0" anchor="ctr"/>
          <a:lstStyle>
            <a:lvl1pPr algn="l">
              <a:defRPr sz="1200">
                <a:solidFill>
                  <a:schemeClr val="tx1">
                    <a:tint val="75000"/>
                  </a:schemeClr>
                </a:solidFill>
              </a:defRPr>
            </a:lvl1pPr>
          </a:lstStyle>
          <a:p>
            <a:pPr defTabSz="911839"/>
            <a:fld id="{0DA2CC75-8280-4D50-8556-C2874ADEF926}" type="datetimeFigureOut">
              <a:rPr lang="zh-CN" altLang="en-US" smtClean="0">
                <a:solidFill>
                  <a:prstClr val="black">
                    <a:tint val="75000"/>
                  </a:prstClr>
                </a:solidFill>
              </a:rPr>
              <a:pPr defTabSz="911839"/>
              <a:t>2026/1/31</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1" y="6356484"/>
            <a:ext cx="4114800" cy="365125"/>
          </a:xfrm>
          <a:prstGeom prst="rect">
            <a:avLst/>
          </a:prstGeom>
        </p:spPr>
        <p:txBody>
          <a:bodyPr vert="horz" lIns="92392" tIns="46223" rIns="92392" bIns="46223" rtlCol="0" anchor="ctr"/>
          <a:lstStyle>
            <a:lvl1pPr algn="ctr">
              <a:defRPr sz="1200">
                <a:solidFill>
                  <a:schemeClr val="tx1">
                    <a:tint val="75000"/>
                  </a:schemeClr>
                </a:solidFill>
              </a:defRPr>
            </a:lvl1pPr>
          </a:lstStyle>
          <a:p>
            <a:pPr defTabSz="911839"/>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21" y="6356484"/>
            <a:ext cx="2743200" cy="365125"/>
          </a:xfrm>
          <a:prstGeom prst="rect">
            <a:avLst/>
          </a:prstGeom>
        </p:spPr>
        <p:txBody>
          <a:bodyPr vert="horz" lIns="92392" tIns="46223" rIns="92392" bIns="46223" rtlCol="0" anchor="ctr"/>
          <a:lstStyle>
            <a:lvl1pPr algn="r">
              <a:defRPr sz="1200">
                <a:solidFill>
                  <a:schemeClr val="tx1">
                    <a:tint val="75000"/>
                  </a:schemeClr>
                </a:solidFill>
              </a:defRPr>
            </a:lvl1pPr>
          </a:lstStyle>
          <a:p>
            <a:pPr defTabSz="911839"/>
            <a:fld id="{6E190E77-D57C-49F8-ADC2-FB99C50EBC2E}" type="slidenum">
              <a:rPr lang="zh-CN" altLang="en-US" smtClean="0">
                <a:solidFill>
                  <a:prstClr val="black">
                    <a:tint val="75000"/>
                  </a:prstClr>
                </a:solidFill>
              </a:rPr>
              <a:pPr defTabSz="911839"/>
              <a:t>‹#›</a:t>
            </a:fld>
            <a:endParaRPr lang="zh-CN" altLang="en-US">
              <a:solidFill>
                <a:prstClr val="black">
                  <a:tint val="75000"/>
                </a:prstClr>
              </a:solidFill>
            </a:endParaRPr>
          </a:p>
        </p:txBody>
      </p:sp>
    </p:spTree>
    <p:extLst>
      <p:ext uri="{BB962C8B-B14F-4D97-AF65-F5344CB8AC3E}">
        <p14:creationId xmlns:p14="http://schemas.microsoft.com/office/powerpoint/2010/main" val="417875076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183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967" indent="-227967" algn="l" defTabSz="91183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904" indent="-227967" algn="l" defTabSz="911839"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39810" indent="-227967" algn="l" defTabSz="911839"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5712" indent="-227967" algn="l" defTabSz="91183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1618" indent="-227967" algn="l" defTabSz="91183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07554" indent="-227967" algn="l" defTabSz="91183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3474" indent="-227967" algn="l" defTabSz="91183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19397" indent="-227967" algn="l" defTabSz="91183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5334" indent="-227967" algn="l" defTabSz="91183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1839" rtl="0" eaLnBrk="1" latinLnBrk="0" hangingPunct="1">
        <a:defRPr sz="1900" kern="1200">
          <a:solidFill>
            <a:schemeClr val="tx1"/>
          </a:solidFill>
          <a:latin typeface="+mn-lt"/>
          <a:ea typeface="+mn-ea"/>
          <a:cs typeface="+mn-cs"/>
        </a:defRPr>
      </a:lvl1pPr>
      <a:lvl2pPr marL="455904" algn="l" defTabSz="911839" rtl="0" eaLnBrk="1" latinLnBrk="0" hangingPunct="1">
        <a:defRPr sz="1900" kern="1200">
          <a:solidFill>
            <a:schemeClr val="tx1"/>
          </a:solidFill>
          <a:latin typeface="+mn-lt"/>
          <a:ea typeface="+mn-ea"/>
          <a:cs typeface="+mn-cs"/>
        </a:defRPr>
      </a:lvl2pPr>
      <a:lvl3pPr marL="911839" algn="l" defTabSz="911839" rtl="0" eaLnBrk="1" latinLnBrk="0" hangingPunct="1">
        <a:defRPr sz="1900" kern="1200">
          <a:solidFill>
            <a:schemeClr val="tx1"/>
          </a:solidFill>
          <a:latin typeface="+mn-lt"/>
          <a:ea typeface="+mn-ea"/>
          <a:cs typeface="+mn-cs"/>
        </a:defRPr>
      </a:lvl3pPr>
      <a:lvl4pPr marL="1367758" algn="l" defTabSz="911839" rtl="0" eaLnBrk="1" latinLnBrk="0" hangingPunct="1">
        <a:defRPr sz="1900" kern="1200">
          <a:solidFill>
            <a:schemeClr val="tx1"/>
          </a:solidFill>
          <a:latin typeface="+mn-lt"/>
          <a:ea typeface="+mn-ea"/>
          <a:cs typeface="+mn-cs"/>
        </a:defRPr>
      </a:lvl4pPr>
      <a:lvl5pPr marL="1823685" algn="l" defTabSz="911839" rtl="0" eaLnBrk="1" latinLnBrk="0" hangingPunct="1">
        <a:defRPr sz="1900" kern="1200">
          <a:solidFill>
            <a:schemeClr val="tx1"/>
          </a:solidFill>
          <a:latin typeface="+mn-lt"/>
          <a:ea typeface="+mn-ea"/>
          <a:cs typeface="+mn-cs"/>
        </a:defRPr>
      </a:lvl5pPr>
      <a:lvl6pPr marL="2279618" algn="l" defTabSz="911839" rtl="0" eaLnBrk="1" latinLnBrk="0" hangingPunct="1">
        <a:defRPr sz="1900" kern="1200">
          <a:solidFill>
            <a:schemeClr val="tx1"/>
          </a:solidFill>
          <a:latin typeface="+mn-lt"/>
          <a:ea typeface="+mn-ea"/>
          <a:cs typeface="+mn-cs"/>
        </a:defRPr>
      </a:lvl6pPr>
      <a:lvl7pPr marL="2735524" algn="l" defTabSz="911839" rtl="0" eaLnBrk="1" latinLnBrk="0" hangingPunct="1">
        <a:defRPr sz="1900" kern="1200">
          <a:solidFill>
            <a:schemeClr val="tx1"/>
          </a:solidFill>
          <a:latin typeface="+mn-lt"/>
          <a:ea typeface="+mn-ea"/>
          <a:cs typeface="+mn-cs"/>
        </a:defRPr>
      </a:lvl7pPr>
      <a:lvl8pPr marL="3191427" algn="l" defTabSz="911839" rtl="0" eaLnBrk="1" latinLnBrk="0" hangingPunct="1">
        <a:defRPr sz="1900" kern="1200">
          <a:solidFill>
            <a:schemeClr val="tx1"/>
          </a:solidFill>
          <a:latin typeface="+mn-lt"/>
          <a:ea typeface="+mn-ea"/>
          <a:cs typeface="+mn-cs"/>
        </a:defRPr>
      </a:lvl8pPr>
      <a:lvl9pPr marL="3647333" algn="l" defTabSz="911839"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41"/>
            <a:ext cx="10515600" cy="1325563"/>
          </a:xfrm>
          <a:prstGeom prst="rect">
            <a:avLst/>
          </a:prstGeom>
        </p:spPr>
        <p:txBody>
          <a:bodyPr vert="horz" lIns="92427" tIns="46234" rIns="92427" bIns="46234"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2427" tIns="46234" rIns="92427" bIns="46234"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484"/>
            <a:ext cx="2743200" cy="365125"/>
          </a:xfrm>
          <a:prstGeom prst="rect">
            <a:avLst/>
          </a:prstGeom>
        </p:spPr>
        <p:txBody>
          <a:bodyPr vert="horz" lIns="92427" tIns="46234" rIns="92427" bIns="46234" rtlCol="0" anchor="ctr"/>
          <a:lstStyle>
            <a:lvl1pPr algn="l">
              <a:defRPr sz="1200">
                <a:solidFill>
                  <a:schemeClr val="tx1">
                    <a:tint val="75000"/>
                  </a:schemeClr>
                </a:solidFill>
              </a:defRPr>
            </a:lvl1pPr>
          </a:lstStyle>
          <a:p>
            <a:pPr defTabSz="456065"/>
            <a:fld id="{0DA2CC75-8280-4D50-8556-C2874ADEF926}" type="datetimeFigureOut">
              <a:rPr lang="zh-CN" altLang="en-US" smtClean="0">
                <a:solidFill>
                  <a:prstClr val="black">
                    <a:tint val="75000"/>
                  </a:prstClr>
                </a:solidFill>
              </a:rPr>
              <a:pPr defTabSz="456065"/>
              <a:t>2026/1/31</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1" y="6356484"/>
            <a:ext cx="4114800" cy="365125"/>
          </a:xfrm>
          <a:prstGeom prst="rect">
            <a:avLst/>
          </a:prstGeom>
        </p:spPr>
        <p:txBody>
          <a:bodyPr vert="horz" lIns="92427" tIns="46234" rIns="92427" bIns="46234" rtlCol="0" anchor="ctr"/>
          <a:lstStyle>
            <a:lvl1pPr algn="ctr">
              <a:defRPr sz="1200">
                <a:solidFill>
                  <a:schemeClr val="tx1">
                    <a:tint val="75000"/>
                  </a:schemeClr>
                </a:solidFill>
              </a:defRPr>
            </a:lvl1pPr>
          </a:lstStyle>
          <a:p>
            <a:pPr defTabSz="456065"/>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17" y="6356484"/>
            <a:ext cx="2743200" cy="365125"/>
          </a:xfrm>
          <a:prstGeom prst="rect">
            <a:avLst/>
          </a:prstGeom>
        </p:spPr>
        <p:txBody>
          <a:bodyPr vert="horz" lIns="92427" tIns="46234" rIns="92427" bIns="46234" rtlCol="0" anchor="ctr"/>
          <a:lstStyle>
            <a:lvl1pPr algn="r">
              <a:defRPr sz="1200">
                <a:solidFill>
                  <a:schemeClr val="tx1">
                    <a:tint val="75000"/>
                  </a:schemeClr>
                </a:solidFill>
              </a:defRPr>
            </a:lvl1pPr>
          </a:lstStyle>
          <a:p>
            <a:pPr defTabSz="456065"/>
            <a:fld id="{6E190E77-D57C-49F8-ADC2-FB99C50EBC2E}" type="slidenum">
              <a:rPr lang="zh-CN" altLang="en-US" smtClean="0">
                <a:solidFill>
                  <a:prstClr val="black">
                    <a:tint val="75000"/>
                  </a:prstClr>
                </a:solidFill>
              </a:rPr>
              <a:pPr defTabSz="456065"/>
              <a:t>‹#›</a:t>
            </a:fld>
            <a:endParaRPr lang="zh-CN" altLang="en-US">
              <a:solidFill>
                <a:prstClr val="black">
                  <a:tint val="75000"/>
                </a:prstClr>
              </a:solidFill>
            </a:endParaRPr>
          </a:p>
        </p:txBody>
      </p:sp>
    </p:spTree>
    <p:extLst>
      <p:ext uri="{BB962C8B-B14F-4D97-AF65-F5344CB8AC3E}">
        <p14:creationId xmlns:p14="http://schemas.microsoft.com/office/powerpoint/2010/main" val="374120721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216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047" indent="-228047" algn="l" defTabSz="91216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142" indent="-228047" algn="l" defTabSz="912162"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0210" indent="-228047" algn="l" defTabSz="912162"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6273" indent="-228047" algn="l" defTabSz="91216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2338" indent="-228047" algn="l" defTabSz="91216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08437" indent="-228047" algn="l" defTabSz="91216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4516" indent="-228047" algn="l" defTabSz="91216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20598" indent="-228047" algn="l" defTabSz="91216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6694" indent="-228047" algn="l" defTabSz="91216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2162" rtl="0" eaLnBrk="1" latinLnBrk="0" hangingPunct="1">
        <a:defRPr sz="1900" kern="1200">
          <a:solidFill>
            <a:schemeClr val="tx1"/>
          </a:solidFill>
          <a:latin typeface="+mn-lt"/>
          <a:ea typeface="+mn-ea"/>
          <a:cs typeface="+mn-cs"/>
        </a:defRPr>
      </a:lvl1pPr>
      <a:lvl2pPr marL="456065" algn="l" defTabSz="912162" rtl="0" eaLnBrk="1" latinLnBrk="0" hangingPunct="1">
        <a:defRPr sz="1900" kern="1200">
          <a:solidFill>
            <a:schemeClr val="tx1"/>
          </a:solidFill>
          <a:latin typeface="+mn-lt"/>
          <a:ea typeface="+mn-ea"/>
          <a:cs typeface="+mn-cs"/>
        </a:defRPr>
      </a:lvl2pPr>
      <a:lvl3pPr marL="912162" algn="l" defTabSz="912162" rtl="0" eaLnBrk="1" latinLnBrk="0" hangingPunct="1">
        <a:defRPr sz="1900" kern="1200">
          <a:solidFill>
            <a:schemeClr val="tx1"/>
          </a:solidFill>
          <a:latin typeface="+mn-lt"/>
          <a:ea typeface="+mn-ea"/>
          <a:cs typeface="+mn-cs"/>
        </a:defRPr>
      </a:lvl3pPr>
      <a:lvl4pPr marL="1368241" algn="l" defTabSz="912162" rtl="0" eaLnBrk="1" latinLnBrk="0" hangingPunct="1">
        <a:defRPr sz="1900" kern="1200">
          <a:solidFill>
            <a:schemeClr val="tx1"/>
          </a:solidFill>
          <a:latin typeface="+mn-lt"/>
          <a:ea typeface="+mn-ea"/>
          <a:cs typeface="+mn-cs"/>
        </a:defRPr>
      </a:lvl4pPr>
      <a:lvl5pPr marL="1824326" algn="l" defTabSz="912162" rtl="0" eaLnBrk="1" latinLnBrk="0" hangingPunct="1">
        <a:defRPr sz="1900" kern="1200">
          <a:solidFill>
            <a:schemeClr val="tx1"/>
          </a:solidFill>
          <a:latin typeface="+mn-lt"/>
          <a:ea typeface="+mn-ea"/>
          <a:cs typeface="+mn-cs"/>
        </a:defRPr>
      </a:lvl5pPr>
      <a:lvl6pPr marL="2280418" algn="l" defTabSz="912162" rtl="0" eaLnBrk="1" latinLnBrk="0" hangingPunct="1">
        <a:defRPr sz="1900" kern="1200">
          <a:solidFill>
            <a:schemeClr val="tx1"/>
          </a:solidFill>
          <a:latin typeface="+mn-lt"/>
          <a:ea typeface="+mn-ea"/>
          <a:cs typeface="+mn-cs"/>
        </a:defRPr>
      </a:lvl6pPr>
      <a:lvl7pPr marL="2736483" algn="l" defTabSz="912162" rtl="0" eaLnBrk="1" latinLnBrk="0" hangingPunct="1">
        <a:defRPr sz="1900" kern="1200">
          <a:solidFill>
            <a:schemeClr val="tx1"/>
          </a:solidFill>
          <a:latin typeface="+mn-lt"/>
          <a:ea typeface="+mn-ea"/>
          <a:cs typeface="+mn-cs"/>
        </a:defRPr>
      </a:lvl7pPr>
      <a:lvl8pPr marL="3192550" algn="l" defTabSz="912162" rtl="0" eaLnBrk="1" latinLnBrk="0" hangingPunct="1">
        <a:defRPr sz="1900" kern="1200">
          <a:solidFill>
            <a:schemeClr val="tx1"/>
          </a:solidFill>
          <a:latin typeface="+mn-lt"/>
          <a:ea typeface="+mn-ea"/>
          <a:cs typeface="+mn-cs"/>
        </a:defRPr>
      </a:lvl8pPr>
      <a:lvl9pPr marL="3648617" algn="l" defTabSz="912162"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4036373"/>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txStyles>
    <p:titleStyle>
      <a:lvl1pPr algn="ctr" defTabSz="1064749" rtl="0" fontAlgn="base">
        <a:spcBef>
          <a:spcPct val="0"/>
        </a:spcBef>
        <a:spcAft>
          <a:spcPct val="0"/>
        </a:spcAft>
        <a:defRPr sz="3600" b="1">
          <a:solidFill>
            <a:srgbClr val="FFFFFF"/>
          </a:solidFill>
          <a:latin typeface="+mj-lt"/>
          <a:ea typeface="+mj-ea"/>
          <a:cs typeface="+mj-cs"/>
        </a:defRPr>
      </a:lvl1pPr>
      <a:lvl2pPr algn="ctr" defTabSz="1064749" rtl="0" fontAlgn="base">
        <a:spcBef>
          <a:spcPct val="0"/>
        </a:spcBef>
        <a:spcAft>
          <a:spcPct val="0"/>
        </a:spcAft>
        <a:defRPr sz="3600" b="1">
          <a:solidFill>
            <a:srgbClr val="FFFFFF"/>
          </a:solidFill>
          <a:latin typeface="Verdana" panose="020B0604030504040204" pitchFamily="34" charset="0"/>
        </a:defRPr>
      </a:lvl2pPr>
      <a:lvl3pPr algn="ctr" defTabSz="1064749" rtl="0" fontAlgn="base">
        <a:spcBef>
          <a:spcPct val="0"/>
        </a:spcBef>
        <a:spcAft>
          <a:spcPct val="0"/>
        </a:spcAft>
        <a:defRPr sz="3600" b="1">
          <a:solidFill>
            <a:srgbClr val="FFFFFF"/>
          </a:solidFill>
          <a:latin typeface="Verdana" panose="020B0604030504040204" pitchFamily="34" charset="0"/>
        </a:defRPr>
      </a:lvl3pPr>
      <a:lvl4pPr algn="ctr" defTabSz="1064749" rtl="0" fontAlgn="base">
        <a:spcBef>
          <a:spcPct val="0"/>
        </a:spcBef>
        <a:spcAft>
          <a:spcPct val="0"/>
        </a:spcAft>
        <a:defRPr sz="3600" b="1">
          <a:solidFill>
            <a:srgbClr val="FFFFFF"/>
          </a:solidFill>
          <a:latin typeface="Verdana" panose="020B0604030504040204" pitchFamily="34" charset="0"/>
        </a:defRPr>
      </a:lvl4pPr>
      <a:lvl5pPr algn="ctr" defTabSz="1064749" rtl="0" fontAlgn="base">
        <a:spcBef>
          <a:spcPct val="0"/>
        </a:spcBef>
        <a:spcAft>
          <a:spcPct val="0"/>
        </a:spcAft>
        <a:defRPr sz="3600" b="1">
          <a:solidFill>
            <a:srgbClr val="FFFFFF"/>
          </a:solidFill>
          <a:latin typeface="Verdana" panose="020B0604030504040204" pitchFamily="34" charset="0"/>
        </a:defRPr>
      </a:lvl5pPr>
      <a:lvl6pPr marL="608773" algn="ctr" defTabSz="1064749" rtl="0" fontAlgn="base">
        <a:spcBef>
          <a:spcPct val="0"/>
        </a:spcBef>
        <a:spcAft>
          <a:spcPct val="0"/>
        </a:spcAft>
        <a:defRPr sz="3600" b="1">
          <a:solidFill>
            <a:srgbClr val="FFFFFF"/>
          </a:solidFill>
          <a:latin typeface="Verdana" panose="020B0604030504040204" pitchFamily="34" charset="0"/>
        </a:defRPr>
      </a:lvl6pPr>
      <a:lvl7pPr marL="1216954" algn="ctr" defTabSz="1064749" rtl="0" fontAlgn="base">
        <a:spcBef>
          <a:spcPct val="0"/>
        </a:spcBef>
        <a:spcAft>
          <a:spcPct val="0"/>
        </a:spcAft>
        <a:defRPr sz="3600" b="1">
          <a:solidFill>
            <a:srgbClr val="FFFFFF"/>
          </a:solidFill>
          <a:latin typeface="Verdana" panose="020B0604030504040204" pitchFamily="34" charset="0"/>
        </a:defRPr>
      </a:lvl7pPr>
      <a:lvl8pPr marL="1825744" algn="ctr" defTabSz="1064749" rtl="0" fontAlgn="base">
        <a:spcBef>
          <a:spcPct val="0"/>
        </a:spcBef>
        <a:spcAft>
          <a:spcPct val="0"/>
        </a:spcAft>
        <a:defRPr sz="3600" b="1">
          <a:solidFill>
            <a:srgbClr val="FFFFFF"/>
          </a:solidFill>
          <a:latin typeface="Verdana" panose="020B0604030504040204" pitchFamily="34" charset="0"/>
        </a:defRPr>
      </a:lvl8pPr>
      <a:lvl9pPr marL="2434545" algn="ctr" defTabSz="1064749" rtl="0" fontAlgn="base">
        <a:spcBef>
          <a:spcPct val="0"/>
        </a:spcBef>
        <a:spcAft>
          <a:spcPct val="0"/>
        </a:spcAft>
        <a:defRPr sz="3600" b="1">
          <a:solidFill>
            <a:srgbClr val="FFFFFF"/>
          </a:solidFill>
          <a:latin typeface="Verdana" panose="020B0604030504040204" pitchFamily="34" charset="0"/>
        </a:defRPr>
      </a:lvl9pPr>
    </p:titleStyle>
    <p:bodyStyle>
      <a:lvl1pPr marL="399519" indent="-399519" algn="l" defTabSz="1064749" rtl="0" fontAlgn="base">
        <a:spcBef>
          <a:spcPct val="20000"/>
        </a:spcBef>
        <a:spcAft>
          <a:spcPct val="0"/>
        </a:spcAft>
        <a:buClr>
          <a:schemeClr val="hlink"/>
        </a:buClr>
        <a:buFont typeface="Wingdings" panose="05000000000000000000" pitchFamily="2" charset="2"/>
        <a:defRPr sz="3200">
          <a:solidFill>
            <a:schemeClr val="tx1"/>
          </a:solidFill>
          <a:latin typeface="+mn-lt"/>
          <a:ea typeface="+mn-ea"/>
          <a:cs typeface="+mn-cs"/>
        </a:defRPr>
      </a:lvl1pPr>
      <a:lvl2pPr marL="866265" indent="-333575" algn="l" defTabSz="1064749" rtl="0" fontAlgn="base">
        <a:spcBef>
          <a:spcPct val="20000"/>
        </a:spcBef>
        <a:spcAft>
          <a:spcPct val="0"/>
        </a:spcAft>
        <a:buClr>
          <a:schemeClr val="accent1"/>
        </a:buClr>
        <a:buFont typeface="Wingdings" panose="05000000000000000000" pitchFamily="2" charset="2"/>
        <a:buChar char="§"/>
        <a:defRPr sz="3200">
          <a:solidFill>
            <a:schemeClr val="tx1"/>
          </a:solidFill>
          <a:latin typeface="Arial" panose="020B0604020202020204" pitchFamily="34" charset="0"/>
        </a:defRPr>
      </a:lvl2pPr>
      <a:lvl3pPr marL="1331091" indent="-266346" algn="l" defTabSz="1064749" rtl="0" fontAlgn="base">
        <a:spcBef>
          <a:spcPct val="20000"/>
        </a:spcBef>
        <a:spcAft>
          <a:spcPct val="0"/>
        </a:spcAft>
        <a:buClr>
          <a:schemeClr val="tx1"/>
        </a:buClr>
        <a:buChar char="•"/>
        <a:defRPr sz="2800">
          <a:solidFill>
            <a:schemeClr val="tx1"/>
          </a:solidFill>
          <a:latin typeface="Arial" panose="020B0604020202020204" pitchFamily="34" charset="0"/>
        </a:defRPr>
      </a:lvl3pPr>
      <a:lvl4pPr marL="1863785" indent="-266346" algn="l" defTabSz="1064749" rtl="0" fontAlgn="base">
        <a:spcBef>
          <a:spcPct val="20000"/>
        </a:spcBef>
        <a:spcAft>
          <a:spcPct val="0"/>
        </a:spcAft>
        <a:buChar char="–"/>
        <a:defRPr sz="2300">
          <a:solidFill>
            <a:schemeClr val="tx1"/>
          </a:solidFill>
          <a:latin typeface="Arial" panose="020B0604020202020204" pitchFamily="34" charset="0"/>
        </a:defRPr>
      </a:lvl4pPr>
      <a:lvl5pPr marL="2396474" indent="-266346" algn="l" defTabSz="1064749" rtl="0" fontAlgn="base">
        <a:spcBef>
          <a:spcPct val="20000"/>
        </a:spcBef>
        <a:spcAft>
          <a:spcPct val="0"/>
        </a:spcAft>
        <a:buChar char="»"/>
        <a:defRPr sz="2300">
          <a:solidFill>
            <a:schemeClr val="tx1"/>
          </a:solidFill>
          <a:latin typeface="Arial" panose="020B0604020202020204" pitchFamily="34" charset="0"/>
        </a:defRPr>
      </a:lvl5pPr>
      <a:lvl6pPr marL="3004610" indent="-266346" algn="l" defTabSz="1064749" rtl="0" fontAlgn="base">
        <a:spcBef>
          <a:spcPct val="20000"/>
        </a:spcBef>
        <a:spcAft>
          <a:spcPct val="0"/>
        </a:spcAft>
        <a:buChar char="»"/>
        <a:defRPr sz="2300">
          <a:solidFill>
            <a:schemeClr val="tx1"/>
          </a:solidFill>
          <a:latin typeface="Arial" panose="020B0604020202020204" pitchFamily="34" charset="0"/>
        </a:defRPr>
      </a:lvl6pPr>
      <a:lvl7pPr marL="3613430" indent="-266346" algn="l" defTabSz="1064749" rtl="0" fontAlgn="base">
        <a:spcBef>
          <a:spcPct val="20000"/>
        </a:spcBef>
        <a:spcAft>
          <a:spcPct val="0"/>
        </a:spcAft>
        <a:buChar char="»"/>
        <a:defRPr sz="2300">
          <a:solidFill>
            <a:schemeClr val="tx1"/>
          </a:solidFill>
          <a:latin typeface="Arial" panose="020B0604020202020204" pitchFamily="34" charset="0"/>
        </a:defRPr>
      </a:lvl7pPr>
      <a:lvl8pPr marL="4222218" indent="-266346" algn="l" defTabSz="1064749" rtl="0" fontAlgn="base">
        <a:spcBef>
          <a:spcPct val="20000"/>
        </a:spcBef>
        <a:spcAft>
          <a:spcPct val="0"/>
        </a:spcAft>
        <a:buChar char="»"/>
        <a:defRPr sz="2300">
          <a:solidFill>
            <a:schemeClr val="tx1"/>
          </a:solidFill>
          <a:latin typeface="Arial" panose="020B0604020202020204" pitchFamily="34" charset="0"/>
        </a:defRPr>
      </a:lvl8pPr>
      <a:lvl9pPr marL="4831021" indent="-266346" algn="l" defTabSz="1064749" rtl="0" fontAlgn="base">
        <a:spcBef>
          <a:spcPct val="20000"/>
        </a:spcBef>
        <a:spcAft>
          <a:spcPct val="0"/>
        </a:spcAft>
        <a:buChar char="»"/>
        <a:defRPr sz="2300">
          <a:solidFill>
            <a:schemeClr val="tx1"/>
          </a:solidFill>
          <a:latin typeface="Arial" panose="020B0604020202020204" pitchFamily="34" charset="0"/>
        </a:defRPr>
      </a:lvl9pPr>
    </p:bodyStyle>
    <p:otherStyle>
      <a:defPPr>
        <a:defRPr lang="zh-CN"/>
      </a:defPPr>
      <a:lvl1pPr marL="0" algn="l" defTabSz="1216954" rtl="0" eaLnBrk="1" latinLnBrk="0" hangingPunct="1">
        <a:defRPr sz="2400" kern="1200">
          <a:solidFill>
            <a:schemeClr val="tx1"/>
          </a:solidFill>
          <a:latin typeface="+mn-lt"/>
          <a:ea typeface="+mn-ea"/>
          <a:cs typeface="+mn-cs"/>
        </a:defRPr>
      </a:lvl1pPr>
      <a:lvl2pPr marL="608773" algn="l" defTabSz="1216954" rtl="0" eaLnBrk="1" latinLnBrk="0" hangingPunct="1">
        <a:defRPr sz="2400" kern="1200">
          <a:solidFill>
            <a:schemeClr val="tx1"/>
          </a:solidFill>
          <a:latin typeface="+mn-lt"/>
          <a:ea typeface="+mn-ea"/>
          <a:cs typeface="+mn-cs"/>
        </a:defRPr>
      </a:lvl2pPr>
      <a:lvl3pPr marL="1216954" algn="l" defTabSz="1216954" rtl="0" eaLnBrk="1" latinLnBrk="0" hangingPunct="1">
        <a:defRPr sz="2400" kern="1200">
          <a:solidFill>
            <a:schemeClr val="tx1"/>
          </a:solidFill>
          <a:latin typeface="+mn-lt"/>
          <a:ea typeface="+mn-ea"/>
          <a:cs typeface="+mn-cs"/>
        </a:defRPr>
      </a:lvl3pPr>
      <a:lvl4pPr marL="1825744" algn="l" defTabSz="1216954" rtl="0" eaLnBrk="1" latinLnBrk="0" hangingPunct="1">
        <a:defRPr sz="2400" kern="1200">
          <a:solidFill>
            <a:schemeClr val="tx1"/>
          </a:solidFill>
          <a:latin typeface="+mn-lt"/>
          <a:ea typeface="+mn-ea"/>
          <a:cs typeface="+mn-cs"/>
        </a:defRPr>
      </a:lvl4pPr>
      <a:lvl5pPr marL="2434545" algn="l" defTabSz="1216954" rtl="0" eaLnBrk="1" latinLnBrk="0" hangingPunct="1">
        <a:defRPr sz="2400" kern="1200">
          <a:solidFill>
            <a:schemeClr val="tx1"/>
          </a:solidFill>
          <a:latin typeface="+mn-lt"/>
          <a:ea typeface="+mn-ea"/>
          <a:cs typeface="+mn-cs"/>
        </a:defRPr>
      </a:lvl5pPr>
      <a:lvl6pPr marL="3042684" algn="l" defTabSz="1216954" rtl="0" eaLnBrk="1" latinLnBrk="0" hangingPunct="1">
        <a:defRPr sz="2400" kern="1200">
          <a:solidFill>
            <a:schemeClr val="tx1"/>
          </a:solidFill>
          <a:latin typeface="+mn-lt"/>
          <a:ea typeface="+mn-ea"/>
          <a:cs typeface="+mn-cs"/>
        </a:defRPr>
      </a:lvl6pPr>
      <a:lvl7pPr marL="3651455" algn="l" defTabSz="1216954" rtl="0" eaLnBrk="1" latinLnBrk="0" hangingPunct="1">
        <a:defRPr sz="2400" kern="1200">
          <a:solidFill>
            <a:schemeClr val="tx1"/>
          </a:solidFill>
          <a:latin typeface="+mn-lt"/>
          <a:ea typeface="+mn-ea"/>
          <a:cs typeface="+mn-cs"/>
        </a:defRPr>
      </a:lvl7pPr>
      <a:lvl8pPr marL="4260258" algn="l" defTabSz="1216954" rtl="0" eaLnBrk="1" latinLnBrk="0" hangingPunct="1">
        <a:defRPr sz="2400" kern="1200">
          <a:solidFill>
            <a:schemeClr val="tx1"/>
          </a:solidFill>
          <a:latin typeface="+mn-lt"/>
          <a:ea typeface="+mn-ea"/>
          <a:cs typeface="+mn-cs"/>
        </a:defRPr>
      </a:lvl8pPr>
      <a:lvl9pPr marL="4869048" algn="l" defTabSz="1216954"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29" y="274638"/>
            <a:ext cx="10972801"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29" y="1600206"/>
            <a:ext cx="10972801"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09600" y="635639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2931F4-194C-4DD9-9505-42FC048612EF}" type="datetimeFigureOut">
              <a:rPr lang="zh-CN" altLang="en-US" smtClean="0">
                <a:solidFill>
                  <a:prstClr val="black">
                    <a:tint val="75000"/>
                  </a:prstClr>
                </a:solidFill>
              </a:rPr>
              <a:pPr/>
              <a:t>2026/1/31</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5" y="635639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5" y="635639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AB2A2D-5054-49A2-BEE4-C9F6B6DAB1ED}"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 y="0"/>
            <a:ext cx="12192000" cy="6858000"/>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 y="4"/>
            <a:ext cx="12192000" cy="6857999"/>
          </a:xfrm>
          <a:prstGeom prst="rect">
            <a:avLst/>
          </a:prstGeom>
        </p:spPr>
      </p:pic>
    </p:spTree>
    <p:extLst>
      <p:ext uri="{BB962C8B-B14F-4D97-AF65-F5344CB8AC3E}">
        <p14:creationId xmlns:p14="http://schemas.microsoft.com/office/powerpoint/2010/main" val="3244975944"/>
      </p:ext>
    </p:extLst>
  </p:cSld>
  <p:clrMap bg1="lt1" tx1="dk1" bg2="lt2" tx2="dk2" accent1="accent1" accent2="accent2" accent3="accent3" accent4="accent4" accent5="accent5" accent6="accent6" hlink="hlink" folHlink="folHlink"/>
  <p:sldLayoutIdLst>
    <p:sldLayoutId id="2147483811"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19E313-2E26-47CF-997A-3ADBF2E6EA19}"/>
              </a:ext>
            </a:extLst>
          </p:cNvPr>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90D067-DE00-4DD2-BC6D-EB3068051A82}"/>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6FBFBD-22BA-4A07-ABF9-ECDB4653FF0E}"/>
              </a:ext>
            </a:extLst>
          </p:cNvPr>
          <p:cNvSpPr>
            <a:spLocks noGrp="1"/>
          </p:cNvSpPr>
          <p:nvPr>
            <p:ph type="dt" sz="half" idx="2"/>
          </p:nvPr>
        </p:nvSpPr>
        <p:spPr>
          <a:xfrm>
            <a:off x="838200" y="635642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084BB6-B2DE-437E-9D9D-EB5352C0EC36}" type="datetimeFigureOut">
              <a:rPr lang="en-US" smtClean="0">
                <a:solidFill>
                  <a:prstClr val="black">
                    <a:tint val="75000"/>
                  </a:prstClr>
                </a:solidFill>
              </a:rPr>
              <a:pPr/>
              <a:t>1/31/2026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AA279F8-3BAE-4A0F-90AA-66878A6D57D9}"/>
              </a:ext>
            </a:extLst>
          </p:cNvPr>
          <p:cNvSpPr>
            <a:spLocks noGrp="1"/>
          </p:cNvSpPr>
          <p:nvPr>
            <p:ph type="ftr" sz="quarter" idx="3"/>
          </p:nvPr>
        </p:nvSpPr>
        <p:spPr>
          <a:xfrm>
            <a:off x="4038601" y="635642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2605B1B-2B80-4223-AA9B-F516A6FC318C}"/>
              </a:ext>
            </a:extLst>
          </p:cNvPr>
          <p:cNvSpPr>
            <a:spLocks noGrp="1"/>
          </p:cNvSpPr>
          <p:nvPr>
            <p:ph type="sldNum" sz="quarter" idx="4"/>
          </p:nvPr>
        </p:nvSpPr>
        <p:spPr>
          <a:xfrm>
            <a:off x="8610600" y="635642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2132531"/>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3596" y="208691"/>
            <a:ext cx="8338169" cy="868508"/>
          </a:xfrm>
          <a:prstGeom prst="rect">
            <a:avLst/>
          </a:prstGeom>
        </p:spPr>
        <p:txBody>
          <a:bodyPr vert="horz" lIns="91035" tIns="45575" rIns="91035" bIns="4557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63596" y="1215915"/>
            <a:ext cx="8338169" cy="3439052"/>
          </a:xfrm>
          <a:prstGeom prst="rect">
            <a:avLst/>
          </a:prstGeom>
        </p:spPr>
        <p:txBody>
          <a:bodyPr vert="horz" lIns="91035" tIns="45575" rIns="91035" bIns="4557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63267" y="4829876"/>
            <a:ext cx="2161748" cy="277440"/>
          </a:xfrm>
          <a:prstGeom prst="rect">
            <a:avLst/>
          </a:prstGeom>
        </p:spPr>
        <p:txBody>
          <a:bodyPr vert="horz" lIns="91035" tIns="45575" rIns="91035" bIns="45575" rtlCol="0" anchor="ctr"/>
          <a:lstStyle>
            <a:lvl1pPr algn="l">
              <a:defRPr sz="1200">
                <a:solidFill>
                  <a:schemeClr val="tx1">
                    <a:tint val="75000"/>
                  </a:schemeClr>
                </a:solidFill>
              </a:defRPr>
            </a:lvl1pPr>
          </a:lstStyle>
          <a:p>
            <a:pPr defTabSz="910321">
              <a:buFont typeface="Arial"/>
              <a:buNone/>
            </a:pPr>
            <a:fld id="{7446D2C4-F5B2-4BAF-AAAA-E5719FEE0C0C}" type="datetimeFigureOut">
              <a:rPr lang="en-US" smtClean="0">
                <a:solidFill>
                  <a:prstClr val="black">
                    <a:tint val="75000"/>
                  </a:prstClr>
                </a:solidFill>
                <a:cs typeface="Arial"/>
                <a:sym typeface="Arial"/>
              </a:rPr>
              <a:pPr defTabSz="910321">
                <a:buFont typeface="Arial"/>
                <a:buNone/>
              </a:pPr>
              <a:t>1/31/2026</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3165428" y="4829876"/>
            <a:ext cx="2933800" cy="277440"/>
          </a:xfrm>
          <a:prstGeom prst="rect">
            <a:avLst/>
          </a:prstGeom>
        </p:spPr>
        <p:txBody>
          <a:bodyPr vert="horz" lIns="91035" tIns="45575" rIns="91035" bIns="45575" rtlCol="0" anchor="ctr"/>
          <a:lstStyle>
            <a:lvl1pPr algn="ctr">
              <a:defRPr sz="1200">
                <a:solidFill>
                  <a:schemeClr val="tx1">
                    <a:tint val="75000"/>
                  </a:schemeClr>
                </a:solidFill>
              </a:defRPr>
            </a:lvl1pPr>
          </a:lstStyle>
          <a:p>
            <a:pPr defTabSz="910321">
              <a:buFont typeface="Arial"/>
              <a:buNone/>
            </a:pPr>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6639755" y="4829876"/>
            <a:ext cx="2161748" cy="277440"/>
          </a:xfrm>
          <a:prstGeom prst="rect">
            <a:avLst/>
          </a:prstGeom>
        </p:spPr>
        <p:txBody>
          <a:bodyPr vert="horz" lIns="91035" tIns="45575" rIns="91035" bIns="45575" rtlCol="0" anchor="ctr"/>
          <a:lstStyle>
            <a:lvl1pPr algn="r">
              <a:defRPr sz="1200">
                <a:solidFill>
                  <a:schemeClr val="tx1">
                    <a:tint val="75000"/>
                  </a:schemeClr>
                </a:solidFill>
              </a:defRPr>
            </a:lvl1pPr>
          </a:lstStyle>
          <a:p>
            <a:pPr defTabSz="910321">
              <a:buFont typeface="Arial"/>
              <a:buNone/>
            </a:pPr>
            <a:fld id="{866DD3FD-8217-4768-8ED4-6898380C4537}" type="slidenum">
              <a:rPr lang="en-US" smtClean="0">
                <a:solidFill>
                  <a:prstClr val="black">
                    <a:tint val="75000"/>
                  </a:prstClr>
                </a:solidFill>
                <a:cs typeface="Arial"/>
                <a:sym typeface="Arial"/>
              </a:rPr>
              <a:pPr defTabSz="910321">
                <a:buFont typeface="Arial"/>
                <a:buNone/>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100880773"/>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Lst>
  <p:txStyles>
    <p:titleStyle>
      <a:lvl1pPr algn="ctr" defTabSz="910321" rtl="0" eaLnBrk="1" latinLnBrk="0" hangingPunct="1">
        <a:spcBef>
          <a:spcPct val="0"/>
        </a:spcBef>
        <a:buNone/>
        <a:defRPr sz="4400" b="0" i="0" u="none" kern="1200">
          <a:solidFill>
            <a:schemeClr val="tx1"/>
          </a:solidFill>
          <a:latin typeface="+mj-lt"/>
          <a:ea typeface="+mj-ea"/>
          <a:cs typeface="+mj-cs"/>
        </a:defRPr>
      </a:lvl1pPr>
    </p:titleStyle>
    <p:bodyStyle>
      <a:lvl1pPr marL="341404" indent="-341404" algn="l" defTabSz="91032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9652" indent="-284509" algn="l" defTabSz="910321"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37918" indent="-227579" algn="l" defTabSz="91032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3039" indent="-227579" algn="l" defTabSz="91032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8170" indent="-227579" algn="l" defTabSz="91032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3347" indent="-227579" algn="l" defTabSz="91032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8500" indent="-227579" algn="l" defTabSz="91032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3687" indent="-227579" algn="l" defTabSz="91032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8849" indent="-227579" algn="l" defTabSz="91032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0321" rtl="0" eaLnBrk="1" latinLnBrk="0" hangingPunct="1">
        <a:defRPr sz="1900" kern="1200">
          <a:solidFill>
            <a:schemeClr val="tx1"/>
          </a:solidFill>
          <a:latin typeface="+mn-lt"/>
          <a:ea typeface="+mn-ea"/>
          <a:cs typeface="+mn-cs"/>
        </a:defRPr>
      </a:lvl1pPr>
      <a:lvl2pPr marL="455144" algn="l" defTabSz="910321" rtl="0" eaLnBrk="1" latinLnBrk="0" hangingPunct="1">
        <a:defRPr sz="1900" kern="1200">
          <a:solidFill>
            <a:schemeClr val="tx1"/>
          </a:solidFill>
          <a:latin typeface="+mn-lt"/>
          <a:ea typeface="+mn-ea"/>
          <a:cs typeface="+mn-cs"/>
        </a:defRPr>
      </a:lvl2pPr>
      <a:lvl3pPr marL="910321" algn="l" defTabSz="910321" rtl="0" eaLnBrk="1" latinLnBrk="0" hangingPunct="1">
        <a:defRPr sz="1900" kern="1200">
          <a:solidFill>
            <a:schemeClr val="tx1"/>
          </a:solidFill>
          <a:latin typeface="+mn-lt"/>
          <a:ea typeface="+mn-ea"/>
          <a:cs typeface="+mn-cs"/>
        </a:defRPr>
      </a:lvl3pPr>
      <a:lvl4pPr marL="1365496" algn="l" defTabSz="910321" rtl="0" eaLnBrk="1" latinLnBrk="0" hangingPunct="1">
        <a:defRPr sz="1900" kern="1200">
          <a:solidFill>
            <a:schemeClr val="tx1"/>
          </a:solidFill>
          <a:latin typeface="+mn-lt"/>
          <a:ea typeface="+mn-ea"/>
          <a:cs typeface="+mn-cs"/>
        </a:defRPr>
      </a:lvl4pPr>
      <a:lvl5pPr marL="1820641" algn="l" defTabSz="910321" rtl="0" eaLnBrk="1" latinLnBrk="0" hangingPunct="1">
        <a:defRPr sz="1900" kern="1200">
          <a:solidFill>
            <a:schemeClr val="tx1"/>
          </a:solidFill>
          <a:latin typeface="+mn-lt"/>
          <a:ea typeface="+mn-ea"/>
          <a:cs typeface="+mn-cs"/>
        </a:defRPr>
      </a:lvl5pPr>
      <a:lvl6pPr marL="2275823" algn="l" defTabSz="910321" rtl="0" eaLnBrk="1" latinLnBrk="0" hangingPunct="1">
        <a:defRPr sz="1900" kern="1200">
          <a:solidFill>
            <a:schemeClr val="tx1"/>
          </a:solidFill>
          <a:latin typeface="+mn-lt"/>
          <a:ea typeface="+mn-ea"/>
          <a:cs typeface="+mn-cs"/>
        </a:defRPr>
      </a:lvl6pPr>
      <a:lvl7pPr marL="2730949" algn="l" defTabSz="910321" rtl="0" eaLnBrk="1" latinLnBrk="0" hangingPunct="1">
        <a:defRPr sz="1900" kern="1200">
          <a:solidFill>
            <a:schemeClr val="tx1"/>
          </a:solidFill>
          <a:latin typeface="+mn-lt"/>
          <a:ea typeface="+mn-ea"/>
          <a:cs typeface="+mn-cs"/>
        </a:defRPr>
      </a:lvl7pPr>
      <a:lvl8pPr marL="3186088" algn="l" defTabSz="910321" rtl="0" eaLnBrk="1" latinLnBrk="0" hangingPunct="1">
        <a:defRPr sz="1900" kern="1200">
          <a:solidFill>
            <a:schemeClr val="tx1"/>
          </a:solidFill>
          <a:latin typeface="+mn-lt"/>
          <a:ea typeface="+mn-ea"/>
          <a:cs typeface="+mn-cs"/>
        </a:defRPr>
      </a:lvl8pPr>
      <a:lvl9pPr marL="3641235" algn="l" defTabSz="910321"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49" y="274664"/>
            <a:ext cx="10972801" cy="1143000"/>
          </a:xfrm>
          <a:prstGeom prst="rect">
            <a:avLst/>
          </a:prstGeom>
        </p:spPr>
        <p:txBody>
          <a:bodyPr vert="horz" lIns="96732" tIns="48367" rIns="96732" bIns="4836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49" y="1600235"/>
            <a:ext cx="10972801" cy="4525963"/>
          </a:xfrm>
          <a:prstGeom prst="rect">
            <a:avLst/>
          </a:prstGeom>
        </p:spPr>
        <p:txBody>
          <a:bodyPr vert="horz" lIns="96732" tIns="48367" rIns="96732" bIns="4836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39" y="6356391"/>
            <a:ext cx="2844801" cy="365125"/>
          </a:xfrm>
          <a:prstGeom prst="rect">
            <a:avLst/>
          </a:prstGeom>
        </p:spPr>
        <p:txBody>
          <a:bodyPr vert="horz" lIns="96732" tIns="48367" rIns="96732" bIns="48367" rtlCol="0" anchor="ctr"/>
          <a:lstStyle>
            <a:lvl1pPr algn="l">
              <a:defRPr sz="1800">
                <a:solidFill>
                  <a:schemeClr val="tx1">
                    <a:tint val="75000"/>
                  </a:schemeClr>
                </a:solidFill>
              </a:defRPr>
            </a:lvl1pPr>
          </a:lstStyle>
          <a:p>
            <a:pPr defTabSz="967309"/>
            <a:fld id="{057B077D-680E-4F7B-B169-2CB385BA6FD9}" type="datetimeFigureOut">
              <a:rPr lang="en-US" smtClean="0">
                <a:solidFill>
                  <a:prstClr val="black">
                    <a:tint val="75000"/>
                  </a:prstClr>
                </a:solidFill>
              </a:rPr>
              <a:pPr defTabSz="967309"/>
              <a:t>1/31/2026</a:t>
            </a:fld>
            <a:endParaRPr lang="en-US">
              <a:solidFill>
                <a:prstClr val="black">
                  <a:tint val="75000"/>
                </a:prstClr>
              </a:solidFill>
            </a:endParaRPr>
          </a:p>
        </p:txBody>
      </p:sp>
      <p:sp>
        <p:nvSpPr>
          <p:cNvPr id="5" name="Footer Placeholder 4"/>
          <p:cNvSpPr>
            <a:spLocks noGrp="1"/>
          </p:cNvSpPr>
          <p:nvPr>
            <p:ph type="ftr" sz="quarter" idx="3"/>
          </p:nvPr>
        </p:nvSpPr>
        <p:spPr>
          <a:xfrm>
            <a:off x="4165649" y="6356391"/>
            <a:ext cx="3860801" cy="365125"/>
          </a:xfrm>
          <a:prstGeom prst="rect">
            <a:avLst/>
          </a:prstGeom>
        </p:spPr>
        <p:txBody>
          <a:bodyPr vert="horz" lIns="96732" tIns="48367" rIns="96732" bIns="48367" rtlCol="0" anchor="ctr"/>
          <a:lstStyle>
            <a:lvl1pPr algn="ctr">
              <a:defRPr sz="1800">
                <a:solidFill>
                  <a:schemeClr val="tx1">
                    <a:tint val="75000"/>
                  </a:schemeClr>
                </a:solidFill>
              </a:defRPr>
            </a:lvl1pPr>
          </a:lstStyle>
          <a:p>
            <a:pPr defTabSz="967309"/>
            <a:endParaRPr lang="en-US">
              <a:solidFill>
                <a:prstClr val="black">
                  <a:tint val="75000"/>
                </a:prstClr>
              </a:solidFill>
            </a:endParaRPr>
          </a:p>
        </p:txBody>
      </p:sp>
      <p:sp>
        <p:nvSpPr>
          <p:cNvPr id="6" name="Slide Number Placeholder 5"/>
          <p:cNvSpPr>
            <a:spLocks noGrp="1"/>
          </p:cNvSpPr>
          <p:nvPr>
            <p:ph type="sldNum" sz="quarter" idx="4"/>
          </p:nvPr>
        </p:nvSpPr>
        <p:spPr>
          <a:xfrm>
            <a:off x="8737652" y="6356391"/>
            <a:ext cx="2844801" cy="365125"/>
          </a:xfrm>
          <a:prstGeom prst="rect">
            <a:avLst/>
          </a:prstGeom>
        </p:spPr>
        <p:txBody>
          <a:bodyPr vert="horz" lIns="96732" tIns="48367" rIns="96732" bIns="48367" rtlCol="0" anchor="ctr"/>
          <a:lstStyle>
            <a:lvl1pPr algn="r">
              <a:defRPr sz="1800">
                <a:solidFill>
                  <a:schemeClr val="tx1">
                    <a:tint val="75000"/>
                  </a:schemeClr>
                </a:solidFill>
              </a:defRPr>
            </a:lvl1pPr>
          </a:lstStyle>
          <a:p>
            <a:pPr defTabSz="967309"/>
            <a:fld id="{CE0FCA04-DE5B-49D2-BA5F-4F38980E4C56}" type="slidenum">
              <a:rPr lang="en-US" smtClean="0">
                <a:solidFill>
                  <a:prstClr val="black">
                    <a:tint val="75000"/>
                  </a:prstClr>
                </a:solidFill>
              </a:rPr>
              <a:pPr defTabSz="967309"/>
              <a:t>‹#›</a:t>
            </a:fld>
            <a:endParaRPr lang="en-US">
              <a:solidFill>
                <a:prstClr val="black">
                  <a:tint val="75000"/>
                </a:prstClr>
              </a:solidFill>
            </a:endParaRPr>
          </a:p>
        </p:txBody>
      </p:sp>
    </p:spTree>
    <p:extLst>
      <p:ext uri="{BB962C8B-B14F-4D97-AF65-F5344CB8AC3E}">
        <p14:creationId xmlns:p14="http://schemas.microsoft.com/office/powerpoint/2010/main" val="3261418360"/>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ctr" defTabSz="1293198" rtl="0" eaLnBrk="1" latinLnBrk="0" hangingPunct="1">
        <a:spcBef>
          <a:spcPct val="0"/>
        </a:spcBef>
        <a:buNone/>
        <a:defRPr sz="6200" kern="1200">
          <a:solidFill>
            <a:schemeClr val="tx1"/>
          </a:solidFill>
          <a:latin typeface="+mj-lt"/>
          <a:ea typeface="+mj-ea"/>
          <a:cs typeface="+mj-cs"/>
        </a:defRPr>
      </a:lvl1pPr>
    </p:titleStyle>
    <p:bodyStyle>
      <a:lvl1pPr marL="484948" indent="-484948" algn="l" defTabSz="1293198"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50721" indent="-404123" algn="l" defTabSz="1293198"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616494" indent="-323300" algn="l" defTabSz="1293198"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63092" indent="-323300" algn="l" defTabSz="1293198"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09689" indent="-323300" algn="l" defTabSz="1293198"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56288" indent="-323300" algn="l" defTabSz="1293198"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02888" indent="-323300" algn="l" defTabSz="1293198"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49485" indent="-323300" algn="l" defTabSz="1293198"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96093" indent="-323300" algn="l" defTabSz="1293198"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93198" rtl="0" eaLnBrk="1" latinLnBrk="0" hangingPunct="1">
        <a:defRPr sz="2600" kern="1200">
          <a:solidFill>
            <a:schemeClr val="tx1"/>
          </a:solidFill>
          <a:latin typeface="+mn-lt"/>
          <a:ea typeface="+mn-ea"/>
          <a:cs typeface="+mn-cs"/>
        </a:defRPr>
      </a:lvl1pPr>
      <a:lvl2pPr marL="646597" algn="l" defTabSz="1293198" rtl="0" eaLnBrk="1" latinLnBrk="0" hangingPunct="1">
        <a:defRPr sz="2600" kern="1200">
          <a:solidFill>
            <a:schemeClr val="tx1"/>
          </a:solidFill>
          <a:latin typeface="+mn-lt"/>
          <a:ea typeface="+mn-ea"/>
          <a:cs typeface="+mn-cs"/>
        </a:defRPr>
      </a:lvl2pPr>
      <a:lvl3pPr marL="1293198" algn="l" defTabSz="1293198" rtl="0" eaLnBrk="1" latinLnBrk="0" hangingPunct="1">
        <a:defRPr sz="2600" kern="1200">
          <a:solidFill>
            <a:schemeClr val="tx1"/>
          </a:solidFill>
          <a:latin typeface="+mn-lt"/>
          <a:ea typeface="+mn-ea"/>
          <a:cs typeface="+mn-cs"/>
        </a:defRPr>
      </a:lvl3pPr>
      <a:lvl4pPr marL="1939794" algn="l" defTabSz="1293198" rtl="0" eaLnBrk="1" latinLnBrk="0" hangingPunct="1">
        <a:defRPr sz="2600" kern="1200">
          <a:solidFill>
            <a:schemeClr val="tx1"/>
          </a:solidFill>
          <a:latin typeface="+mn-lt"/>
          <a:ea typeface="+mn-ea"/>
          <a:cs typeface="+mn-cs"/>
        </a:defRPr>
      </a:lvl4pPr>
      <a:lvl5pPr marL="2586393" algn="l" defTabSz="1293198" rtl="0" eaLnBrk="1" latinLnBrk="0" hangingPunct="1">
        <a:defRPr sz="2600" kern="1200">
          <a:solidFill>
            <a:schemeClr val="tx1"/>
          </a:solidFill>
          <a:latin typeface="+mn-lt"/>
          <a:ea typeface="+mn-ea"/>
          <a:cs typeface="+mn-cs"/>
        </a:defRPr>
      </a:lvl5pPr>
      <a:lvl6pPr marL="3232987" algn="l" defTabSz="1293198" rtl="0" eaLnBrk="1" latinLnBrk="0" hangingPunct="1">
        <a:defRPr sz="2600" kern="1200">
          <a:solidFill>
            <a:schemeClr val="tx1"/>
          </a:solidFill>
          <a:latin typeface="+mn-lt"/>
          <a:ea typeface="+mn-ea"/>
          <a:cs typeface="+mn-cs"/>
        </a:defRPr>
      </a:lvl6pPr>
      <a:lvl7pPr marL="3879590" algn="l" defTabSz="1293198" rtl="0" eaLnBrk="1" latinLnBrk="0" hangingPunct="1">
        <a:defRPr sz="2600" kern="1200">
          <a:solidFill>
            <a:schemeClr val="tx1"/>
          </a:solidFill>
          <a:latin typeface="+mn-lt"/>
          <a:ea typeface="+mn-ea"/>
          <a:cs typeface="+mn-cs"/>
        </a:defRPr>
      </a:lvl7pPr>
      <a:lvl8pPr marL="4526186" algn="l" defTabSz="1293198" rtl="0" eaLnBrk="1" latinLnBrk="0" hangingPunct="1">
        <a:defRPr sz="2600" kern="1200">
          <a:solidFill>
            <a:schemeClr val="tx1"/>
          </a:solidFill>
          <a:latin typeface="+mn-lt"/>
          <a:ea typeface="+mn-ea"/>
          <a:cs typeface="+mn-cs"/>
        </a:defRPr>
      </a:lvl8pPr>
      <a:lvl9pPr marL="5172784" algn="l" defTabSz="1293198" rtl="0" eaLnBrk="1" latinLnBrk="0" hangingPunct="1">
        <a:defRPr sz="2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29" y="274638"/>
            <a:ext cx="10972801"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Tree>
    <p:extLst>
      <p:ext uri="{BB962C8B-B14F-4D97-AF65-F5344CB8AC3E}">
        <p14:creationId xmlns:p14="http://schemas.microsoft.com/office/powerpoint/2010/main" val="3013104152"/>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Lst>
  <p:transition/>
  <p:txStyles>
    <p:titleStyle>
      <a:lvl1pPr algn="l" rtl="0" eaLnBrk="0" fontAlgn="base" hangingPunct="0">
        <a:lnSpc>
          <a:spcPct val="90000"/>
        </a:lnSpc>
        <a:spcBef>
          <a:spcPct val="0"/>
        </a:spcBef>
        <a:spcAft>
          <a:spcPct val="0"/>
        </a:spcAft>
        <a:defRPr sz="4400" b="0" i="0" u="none"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4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83.xml"/><Relationship Id="rId5" Type="http://schemas.openxmlformats.org/officeDocument/2006/relationships/image" Target="../media/image31.jp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83.xml"/><Relationship Id="rId5" Type="http://schemas.openxmlformats.org/officeDocument/2006/relationships/image" Target="../media/image32.jp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2.xml"/><Relationship Id="rId7" Type="http://schemas.openxmlformats.org/officeDocument/2006/relationships/image" Target="../media/image34.png"/><Relationship Id="rId2" Type="http://schemas.openxmlformats.org/officeDocument/2006/relationships/video" Target="../media/media4.mp4"/><Relationship Id="rId1" Type="http://schemas.microsoft.com/office/2007/relationships/media" Target="../media/media4.mp4"/><Relationship Id="rId6" Type="http://schemas.microsoft.com/office/2007/relationships/hdphoto" Target="../media/hdphoto2.wdp"/><Relationship Id="rId5" Type="http://schemas.openxmlformats.org/officeDocument/2006/relationships/image" Target="../media/image33.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6.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5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103.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 y="20467"/>
            <a:ext cx="12192000" cy="6837539"/>
          </a:xfrm>
          <a:prstGeom prst="rect">
            <a:avLst/>
          </a:prstGeom>
          <a:effectLst/>
        </p:spPr>
      </p:pic>
      <p:sp>
        <p:nvSpPr>
          <p:cNvPr id="2" name="标题 1" hidden="1"/>
          <p:cNvSpPr>
            <a:spLocks noGrp="1"/>
          </p:cNvSpPr>
          <p:nvPr>
            <p:ph type="title"/>
          </p:nvPr>
        </p:nvSpPr>
        <p:spPr/>
        <p:txBody>
          <a:bodyPr/>
          <a:lstStyle/>
          <a:p>
            <a:r>
              <a:rPr lang="en-US" altLang="zh-CN" dirty="0" smtClean="0">
                <a:latin typeface="+mn-lt"/>
                <a:ea typeface="+mn-ea"/>
                <a:cs typeface="+mn-ea"/>
                <a:sym typeface="+mn-lt"/>
              </a:rPr>
              <a:t>+</a:t>
            </a:r>
            <a:endParaRPr lang="zh-CN" altLang="en-US" dirty="0">
              <a:latin typeface="+mn-lt"/>
              <a:ea typeface="+mn-ea"/>
              <a:cs typeface="+mn-ea"/>
              <a:sym typeface="+mn-lt"/>
            </a:endParaRPr>
          </a:p>
        </p:txBody>
      </p:sp>
      <p:sp>
        <p:nvSpPr>
          <p:cNvPr id="11" name="矩形 10"/>
          <p:cNvSpPr/>
          <p:nvPr/>
        </p:nvSpPr>
        <p:spPr>
          <a:xfrm>
            <a:off x="1559496" y="1934342"/>
            <a:ext cx="9562640" cy="1106398"/>
          </a:xfrm>
          <a:prstGeom prst="rect">
            <a:avLst/>
          </a:prstGeom>
        </p:spPr>
        <p:txBody>
          <a:bodyPr wrap="square" lIns="89858" tIns="44929" rIns="89858" bIns="44929">
            <a:spAutoFit/>
          </a:bodyPr>
          <a:lstStyle/>
          <a:p>
            <a:pPr algn="ctr"/>
            <a:r>
              <a:rPr lang="en-US" altLang="zh-CN" sz="6600" b="1" smtClean="0">
                <a:solidFill>
                  <a:srgbClr val="FF0000"/>
                </a:solidFill>
                <a:latin typeface="VNI-Avo" pitchFamily="2" charset="0"/>
                <a:cs typeface="+mn-ea"/>
                <a:sym typeface="+mn-lt"/>
              </a:rPr>
              <a:t>MOÂN TIEÁNG VIEÄT</a:t>
            </a:r>
            <a:endParaRPr lang="zh-CN" altLang="en-US" sz="6600" b="1" dirty="0">
              <a:solidFill>
                <a:srgbClr val="FF0000"/>
              </a:solidFill>
              <a:latin typeface="VNI-Avo" pitchFamily="2" charset="0"/>
              <a:cs typeface="+mn-ea"/>
              <a:sym typeface="+mn-lt"/>
            </a:endParaRPr>
          </a:p>
        </p:txBody>
      </p:sp>
      <p:sp>
        <p:nvSpPr>
          <p:cNvPr id="6" name="TextBox 5"/>
          <p:cNvSpPr txBox="1"/>
          <p:nvPr/>
        </p:nvSpPr>
        <p:spPr>
          <a:xfrm>
            <a:off x="1559501" y="3439229"/>
            <a:ext cx="8607008" cy="638008"/>
          </a:xfrm>
          <a:prstGeom prst="rect">
            <a:avLst/>
          </a:prstGeom>
          <a:noFill/>
        </p:spPr>
        <p:txBody>
          <a:bodyPr wrap="square" lIns="91194" tIns="45617" rIns="91194" bIns="45617" rtlCol="0">
            <a:spAutoFit/>
          </a:bodyPr>
          <a:lstStyle/>
          <a:p>
            <a:pPr algn="ctr" defTabSz="911893"/>
            <a:r>
              <a:rPr lang="en-US" sz="3500" b="1" dirty="0" err="1">
                <a:solidFill>
                  <a:prstClr val="black"/>
                </a:solidFill>
                <a:latin typeface="VNI-Avo" pitchFamily="2" charset="0"/>
              </a:rPr>
              <a:t>Giaùo</a:t>
            </a:r>
            <a:r>
              <a:rPr lang="en-US" sz="3500" b="1" dirty="0">
                <a:solidFill>
                  <a:prstClr val="black"/>
                </a:solidFill>
                <a:latin typeface="VNI-Avo" pitchFamily="2" charset="0"/>
              </a:rPr>
              <a:t> </a:t>
            </a:r>
            <a:r>
              <a:rPr lang="en-US" sz="3500" b="1" err="1">
                <a:solidFill>
                  <a:prstClr val="black"/>
                </a:solidFill>
                <a:latin typeface="VNI-Avo" pitchFamily="2" charset="0"/>
              </a:rPr>
              <a:t>vieân</a:t>
            </a:r>
            <a:r>
              <a:rPr lang="en-US" sz="3500" b="1" smtClean="0">
                <a:solidFill>
                  <a:prstClr val="black"/>
                </a:solidFill>
                <a:latin typeface="VNI-Avo" pitchFamily="2" charset="0"/>
              </a:rPr>
              <a:t>: Nguyễn Thị Bạch Tuyết</a:t>
            </a:r>
            <a:endParaRPr lang="en-US" sz="3500" b="1" dirty="0">
              <a:solidFill>
                <a:prstClr val="black"/>
              </a:solidFill>
              <a:latin typeface="VNI-Avo" pitchFamily="2" charset="0"/>
            </a:endParaRPr>
          </a:p>
        </p:txBody>
      </p:sp>
      <p:pic>
        <p:nvPicPr>
          <p:cNvPr id="7" name="图片 28">
            <a:extLst>
              <a:ext uri="{FF2B5EF4-FFF2-40B4-BE49-F238E27FC236}">
                <a16:creationId xmlns:a16="http://schemas.microsoft.com/office/drawing/2014/main" id="{82A7697C-B82E-422B-9F18-FBB143E45D7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732619">
            <a:off x="199528" y="175659"/>
            <a:ext cx="2112433" cy="211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5"/>
          <p:cNvPicPr>
            <a:picLocks noChangeAspect="1"/>
          </p:cNvPicPr>
          <p:nvPr/>
        </p:nvPicPr>
        <p:blipFill rotWithShape="1">
          <a:blip r:embed="rId5" cstate="print">
            <a:extLst>
              <a:ext uri="{28A0092B-C50C-407E-A947-70E740481C1C}">
                <a14:useLocalDpi xmlns:a14="http://schemas.microsoft.com/office/drawing/2010/main" val="0"/>
              </a:ext>
            </a:extLst>
          </a:blip>
          <a:srcRect l="52972" t="9720" r="34721" b="57453"/>
          <a:stretch/>
        </p:blipFill>
        <p:spPr>
          <a:xfrm>
            <a:off x="146068" y="4041757"/>
            <a:ext cx="1500461" cy="2001140"/>
          </a:xfrm>
          <a:prstGeom prst="rect">
            <a:avLst/>
          </a:prstGeom>
        </p:spPr>
      </p:pic>
      <p:pic>
        <p:nvPicPr>
          <p:cNvPr id="9"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76772">
            <a:off x="9789509" y="4155454"/>
            <a:ext cx="2289335" cy="2477635"/>
          </a:xfrm>
          <a:prstGeom prst="rect">
            <a:avLst/>
          </a:prstGeom>
        </p:spPr>
      </p:pic>
    </p:spTree>
    <p:extLst>
      <p:ext uri="{BB962C8B-B14F-4D97-AF65-F5344CB8AC3E}">
        <p14:creationId xmlns:p14="http://schemas.microsoft.com/office/powerpoint/2010/main" val="1157420282"/>
      </p:ext>
    </p:extLst>
  </p:cSld>
  <p:clrMapOvr>
    <a:masterClrMapping/>
  </p:clrMapOvr>
  <mc:AlternateContent xmlns:mc="http://schemas.openxmlformats.org/markup-compatibility/2006" xmlns:p14="http://schemas.microsoft.com/office/powerpoint/2010/main">
    <mc:Choice Requires="p14">
      <p:transition spd="slow" p14:dur="1200" advClick="0" advTm="3000">
        <p14:flip dir="r"/>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42" presetClass="entr" presetSubtype="0" fill="hold" grpId="0" nodeType="withEffect">
                                  <p:stCondLst>
                                    <p:cond delay="72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A5EA25-4796-4E8C-8F6D-A4084E71D454}"/>
              </a:ext>
            </a:extLst>
          </p:cNvPr>
          <p:cNvSpPr txBox="1"/>
          <p:nvPr/>
        </p:nvSpPr>
        <p:spPr>
          <a:xfrm>
            <a:off x="4807011" y="6284282"/>
            <a:ext cx="74567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black"/>
                </a:solidFill>
                <a:effectLst/>
                <a:uLnTx/>
                <a:uFillTx/>
                <a:latin typeface="VNI-Avo" pitchFamily="2" charset="0"/>
                <a:ea typeface="+mn-ea"/>
                <a:cs typeface="+mn-cs"/>
              </a:rPr>
              <a:t>Theo </a:t>
            </a:r>
            <a:r>
              <a:rPr kumimoji="0" lang="en-US" sz="2400" b="1" i="0" u="none" strike="noStrike" kern="1200" cap="none" spc="0" normalizeH="0" baseline="0" noProof="0" smtClean="0">
                <a:ln>
                  <a:noFill/>
                </a:ln>
                <a:solidFill>
                  <a:prstClr val="black"/>
                </a:solidFill>
                <a:effectLst/>
                <a:uLnTx/>
                <a:uFillTx/>
                <a:latin typeface="VNI-Avo" pitchFamily="2" charset="0"/>
                <a:ea typeface="+mn-ea"/>
                <a:cs typeface="+mn-cs"/>
              </a:rPr>
              <a:t>Xu-khoâm-lin-xxi</a:t>
            </a:r>
            <a:r>
              <a:rPr kumimoji="0" lang="en-US" sz="2400" b="1" i="1" u="none" strike="noStrike" kern="1200" cap="none" spc="0" normalizeH="0" baseline="0" noProof="0" smtClean="0">
                <a:ln>
                  <a:noFill/>
                </a:ln>
                <a:solidFill>
                  <a:prstClr val="black"/>
                </a:solidFill>
                <a:effectLst/>
                <a:uLnTx/>
                <a:uFillTx/>
                <a:latin typeface="VNI-Avo" pitchFamily="2" charset="0"/>
                <a:ea typeface="+mn-ea"/>
                <a:cs typeface="+mn-cs"/>
              </a:rPr>
              <a:t>, </a:t>
            </a:r>
            <a:r>
              <a:rPr kumimoji="0" lang="en-US" sz="2400" b="1" i="0" u="none" strike="noStrike" kern="1200" cap="none" spc="0" normalizeH="0" baseline="0" noProof="0" smtClean="0">
                <a:ln>
                  <a:noFill/>
                </a:ln>
                <a:solidFill>
                  <a:prstClr val="black"/>
                </a:solidFill>
                <a:effectLst/>
                <a:uLnTx/>
                <a:uFillTx/>
                <a:latin typeface="VNI-Avo" pitchFamily="2" charset="0"/>
                <a:ea typeface="+mn-ea"/>
                <a:cs typeface="+mn-cs"/>
              </a:rPr>
              <a:t>Maïnh Höôûng </a:t>
            </a:r>
            <a:r>
              <a:rPr kumimoji="0" lang="en-US" sz="2400" b="1" i="1" u="none" strike="noStrike" kern="1200" cap="none" spc="0" normalizeH="0" baseline="0" noProof="0" smtClean="0">
                <a:ln>
                  <a:noFill/>
                </a:ln>
                <a:solidFill>
                  <a:prstClr val="black"/>
                </a:solidFill>
                <a:effectLst/>
                <a:uLnTx/>
                <a:uFillTx/>
                <a:latin typeface="VNI-Avo" pitchFamily="2" charset="0"/>
                <a:ea typeface="+mn-ea"/>
                <a:cs typeface="+mn-cs"/>
              </a:rPr>
              <a:t>dòch</a:t>
            </a:r>
            <a:endParaRPr kumimoji="0" lang="en-US" sz="2800" b="1" i="1" u="none" strike="noStrike" kern="1200" cap="none" spc="0" normalizeH="0" baseline="0" noProof="0" dirty="0">
              <a:ln>
                <a:noFill/>
              </a:ln>
              <a:solidFill>
                <a:prstClr val="black"/>
              </a:solidFill>
              <a:effectLst/>
              <a:uLnTx/>
              <a:uFillTx/>
              <a:latin typeface="VNI-Avo" pitchFamily="2" charset="0"/>
              <a:ea typeface="+mn-ea"/>
              <a:cs typeface="+mn-cs"/>
            </a:endParaRPr>
          </a:p>
        </p:txBody>
      </p:sp>
      <p:sp>
        <p:nvSpPr>
          <p:cNvPr id="3" name="TextBox 2">
            <a:extLst>
              <a:ext uri="{FF2B5EF4-FFF2-40B4-BE49-F238E27FC236}">
                <a16:creationId xmlns:a16="http://schemas.microsoft.com/office/drawing/2014/main" id="{FBAF6B29-D87A-4616-B368-D0C5B602B9FC}"/>
              </a:ext>
            </a:extLst>
          </p:cNvPr>
          <p:cNvSpPr txBox="1"/>
          <p:nvPr/>
        </p:nvSpPr>
        <p:spPr>
          <a:xfrm>
            <a:off x="340665" y="1363503"/>
            <a:ext cx="11514464"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prstClr val="black"/>
                </a:solidFill>
                <a:effectLst/>
                <a:uLnTx/>
                <a:uFillTx/>
                <a:latin typeface="VNI-Avo" pitchFamily="2" charset="0"/>
                <a:ea typeface="+mn-ea"/>
                <a:cs typeface="+mn-cs"/>
              </a:rPr>
              <a:t>	Saùng sôùm, An vaøo vöôøn hoa cuûa tröôøng. Em ñònh haùi boâng cuùc maøu xanh, ñöôïc caû lôùp goïi laø hoa nieàm vui. Ba cuûa An ñang bò beänh. Em muoán ñöôïc taëng boâng hoa nieàm vui ñeå ba dòu côn ñau.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prstClr val="black"/>
                </a:solidFill>
                <a:effectLst/>
                <a:uLnTx/>
                <a:uFillTx/>
                <a:latin typeface="VNI-Avo" pitchFamily="2" charset="0"/>
                <a:ea typeface="+mn-ea"/>
                <a:cs typeface="+mn-cs"/>
              </a:rPr>
              <a:t>	An giô tay ñònh haùi, nhöng em baên khoaên roài döøng laïi. Vì em nghó hoa laø cuûa chung.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prstClr val="black"/>
                </a:solidFill>
                <a:effectLst/>
                <a:uLnTx/>
                <a:uFillTx/>
                <a:latin typeface="VNI-Avo" pitchFamily="2" charset="0"/>
                <a:ea typeface="+mn-ea"/>
                <a:cs typeface="+mn-cs"/>
              </a:rPr>
              <a:t>	Coâ giaùo ñeán. Nghe An noùi lyù do, coâ haùi vaø ñöa em boâng hoa. Coâ nhoeûn mieäng cöôøi, aâu yeám noùi:</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smtClean="0">
                <a:ln>
                  <a:noFill/>
                </a:ln>
                <a:solidFill>
                  <a:prstClr val="black"/>
                </a:solidFill>
                <a:effectLst/>
                <a:uLnTx/>
                <a:uFillTx/>
                <a:latin typeface="VNI-Avo" pitchFamily="2" charset="0"/>
                <a:ea typeface="+mn-ea"/>
                <a:cs typeface="+mn-cs"/>
              </a:rPr>
              <a:t>Em laø coâ beù hieáu thaûo, An aï.</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prstClr val="black"/>
                </a:solidFill>
                <a:effectLst/>
                <a:uLnTx/>
                <a:uFillTx/>
                <a:latin typeface="VNI-Avo" pitchFamily="2" charset="0"/>
                <a:ea typeface="+mn-ea"/>
                <a:cs typeface="+mn-cs"/>
              </a:rPr>
              <a:t>	Ba khoûi beänh, ba cuøng An ñeán tröôøng caûm ôn coâ giaùo. Ba coøn taëng nhaø tröôøng moät chaäu hoa cuùc tím raát ñeïp.</a:t>
            </a:r>
            <a:endParaRPr kumimoji="0" lang="en-US" sz="2800" b="1" i="0" u="none" strike="noStrike" kern="1200" cap="none" spc="0" normalizeH="0" baseline="0" noProof="0" dirty="0">
              <a:ln>
                <a:noFill/>
              </a:ln>
              <a:solidFill>
                <a:prstClr val="black"/>
              </a:solidFill>
              <a:effectLst/>
              <a:uLnTx/>
              <a:uFillTx/>
              <a:latin typeface="VNI-Avo" pitchFamily="2" charset="0"/>
              <a:ea typeface="+mn-ea"/>
              <a:cs typeface="+mn-cs"/>
            </a:endParaRPr>
          </a:p>
        </p:txBody>
      </p:sp>
      <p:sp>
        <p:nvSpPr>
          <p:cNvPr id="4" name="TextBox 3">
            <a:extLst>
              <a:ext uri="{FF2B5EF4-FFF2-40B4-BE49-F238E27FC236}">
                <a16:creationId xmlns:a16="http://schemas.microsoft.com/office/drawing/2014/main" id="{717745D8-FC38-46F6-A5F2-1C0E1063E674}"/>
              </a:ext>
            </a:extLst>
          </p:cNvPr>
          <p:cNvSpPr txBox="1"/>
          <p:nvPr/>
        </p:nvSpPr>
        <p:spPr>
          <a:xfrm>
            <a:off x="1577919" y="717172"/>
            <a:ext cx="86107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00B050"/>
                </a:solidFill>
                <a:effectLst/>
                <a:uLnTx/>
                <a:uFillTx/>
                <a:latin typeface="VNI-Avo" pitchFamily="2" charset="0"/>
                <a:ea typeface="+mn-ea"/>
                <a:cs typeface="+mn-cs"/>
              </a:rPr>
              <a:t>Boâng hoa nieàm vui</a:t>
            </a:r>
            <a:endParaRPr kumimoji="0" lang="en-US" sz="3600" b="1" i="0" u="none" strike="noStrike" kern="1200" cap="none" spc="0" normalizeH="0" baseline="0" noProof="0" dirty="0">
              <a:ln>
                <a:noFill/>
              </a:ln>
              <a:solidFill>
                <a:srgbClr val="00B050"/>
              </a:solidFill>
              <a:effectLst/>
              <a:uLnTx/>
              <a:uFillTx/>
              <a:latin typeface="VNI-Avo" pitchFamily="2" charset="0"/>
              <a:ea typeface="+mn-ea"/>
              <a:cs typeface="+mn-cs"/>
            </a:endParaRPr>
          </a:p>
        </p:txBody>
      </p:sp>
      <p:sp>
        <p:nvSpPr>
          <p:cNvPr id="6" name="TextBox 5">
            <a:extLst>
              <a:ext uri="{FF2B5EF4-FFF2-40B4-BE49-F238E27FC236}">
                <a16:creationId xmlns:a16="http://schemas.microsoft.com/office/drawing/2014/main" id="{3B8F936B-A325-465E-A9BC-BF4C57F2B973}"/>
              </a:ext>
            </a:extLst>
          </p:cNvPr>
          <p:cNvSpPr txBox="1"/>
          <p:nvPr/>
        </p:nvSpPr>
        <p:spPr>
          <a:xfrm>
            <a:off x="117923" y="98340"/>
            <a:ext cx="1176928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7030A0"/>
                </a:solidFill>
                <a:effectLst/>
                <a:uLnTx/>
                <a:uFillTx/>
                <a:latin typeface="VNI-Avo" pitchFamily="2" charset="0"/>
                <a:ea typeface="+mn-ea"/>
                <a:cs typeface="+mn-cs"/>
              </a:rPr>
              <a:t>Tìm</a:t>
            </a:r>
            <a:r>
              <a:rPr kumimoji="0" lang="en-US" sz="3600" b="1" i="0" u="none" strike="noStrike" kern="1200" cap="none" spc="0" normalizeH="0" baseline="0" noProof="0">
                <a:ln>
                  <a:noFill/>
                </a:ln>
                <a:solidFill>
                  <a:srgbClr val="7030A0"/>
                </a:solidFill>
                <a:effectLst/>
                <a:uLnTx/>
                <a:uFillTx/>
                <a:latin typeface="VNI-Avo" pitchFamily="2" charset="0"/>
                <a:ea typeface="+mn-ea"/>
                <a:cs typeface="+mn-cs"/>
              </a:rPr>
              <a:t> </a:t>
            </a:r>
            <a:r>
              <a:rPr kumimoji="0" lang="en-US" sz="3600" b="1" i="0" u="none" strike="noStrike" kern="1200" cap="none" spc="0" normalizeH="0" baseline="0" noProof="0" smtClean="0">
                <a:ln>
                  <a:noFill/>
                </a:ln>
                <a:solidFill>
                  <a:srgbClr val="7030A0"/>
                </a:solidFill>
                <a:effectLst/>
                <a:uLnTx/>
                <a:uFillTx/>
                <a:latin typeface="VNI-Avo" pitchFamily="2" charset="0"/>
                <a:ea typeface="+mn-ea"/>
                <a:cs typeface="+mn-cs"/>
              </a:rPr>
              <a:t>trong baøi ñoïc tieáng coù vaàn </a:t>
            </a:r>
            <a:r>
              <a:rPr kumimoji="0" lang="en-US" sz="3600" b="1" i="0" u="none" strike="noStrike" kern="1200" cap="none" spc="0" normalizeH="0" baseline="0" noProof="0" smtClean="0">
                <a:ln>
                  <a:noFill/>
                </a:ln>
                <a:solidFill>
                  <a:srgbClr val="FF0000"/>
                </a:solidFill>
                <a:effectLst/>
                <a:uLnTx/>
                <a:uFillTx/>
                <a:latin typeface="VNI-Avo" pitchFamily="2" charset="0"/>
                <a:ea typeface="+mn-ea"/>
                <a:cs typeface="+mn-cs"/>
              </a:rPr>
              <a:t>oaên,oen,yeâm,ui,iu</a:t>
            </a:r>
            <a:endParaRPr kumimoji="0" lang="en-US" sz="3600" b="1" i="0" u="none" strike="noStrike" kern="1200" cap="none" spc="0" normalizeH="0" baseline="0" noProof="0" dirty="0">
              <a:ln>
                <a:noFill/>
              </a:ln>
              <a:solidFill>
                <a:srgbClr val="FF0000"/>
              </a:solidFill>
              <a:effectLst/>
              <a:uLnTx/>
              <a:uFillTx/>
              <a:latin typeface="VNI-Avo" pitchFamily="2" charset="0"/>
              <a:ea typeface="+mn-ea"/>
              <a:cs typeface="+mn-cs"/>
            </a:endParaRPr>
          </a:p>
        </p:txBody>
      </p:sp>
      <p:sp>
        <p:nvSpPr>
          <p:cNvPr id="8" name="TextBox 7">
            <a:extLst>
              <a:ext uri="{FF2B5EF4-FFF2-40B4-BE49-F238E27FC236}">
                <a16:creationId xmlns:a16="http://schemas.microsoft.com/office/drawing/2014/main" id="{FBAF6B29-D87A-4616-B368-D0C5B602B9FC}"/>
              </a:ext>
            </a:extLst>
          </p:cNvPr>
          <p:cNvSpPr txBox="1"/>
          <p:nvPr/>
        </p:nvSpPr>
        <p:spPr>
          <a:xfrm>
            <a:off x="7768276" y="3067563"/>
            <a:ext cx="1339889"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VNI-Avo" pitchFamily="2" charset="0"/>
                <a:ea typeface="+mn-ea"/>
                <a:cs typeface="+mn-cs"/>
              </a:rPr>
              <a:t>khoaên</a:t>
            </a:r>
            <a:endParaRPr kumimoji="0" lang="en-US" sz="2800" b="1" i="0" u="none" strike="noStrike" kern="1200" cap="none" spc="0" normalizeH="0" baseline="0" noProof="0" dirty="0">
              <a:ln>
                <a:noFill/>
              </a:ln>
              <a:solidFill>
                <a:srgbClr val="FF0000"/>
              </a:solidFill>
              <a:effectLst/>
              <a:uLnTx/>
              <a:uFillTx/>
              <a:latin typeface="VNI-Avo" pitchFamily="2" charset="0"/>
              <a:ea typeface="+mn-ea"/>
              <a:cs typeface="+mn-cs"/>
            </a:endParaRPr>
          </a:p>
        </p:txBody>
      </p:sp>
      <p:sp>
        <p:nvSpPr>
          <p:cNvPr id="9" name="TextBox 8">
            <a:extLst>
              <a:ext uri="{FF2B5EF4-FFF2-40B4-BE49-F238E27FC236}">
                <a16:creationId xmlns:a16="http://schemas.microsoft.com/office/drawing/2014/main" id="{FBAF6B29-D87A-4616-B368-D0C5B602B9FC}"/>
              </a:ext>
            </a:extLst>
          </p:cNvPr>
          <p:cNvSpPr txBox="1"/>
          <p:nvPr/>
        </p:nvSpPr>
        <p:spPr>
          <a:xfrm>
            <a:off x="1855946" y="4342653"/>
            <a:ext cx="1514807"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FF"/>
                </a:solidFill>
                <a:effectLst/>
                <a:uLnTx/>
                <a:uFillTx/>
                <a:latin typeface="VNI-Avo" pitchFamily="2" charset="0"/>
                <a:ea typeface="+mn-ea"/>
                <a:cs typeface="+mn-cs"/>
              </a:rPr>
              <a:t>nhoeûn</a:t>
            </a:r>
            <a:endParaRPr kumimoji="0" lang="en-US" sz="2800" b="1" i="0" u="none" strike="noStrike" kern="1200" cap="none" spc="0" normalizeH="0" baseline="0" noProof="0" dirty="0">
              <a:ln>
                <a:noFill/>
              </a:ln>
              <a:solidFill>
                <a:srgbClr val="FF00FF"/>
              </a:solidFill>
              <a:effectLst/>
              <a:uLnTx/>
              <a:uFillTx/>
              <a:latin typeface="VNI-Avo" pitchFamily="2" charset="0"/>
              <a:ea typeface="+mn-ea"/>
              <a:cs typeface="+mn-cs"/>
            </a:endParaRPr>
          </a:p>
        </p:txBody>
      </p:sp>
      <p:sp>
        <p:nvSpPr>
          <p:cNvPr id="10" name="TextBox 9">
            <a:extLst>
              <a:ext uri="{FF2B5EF4-FFF2-40B4-BE49-F238E27FC236}">
                <a16:creationId xmlns:a16="http://schemas.microsoft.com/office/drawing/2014/main" id="{FBAF6B29-D87A-4616-B368-D0C5B602B9FC}"/>
              </a:ext>
            </a:extLst>
          </p:cNvPr>
          <p:cNvSpPr txBox="1"/>
          <p:nvPr/>
        </p:nvSpPr>
        <p:spPr>
          <a:xfrm>
            <a:off x="5867754" y="4342634"/>
            <a:ext cx="1339889"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00B050"/>
                </a:solidFill>
                <a:effectLst/>
                <a:uLnTx/>
                <a:uFillTx/>
                <a:latin typeface="VNI-Avo" pitchFamily="2" charset="0"/>
                <a:ea typeface="+mn-ea"/>
                <a:cs typeface="+mn-cs"/>
              </a:rPr>
              <a:t>yeám</a:t>
            </a:r>
            <a:endParaRPr kumimoji="0" lang="en-US" sz="2800" b="1" i="0" u="none" strike="noStrike" kern="1200" cap="none" spc="0" normalizeH="0" baseline="0" noProof="0" dirty="0">
              <a:ln>
                <a:noFill/>
              </a:ln>
              <a:solidFill>
                <a:srgbClr val="00B050"/>
              </a:solidFill>
              <a:effectLst/>
              <a:uLnTx/>
              <a:uFillTx/>
              <a:latin typeface="VNI-Avo" pitchFamily="2" charset="0"/>
              <a:ea typeface="+mn-ea"/>
              <a:cs typeface="+mn-cs"/>
            </a:endParaRPr>
          </a:p>
        </p:txBody>
      </p:sp>
      <p:sp>
        <p:nvSpPr>
          <p:cNvPr id="11" name="TextBox 10">
            <a:extLst>
              <a:ext uri="{FF2B5EF4-FFF2-40B4-BE49-F238E27FC236}">
                <a16:creationId xmlns:a16="http://schemas.microsoft.com/office/drawing/2014/main" id="{FBAF6B29-D87A-4616-B368-D0C5B602B9FC}"/>
              </a:ext>
            </a:extLst>
          </p:cNvPr>
          <p:cNvSpPr txBox="1"/>
          <p:nvPr/>
        </p:nvSpPr>
        <p:spPr>
          <a:xfrm>
            <a:off x="8964733" y="1796658"/>
            <a:ext cx="1339889"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C000"/>
                </a:solidFill>
                <a:effectLst/>
                <a:uLnTx/>
                <a:uFillTx/>
                <a:latin typeface="VNI-Avo" pitchFamily="2" charset="0"/>
                <a:ea typeface="+mn-ea"/>
                <a:cs typeface="+mn-cs"/>
              </a:rPr>
              <a:t>vui</a:t>
            </a:r>
            <a:endParaRPr kumimoji="0" lang="en-US" sz="2800" b="1" i="0" u="none" strike="noStrike" kern="1200" cap="none" spc="0" normalizeH="0" baseline="0" noProof="0" dirty="0">
              <a:ln>
                <a:noFill/>
              </a:ln>
              <a:solidFill>
                <a:srgbClr val="FFC000"/>
              </a:solidFill>
              <a:effectLst/>
              <a:uLnTx/>
              <a:uFillTx/>
              <a:latin typeface="VNI-Avo" pitchFamily="2" charset="0"/>
              <a:ea typeface="+mn-ea"/>
              <a:cs typeface="+mn-cs"/>
            </a:endParaRPr>
          </a:p>
        </p:txBody>
      </p:sp>
      <p:sp>
        <p:nvSpPr>
          <p:cNvPr id="12" name="TextBox 11">
            <a:extLst>
              <a:ext uri="{FF2B5EF4-FFF2-40B4-BE49-F238E27FC236}">
                <a16:creationId xmlns:a16="http://schemas.microsoft.com/office/drawing/2014/main" id="{FBAF6B29-D87A-4616-B368-D0C5B602B9FC}"/>
              </a:ext>
            </a:extLst>
          </p:cNvPr>
          <p:cNvSpPr txBox="1"/>
          <p:nvPr/>
        </p:nvSpPr>
        <p:spPr>
          <a:xfrm>
            <a:off x="9897061" y="2216020"/>
            <a:ext cx="1339889"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C000"/>
                </a:solidFill>
                <a:effectLst/>
                <a:uLnTx/>
                <a:uFillTx/>
                <a:latin typeface="VNI-Avo" pitchFamily="2" charset="0"/>
                <a:ea typeface="+mn-ea"/>
                <a:cs typeface="+mn-cs"/>
              </a:rPr>
              <a:t>vui</a:t>
            </a:r>
            <a:endParaRPr kumimoji="0" lang="en-US" sz="2800" b="1" i="0" u="none" strike="noStrike" kern="1200" cap="none" spc="0" normalizeH="0" baseline="0" noProof="0" dirty="0">
              <a:ln>
                <a:noFill/>
              </a:ln>
              <a:solidFill>
                <a:srgbClr val="FFC000"/>
              </a:solidFill>
              <a:effectLst/>
              <a:uLnTx/>
              <a:uFillTx/>
              <a:latin typeface="VNI-Avo" pitchFamily="2" charset="0"/>
              <a:ea typeface="+mn-ea"/>
              <a:cs typeface="+mn-cs"/>
            </a:endParaRPr>
          </a:p>
        </p:txBody>
      </p:sp>
      <p:sp>
        <p:nvSpPr>
          <p:cNvPr id="13" name="TextBox 12">
            <a:extLst>
              <a:ext uri="{FF2B5EF4-FFF2-40B4-BE49-F238E27FC236}">
                <a16:creationId xmlns:a16="http://schemas.microsoft.com/office/drawing/2014/main" id="{FBAF6B29-D87A-4616-B368-D0C5B602B9FC}"/>
              </a:ext>
            </a:extLst>
          </p:cNvPr>
          <p:cNvSpPr txBox="1"/>
          <p:nvPr/>
        </p:nvSpPr>
        <p:spPr>
          <a:xfrm>
            <a:off x="337813" y="2651915"/>
            <a:ext cx="1339889"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00B0F0"/>
                </a:solidFill>
                <a:effectLst/>
                <a:uLnTx/>
                <a:uFillTx/>
                <a:latin typeface="VNI-Avo" pitchFamily="2" charset="0"/>
                <a:ea typeface="+mn-ea"/>
                <a:cs typeface="+mn-cs"/>
              </a:rPr>
              <a:t>dòu</a:t>
            </a:r>
            <a:endParaRPr kumimoji="0" lang="en-US" sz="2800" b="1" i="0" u="none" strike="noStrike" kern="1200" cap="none" spc="0" normalizeH="0" baseline="0" noProof="0" dirty="0">
              <a:ln>
                <a:noFill/>
              </a:ln>
              <a:solidFill>
                <a:srgbClr val="00B0F0"/>
              </a:solidFill>
              <a:effectLst/>
              <a:uLnTx/>
              <a:uFillTx/>
              <a:latin typeface="VNI-Avo" pitchFamily="2" charset="0"/>
              <a:ea typeface="+mn-ea"/>
              <a:cs typeface="+mn-cs"/>
            </a:endParaRPr>
          </a:p>
        </p:txBody>
      </p:sp>
    </p:spTree>
    <p:extLst>
      <p:ext uri="{BB962C8B-B14F-4D97-AF65-F5344CB8AC3E}">
        <p14:creationId xmlns:p14="http://schemas.microsoft.com/office/powerpoint/2010/main" val="317184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484" y="-770965"/>
            <a:ext cx="6054727" cy="762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4" name="图片 67593" descr="PPT素材-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45075" y="-427038"/>
            <a:ext cx="6705600" cy="7556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504850" y="4041804"/>
            <a:ext cx="4476751"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VnAvant" pitchFamily="34" charset="0"/>
                <a:ea typeface="SimSun" pitchFamily="2" charset="-122"/>
              </a:defRPr>
            </a:lvl1pPr>
            <a:lvl2pPr marL="742950" indent="-285750">
              <a:defRPr b="1">
                <a:solidFill>
                  <a:schemeClr val="tx1"/>
                </a:solidFill>
                <a:latin typeface=".VnAvant" pitchFamily="34" charset="0"/>
                <a:ea typeface="SimSun" pitchFamily="2" charset="-122"/>
              </a:defRPr>
            </a:lvl2pPr>
            <a:lvl3pPr marL="1143000" indent="-228600">
              <a:defRPr b="1">
                <a:solidFill>
                  <a:schemeClr val="tx1"/>
                </a:solidFill>
                <a:latin typeface=".VnAvant" pitchFamily="34" charset="0"/>
                <a:ea typeface="SimSun" pitchFamily="2" charset="-122"/>
              </a:defRPr>
            </a:lvl3pPr>
            <a:lvl4pPr marL="1600200" indent="-228600">
              <a:defRPr b="1">
                <a:solidFill>
                  <a:schemeClr val="tx1"/>
                </a:solidFill>
                <a:latin typeface=".VnAvant" pitchFamily="34" charset="0"/>
                <a:ea typeface="SimSun" pitchFamily="2" charset="-122"/>
              </a:defRPr>
            </a:lvl4pPr>
            <a:lvl5pPr marL="2057400" indent="-228600">
              <a:defRPr b="1">
                <a:solidFill>
                  <a:schemeClr val="tx1"/>
                </a:solidFill>
                <a:latin typeface=".VnAvant" pitchFamily="34" charset="0"/>
                <a:ea typeface="SimSun" pitchFamily="2" charset="-122"/>
              </a:defRPr>
            </a:lvl5pPr>
            <a:lvl6pPr marL="2514600" indent="-228600" eaLnBrk="0" fontAlgn="base" hangingPunct="0">
              <a:spcBef>
                <a:spcPct val="0"/>
              </a:spcBef>
              <a:spcAft>
                <a:spcPct val="0"/>
              </a:spcAft>
              <a:defRPr b="1">
                <a:solidFill>
                  <a:schemeClr val="tx1"/>
                </a:solidFill>
                <a:latin typeface=".VnAvant" pitchFamily="34" charset="0"/>
                <a:ea typeface="SimSun" pitchFamily="2" charset="-122"/>
              </a:defRPr>
            </a:lvl6pPr>
            <a:lvl7pPr marL="2971800" indent="-228600" eaLnBrk="0" fontAlgn="base" hangingPunct="0">
              <a:spcBef>
                <a:spcPct val="0"/>
              </a:spcBef>
              <a:spcAft>
                <a:spcPct val="0"/>
              </a:spcAft>
              <a:defRPr b="1">
                <a:solidFill>
                  <a:schemeClr val="tx1"/>
                </a:solidFill>
                <a:latin typeface=".VnAvant" pitchFamily="34" charset="0"/>
                <a:ea typeface="SimSun" pitchFamily="2" charset="-122"/>
              </a:defRPr>
            </a:lvl7pPr>
            <a:lvl8pPr marL="3429000" indent="-228600" eaLnBrk="0" fontAlgn="base" hangingPunct="0">
              <a:spcBef>
                <a:spcPct val="0"/>
              </a:spcBef>
              <a:spcAft>
                <a:spcPct val="0"/>
              </a:spcAft>
              <a:defRPr b="1">
                <a:solidFill>
                  <a:schemeClr val="tx1"/>
                </a:solidFill>
                <a:latin typeface=".VnAvant" pitchFamily="34" charset="0"/>
                <a:ea typeface="SimSun" pitchFamily="2" charset="-122"/>
              </a:defRPr>
            </a:lvl8pPr>
            <a:lvl9pPr marL="3886200" indent="-228600" eaLnBrk="0" fontAlgn="base" hangingPunct="0">
              <a:spcBef>
                <a:spcPct val="0"/>
              </a:spcBef>
              <a:spcAft>
                <a:spcPct val="0"/>
              </a:spcAft>
              <a:defRPr b="1">
                <a:solidFill>
                  <a:schemeClr val="tx1"/>
                </a:solidFill>
                <a:latin typeface=".VnAvant" pitchFamily="34" charset="0"/>
                <a:ea typeface="SimSun" pitchFamily="2" charset="-122"/>
              </a:defRPr>
            </a:lvl9pPr>
          </a:lstStyle>
          <a:p>
            <a:pPr eaLnBrk="0" fontAlgn="base" hangingPunct="0">
              <a:spcBef>
                <a:spcPct val="0"/>
              </a:spcBef>
              <a:spcAft>
                <a:spcPct val="0"/>
              </a:spcAft>
            </a:pPr>
            <a:r>
              <a:rPr lang="en-US" sz="4000" smtClean="0">
                <a:solidFill>
                  <a:prstClr val="black"/>
                </a:solidFill>
                <a:latin typeface="VNI-Avo" pitchFamily="2" charset="0"/>
              </a:rPr>
              <a:t>Tìm ngoaøi baøi ñoïc töø ngöõ chöùa tieáng coù vaàn </a:t>
            </a:r>
            <a:r>
              <a:rPr lang="en-US" sz="4000" smtClean="0">
                <a:solidFill>
                  <a:srgbClr val="FF0000"/>
                </a:solidFill>
                <a:latin typeface="VNI-Avo" pitchFamily="2" charset="0"/>
              </a:rPr>
              <a:t>ui</a:t>
            </a:r>
            <a:r>
              <a:rPr lang="en-US" sz="4000" smtClean="0">
                <a:solidFill>
                  <a:prstClr val="black"/>
                </a:solidFill>
                <a:latin typeface="VNI-Avo" pitchFamily="2" charset="0"/>
              </a:rPr>
              <a:t>?</a:t>
            </a:r>
            <a:endParaRPr lang="en-US" sz="4000">
              <a:solidFill>
                <a:prstClr val="black"/>
              </a:solidFill>
              <a:latin typeface="VNI-Avo" pitchFamily="2" charset="0"/>
            </a:endParaRPr>
          </a:p>
          <a:p>
            <a:pPr eaLnBrk="0" fontAlgn="base" hangingPunct="0">
              <a:spcBef>
                <a:spcPct val="0"/>
              </a:spcBef>
              <a:spcAft>
                <a:spcPct val="0"/>
              </a:spcAft>
            </a:pPr>
            <a:endParaRPr lang="en-US">
              <a:solidFill>
                <a:prstClr val="black"/>
              </a:solidFill>
              <a:latin typeface="VNI-Avo" pitchFamily="2" charset="0"/>
            </a:endParaRPr>
          </a:p>
        </p:txBody>
      </p:sp>
      <p:sp>
        <p:nvSpPr>
          <p:cNvPr id="9" name="Freeform: Shape 7">
            <a:extLst>
              <a:ext uri="{FF2B5EF4-FFF2-40B4-BE49-F238E27FC236}">
                <a16:creationId xmlns:a16="http://schemas.microsoft.com/office/drawing/2014/main" id="{B7B87692-3312-4DF9-BB41-682106908F77}"/>
              </a:ext>
            </a:extLst>
          </p:cNvPr>
          <p:cNvSpPr/>
          <p:nvPr/>
        </p:nvSpPr>
        <p:spPr>
          <a:xfrm>
            <a:off x="0" y="69112"/>
            <a:ext cx="3702160" cy="556685"/>
          </a:xfrm>
          <a:custGeom>
            <a:avLst/>
            <a:gdLst>
              <a:gd name="connsiteX0" fmla="*/ 0 w 3012030"/>
              <a:gd name="connsiteY0" fmla="*/ 0 h 717825"/>
              <a:gd name="connsiteX1" fmla="*/ 2653118 w 3012030"/>
              <a:gd name="connsiteY1" fmla="*/ 0 h 717825"/>
              <a:gd name="connsiteX2" fmla="*/ 3012030 w 3012030"/>
              <a:gd name="connsiteY2" fmla="*/ 358913 h 717825"/>
              <a:gd name="connsiteX3" fmla="*/ 2653118 w 3012030"/>
              <a:gd name="connsiteY3" fmla="*/ 717825 h 717825"/>
              <a:gd name="connsiteX4" fmla="*/ 0 w 3012030"/>
              <a:gd name="connsiteY4" fmla="*/ 717825 h 717825"/>
              <a:gd name="connsiteX5" fmla="*/ 358913 w 3012030"/>
              <a:gd name="connsiteY5" fmla="*/ 358913 h 717825"/>
              <a:gd name="connsiteX6" fmla="*/ 0 w 3012030"/>
              <a:gd name="connsiteY6" fmla="*/ 0 h 71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2030" h="717825">
                <a:moveTo>
                  <a:pt x="0" y="0"/>
                </a:moveTo>
                <a:lnTo>
                  <a:pt x="2653118" y="0"/>
                </a:lnTo>
                <a:lnTo>
                  <a:pt x="3012030" y="358913"/>
                </a:lnTo>
                <a:lnTo>
                  <a:pt x="2653118" y="717825"/>
                </a:lnTo>
                <a:lnTo>
                  <a:pt x="0" y="717825"/>
                </a:lnTo>
                <a:lnTo>
                  <a:pt x="358913" y="358913"/>
                </a:lnTo>
                <a:lnTo>
                  <a:pt x="0" y="0"/>
                </a:lnTo>
                <a:close/>
              </a:path>
            </a:pathLst>
          </a:custGeom>
          <a:solidFill>
            <a:srgbClr val="FFC000"/>
          </a:solidFill>
          <a:ln w="12700" cap="flat" cmpd="sng" algn="ctr">
            <a:solidFill>
              <a:sysClr val="window" lastClr="FFFFFF">
                <a:hueOff val="0"/>
                <a:satOff val="0"/>
                <a:lumOff val="0"/>
                <a:alphaOff val="0"/>
              </a:sysClr>
            </a:solidFill>
            <a:prstDash val="solid"/>
            <a:miter lim="800000"/>
          </a:ln>
          <a:effectLst/>
        </p:spPr>
        <p:txBody>
          <a:bodyPr spcFirstLastPara="0" vert="horz" wrap="square" lIns="530935" tIns="57341" rIns="416253" bIns="57341" numCol="1" spcCol="1270" anchor="ctr" anchorCtr="0">
            <a:noAutofit/>
          </a:bodyPr>
          <a:lstStyle/>
          <a:p>
            <a:pPr algn="ctr" defTabSz="1911350">
              <a:lnSpc>
                <a:spcPct val="90000"/>
              </a:lnSpc>
              <a:spcBef>
                <a:spcPct val="0"/>
              </a:spcBef>
              <a:spcAft>
                <a:spcPct val="35000"/>
              </a:spcAft>
              <a:defRPr/>
            </a:pPr>
            <a:r>
              <a:rPr lang="en-US" sz="3600" err="1">
                <a:solidFill>
                  <a:srgbClr val="FF0000"/>
                </a:solidFill>
                <a:latin typeface="VNI-Avo" pitchFamily="2" charset="0"/>
              </a:rPr>
              <a:t>Tìm</a:t>
            </a:r>
            <a:r>
              <a:rPr lang="en-US" sz="3600">
                <a:solidFill>
                  <a:srgbClr val="FF0000"/>
                </a:solidFill>
                <a:latin typeface="VNI-Avo" pitchFamily="2" charset="0"/>
              </a:rPr>
              <a:t> </a:t>
            </a:r>
            <a:r>
              <a:rPr lang="en-US" sz="3600" smtClean="0">
                <a:solidFill>
                  <a:srgbClr val="FF0000"/>
                </a:solidFill>
                <a:latin typeface="VNI-Avo" pitchFamily="2" charset="0"/>
              </a:rPr>
              <a:t>tieáng</a:t>
            </a:r>
            <a:endParaRPr lang="en-US" sz="3600" dirty="0">
              <a:solidFill>
                <a:srgbClr val="FF0000"/>
              </a:solidFill>
              <a:latin typeface="VNI-Avo" pitchFamily="2" charset="0"/>
            </a:endParaRPr>
          </a:p>
        </p:txBody>
      </p:sp>
      <p:sp>
        <p:nvSpPr>
          <p:cNvPr id="10" name="Rectangle 9"/>
          <p:cNvSpPr>
            <a:spLocks noChangeArrowheads="1"/>
          </p:cNvSpPr>
          <p:nvPr/>
        </p:nvSpPr>
        <p:spPr bwMode="auto">
          <a:xfrm>
            <a:off x="7531072" y="4484726"/>
            <a:ext cx="22717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r>
              <a:rPr lang="en-US" sz="4800" b="1">
                <a:latin typeface="VNI-Avo" pitchFamily="2" charset="0"/>
              </a:rPr>
              <a:t>h</a:t>
            </a:r>
            <a:r>
              <a:rPr lang="en-US" sz="4800" b="1" smtClean="0">
                <a:latin typeface="VNI-Avo" pitchFamily="2" charset="0"/>
              </a:rPr>
              <a:t>uùt b</a:t>
            </a:r>
            <a:r>
              <a:rPr lang="en-US" sz="4800" b="1" smtClean="0">
                <a:solidFill>
                  <a:srgbClr val="FF0000"/>
                </a:solidFill>
                <a:latin typeface="VNI-Avo" pitchFamily="2" charset="0"/>
              </a:rPr>
              <a:t>uïi</a:t>
            </a:r>
            <a:endParaRPr lang="en-US" sz="4800" b="1">
              <a:solidFill>
                <a:srgbClr val="FF0000"/>
              </a:solidFill>
              <a:latin typeface="VNI-Avo" pitchFamily="2"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4012" y="1155991"/>
            <a:ext cx="3847725" cy="2885794"/>
          </a:xfrm>
          <a:prstGeom prst="rect">
            <a:avLst/>
          </a:prstGeom>
        </p:spPr>
      </p:pic>
    </p:spTree>
    <p:extLst>
      <p:ext uri="{BB962C8B-B14F-4D97-AF65-F5344CB8AC3E}">
        <p14:creationId xmlns:p14="http://schemas.microsoft.com/office/powerpoint/2010/main" val="34923865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
                                          </p:val>
                                        </p:tav>
                                        <p:tav tm="100000">
                                          <p:val>
                                            <p:strVal val="#ppt_w"/>
                                          </p:val>
                                        </p:tav>
                                      </p:tavLst>
                                    </p:anim>
                                    <p:anim calcmode="lin" valueType="num">
                                      <p:cBhvr>
                                        <p:cTn id="8" dur="500" fill="hold"/>
                                        <p:tgtEl>
                                          <p:spTgt spid="67592"/>
                                        </p:tgtEl>
                                        <p:attrNameLst>
                                          <p:attrName>ppt_h</p:attrName>
                                        </p:attrNameLst>
                                      </p:cBhvr>
                                      <p:tavLst>
                                        <p:tav tm="0">
                                          <p:val>
                                            <p:fltVal val="0"/>
                                          </p:val>
                                        </p:tav>
                                        <p:tav tm="100000">
                                          <p:val>
                                            <p:strVal val="#ppt_h"/>
                                          </p:val>
                                        </p:tav>
                                      </p:tavLst>
                                    </p:anim>
                                    <p:animEffect transition="in" filter="fade">
                                      <p:cBhvr>
                                        <p:cTn id="9" dur="500"/>
                                        <p:tgtEl>
                                          <p:spTgt spid="67592"/>
                                        </p:tgtEl>
                                      </p:cBhvr>
                                    </p:animEffect>
                                  </p:childTnLst>
                                </p:cTn>
                              </p:par>
                            </p:childTnLst>
                          </p:cTn>
                        </p:par>
                        <p:par>
                          <p:cTn id="10" fill="hold" nodeType="afterGroup">
                            <p:stCondLst>
                              <p:cond delay="500"/>
                            </p:stCondLst>
                            <p:childTnLst>
                              <p:par>
                                <p:cTn id="11" presetID="29" presetClass="entr" presetSubtype="0" fill="hold" nodeType="afterEffect">
                                  <p:stCondLst>
                                    <p:cond delay="0"/>
                                  </p:stCondLst>
                                  <p:childTnLst>
                                    <p:set>
                                      <p:cBhvr>
                                        <p:cTn id="12" dur="1" fill="hold">
                                          <p:stCondLst>
                                            <p:cond delay="0"/>
                                          </p:stCondLst>
                                        </p:cTn>
                                        <p:tgtEl>
                                          <p:spTgt spid="67594"/>
                                        </p:tgtEl>
                                        <p:attrNameLst>
                                          <p:attrName>style.visibility</p:attrName>
                                        </p:attrNameLst>
                                      </p:cBhvr>
                                      <p:to>
                                        <p:strVal val="visible"/>
                                      </p:to>
                                    </p:set>
                                    <p:anim calcmode="lin" valueType="num">
                                      <p:cBhvr>
                                        <p:cTn id="13" dur="1000" fill="hold"/>
                                        <p:tgtEl>
                                          <p:spTgt spid="67594"/>
                                        </p:tgtEl>
                                        <p:attrNameLst>
                                          <p:attrName>ppt_x</p:attrName>
                                        </p:attrNameLst>
                                      </p:cBhvr>
                                      <p:tavLst>
                                        <p:tav tm="0">
                                          <p:val>
                                            <p:strVal val="#ppt_x-.2"/>
                                          </p:val>
                                        </p:tav>
                                        <p:tav tm="100000">
                                          <p:val>
                                            <p:strVal val="#ppt_x"/>
                                          </p:val>
                                        </p:tav>
                                      </p:tavLst>
                                    </p:anim>
                                    <p:anim calcmode="lin" valueType="num">
                                      <p:cBhvr>
                                        <p:cTn id="14" dur="1000" fill="hold"/>
                                        <p:tgtEl>
                                          <p:spTgt spid="67594"/>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59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484" y="-770965"/>
            <a:ext cx="6657653" cy="762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4" name="图片 67593" descr="PPT素材-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45075" y="-427038"/>
            <a:ext cx="6705600" cy="7556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504824" y="4041804"/>
            <a:ext cx="4856069"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VnAvant" pitchFamily="34" charset="0"/>
                <a:ea typeface="SimSun" pitchFamily="2" charset="-122"/>
              </a:defRPr>
            </a:lvl1pPr>
            <a:lvl2pPr marL="742950" indent="-285750">
              <a:defRPr b="1">
                <a:solidFill>
                  <a:schemeClr val="tx1"/>
                </a:solidFill>
                <a:latin typeface=".VnAvant" pitchFamily="34" charset="0"/>
                <a:ea typeface="SimSun" pitchFamily="2" charset="-122"/>
              </a:defRPr>
            </a:lvl2pPr>
            <a:lvl3pPr marL="1143000" indent="-228600">
              <a:defRPr b="1">
                <a:solidFill>
                  <a:schemeClr val="tx1"/>
                </a:solidFill>
                <a:latin typeface=".VnAvant" pitchFamily="34" charset="0"/>
                <a:ea typeface="SimSun" pitchFamily="2" charset="-122"/>
              </a:defRPr>
            </a:lvl3pPr>
            <a:lvl4pPr marL="1600200" indent="-228600">
              <a:defRPr b="1">
                <a:solidFill>
                  <a:schemeClr val="tx1"/>
                </a:solidFill>
                <a:latin typeface=".VnAvant" pitchFamily="34" charset="0"/>
                <a:ea typeface="SimSun" pitchFamily="2" charset="-122"/>
              </a:defRPr>
            </a:lvl4pPr>
            <a:lvl5pPr marL="2057400" indent="-228600">
              <a:defRPr b="1">
                <a:solidFill>
                  <a:schemeClr val="tx1"/>
                </a:solidFill>
                <a:latin typeface=".VnAvant" pitchFamily="34" charset="0"/>
                <a:ea typeface="SimSun" pitchFamily="2" charset="-122"/>
              </a:defRPr>
            </a:lvl5pPr>
            <a:lvl6pPr marL="2514600" indent="-228600" eaLnBrk="0" fontAlgn="base" hangingPunct="0">
              <a:spcBef>
                <a:spcPct val="0"/>
              </a:spcBef>
              <a:spcAft>
                <a:spcPct val="0"/>
              </a:spcAft>
              <a:defRPr b="1">
                <a:solidFill>
                  <a:schemeClr val="tx1"/>
                </a:solidFill>
                <a:latin typeface=".VnAvant" pitchFamily="34" charset="0"/>
                <a:ea typeface="SimSun" pitchFamily="2" charset="-122"/>
              </a:defRPr>
            </a:lvl6pPr>
            <a:lvl7pPr marL="2971800" indent="-228600" eaLnBrk="0" fontAlgn="base" hangingPunct="0">
              <a:spcBef>
                <a:spcPct val="0"/>
              </a:spcBef>
              <a:spcAft>
                <a:spcPct val="0"/>
              </a:spcAft>
              <a:defRPr b="1">
                <a:solidFill>
                  <a:schemeClr val="tx1"/>
                </a:solidFill>
                <a:latin typeface=".VnAvant" pitchFamily="34" charset="0"/>
                <a:ea typeface="SimSun" pitchFamily="2" charset="-122"/>
              </a:defRPr>
            </a:lvl7pPr>
            <a:lvl8pPr marL="3429000" indent="-228600" eaLnBrk="0" fontAlgn="base" hangingPunct="0">
              <a:spcBef>
                <a:spcPct val="0"/>
              </a:spcBef>
              <a:spcAft>
                <a:spcPct val="0"/>
              </a:spcAft>
              <a:defRPr b="1">
                <a:solidFill>
                  <a:schemeClr val="tx1"/>
                </a:solidFill>
                <a:latin typeface=".VnAvant" pitchFamily="34" charset="0"/>
                <a:ea typeface="SimSun" pitchFamily="2" charset="-122"/>
              </a:defRPr>
            </a:lvl8pPr>
            <a:lvl9pPr marL="3886200" indent="-228600" eaLnBrk="0" fontAlgn="base" hangingPunct="0">
              <a:spcBef>
                <a:spcPct val="0"/>
              </a:spcBef>
              <a:spcAft>
                <a:spcPct val="0"/>
              </a:spcAft>
              <a:defRPr b="1">
                <a:solidFill>
                  <a:schemeClr val="tx1"/>
                </a:solidFill>
                <a:latin typeface=".VnAvant" pitchFamily="34" charset="0"/>
                <a:ea typeface="SimSun" pitchFamily="2" charset="-122"/>
              </a:defRPr>
            </a:lvl9pPr>
          </a:lstStyle>
          <a:p>
            <a:pPr eaLnBrk="0" fontAlgn="base" hangingPunct="0">
              <a:spcBef>
                <a:spcPct val="0"/>
              </a:spcBef>
              <a:spcAft>
                <a:spcPct val="0"/>
              </a:spcAft>
            </a:pPr>
            <a:r>
              <a:rPr lang="en-US" sz="4000" smtClean="0">
                <a:solidFill>
                  <a:prstClr val="black"/>
                </a:solidFill>
                <a:latin typeface="VNI-Avo" pitchFamily="2" charset="0"/>
              </a:rPr>
              <a:t>Tìm ngoaøi baøi ñoïc töø ngöõ chöùa tieáng coù vaàn </a:t>
            </a:r>
            <a:r>
              <a:rPr lang="en-US" sz="4000" smtClean="0">
                <a:solidFill>
                  <a:srgbClr val="FF0000"/>
                </a:solidFill>
                <a:latin typeface="VNI-Avo" pitchFamily="2" charset="0"/>
              </a:rPr>
              <a:t>iu</a:t>
            </a:r>
            <a:r>
              <a:rPr lang="en-US" sz="4000" smtClean="0">
                <a:solidFill>
                  <a:prstClr val="black"/>
                </a:solidFill>
                <a:latin typeface="VNI-Avo" pitchFamily="2" charset="0"/>
              </a:rPr>
              <a:t>?</a:t>
            </a:r>
            <a:endParaRPr lang="en-US" sz="4000">
              <a:solidFill>
                <a:prstClr val="black"/>
              </a:solidFill>
              <a:latin typeface="VNI-Avo" pitchFamily="2" charset="0"/>
            </a:endParaRPr>
          </a:p>
          <a:p>
            <a:pPr eaLnBrk="0" fontAlgn="base" hangingPunct="0">
              <a:spcBef>
                <a:spcPct val="0"/>
              </a:spcBef>
              <a:spcAft>
                <a:spcPct val="0"/>
              </a:spcAft>
            </a:pPr>
            <a:endParaRPr lang="en-US">
              <a:solidFill>
                <a:prstClr val="black"/>
              </a:solidFill>
              <a:latin typeface="VNI-Avo" pitchFamily="2" charset="0"/>
            </a:endParaRPr>
          </a:p>
        </p:txBody>
      </p:sp>
      <p:sp>
        <p:nvSpPr>
          <p:cNvPr id="9" name="Freeform: Shape 7">
            <a:extLst>
              <a:ext uri="{FF2B5EF4-FFF2-40B4-BE49-F238E27FC236}">
                <a16:creationId xmlns:a16="http://schemas.microsoft.com/office/drawing/2014/main" id="{B7B87692-3312-4DF9-BB41-682106908F77}"/>
              </a:ext>
            </a:extLst>
          </p:cNvPr>
          <p:cNvSpPr/>
          <p:nvPr/>
        </p:nvSpPr>
        <p:spPr>
          <a:xfrm>
            <a:off x="0" y="22081"/>
            <a:ext cx="3702160" cy="556685"/>
          </a:xfrm>
          <a:custGeom>
            <a:avLst/>
            <a:gdLst>
              <a:gd name="connsiteX0" fmla="*/ 0 w 3012030"/>
              <a:gd name="connsiteY0" fmla="*/ 0 h 717825"/>
              <a:gd name="connsiteX1" fmla="*/ 2653118 w 3012030"/>
              <a:gd name="connsiteY1" fmla="*/ 0 h 717825"/>
              <a:gd name="connsiteX2" fmla="*/ 3012030 w 3012030"/>
              <a:gd name="connsiteY2" fmla="*/ 358913 h 717825"/>
              <a:gd name="connsiteX3" fmla="*/ 2653118 w 3012030"/>
              <a:gd name="connsiteY3" fmla="*/ 717825 h 717825"/>
              <a:gd name="connsiteX4" fmla="*/ 0 w 3012030"/>
              <a:gd name="connsiteY4" fmla="*/ 717825 h 717825"/>
              <a:gd name="connsiteX5" fmla="*/ 358913 w 3012030"/>
              <a:gd name="connsiteY5" fmla="*/ 358913 h 717825"/>
              <a:gd name="connsiteX6" fmla="*/ 0 w 3012030"/>
              <a:gd name="connsiteY6" fmla="*/ 0 h 71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2030" h="717825">
                <a:moveTo>
                  <a:pt x="0" y="0"/>
                </a:moveTo>
                <a:lnTo>
                  <a:pt x="2653118" y="0"/>
                </a:lnTo>
                <a:lnTo>
                  <a:pt x="3012030" y="358913"/>
                </a:lnTo>
                <a:lnTo>
                  <a:pt x="2653118" y="717825"/>
                </a:lnTo>
                <a:lnTo>
                  <a:pt x="0" y="717825"/>
                </a:lnTo>
                <a:lnTo>
                  <a:pt x="358913" y="358913"/>
                </a:lnTo>
                <a:lnTo>
                  <a:pt x="0" y="0"/>
                </a:lnTo>
                <a:close/>
              </a:path>
            </a:pathLst>
          </a:custGeom>
          <a:solidFill>
            <a:srgbClr val="FFC000"/>
          </a:solidFill>
          <a:ln w="12700" cap="flat" cmpd="sng" algn="ctr">
            <a:solidFill>
              <a:sysClr val="window" lastClr="FFFFFF">
                <a:hueOff val="0"/>
                <a:satOff val="0"/>
                <a:lumOff val="0"/>
                <a:alphaOff val="0"/>
              </a:sysClr>
            </a:solidFill>
            <a:prstDash val="solid"/>
            <a:miter lim="800000"/>
          </a:ln>
          <a:effectLst/>
        </p:spPr>
        <p:txBody>
          <a:bodyPr spcFirstLastPara="0" vert="horz" wrap="square" lIns="530935" tIns="57341" rIns="416253" bIns="57341" numCol="1" spcCol="1270" anchor="ctr" anchorCtr="0">
            <a:noAutofit/>
          </a:bodyPr>
          <a:lstStyle/>
          <a:p>
            <a:pPr algn="ctr" defTabSz="1911350">
              <a:lnSpc>
                <a:spcPct val="90000"/>
              </a:lnSpc>
              <a:spcBef>
                <a:spcPct val="0"/>
              </a:spcBef>
              <a:spcAft>
                <a:spcPct val="35000"/>
              </a:spcAft>
              <a:defRPr/>
            </a:pPr>
            <a:r>
              <a:rPr lang="en-US" sz="3600" err="1">
                <a:solidFill>
                  <a:srgbClr val="FF0000"/>
                </a:solidFill>
                <a:latin typeface="VNI-Avo" pitchFamily="2" charset="0"/>
              </a:rPr>
              <a:t>Tìm</a:t>
            </a:r>
            <a:r>
              <a:rPr lang="en-US" sz="3600">
                <a:solidFill>
                  <a:srgbClr val="FF0000"/>
                </a:solidFill>
                <a:latin typeface="VNI-Avo" pitchFamily="2" charset="0"/>
              </a:rPr>
              <a:t> </a:t>
            </a:r>
            <a:r>
              <a:rPr lang="en-US" sz="3600" smtClean="0">
                <a:solidFill>
                  <a:srgbClr val="FF0000"/>
                </a:solidFill>
                <a:latin typeface="VNI-Avo" pitchFamily="2" charset="0"/>
              </a:rPr>
              <a:t>tieáng</a:t>
            </a:r>
            <a:endParaRPr lang="en-US" sz="3600" dirty="0">
              <a:solidFill>
                <a:srgbClr val="FF0000"/>
              </a:solidFill>
              <a:latin typeface="VNI-Avo" pitchFamily="2" charset="0"/>
            </a:endParaRPr>
          </a:p>
        </p:txBody>
      </p:sp>
      <p:sp>
        <p:nvSpPr>
          <p:cNvPr id="11" name="TextBox 10">
            <a:extLst>
              <a:ext uri="{FF2B5EF4-FFF2-40B4-BE49-F238E27FC236}">
                <a16:creationId xmlns:a16="http://schemas.microsoft.com/office/drawing/2014/main" id="{717745D8-FC38-46F6-A5F2-1C0E1063E674}"/>
              </a:ext>
            </a:extLst>
          </p:cNvPr>
          <p:cNvSpPr txBox="1"/>
          <p:nvPr/>
        </p:nvSpPr>
        <p:spPr>
          <a:xfrm>
            <a:off x="6419937" y="4470739"/>
            <a:ext cx="3955891" cy="923330"/>
          </a:xfrm>
          <a:prstGeom prst="rect">
            <a:avLst/>
          </a:prstGeom>
          <a:noFill/>
        </p:spPr>
        <p:txBody>
          <a:bodyPr wrap="square" rtlCol="0">
            <a:spAutoFit/>
          </a:bodyPr>
          <a:lstStyle/>
          <a:p>
            <a:pPr algn="ctr"/>
            <a:r>
              <a:rPr lang="en-US" sz="5400" b="1" smtClean="0">
                <a:solidFill>
                  <a:prstClr val="black"/>
                </a:solidFill>
                <a:latin typeface="VNI-Avo" pitchFamily="2" charset="0"/>
              </a:rPr>
              <a:t>ñ</a:t>
            </a:r>
            <a:r>
              <a:rPr lang="en-US" sz="5400" b="1" smtClean="0">
                <a:solidFill>
                  <a:srgbClr val="FF0000"/>
                </a:solidFill>
                <a:latin typeface="VNI-Avo" pitchFamily="2" charset="0"/>
              </a:rPr>
              <a:t>òu</a:t>
            </a:r>
            <a:r>
              <a:rPr lang="en-US" sz="5400" b="1" smtClean="0">
                <a:solidFill>
                  <a:prstClr val="black"/>
                </a:solidFill>
                <a:latin typeface="VNI-Avo" pitchFamily="2" charset="0"/>
              </a:rPr>
              <a:t> em</a:t>
            </a:r>
            <a:endParaRPr lang="en-US" sz="5400" b="1" dirty="0">
              <a:solidFill>
                <a:srgbClr val="FF00FF"/>
              </a:solidFill>
              <a:latin typeface="VNI-Avo" pitchFamily="2"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4531" y="1064039"/>
            <a:ext cx="3406700" cy="3406700"/>
          </a:xfrm>
          <a:prstGeom prst="rect">
            <a:avLst/>
          </a:prstGeom>
        </p:spPr>
      </p:pic>
    </p:spTree>
    <p:extLst>
      <p:ext uri="{BB962C8B-B14F-4D97-AF65-F5344CB8AC3E}">
        <p14:creationId xmlns:p14="http://schemas.microsoft.com/office/powerpoint/2010/main" val="38788356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
                                          </p:val>
                                        </p:tav>
                                        <p:tav tm="100000">
                                          <p:val>
                                            <p:strVal val="#ppt_w"/>
                                          </p:val>
                                        </p:tav>
                                      </p:tavLst>
                                    </p:anim>
                                    <p:anim calcmode="lin" valueType="num">
                                      <p:cBhvr>
                                        <p:cTn id="8" dur="500" fill="hold"/>
                                        <p:tgtEl>
                                          <p:spTgt spid="67592"/>
                                        </p:tgtEl>
                                        <p:attrNameLst>
                                          <p:attrName>ppt_h</p:attrName>
                                        </p:attrNameLst>
                                      </p:cBhvr>
                                      <p:tavLst>
                                        <p:tav tm="0">
                                          <p:val>
                                            <p:fltVal val="0"/>
                                          </p:val>
                                        </p:tav>
                                        <p:tav tm="100000">
                                          <p:val>
                                            <p:strVal val="#ppt_h"/>
                                          </p:val>
                                        </p:tav>
                                      </p:tavLst>
                                    </p:anim>
                                    <p:animEffect transition="in" filter="fade">
                                      <p:cBhvr>
                                        <p:cTn id="9" dur="500"/>
                                        <p:tgtEl>
                                          <p:spTgt spid="67592"/>
                                        </p:tgtEl>
                                      </p:cBhvr>
                                    </p:animEffect>
                                  </p:childTnLst>
                                </p:cTn>
                              </p:par>
                            </p:childTnLst>
                          </p:cTn>
                        </p:par>
                        <p:par>
                          <p:cTn id="10" fill="hold" nodeType="afterGroup">
                            <p:stCondLst>
                              <p:cond delay="500"/>
                            </p:stCondLst>
                            <p:childTnLst>
                              <p:par>
                                <p:cTn id="11" presetID="29" presetClass="entr" presetSubtype="0" fill="hold" nodeType="afterEffect">
                                  <p:stCondLst>
                                    <p:cond delay="0"/>
                                  </p:stCondLst>
                                  <p:childTnLst>
                                    <p:set>
                                      <p:cBhvr>
                                        <p:cTn id="12" dur="1" fill="hold">
                                          <p:stCondLst>
                                            <p:cond delay="0"/>
                                          </p:stCondLst>
                                        </p:cTn>
                                        <p:tgtEl>
                                          <p:spTgt spid="67594"/>
                                        </p:tgtEl>
                                        <p:attrNameLst>
                                          <p:attrName>style.visibility</p:attrName>
                                        </p:attrNameLst>
                                      </p:cBhvr>
                                      <p:to>
                                        <p:strVal val="visible"/>
                                      </p:to>
                                    </p:set>
                                    <p:anim calcmode="lin" valueType="num">
                                      <p:cBhvr>
                                        <p:cTn id="13" dur="1000" fill="hold"/>
                                        <p:tgtEl>
                                          <p:spTgt spid="67594"/>
                                        </p:tgtEl>
                                        <p:attrNameLst>
                                          <p:attrName>ppt_x</p:attrName>
                                        </p:attrNameLst>
                                      </p:cBhvr>
                                      <p:tavLst>
                                        <p:tav tm="0">
                                          <p:val>
                                            <p:strVal val="#ppt_x-.2"/>
                                          </p:val>
                                        </p:tav>
                                        <p:tav tm="100000">
                                          <p:val>
                                            <p:strVal val="#ppt_x"/>
                                          </p:val>
                                        </p:tav>
                                      </p:tavLst>
                                    </p:anim>
                                    <p:anim calcmode="lin" valueType="num">
                                      <p:cBhvr>
                                        <p:cTn id="14" dur="1000" fill="hold"/>
                                        <p:tgtEl>
                                          <p:spTgt spid="67594"/>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59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khung viền mầm non vector [share] – xưởng sỉ áo thun form rộ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4233" y="0"/>
            <a:ext cx="1217665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178960" y="1314864"/>
            <a:ext cx="8169423" cy="2340287"/>
          </a:xfrm>
          <a:prstGeom prst="rect">
            <a:avLst/>
          </a:prstGeom>
        </p:spPr>
        <p:txBody>
          <a:bodyPr wrap="square" lIns="92488" tIns="46245" rIns="92488" bIns="46245">
            <a:spAutoFit/>
          </a:bodyPr>
          <a:lstStyle/>
          <a:p>
            <a:pPr algn="ctr" defTabSz="1236473">
              <a:defRPr/>
            </a:pPr>
            <a:r>
              <a:rPr lang="en-US" sz="7300" b="1" dirty="0" err="1">
                <a:ln w="22225">
                  <a:solidFill>
                    <a:srgbClr val="ED7D31"/>
                  </a:solidFill>
                  <a:prstDash val="solid"/>
                </a:ln>
                <a:solidFill>
                  <a:srgbClr val="FF0000"/>
                </a:solidFill>
                <a:latin typeface="VNI-Avo" pitchFamily="2" charset="0"/>
              </a:rPr>
              <a:t>Luyeän</a:t>
            </a:r>
            <a:r>
              <a:rPr lang="en-US" sz="7300" b="1" dirty="0">
                <a:ln w="22225">
                  <a:solidFill>
                    <a:srgbClr val="ED7D31"/>
                  </a:solidFill>
                  <a:prstDash val="solid"/>
                </a:ln>
                <a:solidFill>
                  <a:srgbClr val="FF0000"/>
                </a:solidFill>
                <a:latin typeface="VNI-Avo" pitchFamily="2" charset="0"/>
              </a:rPr>
              <a:t> </a:t>
            </a:r>
            <a:r>
              <a:rPr lang="en-US" sz="7300" b="1" dirty="0" err="1">
                <a:ln w="22225">
                  <a:solidFill>
                    <a:srgbClr val="ED7D31"/>
                  </a:solidFill>
                  <a:prstDash val="solid"/>
                </a:ln>
                <a:solidFill>
                  <a:srgbClr val="FF0000"/>
                </a:solidFill>
                <a:latin typeface="VNI-Avo" pitchFamily="2" charset="0"/>
              </a:rPr>
              <a:t>ñoïc</a:t>
            </a:r>
            <a:endParaRPr lang="en-US" sz="7300" b="1" dirty="0">
              <a:ln w="22225">
                <a:solidFill>
                  <a:srgbClr val="ED7D31"/>
                </a:solidFill>
                <a:prstDash val="solid"/>
              </a:ln>
              <a:solidFill>
                <a:srgbClr val="FF0000"/>
              </a:solidFill>
              <a:latin typeface="VNI-Avo" pitchFamily="2" charset="0"/>
            </a:endParaRPr>
          </a:p>
          <a:p>
            <a:pPr algn="ctr" defTabSz="1236473">
              <a:defRPr/>
            </a:pPr>
            <a:r>
              <a:rPr lang="en-US" sz="7300" b="1">
                <a:ln w="22225">
                  <a:solidFill>
                    <a:srgbClr val="ED7D31"/>
                  </a:solidFill>
                  <a:prstDash val="solid"/>
                </a:ln>
                <a:solidFill>
                  <a:srgbClr val="FF0000"/>
                </a:solidFill>
                <a:latin typeface="VNI-Avo" pitchFamily="2" charset="0"/>
              </a:rPr>
              <a:t>nhoùm</a:t>
            </a:r>
            <a:endParaRPr lang="en-US" sz="10800" b="1" dirty="0">
              <a:ln w="22225">
                <a:solidFill>
                  <a:srgbClr val="ED7D31"/>
                </a:solidFill>
                <a:prstDash val="solid"/>
              </a:ln>
              <a:solidFill>
                <a:srgbClr val="FF0000"/>
              </a:solidFill>
              <a:latin typeface="VNI-Avo" pitchFamily="2" charset="0"/>
            </a:endParaRPr>
          </a:p>
        </p:txBody>
      </p:sp>
      <p:pic>
        <p:nvPicPr>
          <p:cNvPr id="6" name="Đồng hồ đếm ngược 2 phút - 2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15204" y="2043335"/>
            <a:ext cx="2044421" cy="1149918"/>
          </a:xfrm>
          <a:prstGeom prst="rect">
            <a:avLst/>
          </a:prstGeom>
        </p:spPr>
      </p:pic>
    </p:spTree>
    <p:extLst>
      <p:ext uri="{BB962C8B-B14F-4D97-AF65-F5344CB8AC3E}">
        <p14:creationId xmlns:p14="http://schemas.microsoft.com/office/powerpoint/2010/main" val="18001868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rường Mầm Non Ba Sơn"/>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 y="-106298"/>
            <a:ext cx="12192000" cy="69643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3345373" y="110731"/>
            <a:ext cx="5836639" cy="802667"/>
            <a:chOff x="3568352" y="2594608"/>
            <a:chExt cx="5760641" cy="1195255"/>
          </a:xfrm>
        </p:grpSpPr>
        <p:sp>
          <p:nvSpPr>
            <p:cNvPr id="4" name="Rounded Rectangle 3"/>
            <p:cNvSpPr/>
            <p:nvPr/>
          </p:nvSpPr>
          <p:spPr>
            <a:xfrm>
              <a:off x="3568352" y="2594608"/>
              <a:ext cx="5760641" cy="119525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6095"/>
              <a:endParaRPr lang="en-US" sz="1900">
                <a:solidFill>
                  <a:prstClr val="white"/>
                </a:solidFill>
              </a:endParaRPr>
            </a:p>
          </p:txBody>
        </p:sp>
        <p:sp>
          <p:nvSpPr>
            <p:cNvPr id="5" name="文本框 6"/>
            <p:cNvSpPr txBox="1">
              <a:spLocks noChangeArrowheads="1"/>
            </p:cNvSpPr>
            <p:nvPr/>
          </p:nvSpPr>
          <p:spPr bwMode="auto">
            <a:xfrm>
              <a:off x="3897715" y="2765359"/>
              <a:ext cx="5029909" cy="96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2892" fontAlgn="base">
                <a:spcBef>
                  <a:spcPct val="0"/>
                </a:spcBef>
                <a:spcAft>
                  <a:spcPct val="0"/>
                </a:spcAft>
                <a:defRPr/>
              </a:pPr>
              <a:r>
                <a:rPr lang="en-US" altLang="zh-CN" sz="3600" b="1" dirty="0" err="1">
                  <a:solidFill>
                    <a:srgbClr val="FF0000"/>
                  </a:solidFill>
                  <a:latin typeface="VNI-Avo" pitchFamily="2" charset="0"/>
                  <a:ea typeface="华康海报体W12(P)" panose="040B0C00000000000000" pitchFamily="82" charset="-122"/>
                </a:rPr>
                <a:t>Tìm</a:t>
              </a:r>
              <a:r>
                <a:rPr lang="en-US" altLang="zh-CN" sz="3600" b="1" dirty="0">
                  <a:solidFill>
                    <a:srgbClr val="FF0000"/>
                  </a:solidFill>
                  <a:latin typeface="VNI-Avo" pitchFamily="2" charset="0"/>
                  <a:ea typeface="华康海报体W12(P)" panose="040B0C00000000000000" pitchFamily="82" charset="-122"/>
                </a:rPr>
                <a:t> </a:t>
              </a:r>
              <a:r>
                <a:rPr lang="en-US" altLang="zh-CN" sz="3600" b="1" dirty="0" err="1">
                  <a:solidFill>
                    <a:srgbClr val="FF0000"/>
                  </a:solidFill>
                  <a:latin typeface="VNI-Avo" pitchFamily="2" charset="0"/>
                  <a:ea typeface="华康海报体W12(P)" panose="040B0C00000000000000" pitchFamily="82" charset="-122"/>
                </a:rPr>
                <a:t>hieåu</a:t>
              </a:r>
              <a:r>
                <a:rPr lang="en-US" altLang="zh-CN" sz="3600" b="1" dirty="0">
                  <a:solidFill>
                    <a:srgbClr val="FF0000"/>
                  </a:solidFill>
                  <a:latin typeface="VNI-Avo" pitchFamily="2" charset="0"/>
                  <a:ea typeface="华康海报体W12(P)" panose="040B0C00000000000000" pitchFamily="82" charset="-122"/>
                </a:rPr>
                <a:t> </a:t>
              </a:r>
              <a:r>
                <a:rPr lang="en-US" altLang="zh-CN" sz="3600" b="1" dirty="0" err="1">
                  <a:solidFill>
                    <a:srgbClr val="FF0000"/>
                  </a:solidFill>
                  <a:latin typeface="VNI-Avo" pitchFamily="2" charset="0"/>
                  <a:ea typeface="华康海报体W12(P)" panose="040B0C00000000000000" pitchFamily="82" charset="-122"/>
                </a:rPr>
                <a:t>noäi</a:t>
              </a:r>
              <a:r>
                <a:rPr lang="en-US" altLang="zh-CN" sz="3600" b="1" dirty="0">
                  <a:solidFill>
                    <a:srgbClr val="FF0000"/>
                  </a:solidFill>
                  <a:latin typeface="VNI-Avo" pitchFamily="2" charset="0"/>
                  <a:ea typeface="华康海报体W12(P)" panose="040B0C00000000000000" pitchFamily="82" charset="-122"/>
                </a:rPr>
                <a:t> dung </a:t>
              </a:r>
              <a:r>
                <a:rPr lang="en-US" altLang="zh-CN" sz="3600" b="1" dirty="0" err="1">
                  <a:solidFill>
                    <a:srgbClr val="FF0000"/>
                  </a:solidFill>
                  <a:latin typeface="VNI-Avo" pitchFamily="2" charset="0"/>
                  <a:ea typeface="华康海报体W12(P)" panose="040B0C00000000000000" pitchFamily="82" charset="-122"/>
                </a:rPr>
                <a:t>baøi</a:t>
              </a:r>
              <a:endParaRPr lang="zh-CN" altLang="en-US" sz="3600" b="1" dirty="0">
                <a:solidFill>
                  <a:srgbClr val="FF0000"/>
                </a:solidFill>
                <a:latin typeface="VNI-Avo" pitchFamily="2" charset="0"/>
                <a:ea typeface="华康海报体W12(P)" panose="040B0C00000000000000" pitchFamily="82" charset="-122"/>
              </a:endParaRPr>
            </a:p>
          </p:txBody>
        </p:sp>
      </p:grpSp>
      <p:sp>
        <p:nvSpPr>
          <p:cNvPr id="6" name="文本框 6"/>
          <p:cNvSpPr txBox="1">
            <a:spLocks noChangeArrowheads="1"/>
          </p:cNvSpPr>
          <p:nvPr/>
        </p:nvSpPr>
        <p:spPr bwMode="auto">
          <a:xfrm>
            <a:off x="2792149" y="2694354"/>
            <a:ext cx="6453993" cy="585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384" tIns="46217" rIns="92384" bIns="46217">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461881" indent="-461881" algn="ctr" defTabSz="512892" fontAlgn="base">
              <a:spcBef>
                <a:spcPct val="0"/>
              </a:spcBef>
              <a:spcAft>
                <a:spcPct val="0"/>
              </a:spcAft>
              <a:buFont typeface="Wingdings" panose="05000000000000000000" pitchFamily="2" charset="2"/>
              <a:buChar char="v"/>
              <a:defRPr/>
            </a:pPr>
            <a:r>
              <a:rPr lang="en-US" altLang="zh-CN" sz="3200" b="1" smtClean="0">
                <a:solidFill>
                  <a:srgbClr val="FF0000"/>
                </a:solidFill>
                <a:latin typeface="VNI-Avo" pitchFamily="2" charset="0"/>
                <a:ea typeface="华康海报体W12(P)" panose="040B0C00000000000000" pitchFamily="82" charset="-122"/>
              </a:rPr>
              <a:t>2. Vì sao An khoâng haùi hoa? </a:t>
            </a:r>
            <a:endParaRPr lang="zh-CN" altLang="en-US" sz="3200" b="1" dirty="0">
              <a:solidFill>
                <a:srgbClr val="FF0000"/>
              </a:solidFill>
              <a:latin typeface="VNI-Avo" pitchFamily="2" charset="0"/>
              <a:ea typeface="华康海报体W12(P)" panose="040B0C00000000000000" pitchFamily="82" charset="-122"/>
            </a:endParaRPr>
          </a:p>
        </p:txBody>
      </p:sp>
      <p:sp>
        <p:nvSpPr>
          <p:cNvPr id="8" name="文本框 6"/>
          <p:cNvSpPr txBox="1">
            <a:spLocks noChangeArrowheads="1"/>
          </p:cNvSpPr>
          <p:nvPr/>
        </p:nvSpPr>
        <p:spPr bwMode="auto">
          <a:xfrm>
            <a:off x="2313207" y="1219749"/>
            <a:ext cx="8121116" cy="585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384" tIns="46217" rIns="92384" bIns="46217">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461881" indent="-461881" algn="ctr" defTabSz="512892" fontAlgn="base">
              <a:spcBef>
                <a:spcPct val="0"/>
              </a:spcBef>
              <a:spcAft>
                <a:spcPct val="0"/>
              </a:spcAft>
              <a:buFont typeface="Wingdings" panose="05000000000000000000" pitchFamily="2" charset="2"/>
              <a:buChar char="v"/>
              <a:defRPr/>
            </a:pPr>
            <a:r>
              <a:rPr lang="en-US" altLang="zh-CN" sz="3200" b="1" smtClean="0">
                <a:solidFill>
                  <a:srgbClr val="FF0000"/>
                </a:solidFill>
                <a:latin typeface="VNI-Avo" pitchFamily="2" charset="0"/>
                <a:ea typeface="华康海报体W12(P)" panose="040B0C00000000000000" pitchFamily="82" charset="-122"/>
              </a:rPr>
              <a:t>1. An muoán haùi boâng hoa ñeå laøm gì?</a:t>
            </a:r>
            <a:endParaRPr lang="zh-CN" altLang="en-US" sz="3200" b="1" dirty="0">
              <a:solidFill>
                <a:srgbClr val="0070C0"/>
              </a:solidFill>
              <a:latin typeface="VNI-Avo" pitchFamily="2" charset="0"/>
              <a:ea typeface="华康海报体W12(P)" panose="040B0C00000000000000" pitchFamily="82" charset="-122"/>
            </a:endParaRPr>
          </a:p>
        </p:txBody>
      </p:sp>
      <p:sp>
        <p:nvSpPr>
          <p:cNvPr id="10" name="文本框 6"/>
          <p:cNvSpPr txBox="1">
            <a:spLocks noChangeArrowheads="1"/>
          </p:cNvSpPr>
          <p:nvPr/>
        </p:nvSpPr>
        <p:spPr bwMode="auto">
          <a:xfrm>
            <a:off x="3899825" y="1901795"/>
            <a:ext cx="5925519" cy="585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84" tIns="46217" rIns="92384" bIns="46217">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461881" lvl="0" indent="-461881" algn="ctr" defTabSz="512892" fontAlgn="base">
              <a:spcBef>
                <a:spcPct val="0"/>
              </a:spcBef>
              <a:spcAft>
                <a:spcPct val="0"/>
              </a:spcAft>
              <a:buFont typeface="Wingdings" panose="05000000000000000000" pitchFamily="2" charset="2"/>
              <a:buChar char="v"/>
              <a:defRPr/>
            </a:pPr>
            <a:r>
              <a:rPr lang="vi-VN" altLang="zh-CN" sz="3200" b="1" i="1" smtClean="0">
                <a:solidFill>
                  <a:srgbClr val="7030A0"/>
                </a:solidFill>
                <a:latin typeface="VNI-Avo" pitchFamily="2" charset="0"/>
                <a:ea typeface="华康海报体W12(P)" panose="040B0C00000000000000" pitchFamily="82" charset="-122"/>
              </a:rPr>
              <a:t>Ñeå taëng ba ñang </a:t>
            </a:r>
            <a:r>
              <a:rPr lang="en-US" altLang="zh-CN" sz="3200" b="1" i="1" smtClean="0">
                <a:solidFill>
                  <a:srgbClr val="7030A0"/>
                </a:solidFill>
                <a:latin typeface="VNI-Avo" pitchFamily="2" charset="0"/>
                <a:ea typeface="华康海报体W12(P)" panose="040B0C00000000000000" pitchFamily="82" charset="-122"/>
              </a:rPr>
              <a:t>bò</a:t>
            </a:r>
            <a:r>
              <a:rPr lang="vi-VN" altLang="zh-CN" sz="3200" b="1" smtClean="0">
                <a:solidFill>
                  <a:srgbClr val="FF0000"/>
                </a:solidFill>
                <a:latin typeface="VNI-Avo" pitchFamily="2" charset="0"/>
                <a:ea typeface="华康海报体W12(P)" panose="040B0C00000000000000" pitchFamily="82" charset="-122"/>
              </a:rPr>
              <a:t> </a:t>
            </a:r>
            <a:r>
              <a:rPr lang="vi-VN" altLang="zh-CN" sz="3200" b="1" i="1" smtClean="0">
                <a:solidFill>
                  <a:srgbClr val="7030A0"/>
                </a:solidFill>
                <a:latin typeface="VNI-Avo" pitchFamily="2" charset="0"/>
                <a:ea typeface="华康海报体W12(P)" panose="040B0C00000000000000" pitchFamily="82" charset="-122"/>
              </a:rPr>
              <a:t>oám</a:t>
            </a:r>
            <a:endParaRPr lang="zh-CN" altLang="en-US" sz="3200" b="1" i="1" dirty="0">
              <a:solidFill>
                <a:srgbClr val="7030A0"/>
              </a:solidFill>
              <a:latin typeface="VNI-Avo" pitchFamily="2" charset="0"/>
              <a:ea typeface="华康海报体W12(P)" panose="040B0C00000000000000" pitchFamily="82" charset="-122"/>
            </a:endParaRPr>
          </a:p>
        </p:txBody>
      </p:sp>
      <p:sp>
        <p:nvSpPr>
          <p:cNvPr id="11" name="文本框 6"/>
          <p:cNvSpPr txBox="1">
            <a:spLocks noChangeArrowheads="1"/>
          </p:cNvSpPr>
          <p:nvPr/>
        </p:nvSpPr>
        <p:spPr bwMode="auto">
          <a:xfrm>
            <a:off x="2203877" y="3425737"/>
            <a:ext cx="8786881" cy="585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84" tIns="46217" rIns="92384" bIns="46217">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461881" indent="-461881" algn="ctr" defTabSz="512892" fontAlgn="base">
              <a:spcBef>
                <a:spcPct val="0"/>
              </a:spcBef>
              <a:spcAft>
                <a:spcPct val="0"/>
              </a:spcAft>
              <a:buFont typeface="Wingdings" panose="05000000000000000000" pitchFamily="2" charset="2"/>
              <a:buChar char="Ø"/>
              <a:defRPr/>
            </a:pPr>
            <a:r>
              <a:rPr lang="en-US" sz="3200" b="1" i="1">
                <a:solidFill>
                  <a:srgbClr val="7030A0"/>
                </a:solidFill>
                <a:latin typeface="VNI-Avo" pitchFamily="2" charset="0"/>
                <a:ea typeface="+mn-ea"/>
              </a:rPr>
              <a:t>Vì em nghó hoa laø cuûa chung. </a:t>
            </a:r>
            <a:endParaRPr lang="zh-CN" altLang="en-US" sz="3600" b="1" i="1" dirty="0">
              <a:solidFill>
                <a:srgbClr val="7030A0"/>
              </a:solidFill>
              <a:latin typeface="VNI-Avo" pitchFamily="2" charset="0"/>
              <a:ea typeface="华康海报体W12(P)" panose="040B0C00000000000000" pitchFamily="82" charset="-122"/>
            </a:endParaRPr>
          </a:p>
        </p:txBody>
      </p:sp>
    </p:spTree>
    <p:extLst>
      <p:ext uri="{BB962C8B-B14F-4D97-AF65-F5344CB8AC3E}">
        <p14:creationId xmlns:p14="http://schemas.microsoft.com/office/powerpoint/2010/main" val="112267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artoon Cute Childrens Day Holiday Background Design, Cartoon, Colorful  Background, Childrens Day Background Background Image for Free Download"/>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0589" y="31"/>
            <a:ext cx="12151511" cy="693077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64018" y="1897114"/>
            <a:ext cx="6844375" cy="2186857"/>
          </a:xfrm>
          <a:prstGeom prst="rect">
            <a:avLst/>
          </a:prstGeom>
          <a:noFill/>
        </p:spPr>
        <p:txBody>
          <a:bodyPr wrap="square" lIns="123551" tIns="61774" rIns="123551" bIns="61774">
            <a:spAutoFit/>
            <a:scene3d>
              <a:camera prst="orthographicFront"/>
              <a:lightRig rig="soft" dir="t">
                <a:rot lat="0" lon="0" rev="15600000"/>
              </a:lightRig>
            </a:scene3d>
            <a:sp3d extrusionH="57150" prstMaterial="softEdge">
              <a:bevelT w="25400" h="38100"/>
            </a:sp3d>
          </a:bodyPr>
          <a:lstStyle/>
          <a:p>
            <a:pPr algn="ctr" defTabSz="966434">
              <a:defRPr/>
            </a:pPr>
            <a:r>
              <a:rPr lang="en-US" sz="6700" b="1" dirty="0" err="1">
                <a:ln/>
                <a:solidFill>
                  <a:srgbClr val="FF0000"/>
                </a:solidFill>
                <a:latin typeface="VNI-Avo" pitchFamily="2" charset="0"/>
              </a:rPr>
              <a:t>Chaøo</a:t>
            </a:r>
            <a:r>
              <a:rPr lang="en-US" sz="6700" b="1" dirty="0">
                <a:ln/>
                <a:solidFill>
                  <a:srgbClr val="FF0000"/>
                </a:solidFill>
                <a:latin typeface="VNI-Avo" pitchFamily="2" charset="0"/>
              </a:rPr>
              <a:t> </a:t>
            </a:r>
            <a:r>
              <a:rPr lang="en-US" sz="6700" b="1" dirty="0" err="1">
                <a:ln/>
                <a:solidFill>
                  <a:srgbClr val="FF0000"/>
                </a:solidFill>
                <a:latin typeface="VNI-Avo" pitchFamily="2" charset="0"/>
              </a:rPr>
              <a:t>taïm</a:t>
            </a:r>
            <a:r>
              <a:rPr lang="en-US" sz="6700" b="1" dirty="0">
                <a:ln/>
                <a:solidFill>
                  <a:srgbClr val="FF0000"/>
                </a:solidFill>
                <a:latin typeface="VNI-Avo" pitchFamily="2" charset="0"/>
              </a:rPr>
              <a:t> </a:t>
            </a:r>
            <a:r>
              <a:rPr lang="en-US" sz="6700" b="1" dirty="0" err="1">
                <a:ln/>
                <a:solidFill>
                  <a:srgbClr val="FF0000"/>
                </a:solidFill>
                <a:latin typeface="VNI-Avo" pitchFamily="2" charset="0"/>
              </a:rPr>
              <a:t>bieät</a:t>
            </a:r>
            <a:r>
              <a:rPr lang="en-US" sz="6700" b="1" dirty="0">
                <a:ln/>
                <a:solidFill>
                  <a:srgbClr val="FF0000"/>
                </a:solidFill>
                <a:latin typeface="VNI-Avo" pitchFamily="2" charset="0"/>
              </a:rPr>
              <a:t> </a:t>
            </a:r>
          </a:p>
          <a:p>
            <a:pPr algn="ctr" defTabSz="966434">
              <a:defRPr/>
            </a:pPr>
            <a:r>
              <a:rPr lang="en-US" sz="6700" b="1" dirty="0" err="1">
                <a:ln/>
                <a:solidFill>
                  <a:srgbClr val="FF0000"/>
                </a:solidFill>
                <a:latin typeface="VNI-Avo" pitchFamily="2" charset="0"/>
              </a:rPr>
              <a:t>caùc</a:t>
            </a:r>
            <a:r>
              <a:rPr lang="en-US" sz="6700" b="1" dirty="0">
                <a:ln/>
                <a:solidFill>
                  <a:srgbClr val="FF0000"/>
                </a:solidFill>
                <a:latin typeface="VNI-Avo" pitchFamily="2" charset="0"/>
              </a:rPr>
              <a:t> con</a:t>
            </a:r>
          </a:p>
        </p:txBody>
      </p:sp>
    </p:spTree>
    <p:extLst>
      <p:ext uri="{BB962C8B-B14F-4D97-AF65-F5344CB8AC3E}">
        <p14:creationId xmlns:p14="http://schemas.microsoft.com/office/powerpoint/2010/main" val="183120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 y="0"/>
            <a:ext cx="12192000" cy="6858000"/>
          </a:xfrm>
          <a:prstGeom prst="rect">
            <a:avLst/>
          </a:prstGeom>
        </p:spPr>
      </p:pic>
      <p:sp>
        <p:nvSpPr>
          <p:cNvPr id="14" name="Rectangle 13"/>
          <p:cNvSpPr/>
          <p:nvPr/>
        </p:nvSpPr>
        <p:spPr>
          <a:xfrm>
            <a:off x="2691368" y="356343"/>
            <a:ext cx="6569864" cy="1616526"/>
          </a:xfrm>
          <a:prstGeom prst="rect">
            <a:avLst/>
          </a:prstGeom>
          <a:noFill/>
        </p:spPr>
        <p:txBody>
          <a:bodyPr wrap="none" lIns="122613" tIns="61306" rIns="122613" bIns="61306">
            <a:spAutoFit/>
            <a:scene3d>
              <a:camera prst="orthographicFront"/>
              <a:lightRig rig="soft" dir="t">
                <a:rot lat="0" lon="0" rev="15600000"/>
              </a:lightRig>
            </a:scene3d>
            <a:sp3d extrusionH="57150" prstMaterial="softEdge">
              <a:bevelT w="25400" h="38100"/>
            </a:sp3d>
          </a:bodyPr>
          <a:lstStyle/>
          <a:p>
            <a:pPr algn="ctr" defTabSz="959114"/>
            <a:r>
              <a:rPr lang="en-US" sz="9700" b="1" dirty="0" err="1">
                <a:ln/>
                <a:solidFill>
                  <a:srgbClr val="FFFF00"/>
                </a:solidFill>
                <a:latin typeface="VNI-Avo" pitchFamily="2" charset="0"/>
              </a:rPr>
              <a:t>Khôûi</a:t>
            </a:r>
            <a:r>
              <a:rPr lang="en-US" sz="9700" b="1" dirty="0">
                <a:ln/>
                <a:solidFill>
                  <a:srgbClr val="FFFF00"/>
                </a:solidFill>
                <a:latin typeface="VNI-Avo" pitchFamily="2" charset="0"/>
              </a:rPr>
              <a:t> </a:t>
            </a:r>
            <a:r>
              <a:rPr lang="en-US" sz="9700" b="1" dirty="0" err="1">
                <a:ln/>
                <a:solidFill>
                  <a:srgbClr val="FFFF00"/>
                </a:solidFill>
                <a:latin typeface="VNI-Avo" pitchFamily="2" charset="0"/>
              </a:rPr>
              <a:t>ñoäng</a:t>
            </a:r>
            <a:endParaRPr lang="en-US" sz="9700" b="1" dirty="0">
              <a:ln/>
              <a:solidFill>
                <a:srgbClr val="FFFF00"/>
              </a:solidFill>
              <a:latin typeface="VNI-Avo" pitchFamily="2" charset="0"/>
            </a:endParaRPr>
          </a:p>
        </p:txBody>
      </p:sp>
    </p:spTree>
    <p:extLst>
      <p:ext uri="{BB962C8B-B14F-4D97-AF65-F5344CB8AC3E}">
        <p14:creationId xmlns:p14="http://schemas.microsoft.com/office/powerpoint/2010/main" val="1759328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Hoa Bé Ngoan - Nhạc Thiếu Nhi Hay Cho Bé - Mầm Chồi Lá 00_00_44-00_01_40.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53387" cy="6858000"/>
          </a:xfrm>
        </p:spPr>
      </p:pic>
    </p:spTree>
    <p:extLst>
      <p:ext uri="{BB962C8B-B14F-4D97-AF65-F5344CB8AC3E}">
        <p14:creationId xmlns:p14="http://schemas.microsoft.com/office/powerpoint/2010/main" val="176880028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 y="7"/>
            <a:ext cx="12194117" cy="68601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0000000我图PPT\03.20\亲子乐园\3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 y="3934376"/>
            <a:ext cx="12194117" cy="29268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0000000我图PPT\03.20\亲子乐园\r6t.png"/>
          <p:cNvPicPr>
            <a:picLocks noChangeAspect="1" noChangeArrowheads="1"/>
          </p:cNvPicPr>
          <p:nvPr/>
        </p:nvPicPr>
        <p:blipFill rotWithShape="1">
          <a:blip r:embed="rId5">
            <a:extLst>
              <a:ext uri="{28A0092B-C50C-407E-A947-70E740481C1C}">
                <a14:useLocalDpi xmlns:a14="http://schemas.microsoft.com/office/drawing/2010/main" val="0"/>
              </a:ext>
            </a:extLst>
          </a:blip>
          <a:srcRect b="45219"/>
          <a:stretch/>
        </p:blipFill>
        <p:spPr bwMode="auto">
          <a:xfrm>
            <a:off x="12" y="-123395"/>
            <a:ext cx="12210381" cy="415634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4"/>
          <p:cNvSpPr txBox="1">
            <a:spLocks noChangeArrowheads="1"/>
          </p:cNvSpPr>
          <p:nvPr/>
        </p:nvSpPr>
        <p:spPr bwMode="auto">
          <a:xfrm>
            <a:off x="2412832" y="2951004"/>
            <a:ext cx="7376632" cy="8640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1" tIns="45696" rIns="91391" bIns="45696"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anose="02010609030101010101"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defTabSz="1218292">
              <a:defRPr/>
            </a:pPr>
            <a:r>
              <a:rPr lang="en-US" altLang="zh-CN" sz="5333" kern="0" smtClean="0">
                <a:solidFill>
                  <a:prstClr val="white"/>
                </a:solidFill>
                <a:latin typeface="VNI-Avo" pitchFamily="2" charset="0"/>
                <a:ea typeface="微软雅黑" panose="020B0503020204020204" pitchFamily="34" charset="-122"/>
                <a:cs typeface="Times New Roman" panose="02020603050405020304" pitchFamily="18" charset="0"/>
              </a:rPr>
              <a:t>NHÖÕNG BOÂNG HOA NHOÛ</a:t>
            </a:r>
            <a:endParaRPr lang="zh-CN" altLang="en-US" sz="5333" kern="0" dirty="0">
              <a:solidFill>
                <a:prstClr val="white"/>
              </a:solidFill>
              <a:latin typeface="VNI-Avo" pitchFamily="2" charset="0"/>
              <a:ea typeface="微软雅黑" panose="020B0503020204020204" pitchFamily="34" charset="-122"/>
              <a:cs typeface="Times New Roman" panose="02020603050405020304" pitchFamily="18" charset="0"/>
            </a:endParaRPr>
          </a:p>
        </p:txBody>
      </p:sp>
      <p:pic>
        <p:nvPicPr>
          <p:cNvPr id="2050" name="Picture 2" descr="E:\0000000我图PPT\00001PNG素材\儿童卡通\6465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53406" y="1575239"/>
            <a:ext cx="3138047" cy="563312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E:\0000000我图PPT\00001PNG素材\儿童卡通\卡通人物.png"/>
          <p:cNvPicPr>
            <a:picLocks noChangeAspect="1" noChangeArrowheads="1"/>
          </p:cNvPicPr>
          <p:nvPr/>
        </p:nvPicPr>
        <p:blipFill rotWithShape="1">
          <a:blip r:embed="rId7">
            <a:extLst>
              <a:ext uri="{28A0092B-C50C-407E-A947-70E740481C1C}">
                <a14:useLocalDpi xmlns:a14="http://schemas.microsoft.com/office/drawing/2010/main" val="0"/>
              </a:ext>
            </a:extLst>
          </a:blip>
          <a:srcRect l="-2084" t="-2572" r="59431" b="58435"/>
          <a:stretch>
            <a:fillRect/>
          </a:stretch>
        </p:blipFill>
        <p:spPr bwMode="auto">
          <a:xfrm flipH="1">
            <a:off x="-355705" y="-127703"/>
            <a:ext cx="2768533" cy="3130617"/>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E:\0000000我图PPT\00001PNG素材\儿童卡通\tr.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349" y="4391800"/>
            <a:ext cx="3139976" cy="210961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
          <p:cNvSpPr txBox="1">
            <a:spLocks noChangeArrowheads="1"/>
          </p:cNvSpPr>
          <p:nvPr/>
        </p:nvSpPr>
        <p:spPr bwMode="auto">
          <a:xfrm>
            <a:off x="1028565" y="1437606"/>
            <a:ext cx="9696587" cy="830997"/>
          </a:xfrm>
          <a:prstGeom prst="rect">
            <a:avLst/>
          </a:prstGeom>
          <a:noFill/>
          <a:ln w="9525">
            <a:noFill/>
            <a:miter lim="800000"/>
            <a:headEnd/>
            <a:tailEnd/>
          </a:ln>
        </p:spPr>
        <p:txBody>
          <a:bodyPr wrap="square">
            <a:spAutoFit/>
          </a:bodyPr>
          <a:lstStyle/>
          <a:p>
            <a:pPr algn="ctr"/>
            <a:r>
              <a:rPr lang="en-US" altLang="ko-KR" sz="4800" b="1" smtClean="0">
                <a:solidFill>
                  <a:srgbClr val="FF0000"/>
                </a:solidFill>
                <a:effectLst>
                  <a:outerShdw blurRad="38100" dist="38100" dir="2700000" algn="tl">
                    <a:srgbClr val="000000">
                      <a:alpha val="43137"/>
                    </a:srgbClr>
                  </a:outerShdw>
                </a:effectLst>
                <a:latin typeface="VNI-Avo" pitchFamily="2" charset="0"/>
                <a:cs typeface="Times New Roman" panose="02020603050405020304" pitchFamily="18" charset="0"/>
              </a:rPr>
              <a:t>CHUÛ ÑEÀ 21</a:t>
            </a:r>
            <a:endParaRPr lang="en-US" altLang="ko-KR" sz="4800" b="1" dirty="0">
              <a:solidFill>
                <a:srgbClr val="FF0000"/>
              </a:solidFill>
              <a:effectLst>
                <a:outerShdw blurRad="38100" dist="38100" dir="2700000" algn="tl">
                  <a:srgbClr val="000000">
                    <a:alpha val="43137"/>
                  </a:srgbClr>
                </a:outerShdw>
              </a:effectLst>
              <a:latin typeface="VNI-Avo" pitchFamily="2" charset="0"/>
              <a:cs typeface="Times New Roman" panose="02020603050405020304" pitchFamily="18" charset="0"/>
            </a:endParaRPr>
          </a:p>
        </p:txBody>
      </p:sp>
      <p:sp>
        <p:nvSpPr>
          <p:cNvPr id="11" name="TextBox 1"/>
          <p:cNvSpPr txBox="1">
            <a:spLocks noChangeArrowheads="1"/>
          </p:cNvSpPr>
          <p:nvPr/>
        </p:nvSpPr>
        <p:spPr bwMode="auto">
          <a:xfrm>
            <a:off x="1125813" y="2587444"/>
            <a:ext cx="9696587" cy="830997"/>
          </a:xfrm>
          <a:prstGeom prst="rect">
            <a:avLst/>
          </a:prstGeom>
          <a:noFill/>
          <a:ln w="9525">
            <a:noFill/>
            <a:miter lim="800000"/>
            <a:headEnd/>
            <a:tailEnd/>
          </a:ln>
        </p:spPr>
        <p:txBody>
          <a:bodyPr wrap="square">
            <a:spAutoFit/>
          </a:bodyPr>
          <a:lstStyle/>
          <a:p>
            <a:pPr algn="ctr"/>
            <a:r>
              <a:rPr lang="en-US" altLang="ko-KR" sz="4800" b="1" smtClean="0">
                <a:solidFill>
                  <a:srgbClr val="FF00FF"/>
                </a:solidFill>
                <a:effectLst>
                  <a:outerShdw blurRad="38100" dist="38100" dir="2700000" algn="tl">
                    <a:srgbClr val="000000">
                      <a:alpha val="43137"/>
                    </a:srgbClr>
                  </a:outerShdw>
                </a:effectLst>
                <a:latin typeface="VNI-Avo" pitchFamily="2" charset="0"/>
                <a:cs typeface="Times New Roman" panose="02020603050405020304" pitchFamily="18" charset="0"/>
              </a:rPr>
              <a:t>NHÖÕNG BOÂNG HOA NHOÛ</a:t>
            </a:r>
            <a:endParaRPr lang="en-US" altLang="ko-KR" sz="4800" b="1" dirty="0">
              <a:solidFill>
                <a:srgbClr val="FF00FF"/>
              </a:solidFill>
              <a:effectLst>
                <a:outerShdw blurRad="38100" dist="38100" dir="2700000" algn="tl">
                  <a:srgbClr val="000000">
                    <a:alpha val="43137"/>
                  </a:srgbClr>
                </a:outerShdw>
              </a:effectLst>
              <a:latin typeface="VNI-Avo" pitchFamily="2" charset="0"/>
              <a:cs typeface="Times New Roman" panose="02020603050405020304" pitchFamily="18" charset="0"/>
            </a:endParaRPr>
          </a:p>
        </p:txBody>
      </p:sp>
    </p:spTree>
    <p:extLst>
      <p:ext uri="{BB962C8B-B14F-4D97-AF65-F5344CB8AC3E}">
        <p14:creationId xmlns:p14="http://schemas.microsoft.com/office/powerpoint/2010/main" val="190443109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2" presetClass="entr" presetSubtype="9" fill="hold" nodeType="withEffect">
                                  <p:stCondLst>
                                    <p:cond delay="550"/>
                                  </p:stCondLst>
                                  <p:childTnLst>
                                    <p:set>
                                      <p:cBhvr>
                                        <p:cTn id="9" dur="1" fill="hold">
                                          <p:stCondLst>
                                            <p:cond delay="0"/>
                                          </p:stCondLst>
                                        </p:cTn>
                                        <p:tgtEl>
                                          <p:spTgt spid="2053"/>
                                        </p:tgtEl>
                                        <p:attrNameLst>
                                          <p:attrName>style.visibility</p:attrName>
                                        </p:attrNameLst>
                                      </p:cBhvr>
                                      <p:to>
                                        <p:strVal val="visible"/>
                                      </p:to>
                                    </p:set>
                                    <p:anim calcmode="lin" valueType="num">
                                      <p:cBhvr additive="base">
                                        <p:cTn id="10" dur="500" fill="hold"/>
                                        <p:tgtEl>
                                          <p:spTgt spid="2053"/>
                                        </p:tgtEl>
                                        <p:attrNameLst>
                                          <p:attrName>ppt_x</p:attrName>
                                        </p:attrNameLst>
                                      </p:cBhvr>
                                      <p:tavLst>
                                        <p:tav tm="0">
                                          <p:val>
                                            <p:strVal val="0-#ppt_w/2"/>
                                          </p:val>
                                        </p:tav>
                                        <p:tav tm="100000">
                                          <p:val>
                                            <p:strVal val="#ppt_x"/>
                                          </p:val>
                                        </p:tav>
                                      </p:tavLst>
                                    </p:anim>
                                    <p:anim calcmode="lin" valueType="num">
                                      <p:cBhvr additive="base">
                                        <p:cTn id="11" dur="500" fill="hold"/>
                                        <p:tgtEl>
                                          <p:spTgt spid="2053"/>
                                        </p:tgtEl>
                                        <p:attrNameLst>
                                          <p:attrName>ppt_y</p:attrName>
                                        </p:attrNameLst>
                                      </p:cBhvr>
                                      <p:tavLst>
                                        <p:tav tm="0">
                                          <p:val>
                                            <p:strVal val="0-#ppt_h/2"/>
                                          </p:val>
                                        </p:tav>
                                        <p:tav tm="100000">
                                          <p:val>
                                            <p:strVal val="#ppt_y"/>
                                          </p:val>
                                        </p:tav>
                                      </p:tavLst>
                                    </p:anim>
                                  </p:childTnLst>
                                </p:cTn>
                              </p:par>
                              <p:par>
                                <p:cTn id="12" presetID="2" presetClass="entr" presetSubtype="8" fill="hold" nodeType="withEffect">
                                  <p:stCondLst>
                                    <p:cond delay="850"/>
                                  </p:stCondLst>
                                  <p:childTnLst>
                                    <p:set>
                                      <p:cBhvr>
                                        <p:cTn id="13" dur="1" fill="hold">
                                          <p:stCondLst>
                                            <p:cond delay="0"/>
                                          </p:stCondLst>
                                        </p:cTn>
                                        <p:tgtEl>
                                          <p:spTgt spid="2057"/>
                                        </p:tgtEl>
                                        <p:attrNameLst>
                                          <p:attrName>style.visibility</p:attrName>
                                        </p:attrNameLst>
                                      </p:cBhvr>
                                      <p:to>
                                        <p:strVal val="visible"/>
                                      </p:to>
                                    </p:set>
                                    <p:anim calcmode="lin" valueType="num">
                                      <p:cBhvr additive="base">
                                        <p:cTn id="14" dur="500" fill="hold"/>
                                        <p:tgtEl>
                                          <p:spTgt spid="2057"/>
                                        </p:tgtEl>
                                        <p:attrNameLst>
                                          <p:attrName>ppt_x</p:attrName>
                                        </p:attrNameLst>
                                      </p:cBhvr>
                                      <p:tavLst>
                                        <p:tav tm="0">
                                          <p:val>
                                            <p:strVal val="0-#ppt_w/2"/>
                                          </p:val>
                                        </p:tav>
                                        <p:tav tm="100000">
                                          <p:val>
                                            <p:strVal val="#ppt_x"/>
                                          </p:val>
                                        </p:tav>
                                      </p:tavLst>
                                    </p:anim>
                                    <p:anim calcmode="lin" valueType="num">
                                      <p:cBhvr additive="base">
                                        <p:cTn id="15" dur="500" fill="hold"/>
                                        <p:tgtEl>
                                          <p:spTgt spid="205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150"/>
                                  </p:stCondLst>
                                  <p:childTnLst>
                                    <p:set>
                                      <p:cBhvr>
                                        <p:cTn id="17" dur="1" fill="hold">
                                          <p:stCondLst>
                                            <p:cond delay="0"/>
                                          </p:stCondLst>
                                        </p:cTn>
                                        <p:tgtEl>
                                          <p:spTgt spid="2050"/>
                                        </p:tgtEl>
                                        <p:attrNameLst>
                                          <p:attrName>style.visibility</p:attrName>
                                        </p:attrNameLst>
                                      </p:cBhvr>
                                      <p:to>
                                        <p:strVal val="visible"/>
                                      </p:to>
                                    </p:set>
                                    <p:anim calcmode="lin" valueType="num">
                                      <p:cBhvr additive="base">
                                        <p:cTn id="18" dur="500" fill="hold"/>
                                        <p:tgtEl>
                                          <p:spTgt spid="2050"/>
                                        </p:tgtEl>
                                        <p:attrNameLst>
                                          <p:attrName>ppt_x</p:attrName>
                                        </p:attrNameLst>
                                      </p:cBhvr>
                                      <p:tavLst>
                                        <p:tav tm="0">
                                          <p:val>
                                            <p:strVal val="1+#ppt_w/2"/>
                                          </p:val>
                                        </p:tav>
                                        <p:tav tm="100000">
                                          <p:val>
                                            <p:strVal val="#ppt_x"/>
                                          </p:val>
                                        </p:tav>
                                      </p:tavLst>
                                    </p:anim>
                                    <p:anim calcmode="lin" valueType="num">
                                      <p:cBhvr additive="base">
                                        <p:cTn id="19" dur="500" fill="hold"/>
                                        <p:tgtEl>
                                          <p:spTgt spid="2050"/>
                                        </p:tgtEl>
                                        <p:attrNameLst>
                                          <p:attrName>ppt_y</p:attrName>
                                        </p:attrNameLst>
                                      </p:cBhvr>
                                      <p:tavLst>
                                        <p:tav tm="0">
                                          <p:val>
                                            <p:strVal val="#ppt_y"/>
                                          </p:val>
                                        </p:tav>
                                        <p:tav tm="100000">
                                          <p:val>
                                            <p:strVal val="#ppt_y"/>
                                          </p:val>
                                        </p:tav>
                                      </p:tavLst>
                                    </p:anim>
                                  </p:childTnLst>
                                </p:cTn>
                              </p:par>
                              <p:par>
                                <p:cTn id="20" presetID="2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700"/>
                                        <p:tgtEl>
                                          <p:spTgt spid="2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2"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3" name="TextBox 1"/>
          <p:cNvSpPr txBox="1">
            <a:spLocks noChangeArrowheads="1"/>
          </p:cNvSpPr>
          <p:nvPr/>
        </p:nvSpPr>
        <p:spPr bwMode="auto">
          <a:xfrm>
            <a:off x="1960897" y="863903"/>
            <a:ext cx="9696587" cy="830997"/>
          </a:xfrm>
          <a:prstGeom prst="rect">
            <a:avLst/>
          </a:prstGeom>
          <a:noFill/>
          <a:ln w="9525">
            <a:noFill/>
            <a:miter lim="800000"/>
            <a:headEnd/>
            <a:tailEnd/>
          </a:ln>
        </p:spPr>
        <p:txBody>
          <a:bodyPr wrap="square">
            <a:spAutoFit/>
          </a:bodyPr>
          <a:lstStyle/>
          <a:p>
            <a:pPr algn="ctr"/>
            <a:r>
              <a:rPr lang="en-US" altLang="ko-KR" sz="4800" b="1" smtClean="0">
                <a:solidFill>
                  <a:srgbClr val="FF0000"/>
                </a:solidFill>
                <a:effectLst>
                  <a:outerShdw blurRad="38100" dist="38100" dir="2700000" algn="tl">
                    <a:srgbClr val="000000">
                      <a:alpha val="43137"/>
                    </a:srgbClr>
                  </a:outerShdw>
                </a:effectLst>
                <a:latin typeface="VNI-Avo" pitchFamily="2" charset="0"/>
                <a:cs typeface="Times New Roman" panose="02020603050405020304" pitchFamily="18" charset="0"/>
              </a:rPr>
              <a:t>BAØI 1</a:t>
            </a:r>
            <a:endParaRPr lang="en-US" altLang="ko-KR" sz="4800" b="1" dirty="0">
              <a:solidFill>
                <a:srgbClr val="FF0000"/>
              </a:solidFill>
              <a:effectLst>
                <a:outerShdw blurRad="38100" dist="38100" dir="2700000" algn="tl">
                  <a:srgbClr val="000000">
                    <a:alpha val="43137"/>
                  </a:srgbClr>
                </a:outerShdw>
              </a:effectLst>
              <a:latin typeface="VNI-Avo" pitchFamily="2" charset="0"/>
              <a:cs typeface="Times New Roman" panose="02020603050405020304" pitchFamily="18" charset="0"/>
            </a:endParaRPr>
          </a:p>
        </p:txBody>
      </p:sp>
      <p:sp>
        <p:nvSpPr>
          <p:cNvPr id="4" name="TextBox 1"/>
          <p:cNvSpPr txBox="1">
            <a:spLocks noChangeArrowheads="1"/>
          </p:cNvSpPr>
          <p:nvPr/>
        </p:nvSpPr>
        <p:spPr bwMode="auto">
          <a:xfrm>
            <a:off x="2058142" y="2013722"/>
            <a:ext cx="9696587" cy="830997"/>
          </a:xfrm>
          <a:prstGeom prst="rect">
            <a:avLst/>
          </a:prstGeom>
          <a:noFill/>
          <a:ln w="9525">
            <a:noFill/>
            <a:miter lim="800000"/>
            <a:headEnd/>
            <a:tailEnd/>
          </a:ln>
        </p:spPr>
        <p:txBody>
          <a:bodyPr wrap="square">
            <a:spAutoFit/>
          </a:bodyPr>
          <a:lstStyle/>
          <a:p>
            <a:pPr algn="ctr"/>
            <a:r>
              <a:rPr lang="en-US" altLang="ko-KR" sz="4800" b="1" smtClean="0">
                <a:solidFill>
                  <a:srgbClr val="FF00FF"/>
                </a:solidFill>
                <a:effectLst>
                  <a:outerShdw blurRad="38100" dist="38100" dir="2700000" algn="tl">
                    <a:srgbClr val="000000">
                      <a:alpha val="43137"/>
                    </a:srgbClr>
                  </a:outerShdw>
                </a:effectLst>
                <a:latin typeface="VNI-Avo" pitchFamily="2" charset="0"/>
                <a:cs typeface="Times New Roman" panose="02020603050405020304" pitchFamily="18" charset="0"/>
              </a:rPr>
              <a:t>BOÂNG HOA NIEÀM VUI</a:t>
            </a:r>
            <a:endParaRPr lang="en-US" altLang="ko-KR" sz="4800" b="1" dirty="0">
              <a:solidFill>
                <a:srgbClr val="FF00FF"/>
              </a:solidFill>
              <a:effectLst>
                <a:outerShdw blurRad="38100" dist="38100" dir="2700000" algn="tl">
                  <a:srgbClr val="000000">
                    <a:alpha val="43137"/>
                  </a:srgbClr>
                </a:outerShdw>
              </a:effectLst>
              <a:latin typeface="VNI-Avo" pitchFamily="2" charset="0"/>
              <a:cs typeface="Times New Roman" panose="02020603050405020304" pitchFamily="18" charset="0"/>
            </a:endParaRPr>
          </a:p>
        </p:txBody>
      </p:sp>
    </p:spTree>
    <p:extLst>
      <p:ext uri="{BB962C8B-B14F-4D97-AF65-F5344CB8AC3E}">
        <p14:creationId xmlns:p14="http://schemas.microsoft.com/office/powerpoint/2010/main" val="8359738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xVerse_V5.6_Image_Text_360P_cô_giáo_hái_1_bô">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7923" y="0"/>
            <a:ext cx="12010292" cy="6488723"/>
          </a:xfrm>
          <a:prstGeom prst="rect">
            <a:avLst/>
          </a:prstGeom>
        </p:spPr>
      </p:pic>
    </p:spTree>
    <p:extLst>
      <p:ext uri="{BB962C8B-B14F-4D97-AF65-F5344CB8AC3E}">
        <p14:creationId xmlns:p14="http://schemas.microsoft.com/office/powerpoint/2010/main" val="17442754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A5EA25-4796-4E8C-8F6D-A4084E71D454}"/>
              </a:ext>
            </a:extLst>
          </p:cNvPr>
          <p:cNvSpPr txBox="1"/>
          <p:nvPr/>
        </p:nvSpPr>
        <p:spPr>
          <a:xfrm>
            <a:off x="4807011" y="6069115"/>
            <a:ext cx="74567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VNI-Avo" pitchFamily="2" charset="0"/>
                <a:ea typeface="+mn-ea"/>
                <a:cs typeface="+mn-cs"/>
              </a:rPr>
              <a:t>Theo </a:t>
            </a:r>
            <a:r>
              <a:rPr kumimoji="0" lang="en-US" sz="2800" b="1" i="0" u="none" strike="noStrike" kern="1200" cap="none" spc="0" normalizeH="0" baseline="0" noProof="0" smtClean="0">
                <a:ln>
                  <a:noFill/>
                </a:ln>
                <a:solidFill>
                  <a:prstClr val="black"/>
                </a:solidFill>
                <a:effectLst/>
                <a:uLnTx/>
                <a:uFillTx/>
                <a:latin typeface="VNI-Avo" pitchFamily="2" charset="0"/>
                <a:ea typeface="+mn-ea"/>
                <a:cs typeface="+mn-cs"/>
              </a:rPr>
              <a:t>Xu-khoâm-lin-xxi</a:t>
            </a:r>
            <a:r>
              <a:rPr kumimoji="0" lang="en-US" sz="2800" b="1" i="1" u="none" strike="noStrike" kern="1200" cap="none" spc="0" normalizeH="0" baseline="0" noProof="0" smtClean="0">
                <a:ln>
                  <a:noFill/>
                </a:ln>
                <a:solidFill>
                  <a:prstClr val="black"/>
                </a:solidFill>
                <a:effectLst/>
                <a:uLnTx/>
                <a:uFillTx/>
                <a:latin typeface="VNI-Avo" pitchFamily="2" charset="0"/>
                <a:ea typeface="+mn-ea"/>
                <a:cs typeface="+mn-cs"/>
              </a:rPr>
              <a:t>, </a:t>
            </a:r>
            <a:r>
              <a:rPr kumimoji="0" lang="en-US" sz="2800" b="1" i="0" u="none" strike="noStrike" kern="1200" cap="none" spc="0" normalizeH="0" baseline="0" noProof="0" smtClean="0">
                <a:ln>
                  <a:noFill/>
                </a:ln>
                <a:solidFill>
                  <a:prstClr val="black"/>
                </a:solidFill>
                <a:effectLst/>
                <a:uLnTx/>
                <a:uFillTx/>
                <a:latin typeface="VNI-Avo" pitchFamily="2" charset="0"/>
                <a:ea typeface="+mn-ea"/>
                <a:cs typeface="+mn-cs"/>
              </a:rPr>
              <a:t>Maïnh Höôûng </a:t>
            </a:r>
            <a:r>
              <a:rPr kumimoji="0" lang="en-US" sz="2800" b="1" i="1" u="none" strike="noStrike" kern="1200" cap="none" spc="0" normalizeH="0" baseline="0" noProof="0" smtClean="0">
                <a:ln>
                  <a:noFill/>
                </a:ln>
                <a:solidFill>
                  <a:prstClr val="black"/>
                </a:solidFill>
                <a:effectLst/>
                <a:uLnTx/>
                <a:uFillTx/>
                <a:latin typeface="VNI-Avo" pitchFamily="2" charset="0"/>
                <a:ea typeface="+mn-ea"/>
                <a:cs typeface="+mn-cs"/>
              </a:rPr>
              <a:t>dòch</a:t>
            </a:r>
            <a:endParaRPr kumimoji="0" lang="en-US" sz="3200" b="1" i="1" u="none" strike="noStrike" kern="1200" cap="none" spc="0" normalizeH="0" baseline="0" noProof="0" dirty="0">
              <a:ln>
                <a:noFill/>
              </a:ln>
              <a:solidFill>
                <a:prstClr val="black"/>
              </a:solidFill>
              <a:effectLst/>
              <a:uLnTx/>
              <a:uFillTx/>
              <a:latin typeface="VNI-Avo" pitchFamily="2" charset="0"/>
              <a:ea typeface="+mn-ea"/>
              <a:cs typeface="+mn-cs"/>
            </a:endParaRPr>
          </a:p>
        </p:txBody>
      </p:sp>
      <p:sp>
        <p:nvSpPr>
          <p:cNvPr id="3" name="TextBox 2">
            <a:extLst>
              <a:ext uri="{FF2B5EF4-FFF2-40B4-BE49-F238E27FC236}">
                <a16:creationId xmlns:a16="http://schemas.microsoft.com/office/drawing/2014/main" id="{FBAF6B29-D87A-4616-B368-D0C5B602B9FC}"/>
              </a:ext>
            </a:extLst>
          </p:cNvPr>
          <p:cNvSpPr txBox="1"/>
          <p:nvPr/>
        </p:nvSpPr>
        <p:spPr>
          <a:xfrm>
            <a:off x="340665" y="735988"/>
            <a:ext cx="11514464" cy="517064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smtClean="0">
                <a:ln>
                  <a:noFill/>
                </a:ln>
                <a:solidFill>
                  <a:prstClr val="black"/>
                </a:solidFill>
                <a:effectLst/>
                <a:uLnTx/>
                <a:uFillTx/>
                <a:latin typeface="VNI-Avo" pitchFamily="2" charset="0"/>
                <a:ea typeface="+mn-ea"/>
                <a:cs typeface="+mn-cs"/>
              </a:rPr>
              <a:t>	Saùng sôùm, An vaøo vöôøn hoa cuûa tröôøng. Em ñònh haùi boâng cuùc maøu xanh, ñöôïc caû lôùp goïi laø hoa nieàm vui. Ba cuûa An ñang bò beänh. Em muoán ñöôïc taëng boâng hoa nieàm vui ñeå ba dòu côn ñau.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smtClean="0">
                <a:ln>
                  <a:noFill/>
                </a:ln>
                <a:solidFill>
                  <a:prstClr val="black"/>
                </a:solidFill>
                <a:effectLst/>
                <a:uLnTx/>
                <a:uFillTx/>
                <a:latin typeface="VNI-Avo" pitchFamily="2" charset="0"/>
                <a:ea typeface="+mn-ea"/>
                <a:cs typeface="+mn-cs"/>
              </a:rPr>
              <a:t>	An giô tay ñònh haùi, nhöng em baên khoaên roài döøng laïi. Vì em nghó hoa laø cuûa chung.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smtClean="0">
                <a:ln>
                  <a:noFill/>
                </a:ln>
                <a:solidFill>
                  <a:prstClr val="black"/>
                </a:solidFill>
                <a:effectLst/>
                <a:uLnTx/>
                <a:uFillTx/>
                <a:latin typeface="VNI-Avo" pitchFamily="2" charset="0"/>
                <a:ea typeface="+mn-ea"/>
                <a:cs typeface="+mn-cs"/>
              </a:rPr>
              <a:t>	Coâ giaùo ñeán. Nghe An noùi lyù do, coâ haùi vaø ñöa em boâng hoa. Coâ nhoeûn mieäng cöôøi, aâu yeám noùi:</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3000" b="1" i="0" u="none" strike="noStrike" kern="1200" cap="none" spc="0" normalizeH="0" baseline="0" noProof="0" smtClean="0">
                <a:ln>
                  <a:noFill/>
                </a:ln>
                <a:solidFill>
                  <a:prstClr val="black"/>
                </a:solidFill>
                <a:effectLst/>
                <a:uLnTx/>
                <a:uFillTx/>
                <a:latin typeface="VNI-Avo" pitchFamily="2" charset="0"/>
                <a:ea typeface="+mn-ea"/>
                <a:cs typeface="+mn-cs"/>
              </a:rPr>
              <a:t>Em laø coâ beù hieáu thaûo, An aï.</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smtClean="0">
                <a:ln>
                  <a:noFill/>
                </a:ln>
                <a:solidFill>
                  <a:prstClr val="black"/>
                </a:solidFill>
                <a:effectLst/>
                <a:uLnTx/>
                <a:uFillTx/>
                <a:latin typeface="VNI-Avo" pitchFamily="2" charset="0"/>
                <a:ea typeface="+mn-ea"/>
                <a:cs typeface="+mn-cs"/>
              </a:rPr>
              <a:t>	Ba khoûi beänh, ba cuøng An ñeán tröôøng caûm ôn coâ giaùo. Ba coøn taëng nhaø tröôøng moät chaäu hoa cuùc tím raát ñeïp.</a:t>
            </a:r>
            <a:endParaRPr kumimoji="0" lang="en-US" sz="3000" b="1" i="0" u="none" strike="noStrike" kern="1200" cap="none" spc="0" normalizeH="0" baseline="0" noProof="0" dirty="0">
              <a:ln>
                <a:noFill/>
              </a:ln>
              <a:solidFill>
                <a:prstClr val="black"/>
              </a:solidFill>
              <a:effectLst/>
              <a:uLnTx/>
              <a:uFillTx/>
              <a:latin typeface="VNI-Avo" pitchFamily="2" charset="0"/>
              <a:ea typeface="+mn-ea"/>
              <a:cs typeface="+mn-cs"/>
            </a:endParaRPr>
          </a:p>
        </p:txBody>
      </p:sp>
      <p:sp>
        <p:nvSpPr>
          <p:cNvPr id="4" name="TextBox 3">
            <a:extLst>
              <a:ext uri="{FF2B5EF4-FFF2-40B4-BE49-F238E27FC236}">
                <a16:creationId xmlns:a16="http://schemas.microsoft.com/office/drawing/2014/main" id="{717745D8-FC38-46F6-A5F2-1C0E1063E674}"/>
              </a:ext>
            </a:extLst>
          </p:cNvPr>
          <p:cNvSpPr txBox="1"/>
          <p:nvPr/>
        </p:nvSpPr>
        <p:spPr>
          <a:xfrm>
            <a:off x="1577919" y="66636"/>
            <a:ext cx="861070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00B050"/>
                </a:solidFill>
                <a:effectLst/>
                <a:uLnTx/>
                <a:uFillTx/>
                <a:latin typeface="VNI-Avo" pitchFamily="2" charset="0"/>
                <a:ea typeface="+mn-ea"/>
                <a:cs typeface="+mn-cs"/>
              </a:rPr>
              <a:t>Boâng hoa nieàm vui</a:t>
            </a:r>
            <a:endParaRPr kumimoji="0" lang="en-US" sz="4000" b="1" i="0" u="none" strike="noStrike" kern="1200" cap="none" spc="0" normalizeH="0" baseline="0" noProof="0" dirty="0">
              <a:ln>
                <a:noFill/>
              </a:ln>
              <a:solidFill>
                <a:srgbClr val="00B050"/>
              </a:solidFill>
              <a:effectLst/>
              <a:uLnTx/>
              <a:uFillTx/>
              <a:latin typeface="VNI-Avo" pitchFamily="2" charset="0"/>
              <a:ea typeface="+mn-ea"/>
              <a:cs typeface="+mn-cs"/>
            </a:endParaRPr>
          </a:p>
        </p:txBody>
      </p:sp>
      <p:pic>
        <p:nvPicPr>
          <p:cNvPr id="7" name="[hanhtrangso.nxbgd.vn] Đọc_ Bông hoa niềm vui.mp3_H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chemeClr val="accent5">
                <a:tint val="45000"/>
                <a:satMod val="400000"/>
              </a:schemeClr>
            </a:duotone>
          </a:blip>
          <a:stretch>
            <a:fillRect/>
          </a:stretch>
        </p:blipFill>
        <p:spPr>
          <a:xfrm>
            <a:off x="10188624" y="0"/>
            <a:ext cx="609600" cy="609600"/>
          </a:xfrm>
          <a:prstGeom prst="rect">
            <a:avLst/>
          </a:prstGeom>
        </p:spPr>
      </p:pic>
    </p:spTree>
    <p:extLst>
      <p:ext uri="{BB962C8B-B14F-4D97-AF65-F5344CB8AC3E}">
        <p14:creationId xmlns:p14="http://schemas.microsoft.com/office/powerpoint/2010/main" val="33557671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0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A5EA25-4796-4E8C-8F6D-A4084E71D454}"/>
              </a:ext>
            </a:extLst>
          </p:cNvPr>
          <p:cNvSpPr txBox="1"/>
          <p:nvPr/>
        </p:nvSpPr>
        <p:spPr>
          <a:xfrm>
            <a:off x="4807011" y="6069115"/>
            <a:ext cx="74567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VNI-Avo" pitchFamily="2" charset="0"/>
                <a:ea typeface="+mn-ea"/>
                <a:cs typeface="+mn-cs"/>
              </a:rPr>
              <a:t>Theo </a:t>
            </a:r>
            <a:r>
              <a:rPr kumimoji="0" lang="en-US" sz="2800" b="1" i="0" u="none" strike="noStrike" kern="1200" cap="none" spc="0" normalizeH="0" baseline="0" noProof="0" smtClean="0">
                <a:ln>
                  <a:noFill/>
                </a:ln>
                <a:solidFill>
                  <a:prstClr val="black"/>
                </a:solidFill>
                <a:effectLst/>
                <a:uLnTx/>
                <a:uFillTx/>
                <a:latin typeface="VNI-Avo" pitchFamily="2" charset="0"/>
                <a:ea typeface="+mn-ea"/>
                <a:cs typeface="+mn-cs"/>
              </a:rPr>
              <a:t>Xu-khoâm-lin-xxi</a:t>
            </a:r>
            <a:r>
              <a:rPr kumimoji="0" lang="en-US" sz="2800" b="1" i="1" u="none" strike="noStrike" kern="1200" cap="none" spc="0" normalizeH="0" baseline="0" noProof="0" smtClean="0">
                <a:ln>
                  <a:noFill/>
                </a:ln>
                <a:solidFill>
                  <a:prstClr val="black"/>
                </a:solidFill>
                <a:effectLst/>
                <a:uLnTx/>
                <a:uFillTx/>
                <a:latin typeface="VNI-Avo" pitchFamily="2" charset="0"/>
                <a:ea typeface="+mn-ea"/>
                <a:cs typeface="+mn-cs"/>
              </a:rPr>
              <a:t>, </a:t>
            </a:r>
            <a:r>
              <a:rPr kumimoji="0" lang="en-US" sz="2800" b="1" i="0" u="none" strike="noStrike" kern="1200" cap="none" spc="0" normalizeH="0" baseline="0" noProof="0" smtClean="0">
                <a:ln>
                  <a:noFill/>
                </a:ln>
                <a:solidFill>
                  <a:prstClr val="black"/>
                </a:solidFill>
                <a:effectLst/>
                <a:uLnTx/>
                <a:uFillTx/>
                <a:latin typeface="VNI-Avo" pitchFamily="2" charset="0"/>
                <a:ea typeface="+mn-ea"/>
                <a:cs typeface="+mn-cs"/>
              </a:rPr>
              <a:t>Maïnh Höôûng </a:t>
            </a:r>
            <a:r>
              <a:rPr kumimoji="0" lang="en-US" sz="2800" b="1" i="1" u="none" strike="noStrike" kern="1200" cap="none" spc="0" normalizeH="0" baseline="0" noProof="0" smtClean="0">
                <a:ln>
                  <a:noFill/>
                </a:ln>
                <a:solidFill>
                  <a:prstClr val="black"/>
                </a:solidFill>
                <a:effectLst/>
                <a:uLnTx/>
                <a:uFillTx/>
                <a:latin typeface="VNI-Avo" pitchFamily="2" charset="0"/>
                <a:ea typeface="+mn-ea"/>
                <a:cs typeface="+mn-cs"/>
              </a:rPr>
              <a:t>dòch</a:t>
            </a:r>
            <a:endParaRPr kumimoji="0" lang="en-US" sz="3200" b="1" i="1" u="none" strike="noStrike" kern="1200" cap="none" spc="0" normalizeH="0" baseline="0" noProof="0" dirty="0">
              <a:ln>
                <a:noFill/>
              </a:ln>
              <a:solidFill>
                <a:prstClr val="black"/>
              </a:solidFill>
              <a:effectLst/>
              <a:uLnTx/>
              <a:uFillTx/>
              <a:latin typeface="VNI-Avo" pitchFamily="2" charset="0"/>
              <a:ea typeface="+mn-ea"/>
              <a:cs typeface="+mn-cs"/>
            </a:endParaRPr>
          </a:p>
        </p:txBody>
      </p:sp>
      <p:sp>
        <p:nvSpPr>
          <p:cNvPr id="3" name="TextBox 2">
            <a:extLst>
              <a:ext uri="{FF2B5EF4-FFF2-40B4-BE49-F238E27FC236}">
                <a16:creationId xmlns:a16="http://schemas.microsoft.com/office/drawing/2014/main" id="{FBAF6B29-D87A-4616-B368-D0C5B602B9FC}"/>
              </a:ext>
            </a:extLst>
          </p:cNvPr>
          <p:cNvSpPr txBox="1"/>
          <p:nvPr/>
        </p:nvSpPr>
        <p:spPr>
          <a:xfrm>
            <a:off x="394449" y="735988"/>
            <a:ext cx="11460683"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smtClean="0">
                <a:ln>
                  <a:noFill/>
                </a:ln>
                <a:solidFill>
                  <a:prstClr val="black"/>
                </a:solidFill>
                <a:effectLst/>
                <a:uLnTx/>
                <a:uFillTx/>
                <a:latin typeface="VNI-Avo" pitchFamily="2" charset="0"/>
                <a:ea typeface="+mn-ea"/>
                <a:cs typeface="+mn-cs"/>
              </a:rPr>
              <a:t>	Saùng sôùm, An vaøo vöôøn hoa cuûa tröôøng. Em ñònh haùi boâng cuùc maøu xanh, ñöôïc caû lôùp goïi laø hoa nieàm vui. Ba cuûa An ñang bò beänh. Em muoán ñöôïc taëng boâng hoa nieàm vui ñeå ba dòu côn ñau.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smtClean="0">
                <a:ln>
                  <a:noFill/>
                </a:ln>
                <a:solidFill>
                  <a:prstClr val="black"/>
                </a:solidFill>
                <a:effectLst/>
                <a:uLnTx/>
                <a:uFillTx/>
                <a:latin typeface="VNI-Avo" pitchFamily="2" charset="0"/>
                <a:ea typeface="+mn-ea"/>
                <a:cs typeface="+mn-cs"/>
              </a:rPr>
              <a:t>	An giô tay ñònh haùi, nhöng em baên khoaên roài döøng laïi. Vì em nghó hoa laø cuûa chung.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smtClean="0">
                <a:ln>
                  <a:noFill/>
                </a:ln>
                <a:solidFill>
                  <a:prstClr val="black"/>
                </a:solidFill>
                <a:effectLst/>
                <a:uLnTx/>
                <a:uFillTx/>
                <a:latin typeface="VNI-Avo" pitchFamily="2" charset="0"/>
                <a:ea typeface="+mn-ea"/>
                <a:cs typeface="+mn-cs"/>
              </a:rPr>
              <a:t>	Coâ giaùo ñeán. Nghe An noùi lyù do, coâ haùi vaø ñöa em boâng hoa. Coâ nhoeûn mieäng cöôøi, aâu yeám noùi:</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3000" b="1" i="0" u="none" strike="noStrike" kern="1200" cap="none" spc="0" normalizeH="0" baseline="0" noProof="0" smtClean="0">
                <a:ln>
                  <a:noFill/>
                </a:ln>
                <a:solidFill>
                  <a:prstClr val="black"/>
                </a:solidFill>
                <a:effectLst/>
                <a:uLnTx/>
                <a:uFillTx/>
                <a:latin typeface="VNI-Avo" pitchFamily="2" charset="0"/>
                <a:ea typeface="+mn-ea"/>
                <a:cs typeface="+mn-cs"/>
              </a:rPr>
              <a:t>Em laø coâ beù hieáu thaûo, An aï.</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smtClean="0">
                <a:ln>
                  <a:noFill/>
                </a:ln>
                <a:solidFill>
                  <a:prstClr val="black"/>
                </a:solidFill>
                <a:effectLst/>
                <a:uLnTx/>
                <a:uFillTx/>
                <a:latin typeface="VNI-Avo" pitchFamily="2" charset="0"/>
                <a:ea typeface="+mn-ea"/>
                <a:cs typeface="+mn-cs"/>
              </a:rPr>
              <a:t>	Ba khoûi beänh, ba cuøng An ñeán tröôøng caûm ôn coâ giaùo. Ba coøn taëng nhaø tröôøng moät chaäu hoa cuùc tím raát ñeïp.</a:t>
            </a:r>
            <a:endParaRPr kumimoji="0" lang="en-US" sz="3000" b="1" i="0" u="none" strike="noStrike" kern="1200" cap="none" spc="0" normalizeH="0" baseline="0" noProof="0" dirty="0">
              <a:ln>
                <a:noFill/>
              </a:ln>
              <a:solidFill>
                <a:prstClr val="black"/>
              </a:solidFill>
              <a:effectLst/>
              <a:uLnTx/>
              <a:uFillTx/>
              <a:latin typeface="VNI-Avo" pitchFamily="2" charset="0"/>
              <a:ea typeface="+mn-ea"/>
              <a:cs typeface="+mn-cs"/>
            </a:endParaRPr>
          </a:p>
        </p:txBody>
      </p:sp>
      <p:sp>
        <p:nvSpPr>
          <p:cNvPr id="4" name="TextBox 3">
            <a:extLst>
              <a:ext uri="{FF2B5EF4-FFF2-40B4-BE49-F238E27FC236}">
                <a16:creationId xmlns:a16="http://schemas.microsoft.com/office/drawing/2014/main" id="{717745D8-FC38-46F6-A5F2-1C0E1063E674}"/>
              </a:ext>
            </a:extLst>
          </p:cNvPr>
          <p:cNvSpPr txBox="1"/>
          <p:nvPr/>
        </p:nvSpPr>
        <p:spPr>
          <a:xfrm>
            <a:off x="1577919" y="66636"/>
            <a:ext cx="861070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00B050"/>
                </a:solidFill>
                <a:effectLst/>
                <a:uLnTx/>
                <a:uFillTx/>
                <a:latin typeface="VNI-Avo" pitchFamily="2" charset="0"/>
                <a:ea typeface="+mn-ea"/>
                <a:cs typeface="+mn-cs"/>
              </a:rPr>
              <a:t>Boâng hoa nieàm vui</a:t>
            </a:r>
            <a:endParaRPr kumimoji="0" lang="en-US" sz="4000" b="1" i="0" u="none" strike="noStrike" kern="1200" cap="none" spc="0" normalizeH="0" baseline="0" noProof="0" dirty="0">
              <a:ln>
                <a:noFill/>
              </a:ln>
              <a:solidFill>
                <a:srgbClr val="00B050"/>
              </a:solidFill>
              <a:effectLst/>
              <a:uLnTx/>
              <a:uFillTx/>
              <a:latin typeface="VNI-Avo" pitchFamily="2" charset="0"/>
              <a:ea typeface="+mn-ea"/>
              <a:cs typeface="+mn-cs"/>
            </a:endParaRPr>
          </a:p>
        </p:txBody>
      </p:sp>
      <p:sp>
        <p:nvSpPr>
          <p:cNvPr id="6" name="Oval 5"/>
          <p:cNvSpPr/>
          <p:nvPr/>
        </p:nvSpPr>
        <p:spPr>
          <a:xfrm>
            <a:off x="915869" y="644955"/>
            <a:ext cx="449691"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rgbClr val="FF0000"/>
                </a:solidFill>
                <a:effectLst/>
                <a:uLnTx/>
                <a:uFillTx/>
                <a:latin typeface="Arial Rounded MT Bold" pitchFamily="34" charset="0"/>
                <a:ea typeface="+mn-ea"/>
                <a:cs typeface="+mn-cs"/>
              </a:rPr>
              <a:t>1</a:t>
            </a:r>
            <a:endParaRPr kumimoji="0" lang="en-US" sz="3200" b="0" i="0" u="none" strike="noStrike" kern="0" cap="none" spc="0" normalizeH="0" baseline="0" noProof="0">
              <a:ln>
                <a:noFill/>
              </a:ln>
              <a:solidFill>
                <a:srgbClr val="FF0000"/>
              </a:solidFill>
              <a:effectLst/>
              <a:uLnTx/>
              <a:uFillTx/>
              <a:latin typeface="Arial Rounded MT Bold" pitchFamily="34" charset="0"/>
              <a:ea typeface="+mn-ea"/>
              <a:cs typeface="+mn-cs"/>
            </a:endParaRPr>
          </a:p>
        </p:txBody>
      </p:sp>
      <p:sp>
        <p:nvSpPr>
          <p:cNvPr id="8" name="Oval 7"/>
          <p:cNvSpPr/>
          <p:nvPr/>
        </p:nvSpPr>
        <p:spPr>
          <a:xfrm>
            <a:off x="9064793" y="585179"/>
            <a:ext cx="449691"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0000"/>
                </a:solidFill>
                <a:effectLst/>
                <a:uLnTx/>
                <a:uFillTx/>
                <a:latin typeface="Arial Rounded MT Bold" pitchFamily="34" charset="0"/>
                <a:ea typeface="+mn-ea"/>
                <a:cs typeface="+mn-cs"/>
              </a:rPr>
              <a:t>2</a:t>
            </a:r>
          </a:p>
        </p:txBody>
      </p:sp>
      <p:sp>
        <p:nvSpPr>
          <p:cNvPr id="9" name="Oval 8"/>
          <p:cNvSpPr/>
          <p:nvPr/>
        </p:nvSpPr>
        <p:spPr>
          <a:xfrm>
            <a:off x="10974389" y="1069095"/>
            <a:ext cx="449691"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0000"/>
                </a:solidFill>
                <a:effectLst/>
                <a:uLnTx/>
                <a:uFillTx/>
                <a:latin typeface="Arial Rounded MT Bold" pitchFamily="34" charset="0"/>
                <a:ea typeface="+mn-ea"/>
                <a:cs typeface="+mn-cs"/>
              </a:rPr>
              <a:t>3</a:t>
            </a:r>
          </a:p>
        </p:txBody>
      </p:sp>
      <p:sp>
        <p:nvSpPr>
          <p:cNvPr id="10" name="Oval 9"/>
          <p:cNvSpPr/>
          <p:nvPr/>
        </p:nvSpPr>
        <p:spPr>
          <a:xfrm>
            <a:off x="4459661" y="1537259"/>
            <a:ext cx="449691"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0000"/>
                </a:solidFill>
                <a:effectLst/>
                <a:uLnTx/>
                <a:uFillTx/>
                <a:latin typeface="Arial Rounded MT Bold" pitchFamily="34" charset="0"/>
                <a:ea typeface="+mn-ea"/>
                <a:cs typeface="+mn-cs"/>
              </a:rPr>
              <a:t>4</a:t>
            </a:r>
          </a:p>
        </p:txBody>
      </p:sp>
      <p:sp>
        <p:nvSpPr>
          <p:cNvPr id="11" name="Oval 10"/>
          <p:cNvSpPr/>
          <p:nvPr/>
        </p:nvSpPr>
        <p:spPr>
          <a:xfrm>
            <a:off x="1067008" y="2636097"/>
            <a:ext cx="449691"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0000"/>
                </a:solidFill>
                <a:effectLst/>
                <a:uLnTx/>
                <a:uFillTx/>
                <a:latin typeface="Arial Rounded MT Bold" pitchFamily="34" charset="0"/>
                <a:ea typeface="+mn-ea"/>
                <a:cs typeface="+mn-cs"/>
              </a:rPr>
              <a:t>5</a:t>
            </a:r>
          </a:p>
        </p:txBody>
      </p:sp>
      <p:sp>
        <p:nvSpPr>
          <p:cNvPr id="12" name="Oval 11"/>
          <p:cNvSpPr/>
          <p:nvPr/>
        </p:nvSpPr>
        <p:spPr>
          <a:xfrm>
            <a:off x="169601" y="2862833"/>
            <a:ext cx="449691"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0000"/>
                </a:solidFill>
                <a:effectLst/>
                <a:uLnTx/>
                <a:uFillTx/>
                <a:latin typeface="Arial Rounded MT Bold" pitchFamily="34" charset="0"/>
                <a:ea typeface="+mn-ea"/>
                <a:cs typeface="+mn-cs"/>
              </a:rPr>
              <a:t>6</a:t>
            </a:r>
          </a:p>
        </p:txBody>
      </p:sp>
      <p:sp>
        <p:nvSpPr>
          <p:cNvPr id="13" name="Oval 12"/>
          <p:cNvSpPr/>
          <p:nvPr/>
        </p:nvSpPr>
        <p:spPr>
          <a:xfrm>
            <a:off x="950937" y="3449946"/>
            <a:ext cx="449691"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rgbClr val="FF0000"/>
                </a:solidFill>
                <a:effectLst/>
                <a:uLnTx/>
                <a:uFillTx/>
                <a:latin typeface="Arial Rounded MT Bold" pitchFamily="34" charset="0"/>
                <a:ea typeface="+mn-ea"/>
                <a:cs typeface="+mn-cs"/>
              </a:rPr>
              <a:t>7</a:t>
            </a:r>
            <a:endParaRPr kumimoji="0" lang="en-US" sz="3200" b="0" i="0" u="none" strike="noStrike" kern="0" cap="none" spc="0" normalizeH="0" baseline="0" noProof="0">
              <a:ln>
                <a:noFill/>
              </a:ln>
              <a:solidFill>
                <a:srgbClr val="FF0000"/>
              </a:solidFill>
              <a:effectLst/>
              <a:uLnTx/>
              <a:uFillTx/>
              <a:latin typeface="Arial Rounded MT Bold" pitchFamily="34" charset="0"/>
              <a:ea typeface="+mn-ea"/>
              <a:cs typeface="+mn-cs"/>
            </a:endParaRPr>
          </a:p>
        </p:txBody>
      </p:sp>
      <p:sp>
        <p:nvSpPr>
          <p:cNvPr id="14" name="Oval 13"/>
          <p:cNvSpPr/>
          <p:nvPr/>
        </p:nvSpPr>
        <p:spPr>
          <a:xfrm>
            <a:off x="3790053" y="3447821"/>
            <a:ext cx="449691"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0000"/>
                </a:solidFill>
                <a:effectLst/>
                <a:uLnTx/>
                <a:uFillTx/>
                <a:latin typeface="Arial Rounded MT Bold" pitchFamily="34" charset="0"/>
                <a:ea typeface="+mn-ea"/>
                <a:cs typeface="+mn-cs"/>
              </a:rPr>
              <a:t>8</a:t>
            </a:r>
          </a:p>
        </p:txBody>
      </p:sp>
      <p:sp>
        <p:nvSpPr>
          <p:cNvPr id="15" name="Oval 14"/>
          <p:cNvSpPr/>
          <p:nvPr/>
        </p:nvSpPr>
        <p:spPr>
          <a:xfrm>
            <a:off x="2263201" y="3886531"/>
            <a:ext cx="449691"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0000"/>
                </a:solidFill>
                <a:effectLst/>
                <a:uLnTx/>
                <a:uFillTx/>
                <a:latin typeface="Arial Rounded MT Bold" pitchFamily="34" charset="0"/>
                <a:ea typeface="+mn-ea"/>
                <a:cs typeface="+mn-cs"/>
              </a:rPr>
              <a:t>9</a:t>
            </a:r>
          </a:p>
        </p:txBody>
      </p:sp>
      <p:sp>
        <p:nvSpPr>
          <p:cNvPr id="16" name="Oval 15"/>
          <p:cNvSpPr/>
          <p:nvPr/>
        </p:nvSpPr>
        <p:spPr>
          <a:xfrm>
            <a:off x="169602" y="4351419"/>
            <a:ext cx="897408"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smtClean="0">
                <a:ln>
                  <a:noFill/>
                </a:ln>
                <a:solidFill>
                  <a:srgbClr val="FF0000"/>
                </a:solidFill>
                <a:effectLst/>
                <a:uLnTx/>
                <a:uFillTx/>
                <a:latin typeface="Arial Rounded MT Bold" pitchFamily="34" charset="0"/>
                <a:ea typeface="+mn-ea"/>
                <a:cs typeface="+mn-cs"/>
              </a:rPr>
              <a:t>10</a:t>
            </a:r>
            <a:endParaRPr kumimoji="0" lang="en-US" sz="2400" b="0" i="0" u="none" strike="noStrike" kern="0" cap="none" spc="0" normalizeH="0" baseline="0" noProof="0">
              <a:ln>
                <a:noFill/>
              </a:ln>
              <a:solidFill>
                <a:srgbClr val="FF0000"/>
              </a:solidFill>
              <a:effectLst/>
              <a:uLnTx/>
              <a:uFillTx/>
              <a:latin typeface="Arial Rounded MT Bold" pitchFamily="34" charset="0"/>
              <a:ea typeface="+mn-ea"/>
              <a:cs typeface="+mn-cs"/>
            </a:endParaRPr>
          </a:p>
        </p:txBody>
      </p:sp>
      <p:sp>
        <p:nvSpPr>
          <p:cNvPr id="17" name="Oval 16"/>
          <p:cNvSpPr/>
          <p:nvPr/>
        </p:nvSpPr>
        <p:spPr>
          <a:xfrm>
            <a:off x="518746" y="4801110"/>
            <a:ext cx="881879"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smtClean="0">
                <a:ln>
                  <a:noFill/>
                </a:ln>
                <a:solidFill>
                  <a:srgbClr val="FF0000"/>
                </a:solidFill>
                <a:effectLst/>
                <a:uLnTx/>
                <a:uFillTx/>
                <a:latin typeface="Arial Rounded MT Bold" pitchFamily="34" charset="0"/>
                <a:ea typeface="+mn-ea"/>
                <a:cs typeface="+mn-cs"/>
              </a:rPr>
              <a:t>11</a:t>
            </a:r>
            <a:endParaRPr kumimoji="0" lang="en-US" sz="2400" b="0" i="0" u="none" strike="noStrike" kern="0" cap="none" spc="0" normalizeH="0" baseline="0" noProof="0">
              <a:ln>
                <a:noFill/>
              </a:ln>
              <a:solidFill>
                <a:srgbClr val="FF0000"/>
              </a:solidFill>
              <a:effectLst/>
              <a:uLnTx/>
              <a:uFillTx/>
              <a:latin typeface="Arial Rounded MT Bold" pitchFamily="34" charset="0"/>
              <a:ea typeface="+mn-ea"/>
              <a:cs typeface="+mn-cs"/>
            </a:endParaRPr>
          </a:p>
        </p:txBody>
      </p:sp>
      <p:sp>
        <p:nvSpPr>
          <p:cNvPr id="18" name="TextBox 17">
            <a:extLst>
              <a:ext uri="{FF2B5EF4-FFF2-40B4-BE49-F238E27FC236}">
                <a16:creationId xmlns:a16="http://schemas.microsoft.com/office/drawing/2014/main" id="{717745D8-FC38-46F6-A5F2-1C0E1063E674}"/>
              </a:ext>
            </a:extLst>
          </p:cNvPr>
          <p:cNvSpPr txBox="1"/>
          <p:nvPr/>
        </p:nvSpPr>
        <p:spPr>
          <a:xfrm>
            <a:off x="1193708" y="734618"/>
            <a:ext cx="228459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smtClean="0">
                <a:ln>
                  <a:noFill/>
                </a:ln>
                <a:solidFill>
                  <a:srgbClr val="FF0000"/>
                </a:solidFill>
                <a:effectLst/>
                <a:uLnTx/>
                <a:uFillTx/>
                <a:latin typeface="VNI-Avo" pitchFamily="2" charset="0"/>
                <a:ea typeface="+mn-ea"/>
                <a:cs typeface="+mn-cs"/>
              </a:rPr>
              <a:t>Saùng sôùm</a:t>
            </a:r>
            <a:endParaRPr kumimoji="0" lang="en-US" sz="3000" b="1" i="0" u="none" strike="noStrike" kern="1200" cap="none" spc="0" normalizeH="0" baseline="0" noProof="0" dirty="0">
              <a:ln>
                <a:noFill/>
              </a:ln>
              <a:solidFill>
                <a:srgbClr val="FF0000"/>
              </a:solidFill>
              <a:effectLst/>
              <a:uLnTx/>
              <a:uFillTx/>
              <a:latin typeface="VNI-Avo" pitchFamily="2" charset="0"/>
              <a:ea typeface="+mn-ea"/>
              <a:cs typeface="+mn-cs"/>
            </a:endParaRPr>
          </a:p>
        </p:txBody>
      </p:sp>
      <p:sp>
        <p:nvSpPr>
          <p:cNvPr id="19" name="TextBox 18">
            <a:extLst>
              <a:ext uri="{FF2B5EF4-FFF2-40B4-BE49-F238E27FC236}">
                <a16:creationId xmlns:a16="http://schemas.microsoft.com/office/drawing/2014/main" id="{717745D8-FC38-46F6-A5F2-1C0E1063E674}"/>
              </a:ext>
            </a:extLst>
          </p:cNvPr>
          <p:cNvSpPr txBox="1"/>
          <p:nvPr/>
        </p:nvSpPr>
        <p:spPr>
          <a:xfrm>
            <a:off x="4984403" y="748918"/>
            <a:ext cx="202602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0000"/>
                </a:solidFill>
                <a:effectLst/>
                <a:uLnTx/>
                <a:uFillTx/>
                <a:latin typeface="VNI-Avo" pitchFamily="2" charset="0"/>
                <a:ea typeface="+mn-ea"/>
                <a:cs typeface="+mn-cs"/>
              </a:rPr>
              <a:t>v</a:t>
            </a:r>
            <a:r>
              <a:rPr kumimoji="0" lang="en-US" sz="3000" b="1" i="0" u="none" strike="noStrike" kern="1200" cap="none" spc="0" normalizeH="0" baseline="0" noProof="0" smtClean="0">
                <a:ln>
                  <a:noFill/>
                </a:ln>
                <a:solidFill>
                  <a:srgbClr val="FF0000"/>
                </a:solidFill>
                <a:effectLst/>
                <a:uLnTx/>
                <a:uFillTx/>
                <a:latin typeface="VNI-Avo" pitchFamily="2" charset="0"/>
                <a:ea typeface="+mn-ea"/>
                <a:cs typeface="+mn-cs"/>
              </a:rPr>
              <a:t>öôøn hoa</a:t>
            </a:r>
            <a:endParaRPr kumimoji="0" lang="en-US" sz="3000" b="1" i="0" u="none" strike="noStrike" kern="1200" cap="none" spc="0" normalizeH="0" baseline="0" noProof="0" dirty="0">
              <a:ln>
                <a:noFill/>
              </a:ln>
              <a:solidFill>
                <a:srgbClr val="FF0000"/>
              </a:solidFill>
              <a:effectLst/>
              <a:uLnTx/>
              <a:uFillTx/>
              <a:latin typeface="VNI-Avo" pitchFamily="2" charset="0"/>
              <a:ea typeface="+mn-ea"/>
              <a:cs typeface="+mn-cs"/>
            </a:endParaRPr>
          </a:p>
        </p:txBody>
      </p:sp>
      <p:sp>
        <p:nvSpPr>
          <p:cNvPr id="20" name="TextBox 19">
            <a:extLst>
              <a:ext uri="{FF2B5EF4-FFF2-40B4-BE49-F238E27FC236}">
                <a16:creationId xmlns:a16="http://schemas.microsoft.com/office/drawing/2014/main" id="{717745D8-FC38-46F6-A5F2-1C0E1063E674}"/>
              </a:ext>
            </a:extLst>
          </p:cNvPr>
          <p:cNvSpPr txBox="1"/>
          <p:nvPr/>
        </p:nvSpPr>
        <p:spPr>
          <a:xfrm>
            <a:off x="7826485" y="745289"/>
            <a:ext cx="148948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smtClean="0">
                <a:ln>
                  <a:noFill/>
                </a:ln>
                <a:solidFill>
                  <a:srgbClr val="FF0000"/>
                </a:solidFill>
                <a:effectLst/>
                <a:uLnTx/>
                <a:uFillTx/>
                <a:latin typeface="VNI-Avo" pitchFamily="2" charset="0"/>
                <a:ea typeface="+mn-ea"/>
                <a:cs typeface="+mn-cs"/>
              </a:rPr>
              <a:t>tröôøng</a:t>
            </a:r>
            <a:endParaRPr kumimoji="0" lang="en-US" sz="3000" b="1" i="0" u="none" strike="noStrike" kern="1200" cap="none" spc="0" normalizeH="0" baseline="0" noProof="0" dirty="0">
              <a:ln>
                <a:noFill/>
              </a:ln>
              <a:solidFill>
                <a:srgbClr val="FF0000"/>
              </a:solidFill>
              <a:effectLst/>
              <a:uLnTx/>
              <a:uFillTx/>
              <a:latin typeface="VNI-Avo" pitchFamily="2" charset="0"/>
              <a:ea typeface="+mn-ea"/>
              <a:cs typeface="+mn-cs"/>
            </a:endParaRPr>
          </a:p>
        </p:txBody>
      </p:sp>
      <p:sp>
        <p:nvSpPr>
          <p:cNvPr id="21" name="TextBox 20">
            <a:extLst>
              <a:ext uri="{FF2B5EF4-FFF2-40B4-BE49-F238E27FC236}">
                <a16:creationId xmlns:a16="http://schemas.microsoft.com/office/drawing/2014/main" id="{717745D8-FC38-46F6-A5F2-1C0E1063E674}"/>
              </a:ext>
            </a:extLst>
          </p:cNvPr>
          <p:cNvSpPr txBox="1"/>
          <p:nvPr/>
        </p:nvSpPr>
        <p:spPr>
          <a:xfrm>
            <a:off x="7117976" y="2567629"/>
            <a:ext cx="240880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0000"/>
                </a:solidFill>
                <a:effectLst/>
                <a:uLnTx/>
                <a:uFillTx/>
                <a:latin typeface="VNI-Avo" pitchFamily="2" charset="0"/>
                <a:ea typeface="+mn-ea"/>
                <a:cs typeface="+mn-cs"/>
              </a:rPr>
              <a:t>b</a:t>
            </a:r>
            <a:r>
              <a:rPr kumimoji="0" lang="en-US" sz="3000" b="1" i="0" u="none" strike="noStrike" kern="1200" cap="none" spc="0" normalizeH="0" baseline="0" noProof="0" smtClean="0">
                <a:ln>
                  <a:noFill/>
                </a:ln>
                <a:solidFill>
                  <a:srgbClr val="FF0000"/>
                </a:solidFill>
                <a:effectLst/>
                <a:uLnTx/>
                <a:uFillTx/>
                <a:latin typeface="VNI-Avo" pitchFamily="2" charset="0"/>
                <a:ea typeface="+mn-ea"/>
                <a:cs typeface="+mn-cs"/>
              </a:rPr>
              <a:t>aên khoaên</a:t>
            </a:r>
            <a:endParaRPr kumimoji="0" lang="en-US" sz="3000" b="1" i="0" u="none" strike="noStrike" kern="1200" cap="none" spc="0" normalizeH="0" baseline="0" noProof="0" dirty="0">
              <a:ln>
                <a:noFill/>
              </a:ln>
              <a:solidFill>
                <a:srgbClr val="FF0000"/>
              </a:solidFill>
              <a:effectLst/>
              <a:uLnTx/>
              <a:uFillTx/>
              <a:latin typeface="VNI-Avo" pitchFamily="2" charset="0"/>
              <a:ea typeface="+mn-ea"/>
              <a:cs typeface="+mn-cs"/>
            </a:endParaRPr>
          </a:p>
        </p:txBody>
      </p:sp>
      <p:sp>
        <p:nvSpPr>
          <p:cNvPr id="22" name="Oval 21"/>
          <p:cNvSpPr/>
          <p:nvPr/>
        </p:nvSpPr>
        <p:spPr>
          <a:xfrm>
            <a:off x="915870" y="5250801"/>
            <a:ext cx="860180"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smtClean="0">
                <a:ln>
                  <a:noFill/>
                </a:ln>
                <a:solidFill>
                  <a:srgbClr val="FF0000"/>
                </a:solidFill>
                <a:effectLst/>
                <a:uLnTx/>
                <a:uFillTx/>
                <a:latin typeface="Arial Rounded MT Bold" pitchFamily="34" charset="0"/>
                <a:ea typeface="+mn-ea"/>
                <a:cs typeface="+mn-cs"/>
              </a:rPr>
              <a:t>12</a:t>
            </a:r>
            <a:endParaRPr kumimoji="0" lang="en-US" sz="2400" b="0" i="0" u="none" strike="noStrike" kern="0" cap="none" spc="0" normalizeH="0" baseline="0" noProof="0">
              <a:ln>
                <a:noFill/>
              </a:ln>
              <a:solidFill>
                <a:srgbClr val="FF0000"/>
              </a:solidFill>
              <a:effectLst/>
              <a:uLnTx/>
              <a:uFillTx/>
              <a:latin typeface="Arial Rounded MT Bold" pitchFamily="34" charset="0"/>
              <a:ea typeface="+mn-ea"/>
              <a:cs typeface="+mn-cs"/>
            </a:endParaRPr>
          </a:p>
        </p:txBody>
      </p:sp>
      <p:sp>
        <p:nvSpPr>
          <p:cNvPr id="23" name="TextBox 22">
            <a:extLst>
              <a:ext uri="{FF2B5EF4-FFF2-40B4-BE49-F238E27FC236}">
                <a16:creationId xmlns:a16="http://schemas.microsoft.com/office/drawing/2014/main" id="{717745D8-FC38-46F6-A5F2-1C0E1063E674}"/>
              </a:ext>
            </a:extLst>
          </p:cNvPr>
          <p:cNvSpPr txBox="1"/>
          <p:nvPr/>
        </p:nvSpPr>
        <p:spPr>
          <a:xfrm>
            <a:off x="3075993" y="3944037"/>
            <a:ext cx="280730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0000"/>
                </a:solidFill>
                <a:effectLst/>
                <a:uLnTx/>
                <a:uFillTx/>
                <a:latin typeface="VNI-Avo" pitchFamily="2" charset="0"/>
                <a:ea typeface="+mn-ea"/>
                <a:cs typeface="+mn-cs"/>
              </a:rPr>
              <a:t>n</a:t>
            </a:r>
            <a:r>
              <a:rPr kumimoji="0" lang="en-US" sz="3000" b="1" i="0" u="none" strike="noStrike" kern="1200" cap="none" spc="0" normalizeH="0" baseline="0" noProof="0" smtClean="0">
                <a:ln>
                  <a:noFill/>
                </a:ln>
                <a:solidFill>
                  <a:srgbClr val="FF0000"/>
                </a:solidFill>
                <a:effectLst/>
                <a:uLnTx/>
                <a:uFillTx/>
                <a:latin typeface="VNI-Avo" pitchFamily="2" charset="0"/>
                <a:ea typeface="+mn-ea"/>
                <a:cs typeface="+mn-cs"/>
              </a:rPr>
              <a:t>hoeûn mieäng</a:t>
            </a:r>
            <a:endParaRPr kumimoji="0" lang="en-US" sz="3000" b="1" i="0" u="none" strike="noStrike" kern="1200" cap="none" spc="0" normalizeH="0" baseline="0" noProof="0" dirty="0">
              <a:ln>
                <a:noFill/>
              </a:ln>
              <a:solidFill>
                <a:srgbClr val="FF0000"/>
              </a:solidFill>
              <a:effectLst/>
              <a:uLnTx/>
              <a:uFillTx/>
              <a:latin typeface="VNI-Avo" pitchFamily="2" charset="0"/>
              <a:ea typeface="+mn-ea"/>
              <a:cs typeface="+mn-cs"/>
            </a:endParaRPr>
          </a:p>
        </p:txBody>
      </p:sp>
    </p:spTree>
    <p:extLst>
      <p:ext uri="{BB962C8B-B14F-4D97-AF65-F5344CB8AC3E}">
        <p14:creationId xmlns:p14="http://schemas.microsoft.com/office/powerpoint/2010/main" val="252387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par>
                                <p:cTn id="58" presetID="16" presetClass="exit" presetSubtype="21" fill="hold" grpId="1" nodeType="withEffect">
                                  <p:stCondLst>
                                    <p:cond delay="0"/>
                                  </p:stCondLst>
                                  <p:childTnLst>
                                    <p:animEffect transition="out" filter="barn(inVertical)">
                                      <p:cBhvr>
                                        <p:cTn id="59" dur="500"/>
                                        <p:tgtEl>
                                          <p:spTgt spid="6"/>
                                        </p:tgtEl>
                                      </p:cBhvr>
                                    </p:animEffect>
                                    <p:set>
                                      <p:cBhvr>
                                        <p:cTn id="60" dur="1" fill="hold">
                                          <p:stCondLst>
                                            <p:cond delay="499"/>
                                          </p:stCondLst>
                                        </p:cTn>
                                        <p:tgtEl>
                                          <p:spTgt spid="6"/>
                                        </p:tgtEl>
                                        <p:attrNameLst>
                                          <p:attrName>style.visibility</p:attrName>
                                        </p:attrNameLst>
                                      </p:cBhvr>
                                      <p:to>
                                        <p:strVal val="hidden"/>
                                      </p:to>
                                    </p:set>
                                  </p:childTnLst>
                                </p:cTn>
                              </p:par>
                              <p:par>
                                <p:cTn id="61" presetID="16" presetClass="exit" presetSubtype="21" fill="hold" grpId="1" nodeType="withEffect">
                                  <p:stCondLst>
                                    <p:cond delay="0"/>
                                  </p:stCondLst>
                                  <p:childTnLst>
                                    <p:animEffect transition="out" filter="barn(inVertical)">
                                      <p:cBhvr>
                                        <p:cTn id="62" dur="500"/>
                                        <p:tgtEl>
                                          <p:spTgt spid="8"/>
                                        </p:tgtEl>
                                      </p:cBhvr>
                                    </p:animEffect>
                                    <p:set>
                                      <p:cBhvr>
                                        <p:cTn id="63" dur="1" fill="hold">
                                          <p:stCondLst>
                                            <p:cond delay="499"/>
                                          </p:stCondLst>
                                        </p:cTn>
                                        <p:tgtEl>
                                          <p:spTgt spid="8"/>
                                        </p:tgtEl>
                                        <p:attrNameLst>
                                          <p:attrName>style.visibility</p:attrName>
                                        </p:attrNameLst>
                                      </p:cBhvr>
                                      <p:to>
                                        <p:strVal val="hidden"/>
                                      </p:to>
                                    </p:set>
                                  </p:childTnLst>
                                </p:cTn>
                              </p:par>
                              <p:par>
                                <p:cTn id="64" presetID="16" presetClass="exit" presetSubtype="21" fill="hold" grpId="1" nodeType="withEffect">
                                  <p:stCondLst>
                                    <p:cond delay="0"/>
                                  </p:stCondLst>
                                  <p:childTnLst>
                                    <p:animEffect transition="out" filter="barn(inVertical)">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par>
                                <p:cTn id="67" presetID="16" presetClass="exit" presetSubtype="21" fill="hold" grpId="1" nodeType="withEffect">
                                  <p:stCondLst>
                                    <p:cond delay="0"/>
                                  </p:stCondLst>
                                  <p:childTnLst>
                                    <p:animEffect transition="out" filter="barn(inVertical)">
                                      <p:cBhvr>
                                        <p:cTn id="68" dur="500"/>
                                        <p:tgtEl>
                                          <p:spTgt spid="10"/>
                                        </p:tgtEl>
                                      </p:cBhvr>
                                    </p:animEffect>
                                    <p:set>
                                      <p:cBhvr>
                                        <p:cTn id="69" dur="1" fill="hold">
                                          <p:stCondLst>
                                            <p:cond delay="499"/>
                                          </p:stCondLst>
                                        </p:cTn>
                                        <p:tgtEl>
                                          <p:spTgt spid="10"/>
                                        </p:tgtEl>
                                        <p:attrNameLst>
                                          <p:attrName>style.visibility</p:attrName>
                                        </p:attrNameLst>
                                      </p:cBhvr>
                                      <p:to>
                                        <p:strVal val="hidden"/>
                                      </p:to>
                                    </p:set>
                                  </p:childTnLst>
                                </p:cTn>
                              </p:par>
                              <p:par>
                                <p:cTn id="70" presetID="16" presetClass="exit" presetSubtype="21" fill="hold" grpId="1" nodeType="withEffect">
                                  <p:stCondLst>
                                    <p:cond delay="0"/>
                                  </p:stCondLst>
                                  <p:childTnLst>
                                    <p:animEffect transition="out" filter="barn(inVertical)">
                                      <p:cBhvr>
                                        <p:cTn id="71" dur="500"/>
                                        <p:tgtEl>
                                          <p:spTgt spid="11"/>
                                        </p:tgtEl>
                                      </p:cBhvr>
                                    </p:animEffect>
                                    <p:set>
                                      <p:cBhvr>
                                        <p:cTn id="72" dur="1" fill="hold">
                                          <p:stCondLst>
                                            <p:cond delay="499"/>
                                          </p:stCondLst>
                                        </p:cTn>
                                        <p:tgtEl>
                                          <p:spTgt spid="11"/>
                                        </p:tgtEl>
                                        <p:attrNameLst>
                                          <p:attrName>style.visibility</p:attrName>
                                        </p:attrNameLst>
                                      </p:cBhvr>
                                      <p:to>
                                        <p:strVal val="hidden"/>
                                      </p:to>
                                    </p:set>
                                  </p:childTnLst>
                                </p:cTn>
                              </p:par>
                              <p:par>
                                <p:cTn id="73" presetID="16" presetClass="exit" presetSubtype="21" fill="hold" grpId="1" nodeType="withEffect">
                                  <p:stCondLst>
                                    <p:cond delay="0"/>
                                  </p:stCondLst>
                                  <p:childTnLst>
                                    <p:animEffect transition="out" filter="barn(inVertical)">
                                      <p:cBhvr>
                                        <p:cTn id="74" dur="500"/>
                                        <p:tgtEl>
                                          <p:spTgt spid="12"/>
                                        </p:tgtEl>
                                      </p:cBhvr>
                                    </p:animEffect>
                                    <p:set>
                                      <p:cBhvr>
                                        <p:cTn id="75" dur="1" fill="hold">
                                          <p:stCondLst>
                                            <p:cond delay="499"/>
                                          </p:stCondLst>
                                        </p:cTn>
                                        <p:tgtEl>
                                          <p:spTgt spid="12"/>
                                        </p:tgtEl>
                                        <p:attrNameLst>
                                          <p:attrName>style.visibility</p:attrName>
                                        </p:attrNameLst>
                                      </p:cBhvr>
                                      <p:to>
                                        <p:strVal val="hidden"/>
                                      </p:to>
                                    </p:set>
                                  </p:childTnLst>
                                </p:cTn>
                              </p:par>
                              <p:par>
                                <p:cTn id="76" presetID="16" presetClass="exit" presetSubtype="21" fill="hold" grpId="1" nodeType="withEffect">
                                  <p:stCondLst>
                                    <p:cond delay="0"/>
                                  </p:stCondLst>
                                  <p:childTnLst>
                                    <p:animEffect transition="out" filter="barn(inVertical)">
                                      <p:cBhvr>
                                        <p:cTn id="77" dur="500"/>
                                        <p:tgtEl>
                                          <p:spTgt spid="13"/>
                                        </p:tgtEl>
                                      </p:cBhvr>
                                    </p:animEffect>
                                    <p:set>
                                      <p:cBhvr>
                                        <p:cTn id="78" dur="1" fill="hold">
                                          <p:stCondLst>
                                            <p:cond delay="499"/>
                                          </p:stCondLst>
                                        </p:cTn>
                                        <p:tgtEl>
                                          <p:spTgt spid="13"/>
                                        </p:tgtEl>
                                        <p:attrNameLst>
                                          <p:attrName>style.visibility</p:attrName>
                                        </p:attrNameLst>
                                      </p:cBhvr>
                                      <p:to>
                                        <p:strVal val="hidden"/>
                                      </p:to>
                                    </p:set>
                                  </p:childTnLst>
                                </p:cTn>
                              </p:par>
                              <p:par>
                                <p:cTn id="79" presetID="16" presetClass="exit" presetSubtype="21" fill="hold" grpId="1" nodeType="withEffect">
                                  <p:stCondLst>
                                    <p:cond delay="0"/>
                                  </p:stCondLst>
                                  <p:childTnLst>
                                    <p:animEffect transition="out" filter="barn(inVertical)">
                                      <p:cBhvr>
                                        <p:cTn id="80" dur="500"/>
                                        <p:tgtEl>
                                          <p:spTgt spid="14"/>
                                        </p:tgtEl>
                                      </p:cBhvr>
                                    </p:animEffect>
                                    <p:set>
                                      <p:cBhvr>
                                        <p:cTn id="81" dur="1" fill="hold">
                                          <p:stCondLst>
                                            <p:cond delay="499"/>
                                          </p:stCondLst>
                                        </p:cTn>
                                        <p:tgtEl>
                                          <p:spTgt spid="14"/>
                                        </p:tgtEl>
                                        <p:attrNameLst>
                                          <p:attrName>style.visibility</p:attrName>
                                        </p:attrNameLst>
                                      </p:cBhvr>
                                      <p:to>
                                        <p:strVal val="hidden"/>
                                      </p:to>
                                    </p:set>
                                  </p:childTnLst>
                                </p:cTn>
                              </p:par>
                              <p:par>
                                <p:cTn id="82" presetID="16" presetClass="exit" presetSubtype="21" fill="hold" grpId="1" nodeType="withEffect">
                                  <p:stCondLst>
                                    <p:cond delay="0"/>
                                  </p:stCondLst>
                                  <p:childTnLst>
                                    <p:animEffect transition="out" filter="barn(inVertical)">
                                      <p:cBhvr>
                                        <p:cTn id="83" dur="500"/>
                                        <p:tgtEl>
                                          <p:spTgt spid="15"/>
                                        </p:tgtEl>
                                      </p:cBhvr>
                                    </p:animEffect>
                                    <p:set>
                                      <p:cBhvr>
                                        <p:cTn id="84" dur="1" fill="hold">
                                          <p:stCondLst>
                                            <p:cond delay="499"/>
                                          </p:stCondLst>
                                        </p:cTn>
                                        <p:tgtEl>
                                          <p:spTgt spid="15"/>
                                        </p:tgtEl>
                                        <p:attrNameLst>
                                          <p:attrName>style.visibility</p:attrName>
                                        </p:attrNameLst>
                                      </p:cBhvr>
                                      <p:to>
                                        <p:strVal val="hidden"/>
                                      </p:to>
                                    </p:set>
                                  </p:childTnLst>
                                </p:cTn>
                              </p:par>
                              <p:par>
                                <p:cTn id="85" presetID="16" presetClass="exit" presetSubtype="21" fill="hold" grpId="1" nodeType="withEffect">
                                  <p:stCondLst>
                                    <p:cond delay="0"/>
                                  </p:stCondLst>
                                  <p:childTnLst>
                                    <p:animEffect transition="out" filter="barn(inVertical)">
                                      <p:cBhvr>
                                        <p:cTn id="86" dur="500"/>
                                        <p:tgtEl>
                                          <p:spTgt spid="16"/>
                                        </p:tgtEl>
                                      </p:cBhvr>
                                    </p:animEffect>
                                    <p:set>
                                      <p:cBhvr>
                                        <p:cTn id="87" dur="1" fill="hold">
                                          <p:stCondLst>
                                            <p:cond delay="499"/>
                                          </p:stCondLst>
                                        </p:cTn>
                                        <p:tgtEl>
                                          <p:spTgt spid="16"/>
                                        </p:tgtEl>
                                        <p:attrNameLst>
                                          <p:attrName>style.visibility</p:attrName>
                                        </p:attrNameLst>
                                      </p:cBhvr>
                                      <p:to>
                                        <p:strVal val="hidden"/>
                                      </p:to>
                                    </p:set>
                                  </p:childTnLst>
                                </p:cTn>
                              </p:par>
                              <p:par>
                                <p:cTn id="88" presetID="16" presetClass="exit" presetSubtype="21" fill="hold" grpId="1" nodeType="withEffect">
                                  <p:stCondLst>
                                    <p:cond delay="0"/>
                                  </p:stCondLst>
                                  <p:childTnLst>
                                    <p:animEffect transition="out" filter="barn(inVertical)">
                                      <p:cBhvr>
                                        <p:cTn id="89" dur="500"/>
                                        <p:tgtEl>
                                          <p:spTgt spid="17"/>
                                        </p:tgtEl>
                                      </p:cBhvr>
                                    </p:animEffect>
                                    <p:set>
                                      <p:cBhvr>
                                        <p:cTn id="90" dur="1" fill="hold">
                                          <p:stCondLst>
                                            <p:cond delay="499"/>
                                          </p:stCondLst>
                                        </p:cTn>
                                        <p:tgtEl>
                                          <p:spTgt spid="17"/>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500"/>
                                        <p:tgtEl>
                                          <p:spTgt spid="22"/>
                                        </p:tgtEl>
                                      </p:cBhvr>
                                    </p:animEffect>
                                  </p:childTnLst>
                                </p:cTn>
                              </p:par>
                              <p:par>
                                <p:cTn id="96" presetID="16" presetClass="exit" presetSubtype="21" fill="hold" grpId="1" nodeType="withEffect">
                                  <p:stCondLst>
                                    <p:cond delay="0"/>
                                  </p:stCondLst>
                                  <p:childTnLst>
                                    <p:animEffect transition="out" filter="barn(inVertical)">
                                      <p:cBhvr>
                                        <p:cTn id="97" dur="500"/>
                                        <p:tgtEl>
                                          <p:spTgt spid="22"/>
                                        </p:tgtEl>
                                      </p:cBhvr>
                                    </p:animEffect>
                                    <p:set>
                                      <p:cBhvr>
                                        <p:cTn id="98" dur="1" fill="hold">
                                          <p:stCondLst>
                                            <p:cond delay="499"/>
                                          </p:stCondLst>
                                        </p:cTn>
                                        <p:tgtEl>
                                          <p:spTgt spid="22"/>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grpId="0" nodeType="clickEffect">
                                  <p:stCondLst>
                                    <p:cond delay="0"/>
                                  </p:stCondLst>
                                  <p:childTnLst>
                                    <p:set>
                                      <p:cBhvr>
                                        <p:cTn id="102" dur="1" fill="hold">
                                          <p:stCondLst>
                                            <p:cond delay="0"/>
                                          </p:stCondLst>
                                        </p:cTn>
                                        <p:tgtEl>
                                          <p:spTgt spid="18"/>
                                        </p:tgtEl>
                                        <p:attrNameLst>
                                          <p:attrName>style.visibility</p:attrName>
                                        </p:attrNameLst>
                                      </p:cBhvr>
                                      <p:to>
                                        <p:strVal val="visible"/>
                                      </p:to>
                                    </p:set>
                                    <p:animEffect transition="in" filter="wipe(down)">
                                      <p:cBhvr>
                                        <p:cTn id="103" dur="500"/>
                                        <p:tgtEl>
                                          <p:spTgt spid="18"/>
                                        </p:tgtEl>
                                      </p:cBhvr>
                                    </p:animEffect>
                                  </p:childTnLst>
                                </p:cTn>
                              </p:par>
                            </p:childTnLst>
                          </p:cTn>
                        </p:par>
                      </p:childTnLst>
                    </p:cTn>
                  </p:par>
                  <p:par>
                    <p:cTn id="104" fill="hold">
                      <p:stCondLst>
                        <p:cond delay="indefinite"/>
                      </p:stCondLst>
                      <p:childTnLst>
                        <p:par>
                          <p:cTn id="105" fill="hold">
                            <p:stCondLst>
                              <p:cond delay="0"/>
                            </p:stCondLst>
                            <p:childTnLst>
                              <p:par>
                                <p:cTn id="106" presetID="1" presetClass="emph" presetSubtype="2" fill="hold" nodeType="clickEffect">
                                  <p:stCondLst>
                                    <p:cond delay="0"/>
                                  </p:stCondLst>
                                  <p:childTnLst>
                                    <p:animClr clrSpc="rgb" dir="cw">
                                      <p:cBhvr>
                                        <p:cTn id="107" dur="2000" fill="hold"/>
                                        <p:tgtEl>
                                          <p:spTgt spid="18"/>
                                        </p:tgtEl>
                                        <p:attrNameLst>
                                          <p:attrName>fillcolor</p:attrName>
                                        </p:attrNameLst>
                                      </p:cBhvr>
                                      <p:to>
                                        <a:schemeClr val="accent2"/>
                                      </p:to>
                                    </p:animClr>
                                    <p:set>
                                      <p:cBhvr>
                                        <p:cTn id="108" dur="2000" fill="hold"/>
                                        <p:tgtEl>
                                          <p:spTgt spid="18"/>
                                        </p:tgtEl>
                                        <p:attrNameLst>
                                          <p:attrName>fill.type</p:attrName>
                                        </p:attrNameLst>
                                      </p:cBhvr>
                                      <p:to>
                                        <p:strVal val="solid"/>
                                      </p:to>
                                    </p:set>
                                    <p:set>
                                      <p:cBhvr>
                                        <p:cTn id="109" dur="2000" fill="hold"/>
                                        <p:tgtEl>
                                          <p:spTgt spid="18"/>
                                        </p:tgtEl>
                                        <p:attrNameLst>
                                          <p:attrName>fill.on</p:attrName>
                                        </p:attrNameLst>
                                      </p:cBhvr>
                                      <p:to>
                                        <p:strVal val="true"/>
                                      </p:to>
                                    </p:se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grpId="0" nodeType="clickEffect">
                                  <p:stCondLst>
                                    <p:cond delay="0"/>
                                  </p:stCondLst>
                                  <p:childTnLst>
                                    <p:set>
                                      <p:cBhvr>
                                        <p:cTn id="113" dur="1" fill="hold">
                                          <p:stCondLst>
                                            <p:cond delay="0"/>
                                          </p:stCondLst>
                                        </p:cTn>
                                        <p:tgtEl>
                                          <p:spTgt spid="19"/>
                                        </p:tgtEl>
                                        <p:attrNameLst>
                                          <p:attrName>style.visibility</p:attrName>
                                        </p:attrNameLst>
                                      </p:cBhvr>
                                      <p:to>
                                        <p:strVal val="visible"/>
                                      </p:to>
                                    </p:set>
                                    <p:animEffect transition="in" filter="wipe(down)">
                                      <p:cBhvr>
                                        <p:cTn id="114" dur="500"/>
                                        <p:tgtEl>
                                          <p:spTgt spid="19"/>
                                        </p:tgtEl>
                                      </p:cBhvr>
                                    </p:animEffect>
                                  </p:childTnLst>
                                </p:cTn>
                              </p:par>
                            </p:childTnLst>
                          </p:cTn>
                        </p:par>
                      </p:childTnLst>
                    </p:cTn>
                  </p:par>
                  <p:par>
                    <p:cTn id="115" fill="hold">
                      <p:stCondLst>
                        <p:cond delay="indefinite"/>
                      </p:stCondLst>
                      <p:childTnLst>
                        <p:par>
                          <p:cTn id="116" fill="hold">
                            <p:stCondLst>
                              <p:cond delay="0"/>
                            </p:stCondLst>
                            <p:childTnLst>
                              <p:par>
                                <p:cTn id="117" presetID="1" presetClass="emph" presetSubtype="2" fill="hold" nodeType="clickEffect">
                                  <p:stCondLst>
                                    <p:cond delay="0"/>
                                  </p:stCondLst>
                                  <p:childTnLst>
                                    <p:animClr clrSpc="rgb" dir="cw">
                                      <p:cBhvr>
                                        <p:cTn id="118" dur="2000" fill="hold"/>
                                        <p:tgtEl>
                                          <p:spTgt spid="19"/>
                                        </p:tgtEl>
                                        <p:attrNameLst>
                                          <p:attrName>fillcolor</p:attrName>
                                        </p:attrNameLst>
                                      </p:cBhvr>
                                      <p:to>
                                        <a:schemeClr val="accent2"/>
                                      </p:to>
                                    </p:animClr>
                                    <p:set>
                                      <p:cBhvr>
                                        <p:cTn id="119" dur="2000" fill="hold"/>
                                        <p:tgtEl>
                                          <p:spTgt spid="19"/>
                                        </p:tgtEl>
                                        <p:attrNameLst>
                                          <p:attrName>fill.type</p:attrName>
                                        </p:attrNameLst>
                                      </p:cBhvr>
                                      <p:to>
                                        <p:strVal val="solid"/>
                                      </p:to>
                                    </p:set>
                                    <p:set>
                                      <p:cBhvr>
                                        <p:cTn id="120" dur="2000" fill="hold"/>
                                        <p:tgtEl>
                                          <p:spTgt spid="19"/>
                                        </p:tgtEl>
                                        <p:attrNameLst>
                                          <p:attrName>fill.on</p:attrName>
                                        </p:attrNameLst>
                                      </p:cBhvr>
                                      <p:to>
                                        <p:strVal val="true"/>
                                      </p:to>
                                    </p:set>
                                  </p:childTnLst>
                                </p:cTn>
                              </p:par>
                            </p:childTnLst>
                          </p:cTn>
                        </p:par>
                      </p:childTnLst>
                    </p:cTn>
                  </p:par>
                  <p:par>
                    <p:cTn id="121" fill="hold">
                      <p:stCondLst>
                        <p:cond delay="indefinite"/>
                      </p:stCondLst>
                      <p:childTnLst>
                        <p:par>
                          <p:cTn id="122" fill="hold">
                            <p:stCondLst>
                              <p:cond delay="0"/>
                            </p:stCondLst>
                            <p:childTnLst>
                              <p:par>
                                <p:cTn id="123" presetID="22" presetClass="entr" presetSubtype="4" fill="hold" grpId="0" nodeType="clickEffect">
                                  <p:stCondLst>
                                    <p:cond delay="0"/>
                                  </p:stCondLst>
                                  <p:childTnLst>
                                    <p:set>
                                      <p:cBhvr>
                                        <p:cTn id="124" dur="1" fill="hold">
                                          <p:stCondLst>
                                            <p:cond delay="0"/>
                                          </p:stCondLst>
                                        </p:cTn>
                                        <p:tgtEl>
                                          <p:spTgt spid="20"/>
                                        </p:tgtEl>
                                        <p:attrNameLst>
                                          <p:attrName>style.visibility</p:attrName>
                                        </p:attrNameLst>
                                      </p:cBhvr>
                                      <p:to>
                                        <p:strVal val="visible"/>
                                      </p:to>
                                    </p:set>
                                    <p:animEffect transition="in" filter="wipe(down)">
                                      <p:cBhvr>
                                        <p:cTn id="125" dur="500"/>
                                        <p:tgtEl>
                                          <p:spTgt spid="20"/>
                                        </p:tgtEl>
                                      </p:cBhvr>
                                    </p:animEffect>
                                  </p:childTnLst>
                                </p:cTn>
                              </p:par>
                            </p:childTnLst>
                          </p:cTn>
                        </p:par>
                      </p:childTnLst>
                    </p:cTn>
                  </p:par>
                  <p:par>
                    <p:cTn id="126" fill="hold">
                      <p:stCondLst>
                        <p:cond delay="indefinite"/>
                      </p:stCondLst>
                      <p:childTnLst>
                        <p:par>
                          <p:cTn id="127" fill="hold">
                            <p:stCondLst>
                              <p:cond delay="0"/>
                            </p:stCondLst>
                            <p:childTnLst>
                              <p:par>
                                <p:cTn id="128" presetID="1" presetClass="emph" presetSubtype="2" fill="hold" nodeType="clickEffect">
                                  <p:stCondLst>
                                    <p:cond delay="0"/>
                                  </p:stCondLst>
                                  <p:childTnLst>
                                    <p:animClr clrSpc="rgb" dir="cw">
                                      <p:cBhvr>
                                        <p:cTn id="129" dur="2000" fill="hold"/>
                                        <p:tgtEl>
                                          <p:spTgt spid="20"/>
                                        </p:tgtEl>
                                        <p:attrNameLst>
                                          <p:attrName>fillcolor</p:attrName>
                                        </p:attrNameLst>
                                      </p:cBhvr>
                                      <p:to>
                                        <a:schemeClr val="accent2"/>
                                      </p:to>
                                    </p:animClr>
                                    <p:set>
                                      <p:cBhvr>
                                        <p:cTn id="130" dur="2000" fill="hold"/>
                                        <p:tgtEl>
                                          <p:spTgt spid="20"/>
                                        </p:tgtEl>
                                        <p:attrNameLst>
                                          <p:attrName>fill.type</p:attrName>
                                        </p:attrNameLst>
                                      </p:cBhvr>
                                      <p:to>
                                        <p:strVal val="solid"/>
                                      </p:to>
                                    </p:set>
                                    <p:set>
                                      <p:cBhvr>
                                        <p:cTn id="131" dur="2000" fill="hold"/>
                                        <p:tgtEl>
                                          <p:spTgt spid="20"/>
                                        </p:tgtEl>
                                        <p:attrNameLst>
                                          <p:attrName>fill.on</p:attrName>
                                        </p:attrNameLst>
                                      </p:cBhvr>
                                      <p:to>
                                        <p:strVal val="true"/>
                                      </p:to>
                                    </p:set>
                                  </p:childTnLst>
                                </p:cTn>
                              </p:par>
                            </p:childTnLst>
                          </p:cTn>
                        </p:par>
                      </p:childTnLst>
                    </p:cTn>
                  </p:par>
                  <p:par>
                    <p:cTn id="132" fill="hold">
                      <p:stCondLst>
                        <p:cond delay="indefinite"/>
                      </p:stCondLst>
                      <p:childTnLst>
                        <p:par>
                          <p:cTn id="133" fill="hold">
                            <p:stCondLst>
                              <p:cond delay="0"/>
                            </p:stCondLst>
                            <p:childTnLst>
                              <p:par>
                                <p:cTn id="134" presetID="22" presetClass="entr" presetSubtype="4" fill="hold" grpId="0" nodeType="clickEffect">
                                  <p:stCondLst>
                                    <p:cond delay="0"/>
                                  </p:stCondLst>
                                  <p:childTnLst>
                                    <p:set>
                                      <p:cBhvr>
                                        <p:cTn id="135" dur="1" fill="hold">
                                          <p:stCondLst>
                                            <p:cond delay="0"/>
                                          </p:stCondLst>
                                        </p:cTn>
                                        <p:tgtEl>
                                          <p:spTgt spid="21"/>
                                        </p:tgtEl>
                                        <p:attrNameLst>
                                          <p:attrName>style.visibility</p:attrName>
                                        </p:attrNameLst>
                                      </p:cBhvr>
                                      <p:to>
                                        <p:strVal val="visible"/>
                                      </p:to>
                                    </p:set>
                                    <p:animEffect transition="in" filter="wipe(down)">
                                      <p:cBhvr>
                                        <p:cTn id="136" dur="500"/>
                                        <p:tgtEl>
                                          <p:spTgt spid="21"/>
                                        </p:tgtEl>
                                      </p:cBhvr>
                                    </p:animEffect>
                                  </p:childTnLst>
                                </p:cTn>
                              </p:par>
                            </p:childTnLst>
                          </p:cTn>
                        </p:par>
                      </p:childTnLst>
                    </p:cTn>
                  </p:par>
                  <p:par>
                    <p:cTn id="137" fill="hold">
                      <p:stCondLst>
                        <p:cond delay="indefinite"/>
                      </p:stCondLst>
                      <p:childTnLst>
                        <p:par>
                          <p:cTn id="138" fill="hold">
                            <p:stCondLst>
                              <p:cond delay="0"/>
                            </p:stCondLst>
                            <p:childTnLst>
                              <p:par>
                                <p:cTn id="139" presetID="1" presetClass="emph" presetSubtype="2" fill="hold" nodeType="clickEffect">
                                  <p:stCondLst>
                                    <p:cond delay="0"/>
                                  </p:stCondLst>
                                  <p:childTnLst>
                                    <p:animClr clrSpc="rgb" dir="cw">
                                      <p:cBhvr>
                                        <p:cTn id="140" dur="2000" fill="hold"/>
                                        <p:tgtEl>
                                          <p:spTgt spid="21"/>
                                        </p:tgtEl>
                                        <p:attrNameLst>
                                          <p:attrName>fillcolor</p:attrName>
                                        </p:attrNameLst>
                                      </p:cBhvr>
                                      <p:to>
                                        <a:schemeClr val="accent2"/>
                                      </p:to>
                                    </p:animClr>
                                    <p:set>
                                      <p:cBhvr>
                                        <p:cTn id="141" dur="2000" fill="hold"/>
                                        <p:tgtEl>
                                          <p:spTgt spid="21"/>
                                        </p:tgtEl>
                                        <p:attrNameLst>
                                          <p:attrName>fill.type</p:attrName>
                                        </p:attrNameLst>
                                      </p:cBhvr>
                                      <p:to>
                                        <p:strVal val="solid"/>
                                      </p:to>
                                    </p:set>
                                    <p:set>
                                      <p:cBhvr>
                                        <p:cTn id="142" dur="2000" fill="hold"/>
                                        <p:tgtEl>
                                          <p:spTgt spid="21"/>
                                        </p:tgtEl>
                                        <p:attrNameLst>
                                          <p:attrName>fill.on</p:attrName>
                                        </p:attrNameLst>
                                      </p:cBhvr>
                                      <p:to>
                                        <p:strVal val="true"/>
                                      </p:to>
                                    </p:set>
                                  </p:childTnLst>
                                </p:cTn>
                              </p:par>
                            </p:childTnLst>
                          </p:cTn>
                        </p:par>
                      </p:childTnLst>
                    </p:cTn>
                  </p:par>
                  <p:par>
                    <p:cTn id="143" fill="hold">
                      <p:stCondLst>
                        <p:cond delay="indefinite"/>
                      </p:stCondLst>
                      <p:childTnLst>
                        <p:par>
                          <p:cTn id="144" fill="hold">
                            <p:stCondLst>
                              <p:cond delay="0"/>
                            </p:stCondLst>
                            <p:childTnLst>
                              <p:par>
                                <p:cTn id="145" presetID="22" presetClass="entr" presetSubtype="4" fill="hold" grpId="0" nodeType="clickEffect">
                                  <p:stCondLst>
                                    <p:cond delay="0"/>
                                  </p:stCondLst>
                                  <p:childTnLst>
                                    <p:set>
                                      <p:cBhvr>
                                        <p:cTn id="146" dur="1" fill="hold">
                                          <p:stCondLst>
                                            <p:cond delay="0"/>
                                          </p:stCondLst>
                                        </p:cTn>
                                        <p:tgtEl>
                                          <p:spTgt spid="23"/>
                                        </p:tgtEl>
                                        <p:attrNameLst>
                                          <p:attrName>style.visibility</p:attrName>
                                        </p:attrNameLst>
                                      </p:cBhvr>
                                      <p:to>
                                        <p:strVal val="visible"/>
                                      </p:to>
                                    </p:set>
                                    <p:animEffect transition="in" filter="wipe(down)">
                                      <p:cBhvr>
                                        <p:cTn id="147" dur="500"/>
                                        <p:tgtEl>
                                          <p:spTgt spid="23"/>
                                        </p:tgtEl>
                                      </p:cBhvr>
                                    </p:animEffect>
                                  </p:childTnLst>
                                </p:cTn>
                              </p:par>
                            </p:childTnLst>
                          </p:cTn>
                        </p:par>
                      </p:childTnLst>
                    </p:cTn>
                  </p:par>
                  <p:par>
                    <p:cTn id="148" fill="hold">
                      <p:stCondLst>
                        <p:cond delay="indefinite"/>
                      </p:stCondLst>
                      <p:childTnLst>
                        <p:par>
                          <p:cTn id="149" fill="hold">
                            <p:stCondLst>
                              <p:cond delay="0"/>
                            </p:stCondLst>
                            <p:childTnLst>
                              <p:par>
                                <p:cTn id="150" presetID="1" presetClass="emph" presetSubtype="2" fill="hold" nodeType="clickEffect">
                                  <p:stCondLst>
                                    <p:cond delay="0"/>
                                  </p:stCondLst>
                                  <p:childTnLst>
                                    <p:animClr clrSpc="rgb" dir="cw">
                                      <p:cBhvr>
                                        <p:cTn id="151" dur="2000" fill="hold"/>
                                        <p:tgtEl>
                                          <p:spTgt spid="23"/>
                                        </p:tgtEl>
                                        <p:attrNameLst>
                                          <p:attrName>fillcolor</p:attrName>
                                        </p:attrNameLst>
                                      </p:cBhvr>
                                      <p:to>
                                        <a:schemeClr val="accent2"/>
                                      </p:to>
                                    </p:animClr>
                                    <p:set>
                                      <p:cBhvr>
                                        <p:cTn id="152" dur="2000" fill="hold"/>
                                        <p:tgtEl>
                                          <p:spTgt spid="23"/>
                                        </p:tgtEl>
                                        <p:attrNameLst>
                                          <p:attrName>fill.type</p:attrName>
                                        </p:attrNameLst>
                                      </p:cBhvr>
                                      <p:to>
                                        <p:strVal val="solid"/>
                                      </p:to>
                                    </p:set>
                                    <p:set>
                                      <p:cBhvr>
                                        <p:cTn id="153" dur="2000" fill="hold"/>
                                        <p:tgtEl>
                                          <p:spTgt spid="2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p:bldP spid="19" grpId="0"/>
      <p:bldP spid="20" grpId="0"/>
      <p:bldP spid="21" grpId="0"/>
      <p:bldP spid="22" grpId="0" animBg="1"/>
      <p:bldP spid="22" grpId="1" animBg="1"/>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62+] Children Background Images on WallpaperSafari"/>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 y="1"/>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3362111" y="939015"/>
            <a:ext cx="5432658" cy="1021352"/>
            <a:chOff x="3568352" y="2594608"/>
            <a:chExt cx="5760641" cy="1195255"/>
          </a:xfrm>
        </p:grpSpPr>
        <p:sp>
          <p:nvSpPr>
            <p:cNvPr id="2" name="Wave 1"/>
            <p:cNvSpPr/>
            <p:nvPr/>
          </p:nvSpPr>
          <p:spPr>
            <a:xfrm>
              <a:off x="3568352" y="2594608"/>
              <a:ext cx="5760641" cy="1195255"/>
            </a:xfrm>
            <a:prstGeom prst="wav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66698"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3" name="文本框 6"/>
            <p:cNvSpPr txBox="1">
              <a:spLocks noChangeArrowheads="1"/>
            </p:cNvSpPr>
            <p:nvPr/>
          </p:nvSpPr>
          <p:spPr bwMode="auto">
            <a:xfrm>
              <a:off x="4197684" y="2765359"/>
              <a:ext cx="4429966" cy="756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ctr" defTabSz="513195"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VNI-Avo" pitchFamily="2" charset="0"/>
                  <a:ea typeface="华康海报体W12(P)" panose="040B0C00000000000000" pitchFamily="82" charset="-122"/>
                  <a:cs typeface="+mn-cs"/>
                </a:rPr>
                <a:t>Luyeän</a:t>
              </a:r>
              <a:r>
                <a:rPr kumimoji="0" lang="en-US" altLang="zh-CN" sz="3600" b="1" i="0" u="none" strike="noStrike" kern="1200" cap="none" spc="0" normalizeH="0" baseline="0" noProof="0" dirty="0">
                  <a:ln>
                    <a:noFill/>
                  </a:ln>
                  <a:solidFill>
                    <a:prstClr val="black"/>
                  </a:solidFill>
                  <a:effectLst/>
                  <a:uLnTx/>
                  <a:uFillTx/>
                  <a:latin typeface="VNI-Avo" pitchFamily="2" charset="0"/>
                  <a:ea typeface="华康海报体W12(P)" panose="040B0C00000000000000" pitchFamily="82" charset="-122"/>
                  <a:cs typeface="+mn-cs"/>
                </a:rPr>
                <a:t> </a:t>
              </a:r>
              <a:r>
                <a:rPr kumimoji="0" lang="en-US" altLang="zh-CN" sz="3600" b="1" i="0" u="none" strike="noStrike" kern="1200" cap="none" spc="0" normalizeH="0" baseline="0" noProof="0" dirty="0" err="1">
                  <a:ln>
                    <a:noFill/>
                  </a:ln>
                  <a:solidFill>
                    <a:prstClr val="black"/>
                  </a:solidFill>
                  <a:effectLst/>
                  <a:uLnTx/>
                  <a:uFillTx/>
                  <a:latin typeface="VNI-Avo" pitchFamily="2" charset="0"/>
                  <a:ea typeface="华康海报体W12(P)" panose="040B0C00000000000000" pitchFamily="82" charset="-122"/>
                  <a:cs typeface="+mn-cs"/>
                </a:rPr>
                <a:t>ñoïc</a:t>
              </a:r>
              <a:r>
                <a:rPr kumimoji="0" lang="en-US" altLang="zh-CN" sz="3600" b="1" i="0" u="none" strike="noStrike" kern="1200" cap="none" spc="0" normalizeH="0" baseline="0" noProof="0" dirty="0">
                  <a:ln>
                    <a:noFill/>
                  </a:ln>
                  <a:solidFill>
                    <a:prstClr val="black"/>
                  </a:solidFill>
                  <a:effectLst/>
                  <a:uLnTx/>
                  <a:uFillTx/>
                  <a:latin typeface="VNI-Avo" pitchFamily="2" charset="0"/>
                  <a:ea typeface="华康海报体W12(P)" panose="040B0C00000000000000" pitchFamily="82" charset="-122"/>
                  <a:cs typeface="+mn-cs"/>
                </a:rPr>
                <a:t> </a:t>
              </a:r>
              <a:r>
                <a:rPr kumimoji="0" lang="en-US" altLang="zh-CN" sz="3600" b="1" i="0" u="none" strike="noStrike" kern="1200" cap="none" spc="0" normalizeH="0" baseline="0" noProof="0" dirty="0" err="1">
                  <a:ln>
                    <a:noFill/>
                  </a:ln>
                  <a:solidFill>
                    <a:prstClr val="black"/>
                  </a:solidFill>
                  <a:effectLst/>
                  <a:uLnTx/>
                  <a:uFillTx/>
                  <a:latin typeface="VNI-Avo" pitchFamily="2" charset="0"/>
                  <a:ea typeface="华康海报体W12(P)" panose="040B0C00000000000000" pitchFamily="82" charset="-122"/>
                  <a:cs typeface="+mn-cs"/>
                </a:rPr>
                <a:t>töø</a:t>
              </a:r>
              <a:r>
                <a:rPr kumimoji="0" lang="en-US" altLang="zh-CN" sz="3600" b="1" i="0" u="none" strike="noStrike" kern="1200" cap="none" spc="0" normalizeH="0" baseline="0" noProof="0" dirty="0">
                  <a:ln>
                    <a:noFill/>
                  </a:ln>
                  <a:solidFill>
                    <a:prstClr val="black"/>
                  </a:solidFill>
                  <a:effectLst/>
                  <a:uLnTx/>
                  <a:uFillTx/>
                  <a:latin typeface="VNI-Avo" pitchFamily="2" charset="0"/>
                  <a:ea typeface="华康海报体W12(P)" panose="040B0C00000000000000" pitchFamily="82" charset="-122"/>
                  <a:cs typeface="+mn-cs"/>
                </a:rPr>
                <a:t> </a:t>
              </a:r>
              <a:r>
                <a:rPr kumimoji="0" lang="en-US" altLang="zh-CN" sz="3600" b="1" i="0" u="none" strike="noStrike" kern="1200" cap="none" spc="0" normalizeH="0" baseline="0" noProof="0" dirty="0" err="1">
                  <a:ln>
                    <a:noFill/>
                  </a:ln>
                  <a:solidFill>
                    <a:prstClr val="black"/>
                  </a:solidFill>
                  <a:effectLst/>
                  <a:uLnTx/>
                  <a:uFillTx/>
                  <a:latin typeface="VNI-Avo" pitchFamily="2" charset="0"/>
                  <a:ea typeface="华康海报体W12(P)" panose="040B0C00000000000000" pitchFamily="82" charset="-122"/>
                  <a:cs typeface="+mn-cs"/>
                </a:rPr>
                <a:t>khoù</a:t>
              </a:r>
              <a:endParaRPr kumimoji="0" lang="zh-CN" altLang="en-US" sz="3600" b="1" i="0" u="none" strike="noStrike" kern="1200" cap="none" spc="0" normalizeH="0" baseline="0" noProof="0" dirty="0">
                <a:ln>
                  <a:noFill/>
                </a:ln>
                <a:solidFill>
                  <a:prstClr val="black"/>
                </a:solidFill>
                <a:effectLst/>
                <a:uLnTx/>
                <a:uFillTx/>
                <a:latin typeface="VNI-Avo" pitchFamily="2" charset="0"/>
                <a:ea typeface="华康海报体W12(P)" panose="040B0C00000000000000" pitchFamily="82" charset="-122"/>
                <a:cs typeface="+mn-cs"/>
              </a:endParaRPr>
            </a:p>
          </p:txBody>
        </p:sp>
      </p:grpSp>
      <p:sp>
        <p:nvSpPr>
          <p:cNvPr id="5" name="TextBox 4"/>
          <p:cNvSpPr txBox="1"/>
          <p:nvPr/>
        </p:nvSpPr>
        <p:spPr>
          <a:xfrm>
            <a:off x="1499673" y="2540828"/>
            <a:ext cx="3164091" cy="724287"/>
          </a:xfrm>
          <a:prstGeom prst="rect">
            <a:avLst/>
          </a:prstGeom>
          <a:noFill/>
        </p:spPr>
        <p:txBody>
          <a:bodyPr wrap="square" lIns="92437" tIns="46221" rIns="92437" bIns="46221" rtlCol="0">
            <a:spAutoFit/>
          </a:bodyPr>
          <a:lstStyle/>
          <a:p>
            <a:pPr marL="0" marR="0" lvl="0" indent="0" algn="l" defTabSz="966698" rtl="0" eaLnBrk="1" fontAlgn="auto" latinLnBrk="0" hangingPunct="1">
              <a:lnSpc>
                <a:spcPct val="100000"/>
              </a:lnSpc>
              <a:spcBef>
                <a:spcPts val="0"/>
              </a:spcBef>
              <a:spcAft>
                <a:spcPts val="0"/>
              </a:spcAft>
              <a:buClrTx/>
              <a:buSzTx/>
              <a:buFontTx/>
              <a:buNone/>
              <a:tabLst/>
              <a:defRPr/>
            </a:pPr>
            <a:r>
              <a:rPr kumimoji="0" lang="en-US" sz="4100" b="1" i="0" u="none" strike="noStrike" kern="1200" cap="none" spc="0" normalizeH="0" baseline="0" noProof="0">
                <a:ln>
                  <a:noFill/>
                </a:ln>
                <a:solidFill>
                  <a:srgbClr val="FF0000"/>
                </a:solidFill>
                <a:effectLst/>
                <a:uLnTx/>
                <a:uFillTx/>
                <a:latin typeface="VNI-Avo" pitchFamily="2" charset="0"/>
                <a:ea typeface="+mn-ea"/>
                <a:cs typeface="+mn-cs"/>
              </a:rPr>
              <a:t>s</a:t>
            </a:r>
            <a:r>
              <a:rPr kumimoji="0" lang="en-US" sz="4100" b="1" i="0" u="none" strike="noStrike" kern="1200" cap="none" spc="0" normalizeH="0" baseline="0" noProof="0" smtClean="0">
                <a:ln>
                  <a:noFill/>
                </a:ln>
                <a:solidFill>
                  <a:srgbClr val="FF0000"/>
                </a:solidFill>
                <a:effectLst/>
                <a:uLnTx/>
                <a:uFillTx/>
                <a:latin typeface="VNI-Avo" pitchFamily="2" charset="0"/>
                <a:ea typeface="+mn-ea"/>
                <a:cs typeface="+mn-cs"/>
              </a:rPr>
              <a:t>aùng sôùm</a:t>
            </a:r>
            <a:endParaRPr kumimoji="0" lang="en-US" sz="4100" b="1" i="0" u="none" strike="noStrike" kern="1200" cap="none" spc="0" normalizeH="0" baseline="0" noProof="0" dirty="0">
              <a:ln>
                <a:noFill/>
              </a:ln>
              <a:solidFill>
                <a:srgbClr val="FF0000"/>
              </a:solidFill>
              <a:effectLst/>
              <a:uLnTx/>
              <a:uFillTx/>
              <a:latin typeface="VNI-Avo" pitchFamily="2" charset="0"/>
              <a:ea typeface="+mn-ea"/>
              <a:cs typeface="+mn-cs"/>
            </a:endParaRPr>
          </a:p>
        </p:txBody>
      </p:sp>
      <p:sp>
        <p:nvSpPr>
          <p:cNvPr id="12" name="TextBox 11"/>
          <p:cNvSpPr txBox="1"/>
          <p:nvPr/>
        </p:nvSpPr>
        <p:spPr>
          <a:xfrm>
            <a:off x="6828825" y="2628971"/>
            <a:ext cx="3164091" cy="724287"/>
          </a:xfrm>
          <a:prstGeom prst="rect">
            <a:avLst/>
          </a:prstGeom>
          <a:noFill/>
        </p:spPr>
        <p:txBody>
          <a:bodyPr wrap="square" lIns="92437" tIns="46221" rIns="92437" bIns="46221" rtlCol="0">
            <a:spAutoFit/>
          </a:bodyPr>
          <a:lstStyle/>
          <a:p>
            <a:pPr marL="0" marR="0" lvl="0" indent="0" algn="l" defTabSz="966698" rtl="0" eaLnBrk="1" fontAlgn="auto" latinLnBrk="0" hangingPunct="1">
              <a:lnSpc>
                <a:spcPct val="100000"/>
              </a:lnSpc>
              <a:spcBef>
                <a:spcPts val="0"/>
              </a:spcBef>
              <a:spcAft>
                <a:spcPts val="0"/>
              </a:spcAft>
              <a:buClrTx/>
              <a:buSzTx/>
              <a:buFontTx/>
              <a:buNone/>
              <a:tabLst/>
              <a:defRPr/>
            </a:pPr>
            <a:r>
              <a:rPr kumimoji="0" lang="en-US" sz="4100" b="1" i="0" u="none" strike="noStrike" kern="1200" cap="none" spc="0" normalizeH="0" baseline="0" noProof="0">
                <a:ln>
                  <a:noFill/>
                </a:ln>
                <a:solidFill>
                  <a:srgbClr val="FF0000"/>
                </a:solidFill>
                <a:effectLst/>
                <a:uLnTx/>
                <a:uFillTx/>
                <a:latin typeface="VNI-Avo" pitchFamily="2" charset="0"/>
                <a:ea typeface="+mn-ea"/>
                <a:cs typeface="+mn-cs"/>
              </a:rPr>
              <a:t>v</a:t>
            </a:r>
            <a:r>
              <a:rPr kumimoji="0" lang="en-US" sz="4100" b="1" i="0" u="none" strike="noStrike" kern="1200" cap="none" spc="0" normalizeH="0" baseline="0" noProof="0" smtClean="0">
                <a:ln>
                  <a:noFill/>
                </a:ln>
                <a:solidFill>
                  <a:srgbClr val="FF0000"/>
                </a:solidFill>
                <a:effectLst/>
                <a:uLnTx/>
                <a:uFillTx/>
                <a:latin typeface="VNI-Avo" pitchFamily="2" charset="0"/>
                <a:ea typeface="+mn-ea"/>
                <a:cs typeface="+mn-cs"/>
              </a:rPr>
              <a:t>öôøn hoa</a:t>
            </a:r>
            <a:endParaRPr kumimoji="0" lang="en-US" sz="4100" b="1" i="0" u="none" strike="noStrike" kern="1200" cap="none" spc="0" normalizeH="0" baseline="0" noProof="0" dirty="0">
              <a:ln>
                <a:noFill/>
              </a:ln>
              <a:solidFill>
                <a:srgbClr val="FF0000"/>
              </a:solidFill>
              <a:effectLst/>
              <a:uLnTx/>
              <a:uFillTx/>
              <a:latin typeface="VNI-Avo" pitchFamily="2" charset="0"/>
              <a:ea typeface="+mn-ea"/>
              <a:cs typeface="+mn-cs"/>
            </a:endParaRPr>
          </a:p>
        </p:txBody>
      </p:sp>
      <p:sp>
        <p:nvSpPr>
          <p:cNvPr id="13" name="TextBox 12"/>
          <p:cNvSpPr txBox="1"/>
          <p:nvPr/>
        </p:nvSpPr>
        <p:spPr>
          <a:xfrm>
            <a:off x="1424433" y="4231537"/>
            <a:ext cx="3164091" cy="724485"/>
          </a:xfrm>
          <a:prstGeom prst="rect">
            <a:avLst/>
          </a:prstGeom>
          <a:noFill/>
        </p:spPr>
        <p:txBody>
          <a:bodyPr wrap="square" lIns="92437" tIns="46221" rIns="92437" bIns="46221" rtlCol="0">
            <a:spAutoFit/>
          </a:bodyPr>
          <a:lstStyle/>
          <a:p>
            <a:pPr marL="0" marR="0" lvl="0" indent="0" algn="l" defTabSz="966698" rtl="0" eaLnBrk="1" fontAlgn="auto" latinLnBrk="0" hangingPunct="1">
              <a:lnSpc>
                <a:spcPct val="100000"/>
              </a:lnSpc>
              <a:spcBef>
                <a:spcPts val="0"/>
              </a:spcBef>
              <a:spcAft>
                <a:spcPts val="0"/>
              </a:spcAft>
              <a:buClrTx/>
              <a:buSzTx/>
              <a:buFontTx/>
              <a:buNone/>
              <a:tabLst/>
              <a:defRPr/>
            </a:pPr>
            <a:r>
              <a:rPr kumimoji="0" lang="en-US" sz="4100" b="1" i="0" u="none" strike="noStrike" kern="1200" cap="none" spc="0" normalizeH="0" baseline="0" noProof="0" smtClean="0">
                <a:ln>
                  <a:noFill/>
                </a:ln>
                <a:solidFill>
                  <a:srgbClr val="FF0000"/>
                </a:solidFill>
                <a:effectLst/>
                <a:uLnTx/>
                <a:uFillTx/>
                <a:latin typeface="VNI-Avo" pitchFamily="2" charset="0"/>
                <a:ea typeface="+mn-ea"/>
                <a:cs typeface="+mn-cs"/>
              </a:rPr>
              <a:t>tröôøng</a:t>
            </a:r>
            <a:endParaRPr kumimoji="0" lang="en-US" sz="4100" b="1" i="0" u="none" strike="noStrike" kern="1200" cap="none" spc="0" normalizeH="0" baseline="0" noProof="0" dirty="0">
              <a:ln>
                <a:noFill/>
              </a:ln>
              <a:solidFill>
                <a:srgbClr val="FF0000"/>
              </a:solidFill>
              <a:effectLst/>
              <a:uLnTx/>
              <a:uFillTx/>
              <a:latin typeface="VNI-Avo" pitchFamily="2" charset="0"/>
              <a:ea typeface="+mn-ea"/>
              <a:cs typeface="+mn-cs"/>
            </a:endParaRPr>
          </a:p>
        </p:txBody>
      </p:sp>
      <p:sp>
        <p:nvSpPr>
          <p:cNvPr id="14" name="TextBox 13"/>
          <p:cNvSpPr txBox="1"/>
          <p:nvPr/>
        </p:nvSpPr>
        <p:spPr>
          <a:xfrm>
            <a:off x="6834517" y="4195603"/>
            <a:ext cx="3164091" cy="724287"/>
          </a:xfrm>
          <a:prstGeom prst="rect">
            <a:avLst/>
          </a:prstGeom>
          <a:noFill/>
        </p:spPr>
        <p:txBody>
          <a:bodyPr wrap="square" lIns="92437" tIns="46221" rIns="92437" bIns="46221" rtlCol="0">
            <a:spAutoFit/>
          </a:bodyPr>
          <a:lstStyle/>
          <a:p>
            <a:pPr marL="0" marR="0" lvl="0" indent="0" algn="l" defTabSz="966698" rtl="0" eaLnBrk="1" fontAlgn="auto" latinLnBrk="0" hangingPunct="1">
              <a:lnSpc>
                <a:spcPct val="100000"/>
              </a:lnSpc>
              <a:spcBef>
                <a:spcPts val="0"/>
              </a:spcBef>
              <a:spcAft>
                <a:spcPts val="0"/>
              </a:spcAft>
              <a:buClrTx/>
              <a:buSzTx/>
              <a:buFontTx/>
              <a:buNone/>
              <a:tabLst/>
              <a:defRPr/>
            </a:pPr>
            <a:r>
              <a:rPr kumimoji="0" lang="en-US" sz="4100" b="1" i="0" u="none" strike="noStrike" kern="1200" cap="none" spc="0" normalizeH="0" baseline="0" noProof="0">
                <a:ln>
                  <a:noFill/>
                </a:ln>
                <a:solidFill>
                  <a:srgbClr val="FF0000"/>
                </a:solidFill>
                <a:effectLst/>
                <a:uLnTx/>
                <a:uFillTx/>
                <a:latin typeface="VNI-Avo" pitchFamily="2" charset="0"/>
                <a:ea typeface="+mn-ea"/>
                <a:cs typeface="+mn-cs"/>
              </a:rPr>
              <a:t>b</a:t>
            </a:r>
            <a:r>
              <a:rPr kumimoji="0" lang="en-US" sz="4100" b="1" i="0" u="none" strike="noStrike" kern="1200" cap="none" spc="0" normalizeH="0" baseline="0" noProof="0" smtClean="0">
                <a:ln>
                  <a:noFill/>
                </a:ln>
                <a:solidFill>
                  <a:srgbClr val="FF0000"/>
                </a:solidFill>
                <a:effectLst/>
                <a:uLnTx/>
                <a:uFillTx/>
                <a:latin typeface="VNI-Avo" pitchFamily="2" charset="0"/>
                <a:ea typeface="+mn-ea"/>
                <a:cs typeface="+mn-cs"/>
              </a:rPr>
              <a:t>aên khoaên</a:t>
            </a:r>
            <a:endParaRPr kumimoji="0" lang="en-US" sz="4100" b="1" i="0" u="none" strike="noStrike" kern="1200" cap="none" spc="0" normalizeH="0" baseline="0" noProof="0" dirty="0">
              <a:ln>
                <a:noFill/>
              </a:ln>
              <a:solidFill>
                <a:srgbClr val="FF0000"/>
              </a:solidFill>
              <a:effectLst/>
              <a:uLnTx/>
              <a:uFillTx/>
              <a:latin typeface="VNI-Avo" pitchFamily="2" charset="0"/>
              <a:ea typeface="+mn-ea"/>
              <a:cs typeface="+mn-cs"/>
            </a:endParaRPr>
          </a:p>
        </p:txBody>
      </p:sp>
      <p:sp>
        <p:nvSpPr>
          <p:cNvPr id="10" name="TextBox 9"/>
          <p:cNvSpPr txBox="1"/>
          <p:nvPr/>
        </p:nvSpPr>
        <p:spPr>
          <a:xfrm>
            <a:off x="3928055" y="5522380"/>
            <a:ext cx="3907100" cy="724287"/>
          </a:xfrm>
          <a:prstGeom prst="rect">
            <a:avLst/>
          </a:prstGeom>
          <a:noFill/>
        </p:spPr>
        <p:txBody>
          <a:bodyPr wrap="square" lIns="92437" tIns="46221" rIns="92437" bIns="46221" rtlCol="0">
            <a:spAutoFit/>
          </a:bodyPr>
          <a:lstStyle/>
          <a:p>
            <a:pPr marL="0" marR="0" lvl="0" indent="0" algn="l" defTabSz="966698" rtl="0" eaLnBrk="1" fontAlgn="auto" latinLnBrk="0" hangingPunct="1">
              <a:lnSpc>
                <a:spcPct val="100000"/>
              </a:lnSpc>
              <a:spcBef>
                <a:spcPts val="0"/>
              </a:spcBef>
              <a:spcAft>
                <a:spcPts val="0"/>
              </a:spcAft>
              <a:buClrTx/>
              <a:buSzTx/>
              <a:buFontTx/>
              <a:buNone/>
              <a:tabLst/>
              <a:defRPr/>
            </a:pPr>
            <a:r>
              <a:rPr kumimoji="0" lang="en-US" sz="4100" b="1" i="0" u="none" strike="noStrike" kern="1200" cap="none" spc="0" normalizeH="0" baseline="0" noProof="0">
                <a:ln>
                  <a:noFill/>
                </a:ln>
                <a:solidFill>
                  <a:srgbClr val="FF0000"/>
                </a:solidFill>
                <a:effectLst/>
                <a:uLnTx/>
                <a:uFillTx/>
                <a:latin typeface="VNI-Avo" pitchFamily="2" charset="0"/>
                <a:ea typeface="+mn-ea"/>
                <a:cs typeface="+mn-cs"/>
              </a:rPr>
              <a:t>n</a:t>
            </a:r>
            <a:r>
              <a:rPr kumimoji="0" lang="en-US" sz="4100" b="1" i="0" u="none" strike="noStrike" kern="1200" cap="none" spc="0" normalizeH="0" baseline="0" noProof="0" smtClean="0">
                <a:ln>
                  <a:noFill/>
                </a:ln>
                <a:solidFill>
                  <a:srgbClr val="FF0000"/>
                </a:solidFill>
                <a:effectLst/>
                <a:uLnTx/>
                <a:uFillTx/>
                <a:latin typeface="VNI-Avo" pitchFamily="2" charset="0"/>
                <a:ea typeface="+mn-ea"/>
                <a:cs typeface="+mn-cs"/>
              </a:rPr>
              <a:t>hoeûn mieäng</a:t>
            </a:r>
            <a:endParaRPr kumimoji="0" lang="en-US" sz="4100" b="1" i="0" u="none" strike="noStrike" kern="1200" cap="none" spc="0" normalizeH="0" baseline="0" noProof="0" dirty="0">
              <a:ln>
                <a:noFill/>
              </a:ln>
              <a:solidFill>
                <a:srgbClr val="FF0000"/>
              </a:solidFill>
              <a:effectLst/>
              <a:uLnTx/>
              <a:uFillTx/>
              <a:latin typeface="VNI-Avo" pitchFamily="2" charset="0"/>
              <a:ea typeface="+mn-ea"/>
              <a:cs typeface="+mn-cs"/>
            </a:endParaRPr>
          </a:p>
        </p:txBody>
      </p:sp>
    </p:spTree>
    <p:extLst>
      <p:ext uri="{BB962C8B-B14F-4D97-AF65-F5344CB8AC3E}">
        <p14:creationId xmlns:p14="http://schemas.microsoft.com/office/powerpoint/2010/main" val="187082342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486210&quot;&gt;&lt;property id=&quot;20148&quot; value=&quot;5&quot;/&gt;&lt;property id=&quot;20300&quot; value=&quot;Slide 2&quot;/&gt;&lt;property id=&quot;20307&quot; value=&quot;276&quot;/&gt;&lt;/object&gt;&lt;object type=&quot;3&quot; unique_id=&quot;490133&quot;&gt;&lt;property id=&quot;20148&quot; value=&quot;5&quot;/&gt;&lt;property id=&quot;20300&quot; value=&quot;Slide 6&quot;/&gt;&lt;property id=&quot;20307&quot; value=&quot;287&quot;/&gt;&lt;/object&gt;&lt;object type=&quot;3&quot; unique_id=&quot;493711&quot;&gt;&lt;property id=&quot;20148&quot; value=&quot;5&quot;/&gt;&lt;property id=&quot;20300&quot; value=&quot;Slide 14&quot;/&gt;&lt;property id=&quot;20307&quot; value=&quot;291&quot;/&gt;&lt;/object&gt;&lt;object type=&quot;3&quot; unique_id=&quot;493998&quot;&gt;&lt;property id=&quot;20148&quot; value=&quot;5&quot;/&gt;&lt;property id=&quot;20300&quot; value=&quot;Slide 28&quot;/&gt;&lt;property id=&quot;20307&quot; value=&quot;293&quot;/&gt;&lt;/object&gt;&lt;object type=&quot;3&quot; unique_id=&quot;493999&quot;&gt;&lt;property id=&quot;20148&quot; value=&quot;5&quot;/&gt;&lt;property id=&quot;20300&quot; value=&quot;Slide 35&quot;/&gt;&lt;property id=&quot;20307&quot; value=&quot;292&quot;/&gt;&lt;/object&gt;&lt;object type=&quot;3&quot; unique_id=&quot;494171&quot;&gt;&lt;property id=&quot;20148&quot; value=&quot;5&quot;/&gt;&lt;property id=&quot;20300&quot; value=&quot;Slide 1 - &amp;quot;+&amp;quot;&quot;/&gt;&lt;property id=&quot;20307&quot; value=&quot;295&quot;/&gt;&lt;/object&gt;&lt;object type=&quot;3&quot; unique_id=&quot;494410&quot;&gt;&lt;property id=&quot;20148&quot; value=&quot;5&quot;/&gt;&lt;property id=&quot;20300&quot; value=&quot;Slide 4&quot;/&gt;&lt;property id=&quot;20307&quot; value=&quot;296&quot;/&gt;&lt;/object&gt;&lt;object type=&quot;3&quot; unique_id=&quot;494625&quot;&gt;&lt;property id=&quot;20148&quot; value=&quot;5&quot;/&gt;&lt;property id=&quot;20300&quot; value=&quot;Slide 5&quot;/&gt;&lt;property id=&quot;20307&quot; value=&quot;298&quot;/&gt;&lt;/object&gt;&lt;object type=&quot;3&quot; unique_id=&quot;494856&quot;&gt;&lt;property id=&quot;20148&quot; value=&quot;5&quot;/&gt;&lt;property id=&quot;20300&quot; value=&quot;Slide 3&quot;/&gt;&lt;property id=&quot;20307&quot; value=&quot;299&quot;/&gt;&lt;/object&gt;&lt;object type=&quot;3&quot; unique_id=&quot;494922&quot;&gt;&lt;property id=&quot;20148&quot; value=&quot;5&quot;/&gt;&lt;property id=&quot;20300&quot; value=&quot;Slide 7&quot;/&gt;&lt;property id=&quot;20307&quot; value=&quot;300&quot;/&gt;&lt;/object&gt;&lt;object type=&quot;3&quot; unique_id=&quot;495119&quot;&gt;&lt;property id=&quot;20148&quot; value=&quot;5&quot;/&gt;&lt;property id=&quot;20300&quot; value=&quot;Slide 8&quot;/&gt;&lt;property id=&quot;20307&quot; value=&quot;301&quot;/&gt;&lt;/object&gt;&lt;object type=&quot;3&quot; unique_id=&quot;495494&quot;&gt;&lt;property id=&quot;20148&quot; value=&quot;5&quot;/&gt;&lt;property id=&quot;20300&quot; value=&quot;Slide 9&quot;/&gt;&lt;property id=&quot;20307&quot; value=&quot;302&quot;/&gt;&lt;/object&gt;&lt;object type=&quot;3&quot; unique_id=&quot;495495&quot;&gt;&lt;property id=&quot;20148&quot; value=&quot;5&quot;/&gt;&lt;property id=&quot;20300&quot; value=&quot;Slide 13&quot;/&gt;&lt;property id=&quot;20307&quot; value=&quot;303&quot;/&gt;&lt;/object&gt;&lt;object type=&quot;3&quot; unique_id=&quot;495644&quot;&gt;&lt;property id=&quot;20148&quot; value=&quot;5&quot;/&gt;&lt;property id=&quot;20300&quot; value=&quot;Slide 11&quot;/&gt;&lt;property id=&quot;20307&quot; value=&quot;306&quot;/&gt;&lt;/object&gt;&lt;object type=&quot;3&quot; unique_id=&quot;495645&quot;&gt;&lt;property id=&quot;20148&quot; value=&quot;5&quot;/&gt;&lt;property id=&quot;20300&quot; value=&quot;Slide 12&quot;/&gt;&lt;property id=&quot;20307&quot; value=&quot;307&quot;/&gt;&lt;/object&gt;&lt;object type=&quot;3&quot; unique_id=&quot;495713&quot;&gt;&lt;property id=&quot;20148&quot; value=&quot;5&quot;/&gt;&lt;property id=&quot;20300&quot; value=&quot;Slide 10&quot;/&gt;&lt;property id=&quot;20307&quot; value=&quot;308&quot;/&gt;&lt;/object&gt;&lt;object type=&quot;3&quot; unique_id=&quot;496557&quot;&gt;&lt;property id=&quot;20148&quot; value=&quot;5&quot;/&gt;&lt;property id=&quot;20300&quot; value=&quot;Slide 19&quot;/&gt;&lt;property id=&quot;20307&quot; value=&quot;309&quot;/&gt;&lt;/object&gt;&lt;object type=&quot;3&quot; unique_id=&quot;496558&quot;&gt;&lt;property id=&quot;20148&quot; value=&quot;5&quot;/&gt;&lt;property id=&quot;20300&quot; value=&quot;Slide 20&quot;/&gt;&lt;property id=&quot;20307&quot; value=&quot;310&quot;/&gt;&lt;/object&gt;&lt;object type=&quot;3&quot; unique_id=&quot;496788&quot;&gt;&lt;property id=&quot;20148&quot; value=&quot;5&quot;/&gt;&lt;property id=&quot;20300&quot; value=&quot;Slide 21&quot;/&gt;&lt;property id=&quot;20307&quot; value=&quot;313&quot;/&gt;&lt;/object&gt;&lt;object type=&quot;3&quot; unique_id=&quot;497034&quot;&gt;&lt;property id=&quot;20148&quot; value=&quot;5&quot;/&gt;&lt;property id=&quot;20300&quot; value=&quot;Slide 22&quot;/&gt;&lt;property id=&quot;20307&quot; value=&quot;314&quot;/&gt;&lt;/object&gt;&lt;object type=&quot;3&quot; unique_id=&quot;497457&quot;&gt;&lt;property id=&quot;20148&quot; value=&quot;5&quot;/&gt;&lt;property id=&quot;20300&quot; value=&quot;Slide 23&quot;/&gt;&lt;property id=&quot;20307&quot; value=&quot;315&quot;/&gt;&lt;/object&gt;&lt;object type=&quot;3&quot; unique_id=&quot;497692&quot;&gt;&lt;property id=&quot;20148&quot; value=&quot;5&quot;/&gt;&lt;property id=&quot;20300&quot; value=&quot;Slide 24&quot;/&gt;&lt;property id=&quot;20307&quot; value=&quot;316&quot;/&gt;&lt;/object&gt;&lt;object type=&quot;3&quot; unique_id=&quot;497828&quot;&gt;&lt;property id=&quot;20148&quot; value=&quot;5&quot;/&gt;&lt;property id=&quot;20300&quot; value=&quot;Slide 27&quot;/&gt;&lt;property id=&quot;20307&quot; value=&quot;317&quot;/&gt;&lt;/object&gt;&lt;object type=&quot;3&quot; unique_id=&quot;497913&quot;&gt;&lt;property id=&quot;20148&quot; value=&quot;5&quot;/&gt;&lt;property id=&quot;20300&quot; value=&quot;Slide 25&quot;/&gt;&lt;property id=&quot;20307&quot; value=&quot;318&quot;/&gt;&lt;/object&gt;&lt;object type=&quot;3&quot; unique_id=&quot;498077&quot;&gt;&lt;property id=&quot;20148&quot; value=&quot;5&quot;/&gt;&lt;property id=&quot;20300&quot; value=&quot;Slide 15&quot;/&gt;&lt;property id=&quot;20307&quot; value=&quot;319&quot;/&gt;&lt;/object&gt;&lt;object type=&quot;3&quot; unique_id=&quot;498078&quot;&gt;&lt;property id=&quot;20148&quot; value=&quot;5&quot;/&gt;&lt;property id=&quot;20300&quot; value=&quot;Slide 16&quot;/&gt;&lt;property id=&quot;20307&quot; value=&quot;320&quot;/&gt;&lt;/object&gt;&lt;object type=&quot;3&quot; unique_id=&quot;498080&quot;&gt;&lt;property id=&quot;20148&quot; value=&quot;5&quot;/&gt;&lt;property id=&quot;20300&quot; value=&quot;Slide 18&quot;/&gt;&lt;property id=&quot;20307&quot; value=&quot;322&quot;/&gt;&lt;/object&gt;&lt;object type=&quot;3&quot; unique_id=&quot;498389&quot;&gt;&lt;property id=&quot;20148&quot; value=&quot;5&quot;/&gt;&lt;property id=&quot;20300&quot; value=&quot;Slide 26&quot;/&gt;&lt;property id=&quot;20307&quot; value=&quot;323&quot;/&gt;&lt;/object&gt;&lt;object type=&quot;3&quot; unique_id=&quot;498545&quot;&gt;&lt;property id=&quot;20148&quot; value=&quot;5&quot;/&gt;&lt;property id=&quot;20300&quot; value=&quot;Slide 17&quot;/&gt;&lt;property id=&quot;20307&quot; value=&quot;324&quot;/&gt;&lt;/object&gt;&lt;object type=&quot;3&quot; unique_id=&quot;498817&quot;&gt;&lt;property id=&quot;20148&quot; value=&quot;5&quot;/&gt;&lt;property id=&quot;20300&quot; value=&quot;Slide 29 - &amp;quot;TRÒ CHƠI: HÁI DÂU&amp;quot;&quot;/&gt;&lt;property id=&quot;20307&quot; value=&quot;325&quot;/&gt;&lt;/object&gt;&lt;object type=&quot;3&quot; unique_id=&quot;498818&quot;&gt;&lt;property id=&quot;20148&quot; value=&quot;5&quot;/&gt;&lt;property id=&quot;20300&quot; value=&quot;Slide 30&quot;/&gt;&lt;property id=&quot;20307&quot; value=&quot;326&quot;/&gt;&lt;/object&gt;&lt;object type=&quot;3&quot; unique_id=&quot;498819&quot;&gt;&lt;property id=&quot;20148&quot; value=&quot;5&quot;/&gt;&lt;property id=&quot;20300&quot; value=&quot;Slide 31&quot;/&gt;&lt;property id=&quot;20307&quot; value=&quot;327&quot;/&gt;&lt;/object&gt;&lt;object type=&quot;3&quot; unique_id=&quot;498820&quot;&gt;&lt;property id=&quot;20148&quot; value=&quot;5&quot;/&gt;&lt;property id=&quot;20300&quot; value=&quot;Slide 32&quot;/&gt;&lt;property id=&quot;20307&quot; value=&quot;328&quot;/&gt;&lt;/object&gt;&lt;object type=&quot;3&quot; unique_id=&quot;498821&quot;&gt;&lt;property id=&quot;20148&quot; value=&quot;5&quot;/&gt;&lt;property id=&quot;20300&quot; value=&quot;Slide 33&quot;/&gt;&lt;property id=&quot;20307&quot; value=&quot;329&quot;/&gt;&lt;/object&gt;&lt;object type=&quot;3&quot; unique_id=&quot;498822&quot;&gt;&lt;property id=&quot;20148&quot; value=&quot;5&quot;/&gt;&lt;property id=&quot;20300&quot; value=&quot;Slide 34&quot;/&gt;&lt;property id=&quot;20307&quot; value=&quot;330&quot;/&gt;&lt;/object&gt;&lt;/object&gt;&lt;object type=&quot;8&quot; unique_id=&quot;10032&quot;&gt;&lt;/object&gt;&lt;/object&gt;&lt;/database&gt;"/>
  <p:tag name="SECTOMILLISECCONVERTED"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ample">
  <a:themeElements>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fontScheme name="微软雅黑 Arial">
      <a:majorFont>
        <a:latin typeface="Arial Black"/>
        <a:ea typeface="微软雅黑"/>
        <a:cs typeface=""/>
      </a:majorFont>
      <a:minorFont>
        <a:latin typeface="Arial"/>
        <a:ea typeface="微软雅黑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800100" rtl="0" eaLnBrk="1" fontAlgn="base" latinLnBrk="0" hangingPunct="1">
          <a:lnSpc>
            <a:spcPct val="100000"/>
          </a:lnSpc>
          <a:spcBef>
            <a:spcPct val="0"/>
          </a:spcBef>
          <a:spcAft>
            <a:spcPct val="0"/>
          </a:spcAft>
          <a:buClrTx/>
          <a:buSzTx/>
          <a:buFontTx/>
          <a:buNone/>
          <a:defRPr kumimoji="0" lang="en-US" altLang="zh-CN" sz="1500" b="1"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spDef>
    <a:ln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800100" rtl="0" eaLnBrk="1" fontAlgn="base" latinLnBrk="0" hangingPunct="1">
          <a:lnSpc>
            <a:spcPct val="100000"/>
          </a:lnSpc>
          <a:spcBef>
            <a:spcPct val="0"/>
          </a:spcBef>
          <a:spcAft>
            <a:spcPct val="0"/>
          </a:spcAft>
          <a:buClrTx/>
          <a:buSzTx/>
          <a:buFontTx/>
          <a:buNone/>
          <a:defRPr kumimoji="0" lang="en-US" altLang="zh-CN" sz="1500" b="1"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lnDef>
  </a:objectDefaults>
  <a:extraClrSchemeLst>
    <a:extraClrScheme>
      <a:clrScheme name="sample 1">
        <a:dk1>
          <a:srgbClr val="1A3E86"/>
        </a:dk1>
        <a:lt1>
          <a:srgbClr val="C1CFDD"/>
        </a:lt1>
        <a:dk2>
          <a:srgbClr val="000000"/>
        </a:dk2>
        <a:lt2>
          <a:srgbClr val="B2B2B2"/>
        </a:lt2>
        <a:accent1>
          <a:srgbClr val="4AAAC0"/>
        </a:accent1>
        <a:accent2>
          <a:srgbClr val="6600FF"/>
        </a:accent2>
        <a:accent3>
          <a:srgbClr val="DDE4EB"/>
        </a:accent3>
        <a:accent4>
          <a:srgbClr val="143472"/>
        </a:accent4>
        <a:accent5>
          <a:srgbClr val="B1D2DC"/>
        </a:accent5>
        <a:accent6>
          <a:srgbClr val="5C00E7"/>
        </a:accent6>
        <a:hlink>
          <a:srgbClr val="006699"/>
        </a:hlink>
        <a:folHlink>
          <a:srgbClr val="3366CC"/>
        </a:folHlink>
      </a:clrScheme>
      <a:clrMap bg1="lt1" tx1="dk1" bg2="lt2" tx2="dk2" accent1="accent1" accent2="accent2" accent3="accent3" accent4="accent4" accent5="accent5" accent6="accent6" hlink="hlink" folHlink="folHlink"/>
    </a:extraClrScheme>
    <a:extraClrScheme>
      <a:clrScheme name="sample 2">
        <a:dk1>
          <a:srgbClr val="2B166E"/>
        </a:dk1>
        <a:lt1>
          <a:srgbClr val="AADBFC"/>
        </a:lt1>
        <a:dk2>
          <a:srgbClr val="003366"/>
        </a:dk2>
        <a:lt2>
          <a:srgbClr val="B2B2B2"/>
        </a:lt2>
        <a:accent1>
          <a:srgbClr val="19B17B"/>
        </a:accent1>
        <a:accent2>
          <a:srgbClr val="E57B1B"/>
        </a:accent2>
        <a:accent3>
          <a:srgbClr val="D2EAFD"/>
        </a:accent3>
        <a:accent4>
          <a:srgbClr val="23115D"/>
        </a:accent4>
        <a:accent5>
          <a:srgbClr val="ABD5BF"/>
        </a:accent5>
        <a:accent6>
          <a:srgbClr val="CF6F17"/>
        </a:accent6>
        <a:hlink>
          <a:srgbClr val="0066CC"/>
        </a:hlink>
        <a:folHlink>
          <a:srgbClr val="8C71B9"/>
        </a:folHlink>
      </a:clrScheme>
      <a:clrMap bg1="lt1" tx1="dk1" bg2="lt2" tx2="dk2" accent1="accent1" accent2="accent2" accent3="accent3" accent4="accent4" accent5="accent5" accent6="accent6" hlink="hlink" folHlink="folHlink"/>
    </a:extraClrScheme>
    <a:extraClrScheme>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613</TotalTime>
  <Words>198</Words>
  <Application>Microsoft Office PowerPoint</Application>
  <PresentationFormat>Widescreen</PresentationFormat>
  <Paragraphs>82</Paragraphs>
  <Slides>15</Slides>
  <Notes>6</Notes>
  <HiddenSlides>0</HiddenSlides>
  <MMClips>4</MMClips>
  <ScaleCrop>false</ScaleCrop>
  <HeadingPairs>
    <vt:vector size="6" baseType="variant">
      <vt:variant>
        <vt:lpstr>Fonts Used</vt:lpstr>
      </vt:variant>
      <vt:variant>
        <vt:i4>18</vt:i4>
      </vt:variant>
      <vt:variant>
        <vt:lpstr>Theme</vt:lpstr>
      </vt:variant>
      <vt:variant>
        <vt:i4>12</vt:i4>
      </vt:variant>
      <vt:variant>
        <vt:lpstr>Slide Titles</vt:lpstr>
      </vt:variant>
      <vt:variant>
        <vt:i4>15</vt:i4>
      </vt:variant>
    </vt:vector>
  </HeadingPairs>
  <TitlesOfParts>
    <vt:vector size="45" baseType="lpstr">
      <vt:lpstr>맑은 고딕</vt:lpstr>
      <vt:lpstr>微软雅黑</vt:lpstr>
      <vt:lpstr>宋体</vt:lpstr>
      <vt:lpstr>宋体</vt:lpstr>
      <vt:lpstr>微软雅黑 Light</vt:lpstr>
      <vt:lpstr>Arial</vt:lpstr>
      <vt:lpstr>Arial Black</vt:lpstr>
      <vt:lpstr>Arial Rounded MT Bold</vt:lpstr>
      <vt:lpstr>Calibri</vt:lpstr>
      <vt:lpstr>Calibri Light</vt:lpstr>
      <vt:lpstr>等线</vt:lpstr>
      <vt:lpstr>黑体</vt:lpstr>
      <vt:lpstr>Times New Roman</vt:lpstr>
      <vt:lpstr>Verdana</vt:lpstr>
      <vt:lpstr>VNI-Avo</vt:lpstr>
      <vt:lpstr>Wingdings</vt:lpstr>
      <vt:lpstr>华康海报体W12(P)</vt:lpstr>
      <vt:lpstr>方正宋刻本秀楷简体</vt:lpstr>
      <vt:lpstr>Office 主题​​</vt:lpstr>
      <vt:lpstr>4_Office 主题​​</vt:lpstr>
      <vt:lpstr>5_Office 主题​​</vt:lpstr>
      <vt:lpstr>sample</vt:lpstr>
      <vt:lpstr>2_Office 主题​​</vt:lpstr>
      <vt:lpstr>1_Office Theme</vt:lpstr>
      <vt:lpstr>9_Office Theme</vt:lpstr>
      <vt:lpstr>6_Office Theme</vt:lpstr>
      <vt:lpstr>Office 主题</vt:lpstr>
      <vt:lpstr>Office Theme</vt:lpstr>
      <vt:lpstr>3_Office 主题​​</vt:lpstr>
      <vt:lpstr>3_Office Theme</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Nhàn</dc:creator>
  <cp:lastModifiedBy>ADMIN</cp:lastModifiedBy>
  <cp:revision>197</cp:revision>
  <dcterms:created xsi:type="dcterms:W3CDTF">2021-01-11T01:39:47Z</dcterms:created>
  <dcterms:modified xsi:type="dcterms:W3CDTF">2026-01-31T11:33:00Z</dcterms:modified>
</cp:coreProperties>
</file>