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1" r:id="rId2"/>
    <p:sldId id="295" r:id="rId3"/>
    <p:sldId id="370" r:id="rId4"/>
    <p:sldId id="377" r:id="rId5"/>
    <p:sldId id="378" r:id="rId6"/>
    <p:sldId id="379" r:id="rId7"/>
    <p:sldId id="380" r:id="rId8"/>
    <p:sldId id="395" r:id="rId9"/>
    <p:sldId id="371" r:id="rId10"/>
    <p:sldId id="3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C2F"/>
    <a:srgbClr val="00ADEE"/>
    <a:srgbClr val="0070C0"/>
    <a:srgbClr val="EE1D25"/>
    <a:srgbClr val="71BF44"/>
    <a:srgbClr val="F17E9C"/>
    <a:srgbClr val="EE3F2F"/>
    <a:srgbClr val="008D77"/>
    <a:srgbClr val="F99C1D"/>
    <a:srgbClr val="EC0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4C846-631E-595C-5A44-01278E994525}" v="6" dt="2024-06-06T14:17:40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0526" autoAdjust="0"/>
  </p:normalViewPr>
  <p:slideViewPr>
    <p:cSldViewPr snapToGrid="0">
      <p:cViewPr varScale="1">
        <p:scale>
          <a:sx n="62" d="100"/>
          <a:sy n="62" d="100"/>
        </p:scale>
        <p:origin x="116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 Minh Anh" userId="S::anhvm@dtp-education.com::626b9af5-f1f2-4cb8-b4ed-564496d2fae3" providerId="AD" clId="Web-{1034C846-631E-595C-5A44-01278E994525}"/>
    <pc:docChg chg="delSld">
      <pc:chgData name="Vu Minh Anh" userId="S::anhvm@dtp-education.com::626b9af5-f1f2-4cb8-b4ed-564496d2fae3" providerId="AD" clId="Web-{1034C846-631E-595C-5A44-01278E994525}" dt="2024-06-06T14:17:40.718" v="3"/>
      <pc:docMkLst>
        <pc:docMk/>
      </pc:docMkLst>
      <pc:sldChg chg="del">
        <pc:chgData name="Vu Minh Anh" userId="S::anhvm@dtp-education.com::626b9af5-f1f2-4cb8-b4ed-564496d2fae3" providerId="AD" clId="Web-{1034C846-631E-595C-5A44-01278E994525}" dt="2024-06-06T14:17:40.718" v="3"/>
        <pc:sldMkLst>
          <pc:docMk/>
          <pc:sldMk cId="448293862" sldId="306"/>
        </pc:sldMkLst>
      </pc:sldChg>
      <pc:sldChg chg="del">
        <pc:chgData name="Vu Minh Anh" userId="S::anhvm@dtp-education.com::626b9af5-f1f2-4cb8-b4ed-564496d2fae3" providerId="AD" clId="Web-{1034C846-631E-595C-5A44-01278E994525}" dt="2024-06-06T14:17:40.718" v="2"/>
        <pc:sldMkLst>
          <pc:docMk/>
          <pc:sldMk cId="3280165181" sldId="394"/>
        </pc:sldMkLst>
      </pc:sldChg>
    </pc:docChg>
  </pc:docChgLst>
  <pc:docChgLst>
    <pc:chgData name="Phan Van Rieu (Hugo)" userId="032e726b-b6b7-45df-b0ca-e82fb010a48a" providerId="ADAL" clId="{7F35DB05-2211-483D-AC3B-FF021F24BCAB}"/>
    <pc:docChg chg="undo custSel modSld modMainMaster">
      <pc:chgData name="Phan Van Rieu (Hugo)" userId="032e726b-b6b7-45df-b0ca-e82fb010a48a" providerId="ADAL" clId="{7F35DB05-2211-483D-AC3B-FF021F24BCAB}" dt="2024-06-06T15:14:11.832" v="175" actId="14100"/>
      <pc:docMkLst>
        <pc:docMk/>
      </pc:docMkLst>
      <pc:sldChg chg="delSp modSp mod">
        <pc:chgData name="Phan Van Rieu (Hugo)" userId="032e726b-b6b7-45df-b0ca-e82fb010a48a" providerId="ADAL" clId="{7F35DB05-2211-483D-AC3B-FF021F24BCAB}" dt="2024-06-06T14:58:30.410" v="29" actId="20577"/>
        <pc:sldMkLst>
          <pc:docMk/>
          <pc:sldMk cId="1722845285" sldId="292"/>
        </pc:sldMkLst>
        <pc:spChg chg="mod">
          <ac:chgData name="Phan Van Rieu (Hugo)" userId="032e726b-b6b7-45df-b0ca-e82fb010a48a" providerId="ADAL" clId="{7F35DB05-2211-483D-AC3B-FF021F24BCAB}" dt="2024-06-06T14:58:30.410" v="29" actId="20577"/>
          <ac:spMkLst>
            <pc:docMk/>
            <pc:sldMk cId="1722845285" sldId="292"/>
            <ac:spMk id="3" creationId="{82EC6ABD-C075-B69A-CA70-66AB707D32DC}"/>
          </ac:spMkLst>
        </pc:spChg>
        <pc:picChg chg="del">
          <ac:chgData name="Phan Van Rieu (Hugo)" userId="032e726b-b6b7-45df-b0ca-e82fb010a48a" providerId="ADAL" clId="{7F35DB05-2211-483D-AC3B-FF021F24BCAB}" dt="2024-06-06T14:58:09.207" v="2" actId="478"/>
          <ac:picMkLst>
            <pc:docMk/>
            <pc:sldMk cId="1722845285" sldId="292"/>
            <ac:picMk id="10" creationId="{2936571E-3401-CC82-B290-F9666651CC6B}"/>
          </ac:picMkLst>
        </pc:picChg>
        <pc:picChg chg="del">
          <ac:chgData name="Phan Van Rieu (Hugo)" userId="032e726b-b6b7-45df-b0ca-e82fb010a48a" providerId="ADAL" clId="{7F35DB05-2211-483D-AC3B-FF021F24BCAB}" dt="2024-06-06T14:58:08.152" v="1" actId="478"/>
          <ac:picMkLst>
            <pc:docMk/>
            <pc:sldMk cId="1722845285" sldId="292"/>
            <ac:picMk id="14" creationId="{AEAE57DA-3AAC-4E62-9118-9D2795EA3993}"/>
          </ac:picMkLst>
        </pc:picChg>
      </pc:sldChg>
      <pc:sldChg chg="addSp delSp modSp mod">
        <pc:chgData name="Phan Van Rieu (Hugo)" userId="032e726b-b6b7-45df-b0ca-e82fb010a48a" providerId="ADAL" clId="{7F35DB05-2211-483D-AC3B-FF021F24BCAB}" dt="2024-06-06T15:13:58.353" v="174" actId="478"/>
        <pc:sldMkLst>
          <pc:docMk/>
          <pc:sldMk cId="3835039231" sldId="382"/>
        </pc:sldMkLst>
        <pc:spChg chg="add del mod">
          <ac:chgData name="Phan Van Rieu (Hugo)" userId="032e726b-b6b7-45df-b0ca-e82fb010a48a" providerId="ADAL" clId="{7F35DB05-2211-483D-AC3B-FF021F24BCAB}" dt="2024-06-06T15:13:55.383" v="172" actId="478"/>
          <ac:spMkLst>
            <pc:docMk/>
            <pc:sldMk cId="3835039231" sldId="382"/>
            <ac:spMk id="8" creationId="{1268BD1D-5AFC-4556-BDC9-3AF1B58EDD4D}"/>
          </ac:spMkLst>
        </pc:spChg>
        <pc:spChg chg="add del">
          <ac:chgData name="Phan Van Rieu (Hugo)" userId="032e726b-b6b7-45df-b0ca-e82fb010a48a" providerId="ADAL" clId="{7F35DB05-2211-483D-AC3B-FF021F24BCAB}" dt="2024-06-06T15:13:51.667" v="171" actId="478"/>
          <ac:spMkLst>
            <pc:docMk/>
            <pc:sldMk cId="3835039231" sldId="382"/>
            <ac:spMk id="15" creationId="{B2EE5E14-3316-6E95-5E53-E9E3A7D4817C}"/>
          </ac:spMkLst>
        </pc:spChg>
        <pc:cxnChg chg="add del mod">
          <ac:chgData name="Phan Van Rieu (Hugo)" userId="032e726b-b6b7-45df-b0ca-e82fb010a48a" providerId="ADAL" clId="{7F35DB05-2211-483D-AC3B-FF021F24BCAB}" dt="2024-06-06T15:13:56.586" v="173" actId="478"/>
          <ac:cxnSpMkLst>
            <pc:docMk/>
            <pc:sldMk cId="3835039231" sldId="382"/>
            <ac:cxnSpMk id="11" creationId="{14718C57-7221-41CB-9CFA-60E4119C2899}"/>
          </ac:cxnSpMkLst>
        </pc:cxnChg>
        <pc:cxnChg chg="add del mod">
          <ac:chgData name="Phan Van Rieu (Hugo)" userId="032e726b-b6b7-45df-b0ca-e82fb010a48a" providerId="ADAL" clId="{7F35DB05-2211-483D-AC3B-FF021F24BCAB}" dt="2024-06-06T15:13:58.353" v="174" actId="478"/>
          <ac:cxnSpMkLst>
            <pc:docMk/>
            <pc:sldMk cId="3835039231" sldId="382"/>
            <ac:cxnSpMk id="31" creationId="{C336A98A-E8EC-48E1-B421-B6786FD232F5}"/>
          </ac:cxnSpMkLst>
        </pc:cxnChg>
      </pc:sldChg>
      <pc:sldMasterChg chg="modSldLayout">
        <pc:chgData name="Phan Van Rieu (Hugo)" userId="032e726b-b6b7-45df-b0ca-e82fb010a48a" providerId="ADAL" clId="{7F35DB05-2211-483D-AC3B-FF021F24BCAB}" dt="2024-06-06T15:14:11.832" v="175" actId="14100"/>
        <pc:sldMasterMkLst>
          <pc:docMk/>
          <pc:sldMasterMk cId="4062688086" sldId="2147483648"/>
        </pc:sldMasterMkLst>
        <pc:sldLayoutChg chg="modSp mod">
          <pc:chgData name="Phan Van Rieu (Hugo)" userId="032e726b-b6b7-45df-b0ca-e82fb010a48a" providerId="ADAL" clId="{7F35DB05-2211-483D-AC3B-FF021F24BCAB}" dt="2024-06-06T15:14:11.832" v="175" actId="14100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Phan Van Rieu (Hugo)" userId="032e726b-b6b7-45df-b0ca-e82fb010a48a" providerId="ADAL" clId="{7F35DB05-2211-483D-AC3B-FF021F24BCAB}" dt="2024-06-06T15:14:11.832" v="175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4455-001F-44D0-B3C0-CDA3FCB1364D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7127-2422-482B-9029-F07EC39DE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7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4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7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35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04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00" y="1332"/>
            <a:ext cx="12204800" cy="59570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EE1D25"/>
          </a:solidFill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ADEE"/>
          </a:solidFill>
          <a:ln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A4168-D31A-47B1-8962-E6EE4FC68D20}"/>
              </a:ext>
            </a:extLst>
          </p:cNvPr>
          <p:cNvSpPr txBox="1"/>
          <p:nvPr userDrawn="1"/>
        </p:nvSpPr>
        <p:spPr>
          <a:xfrm>
            <a:off x="8886497" y="77000"/>
            <a:ext cx="328521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1.1 – Page 68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microsoft.com/office/2007/relationships/media" Target="../media/media3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0" Type="http://schemas.openxmlformats.org/officeDocument/2006/relationships/audio" Target="../media/media2.mp3"/><Relationship Id="rId4" Type="http://schemas.openxmlformats.org/officeDocument/2006/relationships/audio" Target="../media/media6.mp3"/><Relationship Id="rId9" Type="http://schemas.microsoft.com/office/2007/relationships/media" Target="../media/media2.mp3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8E860C-428E-4DC8-A968-756189F64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75CB36-4595-2219-8D62-52780EE945A6}"/>
              </a:ext>
            </a:extLst>
          </p:cNvPr>
          <p:cNvSpPr/>
          <p:nvPr/>
        </p:nvSpPr>
        <p:spPr>
          <a:xfrm>
            <a:off x="5530101" y="3200401"/>
            <a:ext cx="61513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Unit 5 – Where I Live</a:t>
            </a:r>
          </a:p>
          <a:p>
            <a:pPr algn="ctr"/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1</a:t>
            </a:r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.1 - 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Page 68</a:t>
            </a:r>
            <a:endParaRPr lang="en-US" sz="4400" b="1" cap="none" spc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DD536B-A9BC-F78C-65CC-5A0AF2A761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id="{5389F578-7A0A-87AC-C8B1-5E831BD5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A5C6D3-B1B2-0F80-2CB1-76BC311CF8A8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974676-5AA9-4ED8-A02A-818FB36D0785}"/>
              </a:ext>
            </a:extLst>
          </p:cNvPr>
          <p:cNvGrpSpPr/>
          <p:nvPr/>
        </p:nvGrpSpPr>
        <p:grpSpPr>
          <a:xfrm>
            <a:off x="-178489" y="6296163"/>
            <a:ext cx="12370489" cy="595704"/>
            <a:chOff x="-178490" y="6296163"/>
            <a:chExt cx="12370489" cy="595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D0470-7C3D-4850-92F8-1AB0AEEE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6296163"/>
              <a:ext cx="12192000" cy="5957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A13BD0-5E1A-4C17-A89D-E4294106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3F48D2-42AA-4BDD-9DF7-215BB496F539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DEE"/>
            </a:solidFill>
            <a:ln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2576C1-6462-4C55-A804-C308BBDE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23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9373342" y="-72338"/>
            <a:ext cx="2843372" cy="719030"/>
          </a:xfrm>
          <a:prstGeom prst="rect">
            <a:avLst/>
          </a:prstGeom>
        </p:spPr>
      </p:pic>
      <p:pic>
        <p:nvPicPr>
          <p:cNvPr id="2" name="dreamina-2026-01-12-1162-Vietnamese little girl introduce her hou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72338"/>
            <a:ext cx="12285599" cy="69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A6595-4754-4D0F-93F2-F5C67A5CF8A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D3C31-C5EE-EB05-B456-3D0717014B1C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2BF53-3A35-7E0E-5998-DF675E1C5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70" y="1810751"/>
            <a:ext cx="5248243" cy="42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557E35-9E10-D3F8-6A99-294C470E4564}"/>
              </a:ext>
            </a:extLst>
          </p:cNvPr>
          <p:cNvSpPr txBox="1"/>
          <p:nvPr/>
        </p:nvSpPr>
        <p:spPr>
          <a:xfrm>
            <a:off x="6957124" y="2296544"/>
            <a:ext cx="498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upstairs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24EA7-56B1-DCC7-7C74-489BE8BCFC52}"/>
              </a:ext>
            </a:extLst>
          </p:cNvPr>
          <p:cNvSpPr txBox="1"/>
          <p:nvPr/>
        </p:nvSpPr>
        <p:spPr>
          <a:xfrm>
            <a:off x="7457747" y="3496873"/>
            <a:ext cx="3823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/ˌʌpˈsteəz/</a:t>
            </a:r>
            <a:endParaRPr lang="vi-VN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A8D35-C3CB-1622-0885-88296EA89293}"/>
              </a:ext>
            </a:extLst>
          </p:cNvPr>
          <p:cNvSpPr txBox="1"/>
          <p:nvPr/>
        </p:nvSpPr>
        <p:spPr>
          <a:xfrm>
            <a:off x="6877663" y="4281703"/>
            <a:ext cx="498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</a:rPr>
              <a:t>trên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lầu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dirty="0" err="1">
                <a:solidFill>
                  <a:srgbClr val="002060"/>
                </a:solidFill>
              </a:rPr>
              <a:t>tầng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trên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1" name="upstairs">
            <a:hlinkClick r:id="" action="ppaction://media"/>
            <a:extLst>
              <a:ext uri="{FF2B5EF4-FFF2-40B4-BE49-F238E27FC236}">
                <a16:creationId xmlns:a16="http://schemas.microsoft.com/office/drawing/2014/main" id="{4D5FBC63-1285-ABC1-907E-0C9E8836C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7485" y="2591908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B5618-D864-A550-5C65-AE35F4C067E2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picture </a:t>
            </a:r>
            <a:r>
              <a:rPr lang="en-US" i="1" dirty="0">
                <a:solidFill>
                  <a:srgbClr val="C00000"/>
                </a:solidFill>
              </a:rPr>
              <a:t>for the sound and the word</a:t>
            </a:r>
            <a:r>
              <a:rPr lang="en-US" sz="1800" i="1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735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A6595-4754-4D0F-93F2-F5C67A5CF8A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D3C31-C5EE-EB05-B456-3D0717014B1C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7E35-9E10-D3F8-6A99-294C470E4564}"/>
              </a:ext>
            </a:extLst>
          </p:cNvPr>
          <p:cNvSpPr txBox="1"/>
          <p:nvPr/>
        </p:nvSpPr>
        <p:spPr>
          <a:xfrm>
            <a:off x="6957124" y="2296544"/>
            <a:ext cx="498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downstairs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24EA7-56B1-DCC7-7C74-489BE8BCFC52}"/>
              </a:ext>
            </a:extLst>
          </p:cNvPr>
          <p:cNvSpPr txBox="1"/>
          <p:nvPr/>
        </p:nvSpPr>
        <p:spPr>
          <a:xfrm>
            <a:off x="7081955" y="3427623"/>
            <a:ext cx="4733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/ˌdaʊnˈsteəz/</a:t>
            </a:r>
            <a:endParaRPr lang="vi-VN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A8D35-C3CB-1622-0885-88296EA89293}"/>
              </a:ext>
            </a:extLst>
          </p:cNvPr>
          <p:cNvSpPr txBox="1"/>
          <p:nvPr/>
        </p:nvSpPr>
        <p:spPr>
          <a:xfrm>
            <a:off x="6957124" y="4265096"/>
            <a:ext cx="498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</a:rPr>
              <a:t>dưới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lầu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dirty="0" err="1">
                <a:solidFill>
                  <a:srgbClr val="002060"/>
                </a:solidFill>
              </a:rPr>
              <a:t>tầng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dưới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31AF6-2AE7-E09D-755D-20D124B1D655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0070C0"/>
                </a:solidFill>
              </a:rPr>
              <a:t>Click on the picture </a:t>
            </a:r>
            <a:r>
              <a:rPr lang="en-US" i="1" dirty="0">
                <a:solidFill>
                  <a:srgbClr val="0070C0"/>
                </a:solidFill>
              </a:rPr>
              <a:t>for the sound and the word</a:t>
            </a:r>
            <a:r>
              <a:rPr lang="en-US" sz="1800" i="1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B697F-CEE3-9797-A316-1CFFBF82D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83" y="1707196"/>
            <a:ext cx="5507069" cy="450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downstairs">
            <a:hlinkClick r:id="" action="ppaction://media"/>
            <a:extLst>
              <a:ext uri="{FF2B5EF4-FFF2-40B4-BE49-F238E27FC236}">
                <a16:creationId xmlns:a16="http://schemas.microsoft.com/office/drawing/2014/main" id="{50771DC2-5015-8082-713B-33E80EF69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7485" y="2591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27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A6595-4754-4D0F-93F2-F5C67A5CF8A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D3C31-C5EE-EB05-B456-3D0717014B1C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7E35-9E10-D3F8-6A99-294C470E4564}"/>
              </a:ext>
            </a:extLst>
          </p:cNvPr>
          <p:cNvSpPr txBox="1"/>
          <p:nvPr/>
        </p:nvSpPr>
        <p:spPr>
          <a:xfrm>
            <a:off x="6957124" y="2296544"/>
            <a:ext cx="498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outside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24EA7-56B1-DCC7-7C74-489BE8BCFC52}"/>
              </a:ext>
            </a:extLst>
          </p:cNvPr>
          <p:cNvSpPr txBox="1"/>
          <p:nvPr/>
        </p:nvSpPr>
        <p:spPr>
          <a:xfrm>
            <a:off x="7548428" y="3429000"/>
            <a:ext cx="380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/ˌaʊtˈsaɪd/</a:t>
            </a:r>
            <a:endParaRPr lang="vi-VN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A8D35-C3CB-1622-0885-88296EA89293}"/>
              </a:ext>
            </a:extLst>
          </p:cNvPr>
          <p:cNvSpPr txBox="1"/>
          <p:nvPr/>
        </p:nvSpPr>
        <p:spPr>
          <a:xfrm>
            <a:off x="6971417" y="4265096"/>
            <a:ext cx="498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</a:rPr>
              <a:t>bên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ngoài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35EDB-8E84-7C42-B4A3-2C7AF6212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67" y="1707196"/>
            <a:ext cx="5590958" cy="4561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utside">
            <a:hlinkClick r:id="" action="ppaction://media"/>
            <a:extLst>
              <a:ext uri="{FF2B5EF4-FFF2-40B4-BE49-F238E27FC236}">
                <a16:creationId xmlns:a16="http://schemas.microsoft.com/office/drawing/2014/main" id="{174FB42B-8E71-A2EA-48F3-2E2191AC7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7573" y="2591908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F1AB9A-4CBB-55E4-C42A-B2E16CC51C2F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picture </a:t>
            </a:r>
            <a:r>
              <a:rPr lang="en-US" i="1" dirty="0">
                <a:solidFill>
                  <a:srgbClr val="C00000"/>
                </a:solidFill>
              </a:rPr>
              <a:t>for the sound and the word</a:t>
            </a:r>
            <a:r>
              <a:rPr lang="en-US" sz="1800" i="1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494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A6595-4754-4D0F-93F2-F5C67A5CF8A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D3C31-C5EE-EB05-B456-3D0717014B1C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7E35-9E10-D3F8-6A99-294C470E4564}"/>
              </a:ext>
            </a:extLst>
          </p:cNvPr>
          <p:cNvSpPr txBox="1"/>
          <p:nvPr/>
        </p:nvSpPr>
        <p:spPr>
          <a:xfrm>
            <a:off x="6957124" y="2296544"/>
            <a:ext cx="4983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inside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24EA7-56B1-DCC7-7C74-489BE8BCFC52}"/>
              </a:ext>
            </a:extLst>
          </p:cNvPr>
          <p:cNvSpPr txBox="1"/>
          <p:nvPr/>
        </p:nvSpPr>
        <p:spPr>
          <a:xfrm>
            <a:off x="7670976" y="3429000"/>
            <a:ext cx="341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/ˌɪnˈsaɪd/</a:t>
            </a:r>
            <a:endParaRPr lang="vi-VN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A8D35-C3CB-1622-0885-88296EA89293}"/>
              </a:ext>
            </a:extLst>
          </p:cNvPr>
          <p:cNvSpPr txBox="1"/>
          <p:nvPr/>
        </p:nvSpPr>
        <p:spPr>
          <a:xfrm>
            <a:off x="6971417" y="4265096"/>
            <a:ext cx="498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</a:rPr>
              <a:t>bên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trong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935A7-49E2-284B-F235-1544D7189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51" y="1707196"/>
            <a:ext cx="5672121" cy="4647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_inside">
            <a:hlinkClick r:id="" action="ppaction://media"/>
            <a:extLst>
              <a:ext uri="{FF2B5EF4-FFF2-40B4-BE49-F238E27FC236}">
                <a16:creationId xmlns:a16="http://schemas.microsoft.com/office/drawing/2014/main" id="{39B954D5-EF6A-0E59-9DB6-5BF8FEF89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144" y="2591908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B777AD-06FA-E312-6A15-B41E70A90136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picture </a:t>
            </a:r>
            <a:r>
              <a:rPr lang="en-US" i="1" dirty="0">
                <a:solidFill>
                  <a:srgbClr val="C00000"/>
                </a:solidFill>
              </a:rPr>
              <a:t>for the sound and the word</a:t>
            </a:r>
            <a:r>
              <a:rPr lang="en-US" sz="1800" i="1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401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4A6595-4754-4D0F-93F2-F5C67A5CF8A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D3C31-C5EE-EB05-B456-3D0717014B1C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7E35-9E10-D3F8-6A99-294C470E4564}"/>
              </a:ext>
            </a:extLst>
          </p:cNvPr>
          <p:cNvSpPr txBox="1"/>
          <p:nvPr/>
        </p:nvSpPr>
        <p:spPr>
          <a:xfrm>
            <a:off x="6694368" y="2296543"/>
            <a:ext cx="5723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/>
              <a:t>in the</a:t>
            </a:r>
            <a:r>
              <a:rPr lang="en-US" sz="7200" dirty="0">
                <a:solidFill>
                  <a:srgbClr val="FF0000"/>
                </a:solidFill>
              </a:rPr>
              <a:t> garage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24EA7-56B1-DCC7-7C74-489BE8BCFC52}"/>
              </a:ext>
            </a:extLst>
          </p:cNvPr>
          <p:cNvSpPr txBox="1"/>
          <p:nvPr/>
        </p:nvSpPr>
        <p:spPr>
          <a:xfrm>
            <a:off x="8734002" y="3419319"/>
            <a:ext cx="3457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333333"/>
                </a:solidFill>
                <a:latin typeface="Lucida Sans Unicode" panose="020B0602030504020204" pitchFamily="34" charset="0"/>
              </a:rPr>
              <a:t>/ˈɡærɪdʒ/</a:t>
            </a:r>
            <a:endParaRPr lang="vi-VN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A8D35-C3CB-1622-0885-88296EA89293}"/>
              </a:ext>
            </a:extLst>
          </p:cNvPr>
          <p:cNvSpPr txBox="1"/>
          <p:nvPr/>
        </p:nvSpPr>
        <p:spPr>
          <a:xfrm>
            <a:off x="6971417" y="4265096"/>
            <a:ext cx="498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</a:rPr>
              <a:t>trong</a:t>
            </a:r>
            <a:r>
              <a:rPr lang="en-US" sz="4800" dirty="0">
                <a:solidFill>
                  <a:srgbClr val="002060"/>
                </a:solidFill>
              </a:rPr>
              <a:t> ga-</a:t>
            </a:r>
            <a:r>
              <a:rPr lang="en-US" sz="4800" dirty="0" err="1">
                <a:solidFill>
                  <a:srgbClr val="002060"/>
                </a:solidFill>
              </a:rPr>
              <a:t>ra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31AF6-2AE7-E09D-755D-20D124B1D655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picture </a:t>
            </a:r>
            <a:r>
              <a:rPr lang="en-US" i="1" dirty="0">
                <a:solidFill>
                  <a:srgbClr val="C00000"/>
                </a:solidFill>
              </a:rPr>
              <a:t>for the sound and the word</a:t>
            </a:r>
            <a:r>
              <a:rPr lang="en-US" sz="1800" i="1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921A9-C38E-1BB9-775E-E69134654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19" y="1707196"/>
            <a:ext cx="5723583" cy="462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n the garage">
            <a:hlinkClick r:id="" action="ppaction://media"/>
            <a:extLst>
              <a:ext uri="{FF2B5EF4-FFF2-40B4-BE49-F238E27FC236}">
                <a16:creationId xmlns:a16="http://schemas.microsoft.com/office/drawing/2014/main" id="{99B62A01-5523-30A8-82D3-BA3D9474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144" y="2639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2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582A4A-1D10-1087-F6A6-2E34B993D2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627" y="1757488"/>
            <a:ext cx="2193633" cy="1793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BB1F5-30BB-43AF-3530-89F8828384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7585" y="1757488"/>
            <a:ext cx="2193633" cy="1793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69752-7DC1-B905-E5B3-66429C9909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0543" y="1669181"/>
            <a:ext cx="2292660" cy="187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D7145-DD6B-3705-2A3B-B637BDDB53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5777" y="4312540"/>
            <a:ext cx="2193634" cy="179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88931-C155-C65D-6B83-6B9AEC4CA2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1218" y="4312540"/>
            <a:ext cx="2292660" cy="179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BCB259-5471-4A18-8426-7B5E87C86153}"/>
              </a:ext>
            </a:extLst>
          </p:cNvPr>
          <p:cNvSpPr txBox="1"/>
          <p:nvPr/>
        </p:nvSpPr>
        <p:spPr>
          <a:xfrm>
            <a:off x="889553" y="3429000"/>
            <a:ext cx="226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upstairs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D8080-ABA8-4829-B0CE-EF4717171CDD}"/>
              </a:ext>
            </a:extLst>
          </p:cNvPr>
          <p:cNvSpPr txBox="1"/>
          <p:nvPr/>
        </p:nvSpPr>
        <p:spPr>
          <a:xfrm>
            <a:off x="4528130" y="3429000"/>
            <a:ext cx="2492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downstairs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EE519-3CC5-1AC7-A15C-0FE9625CE527}"/>
              </a:ext>
            </a:extLst>
          </p:cNvPr>
          <p:cNvSpPr txBox="1"/>
          <p:nvPr/>
        </p:nvSpPr>
        <p:spPr>
          <a:xfrm>
            <a:off x="8402519" y="3429000"/>
            <a:ext cx="226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35AE4-8DA0-EDCE-9CAB-887F67B7DF83}"/>
              </a:ext>
            </a:extLst>
          </p:cNvPr>
          <p:cNvSpPr txBox="1"/>
          <p:nvPr/>
        </p:nvSpPr>
        <p:spPr>
          <a:xfrm>
            <a:off x="6411743" y="6010393"/>
            <a:ext cx="3239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in the garage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2B4B2-9F5D-54C9-BE0B-3ED67A8346BF}"/>
              </a:ext>
            </a:extLst>
          </p:cNvPr>
          <p:cNvSpPr txBox="1"/>
          <p:nvPr/>
        </p:nvSpPr>
        <p:spPr>
          <a:xfrm>
            <a:off x="2828240" y="6010393"/>
            <a:ext cx="226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inside</a:t>
            </a:r>
          </a:p>
        </p:txBody>
      </p:sp>
      <p:pic>
        <p:nvPicPr>
          <p:cNvPr id="17" name="_inside">
            <a:hlinkClick r:id="" action="ppaction://media"/>
            <a:extLst>
              <a:ext uri="{FF2B5EF4-FFF2-40B4-BE49-F238E27FC236}">
                <a16:creationId xmlns:a16="http://schemas.microsoft.com/office/drawing/2014/main" id="{ACF1EDBA-941C-9301-D636-9E5F95D23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8643" y="4601660"/>
            <a:ext cx="609600" cy="609600"/>
          </a:xfrm>
          <a:prstGeom prst="rect">
            <a:avLst/>
          </a:prstGeom>
        </p:spPr>
      </p:pic>
      <p:pic>
        <p:nvPicPr>
          <p:cNvPr id="18" name="upstairs">
            <a:hlinkClick r:id="" action="ppaction://media"/>
            <a:extLst>
              <a:ext uri="{FF2B5EF4-FFF2-40B4-BE49-F238E27FC236}">
                <a16:creationId xmlns:a16="http://schemas.microsoft.com/office/drawing/2014/main" id="{4A3837FE-41E4-9D70-77A4-6787356A9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85850" y="1722443"/>
            <a:ext cx="609600" cy="609600"/>
          </a:xfrm>
          <a:prstGeom prst="rect">
            <a:avLst/>
          </a:prstGeom>
        </p:spPr>
      </p:pic>
      <p:pic>
        <p:nvPicPr>
          <p:cNvPr id="19" name="downstairs">
            <a:hlinkClick r:id="" action="ppaction://media"/>
            <a:extLst>
              <a:ext uri="{FF2B5EF4-FFF2-40B4-BE49-F238E27FC236}">
                <a16:creationId xmlns:a16="http://schemas.microsoft.com/office/drawing/2014/main" id="{25E79914-1582-564F-3030-6BFC26AB09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9805" y="2604464"/>
            <a:ext cx="609600" cy="609600"/>
          </a:xfrm>
          <a:prstGeom prst="rect">
            <a:avLst/>
          </a:prstGeom>
        </p:spPr>
      </p:pic>
      <p:pic>
        <p:nvPicPr>
          <p:cNvPr id="20" name="outside">
            <a:hlinkClick r:id="" action="ppaction://media"/>
            <a:extLst>
              <a:ext uri="{FF2B5EF4-FFF2-40B4-BE49-F238E27FC236}">
                <a16:creationId xmlns:a16="http://schemas.microsoft.com/office/drawing/2014/main" id="{166CC896-BB33-00C7-7F4F-5047A3FDB3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3311" y="3496010"/>
            <a:ext cx="609600" cy="609600"/>
          </a:xfrm>
          <a:prstGeom prst="rect">
            <a:avLst/>
          </a:prstGeom>
        </p:spPr>
      </p:pic>
      <p:pic>
        <p:nvPicPr>
          <p:cNvPr id="21" name="in the garage">
            <a:hlinkClick r:id="" action="ppaction://media"/>
            <a:extLst>
              <a:ext uri="{FF2B5EF4-FFF2-40B4-BE49-F238E27FC236}">
                <a16:creationId xmlns:a16="http://schemas.microsoft.com/office/drawing/2014/main" id="{7A0B264E-B817-DE0E-DCAB-EA5D5A12877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0194" y="5483681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7A2D0B-899C-DB4D-855E-F39C08569196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CE5D63-A601-F6F7-2803-9BB623FFA342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EAC707-8821-D0D9-F83A-40016D018985}"/>
              </a:ext>
            </a:extLst>
          </p:cNvPr>
          <p:cNvSpPr txBox="1"/>
          <p:nvPr/>
        </p:nvSpPr>
        <p:spPr>
          <a:xfrm>
            <a:off x="8017548" y="635589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picture </a:t>
            </a:r>
            <a:r>
              <a:rPr lang="en-US" i="1" dirty="0">
                <a:solidFill>
                  <a:srgbClr val="C00000"/>
                </a:solidFill>
              </a:rPr>
              <a:t>for the sound.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8D749-5DAA-9C17-9AF4-B5C4588C945E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FADF67-DDA9-572C-CFC9-91DA4C91BE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16"/>
            <a:ext cx="6390167" cy="783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8C27A-DCE3-F57B-01A8-839DA3D4FF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1552" y="1544466"/>
            <a:ext cx="8572513" cy="5335789"/>
          </a:xfrm>
          <a:prstGeom prst="rect">
            <a:avLst/>
          </a:prstGeom>
        </p:spPr>
      </p:pic>
      <p:pic>
        <p:nvPicPr>
          <p:cNvPr id="11" name="_inside">
            <a:hlinkClick r:id="" action="ppaction://media"/>
            <a:extLst>
              <a:ext uri="{FF2B5EF4-FFF2-40B4-BE49-F238E27FC236}">
                <a16:creationId xmlns:a16="http://schemas.microsoft.com/office/drawing/2014/main" id="{5EBA961B-6E81-62CA-B9D1-92FFC4BD7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80967" y="6228907"/>
            <a:ext cx="471377" cy="4713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EAA46A-4515-1C9C-A724-6D6FA98116B0}"/>
              </a:ext>
            </a:extLst>
          </p:cNvPr>
          <p:cNvSpPr txBox="1"/>
          <p:nvPr/>
        </p:nvSpPr>
        <p:spPr>
          <a:xfrm>
            <a:off x="3712010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Click on the speaker </a:t>
            </a:r>
            <a:r>
              <a:rPr lang="en-US" i="1" dirty="0">
                <a:solidFill>
                  <a:srgbClr val="C00000"/>
                </a:solidFill>
              </a:rPr>
              <a:t>for the sound.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in the garage">
            <a:hlinkClick r:id="" action="ppaction://media"/>
            <a:extLst>
              <a:ext uri="{FF2B5EF4-FFF2-40B4-BE49-F238E27FC236}">
                <a16:creationId xmlns:a16="http://schemas.microsoft.com/office/drawing/2014/main" id="{B12F6CB6-1770-7F0B-DC6E-2ABD9B730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4688" y="4321970"/>
            <a:ext cx="483414" cy="483414"/>
          </a:xfrm>
          <a:prstGeom prst="rect">
            <a:avLst/>
          </a:prstGeom>
        </p:spPr>
      </p:pic>
      <p:pic>
        <p:nvPicPr>
          <p:cNvPr id="14" name="outside">
            <a:hlinkClick r:id="" action="ppaction://media"/>
            <a:extLst>
              <a:ext uri="{FF2B5EF4-FFF2-40B4-BE49-F238E27FC236}">
                <a16:creationId xmlns:a16="http://schemas.microsoft.com/office/drawing/2014/main" id="{292A6E85-03BD-8C2C-59FF-3651065C13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99222" y="6228907"/>
            <a:ext cx="444660" cy="444660"/>
          </a:xfrm>
          <a:prstGeom prst="rect">
            <a:avLst/>
          </a:prstGeom>
        </p:spPr>
      </p:pic>
      <p:pic>
        <p:nvPicPr>
          <p:cNvPr id="15" name="downstairs">
            <a:hlinkClick r:id="" action="ppaction://media"/>
            <a:extLst>
              <a:ext uri="{FF2B5EF4-FFF2-40B4-BE49-F238E27FC236}">
                <a16:creationId xmlns:a16="http://schemas.microsoft.com/office/drawing/2014/main" id="{E207AE6E-57F5-8449-BA1D-FC8B73B62C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91665" y="4613477"/>
            <a:ext cx="452217" cy="452217"/>
          </a:xfrm>
          <a:prstGeom prst="rect">
            <a:avLst/>
          </a:prstGeom>
        </p:spPr>
      </p:pic>
      <p:pic>
        <p:nvPicPr>
          <p:cNvPr id="16" name="upstairs">
            <a:hlinkClick r:id="" action="ppaction://media"/>
            <a:extLst>
              <a:ext uri="{FF2B5EF4-FFF2-40B4-BE49-F238E27FC236}">
                <a16:creationId xmlns:a16="http://schemas.microsoft.com/office/drawing/2014/main" id="{3E730310-3F37-7AD9-74E1-90A090F01B8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97727" y="3558389"/>
            <a:ext cx="473482" cy="4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116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8855</TotalTime>
  <Words>167</Words>
  <Application>Microsoft Office PowerPoint</Application>
  <PresentationFormat>Widescreen</PresentationFormat>
  <Paragraphs>48</Paragraphs>
  <Slides>10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Nhựt Huỳnh Minh</dc:creator>
  <cp:lastModifiedBy>Admin</cp:lastModifiedBy>
  <cp:revision>115</cp:revision>
  <dcterms:created xsi:type="dcterms:W3CDTF">2020-12-10T09:47:37Z</dcterms:created>
  <dcterms:modified xsi:type="dcterms:W3CDTF">2026-01-14T08:58:10Z</dcterms:modified>
</cp:coreProperties>
</file>