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095" r:id="rId2"/>
    <p:sldMasterId id="2147484231" r:id="rId3"/>
    <p:sldMasterId id="2147484566" r:id="rId4"/>
    <p:sldMasterId id="2147484578" r:id="rId5"/>
    <p:sldMasterId id="2147484626" r:id="rId6"/>
    <p:sldMasterId id="2147484632" r:id="rId7"/>
    <p:sldMasterId id="2147484651" r:id="rId8"/>
    <p:sldMasterId id="2147484663" r:id="rId9"/>
  </p:sldMasterIdLst>
  <p:notesMasterIdLst>
    <p:notesMasterId r:id="rId37"/>
  </p:notesMasterIdLst>
  <p:sldIdLst>
    <p:sldId id="268" r:id="rId10"/>
    <p:sldId id="4419" r:id="rId11"/>
    <p:sldId id="256" r:id="rId12"/>
    <p:sldId id="266" r:id="rId13"/>
    <p:sldId id="4402" r:id="rId14"/>
    <p:sldId id="4404" r:id="rId15"/>
    <p:sldId id="4405" r:id="rId16"/>
    <p:sldId id="261" r:id="rId17"/>
    <p:sldId id="4406" r:id="rId18"/>
    <p:sldId id="4407" r:id="rId19"/>
    <p:sldId id="4408" r:id="rId20"/>
    <p:sldId id="4409" r:id="rId21"/>
    <p:sldId id="4412" r:id="rId22"/>
    <p:sldId id="4410" r:id="rId23"/>
    <p:sldId id="4411" r:id="rId24"/>
    <p:sldId id="4413" r:id="rId25"/>
    <p:sldId id="4414" r:id="rId26"/>
    <p:sldId id="4416" r:id="rId27"/>
    <p:sldId id="4415" r:id="rId28"/>
    <p:sldId id="4417" r:id="rId29"/>
    <p:sldId id="275" r:id="rId30"/>
    <p:sldId id="4418" r:id="rId31"/>
    <p:sldId id="258" r:id="rId32"/>
    <p:sldId id="358" r:id="rId33"/>
    <p:sldId id="4299" r:id="rId34"/>
    <p:sldId id="300" r:id="rId35"/>
    <p:sldId id="686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87826" autoAdjust="0"/>
  </p:normalViewPr>
  <p:slideViewPr>
    <p:cSldViewPr snapToGrid="0">
      <p:cViewPr varScale="1">
        <p:scale>
          <a:sx n="72" d="100"/>
          <a:sy n="72" d="100"/>
        </p:scale>
        <p:origin x="1109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8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40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79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28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6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16.png"/><Relationship Id="rId16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5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7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8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67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76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9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21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5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7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51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60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1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5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7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13/01/2026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43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8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57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88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1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3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43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54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57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2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3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2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8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24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904680-553A-44F2-8F74-4BE1C7B1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29D2BE4-CE13-45D9-81A8-113564D2AD24}"/>
              </a:ext>
            </a:extLst>
          </p:cNvPr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33BD2F-755E-4253-B881-3062B5672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B4468-A3A3-4E50-AF96-81022B73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59D1AA6-F2BD-4416-86FF-9EFFB5D11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2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21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4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79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37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719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40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58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91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5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06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545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908D6-D85C-42DD-B8DF-5A1581DDC9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583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082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846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63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6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52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0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1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89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94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91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904680-553A-44F2-8F74-4BE1C7B1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29D2BE4-CE13-45D9-81A8-113564D2AD24}"/>
              </a:ext>
            </a:extLst>
          </p:cNvPr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33BD2F-755E-4253-B881-3062B5672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B4468-A3A3-4E50-AF96-81022B73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59D1AA6-F2BD-4416-86FF-9EFFB5D11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2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66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  <p:sldLayoutId id="2147484247" r:id="rId16"/>
    <p:sldLayoutId id="2147484248" r:id="rId17"/>
    <p:sldLayoutId id="2147484249" r:id="rId18"/>
    <p:sldLayoutId id="2147484250" r:id="rId19"/>
    <p:sldLayoutId id="2147484251" r:id="rId20"/>
    <p:sldLayoutId id="2147484252" r:id="rId21"/>
    <p:sldLayoutId id="2147484253" r:id="rId22"/>
    <p:sldLayoutId id="2147484254" r:id="rId23"/>
    <p:sldLayoutId id="2147484255" r:id="rId24"/>
    <p:sldLayoutId id="2147484256" r:id="rId25"/>
    <p:sldLayoutId id="2147484257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2026/1/13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9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2037-D7FB-4A0B-8FBC-13831C82CAC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2026/1/13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7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84.gif"/><Relationship Id="rId7" Type="http://schemas.openxmlformats.org/officeDocument/2006/relationships/slide" Target="slide17.xm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3.xml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slide" Target="slide16.xml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gif"/><Relationship Id="rId5" Type="http://schemas.openxmlformats.org/officeDocument/2006/relationships/slide" Target="slide11.xml"/><Relationship Id="rId4" Type="http://schemas.openxmlformats.org/officeDocument/2006/relationships/image" Target="../media/image8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emf"/><Relationship Id="rId7" Type="http://schemas.openxmlformats.org/officeDocument/2006/relationships/image" Target="../media/image79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Relationship Id="rId9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1616" y="60175"/>
            <a:ext cx="5694384" cy="3921852"/>
            <a:chOff x="783826" y="2334873"/>
            <a:chExt cx="5694384" cy="3921852"/>
          </a:xfrm>
        </p:grpSpPr>
        <p:grpSp>
          <p:nvGrpSpPr>
            <p:cNvPr id="6" name="Group 5"/>
            <p:cNvGrpSpPr/>
            <p:nvPr/>
          </p:nvGrpSpPr>
          <p:grpSpPr>
            <a:xfrm>
              <a:off x="783826" y="2334873"/>
              <a:ext cx="2219140" cy="2149062"/>
              <a:chOff x="2814687" y="2775408"/>
              <a:chExt cx="2784835" cy="27848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4687" y="2775408"/>
                <a:ext cx="2784835" cy="2784835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3289104" y="3249825"/>
                <a:ext cx="1836000" cy="1836000"/>
              </a:xfrm>
              <a:prstGeom prst="ellipse">
                <a:avLst/>
              </a:prstGeom>
              <a:solidFill>
                <a:srgbClr val="FFEF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715710" y="3598366"/>
              <a:ext cx="4762500" cy="2658359"/>
              <a:chOff x="5194758" y="2347274"/>
              <a:chExt cx="4762500" cy="265835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t="21868" b="22313"/>
              <a:stretch/>
            </p:blipFill>
            <p:spPr>
              <a:xfrm>
                <a:off x="5194758" y="2347274"/>
                <a:ext cx="4762500" cy="2658359"/>
              </a:xfrm>
              <a:prstGeom prst="rect">
                <a:avLst/>
              </a:prstGeom>
            </p:spPr>
          </p:pic>
          <p:sp>
            <p:nvSpPr>
              <p:cNvPr id="13" name="Cloud 12"/>
              <p:cNvSpPr/>
              <p:nvPr/>
            </p:nvSpPr>
            <p:spPr>
              <a:xfrm>
                <a:off x="5637229" y="4015819"/>
                <a:ext cx="1197204" cy="763571"/>
              </a:xfrm>
              <a:prstGeom prst="cloud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8410281" y="4030023"/>
                <a:ext cx="1197204" cy="763571"/>
              </a:xfrm>
              <a:prstGeom prst="cloud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9" name="Picture 1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841E06E6-4F3C-41F8-B3D1-AB13E4AD5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73" y="4265093"/>
            <a:ext cx="8636919" cy="16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ĐiSon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18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4899648" y="68536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>
            <a:hlinkClick r:id="rId5" action="ppaction://hlinksldjump"/>
          </p:cNvPr>
          <p:cNvSpPr/>
          <p:nvPr/>
        </p:nvSpPr>
        <p:spPr>
          <a:xfrm>
            <a:off x="8533124" y="68536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7" y="208744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3" name="Rounded Rectangle 22">
            <a:hlinkClick r:id="rId7" action="ppaction://hlinksldjump"/>
          </p:cNvPr>
          <p:cNvSpPr/>
          <p:nvPr/>
        </p:nvSpPr>
        <p:spPr>
          <a:xfrm>
            <a:off x="8533122" y="208744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Rounded Rectangle 23">
            <a:hlinkClick r:id="rId8" action="ppaction://hlinksldjump"/>
          </p:cNvPr>
          <p:cNvSpPr/>
          <p:nvPr/>
        </p:nvSpPr>
        <p:spPr>
          <a:xfrm>
            <a:off x="4899646" y="350450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le 24">
            <a:hlinkClick r:id="rId9" action="ppaction://hlinksldjump"/>
          </p:cNvPr>
          <p:cNvSpPr/>
          <p:nvPr/>
        </p:nvSpPr>
        <p:spPr>
          <a:xfrm>
            <a:off x="8533120" y="349673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4899646" y="49215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8533119" y="5029938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71513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64" y="4903764"/>
            <a:ext cx="1954236" cy="19542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5D7A4B-1E3D-41A2-A234-A413CA4EC744}"/>
              </a:ext>
            </a:extLst>
          </p:cNvPr>
          <p:cNvGrpSpPr/>
          <p:nvPr/>
        </p:nvGrpSpPr>
        <p:grpSpPr>
          <a:xfrm>
            <a:off x="4215659" y="3428998"/>
            <a:ext cx="6174505" cy="3263851"/>
            <a:chOff x="4215659" y="3428998"/>
            <a:chExt cx="6174505" cy="3263851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75CCAD49-900E-4893-8776-0F0651EBC23C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6DCC3-0570-403A-B876-E516EE275AB8}"/>
                </a:ext>
              </a:extLst>
            </p:cNvPr>
            <p:cNvSpPr/>
            <p:nvPr/>
          </p:nvSpPr>
          <p:spPr>
            <a:xfrm>
              <a:off x="5331999" y="3906761"/>
              <a:ext cx="394182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111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lang="en-US" sz="4800" kern="0" dirty="0" err="1"/>
                <a:t>điện</a:t>
              </a:r>
              <a:r>
                <a:rPr lang="en-US" sz="4800" kern="0" dirty="0"/>
                <a:t> </a:t>
              </a:r>
              <a:r>
                <a:rPr lang="en-US" sz="4800" kern="0" dirty="0" err="1"/>
                <a:t>thoại</a:t>
              </a:r>
              <a:r>
                <a:rPr lang="en-US" sz="4800" kern="0" dirty="0"/>
                <a:t> </a:t>
              </a:r>
              <a:r>
                <a:rPr lang="en-US" sz="4800" kern="0" dirty="0">
                  <a:solidFill>
                    <a:srgbClr val="C00000"/>
                  </a:solidFill>
                </a:rPr>
                <a:t>t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rợ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giúp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vệ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trẻ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49EE8AF-4403-4D3C-81D3-F269C9983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6397966" cy="2559074"/>
            <a:chOff x="5979699" y="4133774"/>
            <a:chExt cx="6397966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7579899" y="4797824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112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65097" y="96714"/>
            <a:ext cx="71894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029994" y="3238573"/>
            <a:ext cx="6174505" cy="3263851"/>
            <a:chOff x="4215659" y="3428998"/>
            <a:chExt cx="6174505" cy="3263851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171580" y="3906761"/>
              <a:ext cx="479776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/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113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lang="en-US" sz="4800" kern="0" dirty="0" err="1"/>
                <a:t>điện</a:t>
              </a:r>
              <a:r>
                <a:rPr lang="en-US" sz="4800" kern="0" dirty="0"/>
                <a:t> </a:t>
              </a:r>
              <a:r>
                <a:rPr lang="en-US" sz="4800" kern="0" dirty="0" err="1"/>
                <a:t>thoại</a:t>
              </a:r>
              <a:r>
                <a:rPr lang="en-US" sz="4800" kern="0" dirty="0"/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trợ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giúp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về</a:t>
              </a:r>
              <a:r>
                <a:rPr lang="en-US" sz="4800" kern="0" dirty="0">
                  <a:solidFill>
                    <a:srgbClr val="C00000"/>
                  </a:solidFill>
                </a:rPr>
                <a:t> an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ninh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và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trật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tự</a:t>
              </a:r>
              <a:r>
                <a:rPr lang="en-US" sz="4800" kern="0" dirty="0">
                  <a:solidFill>
                    <a:srgbClr val="C00000"/>
                  </a:solidFill>
                </a:rPr>
                <a:t>.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nạn.là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6397966" cy="2559074"/>
            <a:chOff x="5979699" y="4133774"/>
            <a:chExt cx="6397966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7579899" y="4797824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114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65097" y="96714"/>
            <a:ext cx="71894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115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029994" y="3238573"/>
            <a:ext cx="6174505" cy="3263851"/>
            <a:chOff x="4215659" y="3428998"/>
            <a:chExt cx="6174505" cy="3263851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171580" y="3906761"/>
              <a:ext cx="406283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/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điện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thoại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lang="es-ES" sz="4800" kern="0" dirty="0" err="1">
                  <a:solidFill>
                    <a:srgbClr val="C00000"/>
                  </a:solidFill>
                </a:rPr>
                <a:t>rợ</a:t>
              </a:r>
              <a:r>
                <a:rPr lang="es-ES" sz="4800" kern="0" dirty="0">
                  <a:solidFill>
                    <a:srgbClr val="C00000"/>
                  </a:solidFill>
                </a:rPr>
                <a:t>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giúp</a:t>
              </a:r>
              <a:r>
                <a:rPr lang="es-ES" sz="4800" kern="0" dirty="0">
                  <a:solidFill>
                    <a:srgbClr val="C00000"/>
                  </a:solidFill>
                </a:rPr>
                <a:t>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về</a:t>
              </a:r>
              <a:r>
                <a:rPr lang="es-ES" sz="4800" kern="0" dirty="0">
                  <a:solidFill>
                    <a:srgbClr val="C00000"/>
                  </a:solidFill>
                </a:rPr>
                <a:t> y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tế</a:t>
              </a:r>
              <a:r>
                <a:rPr lang="es-ES" sz="4800" kern="0" dirty="0">
                  <a:solidFill>
                    <a:srgbClr val="C00000"/>
                  </a:solidFill>
                </a:rPr>
                <a:t>.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5639403" cy="2559074"/>
            <a:chOff x="5979699" y="4133774"/>
            <a:chExt cx="5639403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6821336" y="4705347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............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5639403" cy="2559074"/>
            <a:chOff x="5979699" y="4133774"/>
            <a:chExt cx="5639403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6821336" y="4705347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............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565100" y="3943349"/>
            <a:ext cx="5639401" cy="2559074"/>
            <a:chOff x="4750765" y="4133774"/>
            <a:chExt cx="5639401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290929" y="2593610"/>
              <a:ext cx="2559074" cy="5639401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592397" y="4905478"/>
              <a:ext cx="479776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035.447.3852</a:t>
              </a: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ỹ Năng Sống Cho Bé - An Toàn Khi Ở Nhà">
            <a:hlinkClick r:id="" action="ppaction://media"/>
            <a:extLst>
              <a:ext uri="{FF2B5EF4-FFF2-40B4-BE49-F238E27FC236}">
                <a16:creationId xmlns:a16="http://schemas.microsoft.com/office/drawing/2014/main" id="{4A82714F-2B06-4880-AA5C-FED458AA9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3638" y="954388"/>
            <a:ext cx="6836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8377" y="2200110"/>
            <a:ext cx="9728972" cy="3255530"/>
            <a:chOff x="2062697" y="1116917"/>
            <a:chExt cx="9728972" cy="3255530"/>
          </a:xfrm>
        </p:grpSpPr>
        <p:sp>
          <p:nvSpPr>
            <p:cNvPr id="8" name="TextBox 7"/>
            <p:cNvSpPr txBox="1"/>
            <p:nvPr/>
          </p:nvSpPr>
          <p:spPr>
            <a:xfrm>
              <a:off x="2089161" y="1116917"/>
              <a:ext cx="593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2697" y="1769932"/>
              <a:ext cx="6903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112: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7299" y="2437591"/>
              <a:ext cx="5711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113: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7715" y="3085973"/>
              <a:ext cx="9673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114: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229" y="3787672"/>
              <a:ext cx="496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4061" y="5587607"/>
            <a:ext cx="1137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 ) 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428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37676" y="260006"/>
            <a:ext cx="4316647" cy="885932"/>
            <a:chOff x="756055" y="1175657"/>
            <a:chExt cx="9041088" cy="885932"/>
          </a:xfrm>
        </p:grpSpPr>
        <p:sp>
          <p:nvSpPr>
            <p:cNvPr id="18" name="Rounded Rectangle 17"/>
            <p:cNvSpPr/>
            <p:nvPr/>
          </p:nvSpPr>
          <p:spPr>
            <a:xfrm>
              <a:off x="756055" y="1287866"/>
              <a:ext cx="8973178" cy="77372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823965" y="1175657"/>
              <a:ext cx="8973178" cy="7737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924448" y="1244158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74E2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3600" b="1" kern="0" dirty="0">
                  <a:solidFill>
                    <a:srgbClr val="F74E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ỰC HÀNH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4E2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0372" y="4748553"/>
            <a:ext cx="1905554" cy="19055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51878" y="1505431"/>
            <a:ext cx="9444672" cy="3447569"/>
            <a:chOff x="3348189" y="3263275"/>
            <a:chExt cx="4221917" cy="3447569"/>
          </a:xfrm>
        </p:grpSpPr>
        <p:sp>
          <p:nvSpPr>
            <p:cNvPr id="16" name="Google Shape;1356;p48"/>
            <p:cNvSpPr/>
            <p:nvPr/>
          </p:nvSpPr>
          <p:spPr>
            <a:xfrm>
              <a:off x="3348189" y="3263275"/>
              <a:ext cx="4221917" cy="3447569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chemeClr val="accent1">
                <a:alpha val="530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75280" y="4017563"/>
              <a:ext cx="369482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pt-BR" sz="4000" b="1" kern="0" dirty="0">
                  <a:solidFill>
                    <a:srgbClr val="B7CFF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 hãy lập danh sách các số điện thoại cần thiết nhất với em và dán vào cặp sách của em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0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F82F97-B4AF-43FD-A393-405274FCB679}"/>
              </a:ext>
            </a:extLst>
          </p:cNvPr>
          <p:cNvSpPr txBox="1"/>
          <p:nvPr/>
        </p:nvSpPr>
        <p:spPr>
          <a:xfrm>
            <a:off x="1811508" y="1695526"/>
            <a:ext cx="8972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khó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khăn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,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trường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654AB-7603-498E-A7BA-E7E83E87DAB9}"/>
              </a:ext>
            </a:extLst>
          </p:cNvPr>
          <p:cNvSpPr txBox="1"/>
          <p:nvPr/>
        </p:nvSpPr>
        <p:spPr>
          <a:xfrm>
            <a:off x="1754358" y="3348766"/>
            <a:ext cx="9256542" cy="13234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lg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9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1">
            <a:extLst>
              <a:ext uri="{FF2B5EF4-FFF2-40B4-BE49-F238E27FC236}">
                <a16:creationId xmlns:a16="http://schemas.microsoft.com/office/drawing/2014/main" id="{851B64FA-0F57-4CA6-8947-065E926B5DD4}"/>
              </a:ext>
            </a:extLst>
          </p:cNvPr>
          <p:cNvSpPr/>
          <p:nvPr/>
        </p:nvSpPr>
        <p:spPr>
          <a:xfrm>
            <a:off x="5415687" y="1903817"/>
            <a:ext cx="5957163" cy="3430184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Ở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ở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9516" y="1490007"/>
            <a:ext cx="61589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Thöïc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haønh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VBT/.....</a:t>
            </a:r>
          </a:p>
        </p:txBody>
      </p:sp>
    </p:spTree>
    <p:extLst>
      <p:ext uri="{BB962C8B-B14F-4D97-AF65-F5344CB8AC3E}">
        <p14:creationId xmlns:p14="http://schemas.microsoft.com/office/powerpoint/2010/main" val="1798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24856B-423F-4001-B00B-7638D46D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60058" r="8076" b="6365"/>
          <a:stretch/>
        </p:blipFill>
        <p:spPr>
          <a:xfrm>
            <a:off x="805543" y="707722"/>
            <a:ext cx="10580914" cy="5442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9C96D-072C-473E-9494-A2B0D88C445D}"/>
              </a:ext>
            </a:extLst>
          </p:cNvPr>
          <p:cNvSpPr txBox="1"/>
          <p:nvPr/>
        </p:nvSpPr>
        <p:spPr>
          <a:xfrm>
            <a:off x="4614957" y="289039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84570F-98FF-431E-A034-8115B35016EA}"/>
              </a:ext>
            </a:extLst>
          </p:cNvPr>
          <p:cNvSpPr txBox="1"/>
          <p:nvPr/>
        </p:nvSpPr>
        <p:spPr>
          <a:xfrm>
            <a:off x="5427757" y="3448255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A0705-D3C7-4A13-9DCB-20D13E621A87}"/>
              </a:ext>
            </a:extLst>
          </p:cNvPr>
          <p:cNvSpPr txBox="1"/>
          <p:nvPr/>
        </p:nvSpPr>
        <p:spPr>
          <a:xfrm>
            <a:off x="5580158" y="403303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hòng cháy chữa cháy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CDBEF-D514-4925-8BD6-EE1F0CAA92A1}"/>
              </a:ext>
            </a:extLst>
          </p:cNvPr>
          <p:cNvSpPr txBox="1"/>
          <p:nvPr/>
        </p:nvSpPr>
        <p:spPr>
          <a:xfrm>
            <a:off x="5972044" y="4617805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1C553-99AD-4D9D-9A9E-8CBB2D6AC656}"/>
              </a:ext>
            </a:extLst>
          </p:cNvPr>
          <p:cNvSpPr txBox="1"/>
          <p:nvPr/>
        </p:nvSpPr>
        <p:spPr>
          <a:xfrm>
            <a:off x="1864209" y="520258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3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25326" y="2547458"/>
            <a:ext cx="11141348" cy="22838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4401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4788194" y="1021323"/>
            <a:ext cx="457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18">
            <a:extLst>
              <a:ext uri="{FF2B5EF4-FFF2-40B4-BE49-F238E27FC236}">
                <a16:creationId xmlns:a16="http://schemas.microsoft.com/office/drawing/2014/main" id="{7B4F5630-E79F-4309-A060-0146D8C3E30E}"/>
              </a:ext>
            </a:extLst>
          </p:cNvPr>
          <p:cNvSpPr txBox="1"/>
          <p:nvPr/>
        </p:nvSpPr>
        <p:spPr>
          <a:xfrm>
            <a:off x="6088633" y="1709789"/>
            <a:ext cx="2269904" cy="707886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Đạo</a:t>
            </a:r>
            <a:r>
              <a:rPr kumimoji="0" lang="en-US" altLang="zh-C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đức</a:t>
            </a:r>
            <a:endParaRPr kumimoji="0" lang="zh-CN" altLang="en-US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FC509498-3684-4F96-A206-C94525FC1698}"/>
              </a:ext>
            </a:extLst>
          </p:cNvPr>
          <p:cNvSpPr txBox="1"/>
          <p:nvPr/>
        </p:nvSpPr>
        <p:spPr>
          <a:xfrm>
            <a:off x="3272276" y="2192688"/>
            <a:ext cx="77058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11</a:t>
            </a:r>
          </a:p>
          <a:p>
            <a:pPr algn="ctr">
              <a:defRPr/>
            </a:pP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kiếm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sự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giúp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đỡ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khi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ở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ở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3)</a:t>
            </a:r>
            <a:endParaRPr lang="zh-CN" altLang="en-US" sz="400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8">
            <a:extLst>
              <a:ext uri="{FF2B5EF4-FFF2-40B4-BE49-F238E27FC236}">
                <a16:creationId xmlns:a16="http://schemas.microsoft.com/office/drawing/2014/main" id="{E4AFD3F5-812F-468E-AF64-87FA3113FC35}"/>
              </a:ext>
            </a:extLst>
          </p:cNvPr>
          <p:cNvSpPr txBox="1"/>
          <p:nvPr/>
        </p:nvSpPr>
        <p:spPr>
          <a:xfrm>
            <a:off x="320423" y="1061601"/>
            <a:ext cx="115511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Chia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sẻ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cách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kiếm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sự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hỗ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trợ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gặp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ở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trường</a:t>
            </a:r>
            <a:endParaRPr lang="vi-VN" altLang="zh-CN" sz="3200" dirty="0">
              <a:solidFill>
                <a:prstClr val="black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65E9B79-5066-40F5-9261-36B168623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463009" y="21133"/>
            <a:ext cx="1566864" cy="11196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B4D3F5-9620-43A4-9F14-57A4C21B9F5A}"/>
              </a:ext>
            </a:extLst>
          </p:cNvPr>
          <p:cNvGrpSpPr/>
          <p:nvPr/>
        </p:nvGrpSpPr>
        <p:grpSpPr>
          <a:xfrm>
            <a:off x="2688607" y="1882671"/>
            <a:ext cx="6471139" cy="4249302"/>
            <a:chOff x="2947181" y="2122826"/>
            <a:chExt cx="6471139" cy="45030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8519D9-55AC-4165-B113-0EBDE03753AB}"/>
                </a:ext>
              </a:extLst>
            </p:cNvPr>
            <p:cNvCxnSpPr/>
            <p:nvPr/>
          </p:nvCxnSpPr>
          <p:spPr>
            <a:xfrm>
              <a:off x="6428935" y="2546252"/>
              <a:ext cx="0" cy="407963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E0940C-8B56-47EF-B3F6-C1D57E7A9875}"/>
                </a:ext>
              </a:extLst>
            </p:cNvPr>
            <p:cNvSpPr txBox="1"/>
            <p:nvPr/>
          </p:nvSpPr>
          <p:spPr>
            <a:xfrm>
              <a:off x="2947181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Ở </a:t>
              </a:r>
              <a:r>
                <a:rPr lang="en-US" sz="24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nhà</a:t>
              </a:r>
              <a:endPara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BC18C2-6818-4D17-B101-A69EEE972F48}"/>
                </a:ext>
              </a:extLst>
            </p:cNvPr>
            <p:cNvSpPr txBox="1"/>
            <p:nvPr/>
          </p:nvSpPr>
          <p:spPr>
            <a:xfrm>
              <a:off x="7659858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Ở </a:t>
              </a:r>
              <a:r>
                <a:rPr lang="en-US" sz="24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trường</a:t>
              </a:r>
              <a:endPara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B4F502-916E-494A-8095-7C05C543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22" y="3534770"/>
            <a:ext cx="5098236" cy="29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3E3B030-DCE8-4D3D-BE42-C1A5ADC447C9}"/>
              </a:ext>
            </a:extLst>
          </p:cNvPr>
          <p:cNvGrpSpPr/>
          <p:nvPr/>
        </p:nvGrpSpPr>
        <p:grpSpPr>
          <a:xfrm>
            <a:off x="2568163" y="1033160"/>
            <a:ext cx="7055674" cy="5147919"/>
            <a:chOff x="2947182" y="2122826"/>
            <a:chExt cx="6471138" cy="411586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234E23D-06D7-4CA7-AA64-D91077C8E4C0}"/>
                </a:ext>
              </a:extLst>
            </p:cNvPr>
            <p:cNvCxnSpPr/>
            <p:nvPr/>
          </p:nvCxnSpPr>
          <p:spPr>
            <a:xfrm>
              <a:off x="6183358" y="2159059"/>
              <a:ext cx="0" cy="407963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4C2E39-1F89-4F03-9826-AE23A836CF97}"/>
                </a:ext>
              </a:extLst>
            </p:cNvPr>
            <p:cNvSpPr txBox="1"/>
            <p:nvPr/>
          </p:nvSpPr>
          <p:spPr>
            <a:xfrm>
              <a:off x="2947182" y="2159059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A7D9BE-B280-4265-9C1F-281DBFD9573A}"/>
                </a:ext>
              </a:extLst>
            </p:cNvPr>
            <p:cNvSpPr txBox="1"/>
            <p:nvPr/>
          </p:nvSpPr>
          <p:spPr>
            <a:xfrm>
              <a:off x="7659858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C2D97E-993A-4B37-91F9-9B2E50C99E2B}"/>
              </a:ext>
            </a:extLst>
          </p:cNvPr>
          <p:cNvSpPr txBox="1"/>
          <p:nvPr/>
        </p:nvSpPr>
        <p:spPr>
          <a:xfrm>
            <a:off x="1234282" y="2044728"/>
            <a:ext cx="4585062" cy="31700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xóm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trợ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CFAC6-711B-47D2-8DC6-0EC8D9B2F316}"/>
              </a:ext>
            </a:extLst>
          </p:cNvPr>
          <p:cNvSpPr txBox="1"/>
          <p:nvPr/>
        </p:nvSpPr>
        <p:spPr>
          <a:xfrm>
            <a:off x="6250419" y="2005539"/>
            <a:ext cx="4454433" cy="31700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43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39B666D-7DB6-42E0-A173-955AED18C007}"/>
              </a:ext>
            </a:extLst>
          </p:cNvPr>
          <p:cNvSpPr/>
          <p:nvPr/>
        </p:nvSpPr>
        <p:spPr>
          <a:xfrm>
            <a:off x="213214" y="191070"/>
            <a:ext cx="11765572" cy="6414446"/>
          </a:xfrm>
          <a:prstGeom prst="roundRect">
            <a:avLst>
              <a:gd name="adj" fmla="val 13669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kern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6A0C4D79-5558-4E60-8C91-4B655B0C3FD0}"/>
              </a:ext>
            </a:extLst>
          </p:cNvPr>
          <p:cNvSpPr txBox="1"/>
          <p:nvPr/>
        </p:nvSpPr>
        <p:spPr>
          <a:xfrm>
            <a:off x="427630" y="420156"/>
            <a:ext cx="115511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2. </a:t>
            </a:r>
            <a:r>
              <a:rPr lang="vi-VN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Nhắc nhở các bạn và người thân tìm kiếm sự hỗ trợ khi cần thiết.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8DB80-A8A6-4B6C-83B2-AD3C2B95BEF4}"/>
              </a:ext>
            </a:extLst>
          </p:cNvPr>
          <p:cNvSpPr txBox="1"/>
          <p:nvPr/>
        </p:nvSpPr>
        <p:spPr>
          <a:xfrm>
            <a:off x="5093644" y="941629"/>
            <a:ext cx="168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cầu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7D864-4B33-4E01-8AA3-4859F56DDDB7}"/>
              </a:ext>
            </a:extLst>
          </p:cNvPr>
          <p:cNvSpPr txBox="1"/>
          <p:nvPr/>
        </p:nvSpPr>
        <p:spPr>
          <a:xfrm>
            <a:off x="1067555" y="1526404"/>
            <a:ext cx="1069144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sắm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457200" indent="-457200" defTabSz="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bốc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ra.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1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gõ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ra.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2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máu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3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chóng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nôn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457200"/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        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4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vô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       </a:t>
            </a:r>
          </a:p>
          <a:p>
            <a:pPr marL="457200" indent="-457200" defTabSz="457200">
              <a:buFontTx/>
              <a:buChar char="-"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85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948" y="3106904"/>
            <a:ext cx="2472118" cy="315850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5374040" y="858879"/>
            <a:ext cx="144392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788710" y="1371718"/>
            <a:ext cx="453361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1D7C91-2963-43C8-A5BA-B4E1A8057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283" y="2993253"/>
            <a:ext cx="2288546" cy="33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BA0FAFA-107B-4325-A5A7-DE096C63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/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7D5EA-9C68-4C57-91CA-6246B8EA4EC0}"/>
              </a:ext>
            </a:extLst>
          </p:cNvPr>
          <p:cNvSpPr/>
          <p:nvPr/>
        </p:nvSpPr>
        <p:spPr>
          <a:xfrm>
            <a:off x="2490788" y="2367171"/>
            <a:ext cx="8324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Giơ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tay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bình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chọn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diễn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hay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nhất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2053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39B666D-7DB6-42E0-A173-955AED18C007}"/>
              </a:ext>
            </a:extLst>
          </p:cNvPr>
          <p:cNvSpPr/>
          <p:nvPr/>
        </p:nvSpPr>
        <p:spPr>
          <a:xfrm>
            <a:off x="213214" y="191070"/>
            <a:ext cx="11765572" cy="6414446"/>
          </a:xfrm>
          <a:prstGeom prst="roundRect">
            <a:avLst>
              <a:gd name="adj" fmla="val 13669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6A0C4D79-5558-4E60-8C91-4B655B0C3FD0}"/>
              </a:ext>
            </a:extLst>
          </p:cNvPr>
          <p:cNvSpPr txBox="1"/>
          <p:nvPr/>
        </p:nvSpPr>
        <p:spPr>
          <a:xfrm>
            <a:off x="-28683" y="290758"/>
            <a:ext cx="42015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3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Lập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AF448-4D04-4471-ADB7-D04D76E0542B}"/>
              </a:ext>
            </a:extLst>
          </p:cNvPr>
          <p:cNvGrpSpPr/>
          <p:nvPr/>
        </p:nvGrpSpPr>
        <p:grpSpPr>
          <a:xfrm>
            <a:off x="2115207" y="874503"/>
            <a:ext cx="9728972" cy="3255530"/>
            <a:chOff x="2062697" y="1116917"/>
            <a:chExt cx="9728972" cy="32555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673093-93E0-44E6-A227-1EEAF76DF632}"/>
                </a:ext>
              </a:extLst>
            </p:cNvPr>
            <p:cNvSpPr txBox="1"/>
            <p:nvPr/>
          </p:nvSpPr>
          <p:spPr>
            <a:xfrm>
              <a:off x="2089161" y="1116917"/>
              <a:ext cx="593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111: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vệ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trẻ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4E821-6CC7-4EF3-9055-54937528D0FC}"/>
                </a:ext>
              </a:extLst>
            </p:cNvPr>
            <p:cNvSpPr txBox="1"/>
            <p:nvPr/>
          </p:nvSpPr>
          <p:spPr>
            <a:xfrm>
              <a:off x="2062697" y="1769932"/>
              <a:ext cx="6903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112: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tìm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kiếm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BD74AA-DEE7-42B8-A42D-5F4B10561D01}"/>
                </a:ext>
              </a:extLst>
            </p:cNvPr>
            <p:cNvSpPr txBox="1"/>
            <p:nvPr/>
          </p:nvSpPr>
          <p:spPr>
            <a:xfrm>
              <a:off x="2117299" y="2437591"/>
              <a:ext cx="5711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113: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an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ninh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00E2AF-56C8-4A30-972F-0F33DA7A0E52}"/>
                </a:ext>
              </a:extLst>
            </p:cNvPr>
            <p:cNvSpPr txBox="1"/>
            <p:nvPr/>
          </p:nvSpPr>
          <p:spPr>
            <a:xfrm>
              <a:off x="2117715" y="3085973"/>
              <a:ext cx="9673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114: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phòng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chữa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hộ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54ACF4-A282-4A8B-A0A0-E7628BE3F186}"/>
                </a:ext>
              </a:extLst>
            </p:cNvPr>
            <p:cNvSpPr txBox="1"/>
            <p:nvPr/>
          </p:nvSpPr>
          <p:spPr>
            <a:xfrm>
              <a:off x="2103229" y="3787672"/>
              <a:ext cx="496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115: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tế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F7A2C626-E514-4B75-83FC-B912BD179E7C}"/>
              </a:ext>
            </a:extLst>
          </p:cNvPr>
          <p:cNvSpPr txBox="1"/>
          <p:nvPr/>
        </p:nvSpPr>
        <p:spPr>
          <a:xfrm>
            <a:off x="3095128" y="332200"/>
            <a:ext cx="77691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a)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cứu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trợ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khẩn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cấp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id="{6E05409D-9404-4439-A8EC-E067ACCD1B50}"/>
              </a:ext>
            </a:extLst>
          </p:cNvPr>
          <p:cNvSpPr txBox="1"/>
          <p:nvPr/>
        </p:nvSpPr>
        <p:spPr>
          <a:xfrm>
            <a:off x="2966541" y="4093493"/>
            <a:ext cx="77691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b)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trọng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khác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2F47238F-5332-49AB-A946-40926B13562D}"/>
              </a:ext>
            </a:extLst>
          </p:cNvPr>
          <p:cNvSpPr txBox="1"/>
          <p:nvPr/>
        </p:nvSpPr>
        <p:spPr>
          <a:xfrm>
            <a:off x="756988" y="4678268"/>
            <a:ext cx="1085874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thân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mẹ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anh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chị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....)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thầy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giáo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giáo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2247</TotalTime>
  <Words>797</Words>
  <Application>Microsoft Office PowerPoint</Application>
  <PresentationFormat>Widescreen</PresentationFormat>
  <Paragraphs>104</Paragraphs>
  <Slides>27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</vt:lpstr>
      <vt:lpstr>微软雅黑</vt:lpstr>
      <vt:lpstr>Arial</vt:lpstr>
      <vt:lpstr>Calibri</vt:lpstr>
      <vt:lpstr>Calibri Light</vt:lpstr>
      <vt:lpstr>Garamond</vt:lpstr>
      <vt:lpstr>iCiel Cadena</vt:lpstr>
      <vt:lpstr>Lato Light</vt:lpstr>
      <vt:lpstr>Times New Roman</vt:lpstr>
      <vt:lpstr>VNI-Avo</vt:lpstr>
      <vt:lpstr>印品黑体</vt:lpstr>
      <vt:lpstr>字魂70号-灵悦黑体</vt:lpstr>
      <vt:lpstr>思源黑体 CN Normal</vt:lpstr>
      <vt:lpstr>7_Office 主题​​</vt:lpstr>
      <vt:lpstr>Office 主题</vt:lpstr>
      <vt:lpstr>1_Organic</vt:lpstr>
      <vt:lpstr>1_Office Theme</vt:lpstr>
      <vt:lpstr>Office 主题​​</vt:lpstr>
      <vt:lpstr>3_Office 主题​​</vt:lpstr>
      <vt:lpstr>Office Theme</vt:lpstr>
      <vt:lpstr>3_Office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tran phuong</cp:lastModifiedBy>
  <cp:revision>629</cp:revision>
  <dcterms:created xsi:type="dcterms:W3CDTF">2020-10-17T01:03:04Z</dcterms:created>
  <dcterms:modified xsi:type="dcterms:W3CDTF">2026-01-13T04:09:22Z</dcterms:modified>
</cp:coreProperties>
</file>