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0" r:id="rId3"/>
    <p:sldMasterId id="2147483712" r:id="rId4"/>
    <p:sldMasterId id="2147483724" r:id="rId5"/>
  </p:sldMasterIdLst>
  <p:notesMasterIdLst>
    <p:notesMasterId r:id="rId45"/>
  </p:notesMasterIdLst>
  <p:sldIdLst>
    <p:sldId id="387" r:id="rId6"/>
    <p:sldId id="496" r:id="rId7"/>
    <p:sldId id="271" r:id="rId8"/>
    <p:sldId id="542" r:id="rId9"/>
    <p:sldId id="646" r:id="rId10"/>
    <p:sldId id="648" r:id="rId11"/>
    <p:sldId id="647" r:id="rId12"/>
    <p:sldId id="649" r:id="rId13"/>
    <p:sldId id="650" r:id="rId14"/>
    <p:sldId id="395" r:id="rId15"/>
    <p:sldId id="502" r:id="rId16"/>
    <p:sldId id="524" r:id="rId17"/>
    <p:sldId id="525" r:id="rId18"/>
    <p:sldId id="363" r:id="rId19"/>
    <p:sldId id="526" r:id="rId20"/>
    <p:sldId id="527" r:id="rId21"/>
    <p:sldId id="528" r:id="rId22"/>
    <p:sldId id="529" r:id="rId23"/>
    <p:sldId id="531" r:id="rId24"/>
    <p:sldId id="536" r:id="rId25"/>
    <p:sldId id="532" r:id="rId26"/>
    <p:sldId id="537" r:id="rId27"/>
    <p:sldId id="541" r:id="rId28"/>
    <p:sldId id="530" r:id="rId29"/>
    <p:sldId id="653" r:id="rId30"/>
    <p:sldId id="654" r:id="rId31"/>
    <p:sldId id="656" r:id="rId32"/>
    <p:sldId id="657" r:id="rId33"/>
    <p:sldId id="325" r:id="rId34"/>
    <p:sldId id="658" r:id="rId35"/>
    <p:sldId id="659" r:id="rId36"/>
    <p:sldId id="660" r:id="rId37"/>
    <p:sldId id="543" r:id="rId38"/>
    <p:sldId id="661" r:id="rId39"/>
    <p:sldId id="662" r:id="rId40"/>
    <p:sldId id="663" r:id="rId41"/>
    <p:sldId id="664" r:id="rId42"/>
    <p:sldId id="450" r:id="rId43"/>
    <p:sldId id="27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BE8"/>
    <a:srgbClr val="CBCCD9"/>
    <a:srgbClr val="FFFFFF"/>
    <a:srgbClr val="CC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5" autoAdjust="0"/>
    <p:restoredTop sz="94660"/>
  </p:normalViewPr>
  <p:slideViewPr>
    <p:cSldViewPr snapToGrid="0">
      <p:cViewPr varScale="1">
        <p:scale>
          <a:sx n="82" d="100"/>
          <a:sy n="82" d="100"/>
        </p:scale>
        <p:origin x="610"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0E8968-0AD4-4A98-931E-E8D0A08F7B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8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1/13/2026</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1/13/2026</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1/13/2026</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p:txBody>
          <a:bodyPr/>
          <a:lstStyle/>
          <a:p>
            <a:fld id="{660E195E-081F-4D3E-A7E8-91A17843D2FD}" type="datetimeFigureOut">
              <a:rPr lang="en-US" smtClean="0"/>
              <a:t>1/13/2026</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17791922"/>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p:txBody>
          <a:bodyPr/>
          <a:lstStyle/>
          <a:p>
            <a:fld id="{660E195E-081F-4D3E-A7E8-91A17843D2FD}" type="datetimeFigureOut">
              <a:rPr lang="en-US" smtClean="0"/>
              <a:t>1/13/2026</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27213720"/>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p:txBody>
          <a:bodyPr/>
          <a:lstStyle/>
          <a:p>
            <a:fld id="{660E195E-081F-4D3E-A7E8-91A17843D2FD}" type="datetimeFigureOut">
              <a:rPr lang="en-US" smtClean="0"/>
              <a:t>1/13/2026</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6823130"/>
      </p:ext>
    </p:extLst>
  </p:cSld>
  <p:clrMapOvr>
    <a:masterClrMapping/>
  </p:clrMapOvr>
  <p:transition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p:txBody>
          <a:bodyPr/>
          <a:lstStyle/>
          <a:p>
            <a:fld id="{660E195E-081F-4D3E-A7E8-91A17843D2FD}" type="datetimeFigureOut">
              <a:rPr lang="en-US" smtClean="0"/>
              <a:t>1/13/2026</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92000020"/>
      </p:ext>
    </p:extLst>
  </p:cSld>
  <p:clrMapOvr>
    <a:masterClrMapping/>
  </p:clrMapOvr>
  <p:transition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p:txBody>
          <a:bodyPr/>
          <a:lstStyle/>
          <a:p>
            <a:fld id="{660E195E-081F-4D3E-A7E8-91A17843D2FD}" type="datetimeFigureOut">
              <a:rPr lang="en-US" smtClean="0"/>
              <a:t>1/13/2026</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1880765"/>
      </p:ext>
    </p:extLst>
  </p:cSld>
  <p:clrMapOvr>
    <a:masterClrMapping/>
  </p:clrMapOvr>
  <p:transition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p:txBody>
          <a:bodyPr/>
          <a:lstStyle/>
          <a:p>
            <a:fld id="{660E195E-081F-4D3E-A7E8-91A17843D2FD}" type="datetimeFigureOut">
              <a:rPr lang="en-US" smtClean="0"/>
              <a:t>1/13/2026</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67042701"/>
      </p:ext>
    </p:extLst>
  </p:cSld>
  <p:clrMapOvr>
    <a:masterClrMapping/>
  </p:clrMapOvr>
  <p:transition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p:txBody>
          <a:bodyPr/>
          <a:lstStyle/>
          <a:p>
            <a:fld id="{660E195E-081F-4D3E-A7E8-91A17843D2FD}" type="datetimeFigureOut">
              <a:rPr lang="en-US" smtClean="0"/>
              <a:t>1/13/2026</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08638882"/>
      </p:ext>
    </p:extLst>
  </p:cSld>
  <p:clrMapOvr>
    <a:masterClrMapping/>
  </p:clrMapOvr>
  <p:transition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p:txBody>
          <a:bodyPr/>
          <a:lstStyle/>
          <a:p>
            <a:fld id="{660E195E-081F-4D3E-A7E8-91A17843D2FD}" type="datetimeFigureOut">
              <a:rPr lang="en-US" smtClean="0"/>
              <a:t>1/13/2026</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01479121"/>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1/13/2026</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p:txBody>
          <a:bodyPr/>
          <a:lstStyle/>
          <a:p>
            <a:fld id="{660E195E-081F-4D3E-A7E8-91A17843D2FD}" type="datetimeFigureOut">
              <a:rPr lang="en-US" smtClean="0"/>
              <a:t>1/13/2026</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45174705"/>
      </p:ext>
    </p:extLst>
  </p:cSld>
  <p:clrMapOvr>
    <a:masterClrMapping/>
  </p:clrMapOvr>
  <p:transition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p:txBody>
          <a:bodyPr/>
          <a:lstStyle/>
          <a:p>
            <a:fld id="{660E195E-081F-4D3E-A7E8-91A17843D2FD}" type="datetimeFigureOut">
              <a:rPr lang="en-US" smtClean="0"/>
              <a:t>1/13/2026</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091515492"/>
      </p:ext>
    </p:extLst>
  </p:cSld>
  <p:clrMapOvr>
    <a:masterClrMapping/>
  </p:clrMapOvr>
  <p:transition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p:txBody>
          <a:bodyPr/>
          <a:lstStyle/>
          <a:p>
            <a:fld id="{660E195E-081F-4D3E-A7E8-91A17843D2FD}" type="datetimeFigureOut">
              <a:rPr lang="en-US" smtClean="0"/>
              <a:t>1/13/2026</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67918013"/>
      </p:ext>
    </p:extLst>
  </p:cSld>
  <p:clrMapOvr>
    <a:masterClrMapping/>
  </p:clrMapOvr>
  <p:transition advClick="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036530478"/>
      </p:ext>
    </p:extLst>
  </p:cSld>
  <p:clrMapOvr>
    <a:masterClrMapping/>
  </p:clrMapOvr>
  <p:transition advClick="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320018337"/>
      </p:ext>
    </p:extLst>
  </p:cSld>
  <p:clrMapOvr>
    <a:masterClrMapping/>
  </p:clrMapOvr>
  <p:transition advClick="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49066466"/>
      </p:ext>
    </p:extLst>
  </p:cSld>
  <p:clrMapOvr>
    <a:masterClrMapping/>
  </p:clrMapOvr>
  <p:transition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753024611"/>
      </p:ext>
    </p:extLst>
  </p:cSld>
  <p:clrMapOvr>
    <a:masterClrMapping/>
  </p:clrMapOvr>
  <p:transition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890416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435572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04248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1/13/2026</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244202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971067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689062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7249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798332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99841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094987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217906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fld id="{C579690C-FD19-4EC8-B8B4-296DD396E793}" type="datetimeFigureOut">
              <a:rPr lang="zh-CN" altLang="en-US" smtClean="0"/>
              <a:pPr/>
              <a:t>2026/1/13</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59191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fld id="{C579690C-FD19-4EC8-B8B4-296DD396E793}" type="datetimeFigureOut">
              <a:rPr lang="zh-CN" altLang="en-US" smtClean="0"/>
              <a:pPr/>
              <a:t>2026/1/13</a:t>
            </a:fld>
            <a:endParaRPr lang="zh-CN" altLang="en-US"/>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93224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1/13/2026</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fld id="{C579690C-FD19-4EC8-B8B4-296DD396E793}" type="datetimeFigureOut">
              <a:rPr lang="zh-CN" altLang="en-US" smtClean="0"/>
              <a:pPr/>
              <a:t>2026/1/13</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606287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fld id="{C579690C-FD19-4EC8-B8B4-296DD396E793}" type="datetimeFigureOut">
              <a:rPr lang="zh-CN" altLang="en-US" smtClean="0"/>
              <a:pPr/>
              <a:t>2026/1/13</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026069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fld id="{C579690C-FD19-4EC8-B8B4-296DD396E793}" type="datetimeFigureOut">
              <a:rPr lang="zh-CN" altLang="en-US" smtClean="0"/>
              <a:pPr/>
              <a:t>2026/1/13</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78754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fld id="{C579690C-FD19-4EC8-B8B4-296DD396E793}" type="datetimeFigureOut">
              <a:rPr lang="zh-CN" altLang="en-US" smtClean="0"/>
              <a:pPr/>
              <a:t>2026/1/13</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674081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fld id="{C579690C-FD19-4EC8-B8B4-296DD396E793}" type="datetimeFigureOut">
              <a:rPr lang="zh-CN" altLang="en-US" smtClean="0"/>
              <a:pPr/>
              <a:t>2026/1/13</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026021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fld id="{C579690C-FD19-4EC8-B8B4-296DD396E793}" type="datetimeFigureOut">
              <a:rPr lang="zh-CN" altLang="en-US" smtClean="0"/>
              <a:pPr/>
              <a:t>2026/1/13</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2252910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fld id="{C579690C-FD19-4EC8-B8B4-296DD396E793}" type="datetimeFigureOut">
              <a:rPr lang="zh-CN" altLang="en-US" smtClean="0"/>
              <a:pPr/>
              <a:t>2026/1/13</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878001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fld id="{C579690C-FD19-4EC8-B8B4-296DD396E793}" type="datetimeFigureOut">
              <a:rPr lang="zh-CN" altLang="en-US" smtClean="0"/>
              <a:pPr/>
              <a:t>2026/1/13</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619249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fld id="{C579690C-FD19-4EC8-B8B4-296DD396E793}" type="datetimeFigureOut">
              <a:rPr lang="zh-CN" altLang="en-US" smtClean="0"/>
              <a:pPr/>
              <a:t>2026/1/13</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033182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761985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1/13/2026</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5496345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3758824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5522711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2026/1/13</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9542420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2026/1/13</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8294133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7471454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9410347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986586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2411070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4235513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1/13/2026</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2026/1/13</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10329310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2245625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2026/1/13</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544630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2774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58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1/13/2026</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1/13/2026</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EE29DB-D3E2-1EDE-5EE4-E6743501A6C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FB4AE5E-2B73-3C11-3845-A7EA1FA807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83517D7-8D52-4152-83CF-750A103935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F45884-1A5C-487E-80D6-76AE19A570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77B09-4043-48FC-B9BB-A496EBFDB2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E195E-081F-4D3E-A7E8-91A17843D2FD}" type="datetimeFigureOut">
              <a:rPr lang="en-US" smtClean="0"/>
              <a:t>1/13/2026</a:t>
            </a:fld>
            <a:endParaRPr lang="en-US"/>
          </a:p>
        </p:txBody>
      </p:sp>
      <p:sp>
        <p:nvSpPr>
          <p:cNvPr id="5" name="Footer Placeholder 4">
            <a:extLst>
              <a:ext uri="{FF2B5EF4-FFF2-40B4-BE49-F238E27FC236}">
                <a16:creationId xmlns:a16="http://schemas.microsoft.com/office/drawing/2014/main" id="{0B9A2558-1CE0-489A-8222-3220F926F4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E362CA-C862-46B4-A6BF-A83B8A1294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E5E69-702F-42C4-A6EC-9164BA9293F3}" type="slidenum">
              <a:rPr lang="en-US" smtClean="0"/>
              <a:t>‹#›</a:t>
            </a:fld>
            <a:endParaRPr lang="en-US"/>
          </a:p>
        </p:txBody>
      </p:sp>
    </p:spTree>
    <p:extLst>
      <p:ext uri="{BB962C8B-B14F-4D97-AF65-F5344CB8AC3E}">
        <p14:creationId xmlns:p14="http://schemas.microsoft.com/office/powerpoint/2010/main" val="13709823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FF2AC0D-A306-FF4A-0146-46C7316AB3E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1/13/2026</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263597950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DAA359-F955-8A6C-2BDE-0A46E9417D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2026/1/13</a:t>
            </a:fld>
            <a:endParaRPr lang="zh-CN" altLang="en-US" dirty="0"/>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34846894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155DB34-E5D9-30D1-0F36-E57DDDAB0D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376893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47.sv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48.png"/><Relationship Id="rId4" Type="http://schemas.openxmlformats.org/officeDocument/2006/relationships/image" Target="../media/image16.png"/><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16.pn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42.png"/><Relationship Id="rId4" Type="http://schemas.openxmlformats.org/officeDocument/2006/relationships/image" Target="../media/image16.png"/><Relationship Id="rId9"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1.png"/><Relationship Id="rId7" Type="http://schemas.openxmlformats.org/officeDocument/2006/relationships/image" Target="../media/image53.png"/><Relationship Id="rId12"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55.png"/><Relationship Id="rId5" Type="http://schemas.openxmlformats.org/officeDocument/2006/relationships/image" Target="../media/image52.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1.png"/><Relationship Id="rId7" Type="http://schemas.openxmlformats.org/officeDocument/2006/relationships/image" Target="../media/image53.png"/><Relationship Id="rId12"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54.png"/><Relationship Id="rId5" Type="http://schemas.openxmlformats.org/officeDocument/2006/relationships/image" Target="../media/image52.png"/><Relationship Id="rId10" Type="http://schemas.microsoft.com/office/2007/relationships/hdphoto" Target="../media/hdphoto12.wdp"/><Relationship Id="rId4" Type="http://schemas.microsoft.com/office/2007/relationships/hdphoto" Target="../media/hdphoto8.wdp"/><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63.svg"/><Relationship Id="rId4" Type="http://schemas.openxmlformats.org/officeDocument/2006/relationships/image" Target="../media/image58.sv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68.png"/><Relationship Id="rId7" Type="http://schemas.openxmlformats.org/officeDocument/2006/relationships/image" Target="../media/image5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71.svg"/><Relationship Id="rId4" Type="http://schemas.openxmlformats.org/officeDocument/2006/relationships/image" Target="../media/image69.svg"/><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png"/><Relationship Id="rId5" Type="http://schemas.openxmlformats.org/officeDocument/2006/relationships/image" Target="../media/image73.png"/><Relationship Id="rId4" Type="http://schemas.openxmlformats.org/officeDocument/2006/relationships/image" Target="../media/image16.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3.png"/><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microsoft.com/office/2007/relationships/hdphoto" Target="../media/hdphoto15.wdp"/></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19.sv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sv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19.sv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68.png"/><Relationship Id="rId7" Type="http://schemas.openxmlformats.org/officeDocument/2006/relationships/image" Target="../media/image5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8.svg"/><Relationship Id="rId11" Type="http://schemas.microsoft.com/office/2007/relationships/hdphoto" Target="../media/hdphoto16.wdp"/><Relationship Id="rId5" Type="http://schemas.openxmlformats.org/officeDocument/2006/relationships/image" Target="../media/image57.png"/><Relationship Id="rId10" Type="http://schemas.openxmlformats.org/officeDocument/2006/relationships/image" Target="../media/image86.png"/><Relationship Id="rId4" Type="http://schemas.openxmlformats.org/officeDocument/2006/relationships/image" Target="../media/image69.sv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88.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39.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9.xml"/><Relationship Id="rId5" Type="http://schemas.microsoft.com/office/2007/relationships/hdphoto" Target="../media/hdphoto3.wdp"/><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4.wdp"/><Relationship Id="rId7"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39.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4.wdp"/><Relationship Id="rId7" Type="http://schemas.openxmlformats.org/officeDocument/2006/relationships/image" Target="../media/image30.png"/><Relationship Id="rId12"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39.xml"/><Relationship Id="rId6" Type="http://schemas.openxmlformats.org/officeDocument/2006/relationships/image" Target="../media/image29.png"/><Relationship Id="rId11" Type="http://schemas.openxmlformats.org/officeDocument/2006/relationships/image" Target="../media/image32.png"/><Relationship Id="rId5" Type="http://schemas.microsoft.com/office/2007/relationships/hdphoto" Target="../media/hdphoto5.wdp"/><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3" Type="http://schemas.microsoft.com/office/2007/relationships/hdphoto" Target="../media/hdphoto4.wdp"/><Relationship Id="rId7" Type="http://schemas.openxmlformats.org/officeDocument/2006/relationships/image" Target="../media/image30.png"/><Relationship Id="rId12" Type="http://schemas.microsoft.com/office/2007/relationships/hdphoto" Target="../media/hdphoto6.wdp"/><Relationship Id="rId2" Type="http://schemas.openxmlformats.org/officeDocument/2006/relationships/image" Target="../media/image26.png"/><Relationship Id="rId1" Type="http://schemas.openxmlformats.org/officeDocument/2006/relationships/slideLayout" Target="../slideLayouts/slideLayout39.xml"/><Relationship Id="rId6" Type="http://schemas.openxmlformats.org/officeDocument/2006/relationships/image" Target="../media/image29.png"/><Relationship Id="rId11" Type="http://schemas.openxmlformats.org/officeDocument/2006/relationships/image" Target="../media/image32.png"/><Relationship Id="rId5" Type="http://schemas.microsoft.com/office/2007/relationships/hdphoto" Target="../media/hdphoto5.wdp"/><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17FCC0-41D6-E4A4-E7E7-80377D049D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14" y="0"/>
            <a:ext cx="12187486" cy="6858000"/>
          </a:xfrm>
          <a:prstGeom prst="rect">
            <a:avLst/>
          </a:prstGeom>
        </p:spPr>
      </p:pic>
      <p:pic>
        <p:nvPicPr>
          <p:cNvPr id="8" name="Picture 7">
            <a:extLst>
              <a:ext uri="{FF2B5EF4-FFF2-40B4-BE49-F238E27FC236}">
                <a16:creationId xmlns:a16="http://schemas.microsoft.com/office/drawing/2014/main" id="{61845CA5-B60F-B137-6FA6-7387EAC23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899" y="-1"/>
            <a:ext cx="7528259" cy="6858001"/>
          </a:xfrm>
          <a:prstGeom prst="rect">
            <a:avLst/>
          </a:prstGeom>
        </p:spPr>
      </p:pic>
      <p:sp>
        <p:nvSpPr>
          <p:cNvPr id="11" name="Freeform 5">
            <a:extLst>
              <a:ext uri="{FF2B5EF4-FFF2-40B4-BE49-F238E27FC236}">
                <a16:creationId xmlns:a16="http://schemas.microsoft.com/office/drawing/2014/main" id="{1B464B6C-D378-417A-B44F-F60A9D1543FB}"/>
              </a:ext>
            </a:extLst>
          </p:cNvPr>
          <p:cNvSpPr/>
          <p:nvPr/>
        </p:nvSpPr>
        <p:spPr>
          <a:xfrm>
            <a:off x="712600" y="2409384"/>
            <a:ext cx="4616886" cy="4114800"/>
          </a:xfrm>
          <a:custGeom>
            <a:avLst/>
            <a:gdLst/>
            <a:ahLst/>
            <a:cxnLst/>
            <a:rect l="l" t="t" r="r" b="b"/>
            <a:pathLst>
              <a:path w="4616886" h="4114800">
                <a:moveTo>
                  <a:pt x="0" y="0"/>
                </a:moveTo>
                <a:lnTo>
                  <a:pt x="4616886" y="0"/>
                </a:lnTo>
                <a:lnTo>
                  <a:pt x="4616886" y="4114800"/>
                </a:lnTo>
                <a:lnTo>
                  <a:pt x="0" y="41148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3" name="Picture 2">
            <a:extLst>
              <a:ext uri="{FF2B5EF4-FFF2-40B4-BE49-F238E27FC236}">
                <a16:creationId xmlns:a16="http://schemas.microsoft.com/office/drawing/2014/main" id="{8FA23793-253E-FAE6-8EF9-8A83A0E8C9BE}"/>
              </a:ext>
            </a:extLst>
          </p:cNvPr>
          <p:cNvPicPr>
            <a:picLocks noChangeAspect="1"/>
          </p:cNvPicPr>
          <p:nvPr/>
        </p:nvPicPr>
        <p:blipFill>
          <a:blip r:embed="rId6"/>
          <a:stretch>
            <a:fillRect/>
          </a:stretch>
        </p:blipFill>
        <p:spPr>
          <a:xfrm>
            <a:off x="4383930" y="1174481"/>
            <a:ext cx="7803556" cy="3566469"/>
          </a:xfrm>
          <a:prstGeom prst="rect">
            <a:avLst/>
          </a:prstGeom>
        </p:spPr>
      </p:pic>
    </p:spTree>
    <p:extLst>
      <p:ext uri="{BB962C8B-B14F-4D97-AF65-F5344CB8AC3E}">
        <p14:creationId xmlns:p14="http://schemas.microsoft.com/office/powerpoint/2010/main" val="2604838862"/>
      </p:ext>
    </p:extLst>
  </p:cSld>
  <p:clrMapOvr>
    <a:masterClrMapping/>
  </p:clrMapOvr>
  <p:transition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BCBD01BB-03C5-6F4F-9600-BBF11CFE1F88}"/>
              </a:ext>
            </a:extLst>
          </p:cNvPr>
          <p:cNvPicPr>
            <a:picLocks noChangeAspect="1"/>
          </p:cNvPicPr>
          <p:nvPr/>
        </p:nvPicPr>
        <p:blipFill>
          <a:blip r:embed="rId6"/>
          <a:stretch>
            <a:fillRect/>
          </a:stretch>
        </p:blipFill>
        <p:spPr>
          <a:xfrm>
            <a:off x="770681" y="1296065"/>
            <a:ext cx="10650635" cy="3609145"/>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704B1BB8-34C5-0C96-3B3A-15896CFD0B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6" name="Picture 2">
            <a:extLst>
              <a:ext uri="{FF2B5EF4-FFF2-40B4-BE49-F238E27FC236}">
                <a16:creationId xmlns:a16="http://schemas.microsoft.com/office/drawing/2014/main" id="{3228CA67-97D0-899F-B169-5D931AA46D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72400" y="4197345"/>
            <a:ext cx="4309673" cy="2660655"/>
          </a:xfrm>
          <a:prstGeom prst="rect">
            <a:avLst/>
          </a:prstGeom>
        </p:spPr>
      </p:pic>
      <p:pic>
        <p:nvPicPr>
          <p:cNvPr id="7" name="Picture 2">
            <a:extLst>
              <a:ext uri="{FF2B5EF4-FFF2-40B4-BE49-F238E27FC236}">
                <a16:creationId xmlns:a16="http://schemas.microsoft.com/office/drawing/2014/main" id="{7DA73108-3196-64D8-1818-EC25475C14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40045" y="4197345"/>
            <a:ext cx="4309673" cy="2660655"/>
          </a:xfrm>
          <a:prstGeom prst="rect">
            <a:avLst/>
          </a:prstGeom>
        </p:spPr>
      </p:pic>
      <p:pic>
        <p:nvPicPr>
          <p:cNvPr id="8" name="Picture 2">
            <a:extLst>
              <a:ext uri="{FF2B5EF4-FFF2-40B4-BE49-F238E27FC236}">
                <a16:creationId xmlns:a16="http://schemas.microsoft.com/office/drawing/2014/main" id="{492F9BE2-B1F1-3DC5-FDD7-81725C7047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910" y="4197344"/>
            <a:ext cx="4157273" cy="2660655"/>
          </a:xfrm>
          <a:prstGeom prst="rect">
            <a:avLst/>
          </a:prstGeom>
        </p:spPr>
      </p:pic>
      <p:sp>
        <p:nvSpPr>
          <p:cNvPr id="9" name="TextBox 8">
            <a:extLst>
              <a:ext uri="{FF2B5EF4-FFF2-40B4-BE49-F238E27FC236}">
                <a16:creationId xmlns:a16="http://schemas.microsoft.com/office/drawing/2014/main" id="{720E000A-BA2D-4C19-AA0B-AF1363EB6AA0}"/>
              </a:ext>
            </a:extLst>
          </p:cNvPr>
          <p:cNvSpPr txBox="1"/>
          <p:nvPr/>
        </p:nvSpPr>
        <p:spPr>
          <a:xfrm rot="20842751">
            <a:off x="295961" y="1861860"/>
            <a:ext cx="4918562" cy="2246769"/>
          </a:xfrm>
          <a:prstGeom prst="rect">
            <a:avLst/>
          </a:prstGeom>
          <a:noFill/>
        </p:spPr>
        <p:txBody>
          <a:bodyPr wrap="square" rtlCol="0">
            <a:spAutoFit/>
          </a:bodyPr>
          <a:lstStyle/>
          <a:p>
            <a:pPr algn="ctr"/>
            <a:r>
              <a:rPr lang="en-US" sz="6000" b="1" dirty="0">
                <a:ln w="28575">
                  <a:solidFill>
                    <a:sysClr val="windowText" lastClr="000000"/>
                  </a:solidFill>
                  <a:prstDash val="solid"/>
                </a:ln>
                <a:solidFill>
                  <a:schemeClr val="bg1"/>
                </a:solidFill>
                <a:latin typeface="iCiel Pony" panose="02000000000000000000" pitchFamily="2" charset="0"/>
              </a:rPr>
              <a:t>HOẠT ĐỘNG</a:t>
            </a:r>
          </a:p>
          <a:p>
            <a:pPr algn="ctr"/>
            <a:r>
              <a:rPr lang="en-US" sz="8000" b="1">
                <a:ln w="28575">
                  <a:solidFill>
                    <a:sysClr val="windowText" lastClr="000000"/>
                  </a:solidFill>
                  <a:prstDash val="solid"/>
                </a:ln>
                <a:solidFill>
                  <a:schemeClr val="bg1"/>
                </a:solidFill>
                <a:latin typeface="iCiel Pony" panose="02000000000000000000" pitchFamily="2" charset="0"/>
              </a:rPr>
              <a:t>1</a:t>
            </a:r>
            <a:endParaRPr lang="en-US" sz="8000" b="1" dirty="0">
              <a:ln w="28575">
                <a:solidFill>
                  <a:sysClr val="windowText" lastClr="000000"/>
                </a:solidFill>
                <a:prstDash val="solid"/>
              </a:ln>
              <a:solidFill>
                <a:schemeClr val="bg1"/>
              </a:solidFill>
              <a:latin typeface="iCiel Pony" panose="02000000000000000000" pitchFamily="2" charset="0"/>
            </a:endParaRPr>
          </a:p>
        </p:txBody>
      </p:sp>
      <p:pic>
        <p:nvPicPr>
          <p:cNvPr id="13" name="Picture 4">
            <a:extLst>
              <a:ext uri="{FF2B5EF4-FFF2-40B4-BE49-F238E27FC236}">
                <a16:creationId xmlns:a16="http://schemas.microsoft.com/office/drawing/2014/main" id="{B42FEBAF-9EC3-7D10-6F15-188622D4D9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6231" y="897032"/>
            <a:ext cx="1379707" cy="876114"/>
          </a:xfrm>
          <a:prstGeom prst="rect">
            <a:avLst/>
          </a:prstGeom>
          <a:effectLst>
            <a:glow rad="63500">
              <a:schemeClr val="accent3">
                <a:lumMod val="20000"/>
                <a:lumOff val="80000"/>
                <a:alpha val="65000"/>
              </a:schemeClr>
            </a:glow>
          </a:effectLst>
        </p:spPr>
      </p:pic>
      <p:sp>
        <p:nvSpPr>
          <p:cNvPr id="4" name="矩形 1">
            <a:extLst>
              <a:ext uri="{FF2B5EF4-FFF2-40B4-BE49-F238E27FC236}">
                <a16:creationId xmlns:a16="http://schemas.microsoft.com/office/drawing/2014/main" id="{5E652561-120A-C4E6-3639-3B08A14031BC}"/>
              </a:ext>
            </a:extLst>
          </p:cNvPr>
          <p:cNvSpPr/>
          <p:nvPr/>
        </p:nvSpPr>
        <p:spPr>
          <a:xfrm flipH="1">
            <a:off x="6096000" y="1215296"/>
            <a:ext cx="5174437" cy="2403804"/>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D9B98114-0D62-00E0-EC1D-74CE7B679605}"/>
              </a:ext>
            </a:extLst>
          </p:cNvPr>
          <p:cNvSpPr txBox="1"/>
          <p:nvPr/>
        </p:nvSpPr>
        <p:spPr>
          <a:xfrm>
            <a:off x="6893695" y="1351656"/>
            <a:ext cx="3579045" cy="1938992"/>
          </a:xfrm>
          <a:prstGeom prst="rect">
            <a:avLst/>
          </a:prstGeom>
          <a:noFill/>
        </p:spPr>
        <p:txBody>
          <a:bodyPr wrap="square" rtlCol="0">
            <a:spAutoFit/>
          </a:bodyPr>
          <a:lstStyle/>
          <a:p>
            <a:pPr algn="ctr"/>
            <a:r>
              <a:rPr lang="en-US" sz="6000" b="1"/>
              <a:t>Nhận xét các ý kiến</a:t>
            </a:r>
            <a:endParaRPr lang="en-US" sz="6000" b="1" dirty="0"/>
          </a:p>
        </p:txBody>
      </p:sp>
    </p:spTree>
    <p:extLst>
      <p:ext uri="{BB962C8B-B14F-4D97-AF65-F5344CB8AC3E}">
        <p14:creationId xmlns:p14="http://schemas.microsoft.com/office/powerpoint/2010/main" val="3293599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9" presetClass="path" presetSubtype="0" accel="50000" decel="50000" fill="hold" nodeType="withEffect">
                                  <p:stCondLst>
                                    <p:cond delay="0"/>
                                  </p:stCondLst>
                                  <p:childTnLst>
                                    <p:animMotion origin="layout" path="M 3.95833E-6 -0.03542 C 3.95833E-6 -0.07037 0.0513 -0.09746 0.11289 -0.09746 C 0.17669 -0.09746 0.22799 -0.07037 0.22799 -0.03542 C 0.22799 -0.00047 0.27916 0.02662 0.34296 0.02662 C 0.40481 0.02662 0.45625 -0.00047 0.45625 -0.03542 " pathEditMode="relative" rAng="0" ptsTypes="AAAAA">
                                      <p:cBhvr>
                                        <p:cTn id="11" dur="2000" fill="hold"/>
                                        <p:tgtEl>
                                          <p:spTgt spid="13"/>
                                        </p:tgtEl>
                                        <p:attrNameLst>
                                          <p:attrName>ppt_x</p:attrName>
                                          <p:attrName>ppt_y</p:attrName>
                                        </p:attrNameLst>
                                      </p:cBhvr>
                                      <p:rCtr x="22813" y="0"/>
                                    </p:animMotion>
                                  </p:childTnLst>
                                </p:cTn>
                              </p:par>
                              <p:par>
                                <p:cTn id="12" presetID="32" presetClass="emph" presetSubtype="0" fill="hold" nodeType="withEffect">
                                  <p:stCondLst>
                                    <p:cond delay="0"/>
                                  </p:stCondLst>
                                  <p:childTnLst>
                                    <p:animRot by="120000">
                                      <p:cBhvr>
                                        <p:cTn id="13" dur="590" fill="hold">
                                          <p:stCondLst>
                                            <p:cond delay="0"/>
                                          </p:stCondLst>
                                        </p:cTn>
                                        <p:tgtEl>
                                          <p:spTgt spid="8"/>
                                        </p:tgtEl>
                                        <p:attrNameLst>
                                          <p:attrName>r</p:attrName>
                                        </p:attrNameLst>
                                      </p:cBhvr>
                                    </p:animRot>
                                    <p:animRot by="-240000">
                                      <p:cBhvr>
                                        <p:cTn id="14" dur="1180" fill="hold">
                                          <p:stCondLst>
                                            <p:cond delay="1180"/>
                                          </p:stCondLst>
                                        </p:cTn>
                                        <p:tgtEl>
                                          <p:spTgt spid="8"/>
                                        </p:tgtEl>
                                        <p:attrNameLst>
                                          <p:attrName>r</p:attrName>
                                        </p:attrNameLst>
                                      </p:cBhvr>
                                    </p:animRot>
                                    <p:animRot by="240000">
                                      <p:cBhvr>
                                        <p:cTn id="15" dur="1180" fill="hold">
                                          <p:stCondLst>
                                            <p:cond delay="2360"/>
                                          </p:stCondLst>
                                        </p:cTn>
                                        <p:tgtEl>
                                          <p:spTgt spid="8"/>
                                        </p:tgtEl>
                                        <p:attrNameLst>
                                          <p:attrName>r</p:attrName>
                                        </p:attrNameLst>
                                      </p:cBhvr>
                                    </p:animRot>
                                    <p:animRot by="-240000">
                                      <p:cBhvr>
                                        <p:cTn id="16" dur="1180" fill="hold">
                                          <p:stCondLst>
                                            <p:cond delay="3540"/>
                                          </p:stCondLst>
                                        </p:cTn>
                                        <p:tgtEl>
                                          <p:spTgt spid="8"/>
                                        </p:tgtEl>
                                        <p:attrNameLst>
                                          <p:attrName>r</p:attrName>
                                        </p:attrNameLst>
                                      </p:cBhvr>
                                    </p:animRot>
                                    <p:animRot by="120000">
                                      <p:cBhvr>
                                        <p:cTn id="17" dur="1180" fill="hold">
                                          <p:stCondLst>
                                            <p:cond delay="4720"/>
                                          </p:stCondLst>
                                        </p:cTn>
                                        <p:tgtEl>
                                          <p:spTgt spid="8"/>
                                        </p:tgtEl>
                                        <p:attrNameLst>
                                          <p:attrName>r</p:attrName>
                                        </p:attrNameLst>
                                      </p:cBhvr>
                                    </p:animRot>
                                  </p:childTnLst>
                                </p:cTn>
                              </p:par>
                              <p:par>
                                <p:cTn id="18" presetID="32" presetClass="emph" presetSubtype="0" fill="hold" nodeType="withEffect">
                                  <p:stCondLst>
                                    <p:cond delay="0"/>
                                  </p:stCondLst>
                                  <p:childTnLst>
                                    <p:animRot by="120000">
                                      <p:cBhvr>
                                        <p:cTn id="19" dur="620" fill="hold">
                                          <p:stCondLst>
                                            <p:cond delay="0"/>
                                          </p:stCondLst>
                                        </p:cTn>
                                        <p:tgtEl>
                                          <p:spTgt spid="7"/>
                                        </p:tgtEl>
                                        <p:attrNameLst>
                                          <p:attrName>r</p:attrName>
                                        </p:attrNameLst>
                                      </p:cBhvr>
                                    </p:animRot>
                                    <p:animRot by="-240000">
                                      <p:cBhvr>
                                        <p:cTn id="20" dur="1240" fill="hold">
                                          <p:stCondLst>
                                            <p:cond delay="1240"/>
                                          </p:stCondLst>
                                        </p:cTn>
                                        <p:tgtEl>
                                          <p:spTgt spid="7"/>
                                        </p:tgtEl>
                                        <p:attrNameLst>
                                          <p:attrName>r</p:attrName>
                                        </p:attrNameLst>
                                      </p:cBhvr>
                                    </p:animRot>
                                    <p:animRot by="240000">
                                      <p:cBhvr>
                                        <p:cTn id="21" dur="1240" fill="hold">
                                          <p:stCondLst>
                                            <p:cond delay="2480"/>
                                          </p:stCondLst>
                                        </p:cTn>
                                        <p:tgtEl>
                                          <p:spTgt spid="7"/>
                                        </p:tgtEl>
                                        <p:attrNameLst>
                                          <p:attrName>r</p:attrName>
                                        </p:attrNameLst>
                                      </p:cBhvr>
                                    </p:animRot>
                                    <p:animRot by="-240000">
                                      <p:cBhvr>
                                        <p:cTn id="22" dur="1240" fill="hold">
                                          <p:stCondLst>
                                            <p:cond delay="3720"/>
                                          </p:stCondLst>
                                        </p:cTn>
                                        <p:tgtEl>
                                          <p:spTgt spid="7"/>
                                        </p:tgtEl>
                                        <p:attrNameLst>
                                          <p:attrName>r</p:attrName>
                                        </p:attrNameLst>
                                      </p:cBhvr>
                                    </p:animRot>
                                    <p:animRot by="120000">
                                      <p:cBhvr>
                                        <p:cTn id="23" dur="1240" fill="hold">
                                          <p:stCondLst>
                                            <p:cond delay="4960"/>
                                          </p:stCondLst>
                                        </p:cTn>
                                        <p:tgtEl>
                                          <p:spTgt spid="7"/>
                                        </p:tgtEl>
                                        <p:attrNameLst>
                                          <p:attrName>r</p:attrName>
                                        </p:attrNameLst>
                                      </p:cBhvr>
                                    </p:animRot>
                                  </p:childTnLst>
                                </p:cTn>
                              </p:par>
                              <p:par>
                                <p:cTn id="24" presetID="32" presetClass="emph" presetSubtype="0" fill="hold" nodeType="withEffect">
                                  <p:stCondLst>
                                    <p:cond delay="0"/>
                                  </p:stCondLst>
                                  <p:childTnLst>
                                    <p:animRot by="120000">
                                      <p:cBhvr>
                                        <p:cTn id="25" dur="620" fill="hold">
                                          <p:stCondLst>
                                            <p:cond delay="0"/>
                                          </p:stCondLst>
                                        </p:cTn>
                                        <p:tgtEl>
                                          <p:spTgt spid="6"/>
                                        </p:tgtEl>
                                        <p:attrNameLst>
                                          <p:attrName>r</p:attrName>
                                        </p:attrNameLst>
                                      </p:cBhvr>
                                    </p:animRot>
                                    <p:animRot by="-240000">
                                      <p:cBhvr>
                                        <p:cTn id="26" dur="1240" fill="hold">
                                          <p:stCondLst>
                                            <p:cond delay="1240"/>
                                          </p:stCondLst>
                                        </p:cTn>
                                        <p:tgtEl>
                                          <p:spTgt spid="6"/>
                                        </p:tgtEl>
                                        <p:attrNameLst>
                                          <p:attrName>r</p:attrName>
                                        </p:attrNameLst>
                                      </p:cBhvr>
                                    </p:animRot>
                                    <p:animRot by="240000">
                                      <p:cBhvr>
                                        <p:cTn id="27" dur="1240" fill="hold">
                                          <p:stCondLst>
                                            <p:cond delay="2480"/>
                                          </p:stCondLst>
                                        </p:cTn>
                                        <p:tgtEl>
                                          <p:spTgt spid="6"/>
                                        </p:tgtEl>
                                        <p:attrNameLst>
                                          <p:attrName>r</p:attrName>
                                        </p:attrNameLst>
                                      </p:cBhvr>
                                    </p:animRot>
                                    <p:animRot by="-240000">
                                      <p:cBhvr>
                                        <p:cTn id="28" dur="1240" fill="hold">
                                          <p:stCondLst>
                                            <p:cond delay="3720"/>
                                          </p:stCondLst>
                                        </p:cTn>
                                        <p:tgtEl>
                                          <p:spTgt spid="6"/>
                                        </p:tgtEl>
                                        <p:attrNameLst>
                                          <p:attrName>r</p:attrName>
                                        </p:attrNameLst>
                                      </p:cBhvr>
                                    </p:animRot>
                                    <p:animRot by="120000">
                                      <p:cBhvr>
                                        <p:cTn id="29" dur="1240" fill="hold">
                                          <p:stCondLst>
                                            <p:cond delay="4960"/>
                                          </p:stCondLst>
                                        </p:cTn>
                                        <p:tgtEl>
                                          <p:spTgt spid="6"/>
                                        </p:tgtEl>
                                        <p:attrNameLst>
                                          <p:attrName>r</p:attrName>
                                        </p:attrNameLst>
                                      </p:cBhvr>
                                    </p:animRot>
                                  </p:childTnLst>
                                </p:cTn>
                              </p:par>
                              <p:par>
                                <p:cTn id="30" presetID="2" presetClass="entr" presetSubtype="4"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par>
                                <p:cTn id="34" presetID="53" presetClass="entr" presetSubtype="16" fill="hold" grpId="0" nodeType="withEffect">
                                  <p:stCondLst>
                                    <p:cond delay="6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52576"/>
            <a:ext cx="12191999" cy="6858000"/>
          </a:xfrm>
          <a:prstGeom prst="rect">
            <a:avLst/>
          </a:prstGeom>
        </p:spPr>
      </p:pic>
      <p:sp>
        <p:nvSpPr>
          <p:cNvPr id="13" name="Hình chữ nhật: Góc Tròn 12">
            <a:extLst>
              <a:ext uri="{FF2B5EF4-FFF2-40B4-BE49-F238E27FC236}">
                <a16:creationId xmlns:a16="http://schemas.microsoft.com/office/drawing/2014/main" id="{11B26E54-06BD-C5DD-E60D-D45CBEAE28BC}"/>
              </a:ext>
            </a:extLst>
          </p:cNvPr>
          <p:cNvSpPr/>
          <p:nvPr/>
        </p:nvSpPr>
        <p:spPr>
          <a:xfrm>
            <a:off x="172189" y="310414"/>
            <a:ext cx="6682404" cy="6237171"/>
          </a:xfrm>
          <a:custGeom>
            <a:avLst/>
            <a:gdLst>
              <a:gd name="connsiteX0" fmla="*/ 0 w 6682404"/>
              <a:gd name="connsiteY0" fmla="*/ 1039549 h 6237171"/>
              <a:gd name="connsiteX1" fmla="*/ 1039549 w 6682404"/>
              <a:gd name="connsiteY1" fmla="*/ 0 h 6237171"/>
              <a:gd name="connsiteX2" fmla="*/ 1651131 w 6682404"/>
              <a:gd name="connsiteY2" fmla="*/ 0 h 6237171"/>
              <a:gd name="connsiteX3" fmla="*/ 2400812 w 6682404"/>
              <a:gd name="connsiteY3" fmla="*/ 0 h 6237171"/>
              <a:gd name="connsiteX4" fmla="*/ 2920328 w 6682404"/>
              <a:gd name="connsiteY4" fmla="*/ 0 h 6237171"/>
              <a:gd name="connsiteX5" fmla="*/ 3485877 w 6682404"/>
              <a:gd name="connsiteY5" fmla="*/ 0 h 6237171"/>
              <a:gd name="connsiteX6" fmla="*/ 4005393 w 6682404"/>
              <a:gd name="connsiteY6" fmla="*/ 0 h 6237171"/>
              <a:gd name="connsiteX7" fmla="*/ 4709041 w 6682404"/>
              <a:gd name="connsiteY7" fmla="*/ 0 h 6237171"/>
              <a:gd name="connsiteX8" fmla="*/ 5642855 w 6682404"/>
              <a:gd name="connsiteY8" fmla="*/ 0 h 6237171"/>
              <a:gd name="connsiteX9" fmla="*/ 6682404 w 6682404"/>
              <a:gd name="connsiteY9" fmla="*/ 1039549 h 6237171"/>
              <a:gd name="connsiteX10" fmla="*/ 6682404 w 6682404"/>
              <a:gd name="connsiteY10" fmla="*/ 1732561 h 6237171"/>
              <a:gd name="connsiteX11" fmla="*/ 6682404 w 6682404"/>
              <a:gd name="connsiteY11" fmla="*/ 2383993 h 6237171"/>
              <a:gd name="connsiteX12" fmla="*/ 6682404 w 6682404"/>
              <a:gd name="connsiteY12" fmla="*/ 3077005 h 6237171"/>
              <a:gd name="connsiteX13" fmla="*/ 6682404 w 6682404"/>
              <a:gd name="connsiteY13" fmla="*/ 3811598 h 6237171"/>
              <a:gd name="connsiteX14" fmla="*/ 6682404 w 6682404"/>
              <a:gd name="connsiteY14" fmla="*/ 4421448 h 6237171"/>
              <a:gd name="connsiteX15" fmla="*/ 6682404 w 6682404"/>
              <a:gd name="connsiteY15" fmla="*/ 5197622 h 6237171"/>
              <a:gd name="connsiteX16" fmla="*/ 5642855 w 6682404"/>
              <a:gd name="connsiteY16" fmla="*/ 6237171 h 6237171"/>
              <a:gd name="connsiteX17" fmla="*/ 5031273 w 6682404"/>
              <a:gd name="connsiteY17" fmla="*/ 6237171 h 6237171"/>
              <a:gd name="connsiteX18" fmla="*/ 4373658 w 6682404"/>
              <a:gd name="connsiteY18" fmla="*/ 6237171 h 6237171"/>
              <a:gd name="connsiteX19" fmla="*/ 3854142 w 6682404"/>
              <a:gd name="connsiteY19" fmla="*/ 6237171 h 6237171"/>
              <a:gd name="connsiteX20" fmla="*/ 3196527 w 6682404"/>
              <a:gd name="connsiteY20" fmla="*/ 6237171 h 6237171"/>
              <a:gd name="connsiteX21" fmla="*/ 2446845 w 6682404"/>
              <a:gd name="connsiteY21" fmla="*/ 6237171 h 6237171"/>
              <a:gd name="connsiteX22" fmla="*/ 1789230 w 6682404"/>
              <a:gd name="connsiteY22" fmla="*/ 6237171 h 6237171"/>
              <a:gd name="connsiteX23" fmla="*/ 1039549 w 6682404"/>
              <a:gd name="connsiteY23" fmla="*/ 6237171 h 6237171"/>
              <a:gd name="connsiteX24" fmla="*/ 0 w 6682404"/>
              <a:gd name="connsiteY24" fmla="*/ 5197622 h 6237171"/>
              <a:gd name="connsiteX25" fmla="*/ 0 w 6682404"/>
              <a:gd name="connsiteY25" fmla="*/ 4587771 h 6237171"/>
              <a:gd name="connsiteX26" fmla="*/ 0 w 6682404"/>
              <a:gd name="connsiteY26" fmla="*/ 4019501 h 6237171"/>
              <a:gd name="connsiteX27" fmla="*/ 0 w 6682404"/>
              <a:gd name="connsiteY27" fmla="*/ 3284908 h 6237171"/>
              <a:gd name="connsiteX28" fmla="*/ 0 w 6682404"/>
              <a:gd name="connsiteY28" fmla="*/ 2591896 h 6237171"/>
              <a:gd name="connsiteX29" fmla="*/ 0 w 6682404"/>
              <a:gd name="connsiteY29" fmla="*/ 2023626 h 6237171"/>
              <a:gd name="connsiteX30" fmla="*/ 0 w 6682404"/>
              <a:gd name="connsiteY30" fmla="*/ 1039549 h 623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82404" h="6237171" fill="none" extrusionOk="0">
                <a:moveTo>
                  <a:pt x="0" y="1039549"/>
                </a:moveTo>
                <a:cubicBezTo>
                  <a:pt x="91495" y="446596"/>
                  <a:pt x="334816" y="-16196"/>
                  <a:pt x="1039549" y="0"/>
                </a:cubicBezTo>
                <a:cubicBezTo>
                  <a:pt x="1250319" y="9820"/>
                  <a:pt x="1381949" y="-6716"/>
                  <a:pt x="1651131" y="0"/>
                </a:cubicBezTo>
                <a:cubicBezTo>
                  <a:pt x="1920313" y="6716"/>
                  <a:pt x="2173115" y="-13368"/>
                  <a:pt x="2400812" y="0"/>
                </a:cubicBezTo>
                <a:cubicBezTo>
                  <a:pt x="2628509" y="13368"/>
                  <a:pt x="2702096" y="1375"/>
                  <a:pt x="2920328" y="0"/>
                </a:cubicBezTo>
                <a:cubicBezTo>
                  <a:pt x="3138560" y="-1375"/>
                  <a:pt x="3361522" y="14146"/>
                  <a:pt x="3485877" y="0"/>
                </a:cubicBezTo>
                <a:cubicBezTo>
                  <a:pt x="3610232" y="-14146"/>
                  <a:pt x="3824895" y="3987"/>
                  <a:pt x="4005393" y="0"/>
                </a:cubicBezTo>
                <a:cubicBezTo>
                  <a:pt x="4185891" y="-3987"/>
                  <a:pt x="4539272" y="-12334"/>
                  <a:pt x="4709041" y="0"/>
                </a:cubicBezTo>
                <a:cubicBezTo>
                  <a:pt x="4878810" y="12334"/>
                  <a:pt x="5268095" y="-17930"/>
                  <a:pt x="5642855" y="0"/>
                </a:cubicBezTo>
                <a:cubicBezTo>
                  <a:pt x="6112058" y="42983"/>
                  <a:pt x="6695503" y="535387"/>
                  <a:pt x="6682404" y="1039549"/>
                </a:cubicBezTo>
                <a:cubicBezTo>
                  <a:pt x="6694123" y="1335294"/>
                  <a:pt x="6657031" y="1554394"/>
                  <a:pt x="6682404" y="1732561"/>
                </a:cubicBezTo>
                <a:cubicBezTo>
                  <a:pt x="6707777" y="1910728"/>
                  <a:pt x="6683709" y="2082683"/>
                  <a:pt x="6682404" y="2383993"/>
                </a:cubicBezTo>
                <a:cubicBezTo>
                  <a:pt x="6681099" y="2685303"/>
                  <a:pt x="6681342" y="2738865"/>
                  <a:pt x="6682404" y="3077005"/>
                </a:cubicBezTo>
                <a:cubicBezTo>
                  <a:pt x="6683466" y="3415145"/>
                  <a:pt x="6713683" y="3495235"/>
                  <a:pt x="6682404" y="3811598"/>
                </a:cubicBezTo>
                <a:cubicBezTo>
                  <a:pt x="6651125" y="4127961"/>
                  <a:pt x="6655735" y="4229000"/>
                  <a:pt x="6682404" y="4421448"/>
                </a:cubicBezTo>
                <a:cubicBezTo>
                  <a:pt x="6709074" y="4613896"/>
                  <a:pt x="6694402" y="4991622"/>
                  <a:pt x="6682404" y="5197622"/>
                </a:cubicBezTo>
                <a:cubicBezTo>
                  <a:pt x="6716396" y="5859251"/>
                  <a:pt x="6219300" y="6187689"/>
                  <a:pt x="5642855" y="6237171"/>
                </a:cubicBezTo>
                <a:cubicBezTo>
                  <a:pt x="5396683" y="6254253"/>
                  <a:pt x="5169601" y="6256816"/>
                  <a:pt x="5031273" y="6237171"/>
                </a:cubicBezTo>
                <a:cubicBezTo>
                  <a:pt x="4892945" y="6217526"/>
                  <a:pt x="4589861" y="6227168"/>
                  <a:pt x="4373658" y="6237171"/>
                </a:cubicBezTo>
                <a:cubicBezTo>
                  <a:pt x="4157456" y="6247174"/>
                  <a:pt x="4044171" y="6231275"/>
                  <a:pt x="3854142" y="6237171"/>
                </a:cubicBezTo>
                <a:cubicBezTo>
                  <a:pt x="3664113" y="6243067"/>
                  <a:pt x="3492452" y="6247694"/>
                  <a:pt x="3196527" y="6237171"/>
                </a:cubicBezTo>
                <a:cubicBezTo>
                  <a:pt x="2900603" y="6226648"/>
                  <a:pt x="2789699" y="6226763"/>
                  <a:pt x="2446845" y="6237171"/>
                </a:cubicBezTo>
                <a:cubicBezTo>
                  <a:pt x="2103991" y="6247579"/>
                  <a:pt x="2103718" y="6239562"/>
                  <a:pt x="1789230" y="6237171"/>
                </a:cubicBezTo>
                <a:cubicBezTo>
                  <a:pt x="1474742" y="6234780"/>
                  <a:pt x="1359510" y="6230129"/>
                  <a:pt x="1039549" y="6237171"/>
                </a:cubicBezTo>
                <a:cubicBezTo>
                  <a:pt x="488855" y="6227678"/>
                  <a:pt x="7499" y="5752704"/>
                  <a:pt x="0" y="5197622"/>
                </a:cubicBezTo>
                <a:cubicBezTo>
                  <a:pt x="5652" y="5035608"/>
                  <a:pt x="-24925" y="4857739"/>
                  <a:pt x="0" y="4587771"/>
                </a:cubicBezTo>
                <a:cubicBezTo>
                  <a:pt x="24925" y="4317803"/>
                  <a:pt x="20026" y="4234908"/>
                  <a:pt x="0" y="4019501"/>
                </a:cubicBezTo>
                <a:cubicBezTo>
                  <a:pt x="-20026" y="3804094"/>
                  <a:pt x="-24887" y="3626501"/>
                  <a:pt x="0" y="3284908"/>
                </a:cubicBezTo>
                <a:cubicBezTo>
                  <a:pt x="24887" y="2943315"/>
                  <a:pt x="-12680" y="2921875"/>
                  <a:pt x="0" y="2591896"/>
                </a:cubicBezTo>
                <a:cubicBezTo>
                  <a:pt x="12680" y="2261917"/>
                  <a:pt x="12970" y="2156968"/>
                  <a:pt x="0" y="2023626"/>
                </a:cubicBezTo>
                <a:cubicBezTo>
                  <a:pt x="-12970" y="1890284"/>
                  <a:pt x="-25043" y="1492163"/>
                  <a:pt x="0" y="1039549"/>
                </a:cubicBezTo>
                <a:close/>
              </a:path>
              <a:path w="6682404" h="6237171" stroke="0" extrusionOk="0">
                <a:moveTo>
                  <a:pt x="0" y="1039549"/>
                </a:moveTo>
                <a:cubicBezTo>
                  <a:pt x="117376" y="507687"/>
                  <a:pt x="446376" y="-109704"/>
                  <a:pt x="1039549" y="0"/>
                </a:cubicBezTo>
                <a:cubicBezTo>
                  <a:pt x="1219327" y="23933"/>
                  <a:pt x="1351696" y="18148"/>
                  <a:pt x="1605098" y="0"/>
                </a:cubicBezTo>
                <a:cubicBezTo>
                  <a:pt x="1858500" y="-18148"/>
                  <a:pt x="1933585" y="-21680"/>
                  <a:pt x="2170647" y="0"/>
                </a:cubicBezTo>
                <a:cubicBezTo>
                  <a:pt x="2407709" y="21680"/>
                  <a:pt x="2699611" y="21139"/>
                  <a:pt x="2874295" y="0"/>
                </a:cubicBezTo>
                <a:cubicBezTo>
                  <a:pt x="3048979" y="-21139"/>
                  <a:pt x="3280519" y="21359"/>
                  <a:pt x="3623977" y="0"/>
                </a:cubicBezTo>
                <a:cubicBezTo>
                  <a:pt x="3967435" y="-21359"/>
                  <a:pt x="4008365" y="-18111"/>
                  <a:pt x="4281592" y="0"/>
                </a:cubicBezTo>
                <a:cubicBezTo>
                  <a:pt x="4554820" y="18111"/>
                  <a:pt x="4621788" y="-26125"/>
                  <a:pt x="4893174" y="0"/>
                </a:cubicBezTo>
                <a:cubicBezTo>
                  <a:pt x="5164560" y="26125"/>
                  <a:pt x="5478470" y="2711"/>
                  <a:pt x="5642855" y="0"/>
                </a:cubicBezTo>
                <a:cubicBezTo>
                  <a:pt x="6193713" y="-74271"/>
                  <a:pt x="6767257" y="444567"/>
                  <a:pt x="6682404" y="1039549"/>
                </a:cubicBezTo>
                <a:cubicBezTo>
                  <a:pt x="6654464" y="1219191"/>
                  <a:pt x="6715629" y="1444525"/>
                  <a:pt x="6682404" y="1732561"/>
                </a:cubicBezTo>
                <a:cubicBezTo>
                  <a:pt x="6649179" y="2020597"/>
                  <a:pt x="6665749" y="2124701"/>
                  <a:pt x="6682404" y="2300831"/>
                </a:cubicBezTo>
                <a:cubicBezTo>
                  <a:pt x="6699060" y="2476961"/>
                  <a:pt x="6659888" y="2691499"/>
                  <a:pt x="6682404" y="2869101"/>
                </a:cubicBezTo>
                <a:cubicBezTo>
                  <a:pt x="6704921" y="3046703"/>
                  <a:pt x="6662667" y="3381650"/>
                  <a:pt x="6682404" y="3645275"/>
                </a:cubicBezTo>
                <a:cubicBezTo>
                  <a:pt x="6702141" y="3908900"/>
                  <a:pt x="6704332" y="4021189"/>
                  <a:pt x="6682404" y="4296706"/>
                </a:cubicBezTo>
                <a:cubicBezTo>
                  <a:pt x="6660476" y="4572223"/>
                  <a:pt x="6645145" y="4849938"/>
                  <a:pt x="6682404" y="5197622"/>
                </a:cubicBezTo>
                <a:cubicBezTo>
                  <a:pt x="6695722" y="5777703"/>
                  <a:pt x="6310299" y="6199402"/>
                  <a:pt x="5642855" y="6237171"/>
                </a:cubicBezTo>
                <a:cubicBezTo>
                  <a:pt x="5504891" y="6250561"/>
                  <a:pt x="5256181" y="6251798"/>
                  <a:pt x="5031273" y="6237171"/>
                </a:cubicBezTo>
                <a:cubicBezTo>
                  <a:pt x="4806365" y="6222544"/>
                  <a:pt x="4575295" y="6258116"/>
                  <a:pt x="4327625" y="6237171"/>
                </a:cubicBezTo>
                <a:cubicBezTo>
                  <a:pt x="4079955" y="6216226"/>
                  <a:pt x="3893642" y="6268478"/>
                  <a:pt x="3577943" y="6237171"/>
                </a:cubicBezTo>
                <a:cubicBezTo>
                  <a:pt x="3262244" y="6205864"/>
                  <a:pt x="3157675" y="6224782"/>
                  <a:pt x="3012394" y="6237171"/>
                </a:cubicBezTo>
                <a:cubicBezTo>
                  <a:pt x="2867113" y="6249560"/>
                  <a:pt x="2496964" y="6267811"/>
                  <a:pt x="2308746" y="6237171"/>
                </a:cubicBezTo>
                <a:cubicBezTo>
                  <a:pt x="2120528" y="6206531"/>
                  <a:pt x="1930617" y="6235233"/>
                  <a:pt x="1789230" y="6237171"/>
                </a:cubicBezTo>
                <a:cubicBezTo>
                  <a:pt x="1647843" y="6239109"/>
                  <a:pt x="1249590" y="6263857"/>
                  <a:pt x="1039549" y="6237171"/>
                </a:cubicBezTo>
                <a:cubicBezTo>
                  <a:pt x="561504" y="6197803"/>
                  <a:pt x="-85846" y="5739105"/>
                  <a:pt x="0" y="5197622"/>
                </a:cubicBezTo>
                <a:cubicBezTo>
                  <a:pt x="26850" y="4959968"/>
                  <a:pt x="-9567" y="4853386"/>
                  <a:pt x="0" y="4546191"/>
                </a:cubicBezTo>
                <a:cubicBezTo>
                  <a:pt x="9567" y="4238996"/>
                  <a:pt x="12792" y="4072335"/>
                  <a:pt x="0" y="3811598"/>
                </a:cubicBezTo>
                <a:cubicBezTo>
                  <a:pt x="-12792" y="3550861"/>
                  <a:pt x="23741" y="3438384"/>
                  <a:pt x="0" y="3160166"/>
                </a:cubicBezTo>
                <a:cubicBezTo>
                  <a:pt x="-23741" y="2881948"/>
                  <a:pt x="-15681" y="2716352"/>
                  <a:pt x="0" y="2383993"/>
                </a:cubicBezTo>
                <a:cubicBezTo>
                  <a:pt x="15681" y="2051634"/>
                  <a:pt x="3886" y="1978650"/>
                  <a:pt x="0" y="1815723"/>
                </a:cubicBezTo>
                <a:cubicBezTo>
                  <a:pt x="-3886" y="1652796"/>
                  <a:pt x="15065" y="1273546"/>
                  <a:pt x="0" y="103954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37431" y="501906"/>
            <a:ext cx="5352250" cy="461665"/>
          </a:xfrm>
          <a:prstGeom prst="rect">
            <a:avLst/>
          </a:prstGeom>
          <a:noFill/>
        </p:spPr>
        <p:txBody>
          <a:bodyPr wrap="square" rtlCol="0">
            <a:spAutoFit/>
          </a:bodyPr>
          <a:lstStyle/>
          <a:p>
            <a:pPr lvl="0" algn="ctr"/>
            <a:r>
              <a:rPr lang="en-US" sz="2400" b="1"/>
              <a:t>1. Nhận xét các ý kiến sau:</a:t>
            </a:r>
            <a:endParaRPr kumimoji="0" lang="en-US" sz="48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4" name="Nhóm 37">
            <a:extLst>
              <a:ext uri="{FF2B5EF4-FFF2-40B4-BE49-F238E27FC236}">
                <a16:creationId xmlns:a16="http://schemas.microsoft.com/office/drawing/2014/main" id="{2B5203D7-C046-7EF6-F52F-DCC88701F934}"/>
              </a:ext>
            </a:extLst>
          </p:cNvPr>
          <p:cNvGrpSpPr/>
          <p:nvPr/>
        </p:nvGrpSpPr>
        <p:grpSpPr>
          <a:xfrm>
            <a:off x="7318943" y="355045"/>
            <a:ext cx="4700868" cy="3080086"/>
            <a:chOff x="6451653" y="3305161"/>
            <a:chExt cx="7684368" cy="4272040"/>
          </a:xfrm>
        </p:grpSpPr>
        <p:sp>
          <p:nvSpPr>
            <p:cNvPr id="17" name="Bong bóng Lời nói: Hình bầu dục 35">
              <a:extLst>
                <a:ext uri="{FF2B5EF4-FFF2-40B4-BE49-F238E27FC236}">
                  <a16:creationId xmlns:a16="http://schemas.microsoft.com/office/drawing/2014/main" id="{C057527D-312C-2289-F764-9AFB1F412D90}"/>
                </a:ext>
              </a:extLst>
            </p:cNvPr>
            <p:cNvSpPr/>
            <p:nvPr/>
          </p:nvSpPr>
          <p:spPr>
            <a:xfrm flipH="1">
              <a:off x="6451653" y="3305161"/>
              <a:ext cx="7684368" cy="4272040"/>
            </a:xfrm>
            <a:prstGeom prst="wedgeEllipseCallout">
              <a:avLst>
                <a:gd name="adj1" fmla="val 57839"/>
                <a:gd name="adj2" fmla="val -31171"/>
              </a:avLst>
            </a:prstGeom>
            <a:solidFill>
              <a:schemeClr val="accent2">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Hộp Văn bản 36">
              <a:extLst>
                <a:ext uri="{FF2B5EF4-FFF2-40B4-BE49-F238E27FC236}">
                  <a16:creationId xmlns:a16="http://schemas.microsoft.com/office/drawing/2014/main" id="{2D386B7E-1DDB-230F-B879-7D08C60F63EA}"/>
                </a:ext>
              </a:extLst>
            </p:cNvPr>
            <p:cNvSpPr txBox="1"/>
            <p:nvPr/>
          </p:nvSpPr>
          <p:spPr>
            <a:xfrm flipH="1">
              <a:off x="7441245" y="3901603"/>
              <a:ext cx="5705183" cy="33296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latin typeface="Calibri" panose="020F0502020204030204"/>
                </a:rPr>
                <a:t>Đọc các ý kiến sau và đưa ra nhận xét em có</a:t>
              </a:r>
              <a:r>
                <a:rPr lang="en-US" sz="3000" b="1">
                  <a:solidFill>
                    <a:srgbClr val="00B0F0"/>
                  </a:solidFill>
                  <a:latin typeface="Calibri" panose="020F0502020204030204"/>
                </a:rPr>
                <a:t>  </a:t>
              </a:r>
              <a:r>
                <a:rPr lang="en-US" sz="3000" b="1">
                  <a:solidFill>
                    <a:srgbClr val="00B050"/>
                  </a:solidFill>
                  <a:latin typeface="Calibri" panose="020F0502020204030204"/>
                </a:rPr>
                <a:t>Đồng tình</a:t>
              </a:r>
              <a:r>
                <a:rPr lang="en-US" sz="3000" b="1">
                  <a:solidFill>
                    <a:srgbClr val="70AD47">
                      <a:lumMod val="75000"/>
                    </a:srgbClr>
                  </a:solidFill>
                  <a:latin typeface="Calibri" panose="020F0502020204030204"/>
                </a:rPr>
                <a:t> </a:t>
              </a:r>
              <a:r>
                <a:rPr lang="en-US" sz="3000" b="1">
                  <a:latin typeface="Calibri" panose="020F0502020204030204"/>
                </a:rPr>
                <a:t>hay</a:t>
              </a:r>
              <a:r>
                <a:rPr lang="en-US" sz="3000" b="1">
                  <a:solidFill>
                    <a:srgbClr val="00B0F0"/>
                  </a:solidFill>
                  <a:latin typeface="Calibri" panose="020F0502020204030204"/>
                </a:rPr>
                <a:t> </a:t>
              </a:r>
              <a:r>
                <a:rPr lang="en-US" sz="3000" b="1">
                  <a:solidFill>
                    <a:srgbClr val="FF0000"/>
                  </a:solidFill>
                  <a:latin typeface="Calibri" panose="020F0502020204030204"/>
                </a:rPr>
                <a:t>Không đồng tình</a:t>
              </a:r>
              <a:r>
                <a:rPr lang="en-US" sz="3000" b="1">
                  <a:solidFill>
                    <a:srgbClr val="00B0F0"/>
                  </a:solidFill>
                  <a:latin typeface="Calibri" panose="020F0502020204030204"/>
                </a:rPr>
                <a:t> </a:t>
              </a:r>
              <a:r>
                <a:rPr lang="en-US" sz="3000" b="1">
                  <a:latin typeface="Calibri" panose="020F0502020204030204"/>
                </a:rPr>
                <a:t>với mỗi ý kiến đó</a:t>
              </a:r>
              <a:endParaRPr kumimoji="0" lang="en-US" sz="3000" b="1" i="0" u="none" strike="noStrike" kern="1200" cap="none" spc="0" normalizeH="0" baseline="0" noProof="0" dirty="0">
                <a:ln>
                  <a:noFill/>
                </a:ln>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99954102-DA09-4C38-AFE0-38AD80160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824" y="938241"/>
            <a:ext cx="2965630" cy="2639454"/>
          </a:xfrm>
          <a:prstGeom prst="rect">
            <a:avLst/>
          </a:prstGeom>
        </p:spPr>
      </p:pic>
      <p:pic>
        <p:nvPicPr>
          <p:cNvPr id="7" name="Picture 6">
            <a:extLst>
              <a:ext uri="{FF2B5EF4-FFF2-40B4-BE49-F238E27FC236}">
                <a16:creationId xmlns:a16="http://schemas.microsoft.com/office/drawing/2014/main" id="{329DE97E-9E53-491D-928F-5487C1A70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0574" y="885485"/>
            <a:ext cx="2858086" cy="2492818"/>
          </a:xfrm>
          <a:prstGeom prst="rect">
            <a:avLst/>
          </a:prstGeom>
        </p:spPr>
      </p:pic>
      <p:pic>
        <p:nvPicPr>
          <p:cNvPr id="15" name="Picture 14">
            <a:extLst>
              <a:ext uri="{FF2B5EF4-FFF2-40B4-BE49-F238E27FC236}">
                <a16:creationId xmlns:a16="http://schemas.microsoft.com/office/drawing/2014/main" id="{FBBA3712-03AF-47ED-AED2-DA8B6A6E5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854" y="3429000"/>
            <a:ext cx="2922600" cy="2866665"/>
          </a:xfrm>
          <a:prstGeom prst="rect">
            <a:avLst/>
          </a:prstGeom>
        </p:spPr>
      </p:pic>
      <p:pic>
        <p:nvPicPr>
          <p:cNvPr id="18" name="Picture 17">
            <a:extLst>
              <a:ext uri="{FF2B5EF4-FFF2-40B4-BE49-F238E27FC236}">
                <a16:creationId xmlns:a16="http://schemas.microsoft.com/office/drawing/2014/main" id="{5A6FC51A-69C9-4802-898D-FBC79553696D}"/>
              </a:ext>
            </a:extLst>
          </p:cNvPr>
          <p:cNvPicPr>
            <a:picLocks noChangeAspect="1"/>
          </p:cNvPicPr>
          <p:nvPr/>
        </p:nvPicPr>
        <p:blipFill rotWithShape="1">
          <a:blip r:embed="rId6">
            <a:extLst>
              <a:ext uri="{28A0092B-C50C-407E-A947-70E740481C1C}">
                <a14:useLocalDpi xmlns:a14="http://schemas.microsoft.com/office/drawing/2010/main" val="0"/>
              </a:ext>
            </a:extLst>
          </a:blip>
          <a:srcRect r="7366" b="339"/>
          <a:stretch/>
        </p:blipFill>
        <p:spPr>
          <a:xfrm>
            <a:off x="3650574" y="3376424"/>
            <a:ext cx="2922600" cy="2866665"/>
          </a:xfrm>
          <a:prstGeom prst="rect">
            <a:avLst/>
          </a:prstGeom>
        </p:spPr>
      </p:pic>
      <p:grpSp>
        <p:nvGrpSpPr>
          <p:cNvPr id="12" name="Nhóm 37">
            <a:extLst>
              <a:ext uri="{FF2B5EF4-FFF2-40B4-BE49-F238E27FC236}">
                <a16:creationId xmlns:a16="http://schemas.microsoft.com/office/drawing/2014/main" id="{AADA53FE-1C6D-45B0-98A9-6EC4285C5874}"/>
              </a:ext>
            </a:extLst>
          </p:cNvPr>
          <p:cNvGrpSpPr/>
          <p:nvPr/>
        </p:nvGrpSpPr>
        <p:grpSpPr>
          <a:xfrm>
            <a:off x="7483729" y="3708001"/>
            <a:ext cx="3770790" cy="2535088"/>
            <a:chOff x="6270686" y="3613323"/>
            <a:chExt cx="8119615" cy="3881425"/>
          </a:xfrm>
        </p:grpSpPr>
        <p:sp>
          <p:nvSpPr>
            <p:cNvPr id="16" name="Bong bóng Lời nói: Hình bầu dục 35">
              <a:extLst>
                <a:ext uri="{FF2B5EF4-FFF2-40B4-BE49-F238E27FC236}">
                  <a16:creationId xmlns:a16="http://schemas.microsoft.com/office/drawing/2014/main" id="{7732904D-E1E2-4BB5-AFF0-7BD0F8257C3C}"/>
                </a:ext>
              </a:extLst>
            </p:cNvPr>
            <p:cNvSpPr/>
            <p:nvPr/>
          </p:nvSpPr>
          <p:spPr>
            <a:xfrm flipH="1">
              <a:off x="6270686" y="3613323"/>
              <a:ext cx="8119615" cy="3881425"/>
            </a:xfrm>
            <a:prstGeom prst="wedgeEllipseCallout">
              <a:avLst>
                <a:gd name="adj1" fmla="val 57839"/>
                <a:gd name="adj2" fmla="val -31171"/>
              </a:avLst>
            </a:prstGeom>
            <a:solidFill>
              <a:schemeClr val="accent2">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Hộp Văn bản 36">
              <a:extLst>
                <a:ext uri="{FF2B5EF4-FFF2-40B4-BE49-F238E27FC236}">
                  <a16:creationId xmlns:a16="http://schemas.microsoft.com/office/drawing/2014/main" id="{B6B829C4-3C6C-4D53-A9BC-F4924C51545B}"/>
                </a:ext>
              </a:extLst>
            </p:cNvPr>
            <p:cNvSpPr txBox="1"/>
            <p:nvPr/>
          </p:nvSpPr>
          <p:spPr>
            <a:xfrm flipH="1">
              <a:off x="6970321" y="4151792"/>
              <a:ext cx="6715504" cy="2968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latin typeface="Calibri" panose="020F0502020204030204"/>
                </a:rPr>
                <a:t>và Vì sao em </a:t>
              </a:r>
              <a:r>
                <a:rPr lang="en-US" sz="3000" b="1">
                  <a:solidFill>
                    <a:srgbClr val="00B050"/>
                  </a:solidFill>
                  <a:latin typeface="Calibri" panose="020F0502020204030204"/>
                </a:rPr>
                <a:t>Đồng tình </a:t>
              </a:r>
              <a:r>
                <a:rPr lang="en-US" sz="3000" b="1">
                  <a:latin typeface="Calibri" panose="020F0502020204030204"/>
                </a:rPr>
                <a:t>hoặc</a:t>
              </a:r>
              <a:r>
                <a:rPr lang="en-US" sz="3000" b="1">
                  <a:solidFill>
                    <a:srgbClr val="00B0F0"/>
                  </a:solidFill>
                  <a:latin typeface="Calibri" panose="020F0502020204030204"/>
                </a:rPr>
                <a:t> </a:t>
              </a:r>
              <a:r>
                <a:rPr lang="en-US" sz="3000" b="1">
                  <a:solidFill>
                    <a:srgbClr val="FF0000"/>
                  </a:solidFill>
                  <a:latin typeface="Calibri" panose="020F0502020204030204"/>
                </a:rPr>
                <a:t>Không đồng tình</a:t>
              </a:r>
              <a:r>
                <a:rPr lang="en-US" sz="3000" b="1">
                  <a:solidFill>
                    <a:srgbClr val="00B0F0"/>
                  </a:solidFill>
                  <a:latin typeface="Calibri" panose="020F0502020204030204"/>
                </a:rPr>
                <a:t> </a:t>
              </a:r>
              <a:r>
                <a:rPr lang="en-US" sz="3000" b="1">
                  <a:latin typeface="Calibri" panose="020F0502020204030204"/>
                </a:rPr>
                <a:t>với mỗi ý kiến này</a:t>
              </a:r>
              <a:endParaRPr kumimoji="0" lang="en-US" sz="3000" b="1"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183195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60" name="TextBox 12">
            <a:extLst>
              <a:ext uri="{FF2B5EF4-FFF2-40B4-BE49-F238E27FC236}">
                <a16:creationId xmlns:a16="http://schemas.microsoft.com/office/drawing/2014/main" id="{2A62EDFB-39A9-C225-8349-80A473F5AE2F}"/>
              </a:ext>
            </a:extLst>
          </p:cNvPr>
          <p:cNvSpPr txBox="1"/>
          <p:nvPr/>
        </p:nvSpPr>
        <p:spPr>
          <a:xfrm>
            <a:off x="831490" y="351559"/>
            <a:ext cx="2615274" cy="4803993"/>
          </a:xfrm>
          <a:prstGeom prst="wedgeEllipseCallout">
            <a:avLst>
              <a:gd name="adj1" fmla="val 77140"/>
              <a:gd name="adj2" fmla="val -297"/>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solidFill>
                  <a:srgbClr val="C00000"/>
                </a:solidFill>
                <a:effectLst/>
                <a:uLnTx/>
                <a:uFillTx/>
                <a:latin typeface="Calibri" panose="020F0502020204030204"/>
                <a:ea typeface="LNTH-LuoLuoNotangYuanTi 1" pitchFamily="2" charset="-128"/>
                <a:cs typeface="LNTH-LuoLuoNotangYuanTi 1" pitchFamily="2" charset="-128"/>
              </a:rPr>
              <a:t>Thảo luận nhóm nhỏ</a:t>
            </a:r>
            <a:endParaRPr kumimoji="0" lang="en-US" sz="54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sp>
        <p:nvSpPr>
          <p:cNvPr id="10" name="Freeform 2">
            <a:extLst>
              <a:ext uri="{FF2B5EF4-FFF2-40B4-BE49-F238E27FC236}">
                <a16:creationId xmlns:a16="http://schemas.microsoft.com/office/drawing/2014/main" id="{E9EA3DCA-3ED9-43CF-92BB-56E508DEAE8E}"/>
              </a:ext>
            </a:extLst>
          </p:cNvPr>
          <p:cNvSpPr/>
          <p:nvPr/>
        </p:nvSpPr>
        <p:spPr>
          <a:xfrm>
            <a:off x="4278254" y="1497985"/>
            <a:ext cx="7188232" cy="5138035"/>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9674325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Hộp Văn bản 5">
            <a:extLst>
              <a:ext uri="{FF2B5EF4-FFF2-40B4-BE49-F238E27FC236}">
                <a16:creationId xmlns:a16="http://schemas.microsoft.com/office/drawing/2014/main" id="{619ED9A0-9E41-4576-A102-02805795F58D}"/>
              </a:ext>
            </a:extLst>
          </p:cNvPr>
          <p:cNvSpPr txBox="1"/>
          <p:nvPr/>
        </p:nvSpPr>
        <p:spPr>
          <a:xfrm>
            <a:off x="3831930" y="569175"/>
            <a:ext cx="5302644"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38100">
                  <a:solidFill>
                    <a:sysClr val="windowText" lastClr="000000"/>
                  </a:solidFill>
                  <a:prstDash val="solid"/>
                </a:ln>
                <a:solidFill>
                  <a:srgbClr val="FFFF00"/>
                </a:solidFill>
                <a:latin typeface="UTM Cookies" panose="02040603050506020204" pitchFamily="18" charset="0"/>
              </a:rPr>
              <a:t>TRÌNH BÀY </a:t>
            </a:r>
            <a:r>
              <a:rPr kumimoji="0" lang="en-US" sz="6600" b="1" i="0" u="none" strike="noStrike" kern="1200" cap="none" spc="0" normalizeH="0" baseline="0" noProof="0">
                <a:ln w="38100">
                  <a:solidFill>
                    <a:sysClr val="windowText" lastClr="000000"/>
                  </a:solidFill>
                  <a:prstDash val="solid"/>
                </a:ln>
                <a:solidFill>
                  <a:srgbClr val="FFFF00"/>
                </a:solidFill>
                <a:effectLst/>
                <a:uLnTx/>
                <a:uFillTx/>
                <a:latin typeface="UTM Cookies" panose="02040603050506020204" pitchFamily="18" charset="0"/>
                <a:ea typeface="+mn-ea"/>
                <a:cs typeface="+mn-cs"/>
              </a:rPr>
              <a:t>TRƯỚC LỚP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w="38100">
                <a:solidFill>
                  <a:sysClr val="windowText" lastClr="000000"/>
                </a:solidFill>
                <a:prstDash val="solid"/>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24424546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1" y="0"/>
            <a:ext cx="12191999" cy="6858000"/>
          </a:xfrm>
          <a:prstGeom prst="rect">
            <a:avLst/>
          </a:prstGeom>
        </p:spPr>
      </p:pic>
      <p:grpSp>
        <p:nvGrpSpPr>
          <p:cNvPr id="2" name="Group 1">
            <a:extLst>
              <a:ext uri="{FF2B5EF4-FFF2-40B4-BE49-F238E27FC236}">
                <a16:creationId xmlns:a16="http://schemas.microsoft.com/office/drawing/2014/main" id="{92FDBEE2-FC68-4612-A119-4A1739D9A902}"/>
              </a:ext>
            </a:extLst>
          </p:cNvPr>
          <p:cNvGrpSpPr/>
          <p:nvPr/>
        </p:nvGrpSpPr>
        <p:grpSpPr>
          <a:xfrm>
            <a:off x="5386539" y="1319028"/>
            <a:ext cx="6805460" cy="5415701"/>
            <a:chOff x="346901" y="1233257"/>
            <a:chExt cx="6868091" cy="5415701"/>
          </a:xfrm>
        </p:grpSpPr>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346901" y="1233257"/>
              <a:ext cx="6868091" cy="5415701"/>
            </a:xfrm>
            <a:prstGeom prst="rect">
              <a:avLst/>
            </a:prstGeom>
          </p:spPr>
        </p:pic>
        <p:pic>
          <p:nvPicPr>
            <p:cNvPr id="12" name="Picture 11">
              <a:extLst>
                <a:ext uri="{FF2B5EF4-FFF2-40B4-BE49-F238E27FC236}">
                  <a16:creationId xmlns:a16="http://schemas.microsoft.com/office/drawing/2014/main" id="{B6787ADD-52B4-4D37-BADC-385423E00133}"/>
                </a:ext>
              </a:extLst>
            </p:cNvPr>
            <p:cNvPicPr>
              <a:picLocks noChangeAspect="1"/>
            </p:cNvPicPr>
            <p:nvPr/>
          </p:nvPicPr>
          <p:blipFill rotWithShape="1">
            <a:blip r:embed="rId7">
              <a:extLst>
                <a:ext uri="{28A0092B-C50C-407E-A947-70E740481C1C}">
                  <a14:useLocalDpi xmlns:a14="http://schemas.microsoft.com/office/drawing/2010/main" val="0"/>
                </a:ext>
              </a:extLst>
            </a:blip>
            <a:srcRect l="2926" t="1121" r="2974" b="3160"/>
            <a:stretch/>
          </p:blipFill>
          <p:spPr>
            <a:xfrm>
              <a:off x="1513734" y="1803748"/>
              <a:ext cx="4359059" cy="3657177"/>
            </a:xfrm>
            <a:prstGeom prst="rect">
              <a:avLst/>
            </a:prstGeom>
          </p:spPr>
        </p:pic>
      </p:grpSp>
      <p:grpSp>
        <p:nvGrpSpPr>
          <p:cNvPr id="27" name="Group 26">
            <a:extLst>
              <a:ext uri="{FF2B5EF4-FFF2-40B4-BE49-F238E27FC236}">
                <a16:creationId xmlns:a16="http://schemas.microsoft.com/office/drawing/2014/main" id="{3ACE602C-D375-4DAE-8C46-16DCCAD87AF3}"/>
              </a:ext>
            </a:extLst>
          </p:cNvPr>
          <p:cNvGrpSpPr/>
          <p:nvPr/>
        </p:nvGrpSpPr>
        <p:grpSpPr>
          <a:xfrm>
            <a:off x="3354111" y="390025"/>
            <a:ext cx="4064853" cy="1323439"/>
            <a:chOff x="626863" y="595997"/>
            <a:chExt cx="4064853" cy="1889933"/>
          </a:xfrm>
        </p:grpSpPr>
        <p:sp>
          <p:nvSpPr>
            <p:cNvPr id="23" name="矩形 1">
              <a:extLst>
                <a:ext uri="{FF2B5EF4-FFF2-40B4-BE49-F238E27FC236}">
                  <a16:creationId xmlns:a16="http://schemas.microsoft.com/office/drawing/2014/main" id="{B1CFE745-FD5E-3956-D5C6-8F1EE9C16330}"/>
                </a:ext>
              </a:extLst>
            </p:cNvPr>
            <p:cNvSpPr/>
            <p:nvPr/>
          </p:nvSpPr>
          <p:spPr>
            <a:xfrm>
              <a:off x="626863" y="595997"/>
              <a:ext cx="4064853" cy="1889933"/>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TextBox 23">
              <a:extLst>
                <a:ext uri="{FF2B5EF4-FFF2-40B4-BE49-F238E27FC236}">
                  <a16:creationId xmlns:a16="http://schemas.microsoft.com/office/drawing/2014/main" id="{B74B21A1-C870-CC9D-0E14-7EE9167FA3EA}"/>
                </a:ext>
              </a:extLst>
            </p:cNvPr>
            <p:cNvSpPr txBox="1"/>
            <p:nvPr/>
          </p:nvSpPr>
          <p:spPr>
            <a:xfrm>
              <a:off x="821034" y="722966"/>
              <a:ext cx="3583407" cy="1714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Nhận xét các ý kiến sau</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15912C76-D782-4CE6-A96A-5B951FE2DDEA}"/>
              </a:ext>
            </a:extLst>
          </p:cNvPr>
          <p:cNvGrpSpPr/>
          <p:nvPr/>
        </p:nvGrpSpPr>
        <p:grpSpPr>
          <a:xfrm>
            <a:off x="935961" y="1175016"/>
            <a:ext cx="3514618" cy="5086182"/>
            <a:chOff x="822300" y="1081034"/>
            <a:chExt cx="3514618" cy="5086182"/>
          </a:xfrm>
        </p:grpSpPr>
        <p:sp>
          <p:nvSpPr>
            <p:cNvPr id="14" name="Freeform 2">
              <a:extLst>
                <a:ext uri="{FF2B5EF4-FFF2-40B4-BE49-F238E27FC236}">
                  <a16:creationId xmlns:a16="http://schemas.microsoft.com/office/drawing/2014/main" id="{F2B0A004-8647-4704-A66B-46EDCB3CDBAA}"/>
                </a:ext>
              </a:extLst>
            </p:cNvPr>
            <p:cNvSpPr/>
            <p:nvPr/>
          </p:nvSpPr>
          <p:spPr>
            <a:xfrm flipH="1">
              <a:off x="1102639" y="1081034"/>
              <a:ext cx="2953941" cy="4370290"/>
            </a:xfrm>
            <a:custGeom>
              <a:avLst/>
              <a:gdLst/>
              <a:ahLst/>
              <a:cxnLst/>
              <a:rect l="l" t="t" r="r" b="b"/>
              <a:pathLst>
                <a:path w="2849499" h="4114800">
                  <a:moveTo>
                    <a:pt x="0" y="0"/>
                  </a:moveTo>
                  <a:lnTo>
                    <a:pt x="2849499" y="0"/>
                  </a:lnTo>
                  <a:lnTo>
                    <a:pt x="284949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TextBox 12">
              <a:extLst>
                <a:ext uri="{FF2B5EF4-FFF2-40B4-BE49-F238E27FC236}">
                  <a16:creationId xmlns:a16="http://schemas.microsoft.com/office/drawing/2014/main" id="{FE03F21A-E46E-476F-B0F2-0DE60F261147}"/>
                </a:ext>
              </a:extLst>
            </p:cNvPr>
            <p:cNvSpPr txBox="1"/>
            <p:nvPr/>
          </p:nvSpPr>
          <p:spPr>
            <a:xfrm>
              <a:off x="822300" y="5247815"/>
              <a:ext cx="3514618" cy="919401"/>
            </a:xfrm>
            <a:prstGeom prst="roundRect">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800" b="1">
                  <a:ln w="0"/>
                  <a:solidFill>
                    <a:srgbClr val="00B050"/>
                  </a:solidFill>
                  <a:ea typeface="LNTH-LuoLuoNotangYuanTi 1" pitchFamily="2" charset="-128"/>
                  <a:cs typeface="LNTH-LuoLuoNotangYuanTi 1" pitchFamily="2" charset="-128"/>
                </a:rPr>
                <a:t>Đồng tình</a:t>
              </a:r>
              <a:endParaRPr lang="en-US" sz="4800" b="1" dirty="0">
                <a:ln w="0"/>
                <a:solidFill>
                  <a:srgbClr val="00B050"/>
                </a:solidFill>
                <a:ea typeface="LNTH-LuoLuoNotangYuanTi 1" pitchFamily="2" charset="-128"/>
                <a:cs typeface="LNTH-LuoLuoNotangYuanTi 1" pitchFamily="2" charset="-128"/>
              </a:endParaRPr>
            </a:p>
          </p:txBody>
        </p:sp>
      </p:grpSp>
      <p:pic>
        <p:nvPicPr>
          <p:cNvPr id="8" name="tieng-vo-tay-tra-loi-dung-www.tiengdong.com">
            <a:hlinkClick r:id="" action="ppaction://media"/>
            <a:extLst>
              <a:ext uri="{FF2B5EF4-FFF2-40B4-BE49-F238E27FC236}">
                <a16:creationId xmlns:a16="http://schemas.microsoft.com/office/drawing/2014/main" id="{0725A892-2C41-456A-A6E8-DC3D8725FDB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56950" y="-1675470"/>
            <a:ext cx="1036320" cy="1036320"/>
          </a:xfrm>
          <a:prstGeom prst="rect">
            <a:avLst/>
          </a:prstGeom>
        </p:spPr>
      </p:pic>
    </p:spTree>
    <p:extLst>
      <p:ext uri="{BB962C8B-B14F-4D97-AF65-F5344CB8AC3E}">
        <p14:creationId xmlns:p14="http://schemas.microsoft.com/office/powerpoint/2010/main" val="418170418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80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cond evt="onNext"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7" name="Group 26">
            <a:extLst>
              <a:ext uri="{FF2B5EF4-FFF2-40B4-BE49-F238E27FC236}">
                <a16:creationId xmlns:a16="http://schemas.microsoft.com/office/drawing/2014/main" id="{3ACE602C-D375-4DAE-8C46-16DCCAD87AF3}"/>
              </a:ext>
            </a:extLst>
          </p:cNvPr>
          <p:cNvGrpSpPr/>
          <p:nvPr/>
        </p:nvGrpSpPr>
        <p:grpSpPr>
          <a:xfrm flipH="1">
            <a:off x="4587205" y="340859"/>
            <a:ext cx="3439092" cy="1323439"/>
            <a:chOff x="626863" y="595997"/>
            <a:chExt cx="4064853" cy="1889933"/>
          </a:xfrm>
        </p:grpSpPr>
        <p:sp>
          <p:nvSpPr>
            <p:cNvPr id="23" name="矩形 1">
              <a:extLst>
                <a:ext uri="{FF2B5EF4-FFF2-40B4-BE49-F238E27FC236}">
                  <a16:creationId xmlns:a16="http://schemas.microsoft.com/office/drawing/2014/main" id="{B1CFE745-FD5E-3956-D5C6-8F1EE9C16330}"/>
                </a:ext>
              </a:extLst>
            </p:cNvPr>
            <p:cNvSpPr/>
            <p:nvPr/>
          </p:nvSpPr>
          <p:spPr>
            <a:xfrm>
              <a:off x="626863" y="595997"/>
              <a:ext cx="4064853" cy="1889933"/>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TextBox 23">
              <a:extLst>
                <a:ext uri="{FF2B5EF4-FFF2-40B4-BE49-F238E27FC236}">
                  <a16:creationId xmlns:a16="http://schemas.microsoft.com/office/drawing/2014/main" id="{B74B21A1-C870-CC9D-0E14-7EE9167FA3EA}"/>
                </a:ext>
              </a:extLst>
            </p:cNvPr>
            <p:cNvSpPr txBox="1"/>
            <p:nvPr/>
          </p:nvSpPr>
          <p:spPr>
            <a:xfrm>
              <a:off x="821033" y="722966"/>
              <a:ext cx="3583407" cy="1714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Nhận xét các ý kiến sau</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96A172B2-30CD-434F-B316-F8CA32D64EF4}"/>
              </a:ext>
            </a:extLst>
          </p:cNvPr>
          <p:cNvGrpSpPr/>
          <p:nvPr/>
        </p:nvGrpSpPr>
        <p:grpSpPr>
          <a:xfrm>
            <a:off x="7075242" y="1359220"/>
            <a:ext cx="4840614" cy="4978440"/>
            <a:chOff x="7205625" y="1169630"/>
            <a:chExt cx="4840614" cy="4978440"/>
          </a:xfrm>
        </p:grpSpPr>
        <p:sp>
          <p:nvSpPr>
            <p:cNvPr id="16" name="TextBox 12">
              <a:extLst>
                <a:ext uri="{FF2B5EF4-FFF2-40B4-BE49-F238E27FC236}">
                  <a16:creationId xmlns:a16="http://schemas.microsoft.com/office/drawing/2014/main" id="{FE03F21A-E46E-476F-B0F2-0DE60F261147}"/>
                </a:ext>
              </a:extLst>
            </p:cNvPr>
            <p:cNvSpPr txBox="1"/>
            <p:nvPr/>
          </p:nvSpPr>
          <p:spPr>
            <a:xfrm>
              <a:off x="7205625" y="5228669"/>
              <a:ext cx="4699320" cy="919401"/>
            </a:xfrm>
            <a:prstGeom prst="roundRect">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C00000"/>
                  </a:solidFill>
                  <a:effectLst/>
                  <a:uLnTx/>
                  <a:uFillTx/>
                  <a:latin typeface="Calibri" panose="020F0502020204030204"/>
                  <a:ea typeface="LNTH-LuoLuoNotangYuanTi 1" pitchFamily="2" charset="-128"/>
                  <a:cs typeface="LNTH-LuoLuoNotangYuanTi 1" pitchFamily="2" charset="-128"/>
                </a:rPr>
                <a:t>Không đồng tình</a:t>
              </a:r>
              <a:endParaRPr kumimoji="0" lang="en-US" sz="48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sp>
          <p:nvSpPr>
            <p:cNvPr id="13" name="Freeform 3">
              <a:extLst>
                <a:ext uri="{FF2B5EF4-FFF2-40B4-BE49-F238E27FC236}">
                  <a16:creationId xmlns:a16="http://schemas.microsoft.com/office/drawing/2014/main" id="{C54BA974-2DBB-4CE7-BC0A-45D5CE18A002}"/>
                </a:ext>
              </a:extLst>
            </p:cNvPr>
            <p:cNvSpPr/>
            <p:nvPr/>
          </p:nvSpPr>
          <p:spPr>
            <a:xfrm>
              <a:off x="7240633" y="1169630"/>
              <a:ext cx="4805606" cy="4114800"/>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6" name="Group 5">
            <a:extLst>
              <a:ext uri="{FF2B5EF4-FFF2-40B4-BE49-F238E27FC236}">
                <a16:creationId xmlns:a16="http://schemas.microsoft.com/office/drawing/2014/main" id="{FFC3E783-F9DB-400B-8DEA-8A4998FA6AA1}"/>
              </a:ext>
            </a:extLst>
          </p:cNvPr>
          <p:cNvGrpSpPr/>
          <p:nvPr/>
        </p:nvGrpSpPr>
        <p:grpSpPr>
          <a:xfrm>
            <a:off x="156184" y="1465735"/>
            <a:ext cx="6762874" cy="5381812"/>
            <a:chOff x="402014" y="1431734"/>
            <a:chExt cx="6762874" cy="5381812"/>
          </a:xfrm>
        </p:grpSpPr>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02014" y="1431734"/>
              <a:ext cx="6762874" cy="5381812"/>
            </a:xfrm>
            <a:prstGeom prst="rect">
              <a:avLst/>
            </a:prstGeom>
          </p:spPr>
        </p:pic>
        <p:pic>
          <p:nvPicPr>
            <p:cNvPr id="15" name="Picture 14">
              <a:extLst>
                <a:ext uri="{FF2B5EF4-FFF2-40B4-BE49-F238E27FC236}">
                  <a16:creationId xmlns:a16="http://schemas.microsoft.com/office/drawing/2014/main" id="{77F9DFAD-D9E5-402F-B0EA-6A2BE3D8D2A3}"/>
                </a:ext>
              </a:extLst>
            </p:cNvPr>
            <p:cNvPicPr>
              <a:picLocks noChangeAspect="1"/>
            </p:cNvPicPr>
            <p:nvPr/>
          </p:nvPicPr>
          <p:blipFill rotWithShape="1">
            <a:blip r:embed="rId9">
              <a:extLst>
                <a:ext uri="{28A0092B-C50C-407E-A947-70E740481C1C}">
                  <a14:useLocalDpi xmlns:a14="http://schemas.microsoft.com/office/drawing/2010/main" val="0"/>
                </a:ext>
              </a:extLst>
            </a:blip>
            <a:srcRect l="3611" t="4407" r="2267"/>
            <a:stretch/>
          </p:blipFill>
          <p:spPr>
            <a:xfrm>
              <a:off x="1523803" y="2071364"/>
              <a:ext cx="4233479" cy="3541108"/>
            </a:xfrm>
            <a:prstGeom prst="rect">
              <a:avLst/>
            </a:prstGeom>
          </p:spPr>
        </p:pic>
      </p:grpSp>
      <p:pic>
        <p:nvPicPr>
          <p:cNvPr id="7" name="Am-thanh-that-vong-www_tiengdong_com">
            <a:hlinkClick r:id="" action="ppaction://media"/>
            <a:extLst>
              <a:ext uri="{FF2B5EF4-FFF2-40B4-BE49-F238E27FC236}">
                <a16:creationId xmlns:a16="http://schemas.microsoft.com/office/drawing/2014/main" id="{AD435278-5984-4CE8-9B48-FD785C27EE0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1761744"/>
            <a:ext cx="1036320" cy="1036320"/>
          </a:xfrm>
          <a:prstGeom prst="rect">
            <a:avLst/>
          </a:prstGeom>
        </p:spPr>
      </p:pic>
    </p:spTree>
    <p:extLst>
      <p:ext uri="{BB962C8B-B14F-4D97-AF65-F5344CB8AC3E}">
        <p14:creationId xmlns:p14="http://schemas.microsoft.com/office/powerpoint/2010/main" val="26630191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6994"/>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69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1" y="0"/>
            <a:ext cx="12191999" cy="6858000"/>
          </a:xfrm>
          <a:prstGeom prst="rect">
            <a:avLst/>
          </a:prstGeom>
        </p:spPr>
      </p:pic>
      <p:grpSp>
        <p:nvGrpSpPr>
          <p:cNvPr id="27" name="Group 26">
            <a:extLst>
              <a:ext uri="{FF2B5EF4-FFF2-40B4-BE49-F238E27FC236}">
                <a16:creationId xmlns:a16="http://schemas.microsoft.com/office/drawing/2014/main" id="{3ACE602C-D375-4DAE-8C46-16DCCAD87AF3}"/>
              </a:ext>
            </a:extLst>
          </p:cNvPr>
          <p:cNvGrpSpPr/>
          <p:nvPr/>
        </p:nvGrpSpPr>
        <p:grpSpPr>
          <a:xfrm>
            <a:off x="3354110" y="401383"/>
            <a:ext cx="4064853" cy="1323439"/>
            <a:chOff x="626863" y="595997"/>
            <a:chExt cx="4064853" cy="1889933"/>
          </a:xfrm>
        </p:grpSpPr>
        <p:sp>
          <p:nvSpPr>
            <p:cNvPr id="23" name="矩形 1">
              <a:extLst>
                <a:ext uri="{FF2B5EF4-FFF2-40B4-BE49-F238E27FC236}">
                  <a16:creationId xmlns:a16="http://schemas.microsoft.com/office/drawing/2014/main" id="{B1CFE745-FD5E-3956-D5C6-8F1EE9C16330}"/>
                </a:ext>
              </a:extLst>
            </p:cNvPr>
            <p:cNvSpPr/>
            <p:nvPr/>
          </p:nvSpPr>
          <p:spPr>
            <a:xfrm>
              <a:off x="626863" y="595997"/>
              <a:ext cx="4064853" cy="1889933"/>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TextBox 23">
              <a:extLst>
                <a:ext uri="{FF2B5EF4-FFF2-40B4-BE49-F238E27FC236}">
                  <a16:creationId xmlns:a16="http://schemas.microsoft.com/office/drawing/2014/main" id="{B74B21A1-C870-CC9D-0E14-7EE9167FA3EA}"/>
                </a:ext>
              </a:extLst>
            </p:cNvPr>
            <p:cNvSpPr txBox="1"/>
            <p:nvPr/>
          </p:nvSpPr>
          <p:spPr>
            <a:xfrm>
              <a:off x="821034" y="722966"/>
              <a:ext cx="35834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Nhật xét các ý kiến sau</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15912C76-D782-4CE6-A96A-5B951FE2DDEA}"/>
              </a:ext>
            </a:extLst>
          </p:cNvPr>
          <p:cNvGrpSpPr/>
          <p:nvPr/>
        </p:nvGrpSpPr>
        <p:grpSpPr>
          <a:xfrm>
            <a:off x="935961" y="1175016"/>
            <a:ext cx="3514618" cy="5086182"/>
            <a:chOff x="822300" y="1081034"/>
            <a:chExt cx="3514618" cy="5086182"/>
          </a:xfrm>
        </p:grpSpPr>
        <p:sp>
          <p:nvSpPr>
            <p:cNvPr id="14" name="Freeform 2">
              <a:extLst>
                <a:ext uri="{FF2B5EF4-FFF2-40B4-BE49-F238E27FC236}">
                  <a16:creationId xmlns:a16="http://schemas.microsoft.com/office/drawing/2014/main" id="{F2B0A004-8647-4704-A66B-46EDCB3CDBAA}"/>
                </a:ext>
              </a:extLst>
            </p:cNvPr>
            <p:cNvSpPr/>
            <p:nvPr/>
          </p:nvSpPr>
          <p:spPr>
            <a:xfrm flipH="1">
              <a:off x="1102639" y="1081034"/>
              <a:ext cx="2953941" cy="4370290"/>
            </a:xfrm>
            <a:custGeom>
              <a:avLst/>
              <a:gdLst/>
              <a:ahLst/>
              <a:cxnLst/>
              <a:rect l="l" t="t" r="r" b="b"/>
              <a:pathLst>
                <a:path w="2849499" h="4114800">
                  <a:moveTo>
                    <a:pt x="0" y="0"/>
                  </a:moveTo>
                  <a:lnTo>
                    <a:pt x="2849499" y="0"/>
                  </a:lnTo>
                  <a:lnTo>
                    <a:pt x="28494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TextBox 12">
              <a:extLst>
                <a:ext uri="{FF2B5EF4-FFF2-40B4-BE49-F238E27FC236}">
                  <a16:creationId xmlns:a16="http://schemas.microsoft.com/office/drawing/2014/main" id="{FE03F21A-E46E-476F-B0F2-0DE60F261147}"/>
                </a:ext>
              </a:extLst>
            </p:cNvPr>
            <p:cNvSpPr txBox="1"/>
            <p:nvPr/>
          </p:nvSpPr>
          <p:spPr>
            <a:xfrm>
              <a:off x="822300" y="5247815"/>
              <a:ext cx="3514618" cy="919401"/>
            </a:xfrm>
            <a:prstGeom prst="roundRect">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B050"/>
                  </a:solidFill>
                  <a:effectLst/>
                  <a:uLnTx/>
                  <a:uFillTx/>
                  <a:latin typeface="Calibri" panose="020F0502020204030204"/>
                  <a:ea typeface="LNTH-LuoLuoNotangYuanTi 1" pitchFamily="2" charset="-128"/>
                  <a:cs typeface="LNTH-LuoLuoNotangYuanTi 1" pitchFamily="2" charset="-128"/>
                </a:rPr>
                <a:t>Đồng tình</a:t>
              </a:r>
              <a:endParaRPr kumimoji="0" lang="en-US" sz="4800" b="1" i="0" u="none" strike="noStrike" kern="1200" cap="none" spc="0" normalizeH="0" baseline="0" noProof="0" dirty="0">
                <a:ln w="0"/>
                <a:solidFill>
                  <a:srgbClr val="00B050"/>
                </a:solidFill>
                <a:effectLst/>
                <a:uLnTx/>
                <a:uFillTx/>
                <a:latin typeface="Calibri" panose="020F0502020204030204"/>
                <a:ea typeface="LNTH-LuoLuoNotangYuanTi 1" pitchFamily="2" charset="-128"/>
                <a:cs typeface="LNTH-LuoLuoNotangYuanTi 1" pitchFamily="2" charset="-128"/>
              </a:endParaRPr>
            </a:p>
          </p:txBody>
        </p:sp>
      </p:grpSp>
      <p:pic>
        <p:nvPicPr>
          <p:cNvPr id="8" name="tieng-vo-tay-tra-loi-dung-www.tiengdong.com">
            <a:hlinkClick r:id="" action="ppaction://media"/>
            <a:extLst>
              <a:ext uri="{FF2B5EF4-FFF2-40B4-BE49-F238E27FC236}">
                <a16:creationId xmlns:a16="http://schemas.microsoft.com/office/drawing/2014/main" id="{0725A892-2C41-456A-A6E8-DC3D8725F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6950" y="-1675470"/>
            <a:ext cx="1036320" cy="1036320"/>
          </a:xfrm>
          <a:prstGeom prst="rect">
            <a:avLst/>
          </a:prstGeom>
        </p:spPr>
      </p:pic>
      <p:grpSp>
        <p:nvGrpSpPr>
          <p:cNvPr id="4" name="Group 3">
            <a:extLst>
              <a:ext uri="{FF2B5EF4-FFF2-40B4-BE49-F238E27FC236}">
                <a16:creationId xmlns:a16="http://schemas.microsoft.com/office/drawing/2014/main" id="{B7CE205D-6BEB-48C9-A2A3-9CD82DE9A31B}"/>
              </a:ext>
            </a:extLst>
          </p:cNvPr>
          <p:cNvGrpSpPr/>
          <p:nvPr/>
        </p:nvGrpSpPr>
        <p:grpSpPr>
          <a:xfrm>
            <a:off x="5386537" y="1442299"/>
            <a:ext cx="6525713" cy="5415701"/>
            <a:chOff x="5386539" y="1319028"/>
            <a:chExt cx="6525713" cy="5415701"/>
          </a:xfrm>
        </p:grpSpPr>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5386539" y="1319028"/>
              <a:ext cx="6525713" cy="5415701"/>
            </a:xfrm>
            <a:prstGeom prst="rect">
              <a:avLst/>
            </a:prstGeom>
          </p:spPr>
        </p:pic>
        <p:pic>
          <p:nvPicPr>
            <p:cNvPr id="13" name="Picture 12">
              <a:extLst>
                <a:ext uri="{FF2B5EF4-FFF2-40B4-BE49-F238E27FC236}">
                  <a16:creationId xmlns:a16="http://schemas.microsoft.com/office/drawing/2014/main" id="{6DB828EF-0825-43E9-8D27-A5ABA3DC00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45626" y="1921126"/>
              <a:ext cx="4242392" cy="3617846"/>
            </a:xfrm>
            <a:prstGeom prst="rect">
              <a:avLst/>
            </a:prstGeom>
          </p:spPr>
        </p:pic>
      </p:grpSp>
    </p:spTree>
    <p:extLst>
      <p:ext uri="{BB962C8B-B14F-4D97-AF65-F5344CB8AC3E}">
        <p14:creationId xmlns:p14="http://schemas.microsoft.com/office/powerpoint/2010/main" val="191489713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80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hold" display="0">
                  <p:stCondLst>
                    <p:cond delay="indefinite"/>
                  </p:stCondLst>
                  <p:endCondLst>
                    <p:cond evt="onStopAudio" delay="0">
                      <p:tgtEl>
                        <p:sldTgt/>
                      </p:tgtEl>
                    </p:cond>
                    <p:cond evt="onNext"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1" y="0"/>
            <a:ext cx="12191999" cy="6858000"/>
          </a:xfrm>
          <a:prstGeom prst="rect">
            <a:avLst/>
          </a:prstGeom>
        </p:spPr>
      </p:pic>
      <p:grpSp>
        <p:nvGrpSpPr>
          <p:cNvPr id="27" name="Group 26">
            <a:extLst>
              <a:ext uri="{FF2B5EF4-FFF2-40B4-BE49-F238E27FC236}">
                <a16:creationId xmlns:a16="http://schemas.microsoft.com/office/drawing/2014/main" id="{3ACE602C-D375-4DAE-8C46-16DCCAD87AF3}"/>
              </a:ext>
            </a:extLst>
          </p:cNvPr>
          <p:cNvGrpSpPr/>
          <p:nvPr/>
        </p:nvGrpSpPr>
        <p:grpSpPr>
          <a:xfrm flipH="1">
            <a:off x="4732165" y="253708"/>
            <a:ext cx="3570434" cy="1323439"/>
            <a:chOff x="626863" y="595997"/>
            <a:chExt cx="4064853" cy="1889933"/>
          </a:xfrm>
        </p:grpSpPr>
        <p:sp>
          <p:nvSpPr>
            <p:cNvPr id="23" name="矩形 1">
              <a:extLst>
                <a:ext uri="{FF2B5EF4-FFF2-40B4-BE49-F238E27FC236}">
                  <a16:creationId xmlns:a16="http://schemas.microsoft.com/office/drawing/2014/main" id="{B1CFE745-FD5E-3956-D5C6-8F1EE9C16330}"/>
                </a:ext>
              </a:extLst>
            </p:cNvPr>
            <p:cNvSpPr/>
            <p:nvPr/>
          </p:nvSpPr>
          <p:spPr>
            <a:xfrm>
              <a:off x="626863" y="595997"/>
              <a:ext cx="4064853" cy="1889933"/>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TextBox 23">
              <a:extLst>
                <a:ext uri="{FF2B5EF4-FFF2-40B4-BE49-F238E27FC236}">
                  <a16:creationId xmlns:a16="http://schemas.microsoft.com/office/drawing/2014/main" id="{B74B21A1-C870-CC9D-0E14-7EE9167FA3EA}"/>
                </a:ext>
              </a:extLst>
            </p:cNvPr>
            <p:cNvSpPr txBox="1"/>
            <p:nvPr/>
          </p:nvSpPr>
          <p:spPr>
            <a:xfrm>
              <a:off x="821033" y="722966"/>
              <a:ext cx="3583407" cy="1714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Nhận xét các ý kiến sau</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15912C76-D782-4CE6-A96A-5B951FE2DDEA}"/>
              </a:ext>
            </a:extLst>
          </p:cNvPr>
          <p:cNvGrpSpPr/>
          <p:nvPr/>
        </p:nvGrpSpPr>
        <p:grpSpPr>
          <a:xfrm>
            <a:off x="7943759" y="1221835"/>
            <a:ext cx="3514618" cy="5173160"/>
            <a:chOff x="822300" y="994056"/>
            <a:chExt cx="3514618" cy="5173160"/>
          </a:xfrm>
        </p:grpSpPr>
        <p:sp>
          <p:nvSpPr>
            <p:cNvPr id="14" name="Freeform 2">
              <a:extLst>
                <a:ext uri="{FF2B5EF4-FFF2-40B4-BE49-F238E27FC236}">
                  <a16:creationId xmlns:a16="http://schemas.microsoft.com/office/drawing/2014/main" id="{F2B0A004-8647-4704-A66B-46EDCB3CDBAA}"/>
                </a:ext>
              </a:extLst>
            </p:cNvPr>
            <p:cNvSpPr/>
            <p:nvPr/>
          </p:nvSpPr>
          <p:spPr>
            <a:xfrm>
              <a:off x="838381" y="994056"/>
              <a:ext cx="2962385" cy="4370290"/>
            </a:xfrm>
            <a:custGeom>
              <a:avLst/>
              <a:gdLst/>
              <a:ahLst/>
              <a:cxnLst/>
              <a:rect l="l" t="t" r="r" b="b"/>
              <a:pathLst>
                <a:path w="2849499" h="4114800">
                  <a:moveTo>
                    <a:pt x="0" y="0"/>
                  </a:moveTo>
                  <a:lnTo>
                    <a:pt x="2849499" y="0"/>
                  </a:lnTo>
                  <a:lnTo>
                    <a:pt x="28494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TextBox 12">
              <a:extLst>
                <a:ext uri="{FF2B5EF4-FFF2-40B4-BE49-F238E27FC236}">
                  <a16:creationId xmlns:a16="http://schemas.microsoft.com/office/drawing/2014/main" id="{FE03F21A-E46E-476F-B0F2-0DE60F261147}"/>
                </a:ext>
              </a:extLst>
            </p:cNvPr>
            <p:cNvSpPr txBox="1"/>
            <p:nvPr/>
          </p:nvSpPr>
          <p:spPr>
            <a:xfrm>
              <a:off x="822300" y="5247815"/>
              <a:ext cx="3514618" cy="919401"/>
            </a:xfrm>
            <a:prstGeom prst="roundRect">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B050"/>
                  </a:solidFill>
                  <a:effectLst/>
                  <a:uLnTx/>
                  <a:uFillTx/>
                  <a:latin typeface="Calibri" panose="020F0502020204030204"/>
                  <a:ea typeface="LNTH-LuoLuoNotangYuanTi 1" pitchFamily="2" charset="-128"/>
                  <a:cs typeface="LNTH-LuoLuoNotangYuanTi 1" pitchFamily="2" charset="-128"/>
                </a:rPr>
                <a:t>Đồng tình</a:t>
              </a:r>
              <a:endParaRPr kumimoji="0" lang="en-US" sz="4800" b="1" i="0" u="none" strike="noStrike" kern="1200" cap="none" spc="0" normalizeH="0" baseline="0" noProof="0" dirty="0">
                <a:ln w="0"/>
                <a:solidFill>
                  <a:srgbClr val="00B050"/>
                </a:solidFill>
                <a:effectLst/>
                <a:uLnTx/>
                <a:uFillTx/>
                <a:latin typeface="Calibri" panose="020F0502020204030204"/>
                <a:ea typeface="LNTH-LuoLuoNotangYuanTi 1" pitchFamily="2" charset="-128"/>
                <a:cs typeface="LNTH-LuoLuoNotangYuanTi 1" pitchFamily="2" charset="-128"/>
              </a:endParaRPr>
            </a:p>
          </p:txBody>
        </p:sp>
      </p:grpSp>
      <p:pic>
        <p:nvPicPr>
          <p:cNvPr id="8" name="tieng-vo-tay-tra-loi-dung-www.tiengdong.com">
            <a:hlinkClick r:id="" action="ppaction://media"/>
            <a:extLst>
              <a:ext uri="{FF2B5EF4-FFF2-40B4-BE49-F238E27FC236}">
                <a16:creationId xmlns:a16="http://schemas.microsoft.com/office/drawing/2014/main" id="{0725A892-2C41-456A-A6E8-DC3D8725F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6950" y="-1675470"/>
            <a:ext cx="1036320" cy="1036320"/>
          </a:xfrm>
          <a:prstGeom prst="rect">
            <a:avLst/>
          </a:prstGeom>
        </p:spPr>
      </p:pic>
      <p:grpSp>
        <p:nvGrpSpPr>
          <p:cNvPr id="2" name="Group 1">
            <a:extLst>
              <a:ext uri="{FF2B5EF4-FFF2-40B4-BE49-F238E27FC236}">
                <a16:creationId xmlns:a16="http://schemas.microsoft.com/office/drawing/2014/main" id="{1C480ECA-469D-40CB-B0B9-73D5B3D22167}"/>
              </a:ext>
            </a:extLst>
          </p:cNvPr>
          <p:cNvGrpSpPr/>
          <p:nvPr/>
        </p:nvGrpSpPr>
        <p:grpSpPr>
          <a:xfrm>
            <a:off x="288178" y="1467352"/>
            <a:ext cx="6525713" cy="5415701"/>
            <a:chOff x="285424" y="1412500"/>
            <a:chExt cx="6525713" cy="5415701"/>
          </a:xfrm>
        </p:grpSpPr>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85424" y="1412500"/>
              <a:ext cx="6525713" cy="5415701"/>
            </a:xfrm>
            <a:prstGeom prst="rect">
              <a:avLst/>
            </a:prstGeom>
          </p:spPr>
        </p:pic>
        <p:pic>
          <p:nvPicPr>
            <p:cNvPr id="15" name="Picture 14">
              <a:extLst>
                <a:ext uri="{FF2B5EF4-FFF2-40B4-BE49-F238E27FC236}">
                  <a16:creationId xmlns:a16="http://schemas.microsoft.com/office/drawing/2014/main" id="{859CE0AE-6984-475C-AC48-240FBEDB627E}"/>
                </a:ext>
              </a:extLst>
            </p:cNvPr>
            <p:cNvPicPr>
              <a:picLocks noChangeAspect="1"/>
            </p:cNvPicPr>
            <p:nvPr/>
          </p:nvPicPr>
          <p:blipFill rotWithShape="1">
            <a:blip r:embed="rId10">
              <a:extLst>
                <a:ext uri="{28A0092B-C50C-407E-A947-70E740481C1C}">
                  <a14:useLocalDpi xmlns:a14="http://schemas.microsoft.com/office/drawing/2010/main" val="0"/>
                </a:ext>
              </a:extLst>
            </a:blip>
            <a:srcRect t="4517" r="7366" b="339"/>
            <a:stretch/>
          </p:blipFill>
          <p:spPr>
            <a:xfrm>
              <a:off x="1418046" y="2079321"/>
              <a:ext cx="3965252" cy="3458189"/>
            </a:xfrm>
            <a:prstGeom prst="rect">
              <a:avLst/>
            </a:prstGeom>
          </p:spPr>
        </p:pic>
      </p:grpSp>
    </p:spTree>
    <p:extLst>
      <p:ext uri="{BB962C8B-B14F-4D97-AF65-F5344CB8AC3E}">
        <p14:creationId xmlns:p14="http://schemas.microsoft.com/office/powerpoint/2010/main" val="234535621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80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hold" display="0">
                  <p:stCondLst>
                    <p:cond delay="indefinite"/>
                  </p:stCondLst>
                  <p:endCondLst>
                    <p:cond evt="onStopAudio" delay="0">
                      <p:tgtEl>
                        <p:sldTgt/>
                      </p:tgtEl>
                    </p:cond>
                    <p:cond evt="onNext"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704B1BB8-34C5-0C96-3B3A-15896CFD0B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6" name="Picture 2">
            <a:extLst>
              <a:ext uri="{FF2B5EF4-FFF2-40B4-BE49-F238E27FC236}">
                <a16:creationId xmlns:a16="http://schemas.microsoft.com/office/drawing/2014/main" id="{3228CA67-97D0-899F-B169-5D931AA46D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72400" y="4197345"/>
            <a:ext cx="4309673" cy="2660655"/>
          </a:xfrm>
          <a:prstGeom prst="rect">
            <a:avLst/>
          </a:prstGeom>
        </p:spPr>
      </p:pic>
      <p:pic>
        <p:nvPicPr>
          <p:cNvPr id="7" name="Picture 2">
            <a:extLst>
              <a:ext uri="{FF2B5EF4-FFF2-40B4-BE49-F238E27FC236}">
                <a16:creationId xmlns:a16="http://schemas.microsoft.com/office/drawing/2014/main" id="{7DA73108-3196-64D8-1818-EC25475C14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40045" y="4197345"/>
            <a:ext cx="4309673" cy="2660655"/>
          </a:xfrm>
          <a:prstGeom prst="rect">
            <a:avLst/>
          </a:prstGeom>
        </p:spPr>
      </p:pic>
      <p:pic>
        <p:nvPicPr>
          <p:cNvPr id="8" name="Picture 2">
            <a:extLst>
              <a:ext uri="{FF2B5EF4-FFF2-40B4-BE49-F238E27FC236}">
                <a16:creationId xmlns:a16="http://schemas.microsoft.com/office/drawing/2014/main" id="{492F9BE2-B1F1-3DC5-FDD7-81725C7047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910" y="4197344"/>
            <a:ext cx="4157273" cy="2660655"/>
          </a:xfrm>
          <a:prstGeom prst="rect">
            <a:avLst/>
          </a:prstGeom>
        </p:spPr>
      </p:pic>
      <p:sp>
        <p:nvSpPr>
          <p:cNvPr id="9" name="TextBox 8">
            <a:extLst>
              <a:ext uri="{FF2B5EF4-FFF2-40B4-BE49-F238E27FC236}">
                <a16:creationId xmlns:a16="http://schemas.microsoft.com/office/drawing/2014/main" id="{720E000A-BA2D-4C19-AA0B-AF1363EB6AA0}"/>
              </a:ext>
            </a:extLst>
          </p:cNvPr>
          <p:cNvSpPr txBox="1"/>
          <p:nvPr/>
        </p:nvSpPr>
        <p:spPr>
          <a:xfrm rot="20842751">
            <a:off x="51842" y="1784879"/>
            <a:ext cx="528704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ysClr val="windowText" lastClr="000000"/>
                  </a:solidFill>
                  <a:prstDash val="solid"/>
                </a:ln>
                <a:solidFill>
                  <a:prstClr val="white"/>
                </a:solidFill>
                <a:effectLst/>
                <a:uLnTx/>
                <a:uFillTx/>
                <a:latin typeface="iCiel Pony" panose="02000000000000000000" pitchFamily="2" charset="0"/>
                <a:ea typeface="+mn-ea"/>
                <a:cs typeface="+mn-cs"/>
              </a:rPr>
              <a:t>HOẠT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ysClr val="windowText" lastClr="000000"/>
                  </a:solidFill>
                  <a:prstDash val="solid"/>
                </a:ln>
                <a:solidFill>
                  <a:prstClr val="white"/>
                </a:solidFill>
                <a:effectLst/>
                <a:uLnTx/>
                <a:uFillTx/>
                <a:latin typeface="iCiel Pony" panose="02000000000000000000" pitchFamily="2" charset="0"/>
                <a:ea typeface="+mn-ea"/>
                <a:cs typeface="+mn-cs"/>
              </a:rPr>
              <a:t>2</a:t>
            </a:r>
            <a:endParaRPr kumimoji="0" lang="en-US" sz="8000" b="1" i="0" u="none" strike="noStrike" kern="1200" cap="none" spc="0" normalizeH="0" baseline="0" noProof="0" dirty="0">
              <a:ln w="28575">
                <a:solidFill>
                  <a:sysClr val="windowText" lastClr="000000"/>
                </a:solidFill>
                <a:prstDash val="solid"/>
              </a:ln>
              <a:solidFill>
                <a:prstClr val="white"/>
              </a:solidFill>
              <a:effectLst/>
              <a:uLnTx/>
              <a:uFillTx/>
              <a:latin typeface="iCiel Pony" panose="02000000000000000000" pitchFamily="2" charset="0"/>
              <a:ea typeface="+mn-ea"/>
              <a:cs typeface="+mn-cs"/>
            </a:endParaRPr>
          </a:p>
        </p:txBody>
      </p:sp>
      <p:pic>
        <p:nvPicPr>
          <p:cNvPr id="13" name="Picture 4">
            <a:extLst>
              <a:ext uri="{FF2B5EF4-FFF2-40B4-BE49-F238E27FC236}">
                <a16:creationId xmlns:a16="http://schemas.microsoft.com/office/drawing/2014/main" id="{B42FEBAF-9EC3-7D10-6F15-188622D4D9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6231" y="897032"/>
            <a:ext cx="1379707" cy="876114"/>
          </a:xfrm>
          <a:prstGeom prst="rect">
            <a:avLst/>
          </a:prstGeom>
          <a:effectLst>
            <a:glow rad="63500">
              <a:schemeClr val="accent3">
                <a:lumMod val="20000"/>
                <a:lumOff val="80000"/>
                <a:alpha val="65000"/>
              </a:schemeClr>
            </a:glow>
          </a:effectLst>
        </p:spPr>
      </p:pic>
      <p:sp>
        <p:nvSpPr>
          <p:cNvPr id="4" name="矩形 1">
            <a:extLst>
              <a:ext uri="{FF2B5EF4-FFF2-40B4-BE49-F238E27FC236}">
                <a16:creationId xmlns:a16="http://schemas.microsoft.com/office/drawing/2014/main" id="{5E652561-120A-C4E6-3639-3B08A14031BC}"/>
              </a:ext>
            </a:extLst>
          </p:cNvPr>
          <p:cNvSpPr/>
          <p:nvPr/>
        </p:nvSpPr>
        <p:spPr>
          <a:xfrm rot="244773" flipH="1">
            <a:off x="5282994" y="1212716"/>
            <a:ext cx="6251119" cy="288037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D9B98114-0D62-00E0-EC1D-74CE7B679605}"/>
              </a:ext>
            </a:extLst>
          </p:cNvPr>
          <p:cNvSpPr txBox="1"/>
          <p:nvPr/>
        </p:nvSpPr>
        <p:spPr>
          <a:xfrm rot="273146">
            <a:off x="5668089" y="1545214"/>
            <a:ext cx="5539365" cy="1938992"/>
          </a:xfrm>
          <a:prstGeom prst="rect">
            <a:avLst/>
          </a:prstGeom>
          <a:noFill/>
        </p:spPr>
        <p:txBody>
          <a:bodyPr wrap="square" rtlCol="0">
            <a:spAutoFit/>
          </a:bodyPr>
          <a:lstStyle/>
          <a:p>
            <a:pPr lvl="0" algn="ctr"/>
            <a:r>
              <a:rPr lang="vi-VN" sz="6000" b="1">
                <a:solidFill>
                  <a:prstClr val="black"/>
                </a:solidFill>
                <a:latin typeface="Calibri" panose="020F0502020204030204"/>
              </a:rPr>
              <a:t>Xác định loại môi trường sống </a:t>
            </a:r>
            <a:endParaRPr kumimoji="0" lang="en-US" sz="6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763494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9" presetClass="path" presetSubtype="0" accel="50000" decel="50000" fill="hold" nodeType="withEffect">
                                  <p:stCondLst>
                                    <p:cond delay="0"/>
                                  </p:stCondLst>
                                  <p:childTnLst>
                                    <p:animMotion origin="layout" path="M 3.95833E-6 -0.03542 C 3.95833E-6 -0.07037 0.0513 -0.09746 0.11289 -0.09746 C 0.17669 -0.09746 0.22799 -0.07037 0.22799 -0.03542 C 0.22799 -0.00047 0.27916 0.02662 0.34296 0.02662 C 0.40481 0.02662 0.45625 -0.00047 0.45625 -0.03542 " pathEditMode="relative" rAng="0" ptsTypes="AAAAA">
                                      <p:cBhvr>
                                        <p:cTn id="11" dur="2000" fill="hold"/>
                                        <p:tgtEl>
                                          <p:spTgt spid="13"/>
                                        </p:tgtEl>
                                        <p:attrNameLst>
                                          <p:attrName>ppt_x</p:attrName>
                                          <p:attrName>ppt_y</p:attrName>
                                        </p:attrNameLst>
                                      </p:cBhvr>
                                      <p:rCtr x="22813" y="0"/>
                                    </p:animMotion>
                                  </p:childTnLst>
                                </p:cTn>
                              </p:par>
                              <p:par>
                                <p:cTn id="12" presetID="32" presetClass="emph" presetSubtype="0" fill="hold" nodeType="withEffect">
                                  <p:stCondLst>
                                    <p:cond delay="0"/>
                                  </p:stCondLst>
                                  <p:childTnLst>
                                    <p:animRot by="120000">
                                      <p:cBhvr>
                                        <p:cTn id="13" dur="590" fill="hold">
                                          <p:stCondLst>
                                            <p:cond delay="0"/>
                                          </p:stCondLst>
                                        </p:cTn>
                                        <p:tgtEl>
                                          <p:spTgt spid="8"/>
                                        </p:tgtEl>
                                        <p:attrNameLst>
                                          <p:attrName>r</p:attrName>
                                        </p:attrNameLst>
                                      </p:cBhvr>
                                    </p:animRot>
                                    <p:animRot by="-240000">
                                      <p:cBhvr>
                                        <p:cTn id="14" dur="1180" fill="hold">
                                          <p:stCondLst>
                                            <p:cond delay="1180"/>
                                          </p:stCondLst>
                                        </p:cTn>
                                        <p:tgtEl>
                                          <p:spTgt spid="8"/>
                                        </p:tgtEl>
                                        <p:attrNameLst>
                                          <p:attrName>r</p:attrName>
                                        </p:attrNameLst>
                                      </p:cBhvr>
                                    </p:animRot>
                                    <p:animRot by="240000">
                                      <p:cBhvr>
                                        <p:cTn id="15" dur="1180" fill="hold">
                                          <p:stCondLst>
                                            <p:cond delay="2360"/>
                                          </p:stCondLst>
                                        </p:cTn>
                                        <p:tgtEl>
                                          <p:spTgt spid="8"/>
                                        </p:tgtEl>
                                        <p:attrNameLst>
                                          <p:attrName>r</p:attrName>
                                        </p:attrNameLst>
                                      </p:cBhvr>
                                    </p:animRot>
                                    <p:animRot by="-240000">
                                      <p:cBhvr>
                                        <p:cTn id="16" dur="1180" fill="hold">
                                          <p:stCondLst>
                                            <p:cond delay="3540"/>
                                          </p:stCondLst>
                                        </p:cTn>
                                        <p:tgtEl>
                                          <p:spTgt spid="8"/>
                                        </p:tgtEl>
                                        <p:attrNameLst>
                                          <p:attrName>r</p:attrName>
                                        </p:attrNameLst>
                                      </p:cBhvr>
                                    </p:animRot>
                                    <p:animRot by="120000">
                                      <p:cBhvr>
                                        <p:cTn id="17" dur="1180" fill="hold">
                                          <p:stCondLst>
                                            <p:cond delay="4720"/>
                                          </p:stCondLst>
                                        </p:cTn>
                                        <p:tgtEl>
                                          <p:spTgt spid="8"/>
                                        </p:tgtEl>
                                        <p:attrNameLst>
                                          <p:attrName>r</p:attrName>
                                        </p:attrNameLst>
                                      </p:cBhvr>
                                    </p:animRot>
                                  </p:childTnLst>
                                </p:cTn>
                              </p:par>
                              <p:par>
                                <p:cTn id="18" presetID="32" presetClass="emph" presetSubtype="0" fill="hold" nodeType="withEffect">
                                  <p:stCondLst>
                                    <p:cond delay="0"/>
                                  </p:stCondLst>
                                  <p:childTnLst>
                                    <p:animRot by="120000">
                                      <p:cBhvr>
                                        <p:cTn id="19" dur="620" fill="hold">
                                          <p:stCondLst>
                                            <p:cond delay="0"/>
                                          </p:stCondLst>
                                        </p:cTn>
                                        <p:tgtEl>
                                          <p:spTgt spid="7"/>
                                        </p:tgtEl>
                                        <p:attrNameLst>
                                          <p:attrName>r</p:attrName>
                                        </p:attrNameLst>
                                      </p:cBhvr>
                                    </p:animRot>
                                    <p:animRot by="-240000">
                                      <p:cBhvr>
                                        <p:cTn id="20" dur="1240" fill="hold">
                                          <p:stCondLst>
                                            <p:cond delay="1240"/>
                                          </p:stCondLst>
                                        </p:cTn>
                                        <p:tgtEl>
                                          <p:spTgt spid="7"/>
                                        </p:tgtEl>
                                        <p:attrNameLst>
                                          <p:attrName>r</p:attrName>
                                        </p:attrNameLst>
                                      </p:cBhvr>
                                    </p:animRot>
                                    <p:animRot by="240000">
                                      <p:cBhvr>
                                        <p:cTn id="21" dur="1240" fill="hold">
                                          <p:stCondLst>
                                            <p:cond delay="2480"/>
                                          </p:stCondLst>
                                        </p:cTn>
                                        <p:tgtEl>
                                          <p:spTgt spid="7"/>
                                        </p:tgtEl>
                                        <p:attrNameLst>
                                          <p:attrName>r</p:attrName>
                                        </p:attrNameLst>
                                      </p:cBhvr>
                                    </p:animRot>
                                    <p:animRot by="-240000">
                                      <p:cBhvr>
                                        <p:cTn id="22" dur="1240" fill="hold">
                                          <p:stCondLst>
                                            <p:cond delay="3720"/>
                                          </p:stCondLst>
                                        </p:cTn>
                                        <p:tgtEl>
                                          <p:spTgt spid="7"/>
                                        </p:tgtEl>
                                        <p:attrNameLst>
                                          <p:attrName>r</p:attrName>
                                        </p:attrNameLst>
                                      </p:cBhvr>
                                    </p:animRot>
                                    <p:animRot by="120000">
                                      <p:cBhvr>
                                        <p:cTn id="23" dur="1240" fill="hold">
                                          <p:stCondLst>
                                            <p:cond delay="4960"/>
                                          </p:stCondLst>
                                        </p:cTn>
                                        <p:tgtEl>
                                          <p:spTgt spid="7"/>
                                        </p:tgtEl>
                                        <p:attrNameLst>
                                          <p:attrName>r</p:attrName>
                                        </p:attrNameLst>
                                      </p:cBhvr>
                                    </p:animRot>
                                  </p:childTnLst>
                                </p:cTn>
                              </p:par>
                              <p:par>
                                <p:cTn id="24" presetID="32" presetClass="emph" presetSubtype="0" fill="hold" nodeType="withEffect">
                                  <p:stCondLst>
                                    <p:cond delay="0"/>
                                  </p:stCondLst>
                                  <p:childTnLst>
                                    <p:animRot by="120000">
                                      <p:cBhvr>
                                        <p:cTn id="25" dur="620" fill="hold">
                                          <p:stCondLst>
                                            <p:cond delay="0"/>
                                          </p:stCondLst>
                                        </p:cTn>
                                        <p:tgtEl>
                                          <p:spTgt spid="6"/>
                                        </p:tgtEl>
                                        <p:attrNameLst>
                                          <p:attrName>r</p:attrName>
                                        </p:attrNameLst>
                                      </p:cBhvr>
                                    </p:animRot>
                                    <p:animRot by="-240000">
                                      <p:cBhvr>
                                        <p:cTn id="26" dur="1240" fill="hold">
                                          <p:stCondLst>
                                            <p:cond delay="1240"/>
                                          </p:stCondLst>
                                        </p:cTn>
                                        <p:tgtEl>
                                          <p:spTgt spid="6"/>
                                        </p:tgtEl>
                                        <p:attrNameLst>
                                          <p:attrName>r</p:attrName>
                                        </p:attrNameLst>
                                      </p:cBhvr>
                                    </p:animRot>
                                    <p:animRot by="240000">
                                      <p:cBhvr>
                                        <p:cTn id="27" dur="1240" fill="hold">
                                          <p:stCondLst>
                                            <p:cond delay="2480"/>
                                          </p:stCondLst>
                                        </p:cTn>
                                        <p:tgtEl>
                                          <p:spTgt spid="6"/>
                                        </p:tgtEl>
                                        <p:attrNameLst>
                                          <p:attrName>r</p:attrName>
                                        </p:attrNameLst>
                                      </p:cBhvr>
                                    </p:animRot>
                                    <p:animRot by="-240000">
                                      <p:cBhvr>
                                        <p:cTn id="28" dur="1240" fill="hold">
                                          <p:stCondLst>
                                            <p:cond delay="3720"/>
                                          </p:stCondLst>
                                        </p:cTn>
                                        <p:tgtEl>
                                          <p:spTgt spid="6"/>
                                        </p:tgtEl>
                                        <p:attrNameLst>
                                          <p:attrName>r</p:attrName>
                                        </p:attrNameLst>
                                      </p:cBhvr>
                                    </p:animRot>
                                    <p:animRot by="120000">
                                      <p:cBhvr>
                                        <p:cTn id="29" dur="1240" fill="hold">
                                          <p:stCondLst>
                                            <p:cond delay="4960"/>
                                          </p:stCondLst>
                                        </p:cTn>
                                        <p:tgtEl>
                                          <p:spTgt spid="6"/>
                                        </p:tgtEl>
                                        <p:attrNameLst>
                                          <p:attrName>r</p:attrName>
                                        </p:attrNameLst>
                                      </p:cBhvr>
                                    </p:animRot>
                                  </p:childTnLst>
                                </p:cTn>
                              </p:par>
                              <p:par>
                                <p:cTn id="30" presetID="22" presetClass="entr" presetSubtype="4"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par>
                                <p:cTn id="33" presetID="53" presetClass="entr" presetSubtype="16" fill="hold" grpId="0" nodeType="withEffect">
                                  <p:stCondLst>
                                    <p:cond delay="6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sp>
        <p:nvSpPr>
          <p:cNvPr id="137" name="Freeform 2">
            <a:extLst>
              <a:ext uri="{FF2B5EF4-FFF2-40B4-BE49-F238E27FC236}">
                <a16:creationId xmlns:a16="http://schemas.microsoft.com/office/drawing/2014/main" id="{57490B5F-6674-4746-8FF4-E22EC2DE0277}"/>
              </a:ext>
            </a:extLst>
          </p:cNvPr>
          <p:cNvSpPr/>
          <p:nvPr/>
        </p:nvSpPr>
        <p:spPr>
          <a:xfrm>
            <a:off x="0" y="0"/>
            <a:ext cx="12192000" cy="6858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4182" name="Rectangle: Rounded Corners 4181">
            <a:extLst>
              <a:ext uri="{FF2B5EF4-FFF2-40B4-BE49-F238E27FC236}">
                <a16:creationId xmlns:a16="http://schemas.microsoft.com/office/drawing/2014/main" id="{596F62B1-CFC4-5407-3375-EE17570BFD88}"/>
              </a:ext>
            </a:extLst>
          </p:cNvPr>
          <p:cNvSpPr/>
          <p:nvPr/>
        </p:nvSpPr>
        <p:spPr>
          <a:xfrm>
            <a:off x="1778675" y="576119"/>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174" name="TextBox 3">
            <a:extLst>
              <a:ext uri="{FF2B5EF4-FFF2-40B4-BE49-F238E27FC236}">
                <a16:creationId xmlns:a16="http://schemas.microsoft.com/office/drawing/2014/main" id="{FB354AA8-B59E-2927-82B7-F1FF7C4D74CE}"/>
              </a:ext>
            </a:extLst>
          </p:cNvPr>
          <p:cNvSpPr txBox="1"/>
          <p:nvPr/>
        </p:nvSpPr>
        <p:spPr>
          <a:xfrm>
            <a:off x="2111629" y="647571"/>
            <a:ext cx="7968741" cy="830997"/>
          </a:xfrm>
          <a:prstGeom prst="rect">
            <a:avLst/>
          </a:prstGeom>
          <a:noFill/>
        </p:spPr>
        <p:txBody>
          <a:bodyPr wrap="square" rtlCol="0">
            <a:spAutoFit/>
          </a:bodyPr>
          <a:lstStyle/>
          <a:p>
            <a:pPr algn="ctr"/>
            <a:r>
              <a:rPr lang="en-US" sz="4800" b="1" dirty="0" err="1">
                <a:solidFill>
                  <a:schemeClr val="tx2"/>
                </a:solidFill>
                <a:latin typeface="UTM Duepuntozero" panose="02040603050506020204" pitchFamily="18" charset="0"/>
              </a:rPr>
              <a:t>Thứ</a:t>
            </a:r>
            <a:r>
              <a:rPr lang="en-US" sz="4800" b="1" dirty="0">
                <a:solidFill>
                  <a:schemeClr val="tx2"/>
                </a:solidFill>
                <a:latin typeface="UTM Duepuntozero" panose="02040603050506020204" pitchFamily="18" charset="0"/>
              </a:rPr>
              <a:t> … </a:t>
            </a:r>
            <a:r>
              <a:rPr lang="en-US" sz="4800" b="1" dirty="0" err="1">
                <a:solidFill>
                  <a:schemeClr val="tx2"/>
                </a:solidFill>
                <a:latin typeface="UTM Duepuntozero" panose="02040603050506020204" pitchFamily="18" charset="0"/>
              </a:rPr>
              <a:t>ngày</a:t>
            </a:r>
            <a:r>
              <a:rPr lang="en-US" sz="4800" b="1" dirty="0">
                <a:solidFill>
                  <a:schemeClr val="tx2"/>
                </a:solidFill>
                <a:latin typeface="UTM Duepuntozero" panose="02040603050506020204" pitchFamily="18" charset="0"/>
              </a:rPr>
              <a:t> … </a:t>
            </a:r>
            <a:r>
              <a:rPr lang="en-US" sz="4800" b="1" dirty="0" err="1">
                <a:solidFill>
                  <a:schemeClr val="tx2"/>
                </a:solidFill>
                <a:latin typeface="UTM Duepuntozero" panose="02040603050506020204" pitchFamily="18" charset="0"/>
              </a:rPr>
              <a:t>tháng</a:t>
            </a:r>
            <a:r>
              <a:rPr lang="en-US" sz="4800" b="1" dirty="0">
                <a:solidFill>
                  <a:schemeClr val="tx2"/>
                </a:solidFill>
                <a:latin typeface="UTM Duepuntozero" panose="02040603050506020204" pitchFamily="18" charset="0"/>
              </a:rPr>
              <a:t> … </a:t>
            </a:r>
            <a:r>
              <a:rPr lang="en-US" sz="4800" b="1" dirty="0" err="1">
                <a:solidFill>
                  <a:schemeClr val="tx2"/>
                </a:solidFill>
                <a:latin typeface="UTM Duepuntozero" panose="02040603050506020204" pitchFamily="18" charset="0"/>
              </a:rPr>
              <a:t>năm</a:t>
            </a:r>
            <a:r>
              <a:rPr lang="en-US" sz="4800" b="1" dirty="0">
                <a:solidFill>
                  <a:schemeClr val="tx2"/>
                </a:solidFill>
                <a:latin typeface="UTM Duepuntozero" panose="02040603050506020204" pitchFamily="18" charset="0"/>
              </a:rPr>
              <a:t> …</a:t>
            </a:r>
          </a:p>
        </p:txBody>
      </p:sp>
      <p:pic>
        <p:nvPicPr>
          <p:cNvPr id="4183" name="Picture 4182" descr="A picture containing toy, doll, clipart&#10;&#10;Description automatically generated">
            <a:extLst>
              <a:ext uri="{FF2B5EF4-FFF2-40B4-BE49-F238E27FC236}">
                <a16:creationId xmlns:a16="http://schemas.microsoft.com/office/drawing/2014/main" id="{35314680-4E96-7885-3D90-3834B17718E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7860745" y="4870800"/>
            <a:ext cx="4334587" cy="1880357"/>
          </a:xfrm>
          <a:prstGeom prst="rect">
            <a:avLst/>
          </a:prstGeom>
        </p:spPr>
      </p:pic>
      <p:pic>
        <p:nvPicPr>
          <p:cNvPr id="2" name="Picture 1">
            <a:extLst>
              <a:ext uri="{FF2B5EF4-FFF2-40B4-BE49-F238E27FC236}">
                <a16:creationId xmlns:a16="http://schemas.microsoft.com/office/drawing/2014/main" id="{DB817096-0BA7-FFFB-1D60-6A47BFA6E73E}"/>
              </a:ext>
            </a:extLst>
          </p:cNvPr>
          <p:cNvPicPr>
            <a:picLocks noChangeAspect="1"/>
          </p:cNvPicPr>
          <p:nvPr/>
        </p:nvPicPr>
        <p:blipFill>
          <a:blip r:embed="rId6"/>
          <a:stretch>
            <a:fillRect/>
          </a:stretch>
        </p:blipFill>
        <p:spPr>
          <a:xfrm>
            <a:off x="1811123" y="1063069"/>
            <a:ext cx="8602202" cy="4541914"/>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83"/>
                                        </p:tgtEl>
                                        <p:attrNameLst>
                                          <p:attrName>style.visibility</p:attrName>
                                        </p:attrNameLst>
                                      </p:cBhvr>
                                      <p:to>
                                        <p:strVal val="visible"/>
                                      </p:to>
                                    </p:set>
                                    <p:animEffect transition="in" filter="fade">
                                      <p:cBhvr>
                                        <p:cTn id="7" dur="1000"/>
                                        <p:tgtEl>
                                          <p:spTgt spid="4183"/>
                                        </p:tgtEl>
                                      </p:cBhvr>
                                    </p:animEffect>
                                    <p:anim calcmode="lin" valueType="num">
                                      <p:cBhvr>
                                        <p:cTn id="8" dur="1000" fill="hold"/>
                                        <p:tgtEl>
                                          <p:spTgt spid="4183"/>
                                        </p:tgtEl>
                                        <p:attrNameLst>
                                          <p:attrName>ppt_x</p:attrName>
                                        </p:attrNameLst>
                                      </p:cBhvr>
                                      <p:tavLst>
                                        <p:tav tm="0">
                                          <p:val>
                                            <p:strVal val="#ppt_x"/>
                                          </p:val>
                                        </p:tav>
                                        <p:tav tm="100000">
                                          <p:val>
                                            <p:strVal val="#ppt_x"/>
                                          </p:val>
                                        </p:tav>
                                      </p:tavLst>
                                    </p:anim>
                                    <p:anim calcmode="lin" valueType="num">
                                      <p:cBhvr>
                                        <p:cTn id="9" dur="1000" fill="hold"/>
                                        <p:tgtEl>
                                          <p:spTgt spid="4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13" name="Hình chữ nhật: Góc Tròn 12">
            <a:extLst>
              <a:ext uri="{FF2B5EF4-FFF2-40B4-BE49-F238E27FC236}">
                <a16:creationId xmlns:a16="http://schemas.microsoft.com/office/drawing/2014/main" id="{11B26E54-06BD-C5DD-E60D-D45CBEAE28BC}"/>
              </a:ext>
            </a:extLst>
          </p:cNvPr>
          <p:cNvSpPr/>
          <p:nvPr/>
        </p:nvSpPr>
        <p:spPr>
          <a:xfrm>
            <a:off x="201186" y="272684"/>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9B6F17A-55E6-4DE5-9032-E7ED2022EF7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93900" y="452684"/>
            <a:ext cx="7265096" cy="656898"/>
          </a:xfrm>
          <a:prstGeom prst="rect">
            <a:avLst/>
          </a:prstGeom>
        </p:spPr>
      </p:pic>
      <p:pic>
        <p:nvPicPr>
          <p:cNvPr id="7" name="Picture 6">
            <a:extLst>
              <a:ext uri="{FF2B5EF4-FFF2-40B4-BE49-F238E27FC236}">
                <a16:creationId xmlns:a16="http://schemas.microsoft.com/office/drawing/2014/main" id="{4FB0EBA7-E651-484E-AF42-5F2A8FD2907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93900" y="1199928"/>
            <a:ext cx="7265096" cy="694128"/>
          </a:xfrm>
          <a:prstGeom prst="rect">
            <a:avLst/>
          </a:prstGeom>
        </p:spPr>
      </p:pic>
      <p:pic>
        <p:nvPicPr>
          <p:cNvPr id="15" name="Picture 14">
            <a:extLst>
              <a:ext uri="{FF2B5EF4-FFF2-40B4-BE49-F238E27FC236}">
                <a16:creationId xmlns:a16="http://schemas.microsoft.com/office/drawing/2014/main" id="{F10A37FE-5648-4A66-86FD-C998A50BF77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 b="9709"/>
          <a:stretch/>
        </p:blipFill>
        <p:spPr>
          <a:xfrm>
            <a:off x="936287" y="2021636"/>
            <a:ext cx="7265096" cy="694128"/>
          </a:xfrm>
          <a:prstGeom prst="rect">
            <a:avLst/>
          </a:prstGeom>
        </p:spPr>
      </p:pic>
      <p:pic>
        <p:nvPicPr>
          <p:cNvPr id="18" name="Picture 17">
            <a:extLst>
              <a:ext uri="{FF2B5EF4-FFF2-40B4-BE49-F238E27FC236}">
                <a16:creationId xmlns:a16="http://schemas.microsoft.com/office/drawing/2014/main" id="{1A558C55-C01B-479A-BEE9-F1B4392CE388}"/>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41063" y="2826295"/>
            <a:ext cx="7533945" cy="819049"/>
          </a:xfrm>
          <a:prstGeom prst="rect">
            <a:avLst/>
          </a:prstGeom>
        </p:spPr>
      </p:pic>
      <p:grpSp>
        <p:nvGrpSpPr>
          <p:cNvPr id="3" name="Group 2">
            <a:extLst>
              <a:ext uri="{FF2B5EF4-FFF2-40B4-BE49-F238E27FC236}">
                <a16:creationId xmlns:a16="http://schemas.microsoft.com/office/drawing/2014/main" id="{C0E941E9-7B5E-4F86-888D-CE19E1BA1D09}"/>
              </a:ext>
            </a:extLst>
          </p:cNvPr>
          <p:cNvGrpSpPr/>
          <p:nvPr/>
        </p:nvGrpSpPr>
        <p:grpSpPr>
          <a:xfrm>
            <a:off x="762659" y="3515427"/>
            <a:ext cx="3051563" cy="3102126"/>
            <a:chOff x="8385468" y="565881"/>
            <a:chExt cx="3345010" cy="3345010"/>
          </a:xfrm>
        </p:grpSpPr>
        <p:pic>
          <p:nvPicPr>
            <p:cNvPr id="1026" name="Picture 2" descr="Hình ảnh Khung ảnh Màu Vàng PNG Miễn Phí Tải Về - Lovepik">
              <a:extLst>
                <a:ext uri="{FF2B5EF4-FFF2-40B4-BE49-F238E27FC236}">
                  <a16:creationId xmlns:a16="http://schemas.microsoft.com/office/drawing/2014/main" id="{D1EC783C-A333-4DDA-90A4-7AC260503D3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A4C6743-1815-4041-9BE0-A2DF616DAC74}"/>
                </a:ext>
              </a:extLst>
            </p:cNvPr>
            <p:cNvSpPr txBox="1"/>
            <p:nvPr/>
          </p:nvSpPr>
          <p:spPr>
            <a:xfrm>
              <a:off x="9088866" y="1563372"/>
              <a:ext cx="1938213" cy="16925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00B050"/>
                  </a:solidFill>
                  <a:effectLst/>
                  <a:uLnTx/>
                  <a:uFillTx/>
                  <a:latin typeface="Calibri" panose="020F0502020204030204"/>
                  <a:ea typeface="+mn-ea"/>
                  <a:cs typeface="+mn-cs"/>
                </a:rPr>
                <a:t>ôi trường trên mặt đất – không khí. </a:t>
              </a:r>
              <a:endPar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42C7E490-E149-4C5E-B346-1088E0056E54}"/>
              </a:ext>
            </a:extLst>
          </p:cNvPr>
          <p:cNvGrpSpPr/>
          <p:nvPr/>
        </p:nvGrpSpPr>
        <p:grpSpPr>
          <a:xfrm>
            <a:off x="3553601" y="3483189"/>
            <a:ext cx="3051563" cy="3102126"/>
            <a:chOff x="8385468" y="565881"/>
            <a:chExt cx="3345010" cy="3345010"/>
          </a:xfrm>
        </p:grpSpPr>
        <p:pic>
          <p:nvPicPr>
            <p:cNvPr id="17" name="Picture 2" descr="Hình ảnh Khung ảnh Màu Vàng PNG Miễn Phí Tải Về - Lovepik">
              <a:extLst>
                <a:ext uri="{FF2B5EF4-FFF2-40B4-BE49-F238E27FC236}">
                  <a16:creationId xmlns:a16="http://schemas.microsoft.com/office/drawing/2014/main" id="{14422F2E-7F2D-4EAD-94A6-AE8DEF9028A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A4B2C50-9C14-49B6-AB4A-09B6C1D9639A}"/>
                </a:ext>
              </a:extLst>
            </p:cNvPr>
            <p:cNvSpPr txBox="1"/>
            <p:nvPr/>
          </p:nvSpPr>
          <p:spPr>
            <a:xfrm>
              <a:off x="9088866" y="1877781"/>
              <a:ext cx="1938213" cy="896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ôi trường t</a:t>
              </a:r>
              <a:r>
                <a:rPr kumimoji="0" lang="en-US" sz="2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rong </a:t>
              </a:r>
              <a:r>
                <a:rPr kumimoji="0" lang="vi-VN" sz="2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đất</a:t>
              </a:r>
              <a:endParaRPr kumimoji="0" lang="en-US" sz="1200" b="0" i="0" u="none" strike="noStrike" kern="1200" cap="none" spc="0" normalizeH="0" baseline="0" noProof="0">
                <a:ln>
                  <a:noFill/>
                </a:ln>
                <a:solidFill>
                  <a:srgbClr val="ED7D31">
                    <a:lumMod val="50000"/>
                  </a:srgbClr>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929D62E-9E79-4550-A93F-C56451587868}"/>
              </a:ext>
            </a:extLst>
          </p:cNvPr>
          <p:cNvGrpSpPr/>
          <p:nvPr/>
        </p:nvGrpSpPr>
        <p:grpSpPr>
          <a:xfrm>
            <a:off x="6250557" y="3420326"/>
            <a:ext cx="3051563" cy="3102126"/>
            <a:chOff x="8385468" y="565881"/>
            <a:chExt cx="3345010" cy="3345010"/>
          </a:xfrm>
        </p:grpSpPr>
        <p:pic>
          <p:nvPicPr>
            <p:cNvPr id="21" name="Picture 2" descr="Hình ảnh Khung ảnh Màu Vàng PNG Miễn Phí Tải Về - Lovepik">
              <a:extLst>
                <a:ext uri="{FF2B5EF4-FFF2-40B4-BE49-F238E27FC236}">
                  <a16:creationId xmlns:a16="http://schemas.microsoft.com/office/drawing/2014/main" id="{846AB874-284B-4F08-942A-4DAAE61ABB9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24080AB-A2AD-499D-A97C-8D7458E09E15}"/>
                </a:ext>
              </a:extLst>
            </p:cNvPr>
            <p:cNvSpPr txBox="1"/>
            <p:nvPr/>
          </p:nvSpPr>
          <p:spPr>
            <a:xfrm>
              <a:off x="9088866" y="1877781"/>
              <a:ext cx="1938213" cy="896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F0"/>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00B0F0"/>
                  </a:solidFill>
                  <a:effectLst/>
                  <a:uLnTx/>
                  <a:uFillTx/>
                  <a:latin typeface="Calibri" panose="020F0502020204030204"/>
                  <a:ea typeface="+mn-ea"/>
                  <a:cs typeface="+mn-cs"/>
                </a:rPr>
                <a:t>ôi trường </a:t>
              </a:r>
              <a:r>
                <a:rPr kumimoji="0" lang="en-US" sz="2400" b="1" i="0" u="none" strike="noStrike" kern="1200" cap="none" spc="0" normalizeH="0" baseline="0" noProof="0">
                  <a:ln>
                    <a:noFill/>
                  </a:ln>
                  <a:solidFill>
                    <a:srgbClr val="00B0F0"/>
                  </a:solidFill>
                  <a:effectLst/>
                  <a:uLnTx/>
                  <a:uFillTx/>
                  <a:latin typeface="Calibri" panose="020F0502020204030204"/>
                  <a:ea typeface="+mn-ea"/>
                  <a:cs typeface="+mn-cs"/>
                </a:rPr>
                <a:t>nước</a:t>
              </a:r>
              <a:endParaRPr kumimoji="0" lang="en-US" sz="1200" b="0" i="0" u="none" strike="noStrike" kern="1200" cap="none" spc="0" normalizeH="0" baseline="0" noProof="0">
                <a:ln>
                  <a:noFill/>
                </a:ln>
                <a:solidFill>
                  <a:srgbClr val="00B0F0"/>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8BCD81AC-2443-4025-8C0E-E3689E5AF91A}"/>
              </a:ext>
            </a:extLst>
          </p:cNvPr>
          <p:cNvGrpSpPr/>
          <p:nvPr/>
        </p:nvGrpSpPr>
        <p:grpSpPr>
          <a:xfrm>
            <a:off x="8821569" y="3428402"/>
            <a:ext cx="3051563" cy="3102126"/>
            <a:chOff x="8385468" y="565881"/>
            <a:chExt cx="3345010" cy="3345010"/>
          </a:xfrm>
        </p:grpSpPr>
        <p:pic>
          <p:nvPicPr>
            <p:cNvPr id="24" name="Picture 2" descr="Hình ảnh Khung ảnh Màu Vàng PNG Miễn Phí Tải Về - Lovepik">
              <a:extLst>
                <a:ext uri="{FF2B5EF4-FFF2-40B4-BE49-F238E27FC236}">
                  <a16:creationId xmlns:a16="http://schemas.microsoft.com/office/drawing/2014/main" id="{EE2CBA4B-23ED-4900-880F-64340EC13F7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2C55FFC-E01D-4314-BE54-C81AFEEC741F}"/>
                </a:ext>
              </a:extLst>
            </p:cNvPr>
            <p:cNvSpPr txBox="1"/>
            <p:nvPr/>
          </p:nvSpPr>
          <p:spPr>
            <a:xfrm>
              <a:off x="9088866" y="1877781"/>
              <a:ext cx="1938213" cy="896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7030A0"/>
                  </a:solidFill>
                  <a:effectLst/>
                  <a:uLnTx/>
                  <a:uFillTx/>
                  <a:latin typeface="Calibri" panose="020F0502020204030204"/>
                  <a:ea typeface="+mn-ea"/>
                  <a:cs typeface="+mn-cs"/>
                </a:rPr>
                <a:t>ôi trường </a:t>
              </a:r>
              <a:r>
                <a:rPr kumimoji="0" lang="en-US" sz="2400" b="1" i="0" u="none" strike="noStrike" kern="1200" cap="none" spc="0" normalizeH="0" baseline="0" noProof="0">
                  <a:ln>
                    <a:noFill/>
                  </a:ln>
                  <a:solidFill>
                    <a:srgbClr val="7030A0"/>
                  </a:solidFill>
                  <a:effectLst/>
                  <a:uLnTx/>
                  <a:uFillTx/>
                  <a:latin typeface="Calibri" panose="020F0502020204030204"/>
                  <a:ea typeface="+mn-ea"/>
                  <a:cs typeface="+mn-cs"/>
                </a:rPr>
                <a:t>sinh vật</a:t>
              </a:r>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grpSp>
      <p:sp>
        <p:nvSpPr>
          <p:cNvPr id="29" name="TextBox 12">
            <a:extLst>
              <a:ext uri="{FF2B5EF4-FFF2-40B4-BE49-F238E27FC236}">
                <a16:creationId xmlns:a16="http://schemas.microsoft.com/office/drawing/2014/main" id="{A9AFDD93-790B-4E8F-9001-B51794107EFF}"/>
              </a:ext>
            </a:extLst>
          </p:cNvPr>
          <p:cNvSpPr txBox="1"/>
          <p:nvPr/>
        </p:nvSpPr>
        <p:spPr>
          <a:xfrm>
            <a:off x="8355013" y="630872"/>
            <a:ext cx="3293678" cy="2726591"/>
          </a:xfrm>
          <a:prstGeom prst="wedgeEllipseCallout">
            <a:avLst>
              <a:gd name="adj1" fmla="val -49664"/>
              <a:gd name="adj2" fmla="val -46604"/>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w="0"/>
                <a:solidFill>
                  <a:prstClr val="black"/>
                </a:solidFill>
                <a:effectLst/>
                <a:uLnTx/>
                <a:uFillTx/>
                <a:latin typeface="Calibri" panose="020F0502020204030204"/>
                <a:ea typeface="LNTH-LuoLuoNotangYuanTi 1" pitchFamily="2" charset="-128"/>
                <a:cs typeface="LNTH-LuoLuoNotangYuanTi 1" pitchFamily="2" charset="-128"/>
              </a:rPr>
              <a:t>Nối các ý sau với mỗi môi trường sống thích hợp</a:t>
            </a:r>
            <a:endParaRPr kumimoji="0" lang="en-US" sz="3000" b="1" i="0" u="none" strike="noStrike" kern="1200" cap="none" spc="0" normalizeH="0" baseline="0" noProof="0" dirty="0">
              <a:ln w="0"/>
              <a:solidFill>
                <a:prstClr val="black"/>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3038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par>
                          <p:cTn id="39" fill="hold">
                            <p:stCondLst>
                              <p:cond delay="2000"/>
                            </p:stCondLst>
                            <p:childTnLst>
                              <p:par>
                                <p:cTn id="40" presetID="2" presetClass="entr" presetSubtype="4"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9" name="TextBox 12">
            <a:extLst>
              <a:ext uri="{FF2B5EF4-FFF2-40B4-BE49-F238E27FC236}">
                <a16:creationId xmlns:a16="http://schemas.microsoft.com/office/drawing/2014/main" id="{0D35D8B1-6D5C-1830-A97E-91F097F88CF1}"/>
              </a:ext>
            </a:extLst>
          </p:cNvPr>
          <p:cNvSpPr txBox="1"/>
          <p:nvPr/>
        </p:nvSpPr>
        <p:spPr>
          <a:xfrm flipH="1">
            <a:off x="497081" y="442394"/>
            <a:ext cx="4341905" cy="2466915"/>
          </a:xfrm>
          <a:prstGeom prst="wedgeEllipseCallout">
            <a:avLst>
              <a:gd name="adj1" fmla="val -57758"/>
              <a:gd name="adj2" fmla="val 44536"/>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0"/>
                <a:solidFill>
                  <a:srgbClr val="C00000"/>
                </a:solidFill>
                <a:latin typeface="Calibri" panose="020F0502020204030204"/>
                <a:ea typeface="LNTH-LuoLuoNotangYuanTi 1" pitchFamily="2" charset="-128"/>
                <a:cs typeface="LNTH-LuoLuoNotangYuanTi 1" pitchFamily="2" charset="-128"/>
              </a:rPr>
              <a:t>Thảo luận nhóm 4</a:t>
            </a:r>
            <a:endParaRPr kumimoji="0" lang="en-US" sz="54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sp>
        <p:nvSpPr>
          <p:cNvPr id="16" name="Freeform 18">
            <a:extLst>
              <a:ext uri="{FF2B5EF4-FFF2-40B4-BE49-F238E27FC236}">
                <a16:creationId xmlns:a16="http://schemas.microsoft.com/office/drawing/2014/main" id="{C0243298-F671-4C85-95AF-1566576E6397}"/>
              </a:ext>
            </a:extLst>
          </p:cNvPr>
          <p:cNvSpPr/>
          <p:nvPr/>
        </p:nvSpPr>
        <p:spPr>
          <a:xfrm>
            <a:off x="3051545" y="2542832"/>
            <a:ext cx="8756943" cy="4079595"/>
          </a:xfrm>
          <a:custGeom>
            <a:avLst/>
            <a:gdLst/>
            <a:ahLst/>
            <a:cxnLst/>
            <a:rect l="l" t="t" r="r" b="b"/>
            <a:pathLst>
              <a:path w="15564255" h="8229600">
                <a:moveTo>
                  <a:pt x="0" y="0"/>
                </a:moveTo>
                <a:lnTo>
                  <a:pt x="15564255" y="0"/>
                </a:lnTo>
                <a:lnTo>
                  <a:pt x="15564255"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54363323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Hộp Văn bản 5">
            <a:extLst>
              <a:ext uri="{FF2B5EF4-FFF2-40B4-BE49-F238E27FC236}">
                <a16:creationId xmlns:a16="http://schemas.microsoft.com/office/drawing/2014/main" id="{619ED9A0-9E41-4576-A102-02805795F58D}"/>
              </a:ext>
            </a:extLst>
          </p:cNvPr>
          <p:cNvSpPr txBox="1"/>
          <p:nvPr/>
        </p:nvSpPr>
        <p:spPr>
          <a:xfrm>
            <a:off x="3831930" y="569175"/>
            <a:ext cx="5302644"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38100">
                  <a:solidFill>
                    <a:sysClr val="windowText" lastClr="000000"/>
                  </a:solidFill>
                  <a:prstDash val="solid"/>
                </a:ln>
                <a:solidFill>
                  <a:srgbClr val="FFFF00"/>
                </a:solidFill>
                <a:effectLst/>
                <a:uLnTx/>
                <a:uFillTx/>
                <a:latin typeface="UTM Cookies" panose="02040603050506020204" pitchFamily="18" charset="0"/>
                <a:ea typeface="+mn-ea"/>
                <a:cs typeface="+mn-cs"/>
              </a:rPr>
              <a:t>TRÌNH BÀY TRƯỚC LỚP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w="38100">
                <a:solidFill>
                  <a:sysClr val="windowText" lastClr="000000"/>
                </a:solidFill>
                <a:prstDash val="solid"/>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4265794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13" name="Hình chữ nhật: Góc Tròn 12">
            <a:extLst>
              <a:ext uri="{FF2B5EF4-FFF2-40B4-BE49-F238E27FC236}">
                <a16:creationId xmlns:a16="http://schemas.microsoft.com/office/drawing/2014/main" id="{11B26E54-06BD-C5DD-E60D-D45CBEAE28BC}"/>
              </a:ext>
            </a:extLst>
          </p:cNvPr>
          <p:cNvSpPr/>
          <p:nvPr/>
        </p:nvSpPr>
        <p:spPr>
          <a:xfrm>
            <a:off x="80688" y="107576"/>
            <a:ext cx="11988314" cy="6642848"/>
          </a:xfrm>
          <a:custGeom>
            <a:avLst/>
            <a:gdLst>
              <a:gd name="connsiteX0" fmla="*/ 0 w 11988314"/>
              <a:gd name="connsiteY0" fmla="*/ 555276 h 6642848"/>
              <a:gd name="connsiteX1" fmla="*/ 555276 w 11988314"/>
              <a:gd name="connsiteY1" fmla="*/ 0 h 6642848"/>
              <a:gd name="connsiteX2" fmla="*/ 1452691 w 11988314"/>
              <a:gd name="connsiteY2" fmla="*/ 0 h 6642848"/>
              <a:gd name="connsiteX3" fmla="*/ 2241329 w 11988314"/>
              <a:gd name="connsiteY3" fmla="*/ 0 h 6642848"/>
              <a:gd name="connsiteX4" fmla="*/ 2921189 w 11988314"/>
              <a:gd name="connsiteY4" fmla="*/ 0 h 6642848"/>
              <a:gd name="connsiteX5" fmla="*/ 3274717 w 11988314"/>
              <a:gd name="connsiteY5" fmla="*/ 0 h 6642848"/>
              <a:gd name="connsiteX6" fmla="*/ 4063354 w 11988314"/>
              <a:gd name="connsiteY6" fmla="*/ 0 h 6642848"/>
              <a:gd name="connsiteX7" fmla="*/ 4525659 w 11988314"/>
              <a:gd name="connsiteY7" fmla="*/ 0 h 6642848"/>
              <a:gd name="connsiteX8" fmla="*/ 5423074 w 11988314"/>
              <a:gd name="connsiteY8" fmla="*/ 0 h 6642848"/>
              <a:gd name="connsiteX9" fmla="*/ 5776602 w 11988314"/>
              <a:gd name="connsiteY9" fmla="*/ 0 h 6642848"/>
              <a:gd name="connsiteX10" fmla="*/ 6238907 w 11988314"/>
              <a:gd name="connsiteY10" fmla="*/ 0 h 6642848"/>
              <a:gd name="connsiteX11" fmla="*/ 7027544 w 11988314"/>
              <a:gd name="connsiteY11" fmla="*/ 0 h 6642848"/>
              <a:gd name="connsiteX12" fmla="*/ 7816182 w 11988314"/>
              <a:gd name="connsiteY12" fmla="*/ 0 h 6642848"/>
              <a:gd name="connsiteX13" fmla="*/ 8496042 w 11988314"/>
              <a:gd name="connsiteY13" fmla="*/ 0 h 6642848"/>
              <a:gd name="connsiteX14" fmla="*/ 8958347 w 11988314"/>
              <a:gd name="connsiteY14" fmla="*/ 0 h 6642848"/>
              <a:gd name="connsiteX15" fmla="*/ 9638207 w 11988314"/>
              <a:gd name="connsiteY15" fmla="*/ 0 h 6642848"/>
              <a:gd name="connsiteX16" fmla="*/ 9991735 w 11988314"/>
              <a:gd name="connsiteY16" fmla="*/ 0 h 6642848"/>
              <a:gd name="connsiteX17" fmla="*/ 10780372 w 11988314"/>
              <a:gd name="connsiteY17" fmla="*/ 0 h 6642848"/>
              <a:gd name="connsiteX18" fmla="*/ 11433038 w 11988314"/>
              <a:gd name="connsiteY18" fmla="*/ 0 h 6642848"/>
              <a:gd name="connsiteX19" fmla="*/ 11988314 w 11988314"/>
              <a:gd name="connsiteY19" fmla="*/ 555276 h 6642848"/>
              <a:gd name="connsiteX20" fmla="*/ 11988314 w 11988314"/>
              <a:gd name="connsiteY20" fmla="*/ 1357459 h 6642848"/>
              <a:gd name="connsiteX21" fmla="*/ 11988314 w 11988314"/>
              <a:gd name="connsiteY21" fmla="*/ 1938350 h 6642848"/>
              <a:gd name="connsiteX22" fmla="*/ 11988314 w 11988314"/>
              <a:gd name="connsiteY22" fmla="*/ 2685210 h 6642848"/>
              <a:gd name="connsiteX23" fmla="*/ 11988314 w 11988314"/>
              <a:gd name="connsiteY23" fmla="*/ 3487393 h 6642848"/>
              <a:gd name="connsiteX24" fmla="*/ 11988314 w 11988314"/>
              <a:gd name="connsiteY24" fmla="*/ 4068284 h 6642848"/>
              <a:gd name="connsiteX25" fmla="*/ 11988314 w 11988314"/>
              <a:gd name="connsiteY25" fmla="*/ 4704498 h 6642848"/>
              <a:gd name="connsiteX26" fmla="*/ 11988314 w 11988314"/>
              <a:gd name="connsiteY26" fmla="*/ 5285389 h 6642848"/>
              <a:gd name="connsiteX27" fmla="*/ 11988314 w 11988314"/>
              <a:gd name="connsiteY27" fmla="*/ 6087572 h 6642848"/>
              <a:gd name="connsiteX28" fmla="*/ 11433038 w 11988314"/>
              <a:gd name="connsiteY28" fmla="*/ 6642848 h 6642848"/>
              <a:gd name="connsiteX29" fmla="*/ 10970733 w 11988314"/>
              <a:gd name="connsiteY29" fmla="*/ 6642848 h 6642848"/>
              <a:gd name="connsiteX30" fmla="*/ 10290873 w 11988314"/>
              <a:gd name="connsiteY30" fmla="*/ 6642848 h 6642848"/>
              <a:gd name="connsiteX31" fmla="*/ 9502235 w 11988314"/>
              <a:gd name="connsiteY31" fmla="*/ 6642848 h 6642848"/>
              <a:gd name="connsiteX32" fmla="*/ 8931153 w 11988314"/>
              <a:gd name="connsiteY32" fmla="*/ 6642848 h 6642848"/>
              <a:gd name="connsiteX33" fmla="*/ 8360070 w 11988314"/>
              <a:gd name="connsiteY33" fmla="*/ 6642848 h 6642848"/>
              <a:gd name="connsiteX34" fmla="*/ 7788988 w 11988314"/>
              <a:gd name="connsiteY34" fmla="*/ 6642848 h 6642848"/>
              <a:gd name="connsiteX35" fmla="*/ 7326683 w 11988314"/>
              <a:gd name="connsiteY35" fmla="*/ 6642848 h 6642848"/>
              <a:gd name="connsiteX36" fmla="*/ 6973156 w 11988314"/>
              <a:gd name="connsiteY36" fmla="*/ 6642848 h 6642848"/>
              <a:gd name="connsiteX37" fmla="*/ 6293295 w 11988314"/>
              <a:gd name="connsiteY37" fmla="*/ 6642848 h 6642848"/>
              <a:gd name="connsiteX38" fmla="*/ 5939768 w 11988314"/>
              <a:gd name="connsiteY38" fmla="*/ 6642848 h 6642848"/>
              <a:gd name="connsiteX39" fmla="*/ 5259908 w 11988314"/>
              <a:gd name="connsiteY39" fmla="*/ 6642848 h 6642848"/>
              <a:gd name="connsiteX40" fmla="*/ 4580048 w 11988314"/>
              <a:gd name="connsiteY40" fmla="*/ 6642848 h 6642848"/>
              <a:gd name="connsiteX41" fmla="*/ 4008965 w 11988314"/>
              <a:gd name="connsiteY41" fmla="*/ 6642848 h 6642848"/>
              <a:gd name="connsiteX42" fmla="*/ 3329105 w 11988314"/>
              <a:gd name="connsiteY42" fmla="*/ 6642848 h 6642848"/>
              <a:gd name="connsiteX43" fmla="*/ 2866800 w 11988314"/>
              <a:gd name="connsiteY43" fmla="*/ 6642848 h 6642848"/>
              <a:gd name="connsiteX44" fmla="*/ 2404496 w 11988314"/>
              <a:gd name="connsiteY44" fmla="*/ 6642848 h 6642848"/>
              <a:gd name="connsiteX45" fmla="*/ 1615858 w 11988314"/>
              <a:gd name="connsiteY45" fmla="*/ 6642848 h 6642848"/>
              <a:gd name="connsiteX46" fmla="*/ 555276 w 11988314"/>
              <a:gd name="connsiteY46" fmla="*/ 6642848 h 6642848"/>
              <a:gd name="connsiteX47" fmla="*/ 0 w 11988314"/>
              <a:gd name="connsiteY47" fmla="*/ 6087572 h 6642848"/>
              <a:gd name="connsiteX48" fmla="*/ 0 w 11988314"/>
              <a:gd name="connsiteY48" fmla="*/ 5506681 h 6642848"/>
              <a:gd name="connsiteX49" fmla="*/ 0 w 11988314"/>
              <a:gd name="connsiteY49" fmla="*/ 4759821 h 6642848"/>
              <a:gd name="connsiteX50" fmla="*/ 0 w 11988314"/>
              <a:gd name="connsiteY50" fmla="*/ 3957638 h 6642848"/>
              <a:gd name="connsiteX51" fmla="*/ 0 w 11988314"/>
              <a:gd name="connsiteY51" fmla="*/ 3266101 h 6642848"/>
              <a:gd name="connsiteX52" fmla="*/ 0 w 11988314"/>
              <a:gd name="connsiteY52" fmla="*/ 2685210 h 6642848"/>
              <a:gd name="connsiteX53" fmla="*/ 0 w 11988314"/>
              <a:gd name="connsiteY53" fmla="*/ 1883027 h 6642848"/>
              <a:gd name="connsiteX54" fmla="*/ 0 w 11988314"/>
              <a:gd name="connsiteY54" fmla="*/ 1191490 h 6642848"/>
              <a:gd name="connsiteX55" fmla="*/ 0 w 11988314"/>
              <a:gd name="connsiteY55" fmla="*/ 555276 h 66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988314" h="6642848" fill="none" extrusionOk="0">
                <a:moveTo>
                  <a:pt x="0" y="555276"/>
                </a:moveTo>
                <a:cubicBezTo>
                  <a:pt x="9069" y="305343"/>
                  <a:pt x="215535" y="52038"/>
                  <a:pt x="555276" y="0"/>
                </a:cubicBezTo>
                <a:cubicBezTo>
                  <a:pt x="844954" y="27700"/>
                  <a:pt x="1262631" y="-20459"/>
                  <a:pt x="1452691" y="0"/>
                </a:cubicBezTo>
                <a:cubicBezTo>
                  <a:pt x="1642752" y="20459"/>
                  <a:pt x="1937841" y="-17149"/>
                  <a:pt x="2241329" y="0"/>
                </a:cubicBezTo>
                <a:cubicBezTo>
                  <a:pt x="2544817" y="17149"/>
                  <a:pt x="2723379" y="-30706"/>
                  <a:pt x="2921189" y="0"/>
                </a:cubicBezTo>
                <a:cubicBezTo>
                  <a:pt x="3118999" y="30706"/>
                  <a:pt x="3122975" y="-14949"/>
                  <a:pt x="3274717" y="0"/>
                </a:cubicBezTo>
                <a:cubicBezTo>
                  <a:pt x="3426459" y="14949"/>
                  <a:pt x="3722693" y="12793"/>
                  <a:pt x="4063354" y="0"/>
                </a:cubicBezTo>
                <a:cubicBezTo>
                  <a:pt x="4404015" y="-12793"/>
                  <a:pt x="4316987" y="-10746"/>
                  <a:pt x="4525659" y="0"/>
                </a:cubicBezTo>
                <a:cubicBezTo>
                  <a:pt x="4734331" y="10746"/>
                  <a:pt x="4992291" y="24451"/>
                  <a:pt x="5423074" y="0"/>
                </a:cubicBezTo>
                <a:cubicBezTo>
                  <a:pt x="5853858" y="-24451"/>
                  <a:pt x="5704804" y="5104"/>
                  <a:pt x="5776602" y="0"/>
                </a:cubicBezTo>
                <a:cubicBezTo>
                  <a:pt x="5848400" y="-5104"/>
                  <a:pt x="6041523" y="-2406"/>
                  <a:pt x="6238907" y="0"/>
                </a:cubicBezTo>
                <a:cubicBezTo>
                  <a:pt x="6436292" y="2406"/>
                  <a:pt x="6674387" y="39384"/>
                  <a:pt x="7027544" y="0"/>
                </a:cubicBezTo>
                <a:cubicBezTo>
                  <a:pt x="7380701" y="-39384"/>
                  <a:pt x="7597138" y="16894"/>
                  <a:pt x="7816182" y="0"/>
                </a:cubicBezTo>
                <a:cubicBezTo>
                  <a:pt x="8035226" y="-16894"/>
                  <a:pt x="8165335" y="16724"/>
                  <a:pt x="8496042" y="0"/>
                </a:cubicBezTo>
                <a:cubicBezTo>
                  <a:pt x="8826749" y="-16724"/>
                  <a:pt x="8783995" y="19853"/>
                  <a:pt x="8958347" y="0"/>
                </a:cubicBezTo>
                <a:cubicBezTo>
                  <a:pt x="9132699" y="-19853"/>
                  <a:pt x="9414420" y="-10053"/>
                  <a:pt x="9638207" y="0"/>
                </a:cubicBezTo>
                <a:cubicBezTo>
                  <a:pt x="9861994" y="10053"/>
                  <a:pt x="9897107" y="-11066"/>
                  <a:pt x="9991735" y="0"/>
                </a:cubicBezTo>
                <a:cubicBezTo>
                  <a:pt x="10086363" y="11066"/>
                  <a:pt x="10594861" y="36443"/>
                  <a:pt x="10780372" y="0"/>
                </a:cubicBezTo>
                <a:cubicBezTo>
                  <a:pt x="10965883" y="-36443"/>
                  <a:pt x="11297461" y="-21230"/>
                  <a:pt x="11433038" y="0"/>
                </a:cubicBezTo>
                <a:cubicBezTo>
                  <a:pt x="11730675" y="62141"/>
                  <a:pt x="11941711" y="275213"/>
                  <a:pt x="11988314" y="555276"/>
                </a:cubicBezTo>
                <a:cubicBezTo>
                  <a:pt x="11966469" y="944012"/>
                  <a:pt x="12000864" y="1192846"/>
                  <a:pt x="11988314" y="1357459"/>
                </a:cubicBezTo>
                <a:cubicBezTo>
                  <a:pt x="11975764" y="1522072"/>
                  <a:pt x="12015367" y="1701735"/>
                  <a:pt x="11988314" y="1938350"/>
                </a:cubicBezTo>
                <a:cubicBezTo>
                  <a:pt x="11961261" y="2174965"/>
                  <a:pt x="12017287" y="2346103"/>
                  <a:pt x="11988314" y="2685210"/>
                </a:cubicBezTo>
                <a:cubicBezTo>
                  <a:pt x="11959341" y="3024317"/>
                  <a:pt x="11954780" y="3280490"/>
                  <a:pt x="11988314" y="3487393"/>
                </a:cubicBezTo>
                <a:cubicBezTo>
                  <a:pt x="12021848" y="3694296"/>
                  <a:pt x="11968396" y="3884374"/>
                  <a:pt x="11988314" y="4068284"/>
                </a:cubicBezTo>
                <a:cubicBezTo>
                  <a:pt x="12008232" y="4252194"/>
                  <a:pt x="11992553" y="4403366"/>
                  <a:pt x="11988314" y="4704498"/>
                </a:cubicBezTo>
                <a:cubicBezTo>
                  <a:pt x="11984075" y="5005630"/>
                  <a:pt x="12001637" y="5021563"/>
                  <a:pt x="11988314" y="5285389"/>
                </a:cubicBezTo>
                <a:cubicBezTo>
                  <a:pt x="11974991" y="5549215"/>
                  <a:pt x="12011985" y="5709922"/>
                  <a:pt x="11988314" y="6087572"/>
                </a:cubicBezTo>
                <a:cubicBezTo>
                  <a:pt x="11952656" y="6364853"/>
                  <a:pt x="11743679" y="6616052"/>
                  <a:pt x="11433038" y="6642848"/>
                </a:cubicBezTo>
                <a:cubicBezTo>
                  <a:pt x="11222828" y="6622733"/>
                  <a:pt x="11071711" y="6650451"/>
                  <a:pt x="10970733" y="6642848"/>
                </a:cubicBezTo>
                <a:cubicBezTo>
                  <a:pt x="10869755" y="6635245"/>
                  <a:pt x="10474981" y="6667043"/>
                  <a:pt x="10290873" y="6642848"/>
                </a:cubicBezTo>
                <a:cubicBezTo>
                  <a:pt x="10106765" y="6618653"/>
                  <a:pt x="9722658" y="6669561"/>
                  <a:pt x="9502235" y="6642848"/>
                </a:cubicBezTo>
                <a:cubicBezTo>
                  <a:pt x="9281812" y="6616135"/>
                  <a:pt x="9074957" y="6620899"/>
                  <a:pt x="8931153" y="6642848"/>
                </a:cubicBezTo>
                <a:cubicBezTo>
                  <a:pt x="8787349" y="6664797"/>
                  <a:pt x="8628865" y="6647247"/>
                  <a:pt x="8360070" y="6642848"/>
                </a:cubicBezTo>
                <a:cubicBezTo>
                  <a:pt x="8091275" y="6638449"/>
                  <a:pt x="7937330" y="6657538"/>
                  <a:pt x="7788988" y="6642848"/>
                </a:cubicBezTo>
                <a:cubicBezTo>
                  <a:pt x="7640646" y="6628158"/>
                  <a:pt x="7440184" y="6650827"/>
                  <a:pt x="7326683" y="6642848"/>
                </a:cubicBezTo>
                <a:cubicBezTo>
                  <a:pt x="7213183" y="6634869"/>
                  <a:pt x="7069660" y="6628002"/>
                  <a:pt x="6973156" y="6642848"/>
                </a:cubicBezTo>
                <a:cubicBezTo>
                  <a:pt x="6876652" y="6657694"/>
                  <a:pt x="6458543" y="6646366"/>
                  <a:pt x="6293295" y="6642848"/>
                </a:cubicBezTo>
                <a:cubicBezTo>
                  <a:pt x="6128047" y="6639330"/>
                  <a:pt x="6015658" y="6633728"/>
                  <a:pt x="5939768" y="6642848"/>
                </a:cubicBezTo>
                <a:cubicBezTo>
                  <a:pt x="5863878" y="6651968"/>
                  <a:pt x="5560816" y="6615318"/>
                  <a:pt x="5259908" y="6642848"/>
                </a:cubicBezTo>
                <a:cubicBezTo>
                  <a:pt x="4959000" y="6670378"/>
                  <a:pt x="4876796" y="6630552"/>
                  <a:pt x="4580048" y="6642848"/>
                </a:cubicBezTo>
                <a:cubicBezTo>
                  <a:pt x="4283300" y="6655144"/>
                  <a:pt x="4164600" y="6657292"/>
                  <a:pt x="4008965" y="6642848"/>
                </a:cubicBezTo>
                <a:cubicBezTo>
                  <a:pt x="3853330" y="6628404"/>
                  <a:pt x="3539090" y="6651495"/>
                  <a:pt x="3329105" y="6642848"/>
                </a:cubicBezTo>
                <a:cubicBezTo>
                  <a:pt x="3119120" y="6634201"/>
                  <a:pt x="3040872" y="6632056"/>
                  <a:pt x="2866800" y="6642848"/>
                </a:cubicBezTo>
                <a:cubicBezTo>
                  <a:pt x="2692729" y="6653640"/>
                  <a:pt x="2507185" y="6655350"/>
                  <a:pt x="2404496" y="6642848"/>
                </a:cubicBezTo>
                <a:cubicBezTo>
                  <a:pt x="2301807" y="6630346"/>
                  <a:pt x="1860726" y="6653560"/>
                  <a:pt x="1615858" y="6642848"/>
                </a:cubicBezTo>
                <a:cubicBezTo>
                  <a:pt x="1370990" y="6632136"/>
                  <a:pt x="913830" y="6619731"/>
                  <a:pt x="555276" y="6642848"/>
                </a:cubicBezTo>
                <a:cubicBezTo>
                  <a:pt x="272221" y="6604477"/>
                  <a:pt x="26499" y="6334046"/>
                  <a:pt x="0" y="6087572"/>
                </a:cubicBezTo>
                <a:cubicBezTo>
                  <a:pt x="-9933" y="5953225"/>
                  <a:pt x="13013" y="5744528"/>
                  <a:pt x="0" y="5506681"/>
                </a:cubicBezTo>
                <a:cubicBezTo>
                  <a:pt x="-13013" y="5268834"/>
                  <a:pt x="-35551" y="5004380"/>
                  <a:pt x="0" y="4759821"/>
                </a:cubicBezTo>
                <a:cubicBezTo>
                  <a:pt x="35551" y="4515262"/>
                  <a:pt x="-23388" y="4234192"/>
                  <a:pt x="0" y="3957638"/>
                </a:cubicBezTo>
                <a:cubicBezTo>
                  <a:pt x="23388" y="3681084"/>
                  <a:pt x="-31766" y="3540061"/>
                  <a:pt x="0" y="3266101"/>
                </a:cubicBezTo>
                <a:cubicBezTo>
                  <a:pt x="31766" y="2992141"/>
                  <a:pt x="-24588" y="2869894"/>
                  <a:pt x="0" y="2685210"/>
                </a:cubicBezTo>
                <a:cubicBezTo>
                  <a:pt x="24588" y="2500526"/>
                  <a:pt x="37874" y="2209022"/>
                  <a:pt x="0" y="1883027"/>
                </a:cubicBezTo>
                <a:cubicBezTo>
                  <a:pt x="-37874" y="1557032"/>
                  <a:pt x="-13764" y="1353106"/>
                  <a:pt x="0" y="1191490"/>
                </a:cubicBezTo>
                <a:cubicBezTo>
                  <a:pt x="13764" y="1029874"/>
                  <a:pt x="-17641" y="711567"/>
                  <a:pt x="0" y="555276"/>
                </a:cubicBezTo>
                <a:close/>
              </a:path>
              <a:path w="11988314" h="6642848" stroke="0" extrusionOk="0">
                <a:moveTo>
                  <a:pt x="0" y="555276"/>
                </a:moveTo>
                <a:cubicBezTo>
                  <a:pt x="26108" y="258007"/>
                  <a:pt x="240761" y="-45185"/>
                  <a:pt x="555276" y="0"/>
                </a:cubicBezTo>
                <a:cubicBezTo>
                  <a:pt x="648686" y="-13903"/>
                  <a:pt x="790917" y="-7243"/>
                  <a:pt x="1017581" y="0"/>
                </a:cubicBezTo>
                <a:cubicBezTo>
                  <a:pt x="1244246" y="7243"/>
                  <a:pt x="1327273" y="-7605"/>
                  <a:pt x="1479886" y="0"/>
                </a:cubicBezTo>
                <a:cubicBezTo>
                  <a:pt x="1632500" y="7605"/>
                  <a:pt x="1939373" y="28826"/>
                  <a:pt x="2268524" y="0"/>
                </a:cubicBezTo>
                <a:cubicBezTo>
                  <a:pt x="2597675" y="-28826"/>
                  <a:pt x="2913684" y="38655"/>
                  <a:pt x="3165939" y="0"/>
                </a:cubicBezTo>
                <a:cubicBezTo>
                  <a:pt x="3418194" y="-38655"/>
                  <a:pt x="3574430" y="27929"/>
                  <a:pt x="3845799" y="0"/>
                </a:cubicBezTo>
                <a:cubicBezTo>
                  <a:pt x="4117168" y="-27929"/>
                  <a:pt x="4231539" y="22861"/>
                  <a:pt x="4416882" y="0"/>
                </a:cubicBezTo>
                <a:cubicBezTo>
                  <a:pt x="4602225" y="-22861"/>
                  <a:pt x="4665340" y="-7018"/>
                  <a:pt x="4770409" y="0"/>
                </a:cubicBezTo>
                <a:cubicBezTo>
                  <a:pt x="4875478" y="7018"/>
                  <a:pt x="5177960" y="-14650"/>
                  <a:pt x="5450269" y="0"/>
                </a:cubicBezTo>
                <a:cubicBezTo>
                  <a:pt x="5722578" y="14650"/>
                  <a:pt x="5884201" y="4031"/>
                  <a:pt x="6130129" y="0"/>
                </a:cubicBezTo>
                <a:cubicBezTo>
                  <a:pt x="6376057" y="-4031"/>
                  <a:pt x="6468294" y="6111"/>
                  <a:pt x="6592434" y="0"/>
                </a:cubicBezTo>
                <a:cubicBezTo>
                  <a:pt x="6716574" y="-6111"/>
                  <a:pt x="6817221" y="9716"/>
                  <a:pt x="6945961" y="0"/>
                </a:cubicBezTo>
                <a:cubicBezTo>
                  <a:pt x="7074701" y="-9716"/>
                  <a:pt x="7161245" y="-9330"/>
                  <a:pt x="7299488" y="0"/>
                </a:cubicBezTo>
                <a:cubicBezTo>
                  <a:pt x="7437731" y="9330"/>
                  <a:pt x="7749869" y="18663"/>
                  <a:pt x="8196904" y="0"/>
                </a:cubicBezTo>
                <a:cubicBezTo>
                  <a:pt x="8643939" y="-18663"/>
                  <a:pt x="8588838" y="22146"/>
                  <a:pt x="8767986" y="0"/>
                </a:cubicBezTo>
                <a:cubicBezTo>
                  <a:pt x="8947134" y="-22146"/>
                  <a:pt x="9132958" y="18320"/>
                  <a:pt x="9230291" y="0"/>
                </a:cubicBezTo>
                <a:cubicBezTo>
                  <a:pt x="9327625" y="-18320"/>
                  <a:pt x="9769772" y="13281"/>
                  <a:pt x="9910151" y="0"/>
                </a:cubicBezTo>
                <a:cubicBezTo>
                  <a:pt x="10050530" y="-13281"/>
                  <a:pt x="10265000" y="-17781"/>
                  <a:pt x="10481234" y="0"/>
                </a:cubicBezTo>
                <a:cubicBezTo>
                  <a:pt x="10697468" y="17781"/>
                  <a:pt x="10735418" y="11189"/>
                  <a:pt x="10834761" y="0"/>
                </a:cubicBezTo>
                <a:cubicBezTo>
                  <a:pt x="10934104" y="-11189"/>
                  <a:pt x="11262532" y="4783"/>
                  <a:pt x="11433038" y="0"/>
                </a:cubicBezTo>
                <a:cubicBezTo>
                  <a:pt x="11674860" y="-2018"/>
                  <a:pt x="12001824" y="217443"/>
                  <a:pt x="11988314" y="555276"/>
                </a:cubicBezTo>
                <a:cubicBezTo>
                  <a:pt x="11969180" y="705504"/>
                  <a:pt x="12011708" y="923115"/>
                  <a:pt x="11988314" y="1080844"/>
                </a:cubicBezTo>
                <a:cubicBezTo>
                  <a:pt x="11964920" y="1238573"/>
                  <a:pt x="11963371" y="1394180"/>
                  <a:pt x="11988314" y="1606412"/>
                </a:cubicBezTo>
                <a:cubicBezTo>
                  <a:pt x="12013257" y="1818644"/>
                  <a:pt x="11957655" y="2094918"/>
                  <a:pt x="11988314" y="2408595"/>
                </a:cubicBezTo>
                <a:cubicBezTo>
                  <a:pt x="12018973" y="2722272"/>
                  <a:pt x="12008156" y="2908213"/>
                  <a:pt x="11988314" y="3100132"/>
                </a:cubicBezTo>
                <a:cubicBezTo>
                  <a:pt x="11968472" y="3292051"/>
                  <a:pt x="12025657" y="3499772"/>
                  <a:pt x="11988314" y="3846992"/>
                </a:cubicBezTo>
                <a:cubicBezTo>
                  <a:pt x="11950971" y="4194212"/>
                  <a:pt x="11998773" y="4314296"/>
                  <a:pt x="11988314" y="4483206"/>
                </a:cubicBezTo>
                <a:cubicBezTo>
                  <a:pt x="11977855" y="4652116"/>
                  <a:pt x="12000325" y="5036055"/>
                  <a:pt x="11988314" y="5230066"/>
                </a:cubicBezTo>
                <a:cubicBezTo>
                  <a:pt x="11976303" y="5424077"/>
                  <a:pt x="11971886" y="5813651"/>
                  <a:pt x="11988314" y="6087572"/>
                </a:cubicBezTo>
                <a:cubicBezTo>
                  <a:pt x="11955116" y="6397970"/>
                  <a:pt x="11711265" y="6662770"/>
                  <a:pt x="11433038" y="6642848"/>
                </a:cubicBezTo>
                <a:cubicBezTo>
                  <a:pt x="11191948" y="6621587"/>
                  <a:pt x="11146691" y="6652891"/>
                  <a:pt x="10861955" y="6642848"/>
                </a:cubicBezTo>
                <a:cubicBezTo>
                  <a:pt x="10577219" y="6632805"/>
                  <a:pt x="10396658" y="6627958"/>
                  <a:pt x="10182095" y="6642848"/>
                </a:cubicBezTo>
                <a:cubicBezTo>
                  <a:pt x="9967532" y="6657738"/>
                  <a:pt x="9739706" y="6648181"/>
                  <a:pt x="9611013" y="6642848"/>
                </a:cubicBezTo>
                <a:cubicBezTo>
                  <a:pt x="9482320" y="6637515"/>
                  <a:pt x="9329918" y="6622877"/>
                  <a:pt x="9148708" y="6642848"/>
                </a:cubicBezTo>
                <a:cubicBezTo>
                  <a:pt x="8967498" y="6662819"/>
                  <a:pt x="8509254" y="6640307"/>
                  <a:pt x="8251293" y="6642848"/>
                </a:cubicBezTo>
                <a:cubicBezTo>
                  <a:pt x="7993332" y="6645389"/>
                  <a:pt x="8027711" y="6638050"/>
                  <a:pt x="7897765" y="6642848"/>
                </a:cubicBezTo>
                <a:cubicBezTo>
                  <a:pt x="7767819" y="6647646"/>
                  <a:pt x="7653144" y="6622770"/>
                  <a:pt x="7435460" y="6642848"/>
                </a:cubicBezTo>
                <a:cubicBezTo>
                  <a:pt x="7217776" y="6662926"/>
                  <a:pt x="7232848" y="6629407"/>
                  <a:pt x="7081933" y="6642848"/>
                </a:cubicBezTo>
                <a:cubicBezTo>
                  <a:pt x="6931018" y="6656289"/>
                  <a:pt x="6565262" y="6678236"/>
                  <a:pt x="6293295" y="6642848"/>
                </a:cubicBezTo>
                <a:cubicBezTo>
                  <a:pt x="6021328" y="6607460"/>
                  <a:pt x="5769001" y="6662572"/>
                  <a:pt x="5395880" y="6642848"/>
                </a:cubicBezTo>
                <a:cubicBezTo>
                  <a:pt x="5022759" y="6623124"/>
                  <a:pt x="5154470" y="6652982"/>
                  <a:pt x="5042353" y="6642848"/>
                </a:cubicBezTo>
                <a:cubicBezTo>
                  <a:pt x="4930236" y="6632714"/>
                  <a:pt x="4798528" y="6635467"/>
                  <a:pt x="4580048" y="6642848"/>
                </a:cubicBezTo>
                <a:cubicBezTo>
                  <a:pt x="4361568" y="6650229"/>
                  <a:pt x="4089215" y="6608381"/>
                  <a:pt x="3791410" y="6642848"/>
                </a:cubicBezTo>
                <a:cubicBezTo>
                  <a:pt x="3493605" y="6677315"/>
                  <a:pt x="3453596" y="6618384"/>
                  <a:pt x="3220328" y="6642848"/>
                </a:cubicBezTo>
                <a:cubicBezTo>
                  <a:pt x="2987060" y="6667312"/>
                  <a:pt x="2830818" y="6632148"/>
                  <a:pt x="2540468" y="6642848"/>
                </a:cubicBezTo>
                <a:cubicBezTo>
                  <a:pt x="2250118" y="6653548"/>
                  <a:pt x="1923579" y="6676868"/>
                  <a:pt x="1751830" y="6642848"/>
                </a:cubicBezTo>
                <a:cubicBezTo>
                  <a:pt x="1580081" y="6608828"/>
                  <a:pt x="1518109" y="6634312"/>
                  <a:pt x="1289525" y="6642848"/>
                </a:cubicBezTo>
                <a:cubicBezTo>
                  <a:pt x="1060941" y="6651384"/>
                  <a:pt x="856614" y="6672047"/>
                  <a:pt x="555276" y="6642848"/>
                </a:cubicBezTo>
                <a:cubicBezTo>
                  <a:pt x="269162" y="6695762"/>
                  <a:pt x="1972" y="6352151"/>
                  <a:pt x="0" y="6087572"/>
                </a:cubicBezTo>
                <a:cubicBezTo>
                  <a:pt x="15886" y="5850358"/>
                  <a:pt x="18284" y="5622380"/>
                  <a:pt x="0" y="5451358"/>
                </a:cubicBezTo>
                <a:cubicBezTo>
                  <a:pt x="-18284" y="5280336"/>
                  <a:pt x="-29230" y="5010969"/>
                  <a:pt x="0" y="4759821"/>
                </a:cubicBezTo>
                <a:cubicBezTo>
                  <a:pt x="29230" y="4508673"/>
                  <a:pt x="4859" y="4374438"/>
                  <a:pt x="0" y="4234253"/>
                </a:cubicBezTo>
                <a:cubicBezTo>
                  <a:pt x="-4859" y="4094068"/>
                  <a:pt x="-10369" y="3840609"/>
                  <a:pt x="0" y="3542716"/>
                </a:cubicBezTo>
                <a:cubicBezTo>
                  <a:pt x="10369" y="3244823"/>
                  <a:pt x="-34651" y="2997233"/>
                  <a:pt x="0" y="2740533"/>
                </a:cubicBezTo>
                <a:cubicBezTo>
                  <a:pt x="34651" y="2483833"/>
                  <a:pt x="-3906" y="2299702"/>
                  <a:pt x="0" y="2048996"/>
                </a:cubicBezTo>
                <a:cubicBezTo>
                  <a:pt x="3906" y="1798290"/>
                  <a:pt x="-4031" y="1642115"/>
                  <a:pt x="0" y="1302136"/>
                </a:cubicBezTo>
                <a:cubicBezTo>
                  <a:pt x="4031" y="962157"/>
                  <a:pt x="7124" y="825953"/>
                  <a:pt x="0" y="55527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gd name="adj" fmla="val 835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511FF59A-84EB-47E2-9D20-7E83B2823442}"/>
              </a:ext>
            </a:extLst>
          </p:cNvPr>
          <p:cNvGrpSpPr/>
          <p:nvPr/>
        </p:nvGrpSpPr>
        <p:grpSpPr>
          <a:xfrm>
            <a:off x="2321585" y="610053"/>
            <a:ext cx="7415367" cy="782048"/>
            <a:chOff x="623360" y="492530"/>
            <a:chExt cx="7415367" cy="782048"/>
          </a:xfrm>
        </p:grpSpPr>
        <p:sp>
          <p:nvSpPr>
            <p:cNvPr id="28" name="Hình chữ nhật: Góc Tròn 12">
              <a:extLst>
                <a:ext uri="{FF2B5EF4-FFF2-40B4-BE49-F238E27FC236}">
                  <a16:creationId xmlns:a16="http://schemas.microsoft.com/office/drawing/2014/main" id="{79B60152-6236-4486-A7C9-6210FEA1248E}"/>
                </a:ext>
              </a:extLst>
            </p:cNvPr>
            <p:cNvSpPr/>
            <p:nvPr/>
          </p:nvSpPr>
          <p:spPr>
            <a:xfrm>
              <a:off x="623360" y="492530"/>
              <a:ext cx="7415367" cy="782048"/>
            </a:xfrm>
            <a:custGeom>
              <a:avLst/>
              <a:gdLst>
                <a:gd name="connsiteX0" fmla="*/ 0 w 7415367"/>
                <a:gd name="connsiteY0" fmla="*/ 130344 h 782048"/>
                <a:gd name="connsiteX1" fmla="*/ 130344 w 7415367"/>
                <a:gd name="connsiteY1" fmla="*/ 0 h 782048"/>
                <a:gd name="connsiteX2" fmla="*/ 637676 w 7415367"/>
                <a:gd name="connsiteY2" fmla="*/ 0 h 782048"/>
                <a:gd name="connsiteX3" fmla="*/ 1145008 w 7415367"/>
                <a:gd name="connsiteY3" fmla="*/ 0 h 782048"/>
                <a:gd name="connsiteX4" fmla="*/ 1938527 w 7415367"/>
                <a:gd name="connsiteY4" fmla="*/ 0 h 782048"/>
                <a:gd name="connsiteX5" fmla="*/ 2374312 w 7415367"/>
                <a:gd name="connsiteY5" fmla="*/ 0 h 782048"/>
                <a:gd name="connsiteX6" fmla="*/ 2881643 w 7415367"/>
                <a:gd name="connsiteY6" fmla="*/ 0 h 782048"/>
                <a:gd name="connsiteX7" fmla="*/ 3317428 w 7415367"/>
                <a:gd name="connsiteY7" fmla="*/ 0 h 782048"/>
                <a:gd name="connsiteX8" fmla="*/ 4039400 w 7415367"/>
                <a:gd name="connsiteY8" fmla="*/ 0 h 782048"/>
                <a:gd name="connsiteX9" fmla="*/ 4832919 w 7415367"/>
                <a:gd name="connsiteY9" fmla="*/ 0 h 782048"/>
                <a:gd name="connsiteX10" fmla="*/ 5268704 w 7415367"/>
                <a:gd name="connsiteY10" fmla="*/ 0 h 782048"/>
                <a:gd name="connsiteX11" fmla="*/ 5776036 w 7415367"/>
                <a:gd name="connsiteY11" fmla="*/ 0 h 782048"/>
                <a:gd name="connsiteX12" fmla="*/ 6498008 w 7415367"/>
                <a:gd name="connsiteY12" fmla="*/ 0 h 782048"/>
                <a:gd name="connsiteX13" fmla="*/ 7285023 w 7415367"/>
                <a:gd name="connsiteY13" fmla="*/ 0 h 782048"/>
                <a:gd name="connsiteX14" fmla="*/ 7415367 w 7415367"/>
                <a:gd name="connsiteY14" fmla="*/ 130344 h 782048"/>
                <a:gd name="connsiteX15" fmla="*/ 7415367 w 7415367"/>
                <a:gd name="connsiteY15" fmla="*/ 651704 h 782048"/>
                <a:gd name="connsiteX16" fmla="*/ 7285023 w 7415367"/>
                <a:gd name="connsiteY16" fmla="*/ 782048 h 782048"/>
                <a:gd name="connsiteX17" fmla="*/ 6634598 w 7415367"/>
                <a:gd name="connsiteY17" fmla="*/ 782048 h 782048"/>
                <a:gd name="connsiteX18" fmla="*/ 6127266 w 7415367"/>
                <a:gd name="connsiteY18" fmla="*/ 782048 h 782048"/>
                <a:gd name="connsiteX19" fmla="*/ 5476840 w 7415367"/>
                <a:gd name="connsiteY19" fmla="*/ 782048 h 782048"/>
                <a:gd name="connsiteX20" fmla="*/ 5041055 w 7415367"/>
                <a:gd name="connsiteY20" fmla="*/ 782048 h 782048"/>
                <a:gd name="connsiteX21" fmla="*/ 4390630 w 7415367"/>
                <a:gd name="connsiteY21" fmla="*/ 782048 h 782048"/>
                <a:gd name="connsiteX22" fmla="*/ 3597111 w 7415367"/>
                <a:gd name="connsiteY22" fmla="*/ 782048 h 782048"/>
                <a:gd name="connsiteX23" fmla="*/ 2946686 w 7415367"/>
                <a:gd name="connsiteY23" fmla="*/ 782048 h 782048"/>
                <a:gd name="connsiteX24" fmla="*/ 2224714 w 7415367"/>
                <a:gd name="connsiteY24" fmla="*/ 782048 h 782048"/>
                <a:gd name="connsiteX25" fmla="*/ 1645835 w 7415367"/>
                <a:gd name="connsiteY25" fmla="*/ 782048 h 782048"/>
                <a:gd name="connsiteX26" fmla="*/ 923863 w 7415367"/>
                <a:gd name="connsiteY26" fmla="*/ 782048 h 782048"/>
                <a:gd name="connsiteX27" fmla="*/ 130344 w 7415367"/>
                <a:gd name="connsiteY27" fmla="*/ 782048 h 782048"/>
                <a:gd name="connsiteX28" fmla="*/ 0 w 7415367"/>
                <a:gd name="connsiteY28" fmla="*/ 651704 h 782048"/>
                <a:gd name="connsiteX29" fmla="*/ 0 w 7415367"/>
                <a:gd name="connsiteY29" fmla="*/ 130344 h 78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15367" h="782048" fill="none" extrusionOk="0">
                  <a:moveTo>
                    <a:pt x="0" y="130344"/>
                  </a:moveTo>
                  <a:cubicBezTo>
                    <a:pt x="1968" y="58985"/>
                    <a:pt x="46466" y="12493"/>
                    <a:pt x="130344" y="0"/>
                  </a:cubicBezTo>
                  <a:cubicBezTo>
                    <a:pt x="286045" y="-2274"/>
                    <a:pt x="488221" y="-18101"/>
                    <a:pt x="637676" y="0"/>
                  </a:cubicBezTo>
                  <a:cubicBezTo>
                    <a:pt x="787131" y="18101"/>
                    <a:pt x="918993" y="12598"/>
                    <a:pt x="1145008" y="0"/>
                  </a:cubicBezTo>
                  <a:cubicBezTo>
                    <a:pt x="1371023" y="-12598"/>
                    <a:pt x="1559878" y="34679"/>
                    <a:pt x="1938527" y="0"/>
                  </a:cubicBezTo>
                  <a:cubicBezTo>
                    <a:pt x="2317176" y="-34679"/>
                    <a:pt x="2284024" y="7609"/>
                    <a:pt x="2374312" y="0"/>
                  </a:cubicBezTo>
                  <a:cubicBezTo>
                    <a:pt x="2464601" y="-7609"/>
                    <a:pt x="2756606" y="-18985"/>
                    <a:pt x="2881643" y="0"/>
                  </a:cubicBezTo>
                  <a:cubicBezTo>
                    <a:pt x="3006680" y="18985"/>
                    <a:pt x="3111538" y="-14430"/>
                    <a:pt x="3317428" y="0"/>
                  </a:cubicBezTo>
                  <a:cubicBezTo>
                    <a:pt x="3523318" y="14430"/>
                    <a:pt x="3861944" y="3936"/>
                    <a:pt x="4039400" y="0"/>
                  </a:cubicBezTo>
                  <a:cubicBezTo>
                    <a:pt x="4216856" y="-3936"/>
                    <a:pt x="4436391" y="28189"/>
                    <a:pt x="4832919" y="0"/>
                  </a:cubicBezTo>
                  <a:cubicBezTo>
                    <a:pt x="5229447" y="-28189"/>
                    <a:pt x="5129422" y="-313"/>
                    <a:pt x="5268704" y="0"/>
                  </a:cubicBezTo>
                  <a:cubicBezTo>
                    <a:pt x="5407986" y="313"/>
                    <a:pt x="5546496" y="12087"/>
                    <a:pt x="5776036" y="0"/>
                  </a:cubicBezTo>
                  <a:cubicBezTo>
                    <a:pt x="6005576" y="-12087"/>
                    <a:pt x="6328324" y="-23829"/>
                    <a:pt x="6498008" y="0"/>
                  </a:cubicBezTo>
                  <a:cubicBezTo>
                    <a:pt x="6667692" y="23829"/>
                    <a:pt x="6943259" y="-31274"/>
                    <a:pt x="7285023" y="0"/>
                  </a:cubicBezTo>
                  <a:cubicBezTo>
                    <a:pt x="7358699" y="-1781"/>
                    <a:pt x="7419370" y="44835"/>
                    <a:pt x="7415367" y="130344"/>
                  </a:cubicBezTo>
                  <a:cubicBezTo>
                    <a:pt x="7407250" y="329285"/>
                    <a:pt x="7421889" y="494322"/>
                    <a:pt x="7415367" y="651704"/>
                  </a:cubicBezTo>
                  <a:cubicBezTo>
                    <a:pt x="7420621" y="722601"/>
                    <a:pt x="7348607" y="770079"/>
                    <a:pt x="7285023" y="782048"/>
                  </a:cubicBezTo>
                  <a:cubicBezTo>
                    <a:pt x="6973949" y="787850"/>
                    <a:pt x="6933598" y="787947"/>
                    <a:pt x="6634598" y="782048"/>
                  </a:cubicBezTo>
                  <a:cubicBezTo>
                    <a:pt x="6335598" y="776149"/>
                    <a:pt x="6316805" y="781307"/>
                    <a:pt x="6127266" y="782048"/>
                  </a:cubicBezTo>
                  <a:cubicBezTo>
                    <a:pt x="5937727" y="782789"/>
                    <a:pt x="5625748" y="797262"/>
                    <a:pt x="5476840" y="782048"/>
                  </a:cubicBezTo>
                  <a:cubicBezTo>
                    <a:pt x="5327932" y="766834"/>
                    <a:pt x="5226869" y="767864"/>
                    <a:pt x="5041055" y="782048"/>
                  </a:cubicBezTo>
                  <a:cubicBezTo>
                    <a:pt x="4855242" y="796232"/>
                    <a:pt x="4548663" y="809671"/>
                    <a:pt x="4390630" y="782048"/>
                  </a:cubicBezTo>
                  <a:cubicBezTo>
                    <a:pt x="4232598" y="754425"/>
                    <a:pt x="3785955" y="761701"/>
                    <a:pt x="3597111" y="782048"/>
                  </a:cubicBezTo>
                  <a:cubicBezTo>
                    <a:pt x="3408267" y="802395"/>
                    <a:pt x="3120384" y="751923"/>
                    <a:pt x="2946686" y="782048"/>
                  </a:cubicBezTo>
                  <a:cubicBezTo>
                    <a:pt x="2772988" y="812173"/>
                    <a:pt x="2556084" y="784059"/>
                    <a:pt x="2224714" y="782048"/>
                  </a:cubicBezTo>
                  <a:cubicBezTo>
                    <a:pt x="1893344" y="780037"/>
                    <a:pt x="1858726" y="793278"/>
                    <a:pt x="1645835" y="782048"/>
                  </a:cubicBezTo>
                  <a:cubicBezTo>
                    <a:pt x="1432944" y="770818"/>
                    <a:pt x="1245025" y="787260"/>
                    <a:pt x="923863" y="782048"/>
                  </a:cubicBezTo>
                  <a:cubicBezTo>
                    <a:pt x="602701" y="776836"/>
                    <a:pt x="374887" y="798974"/>
                    <a:pt x="130344" y="782048"/>
                  </a:cubicBezTo>
                  <a:cubicBezTo>
                    <a:pt x="53117" y="778931"/>
                    <a:pt x="-1487" y="717081"/>
                    <a:pt x="0" y="651704"/>
                  </a:cubicBezTo>
                  <a:cubicBezTo>
                    <a:pt x="-7879" y="432065"/>
                    <a:pt x="1353" y="331592"/>
                    <a:pt x="0" y="130344"/>
                  </a:cubicBezTo>
                  <a:close/>
                </a:path>
                <a:path w="7415367" h="782048" stroke="0" extrusionOk="0">
                  <a:moveTo>
                    <a:pt x="0" y="130344"/>
                  </a:moveTo>
                  <a:cubicBezTo>
                    <a:pt x="7014" y="60883"/>
                    <a:pt x="58018" y="-1955"/>
                    <a:pt x="130344" y="0"/>
                  </a:cubicBezTo>
                  <a:cubicBezTo>
                    <a:pt x="381913" y="-22410"/>
                    <a:pt x="432431" y="-234"/>
                    <a:pt x="637676" y="0"/>
                  </a:cubicBezTo>
                  <a:cubicBezTo>
                    <a:pt x="842921" y="234"/>
                    <a:pt x="945748" y="21750"/>
                    <a:pt x="1145008" y="0"/>
                  </a:cubicBezTo>
                  <a:cubicBezTo>
                    <a:pt x="1344268" y="-21750"/>
                    <a:pt x="1506860" y="30979"/>
                    <a:pt x="1866980" y="0"/>
                  </a:cubicBezTo>
                  <a:cubicBezTo>
                    <a:pt x="2227100" y="-30979"/>
                    <a:pt x="2346165" y="24559"/>
                    <a:pt x="2660499" y="0"/>
                  </a:cubicBezTo>
                  <a:cubicBezTo>
                    <a:pt x="2974833" y="-24559"/>
                    <a:pt x="3129901" y="25241"/>
                    <a:pt x="3310924" y="0"/>
                  </a:cubicBezTo>
                  <a:cubicBezTo>
                    <a:pt x="3491948" y="-25241"/>
                    <a:pt x="3661622" y="-20530"/>
                    <a:pt x="3889803" y="0"/>
                  </a:cubicBezTo>
                  <a:cubicBezTo>
                    <a:pt x="4117984" y="20530"/>
                    <a:pt x="4145105" y="-7494"/>
                    <a:pt x="4325588" y="0"/>
                  </a:cubicBezTo>
                  <a:cubicBezTo>
                    <a:pt x="4506071" y="7494"/>
                    <a:pt x="4734756" y="16262"/>
                    <a:pt x="4976013" y="0"/>
                  </a:cubicBezTo>
                  <a:cubicBezTo>
                    <a:pt x="5217270" y="-16262"/>
                    <a:pt x="5489322" y="-8082"/>
                    <a:pt x="5626438" y="0"/>
                  </a:cubicBezTo>
                  <a:cubicBezTo>
                    <a:pt x="5763555" y="8082"/>
                    <a:pt x="6016487" y="24936"/>
                    <a:pt x="6133770" y="0"/>
                  </a:cubicBezTo>
                  <a:cubicBezTo>
                    <a:pt x="6251053" y="-24936"/>
                    <a:pt x="6421991" y="-16691"/>
                    <a:pt x="6569555" y="0"/>
                  </a:cubicBezTo>
                  <a:cubicBezTo>
                    <a:pt x="6717119" y="16691"/>
                    <a:pt x="6969696" y="26357"/>
                    <a:pt x="7285023" y="0"/>
                  </a:cubicBezTo>
                  <a:cubicBezTo>
                    <a:pt x="7342483" y="3376"/>
                    <a:pt x="7400557" y="65542"/>
                    <a:pt x="7415367" y="130344"/>
                  </a:cubicBezTo>
                  <a:cubicBezTo>
                    <a:pt x="7401832" y="269180"/>
                    <a:pt x="7398439" y="415012"/>
                    <a:pt x="7415367" y="651704"/>
                  </a:cubicBezTo>
                  <a:cubicBezTo>
                    <a:pt x="7422794" y="727012"/>
                    <a:pt x="7363669" y="779353"/>
                    <a:pt x="7285023" y="782048"/>
                  </a:cubicBezTo>
                  <a:cubicBezTo>
                    <a:pt x="7046986" y="787454"/>
                    <a:pt x="6830041" y="800874"/>
                    <a:pt x="6706144" y="782048"/>
                  </a:cubicBezTo>
                  <a:cubicBezTo>
                    <a:pt x="6582247" y="763222"/>
                    <a:pt x="6189793" y="771545"/>
                    <a:pt x="5984172" y="782048"/>
                  </a:cubicBezTo>
                  <a:cubicBezTo>
                    <a:pt x="5778551" y="792551"/>
                    <a:pt x="5551075" y="787430"/>
                    <a:pt x="5190653" y="782048"/>
                  </a:cubicBezTo>
                  <a:cubicBezTo>
                    <a:pt x="4830231" y="776666"/>
                    <a:pt x="4832864" y="785591"/>
                    <a:pt x="4683322" y="782048"/>
                  </a:cubicBezTo>
                  <a:cubicBezTo>
                    <a:pt x="4533780" y="778505"/>
                    <a:pt x="4280367" y="774855"/>
                    <a:pt x="3961349" y="782048"/>
                  </a:cubicBezTo>
                  <a:cubicBezTo>
                    <a:pt x="3642331" y="789241"/>
                    <a:pt x="3678383" y="777435"/>
                    <a:pt x="3525564" y="782048"/>
                  </a:cubicBezTo>
                  <a:cubicBezTo>
                    <a:pt x="3372745" y="786661"/>
                    <a:pt x="2983223" y="749205"/>
                    <a:pt x="2732045" y="782048"/>
                  </a:cubicBezTo>
                  <a:cubicBezTo>
                    <a:pt x="2480867" y="814891"/>
                    <a:pt x="2246478" y="810309"/>
                    <a:pt x="2081620" y="782048"/>
                  </a:cubicBezTo>
                  <a:cubicBezTo>
                    <a:pt x="1916763" y="753787"/>
                    <a:pt x="1552616" y="779799"/>
                    <a:pt x="1359648" y="782048"/>
                  </a:cubicBezTo>
                  <a:cubicBezTo>
                    <a:pt x="1166680" y="784297"/>
                    <a:pt x="946515" y="763154"/>
                    <a:pt x="780769" y="782048"/>
                  </a:cubicBezTo>
                  <a:cubicBezTo>
                    <a:pt x="615023" y="800942"/>
                    <a:pt x="360029" y="788871"/>
                    <a:pt x="130344" y="782048"/>
                  </a:cubicBezTo>
                  <a:cubicBezTo>
                    <a:pt x="54357" y="774728"/>
                    <a:pt x="-14682" y="729974"/>
                    <a:pt x="0" y="651704"/>
                  </a:cubicBezTo>
                  <a:cubicBezTo>
                    <a:pt x="14618" y="512014"/>
                    <a:pt x="22745" y="250843"/>
                    <a:pt x="0" y="130344"/>
                  </a:cubicBezTo>
                  <a:close/>
                </a:path>
              </a:pathLst>
            </a:custGeom>
            <a:ln w="38100">
              <a:no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92B2CE70-CBEA-43F8-BF97-99D5857C02F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3631" y="569076"/>
              <a:ext cx="7265096" cy="656898"/>
            </a:xfrm>
            <a:prstGeom prst="rect">
              <a:avLst/>
            </a:prstGeom>
          </p:spPr>
        </p:pic>
      </p:grpSp>
      <p:grpSp>
        <p:nvGrpSpPr>
          <p:cNvPr id="30" name="Group 29">
            <a:extLst>
              <a:ext uri="{FF2B5EF4-FFF2-40B4-BE49-F238E27FC236}">
                <a16:creationId xmlns:a16="http://schemas.microsoft.com/office/drawing/2014/main" id="{E40870AC-F5CF-4B9D-9734-594B6E09D30E}"/>
              </a:ext>
            </a:extLst>
          </p:cNvPr>
          <p:cNvGrpSpPr/>
          <p:nvPr/>
        </p:nvGrpSpPr>
        <p:grpSpPr>
          <a:xfrm>
            <a:off x="4626093" y="1947531"/>
            <a:ext cx="7415367" cy="782048"/>
            <a:chOff x="548224" y="2441371"/>
            <a:chExt cx="7415367" cy="782048"/>
          </a:xfrm>
        </p:grpSpPr>
        <p:sp>
          <p:nvSpPr>
            <p:cNvPr id="31" name="Hình chữ nhật: Góc Tròn 12">
              <a:extLst>
                <a:ext uri="{FF2B5EF4-FFF2-40B4-BE49-F238E27FC236}">
                  <a16:creationId xmlns:a16="http://schemas.microsoft.com/office/drawing/2014/main" id="{CB5166A2-ED8D-45FF-AB8F-BA50EC28C614}"/>
                </a:ext>
              </a:extLst>
            </p:cNvPr>
            <p:cNvSpPr/>
            <p:nvPr/>
          </p:nvSpPr>
          <p:spPr>
            <a:xfrm>
              <a:off x="548224" y="2441371"/>
              <a:ext cx="7415367" cy="782048"/>
            </a:xfrm>
            <a:custGeom>
              <a:avLst/>
              <a:gdLst>
                <a:gd name="connsiteX0" fmla="*/ 0 w 7415367"/>
                <a:gd name="connsiteY0" fmla="*/ 130344 h 782048"/>
                <a:gd name="connsiteX1" fmla="*/ 130344 w 7415367"/>
                <a:gd name="connsiteY1" fmla="*/ 0 h 782048"/>
                <a:gd name="connsiteX2" fmla="*/ 637676 w 7415367"/>
                <a:gd name="connsiteY2" fmla="*/ 0 h 782048"/>
                <a:gd name="connsiteX3" fmla="*/ 1145008 w 7415367"/>
                <a:gd name="connsiteY3" fmla="*/ 0 h 782048"/>
                <a:gd name="connsiteX4" fmla="*/ 1938527 w 7415367"/>
                <a:gd name="connsiteY4" fmla="*/ 0 h 782048"/>
                <a:gd name="connsiteX5" fmla="*/ 2374312 w 7415367"/>
                <a:gd name="connsiteY5" fmla="*/ 0 h 782048"/>
                <a:gd name="connsiteX6" fmla="*/ 2881643 w 7415367"/>
                <a:gd name="connsiteY6" fmla="*/ 0 h 782048"/>
                <a:gd name="connsiteX7" fmla="*/ 3317428 w 7415367"/>
                <a:gd name="connsiteY7" fmla="*/ 0 h 782048"/>
                <a:gd name="connsiteX8" fmla="*/ 4039400 w 7415367"/>
                <a:gd name="connsiteY8" fmla="*/ 0 h 782048"/>
                <a:gd name="connsiteX9" fmla="*/ 4832919 w 7415367"/>
                <a:gd name="connsiteY9" fmla="*/ 0 h 782048"/>
                <a:gd name="connsiteX10" fmla="*/ 5268704 w 7415367"/>
                <a:gd name="connsiteY10" fmla="*/ 0 h 782048"/>
                <a:gd name="connsiteX11" fmla="*/ 5776036 w 7415367"/>
                <a:gd name="connsiteY11" fmla="*/ 0 h 782048"/>
                <a:gd name="connsiteX12" fmla="*/ 6498008 w 7415367"/>
                <a:gd name="connsiteY12" fmla="*/ 0 h 782048"/>
                <a:gd name="connsiteX13" fmla="*/ 7285023 w 7415367"/>
                <a:gd name="connsiteY13" fmla="*/ 0 h 782048"/>
                <a:gd name="connsiteX14" fmla="*/ 7415367 w 7415367"/>
                <a:gd name="connsiteY14" fmla="*/ 130344 h 782048"/>
                <a:gd name="connsiteX15" fmla="*/ 7415367 w 7415367"/>
                <a:gd name="connsiteY15" fmla="*/ 651704 h 782048"/>
                <a:gd name="connsiteX16" fmla="*/ 7285023 w 7415367"/>
                <a:gd name="connsiteY16" fmla="*/ 782048 h 782048"/>
                <a:gd name="connsiteX17" fmla="*/ 6634598 w 7415367"/>
                <a:gd name="connsiteY17" fmla="*/ 782048 h 782048"/>
                <a:gd name="connsiteX18" fmla="*/ 6127266 w 7415367"/>
                <a:gd name="connsiteY18" fmla="*/ 782048 h 782048"/>
                <a:gd name="connsiteX19" fmla="*/ 5476840 w 7415367"/>
                <a:gd name="connsiteY19" fmla="*/ 782048 h 782048"/>
                <a:gd name="connsiteX20" fmla="*/ 5041055 w 7415367"/>
                <a:gd name="connsiteY20" fmla="*/ 782048 h 782048"/>
                <a:gd name="connsiteX21" fmla="*/ 4390630 w 7415367"/>
                <a:gd name="connsiteY21" fmla="*/ 782048 h 782048"/>
                <a:gd name="connsiteX22" fmla="*/ 3597111 w 7415367"/>
                <a:gd name="connsiteY22" fmla="*/ 782048 h 782048"/>
                <a:gd name="connsiteX23" fmla="*/ 2946686 w 7415367"/>
                <a:gd name="connsiteY23" fmla="*/ 782048 h 782048"/>
                <a:gd name="connsiteX24" fmla="*/ 2224714 w 7415367"/>
                <a:gd name="connsiteY24" fmla="*/ 782048 h 782048"/>
                <a:gd name="connsiteX25" fmla="*/ 1645835 w 7415367"/>
                <a:gd name="connsiteY25" fmla="*/ 782048 h 782048"/>
                <a:gd name="connsiteX26" fmla="*/ 923863 w 7415367"/>
                <a:gd name="connsiteY26" fmla="*/ 782048 h 782048"/>
                <a:gd name="connsiteX27" fmla="*/ 130344 w 7415367"/>
                <a:gd name="connsiteY27" fmla="*/ 782048 h 782048"/>
                <a:gd name="connsiteX28" fmla="*/ 0 w 7415367"/>
                <a:gd name="connsiteY28" fmla="*/ 651704 h 782048"/>
                <a:gd name="connsiteX29" fmla="*/ 0 w 7415367"/>
                <a:gd name="connsiteY29" fmla="*/ 130344 h 78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15367" h="782048" fill="none" extrusionOk="0">
                  <a:moveTo>
                    <a:pt x="0" y="130344"/>
                  </a:moveTo>
                  <a:cubicBezTo>
                    <a:pt x="1968" y="58985"/>
                    <a:pt x="46466" y="12493"/>
                    <a:pt x="130344" y="0"/>
                  </a:cubicBezTo>
                  <a:cubicBezTo>
                    <a:pt x="286045" y="-2274"/>
                    <a:pt x="488221" y="-18101"/>
                    <a:pt x="637676" y="0"/>
                  </a:cubicBezTo>
                  <a:cubicBezTo>
                    <a:pt x="787131" y="18101"/>
                    <a:pt x="918993" y="12598"/>
                    <a:pt x="1145008" y="0"/>
                  </a:cubicBezTo>
                  <a:cubicBezTo>
                    <a:pt x="1371023" y="-12598"/>
                    <a:pt x="1559878" y="34679"/>
                    <a:pt x="1938527" y="0"/>
                  </a:cubicBezTo>
                  <a:cubicBezTo>
                    <a:pt x="2317176" y="-34679"/>
                    <a:pt x="2284024" y="7609"/>
                    <a:pt x="2374312" y="0"/>
                  </a:cubicBezTo>
                  <a:cubicBezTo>
                    <a:pt x="2464601" y="-7609"/>
                    <a:pt x="2756606" y="-18985"/>
                    <a:pt x="2881643" y="0"/>
                  </a:cubicBezTo>
                  <a:cubicBezTo>
                    <a:pt x="3006680" y="18985"/>
                    <a:pt x="3111538" y="-14430"/>
                    <a:pt x="3317428" y="0"/>
                  </a:cubicBezTo>
                  <a:cubicBezTo>
                    <a:pt x="3523318" y="14430"/>
                    <a:pt x="3861944" y="3936"/>
                    <a:pt x="4039400" y="0"/>
                  </a:cubicBezTo>
                  <a:cubicBezTo>
                    <a:pt x="4216856" y="-3936"/>
                    <a:pt x="4436391" y="28189"/>
                    <a:pt x="4832919" y="0"/>
                  </a:cubicBezTo>
                  <a:cubicBezTo>
                    <a:pt x="5229447" y="-28189"/>
                    <a:pt x="5129422" y="-313"/>
                    <a:pt x="5268704" y="0"/>
                  </a:cubicBezTo>
                  <a:cubicBezTo>
                    <a:pt x="5407986" y="313"/>
                    <a:pt x="5546496" y="12087"/>
                    <a:pt x="5776036" y="0"/>
                  </a:cubicBezTo>
                  <a:cubicBezTo>
                    <a:pt x="6005576" y="-12087"/>
                    <a:pt x="6328324" y="-23829"/>
                    <a:pt x="6498008" y="0"/>
                  </a:cubicBezTo>
                  <a:cubicBezTo>
                    <a:pt x="6667692" y="23829"/>
                    <a:pt x="6943259" y="-31274"/>
                    <a:pt x="7285023" y="0"/>
                  </a:cubicBezTo>
                  <a:cubicBezTo>
                    <a:pt x="7358699" y="-1781"/>
                    <a:pt x="7419370" y="44835"/>
                    <a:pt x="7415367" y="130344"/>
                  </a:cubicBezTo>
                  <a:cubicBezTo>
                    <a:pt x="7407250" y="329285"/>
                    <a:pt x="7421889" y="494322"/>
                    <a:pt x="7415367" y="651704"/>
                  </a:cubicBezTo>
                  <a:cubicBezTo>
                    <a:pt x="7420621" y="722601"/>
                    <a:pt x="7348607" y="770079"/>
                    <a:pt x="7285023" y="782048"/>
                  </a:cubicBezTo>
                  <a:cubicBezTo>
                    <a:pt x="6973949" y="787850"/>
                    <a:pt x="6933598" y="787947"/>
                    <a:pt x="6634598" y="782048"/>
                  </a:cubicBezTo>
                  <a:cubicBezTo>
                    <a:pt x="6335598" y="776149"/>
                    <a:pt x="6316805" y="781307"/>
                    <a:pt x="6127266" y="782048"/>
                  </a:cubicBezTo>
                  <a:cubicBezTo>
                    <a:pt x="5937727" y="782789"/>
                    <a:pt x="5625748" y="797262"/>
                    <a:pt x="5476840" y="782048"/>
                  </a:cubicBezTo>
                  <a:cubicBezTo>
                    <a:pt x="5327932" y="766834"/>
                    <a:pt x="5226869" y="767864"/>
                    <a:pt x="5041055" y="782048"/>
                  </a:cubicBezTo>
                  <a:cubicBezTo>
                    <a:pt x="4855242" y="796232"/>
                    <a:pt x="4548663" y="809671"/>
                    <a:pt x="4390630" y="782048"/>
                  </a:cubicBezTo>
                  <a:cubicBezTo>
                    <a:pt x="4232598" y="754425"/>
                    <a:pt x="3785955" y="761701"/>
                    <a:pt x="3597111" y="782048"/>
                  </a:cubicBezTo>
                  <a:cubicBezTo>
                    <a:pt x="3408267" y="802395"/>
                    <a:pt x="3120384" y="751923"/>
                    <a:pt x="2946686" y="782048"/>
                  </a:cubicBezTo>
                  <a:cubicBezTo>
                    <a:pt x="2772988" y="812173"/>
                    <a:pt x="2556084" y="784059"/>
                    <a:pt x="2224714" y="782048"/>
                  </a:cubicBezTo>
                  <a:cubicBezTo>
                    <a:pt x="1893344" y="780037"/>
                    <a:pt x="1858726" y="793278"/>
                    <a:pt x="1645835" y="782048"/>
                  </a:cubicBezTo>
                  <a:cubicBezTo>
                    <a:pt x="1432944" y="770818"/>
                    <a:pt x="1245025" y="787260"/>
                    <a:pt x="923863" y="782048"/>
                  </a:cubicBezTo>
                  <a:cubicBezTo>
                    <a:pt x="602701" y="776836"/>
                    <a:pt x="374887" y="798974"/>
                    <a:pt x="130344" y="782048"/>
                  </a:cubicBezTo>
                  <a:cubicBezTo>
                    <a:pt x="53117" y="778931"/>
                    <a:pt x="-1487" y="717081"/>
                    <a:pt x="0" y="651704"/>
                  </a:cubicBezTo>
                  <a:cubicBezTo>
                    <a:pt x="-7879" y="432065"/>
                    <a:pt x="1353" y="331592"/>
                    <a:pt x="0" y="130344"/>
                  </a:cubicBezTo>
                  <a:close/>
                </a:path>
                <a:path w="7415367" h="782048" stroke="0" extrusionOk="0">
                  <a:moveTo>
                    <a:pt x="0" y="130344"/>
                  </a:moveTo>
                  <a:cubicBezTo>
                    <a:pt x="7014" y="60883"/>
                    <a:pt x="58018" y="-1955"/>
                    <a:pt x="130344" y="0"/>
                  </a:cubicBezTo>
                  <a:cubicBezTo>
                    <a:pt x="381913" y="-22410"/>
                    <a:pt x="432431" y="-234"/>
                    <a:pt x="637676" y="0"/>
                  </a:cubicBezTo>
                  <a:cubicBezTo>
                    <a:pt x="842921" y="234"/>
                    <a:pt x="945748" y="21750"/>
                    <a:pt x="1145008" y="0"/>
                  </a:cubicBezTo>
                  <a:cubicBezTo>
                    <a:pt x="1344268" y="-21750"/>
                    <a:pt x="1506860" y="30979"/>
                    <a:pt x="1866980" y="0"/>
                  </a:cubicBezTo>
                  <a:cubicBezTo>
                    <a:pt x="2227100" y="-30979"/>
                    <a:pt x="2346165" y="24559"/>
                    <a:pt x="2660499" y="0"/>
                  </a:cubicBezTo>
                  <a:cubicBezTo>
                    <a:pt x="2974833" y="-24559"/>
                    <a:pt x="3129901" y="25241"/>
                    <a:pt x="3310924" y="0"/>
                  </a:cubicBezTo>
                  <a:cubicBezTo>
                    <a:pt x="3491948" y="-25241"/>
                    <a:pt x="3661622" y="-20530"/>
                    <a:pt x="3889803" y="0"/>
                  </a:cubicBezTo>
                  <a:cubicBezTo>
                    <a:pt x="4117984" y="20530"/>
                    <a:pt x="4145105" y="-7494"/>
                    <a:pt x="4325588" y="0"/>
                  </a:cubicBezTo>
                  <a:cubicBezTo>
                    <a:pt x="4506071" y="7494"/>
                    <a:pt x="4734756" y="16262"/>
                    <a:pt x="4976013" y="0"/>
                  </a:cubicBezTo>
                  <a:cubicBezTo>
                    <a:pt x="5217270" y="-16262"/>
                    <a:pt x="5489322" y="-8082"/>
                    <a:pt x="5626438" y="0"/>
                  </a:cubicBezTo>
                  <a:cubicBezTo>
                    <a:pt x="5763555" y="8082"/>
                    <a:pt x="6016487" y="24936"/>
                    <a:pt x="6133770" y="0"/>
                  </a:cubicBezTo>
                  <a:cubicBezTo>
                    <a:pt x="6251053" y="-24936"/>
                    <a:pt x="6421991" y="-16691"/>
                    <a:pt x="6569555" y="0"/>
                  </a:cubicBezTo>
                  <a:cubicBezTo>
                    <a:pt x="6717119" y="16691"/>
                    <a:pt x="6969696" y="26357"/>
                    <a:pt x="7285023" y="0"/>
                  </a:cubicBezTo>
                  <a:cubicBezTo>
                    <a:pt x="7342483" y="3376"/>
                    <a:pt x="7400557" y="65542"/>
                    <a:pt x="7415367" y="130344"/>
                  </a:cubicBezTo>
                  <a:cubicBezTo>
                    <a:pt x="7401832" y="269180"/>
                    <a:pt x="7398439" y="415012"/>
                    <a:pt x="7415367" y="651704"/>
                  </a:cubicBezTo>
                  <a:cubicBezTo>
                    <a:pt x="7422794" y="727012"/>
                    <a:pt x="7363669" y="779353"/>
                    <a:pt x="7285023" y="782048"/>
                  </a:cubicBezTo>
                  <a:cubicBezTo>
                    <a:pt x="7046986" y="787454"/>
                    <a:pt x="6830041" y="800874"/>
                    <a:pt x="6706144" y="782048"/>
                  </a:cubicBezTo>
                  <a:cubicBezTo>
                    <a:pt x="6582247" y="763222"/>
                    <a:pt x="6189793" y="771545"/>
                    <a:pt x="5984172" y="782048"/>
                  </a:cubicBezTo>
                  <a:cubicBezTo>
                    <a:pt x="5778551" y="792551"/>
                    <a:pt x="5551075" y="787430"/>
                    <a:pt x="5190653" y="782048"/>
                  </a:cubicBezTo>
                  <a:cubicBezTo>
                    <a:pt x="4830231" y="776666"/>
                    <a:pt x="4832864" y="785591"/>
                    <a:pt x="4683322" y="782048"/>
                  </a:cubicBezTo>
                  <a:cubicBezTo>
                    <a:pt x="4533780" y="778505"/>
                    <a:pt x="4280367" y="774855"/>
                    <a:pt x="3961349" y="782048"/>
                  </a:cubicBezTo>
                  <a:cubicBezTo>
                    <a:pt x="3642331" y="789241"/>
                    <a:pt x="3678383" y="777435"/>
                    <a:pt x="3525564" y="782048"/>
                  </a:cubicBezTo>
                  <a:cubicBezTo>
                    <a:pt x="3372745" y="786661"/>
                    <a:pt x="2983223" y="749205"/>
                    <a:pt x="2732045" y="782048"/>
                  </a:cubicBezTo>
                  <a:cubicBezTo>
                    <a:pt x="2480867" y="814891"/>
                    <a:pt x="2246478" y="810309"/>
                    <a:pt x="2081620" y="782048"/>
                  </a:cubicBezTo>
                  <a:cubicBezTo>
                    <a:pt x="1916763" y="753787"/>
                    <a:pt x="1552616" y="779799"/>
                    <a:pt x="1359648" y="782048"/>
                  </a:cubicBezTo>
                  <a:cubicBezTo>
                    <a:pt x="1166680" y="784297"/>
                    <a:pt x="946515" y="763154"/>
                    <a:pt x="780769" y="782048"/>
                  </a:cubicBezTo>
                  <a:cubicBezTo>
                    <a:pt x="615023" y="800942"/>
                    <a:pt x="360029" y="788871"/>
                    <a:pt x="130344" y="782048"/>
                  </a:cubicBezTo>
                  <a:cubicBezTo>
                    <a:pt x="54357" y="774728"/>
                    <a:pt x="-14682" y="729974"/>
                    <a:pt x="0" y="651704"/>
                  </a:cubicBezTo>
                  <a:cubicBezTo>
                    <a:pt x="14618" y="512014"/>
                    <a:pt x="22745" y="250843"/>
                    <a:pt x="0" y="130344"/>
                  </a:cubicBezTo>
                  <a:close/>
                </a:path>
              </a:pathLst>
            </a:custGeom>
            <a:ln w="38100">
              <a:no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3C5A1E56-EBAF-4082-B13F-9C57FCD1917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3359" y="2515877"/>
              <a:ext cx="7265096" cy="694128"/>
            </a:xfrm>
            <a:prstGeom prst="rect">
              <a:avLst/>
            </a:prstGeom>
          </p:spPr>
        </p:pic>
      </p:grpSp>
      <p:grpSp>
        <p:nvGrpSpPr>
          <p:cNvPr id="33" name="Group 32">
            <a:extLst>
              <a:ext uri="{FF2B5EF4-FFF2-40B4-BE49-F238E27FC236}">
                <a16:creationId xmlns:a16="http://schemas.microsoft.com/office/drawing/2014/main" id="{E7BBD5E7-3036-4887-9302-112043582DE4}"/>
              </a:ext>
            </a:extLst>
          </p:cNvPr>
          <p:cNvGrpSpPr/>
          <p:nvPr/>
        </p:nvGrpSpPr>
        <p:grpSpPr>
          <a:xfrm>
            <a:off x="288815" y="4155600"/>
            <a:ext cx="7415367" cy="782048"/>
            <a:chOff x="623360" y="1428981"/>
            <a:chExt cx="7415367" cy="782048"/>
          </a:xfrm>
        </p:grpSpPr>
        <p:sp>
          <p:nvSpPr>
            <p:cNvPr id="34" name="Hình chữ nhật: Góc Tròn 12">
              <a:extLst>
                <a:ext uri="{FF2B5EF4-FFF2-40B4-BE49-F238E27FC236}">
                  <a16:creationId xmlns:a16="http://schemas.microsoft.com/office/drawing/2014/main" id="{48A239F0-549A-496B-B90C-763E446584C7}"/>
                </a:ext>
              </a:extLst>
            </p:cNvPr>
            <p:cNvSpPr/>
            <p:nvPr/>
          </p:nvSpPr>
          <p:spPr>
            <a:xfrm>
              <a:off x="623360" y="1428981"/>
              <a:ext cx="7415367" cy="782048"/>
            </a:xfrm>
            <a:custGeom>
              <a:avLst/>
              <a:gdLst>
                <a:gd name="connsiteX0" fmla="*/ 0 w 7415367"/>
                <a:gd name="connsiteY0" fmla="*/ 130344 h 782048"/>
                <a:gd name="connsiteX1" fmla="*/ 130344 w 7415367"/>
                <a:gd name="connsiteY1" fmla="*/ 0 h 782048"/>
                <a:gd name="connsiteX2" fmla="*/ 637676 w 7415367"/>
                <a:gd name="connsiteY2" fmla="*/ 0 h 782048"/>
                <a:gd name="connsiteX3" fmla="*/ 1145008 w 7415367"/>
                <a:gd name="connsiteY3" fmla="*/ 0 h 782048"/>
                <a:gd name="connsiteX4" fmla="*/ 1938527 w 7415367"/>
                <a:gd name="connsiteY4" fmla="*/ 0 h 782048"/>
                <a:gd name="connsiteX5" fmla="*/ 2374312 w 7415367"/>
                <a:gd name="connsiteY5" fmla="*/ 0 h 782048"/>
                <a:gd name="connsiteX6" fmla="*/ 2881643 w 7415367"/>
                <a:gd name="connsiteY6" fmla="*/ 0 h 782048"/>
                <a:gd name="connsiteX7" fmla="*/ 3317428 w 7415367"/>
                <a:gd name="connsiteY7" fmla="*/ 0 h 782048"/>
                <a:gd name="connsiteX8" fmla="*/ 4039400 w 7415367"/>
                <a:gd name="connsiteY8" fmla="*/ 0 h 782048"/>
                <a:gd name="connsiteX9" fmla="*/ 4832919 w 7415367"/>
                <a:gd name="connsiteY9" fmla="*/ 0 h 782048"/>
                <a:gd name="connsiteX10" fmla="*/ 5268704 w 7415367"/>
                <a:gd name="connsiteY10" fmla="*/ 0 h 782048"/>
                <a:gd name="connsiteX11" fmla="*/ 5776036 w 7415367"/>
                <a:gd name="connsiteY11" fmla="*/ 0 h 782048"/>
                <a:gd name="connsiteX12" fmla="*/ 6498008 w 7415367"/>
                <a:gd name="connsiteY12" fmla="*/ 0 h 782048"/>
                <a:gd name="connsiteX13" fmla="*/ 7285023 w 7415367"/>
                <a:gd name="connsiteY13" fmla="*/ 0 h 782048"/>
                <a:gd name="connsiteX14" fmla="*/ 7415367 w 7415367"/>
                <a:gd name="connsiteY14" fmla="*/ 130344 h 782048"/>
                <a:gd name="connsiteX15" fmla="*/ 7415367 w 7415367"/>
                <a:gd name="connsiteY15" fmla="*/ 651704 h 782048"/>
                <a:gd name="connsiteX16" fmla="*/ 7285023 w 7415367"/>
                <a:gd name="connsiteY16" fmla="*/ 782048 h 782048"/>
                <a:gd name="connsiteX17" fmla="*/ 6634598 w 7415367"/>
                <a:gd name="connsiteY17" fmla="*/ 782048 h 782048"/>
                <a:gd name="connsiteX18" fmla="*/ 6127266 w 7415367"/>
                <a:gd name="connsiteY18" fmla="*/ 782048 h 782048"/>
                <a:gd name="connsiteX19" fmla="*/ 5476840 w 7415367"/>
                <a:gd name="connsiteY19" fmla="*/ 782048 h 782048"/>
                <a:gd name="connsiteX20" fmla="*/ 5041055 w 7415367"/>
                <a:gd name="connsiteY20" fmla="*/ 782048 h 782048"/>
                <a:gd name="connsiteX21" fmla="*/ 4390630 w 7415367"/>
                <a:gd name="connsiteY21" fmla="*/ 782048 h 782048"/>
                <a:gd name="connsiteX22" fmla="*/ 3597111 w 7415367"/>
                <a:gd name="connsiteY22" fmla="*/ 782048 h 782048"/>
                <a:gd name="connsiteX23" fmla="*/ 2946686 w 7415367"/>
                <a:gd name="connsiteY23" fmla="*/ 782048 h 782048"/>
                <a:gd name="connsiteX24" fmla="*/ 2224714 w 7415367"/>
                <a:gd name="connsiteY24" fmla="*/ 782048 h 782048"/>
                <a:gd name="connsiteX25" fmla="*/ 1645835 w 7415367"/>
                <a:gd name="connsiteY25" fmla="*/ 782048 h 782048"/>
                <a:gd name="connsiteX26" fmla="*/ 923863 w 7415367"/>
                <a:gd name="connsiteY26" fmla="*/ 782048 h 782048"/>
                <a:gd name="connsiteX27" fmla="*/ 130344 w 7415367"/>
                <a:gd name="connsiteY27" fmla="*/ 782048 h 782048"/>
                <a:gd name="connsiteX28" fmla="*/ 0 w 7415367"/>
                <a:gd name="connsiteY28" fmla="*/ 651704 h 782048"/>
                <a:gd name="connsiteX29" fmla="*/ 0 w 7415367"/>
                <a:gd name="connsiteY29" fmla="*/ 130344 h 78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15367" h="782048" fill="none" extrusionOk="0">
                  <a:moveTo>
                    <a:pt x="0" y="130344"/>
                  </a:moveTo>
                  <a:cubicBezTo>
                    <a:pt x="1968" y="58985"/>
                    <a:pt x="46466" y="12493"/>
                    <a:pt x="130344" y="0"/>
                  </a:cubicBezTo>
                  <a:cubicBezTo>
                    <a:pt x="286045" y="-2274"/>
                    <a:pt x="488221" y="-18101"/>
                    <a:pt x="637676" y="0"/>
                  </a:cubicBezTo>
                  <a:cubicBezTo>
                    <a:pt x="787131" y="18101"/>
                    <a:pt x="918993" y="12598"/>
                    <a:pt x="1145008" y="0"/>
                  </a:cubicBezTo>
                  <a:cubicBezTo>
                    <a:pt x="1371023" y="-12598"/>
                    <a:pt x="1559878" y="34679"/>
                    <a:pt x="1938527" y="0"/>
                  </a:cubicBezTo>
                  <a:cubicBezTo>
                    <a:pt x="2317176" y="-34679"/>
                    <a:pt x="2284024" y="7609"/>
                    <a:pt x="2374312" y="0"/>
                  </a:cubicBezTo>
                  <a:cubicBezTo>
                    <a:pt x="2464601" y="-7609"/>
                    <a:pt x="2756606" y="-18985"/>
                    <a:pt x="2881643" y="0"/>
                  </a:cubicBezTo>
                  <a:cubicBezTo>
                    <a:pt x="3006680" y="18985"/>
                    <a:pt x="3111538" y="-14430"/>
                    <a:pt x="3317428" y="0"/>
                  </a:cubicBezTo>
                  <a:cubicBezTo>
                    <a:pt x="3523318" y="14430"/>
                    <a:pt x="3861944" y="3936"/>
                    <a:pt x="4039400" y="0"/>
                  </a:cubicBezTo>
                  <a:cubicBezTo>
                    <a:pt x="4216856" y="-3936"/>
                    <a:pt x="4436391" y="28189"/>
                    <a:pt x="4832919" y="0"/>
                  </a:cubicBezTo>
                  <a:cubicBezTo>
                    <a:pt x="5229447" y="-28189"/>
                    <a:pt x="5129422" y="-313"/>
                    <a:pt x="5268704" y="0"/>
                  </a:cubicBezTo>
                  <a:cubicBezTo>
                    <a:pt x="5407986" y="313"/>
                    <a:pt x="5546496" y="12087"/>
                    <a:pt x="5776036" y="0"/>
                  </a:cubicBezTo>
                  <a:cubicBezTo>
                    <a:pt x="6005576" y="-12087"/>
                    <a:pt x="6328324" y="-23829"/>
                    <a:pt x="6498008" y="0"/>
                  </a:cubicBezTo>
                  <a:cubicBezTo>
                    <a:pt x="6667692" y="23829"/>
                    <a:pt x="6943259" y="-31274"/>
                    <a:pt x="7285023" y="0"/>
                  </a:cubicBezTo>
                  <a:cubicBezTo>
                    <a:pt x="7358699" y="-1781"/>
                    <a:pt x="7419370" y="44835"/>
                    <a:pt x="7415367" y="130344"/>
                  </a:cubicBezTo>
                  <a:cubicBezTo>
                    <a:pt x="7407250" y="329285"/>
                    <a:pt x="7421889" y="494322"/>
                    <a:pt x="7415367" y="651704"/>
                  </a:cubicBezTo>
                  <a:cubicBezTo>
                    <a:pt x="7420621" y="722601"/>
                    <a:pt x="7348607" y="770079"/>
                    <a:pt x="7285023" y="782048"/>
                  </a:cubicBezTo>
                  <a:cubicBezTo>
                    <a:pt x="6973949" y="787850"/>
                    <a:pt x="6933598" y="787947"/>
                    <a:pt x="6634598" y="782048"/>
                  </a:cubicBezTo>
                  <a:cubicBezTo>
                    <a:pt x="6335598" y="776149"/>
                    <a:pt x="6316805" y="781307"/>
                    <a:pt x="6127266" y="782048"/>
                  </a:cubicBezTo>
                  <a:cubicBezTo>
                    <a:pt x="5937727" y="782789"/>
                    <a:pt x="5625748" y="797262"/>
                    <a:pt x="5476840" y="782048"/>
                  </a:cubicBezTo>
                  <a:cubicBezTo>
                    <a:pt x="5327932" y="766834"/>
                    <a:pt x="5226869" y="767864"/>
                    <a:pt x="5041055" y="782048"/>
                  </a:cubicBezTo>
                  <a:cubicBezTo>
                    <a:pt x="4855242" y="796232"/>
                    <a:pt x="4548663" y="809671"/>
                    <a:pt x="4390630" y="782048"/>
                  </a:cubicBezTo>
                  <a:cubicBezTo>
                    <a:pt x="4232598" y="754425"/>
                    <a:pt x="3785955" y="761701"/>
                    <a:pt x="3597111" y="782048"/>
                  </a:cubicBezTo>
                  <a:cubicBezTo>
                    <a:pt x="3408267" y="802395"/>
                    <a:pt x="3120384" y="751923"/>
                    <a:pt x="2946686" y="782048"/>
                  </a:cubicBezTo>
                  <a:cubicBezTo>
                    <a:pt x="2772988" y="812173"/>
                    <a:pt x="2556084" y="784059"/>
                    <a:pt x="2224714" y="782048"/>
                  </a:cubicBezTo>
                  <a:cubicBezTo>
                    <a:pt x="1893344" y="780037"/>
                    <a:pt x="1858726" y="793278"/>
                    <a:pt x="1645835" y="782048"/>
                  </a:cubicBezTo>
                  <a:cubicBezTo>
                    <a:pt x="1432944" y="770818"/>
                    <a:pt x="1245025" y="787260"/>
                    <a:pt x="923863" y="782048"/>
                  </a:cubicBezTo>
                  <a:cubicBezTo>
                    <a:pt x="602701" y="776836"/>
                    <a:pt x="374887" y="798974"/>
                    <a:pt x="130344" y="782048"/>
                  </a:cubicBezTo>
                  <a:cubicBezTo>
                    <a:pt x="53117" y="778931"/>
                    <a:pt x="-1487" y="717081"/>
                    <a:pt x="0" y="651704"/>
                  </a:cubicBezTo>
                  <a:cubicBezTo>
                    <a:pt x="-7879" y="432065"/>
                    <a:pt x="1353" y="331592"/>
                    <a:pt x="0" y="130344"/>
                  </a:cubicBezTo>
                  <a:close/>
                </a:path>
                <a:path w="7415367" h="782048" stroke="0" extrusionOk="0">
                  <a:moveTo>
                    <a:pt x="0" y="130344"/>
                  </a:moveTo>
                  <a:cubicBezTo>
                    <a:pt x="7014" y="60883"/>
                    <a:pt x="58018" y="-1955"/>
                    <a:pt x="130344" y="0"/>
                  </a:cubicBezTo>
                  <a:cubicBezTo>
                    <a:pt x="381913" y="-22410"/>
                    <a:pt x="432431" y="-234"/>
                    <a:pt x="637676" y="0"/>
                  </a:cubicBezTo>
                  <a:cubicBezTo>
                    <a:pt x="842921" y="234"/>
                    <a:pt x="945748" y="21750"/>
                    <a:pt x="1145008" y="0"/>
                  </a:cubicBezTo>
                  <a:cubicBezTo>
                    <a:pt x="1344268" y="-21750"/>
                    <a:pt x="1506860" y="30979"/>
                    <a:pt x="1866980" y="0"/>
                  </a:cubicBezTo>
                  <a:cubicBezTo>
                    <a:pt x="2227100" y="-30979"/>
                    <a:pt x="2346165" y="24559"/>
                    <a:pt x="2660499" y="0"/>
                  </a:cubicBezTo>
                  <a:cubicBezTo>
                    <a:pt x="2974833" y="-24559"/>
                    <a:pt x="3129901" y="25241"/>
                    <a:pt x="3310924" y="0"/>
                  </a:cubicBezTo>
                  <a:cubicBezTo>
                    <a:pt x="3491948" y="-25241"/>
                    <a:pt x="3661622" y="-20530"/>
                    <a:pt x="3889803" y="0"/>
                  </a:cubicBezTo>
                  <a:cubicBezTo>
                    <a:pt x="4117984" y="20530"/>
                    <a:pt x="4145105" y="-7494"/>
                    <a:pt x="4325588" y="0"/>
                  </a:cubicBezTo>
                  <a:cubicBezTo>
                    <a:pt x="4506071" y="7494"/>
                    <a:pt x="4734756" y="16262"/>
                    <a:pt x="4976013" y="0"/>
                  </a:cubicBezTo>
                  <a:cubicBezTo>
                    <a:pt x="5217270" y="-16262"/>
                    <a:pt x="5489322" y="-8082"/>
                    <a:pt x="5626438" y="0"/>
                  </a:cubicBezTo>
                  <a:cubicBezTo>
                    <a:pt x="5763555" y="8082"/>
                    <a:pt x="6016487" y="24936"/>
                    <a:pt x="6133770" y="0"/>
                  </a:cubicBezTo>
                  <a:cubicBezTo>
                    <a:pt x="6251053" y="-24936"/>
                    <a:pt x="6421991" y="-16691"/>
                    <a:pt x="6569555" y="0"/>
                  </a:cubicBezTo>
                  <a:cubicBezTo>
                    <a:pt x="6717119" y="16691"/>
                    <a:pt x="6969696" y="26357"/>
                    <a:pt x="7285023" y="0"/>
                  </a:cubicBezTo>
                  <a:cubicBezTo>
                    <a:pt x="7342483" y="3376"/>
                    <a:pt x="7400557" y="65542"/>
                    <a:pt x="7415367" y="130344"/>
                  </a:cubicBezTo>
                  <a:cubicBezTo>
                    <a:pt x="7401832" y="269180"/>
                    <a:pt x="7398439" y="415012"/>
                    <a:pt x="7415367" y="651704"/>
                  </a:cubicBezTo>
                  <a:cubicBezTo>
                    <a:pt x="7422794" y="727012"/>
                    <a:pt x="7363669" y="779353"/>
                    <a:pt x="7285023" y="782048"/>
                  </a:cubicBezTo>
                  <a:cubicBezTo>
                    <a:pt x="7046986" y="787454"/>
                    <a:pt x="6830041" y="800874"/>
                    <a:pt x="6706144" y="782048"/>
                  </a:cubicBezTo>
                  <a:cubicBezTo>
                    <a:pt x="6582247" y="763222"/>
                    <a:pt x="6189793" y="771545"/>
                    <a:pt x="5984172" y="782048"/>
                  </a:cubicBezTo>
                  <a:cubicBezTo>
                    <a:pt x="5778551" y="792551"/>
                    <a:pt x="5551075" y="787430"/>
                    <a:pt x="5190653" y="782048"/>
                  </a:cubicBezTo>
                  <a:cubicBezTo>
                    <a:pt x="4830231" y="776666"/>
                    <a:pt x="4832864" y="785591"/>
                    <a:pt x="4683322" y="782048"/>
                  </a:cubicBezTo>
                  <a:cubicBezTo>
                    <a:pt x="4533780" y="778505"/>
                    <a:pt x="4280367" y="774855"/>
                    <a:pt x="3961349" y="782048"/>
                  </a:cubicBezTo>
                  <a:cubicBezTo>
                    <a:pt x="3642331" y="789241"/>
                    <a:pt x="3678383" y="777435"/>
                    <a:pt x="3525564" y="782048"/>
                  </a:cubicBezTo>
                  <a:cubicBezTo>
                    <a:pt x="3372745" y="786661"/>
                    <a:pt x="2983223" y="749205"/>
                    <a:pt x="2732045" y="782048"/>
                  </a:cubicBezTo>
                  <a:cubicBezTo>
                    <a:pt x="2480867" y="814891"/>
                    <a:pt x="2246478" y="810309"/>
                    <a:pt x="2081620" y="782048"/>
                  </a:cubicBezTo>
                  <a:cubicBezTo>
                    <a:pt x="1916763" y="753787"/>
                    <a:pt x="1552616" y="779799"/>
                    <a:pt x="1359648" y="782048"/>
                  </a:cubicBezTo>
                  <a:cubicBezTo>
                    <a:pt x="1166680" y="784297"/>
                    <a:pt x="946515" y="763154"/>
                    <a:pt x="780769" y="782048"/>
                  </a:cubicBezTo>
                  <a:cubicBezTo>
                    <a:pt x="615023" y="800942"/>
                    <a:pt x="360029" y="788871"/>
                    <a:pt x="130344" y="782048"/>
                  </a:cubicBezTo>
                  <a:cubicBezTo>
                    <a:pt x="54357" y="774728"/>
                    <a:pt x="-14682" y="729974"/>
                    <a:pt x="0" y="651704"/>
                  </a:cubicBezTo>
                  <a:cubicBezTo>
                    <a:pt x="14618" y="512014"/>
                    <a:pt x="22745" y="250843"/>
                    <a:pt x="0" y="130344"/>
                  </a:cubicBezTo>
                  <a:close/>
                </a:path>
              </a:pathLst>
            </a:custGeom>
            <a:ln w="38100">
              <a:no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681E7C0F-E09A-45A5-973E-96C7223A23B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 b="9709"/>
            <a:stretch/>
          </p:blipFill>
          <p:spPr>
            <a:xfrm>
              <a:off x="698495" y="1457368"/>
              <a:ext cx="7265096" cy="694128"/>
            </a:xfrm>
            <a:prstGeom prst="rect">
              <a:avLst/>
            </a:prstGeom>
          </p:spPr>
        </p:pic>
      </p:grpSp>
      <p:grpSp>
        <p:nvGrpSpPr>
          <p:cNvPr id="36" name="Group 35">
            <a:extLst>
              <a:ext uri="{FF2B5EF4-FFF2-40B4-BE49-F238E27FC236}">
                <a16:creationId xmlns:a16="http://schemas.microsoft.com/office/drawing/2014/main" id="{E34CAB83-B5EC-41A1-B84E-D67870BE2FC6}"/>
              </a:ext>
            </a:extLst>
          </p:cNvPr>
          <p:cNvGrpSpPr/>
          <p:nvPr/>
        </p:nvGrpSpPr>
        <p:grpSpPr>
          <a:xfrm>
            <a:off x="-96347" y="-40229"/>
            <a:ext cx="3051563" cy="3102126"/>
            <a:chOff x="8385468" y="565881"/>
            <a:chExt cx="3345010" cy="3345010"/>
          </a:xfrm>
        </p:grpSpPr>
        <p:pic>
          <p:nvPicPr>
            <p:cNvPr id="37" name="Picture 2" descr="Hình ảnh Khung ảnh Màu Vàng PNG Miễn Phí Tải Về - Lovepik">
              <a:extLst>
                <a:ext uri="{FF2B5EF4-FFF2-40B4-BE49-F238E27FC236}">
                  <a16:creationId xmlns:a16="http://schemas.microsoft.com/office/drawing/2014/main" id="{53328563-BAB0-40FA-9F4F-50195DBCB4F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6ECEAD53-B351-4661-81AF-571D8285D4A9}"/>
                </a:ext>
              </a:extLst>
            </p:cNvPr>
            <p:cNvSpPr txBox="1"/>
            <p:nvPr/>
          </p:nvSpPr>
          <p:spPr>
            <a:xfrm>
              <a:off x="9088866" y="1563372"/>
              <a:ext cx="1938213" cy="16925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00B050"/>
                  </a:solidFill>
                  <a:effectLst/>
                  <a:uLnTx/>
                  <a:uFillTx/>
                  <a:latin typeface="Calibri" panose="020F0502020204030204"/>
                  <a:ea typeface="+mn-ea"/>
                  <a:cs typeface="+mn-cs"/>
                </a:rPr>
                <a:t>ôi trường trên mặt đất – không khí. </a:t>
              </a:r>
              <a:endPar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84B2A44-E132-44AC-9A2B-499C4C888930}"/>
              </a:ext>
            </a:extLst>
          </p:cNvPr>
          <p:cNvGrpSpPr/>
          <p:nvPr/>
        </p:nvGrpSpPr>
        <p:grpSpPr>
          <a:xfrm>
            <a:off x="2034827" y="1201279"/>
            <a:ext cx="3051563" cy="3102126"/>
            <a:chOff x="8372013" y="535462"/>
            <a:chExt cx="3345010" cy="3345010"/>
          </a:xfrm>
        </p:grpSpPr>
        <p:pic>
          <p:nvPicPr>
            <p:cNvPr id="40" name="Picture 2" descr="Hình ảnh Khung ảnh Màu Vàng PNG Miễn Phí Tải Về - Lovepik">
              <a:extLst>
                <a:ext uri="{FF2B5EF4-FFF2-40B4-BE49-F238E27FC236}">
                  <a16:creationId xmlns:a16="http://schemas.microsoft.com/office/drawing/2014/main" id="{D8F37ACB-15FD-4048-8D23-1729018F979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72013" y="535462"/>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2507B41A-CF40-4602-9C16-F5F608017EEB}"/>
                </a:ext>
              </a:extLst>
            </p:cNvPr>
            <p:cNvSpPr txBox="1"/>
            <p:nvPr/>
          </p:nvSpPr>
          <p:spPr>
            <a:xfrm>
              <a:off x="9088866" y="1877781"/>
              <a:ext cx="1938213" cy="896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0070C0"/>
                  </a:solidFill>
                  <a:effectLst/>
                  <a:uLnTx/>
                  <a:uFillTx/>
                  <a:latin typeface="Calibri" panose="020F0502020204030204"/>
                  <a:ea typeface="+mn-ea"/>
                  <a:cs typeface="+mn-cs"/>
                </a:rPr>
                <a:t>ôi trường t</a:t>
              </a: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rong </a:t>
              </a:r>
              <a:r>
                <a:rPr kumimoji="0" lang="vi-VN" sz="2400" b="1" i="0" u="none" strike="noStrike" kern="1200" cap="none" spc="0" normalizeH="0" baseline="0" noProof="0">
                  <a:ln>
                    <a:noFill/>
                  </a:ln>
                  <a:solidFill>
                    <a:srgbClr val="0070C0"/>
                  </a:solidFill>
                  <a:effectLst/>
                  <a:uLnTx/>
                  <a:uFillTx/>
                  <a:latin typeface="Calibri" panose="020F0502020204030204"/>
                  <a:ea typeface="+mn-ea"/>
                  <a:cs typeface="+mn-cs"/>
                </a:rPr>
                <a:t>đất</a:t>
              </a:r>
              <a:endPar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43212F44-D6F2-483D-B5CB-1E0C3910A038}"/>
              </a:ext>
            </a:extLst>
          </p:cNvPr>
          <p:cNvGrpSpPr/>
          <p:nvPr/>
        </p:nvGrpSpPr>
        <p:grpSpPr>
          <a:xfrm>
            <a:off x="7062491" y="2446131"/>
            <a:ext cx="3051563" cy="3102126"/>
            <a:chOff x="8385468" y="565881"/>
            <a:chExt cx="3345010" cy="3345010"/>
          </a:xfrm>
        </p:grpSpPr>
        <p:pic>
          <p:nvPicPr>
            <p:cNvPr id="43" name="Picture 2" descr="Hình ảnh Khung ảnh Màu Vàng PNG Miễn Phí Tải Về - Lovepik">
              <a:extLst>
                <a:ext uri="{FF2B5EF4-FFF2-40B4-BE49-F238E27FC236}">
                  <a16:creationId xmlns:a16="http://schemas.microsoft.com/office/drawing/2014/main" id="{B9E75A65-0D1B-484D-A4FA-8C9995D3770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36C2EDC2-4CB3-407C-B4C0-89CBBBA9314D}"/>
                </a:ext>
              </a:extLst>
            </p:cNvPr>
            <p:cNvSpPr txBox="1"/>
            <p:nvPr/>
          </p:nvSpPr>
          <p:spPr>
            <a:xfrm>
              <a:off x="9088866" y="1877781"/>
              <a:ext cx="1938213" cy="896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2"/>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chemeClr val="accent2"/>
                  </a:solidFill>
                  <a:effectLst/>
                  <a:uLnTx/>
                  <a:uFillTx/>
                  <a:latin typeface="Calibri" panose="020F0502020204030204"/>
                  <a:ea typeface="+mn-ea"/>
                  <a:cs typeface="+mn-cs"/>
                </a:rPr>
                <a:t>ôi trường </a:t>
              </a:r>
              <a:r>
                <a:rPr kumimoji="0" lang="en-US" sz="2400" b="1" i="0" u="none" strike="noStrike" kern="1200" cap="none" spc="0" normalizeH="0" baseline="0" noProof="0">
                  <a:ln>
                    <a:noFill/>
                  </a:ln>
                  <a:solidFill>
                    <a:schemeClr val="accent2"/>
                  </a:solidFill>
                  <a:effectLst/>
                  <a:uLnTx/>
                  <a:uFillTx/>
                  <a:latin typeface="Calibri" panose="020F0502020204030204"/>
                  <a:ea typeface="+mn-ea"/>
                  <a:cs typeface="+mn-cs"/>
                </a:rPr>
                <a:t>nước</a:t>
              </a:r>
              <a:endParaRPr kumimoji="0" lang="en-US" sz="1200" b="0" i="0" u="none" strike="noStrike" kern="1200" cap="none" spc="0" normalizeH="0" baseline="0" noProof="0">
                <a:ln>
                  <a:noFill/>
                </a:ln>
                <a:solidFill>
                  <a:schemeClr val="accent2"/>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D31602DC-8085-41EE-8A6B-0F0D6C1C54A8}"/>
              </a:ext>
            </a:extLst>
          </p:cNvPr>
          <p:cNvGrpSpPr/>
          <p:nvPr/>
        </p:nvGrpSpPr>
        <p:grpSpPr>
          <a:xfrm>
            <a:off x="9366516" y="3702086"/>
            <a:ext cx="3051563" cy="3102126"/>
            <a:chOff x="8385468" y="565881"/>
            <a:chExt cx="3345010" cy="3345010"/>
          </a:xfrm>
        </p:grpSpPr>
        <p:pic>
          <p:nvPicPr>
            <p:cNvPr id="46" name="Picture 2" descr="Hình ảnh Khung ảnh Màu Vàng PNG Miễn Phí Tải Về - Lovepik">
              <a:extLst>
                <a:ext uri="{FF2B5EF4-FFF2-40B4-BE49-F238E27FC236}">
                  <a16:creationId xmlns:a16="http://schemas.microsoft.com/office/drawing/2014/main" id="{07D2AFB5-564F-4B70-9673-3751CE8E7C1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0A7D41EE-E03E-4E65-B819-7DC4AE1AE849}"/>
                </a:ext>
              </a:extLst>
            </p:cNvPr>
            <p:cNvSpPr txBox="1"/>
            <p:nvPr/>
          </p:nvSpPr>
          <p:spPr>
            <a:xfrm>
              <a:off x="9088866" y="1877781"/>
              <a:ext cx="1938213" cy="896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7030A0"/>
                  </a:solidFill>
                  <a:effectLst/>
                  <a:uLnTx/>
                  <a:uFillTx/>
                  <a:latin typeface="Calibri" panose="020F0502020204030204"/>
                  <a:ea typeface="+mn-ea"/>
                  <a:cs typeface="+mn-cs"/>
                </a:rPr>
                <a:t>ôi trường </a:t>
              </a:r>
              <a:r>
                <a:rPr kumimoji="0" lang="en-US" sz="2400" b="1" i="0" u="none" strike="noStrike" kern="1200" cap="none" spc="0" normalizeH="0" baseline="0" noProof="0">
                  <a:ln>
                    <a:noFill/>
                  </a:ln>
                  <a:solidFill>
                    <a:srgbClr val="7030A0"/>
                  </a:solidFill>
                  <a:effectLst/>
                  <a:uLnTx/>
                  <a:uFillTx/>
                  <a:latin typeface="Calibri" panose="020F0502020204030204"/>
                  <a:ea typeface="+mn-ea"/>
                  <a:cs typeface="+mn-cs"/>
                </a:rPr>
                <a:t>sinh vật</a:t>
              </a:r>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grpSp>
      <p:grpSp>
        <p:nvGrpSpPr>
          <p:cNvPr id="48" name="Group 47">
            <a:extLst>
              <a:ext uri="{FF2B5EF4-FFF2-40B4-BE49-F238E27FC236}">
                <a16:creationId xmlns:a16="http://schemas.microsoft.com/office/drawing/2014/main" id="{D82D728E-926B-4A73-8627-E6296EC945FF}"/>
              </a:ext>
            </a:extLst>
          </p:cNvPr>
          <p:cNvGrpSpPr/>
          <p:nvPr/>
        </p:nvGrpSpPr>
        <p:grpSpPr>
          <a:xfrm>
            <a:off x="2336295" y="5454952"/>
            <a:ext cx="7415367" cy="782048"/>
            <a:chOff x="909516" y="4085695"/>
            <a:chExt cx="7415367" cy="782048"/>
          </a:xfrm>
        </p:grpSpPr>
        <p:sp>
          <p:nvSpPr>
            <p:cNvPr id="49" name="Hình chữ nhật: Góc Tròn 12">
              <a:extLst>
                <a:ext uri="{FF2B5EF4-FFF2-40B4-BE49-F238E27FC236}">
                  <a16:creationId xmlns:a16="http://schemas.microsoft.com/office/drawing/2014/main" id="{AB672E0D-E99B-497E-B2BC-E6163F8F0B9C}"/>
                </a:ext>
              </a:extLst>
            </p:cNvPr>
            <p:cNvSpPr/>
            <p:nvPr/>
          </p:nvSpPr>
          <p:spPr>
            <a:xfrm>
              <a:off x="909516" y="4085695"/>
              <a:ext cx="7415367" cy="782048"/>
            </a:xfrm>
            <a:custGeom>
              <a:avLst/>
              <a:gdLst>
                <a:gd name="connsiteX0" fmla="*/ 0 w 7415367"/>
                <a:gd name="connsiteY0" fmla="*/ 130344 h 782048"/>
                <a:gd name="connsiteX1" fmla="*/ 130344 w 7415367"/>
                <a:gd name="connsiteY1" fmla="*/ 0 h 782048"/>
                <a:gd name="connsiteX2" fmla="*/ 637676 w 7415367"/>
                <a:gd name="connsiteY2" fmla="*/ 0 h 782048"/>
                <a:gd name="connsiteX3" fmla="*/ 1145008 w 7415367"/>
                <a:gd name="connsiteY3" fmla="*/ 0 h 782048"/>
                <a:gd name="connsiteX4" fmla="*/ 1938527 w 7415367"/>
                <a:gd name="connsiteY4" fmla="*/ 0 h 782048"/>
                <a:gd name="connsiteX5" fmla="*/ 2374312 w 7415367"/>
                <a:gd name="connsiteY5" fmla="*/ 0 h 782048"/>
                <a:gd name="connsiteX6" fmla="*/ 2881643 w 7415367"/>
                <a:gd name="connsiteY6" fmla="*/ 0 h 782048"/>
                <a:gd name="connsiteX7" fmla="*/ 3317428 w 7415367"/>
                <a:gd name="connsiteY7" fmla="*/ 0 h 782048"/>
                <a:gd name="connsiteX8" fmla="*/ 4039400 w 7415367"/>
                <a:gd name="connsiteY8" fmla="*/ 0 h 782048"/>
                <a:gd name="connsiteX9" fmla="*/ 4832919 w 7415367"/>
                <a:gd name="connsiteY9" fmla="*/ 0 h 782048"/>
                <a:gd name="connsiteX10" fmla="*/ 5268704 w 7415367"/>
                <a:gd name="connsiteY10" fmla="*/ 0 h 782048"/>
                <a:gd name="connsiteX11" fmla="*/ 5776036 w 7415367"/>
                <a:gd name="connsiteY11" fmla="*/ 0 h 782048"/>
                <a:gd name="connsiteX12" fmla="*/ 6498008 w 7415367"/>
                <a:gd name="connsiteY12" fmla="*/ 0 h 782048"/>
                <a:gd name="connsiteX13" fmla="*/ 7285023 w 7415367"/>
                <a:gd name="connsiteY13" fmla="*/ 0 h 782048"/>
                <a:gd name="connsiteX14" fmla="*/ 7415367 w 7415367"/>
                <a:gd name="connsiteY14" fmla="*/ 130344 h 782048"/>
                <a:gd name="connsiteX15" fmla="*/ 7415367 w 7415367"/>
                <a:gd name="connsiteY15" fmla="*/ 651704 h 782048"/>
                <a:gd name="connsiteX16" fmla="*/ 7285023 w 7415367"/>
                <a:gd name="connsiteY16" fmla="*/ 782048 h 782048"/>
                <a:gd name="connsiteX17" fmla="*/ 6634598 w 7415367"/>
                <a:gd name="connsiteY17" fmla="*/ 782048 h 782048"/>
                <a:gd name="connsiteX18" fmla="*/ 6127266 w 7415367"/>
                <a:gd name="connsiteY18" fmla="*/ 782048 h 782048"/>
                <a:gd name="connsiteX19" fmla="*/ 5476840 w 7415367"/>
                <a:gd name="connsiteY19" fmla="*/ 782048 h 782048"/>
                <a:gd name="connsiteX20" fmla="*/ 5041055 w 7415367"/>
                <a:gd name="connsiteY20" fmla="*/ 782048 h 782048"/>
                <a:gd name="connsiteX21" fmla="*/ 4390630 w 7415367"/>
                <a:gd name="connsiteY21" fmla="*/ 782048 h 782048"/>
                <a:gd name="connsiteX22" fmla="*/ 3597111 w 7415367"/>
                <a:gd name="connsiteY22" fmla="*/ 782048 h 782048"/>
                <a:gd name="connsiteX23" fmla="*/ 2946686 w 7415367"/>
                <a:gd name="connsiteY23" fmla="*/ 782048 h 782048"/>
                <a:gd name="connsiteX24" fmla="*/ 2224714 w 7415367"/>
                <a:gd name="connsiteY24" fmla="*/ 782048 h 782048"/>
                <a:gd name="connsiteX25" fmla="*/ 1645835 w 7415367"/>
                <a:gd name="connsiteY25" fmla="*/ 782048 h 782048"/>
                <a:gd name="connsiteX26" fmla="*/ 923863 w 7415367"/>
                <a:gd name="connsiteY26" fmla="*/ 782048 h 782048"/>
                <a:gd name="connsiteX27" fmla="*/ 130344 w 7415367"/>
                <a:gd name="connsiteY27" fmla="*/ 782048 h 782048"/>
                <a:gd name="connsiteX28" fmla="*/ 0 w 7415367"/>
                <a:gd name="connsiteY28" fmla="*/ 651704 h 782048"/>
                <a:gd name="connsiteX29" fmla="*/ 0 w 7415367"/>
                <a:gd name="connsiteY29" fmla="*/ 130344 h 78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15367" h="782048" fill="none" extrusionOk="0">
                  <a:moveTo>
                    <a:pt x="0" y="130344"/>
                  </a:moveTo>
                  <a:cubicBezTo>
                    <a:pt x="1968" y="58985"/>
                    <a:pt x="46466" y="12493"/>
                    <a:pt x="130344" y="0"/>
                  </a:cubicBezTo>
                  <a:cubicBezTo>
                    <a:pt x="286045" y="-2274"/>
                    <a:pt x="488221" y="-18101"/>
                    <a:pt x="637676" y="0"/>
                  </a:cubicBezTo>
                  <a:cubicBezTo>
                    <a:pt x="787131" y="18101"/>
                    <a:pt x="918993" y="12598"/>
                    <a:pt x="1145008" y="0"/>
                  </a:cubicBezTo>
                  <a:cubicBezTo>
                    <a:pt x="1371023" y="-12598"/>
                    <a:pt x="1559878" y="34679"/>
                    <a:pt x="1938527" y="0"/>
                  </a:cubicBezTo>
                  <a:cubicBezTo>
                    <a:pt x="2317176" y="-34679"/>
                    <a:pt x="2284024" y="7609"/>
                    <a:pt x="2374312" y="0"/>
                  </a:cubicBezTo>
                  <a:cubicBezTo>
                    <a:pt x="2464601" y="-7609"/>
                    <a:pt x="2756606" y="-18985"/>
                    <a:pt x="2881643" y="0"/>
                  </a:cubicBezTo>
                  <a:cubicBezTo>
                    <a:pt x="3006680" y="18985"/>
                    <a:pt x="3111538" y="-14430"/>
                    <a:pt x="3317428" y="0"/>
                  </a:cubicBezTo>
                  <a:cubicBezTo>
                    <a:pt x="3523318" y="14430"/>
                    <a:pt x="3861944" y="3936"/>
                    <a:pt x="4039400" y="0"/>
                  </a:cubicBezTo>
                  <a:cubicBezTo>
                    <a:pt x="4216856" y="-3936"/>
                    <a:pt x="4436391" y="28189"/>
                    <a:pt x="4832919" y="0"/>
                  </a:cubicBezTo>
                  <a:cubicBezTo>
                    <a:pt x="5229447" y="-28189"/>
                    <a:pt x="5129422" y="-313"/>
                    <a:pt x="5268704" y="0"/>
                  </a:cubicBezTo>
                  <a:cubicBezTo>
                    <a:pt x="5407986" y="313"/>
                    <a:pt x="5546496" y="12087"/>
                    <a:pt x="5776036" y="0"/>
                  </a:cubicBezTo>
                  <a:cubicBezTo>
                    <a:pt x="6005576" y="-12087"/>
                    <a:pt x="6328324" y="-23829"/>
                    <a:pt x="6498008" y="0"/>
                  </a:cubicBezTo>
                  <a:cubicBezTo>
                    <a:pt x="6667692" y="23829"/>
                    <a:pt x="6943259" y="-31274"/>
                    <a:pt x="7285023" y="0"/>
                  </a:cubicBezTo>
                  <a:cubicBezTo>
                    <a:pt x="7358699" y="-1781"/>
                    <a:pt x="7419370" y="44835"/>
                    <a:pt x="7415367" y="130344"/>
                  </a:cubicBezTo>
                  <a:cubicBezTo>
                    <a:pt x="7407250" y="329285"/>
                    <a:pt x="7421889" y="494322"/>
                    <a:pt x="7415367" y="651704"/>
                  </a:cubicBezTo>
                  <a:cubicBezTo>
                    <a:pt x="7420621" y="722601"/>
                    <a:pt x="7348607" y="770079"/>
                    <a:pt x="7285023" y="782048"/>
                  </a:cubicBezTo>
                  <a:cubicBezTo>
                    <a:pt x="6973949" y="787850"/>
                    <a:pt x="6933598" y="787947"/>
                    <a:pt x="6634598" y="782048"/>
                  </a:cubicBezTo>
                  <a:cubicBezTo>
                    <a:pt x="6335598" y="776149"/>
                    <a:pt x="6316805" y="781307"/>
                    <a:pt x="6127266" y="782048"/>
                  </a:cubicBezTo>
                  <a:cubicBezTo>
                    <a:pt x="5937727" y="782789"/>
                    <a:pt x="5625748" y="797262"/>
                    <a:pt x="5476840" y="782048"/>
                  </a:cubicBezTo>
                  <a:cubicBezTo>
                    <a:pt x="5327932" y="766834"/>
                    <a:pt x="5226869" y="767864"/>
                    <a:pt x="5041055" y="782048"/>
                  </a:cubicBezTo>
                  <a:cubicBezTo>
                    <a:pt x="4855242" y="796232"/>
                    <a:pt x="4548663" y="809671"/>
                    <a:pt x="4390630" y="782048"/>
                  </a:cubicBezTo>
                  <a:cubicBezTo>
                    <a:pt x="4232598" y="754425"/>
                    <a:pt x="3785955" y="761701"/>
                    <a:pt x="3597111" y="782048"/>
                  </a:cubicBezTo>
                  <a:cubicBezTo>
                    <a:pt x="3408267" y="802395"/>
                    <a:pt x="3120384" y="751923"/>
                    <a:pt x="2946686" y="782048"/>
                  </a:cubicBezTo>
                  <a:cubicBezTo>
                    <a:pt x="2772988" y="812173"/>
                    <a:pt x="2556084" y="784059"/>
                    <a:pt x="2224714" y="782048"/>
                  </a:cubicBezTo>
                  <a:cubicBezTo>
                    <a:pt x="1893344" y="780037"/>
                    <a:pt x="1858726" y="793278"/>
                    <a:pt x="1645835" y="782048"/>
                  </a:cubicBezTo>
                  <a:cubicBezTo>
                    <a:pt x="1432944" y="770818"/>
                    <a:pt x="1245025" y="787260"/>
                    <a:pt x="923863" y="782048"/>
                  </a:cubicBezTo>
                  <a:cubicBezTo>
                    <a:pt x="602701" y="776836"/>
                    <a:pt x="374887" y="798974"/>
                    <a:pt x="130344" y="782048"/>
                  </a:cubicBezTo>
                  <a:cubicBezTo>
                    <a:pt x="53117" y="778931"/>
                    <a:pt x="-1487" y="717081"/>
                    <a:pt x="0" y="651704"/>
                  </a:cubicBezTo>
                  <a:cubicBezTo>
                    <a:pt x="-7879" y="432065"/>
                    <a:pt x="1353" y="331592"/>
                    <a:pt x="0" y="130344"/>
                  </a:cubicBezTo>
                  <a:close/>
                </a:path>
                <a:path w="7415367" h="782048" stroke="0" extrusionOk="0">
                  <a:moveTo>
                    <a:pt x="0" y="130344"/>
                  </a:moveTo>
                  <a:cubicBezTo>
                    <a:pt x="7014" y="60883"/>
                    <a:pt x="58018" y="-1955"/>
                    <a:pt x="130344" y="0"/>
                  </a:cubicBezTo>
                  <a:cubicBezTo>
                    <a:pt x="381913" y="-22410"/>
                    <a:pt x="432431" y="-234"/>
                    <a:pt x="637676" y="0"/>
                  </a:cubicBezTo>
                  <a:cubicBezTo>
                    <a:pt x="842921" y="234"/>
                    <a:pt x="945748" y="21750"/>
                    <a:pt x="1145008" y="0"/>
                  </a:cubicBezTo>
                  <a:cubicBezTo>
                    <a:pt x="1344268" y="-21750"/>
                    <a:pt x="1506860" y="30979"/>
                    <a:pt x="1866980" y="0"/>
                  </a:cubicBezTo>
                  <a:cubicBezTo>
                    <a:pt x="2227100" y="-30979"/>
                    <a:pt x="2346165" y="24559"/>
                    <a:pt x="2660499" y="0"/>
                  </a:cubicBezTo>
                  <a:cubicBezTo>
                    <a:pt x="2974833" y="-24559"/>
                    <a:pt x="3129901" y="25241"/>
                    <a:pt x="3310924" y="0"/>
                  </a:cubicBezTo>
                  <a:cubicBezTo>
                    <a:pt x="3491948" y="-25241"/>
                    <a:pt x="3661622" y="-20530"/>
                    <a:pt x="3889803" y="0"/>
                  </a:cubicBezTo>
                  <a:cubicBezTo>
                    <a:pt x="4117984" y="20530"/>
                    <a:pt x="4145105" y="-7494"/>
                    <a:pt x="4325588" y="0"/>
                  </a:cubicBezTo>
                  <a:cubicBezTo>
                    <a:pt x="4506071" y="7494"/>
                    <a:pt x="4734756" y="16262"/>
                    <a:pt x="4976013" y="0"/>
                  </a:cubicBezTo>
                  <a:cubicBezTo>
                    <a:pt x="5217270" y="-16262"/>
                    <a:pt x="5489322" y="-8082"/>
                    <a:pt x="5626438" y="0"/>
                  </a:cubicBezTo>
                  <a:cubicBezTo>
                    <a:pt x="5763555" y="8082"/>
                    <a:pt x="6016487" y="24936"/>
                    <a:pt x="6133770" y="0"/>
                  </a:cubicBezTo>
                  <a:cubicBezTo>
                    <a:pt x="6251053" y="-24936"/>
                    <a:pt x="6421991" y="-16691"/>
                    <a:pt x="6569555" y="0"/>
                  </a:cubicBezTo>
                  <a:cubicBezTo>
                    <a:pt x="6717119" y="16691"/>
                    <a:pt x="6969696" y="26357"/>
                    <a:pt x="7285023" y="0"/>
                  </a:cubicBezTo>
                  <a:cubicBezTo>
                    <a:pt x="7342483" y="3376"/>
                    <a:pt x="7400557" y="65542"/>
                    <a:pt x="7415367" y="130344"/>
                  </a:cubicBezTo>
                  <a:cubicBezTo>
                    <a:pt x="7401832" y="269180"/>
                    <a:pt x="7398439" y="415012"/>
                    <a:pt x="7415367" y="651704"/>
                  </a:cubicBezTo>
                  <a:cubicBezTo>
                    <a:pt x="7422794" y="727012"/>
                    <a:pt x="7363669" y="779353"/>
                    <a:pt x="7285023" y="782048"/>
                  </a:cubicBezTo>
                  <a:cubicBezTo>
                    <a:pt x="7046986" y="787454"/>
                    <a:pt x="6830041" y="800874"/>
                    <a:pt x="6706144" y="782048"/>
                  </a:cubicBezTo>
                  <a:cubicBezTo>
                    <a:pt x="6582247" y="763222"/>
                    <a:pt x="6189793" y="771545"/>
                    <a:pt x="5984172" y="782048"/>
                  </a:cubicBezTo>
                  <a:cubicBezTo>
                    <a:pt x="5778551" y="792551"/>
                    <a:pt x="5551075" y="787430"/>
                    <a:pt x="5190653" y="782048"/>
                  </a:cubicBezTo>
                  <a:cubicBezTo>
                    <a:pt x="4830231" y="776666"/>
                    <a:pt x="4832864" y="785591"/>
                    <a:pt x="4683322" y="782048"/>
                  </a:cubicBezTo>
                  <a:cubicBezTo>
                    <a:pt x="4533780" y="778505"/>
                    <a:pt x="4280367" y="774855"/>
                    <a:pt x="3961349" y="782048"/>
                  </a:cubicBezTo>
                  <a:cubicBezTo>
                    <a:pt x="3642331" y="789241"/>
                    <a:pt x="3678383" y="777435"/>
                    <a:pt x="3525564" y="782048"/>
                  </a:cubicBezTo>
                  <a:cubicBezTo>
                    <a:pt x="3372745" y="786661"/>
                    <a:pt x="2983223" y="749205"/>
                    <a:pt x="2732045" y="782048"/>
                  </a:cubicBezTo>
                  <a:cubicBezTo>
                    <a:pt x="2480867" y="814891"/>
                    <a:pt x="2246478" y="810309"/>
                    <a:pt x="2081620" y="782048"/>
                  </a:cubicBezTo>
                  <a:cubicBezTo>
                    <a:pt x="1916763" y="753787"/>
                    <a:pt x="1552616" y="779799"/>
                    <a:pt x="1359648" y="782048"/>
                  </a:cubicBezTo>
                  <a:cubicBezTo>
                    <a:pt x="1166680" y="784297"/>
                    <a:pt x="946515" y="763154"/>
                    <a:pt x="780769" y="782048"/>
                  </a:cubicBezTo>
                  <a:cubicBezTo>
                    <a:pt x="615023" y="800942"/>
                    <a:pt x="360029" y="788871"/>
                    <a:pt x="130344" y="782048"/>
                  </a:cubicBezTo>
                  <a:cubicBezTo>
                    <a:pt x="54357" y="774728"/>
                    <a:pt x="-14682" y="729974"/>
                    <a:pt x="0" y="651704"/>
                  </a:cubicBezTo>
                  <a:cubicBezTo>
                    <a:pt x="14618" y="512014"/>
                    <a:pt x="22745" y="250843"/>
                    <a:pt x="0" y="130344"/>
                  </a:cubicBezTo>
                  <a:close/>
                </a:path>
              </a:pathLst>
            </a:custGeom>
            <a:ln w="38100">
              <a:no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0" name="Picture 49">
              <a:extLst>
                <a:ext uri="{FF2B5EF4-FFF2-40B4-BE49-F238E27FC236}">
                  <a16:creationId xmlns:a16="http://schemas.microsoft.com/office/drawing/2014/main" id="{85B37F28-4FC0-4551-A2A6-7BAADDC0748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1" r="3569" b="10646"/>
            <a:stretch/>
          </p:blipFill>
          <p:spPr>
            <a:xfrm>
              <a:off x="953052" y="4104290"/>
              <a:ext cx="7265097" cy="731849"/>
            </a:xfrm>
            <a:prstGeom prst="rect">
              <a:avLst/>
            </a:prstGeom>
          </p:spPr>
        </p:pic>
      </p:grpSp>
    </p:spTree>
    <p:extLst>
      <p:ext uri="{BB962C8B-B14F-4D97-AF65-F5344CB8AC3E}">
        <p14:creationId xmlns:p14="http://schemas.microsoft.com/office/powerpoint/2010/main" val="1888720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10" name="Picture 18">
            <a:extLst>
              <a:ext uri="{FF2B5EF4-FFF2-40B4-BE49-F238E27FC236}">
                <a16:creationId xmlns:a16="http://schemas.microsoft.com/office/drawing/2014/main" id="{D1BC7DB3-D057-332C-8DF2-24B2DE1FF7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64614" y="387788"/>
            <a:ext cx="1841343" cy="1404024"/>
          </a:xfrm>
          <a:prstGeom prst="rect">
            <a:avLst/>
          </a:prstGeom>
        </p:spPr>
      </p:pic>
      <p:pic>
        <p:nvPicPr>
          <p:cNvPr id="14" name="Picture 20">
            <a:extLst>
              <a:ext uri="{FF2B5EF4-FFF2-40B4-BE49-F238E27FC236}">
                <a16:creationId xmlns:a16="http://schemas.microsoft.com/office/drawing/2014/main" id="{D1C7756D-4D49-33F5-4518-5C22B5C4E9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51731">
            <a:off x="518446" y="480045"/>
            <a:ext cx="1804843" cy="1376193"/>
          </a:xfrm>
          <a:prstGeom prst="rect">
            <a:avLst/>
          </a:prstGeom>
        </p:spPr>
      </p:pic>
      <p:pic>
        <p:nvPicPr>
          <p:cNvPr id="26" name="Picture 4">
            <a:extLst>
              <a:ext uri="{FF2B5EF4-FFF2-40B4-BE49-F238E27FC236}">
                <a16:creationId xmlns:a16="http://schemas.microsoft.com/office/drawing/2014/main" id="{0DA31153-6C1A-B656-3AC7-8D8F26CE50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13766" y="470425"/>
            <a:ext cx="973764" cy="995484"/>
          </a:xfrm>
          <a:prstGeom prst="rect">
            <a:avLst/>
          </a:prstGeom>
        </p:spPr>
      </p:pic>
      <p:pic>
        <p:nvPicPr>
          <p:cNvPr id="16" name="Picture 15">
            <a:extLst>
              <a:ext uri="{FF2B5EF4-FFF2-40B4-BE49-F238E27FC236}">
                <a16:creationId xmlns:a16="http://schemas.microsoft.com/office/drawing/2014/main" id="{EA760394-ACBF-4CF3-97A5-147CB1B722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grpSp>
        <p:nvGrpSpPr>
          <p:cNvPr id="17" name="Group 16">
            <a:extLst>
              <a:ext uri="{FF2B5EF4-FFF2-40B4-BE49-F238E27FC236}">
                <a16:creationId xmlns:a16="http://schemas.microsoft.com/office/drawing/2014/main" id="{F2507541-236E-425E-82E1-BF272A337C0E}"/>
              </a:ext>
            </a:extLst>
          </p:cNvPr>
          <p:cNvGrpSpPr/>
          <p:nvPr/>
        </p:nvGrpSpPr>
        <p:grpSpPr>
          <a:xfrm>
            <a:off x="2841735" y="302233"/>
            <a:ext cx="5174467" cy="1390389"/>
            <a:chOff x="2147307" y="380013"/>
            <a:chExt cx="5174467" cy="1390389"/>
          </a:xfrm>
        </p:grpSpPr>
        <p:pic>
          <p:nvPicPr>
            <p:cNvPr id="18" name="Graphic 17">
              <a:extLst>
                <a:ext uri="{FF2B5EF4-FFF2-40B4-BE49-F238E27FC236}">
                  <a16:creationId xmlns:a16="http://schemas.microsoft.com/office/drawing/2014/main" id="{CA9CAA00-B2A7-4DA5-BA7B-FA16A3E246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47307" y="380013"/>
              <a:ext cx="5174467" cy="1390389"/>
            </a:xfrm>
            <a:prstGeom prst="rect">
              <a:avLst/>
            </a:prstGeom>
          </p:spPr>
        </p:pic>
        <p:sp>
          <p:nvSpPr>
            <p:cNvPr id="19" name="TextBox 18">
              <a:extLst>
                <a:ext uri="{FF2B5EF4-FFF2-40B4-BE49-F238E27FC236}">
                  <a16:creationId xmlns:a16="http://schemas.microsoft.com/office/drawing/2014/main" id="{1E39F584-0815-44FB-A784-F958FBCC4480}"/>
                </a:ext>
              </a:extLst>
            </p:cNvPr>
            <p:cNvSpPr txBox="1"/>
            <p:nvPr/>
          </p:nvSpPr>
          <p:spPr>
            <a:xfrm>
              <a:off x="2648231" y="521209"/>
              <a:ext cx="4172617" cy="1107996"/>
            </a:xfrm>
            <a:prstGeom prst="rect">
              <a:avLst/>
            </a:prstGeom>
            <a:noFill/>
          </p:spPr>
          <p:txBody>
            <a:bodyPr wrap="none" lIns="0" tIns="0" rIns="0" bIns="0" rtlCol="0">
              <a:spAutoFit/>
            </a:bodyPr>
            <a:lstStyle/>
            <a:p>
              <a:pPr algn="ctr"/>
              <a:r>
                <a:rPr lang="en-US" sz="7200">
                  <a:solidFill>
                    <a:srgbClr val="0070C0"/>
                  </a:solidFill>
                  <a:latin typeface="iCiel Pony" panose="02000000000000000000" pitchFamily="2" charset="0"/>
                </a:rPr>
                <a:t>KẾT LUẬN</a:t>
              </a:r>
              <a:endParaRPr lang="en-US" sz="7200" dirty="0">
                <a:solidFill>
                  <a:srgbClr val="0070C0"/>
                </a:solidFill>
                <a:latin typeface="iCiel Pony" panose="02000000000000000000" pitchFamily="2" charset="0"/>
              </a:endParaRPr>
            </a:p>
          </p:txBody>
        </p:sp>
      </p:grpSp>
      <p:pic>
        <p:nvPicPr>
          <p:cNvPr id="21" name="Picture 20" descr="Shape&#10;&#10;Description automatically generated with low confidence">
            <a:extLst>
              <a:ext uri="{FF2B5EF4-FFF2-40B4-BE49-F238E27FC236}">
                <a16:creationId xmlns:a16="http://schemas.microsoft.com/office/drawing/2014/main" id="{8CAF7E1D-FBC4-48A5-8A8C-070A8EED25C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95" t="20255" r="-495" b="20648"/>
          <a:stretch/>
        </p:blipFill>
        <p:spPr>
          <a:xfrm>
            <a:off x="2841735" y="1824517"/>
            <a:ext cx="8807806" cy="4928694"/>
          </a:xfrm>
          <a:prstGeom prst="rect">
            <a:avLst/>
          </a:prstGeom>
        </p:spPr>
      </p:pic>
      <p:sp>
        <p:nvSpPr>
          <p:cNvPr id="2" name="TextBox 1">
            <a:extLst>
              <a:ext uri="{FF2B5EF4-FFF2-40B4-BE49-F238E27FC236}">
                <a16:creationId xmlns:a16="http://schemas.microsoft.com/office/drawing/2014/main" id="{E2A6B11D-FAA1-4783-8E14-A79A40CE7D38}"/>
              </a:ext>
            </a:extLst>
          </p:cNvPr>
          <p:cNvSpPr txBox="1"/>
          <p:nvPr/>
        </p:nvSpPr>
        <p:spPr>
          <a:xfrm>
            <a:off x="3579171" y="3158453"/>
            <a:ext cx="7528100" cy="2431435"/>
          </a:xfrm>
          <a:prstGeom prst="rect">
            <a:avLst/>
          </a:prstGeom>
          <a:noFill/>
        </p:spPr>
        <p:txBody>
          <a:bodyPr wrap="square" rtlCol="0">
            <a:spAutoFit/>
          </a:bodyPr>
          <a:lstStyle/>
          <a:p>
            <a:pPr algn="just"/>
            <a:r>
              <a:rPr lang="en-US" sz="3800" b="1">
                <a:solidFill>
                  <a:srgbClr val="FF0000"/>
                </a:solidFill>
              </a:rPr>
              <a:t>    </a:t>
            </a:r>
            <a:r>
              <a:rPr lang="vi-VN" sz="3800" b="1">
                <a:solidFill>
                  <a:srgbClr val="FF0000"/>
                </a:solidFill>
              </a:rPr>
              <a:t>Môi trường sống rất phong phú, đa dạng. Chúng ta cần tìm hiểu để mở rộng hiểu biết về môi trường sống xung quanh.</a:t>
            </a:r>
            <a:endParaRPr lang="en-US" sz="3800" b="1">
              <a:solidFill>
                <a:srgbClr val="FF0000"/>
              </a:solidFill>
            </a:endParaRPr>
          </a:p>
        </p:txBody>
      </p:sp>
    </p:spTree>
    <p:extLst>
      <p:ext uri="{BB962C8B-B14F-4D97-AF65-F5344CB8AC3E}">
        <p14:creationId xmlns:p14="http://schemas.microsoft.com/office/powerpoint/2010/main" val="164929134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704B1BB8-34C5-0C96-3B3A-15896CFD0B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0"/>
            <a:ext cx="12191980" cy="6856718"/>
          </a:xfrm>
          <a:prstGeom prst="rect">
            <a:avLst/>
          </a:prstGeom>
        </p:spPr>
      </p:pic>
      <p:pic>
        <p:nvPicPr>
          <p:cNvPr id="6" name="Picture 2">
            <a:extLst>
              <a:ext uri="{FF2B5EF4-FFF2-40B4-BE49-F238E27FC236}">
                <a16:creationId xmlns:a16="http://schemas.microsoft.com/office/drawing/2014/main" id="{3228CA67-97D0-899F-B169-5D931AA46D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72400" y="4197345"/>
            <a:ext cx="4309673" cy="2660655"/>
          </a:xfrm>
          <a:prstGeom prst="rect">
            <a:avLst/>
          </a:prstGeom>
        </p:spPr>
      </p:pic>
      <p:pic>
        <p:nvPicPr>
          <p:cNvPr id="7" name="Picture 2">
            <a:extLst>
              <a:ext uri="{FF2B5EF4-FFF2-40B4-BE49-F238E27FC236}">
                <a16:creationId xmlns:a16="http://schemas.microsoft.com/office/drawing/2014/main" id="{7DA73108-3196-64D8-1818-EC25475C14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40045" y="4197345"/>
            <a:ext cx="4309673" cy="2660655"/>
          </a:xfrm>
          <a:prstGeom prst="rect">
            <a:avLst/>
          </a:prstGeom>
        </p:spPr>
      </p:pic>
      <p:pic>
        <p:nvPicPr>
          <p:cNvPr id="8" name="Picture 2">
            <a:extLst>
              <a:ext uri="{FF2B5EF4-FFF2-40B4-BE49-F238E27FC236}">
                <a16:creationId xmlns:a16="http://schemas.microsoft.com/office/drawing/2014/main" id="{492F9BE2-B1F1-3DC5-FDD7-81725C7047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910" y="4197344"/>
            <a:ext cx="4157273" cy="2660655"/>
          </a:xfrm>
          <a:prstGeom prst="rect">
            <a:avLst/>
          </a:prstGeom>
        </p:spPr>
      </p:pic>
      <p:sp>
        <p:nvSpPr>
          <p:cNvPr id="9" name="TextBox 8">
            <a:extLst>
              <a:ext uri="{FF2B5EF4-FFF2-40B4-BE49-F238E27FC236}">
                <a16:creationId xmlns:a16="http://schemas.microsoft.com/office/drawing/2014/main" id="{720E000A-BA2D-4C19-AA0B-AF1363EB6AA0}"/>
              </a:ext>
            </a:extLst>
          </p:cNvPr>
          <p:cNvSpPr txBox="1"/>
          <p:nvPr/>
        </p:nvSpPr>
        <p:spPr>
          <a:xfrm rot="20842751">
            <a:off x="139133" y="1823361"/>
            <a:ext cx="528704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ysClr val="windowText" lastClr="000000"/>
                  </a:solidFill>
                  <a:prstDash val="solid"/>
                </a:ln>
                <a:solidFill>
                  <a:prstClr val="white"/>
                </a:solidFill>
                <a:effectLst/>
                <a:uLnTx/>
                <a:uFillTx/>
                <a:latin typeface="iCiel Pony" panose="02000000000000000000" pitchFamily="2" charset="0"/>
                <a:ea typeface="+mn-ea"/>
                <a:cs typeface="+mn-cs"/>
              </a:rPr>
              <a:t>HOẠT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ysClr val="windowText" lastClr="000000"/>
                  </a:solidFill>
                  <a:prstDash val="solid"/>
                </a:ln>
                <a:solidFill>
                  <a:prstClr val="white"/>
                </a:solidFill>
                <a:effectLst/>
                <a:uLnTx/>
                <a:uFillTx/>
                <a:latin typeface="iCiel Pony" panose="02000000000000000000" pitchFamily="2" charset="0"/>
                <a:ea typeface="+mn-ea"/>
                <a:cs typeface="+mn-cs"/>
              </a:rPr>
              <a:t>3</a:t>
            </a:r>
            <a:endParaRPr kumimoji="0" lang="en-US" sz="8000" b="1" i="0" u="none" strike="noStrike" kern="1200" cap="none" spc="0" normalizeH="0" baseline="0" noProof="0" dirty="0">
              <a:ln w="28575">
                <a:solidFill>
                  <a:sysClr val="windowText" lastClr="000000"/>
                </a:solidFill>
                <a:prstDash val="solid"/>
              </a:ln>
              <a:solidFill>
                <a:prstClr val="white"/>
              </a:solidFill>
              <a:effectLst/>
              <a:uLnTx/>
              <a:uFillTx/>
              <a:latin typeface="iCiel Pony" panose="02000000000000000000" pitchFamily="2" charset="0"/>
              <a:ea typeface="+mn-ea"/>
              <a:cs typeface="+mn-cs"/>
            </a:endParaRPr>
          </a:p>
        </p:txBody>
      </p:sp>
      <p:pic>
        <p:nvPicPr>
          <p:cNvPr id="13" name="Picture 4">
            <a:extLst>
              <a:ext uri="{FF2B5EF4-FFF2-40B4-BE49-F238E27FC236}">
                <a16:creationId xmlns:a16="http://schemas.microsoft.com/office/drawing/2014/main" id="{B42FEBAF-9EC3-7D10-6F15-188622D4D9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56332" y="396787"/>
            <a:ext cx="1379707" cy="876114"/>
          </a:xfrm>
          <a:prstGeom prst="rect">
            <a:avLst/>
          </a:prstGeom>
          <a:effectLst>
            <a:glow rad="63500">
              <a:schemeClr val="accent3">
                <a:lumMod val="20000"/>
                <a:lumOff val="80000"/>
                <a:alpha val="65000"/>
              </a:schemeClr>
            </a:glow>
          </a:effectLst>
        </p:spPr>
      </p:pic>
      <p:sp>
        <p:nvSpPr>
          <p:cNvPr id="4" name="矩形 1">
            <a:extLst>
              <a:ext uri="{FF2B5EF4-FFF2-40B4-BE49-F238E27FC236}">
                <a16:creationId xmlns:a16="http://schemas.microsoft.com/office/drawing/2014/main" id="{5E652561-120A-C4E6-3639-3B08A14031BC}"/>
              </a:ext>
            </a:extLst>
          </p:cNvPr>
          <p:cNvSpPr/>
          <p:nvPr/>
        </p:nvSpPr>
        <p:spPr>
          <a:xfrm rot="244773" flipH="1">
            <a:off x="6372729" y="1057313"/>
            <a:ext cx="4608563" cy="288037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D9B98114-0D62-00E0-EC1D-74CE7B679605}"/>
              </a:ext>
            </a:extLst>
          </p:cNvPr>
          <p:cNvSpPr txBox="1"/>
          <p:nvPr/>
        </p:nvSpPr>
        <p:spPr>
          <a:xfrm rot="273146">
            <a:off x="6585254" y="1404814"/>
            <a:ext cx="4284929" cy="2123658"/>
          </a:xfrm>
          <a:prstGeom prst="rect">
            <a:avLst/>
          </a:prstGeom>
          <a:noFill/>
        </p:spPr>
        <p:txBody>
          <a:bodyPr wrap="square" rtlCol="0">
            <a:spAutoFit/>
          </a:bodyPr>
          <a:lstStyle/>
          <a:p>
            <a:pPr lvl="0" algn="ctr"/>
            <a:r>
              <a:rPr lang="vi-VN" sz="6600" b="1">
                <a:solidFill>
                  <a:prstClr val="black"/>
                </a:solidFill>
                <a:latin typeface="Calibri" panose="020F0502020204030204"/>
              </a:rPr>
              <a:t>Xử lí tình huống </a:t>
            </a:r>
            <a:endParaRPr kumimoji="0" lang="en-US" sz="66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884438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9" presetClass="path" presetSubtype="0" accel="50000" decel="50000" fill="hold" nodeType="withEffect">
                                  <p:stCondLst>
                                    <p:cond delay="0"/>
                                  </p:stCondLst>
                                  <p:childTnLst>
                                    <p:animMotion origin="layout" path="M -2.08333E-7 -0.03542 C -2.08333E-7 -0.07037 0.0513 -0.09745 0.11289 -0.09745 C 0.17669 -0.09745 0.228 -0.07037 0.228 -0.03542 C 0.228 -0.00046 0.27917 0.02662 0.34297 0.02662 C 0.40482 0.02662 0.45625 -0.00046 0.45625 -0.03542 " pathEditMode="relative" rAng="0" ptsTypes="AAAAA">
                                      <p:cBhvr>
                                        <p:cTn id="11" dur="2000" fill="hold"/>
                                        <p:tgtEl>
                                          <p:spTgt spid="13"/>
                                        </p:tgtEl>
                                        <p:attrNameLst>
                                          <p:attrName>ppt_x</p:attrName>
                                          <p:attrName>ppt_y</p:attrName>
                                        </p:attrNameLst>
                                      </p:cBhvr>
                                      <p:rCtr x="22813" y="0"/>
                                    </p:animMotion>
                                  </p:childTnLst>
                                </p:cTn>
                              </p:par>
                              <p:par>
                                <p:cTn id="12" presetID="32" presetClass="emph" presetSubtype="0" fill="hold" nodeType="withEffect">
                                  <p:stCondLst>
                                    <p:cond delay="0"/>
                                  </p:stCondLst>
                                  <p:childTnLst>
                                    <p:animRot by="120000">
                                      <p:cBhvr>
                                        <p:cTn id="13" dur="590" fill="hold">
                                          <p:stCondLst>
                                            <p:cond delay="0"/>
                                          </p:stCondLst>
                                        </p:cTn>
                                        <p:tgtEl>
                                          <p:spTgt spid="8"/>
                                        </p:tgtEl>
                                        <p:attrNameLst>
                                          <p:attrName>r</p:attrName>
                                        </p:attrNameLst>
                                      </p:cBhvr>
                                    </p:animRot>
                                    <p:animRot by="-240000">
                                      <p:cBhvr>
                                        <p:cTn id="14" dur="1180" fill="hold">
                                          <p:stCondLst>
                                            <p:cond delay="1180"/>
                                          </p:stCondLst>
                                        </p:cTn>
                                        <p:tgtEl>
                                          <p:spTgt spid="8"/>
                                        </p:tgtEl>
                                        <p:attrNameLst>
                                          <p:attrName>r</p:attrName>
                                        </p:attrNameLst>
                                      </p:cBhvr>
                                    </p:animRot>
                                    <p:animRot by="240000">
                                      <p:cBhvr>
                                        <p:cTn id="15" dur="1180" fill="hold">
                                          <p:stCondLst>
                                            <p:cond delay="2360"/>
                                          </p:stCondLst>
                                        </p:cTn>
                                        <p:tgtEl>
                                          <p:spTgt spid="8"/>
                                        </p:tgtEl>
                                        <p:attrNameLst>
                                          <p:attrName>r</p:attrName>
                                        </p:attrNameLst>
                                      </p:cBhvr>
                                    </p:animRot>
                                    <p:animRot by="-240000">
                                      <p:cBhvr>
                                        <p:cTn id="16" dur="1180" fill="hold">
                                          <p:stCondLst>
                                            <p:cond delay="3540"/>
                                          </p:stCondLst>
                                        </p:cTn>
                                        <p:tgtEl>
                                          <p:spTgt spid="8"/>
                                        </p:tgtEl>
                                        <p:attrNameLst>
                                          <p:attrName>r</p:attrName>
                                        </p:attrNameLst>
                                      </p:cBhvr>
                                    </p:animRot>
                                    <p:animRot by="120000">
                                      <p:cBhvr>
                                        <p:cTn id="17" dur="1180" fill="hold">
                                          <p:stCondLst>
                                            <p:cond delay="4720"/>
                                          </p:stCondLst>
                                        </p:cTn>
                                        <p:tgtEl>
                                          <p:spTgt spid="8"/>
                                        </p:tgtEl>
                                        <p:attrNameLst>
                                          <p:attrName>r</p:attrName>
                                        </p:attrNameLst>
                                      </p:cBhvr>
                                    </p:animRot>
                                  </p:childTnLst>
                                </p:cTn>
                              </p:par>
                              <p:par>
                                <p:cTn id="18" presetID="32" presetClass="emph" presetSubtype="0" fill="hold" nodeType="withEffect">
                                  <p:stCondLst>
                                    <p:cond delay="0"/>
                                  </p:stCondLst>
                                  <p:childTnLst>
                                    <p:animRot by="120000">
                                      <p:cBhvr>
                                        <p:cTn id="19" dur="620" fill="hold">
                                          <p:stCondLst>
                                            <p:cond delay="0"/>
                                          </p:stCondLst>
                                        </p:cTn>
                                        <p:tgtEl>
                                          <p:spTgt spid="7"/>
                                        </p:tgtEl>
                                        <p:attrNameLst>
                                          <p:attrName>r</p:attrName>
                                        </p:attrNameLst>
                                      </p:cBhvr>
                                    </p:animRot>
                                    <p:animRot by="-240000">
                                      <p:cBhvr>
                                        <p:cTn id="20" dur="1240" fill="hold">
                                          <p:stCondLst>
                                            <p:cond delay="1240"/>
                                          </p:stCondLst>
                                        </p:cTn>
                                        <p:tgtEl>
                                          <p:spTgt spid="7"/>
                                        </p:tgtEl>
                                        <p:attrNameLst>
                                          <p:attrName>r</p:attrName>
                                        </p:attrNameLst>
                                      </p:cBhvr>
                                    </p:animRot>
                                    <p:animRot by="240000">
                                      <p:cBhvr>
                                        <p:cTn id="21" dur="1240" fill="hold">
                                          <p:stCondLst>
                                            <p:cond delay="2480"/>
                                          </p:stCondLst>
                                        </p:cTn>
                                        <p:tgtEl>
                                          <p:spTgt spid="7"/>
                                        </p:tgtEl>
                                        <p:attrNameLst>
                                          <p:attrName>r</p:attrName>
                                        </p:attrNameLst>
                                      </p:cBhvr>
                                    </p:animRot>
                                    <p:animRot by="-240000">
                                      <p:cBhvr>
                                        <p:cTn id="22" dur="1240" fill="hold">
                                          <p:stCondLst>
                                            <p:cond delay="3720"/>
                                          </p:stCondLst>
                                        </p:cTn>
                                        <p:tgtEl>
                                          <p:spTgt spid="7"/>
                                        </p:tgtEl>
                                        <p:attrNameLst>
                                          <p:attrName>r</p:attrName>
                                        </p:attrNameLst>
                                      </p:cBhvr>
                                    </p:animRot>
                                    <p:animRot by="120000">
                                      <p:cBhvr>
                                        <p:cTn id="23" dur="1240" fill="hold">
                                          <p:stCondLst>
                                            <p:cond delay="4960"/>
                                          </p:stCondLst>
                                        </p:cTn>
                                        <p:tgtEl>
                                          <p:spTgt spid="7"/>
                                        </p:tgtEl>
                                        <p:attrNameLst>
                                          <p:attrName>r</p:attrName>
                                        </p:attrNameLst>
                                      </p:cBhvr>
                                    </p:animRot>
                                  </p:childTnLst>
                                </p:cTn>
                              </p:par>
                              <p:par>
                                <p:cTn id="24" presetID="32" presetClass="emph" presetSubtype="0" fill="hold" nodeType="withEffect">
                                  <p:stCondLst>
                                    <p:cond delay="0"/>
                                  </p:stCondLst>
                                  <p:childTnLst>
                                    <p:animRot by="120000">
                                      <p:cBhvr>
                                        <p:cTn id="25" dur="620" fill="hold">
                                          <p:stCondLst>
                                            <p:cond delay="0"/>
                                          </p:stCondLst>
                                        </p:cTn>
                                        <p:tgtEl>
                                          <p:spTgt spid="6"/>
                                        </p:tgtEl>
                                        <p:attrNameLst>
                                          <p:attrName>r</p:attrName>
                                        </p:attrNameLst>
                                      </p:cBhvr>
                                    </p:animRot>
                                    <p:animRot by="-240000">
                                      <p:cBhvr>
                                        <p:cTn id="26" dur="1240" fill="hold">
                                          <p:stCondLst>
                                            <p:cond delay="1240"/>
                                          </p:stCondLst>
                                        </p:cTn>
                                        <p:tgtEl>
                                          <p:spTgt spid="6"/>
                                        </p:tgtEl>
                                        <p:attrNameLst>
                                          <p:attrName>r</p:attrName>
                                        </p:attrNameLst>
                                      </p:cBhvr>
                                    </p:animRot>
                                    <p:animRot by="240000">
                                      <p:cBhvr>
                                        <p:cTn id="27" dur="1240" fill="hold">
                                          <p:stCondLst>
                                            <p:cond delay="2480"/>
                                          </p:stCondLst>
                                        </p:cTn>
                                        <p:tgtEl>
                                          <p:spTgt spid="6"/>
                                        </p:tgtEl>
                                        <p:attrNameLst>
                                          <p:attrName>r</p:attrName>
                                        </p:attrNameLst>
                                      </p:cBhvr>
                                    </p:animRot>
                                    <p:animRot by="-240000">
                                      <p:cBhvr>
                                        <p:cTn id="28" dur="1240" fill="hold">
                                          <p:stCondLst>
                                            <p:cond delay="3720"/>
                                          </p:stCondLst>
                                        </p:cTn>
                                        <p:tgtEl>
                                          <p:spTgt spid="6"/>
                                        </p:tgtEl>
                                        <p:attrNameLst>
                                          <p:attrName>r</p:attrName>
                                        </p:attrNameLst>
                                      </p:cBhvr>
                                    </p:animRot>
                                    <p:animRot by="120000">
                                      <p:cBhvr>
                                        <p:cTn id="29" dur="1240" fill="hold">
                                          <p:stCondLst>
                                            <p:cond delay="4960"/>
                                          </p:stCondLst>
                                        </p:cTn>
                                        <p:tgtEl>
                                          <p:spTgt spid="6"/>
                                        </p:tgtEl>
                                        <p:attrNameLst>
                                          <p:attrName>r</p:attrName>
                                        </p:attrNameLst>
                                      </p:cBhvr>
                                    </p:animRot>
                                  </p:childTnLst>
                                </p:cTn>
                              </p:par>
                              <p:par>
                                <p:cTn id="30" presetID="22" presetClass="entr" presetSubtype="4"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par>
                                <p:cTn id="33" presetID="53" presetClass="entr" presetSubtype="16" fill="hold" grpId="0" nodeType="withEffect">
                                  <p:stCondLst>
                                    <p:cond delay="6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7240" y="0"/>
            <a:ext cx="12191999" cy="6858000"/>
          </a:xfrm>
          <a:prstGeom prst="rect">
            <a:avLst/>
          </a:prstGeom>
        </p:spPr>
      </p:pic>
      <p:grpSp>
        <p:nvGrpSpPr>
          <p:cNvPr id="9" name="Group 8">
            <a:extLst>
              <a:ext uri="{FF2B5EF4-FFF2-40B4-BE49-F238E27FC236}">
                <a16:creationId xmlns:a16="http://schemas.microsoft.com/office/drawing/2014/main" id="{60AC33FD-DA6F-43A0-9EF4-3B4390FD1D3D}"/>
              </a:ext>
            </a:extLst>
          </p:cNvPr>
          <p:cNvGrpSpPr/>
          <p:nvPr/>
        </p:nvGrpSpPr>
        <p:grpSpPr>
          <a:xfrm>
            <a:off x="418165" y="1265998"/>
            <a:ext cx="11514221" cy="5378116"/>
            <a:chOff x="469232" y="1070811"/>
            <a:chExt cx="11514221" cy="5378116"/>
          </a:xfrm>
        </p:grpSpPr>
        <p:sp>
          <p:nvSpPr>
            <p:cNvPr id="37" name="Rectangle: Rounded Corners 7">
              <a:extLst>
                <a:ext uri="{FF2B5EF4-FFF2-40B4-BE49-F238E27FC236}">
                  <a16:creationId xmlns:a16="http://schemas.microsoft.com/office/drawing/2014/main" id="{2827FFB3-C461-4DF2-8BA3-1538533FDF50}"/>
                </a:ext>
              </a:extLst>
            </p:cNvPr>
            <p:cNvSpPr/>
            <p:nvPr/>
          </p:nvSpPr>
          <p:spPr>
            <a:xfrm>
              <a:off x="469232" y="1070811"/>
              <a:ext cx="11514221" cy="5378116"/>
            </a:xfrm>
            <a:prstGeom prst="roundRect">
              <a:avLst/>
            </a:prstGeom>
            <a:solidFill>
              <a:schemeClr val="bg1"/>
            </a:solidFill>
            <a:ln w="5715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9A1FA0A2-6B89-410C-A1BA-3676463A7760}"/>
                </a:ext>
              </a:extLst>
            </p:cNvPr>
            <p:cNvSpPr txBox="1"/>
            <p:nvPr/>
          </p:nvSpPr>
          <p:spPr>
            <a:xfrm>
              <a:off x="637674" y="1680578"/>
              <a:ext cx="6215563" cy="4401205"/>
            </a:xfrm>
            <a:prstGeom prst="rect">
              <a:avLst/>
            </a:prstGeom>
            <a:noFill/>
          </p:spPr>
          <p:txBody>
            <a:bodyPr wrap="square">
              <a:spAutoFit/>
            </a:bodyPr>
            <a:lstStyle/>
            <a:p>
              <a:pPr algn="just"/>
              <a:r>
                <a:rPr lang="en-US" sz="2800"/>
                <a:t>     </a:t>
              </a:r>
              <a:r>
                <a:rPr lang="vi-VN" sz="2800"/>
                <a:t>Giờ ra chơi, Bin đọc được câu</a:t>
              </a:r>
              <a:r>
                <a:rPr lang="en-US" sz="2800"/>
                <a:t> </a:t>
              </a:r>
              <a:r>
                <a:rPr lang="vi-VN" sz="2800"/>
                <a:t>nói của nhà sử học Tô-mát Phu-lơ</a:t>
              </a:r>
              <a:r>
                <a:rPr lang="en-US" sz="2800"/>
                <a:t> </a:t>
              </a:r>
              <a:r>
                <a:rPr lang="vi-VN" sz="2800"/>
                <a:t>(Thomas Fuller) nên khoe với Tin:</a:t>
              </a:r>
              <a:r>
                <a:rPr lang="en-US" sz="2800"/>
                <a:t> </a:t>
              </a:r>
              <a:r>
                <a:rPr lang="vi-VN" sz="2800"/>
                <a:t>“Mình vừa đọc được câu danh ngôn:</a:t>
              </a:r>
              <a:r>
                <a:rPr lang="en-US" sz="2800" i="1"/>
                <a:t> </a:t>
              </a:r>
              <a:r>
                <a:rPr lang="vi-VN" sz="2800" i="1"/>
                <a:t>Chúng ta chẳng bao giờ hiểu hết được</a:t>
              </a:r>
              <a:r>
                <a:rPr lang="en-US" sz="2800" i="1"/>
                <a:t> </a:t>
              </a:r>
              <a:r>
                <a:rPr lang="vi-VN" sz="2800" i="1"/>
                <a:t>giá trị của nguồn nước cho đến khi những cái giếng cạn khô</a:t>
              </a:r>
              <a:r>
                <a:rPr lang="vi-VN" sz="2800"/>
                <a:t>”. Tin thắc mắc: “Mình chưa hiểu rõ câu nói này. Bin giải thích cho mình nhé!”.</a:t>
              </a:r>
            </a:p>
            <a:p>
              <a:pPr algn="just"/>
              <a:endParaRPr lang="en-US" sz="2800"/>
            </a:p>
          </p:txBody>
        </p:sp>
        <p:pic>
          <p:nvPicPr>
            <p:cNvPr id="7" name="Picture 6">
              <a:extLst>
                <a:ext uri="{FF2B5EF4-FFF2-40B4-BE49-F238E27FC236}">
                  <a16:creationId xmlns:a16="http://schemas.microsoft.com/office/drawing/2014/main" id="{F412082D-456E-4A78-8C22-260902A234F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97625" y="2202273"/>
              <a:ext cx="4841440" cy="3020333"/>
            </a:xfrm>
            <a:prstGeom prst="rect">
              <a:avLst/>
            </a:prstGeom>
            <a:solidFill>
              <a:srgbClr val="DADBE8"/>
            </a:solidFill>
          </p:spPr>
        </p:pic>
        <p:sp>
          <p:nvSpPr>
            <p:cNvPr id="61" name="TextBox 60">
              <a:extLst>
                <a:ext uri="{FF2B5EF4-FFF2-40B4-BE49-F238E27FC236}">
                  <a16:creationId xmlns:a16="http://schemas.microsoft.com/office/drawing/2014/main" id="{63E643DB-4E55-4EB7-A79A-4EA4B5342C45}"/>
                </a:ext>
              </a:extLst>
            </p:cNvPr>
            <p:cNvSpPr txBox="1"/>
            <p:nvPr/>
          </p:nvSpPr>
          <p:spPr>
            <a:xfrm>
              <a:off x="1819364" y="5787190"/>
              <a:ext cx="8570000" cy="523220"/>
            </a:xfrm>
            <a:prstGeom prst="rect">
              <a:avLst/>
            </a:prstGeom>
            <a:noFill/>
          </p:spPr>
          <p:txBody>
            <a:bodyPr wrap="square">
              <a:spAutoFit/>
            </a:bodyPr>
            <a:lstStyle/>
            <a:p>
              <a:pPr algn="l"/>
              <a:r>
                <a:rPr lang="vi-VN" sz="2800" b="0" i="1" u="none" strike="noStrike" baseline="0">
                  <a:solidFill>
                    <a:srgbClr val="000000"/>
                  </a:solidFill>
                </a:rPr>
                <a:t>Nếu là Bin, em sẽ giải thích với Tin như thế nào?</a:t>
              </a:r>
            </a:p>
          </p:txBody>
        </p:sp>
      </p:grpSp>
      <p:grpSp>
        <p:nvGrpSpPr>
          <p:cNvPr id="22" name="Group 21">
            <a:extLst>
              <a:ext uri="{FF2B5EF4-FFF2-40B4-BE49-F238E27FC236}">
                <a16:creationId xmlns:a16="http://schemas.microsoft.com/office/drawing/2014/main" id="{9020DEDA-316F-B7AC-B557-A283A09BDA48}"/>
              </a:ext>
            </a:extLst>
          </p:cNvPr>
          <p:cNvGrpSpPr/>
          <p:nvPr/>
        </p:nvGrpSpPr>
        <p:grpSpPr>
          <a:xfrm>
            <a:off x="586607" y="41813"/>
            <a:ext cx="2277656" cy="1695435"/>
            <a:chOff x="329521" y="-578755"/>
            <a:chExt cx="4130025" cy="2909600"/>
          </a:xfrm>
        </p:grpSpPr>
        <p:pic>
          <p:nvPicPr>
            <p:cNvPr id="23" name="Picture 4" descr="Rabbit Cartoon, Animal, Mammal, White Transparent Png – Pngset.com">
              <a:extLst>
                <a:ext uri="{FF2B5EF4-FFF2-40B4-BE49-F238E27FC236}">
                  <a16:creationId xmlns:a16="http://schemas.microsoft.com/office/drawing/2014/main" id="{1C8D83A5-E264-EF4D-9B93-38C095D298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D41872-5B52-63BA-6F18-D82A97670B2D}"/>
                </a:ext>
              </a:extLst>
            </p:cNvPr>
            <p:cNvSpPr txBox="1"/>
            <p:nvPr/>
          </p:nvSpPr>
          <p:spPr>
            <a:xfrm>
              <a:off x="386115" y="663210"/>
              <a:ext cx="4073431" cy="15648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99"/>
                  </a:solidFill>
                  <a:effectLst/>
                  <a:uLnTx/>
                  <a:uFillTx/>
                  <a:latin typeface="Calibri (Body)"/>
                  <a:ea typeface="+mn-ea"/>
                  <a:cs typeface="+mn-cs"/>
                </a:rPr>
                <a:t>Tình huống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99"/>
                  </a:solidFill>
                  <a:effectLst/>
                  <a:uLnTx/>
                  <a:uFillTx/>
                  <a:latin typeface="Calibri (Body)"/>
                  <a:ea typeface="+mn-ea"/>
                  <a:cs typeface="+mn-cs"/>
                </a:rPr>
                <a:t>1</a:t>
              </a:r>
              <a:endParaRPr kumimoji="0" lang="vi-VN" sz="2800" b="1" i="0" u="none" strike="noStrike" kern="1200" cap="none" spc="0" normalizeH="0" baseline="0" noProof="0" dirty="0">
                <a:ln>
                  <a:noFill/>
                </a:ln>
                <a:solidFill>
                  <a:srgbClr val="FF3399"/>
                </a:solidFill>
                <a:effectLst/>
                <a:uLnTx/>
                <a:uFillTx/>
                <a:latin typeface="Calibri (Body)"/>
                <a:ea typeface="+mn-ea"/>
                <a:cs typeface="+mn-cs"/>
              </a:endParaRPr>
            </a:p>
          </p:txBody>
        </p:sp>
      </p:grpSp>
    </p:spTree>
    <p:extLst>
      <p:ext uri="{BB962C8B-B14F-4D97-AF65-F5344CB8AC3E}">
        <p14:creationId xmlns:p14="http://schemas.microsoft.com/office/powerpoint/2010/main" val="1139967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7240" y="0"/>
            <a:ext cx="12191999" cy="6858000"/>
          </a:xfrm>
          <a:prstGeom prst="rect">
            <a:avLst/>
          </a:prstGeom>
        </p:spPr>
      </p:pic>
      <p:grpSp>
        <p:nvGrpSpPr>
          <p:cNvPr id="4" name="Group 3">
            <a:extLst>
              <a:ext uri="{FF2B5EF4-FFF2-40B4-BE49-F238E27FC236}">
                <a16:creationId xmlns:a16="http://schemas.microsoft.com/office/drawing/2014/main" id="{0B1B6283-EAF6-4F5D-AB78-9291BD8B9BD1}"/>
              </a:ext>
            </a:extLst>
          </p:cNvPr>
          <p:cNvGrpSpPr/>
          <p:nvPr/>
        </p:nvGrpSpPr>
        <p:grpSpPr>
          <a:xfrm>
            <a:off x="349451" y="1362251"/>
            <a:ext cx="11493098" cy="5086676"/>
            <a:chOff x="418166" y="1265998"/>
            <a:chExt cx="11493098" cy="5086676"/>
          </a:xfrm>
        </p:grpSpPr>
        <p:grpSp>
          <p:nvGrpSpPr>
            <p:cNvPr id="9" name="Group 8">
              <a:extLst>
                <a:ext uri="{FF2B5EF4-FFF2-40B4-BE49-F238E27FC236}">
                  <a16:creationId xmlns:a16="http://schemas.microsoft.com/office/drawing/2014/main" id="{60AC33FD-DA6F-43A0-9EF4-3B4390FD1D3D}"/>
                </a:ext>
              </a:extLst>
            </p:cNvPr>
            <p:cNvGrpSpPr/>
            <p:nvPr/>
          </p:nvGrpSpPr>
          <p:grpSpPr>
            <a:xfrm>
              <a:off x="418166" y="1265998"/>
              <a:ext cx="11493098" cy="5086676"/>
              <a:chOff x="469233" y="1070811"/>
              <a:chExt cx="11493098" cy="5086676"/>
            </a:xfrm>
          </p:grpSpPr>
          <p:sp>
            <p:nvSpPr>
              <p:cNvPr id="37" name="Rectangle: Rounded Corners 7">
                <a:extLst>
                  <a:ext uri="{FF2B5EF4-FFF2-40B4-BE49-F238E27FC236}">
                    <a16:creationId xmlns:a16="http://schemas.microsoft.com/office/drawing/2014/main" id="{2827FFB3-C461-4DF2-8BA3-1538533FDF50}"/>
                  </a:ext>
                </a:extLst>
              </p:cNvPr>
              <p:cNvSpPr/>
              <p:nvPr/>
            </p:nvSpPr>
            <p:spPr>
              <a:xfrm>
                <a:off x="469233" y="1070811"/>
                <a:ext cx="11493098" cy="5086676"/>
              </a:xfrm>
              <a:prstGeom prst="roundRect">
                <a:avLst/>
              </a:prstGeom>
              <a:solidFill>
                <a:schemeClr val="bg1"/>
              </a:solidFill>
              <a:ln w="5715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9A1FA0A2-6B89-410C-A1BA-3676463A7760}"/>
                  </a:ext>
                </a:extLst>
              </p:cNvPr>
              <p:cNvSpPr txBox="1"/>
              <p:nvPr/>
            </p:nvSpPr>
            <p:spPr>
              <a:xfrm>
                <a:off x="5905341" y="2092691"/>
                <a:ext cx="5940660"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 cho rằng môi trường trong lành không chỉ cung cấp cho chúng ta sự sống mà còn mang đến sức khoẻ và hạnh phúc. Cốm không hoàn toàn đồng tình với ý kiến này.</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63E643DB-4E55-4EB7-A79A-4EA4B5342C45}"/>
                  </a:ext>
                </a:extLst>
              </p:cNvPr>
              <p:cNvSpPr txBox="1"/>
              <p:nvPr/>
            </p:nvSpPr>
            <p:spPr>
              <a:xfrm>
                <a:off x="1651925" y="5353565"/>
                <a:ext cx="1019407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Nếu là Na, em sẽ giải thích với Cốm như thế nào?</a:t>
                </a:r>
              </a:p>
            </p:txBody>
          </p:sp>
        </p:grpSp>
        <p:pic>
          <p:nvPicPr>
            <p:cNvPr id="3" name="Picture 2">
              <a:extLst>
                <a:ext uri="{FF2B5EF4-FFF2-40B4-BE49-F238E27FC236}">
                  <a16:creationId xmlns:a16="http://schemas.microsoft.com/office/drawing/2014/main" id="{A11B945C-F440-49F7-8D38-55D84F4E7E01}"/>
                </a:ext>
              </a:extLst>
            </p:cNvPr>
            <p:cNvPicPr>
              <a:picLocks noChangeAspect="1"/>
            </p:cNvPicPr>
            <p:nvPr/>
          </p:nvPicPr>
          <p:blipFill rotWithShape="1">
            <a:blip r:embed="rId3">
              <a:extLst>
                <a:ext uri="{28A0092B-C50C-407E-A947-70E740481C1C}">
                  <a14:useLocalDpi xmlns:a14="http://schemas.microsoft.com/office/drawing/2010/main" val="0"/>
                </a:ext>
              </a:extLst>
            </a:blip>
            <a:srcRect l="875" t="2182" r="5380" b="4529"/>
            <a:stretch/>
          </p:blipFill>
          <p:spPr>
            <a:xfrm>
              <a:off x="583877" y="2274012"/>
              <a:ext cx="5132946" cy="2984697"/>
            </a:xfrm>
            <a:prstGeom prst="rect">
              <a:avLst/>
            </a:prstGeom>
          </p:spPr>
        </p:pic>
      </p:grpSp>
      <p:grpSp>
        <p:nvGrpSpPr>
          <p:cNvPr id="22" name="Group 21">
            <a:extLst>
              <a:ext uri="{FF2B5EF4-FFF2-40B4-BE49-F238E27FC236}">
                <a16:creationId xmlns:a16="http://schemas.microsoft.com/office/drawing/2014/main" id="{9020DEDA-316F-B7AC-B557-A283A09BDA48}"/>
              </a:ext>
            </a:extLst>
          </p:cNvPr>
          <p:cNvGrpSpPr/>
          <p:nvPr/>
        </p:nvGrpSpPr>
        <p:grpSpPr>
          <a:xfrm>
            <a:off x="583877" y="216569"/>
            <a:ext cx="2438269" cy="1838296"/>
            <a:chOff x="329521" y="-578755"/>
            <a:chExt cx="4073432" cy="2920763"/>
          </a:xfrm>
        </p:grpSpPr>
        <p:pic>
          <p:nvPicPr>
            <p:cNvPr id="23" name="Picture 4" descr="Rabbit Cartoon, Animal, Mammal, White Transparent Png – Pngset.com">
              <a:extLst>
                <a:ext uri="{FF2B5EF4-FFF2-40B4-BE49-F238E27FC236}">
                  <a16:creationId xmlns:a16="http://schemas.microsoft.com/office/drawing/2014/main" id="{1C8D83A5-E264-EF4D-9B93-38C095D298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D41872-5B52-63BA-6F18-D82A97670B2D}"/>
                </a:ext>
              </a:extLst>
            </p:cNvPr>
            <p:cNvSpPr txBox="1"/>
            <p:nvPr/>
          </p:nvSpPr>
          <p:spPr>
            <a:xfrm>
              <a:off x="329521" y="630478"/>
              <a:ext cx="4073431" cy="1711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3399"/>
                  </a:solidFill>
                  <a:effectLst/>
                  <a:uLnTx/>
                  <a:uFillTx/>
                  <a:latin typeface="Calibri (Body)"/>
                  <a:ea typeface="+mn-ea"/>
                  <a:cs typeface="+mn-cs"/>
                </a:rPr>
                <a:t>Tình huống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3399"/>
                  </a:solidFill>
                  <a:effectLst/>
                  <a:uLnTx/>
                  <a:uFillTx/>
                  <a:latin typeface="Calibri (Body)"/>
                  <a:ea typeface="+mn-ea"/>
                  <a:cs typeface="+mn-cs"/>
                </a:rPr>
                <a:t>2</a:t>
              </a:r>
              <a:endParaRPr kumimoji="0" lang="vi-VN" sz="3200" b="1" i="0" u="none" strike="noStrike" kern="1200" cap="none" spc="0" normalizeH="0" baseline="0" noProof="0" dirty="0">
                <a:ln>
                  <a:noFill/>
                </a:ln>
                <a:solidFill>
                  <a:srgbClr val="FF3399"/>
                </a:solidFill>
                <a:effectLst/>
                <a:uLnTx/>
                <a:uFillTx/>
                <a:latin typeface="Calibri (Body)"/>
                <a:ea typeface="+mn-ea"/>
                <a:cs typeface="+mn-cs"/>
              </a:endParaRPr>
            </a:p>
          </p:txBody>
        </p:sp>
      </p:grpSp>
    </p:spTree>
    <p:extLst>
      <p:ext uri="{BB962C8B-B14F-4D97-AF65-F5344CB8AC3E}">
        <p14:creationId xmlns:p14="http://schemas.microsoft.com/office/powerpoint/2010/main" val="418731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 name="Group 15">
            <a:extLst>
              <a:ext uri="{FF2B5EF4-FFF2-40B4-BE49-F238E27FC236}">
                <a16:creationId xmlns:a16="http://schemas.microsoft.com/office/drawing/2014/main" id="{178271B0-A0BA-4DA0-9E70-7D65447298F0}"/>
              </a:ext>
            </a:extLst>
          </p:cNvPr>
          <p:cNvGrpSpPr/>
          <p:nvPr/>
        </p:nvGrpSpPr>
        <p:grpSpPr>
          <a:xfrm>
            <a:off x="1126755" y="-138774"/>
            <a:ext cx="10172965" cy="3230040"/>
            <a:chOff x="0" y="0"/>
            <a:chExt cx="11759760" cy="2104396"/>
          </a:xfrm>
          <a:solidFill>
            <a:schemeClr val="bg1"/>
          </a:solidFill>
        </p:grpSpPr>
        <p:pic>
          <p:nvPicPr>
            <p:cNvPr id="6" name="Picture 16">
              <a:extLst>
                <a:ext uri="{FF2B5EF4-FFF2-40B4-BE49-F238E27FC236}">
                  <a16:creationId xmlns:a16="http://schemas.microsoft.com/office/drawing/2014/main" id="{45DFA001-4B8D-FD4A-6ED1-C7790A2195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116">
              <a:off x="36514" y="180948"/>
              <a:ext cx="6701926" cy="1742501"/>
            </a:xfrm>
            <a:prstGeom prst="rect">
              <a:avLst/>
            </a:prstGeom>
          </p:spPr>
        </p:pic>
        <p:pic>
          <p:nvPicPr>
            <p:cNvPr id="8" name="Picture 17">
              <a:extLst>
                <a:ext uri="{FF2B5EF4-FFF2-40B4-BE49-F238E27FC236}">
                  <a16:creationId xmlns:a16="http://schemas.microsoft.com/office/drawing/2014/main" id="{8DD15BCD-818E-CC66-7032-9A990C8A9C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7048" flipH="1">
              <a:off x="5015411" y="180948"/>
              <a:ext cx="6701926" cy="1742501"/>
            </a:xfrm>
            <a:prstGeom prst="rect">
              <a:avLst/>
            </a:prstGeom>
          </p:spPr>
        </p:pic>
      </p:grpSp>
      <p:pic>
        <p:nvPicPr>
          <p:cNvPr id="10" name="Picture 18">
            <a:extLst>
              <a:ext uri="{FF2B5EF4-FFF2-40B4-BE49-F238E27FC236}">
                <a16:creationId xmlns:a16="http://schemas.microsoft.com/office/drawing/2014/main" id="{D1BC7DB3-D057-332C-8DF2-24B2DE1FF7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37962" y="1755673"/>
            <a:ext cx="1841343" cy="1404024"/>
          </a:xfrm>
          <a:prstGeom prst="rect">
            <a:avLst/>
          </a:prstGeom>
        </p:spPr>
      </p:pic>
      <p:pic>
        <p:nvPicPr>
          <p:cNvPr id="14" name="Picture 20">
            <a:extLst>
              <a:ext uri="{FF2B5EF4-FFF2-40B4-BE49-F238E27FC236}">
                <a16:creationId xmlns:a16="http://schemas.microsoft.com/office/drawing/2014/main" id="{D1C7756D-4D49-33F5-4518-5C22B5C4E9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51731">
            <a:off x="177468" y="1003244"/>
            <a:ext cx="1804843" cy="1376193"/>
          </a:xfrm>
          <a:prstGeom prst="rect">
            <a:avLst/>
          </a:prstGeom>
        </p:spPr>
      </p:pic>
      <p:sp>
        <p:nvSpPr>
          <p:cNvPr id="25" name="TextBox 24">
            <a:extLst>
              <a:ext uri="{FF2B5EF4-FFF2-40B4-BE49-F238E27FC236}">
                <a16:creationId xmlns:a16="http://schemas.microsoft.com/office/drawing/2014/main" id="{281F11A2-045E-8CD7-7247-D8608E22507D}"/>
              </a:ext>
            </a:extLst>
          </p:cNvPr>
          <p:cNvSpPr txBox="1"/>
          <p:nvPr/>
        </p:nvSpPr>
        <p:spPr>
          <a:xfrm>
            <a:off x="1769357" y="416633"/>
            <a:ext cx="883583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noFill/>
                  <a:prstDash val="solid"/>
                </a:ln>
                <a:solidFill>
                  <a:prstClr val="black"/>
                </a:solidFill>
                <a:effectLst/>
                <a:uLnTx/>
                <a:uFillTx/>
                <a:latin typeface="Calibri (Headings)"/>
                <a:ea typeface="+mn-ea"/>
                <a:cs typeface="+mn-cs"/>
              </a:rPr>
              <a:t>Yêu</a:t>
            </a:r>
            <a:r>
              <a:rPr kumimoji="0" lang="en-US" sz="4400" b="1" i="0" u="none" strike="noStrike" kern="1200" cap="none" spc="0" normalizeH="0" baseline="0" noProof="0" dirty="0">
                <a:ln w="22225">
                  <a:noFill/>
                  <a:prstDash val="solid"/>
                </a:ln>
                <a:solidFill>
                  <a:prstClr val="black"/>
                </a:solidFill>
                <a:effectLst/>
                <a:uLnTx/>
                <a:uFillTx/>
                <a:latin typeface="Calibri (Headings)"/>
                <a:ea typeface="+mn-ea"/>
                <a:cs typeface="+mn-cs"/>
              </a:rPr>
              <a:t> </a:t>
            </a:r>
            <a:r>
              <a:rPr kumimoji="0" lang="en-US" sz="4400" b="1" i="0" u="none" strike="noStrike" kern="1200" cap="none" spc="0" normalizeH="0" baseline="0" noProof="0" err="1">
                <a:ln w="22225">
                  <a:noFill/>
                  <a:prstDash val="solid"/>
                </a:ln>
                <a:solidFill>
                  <a:prstClr val="black"/>
                </a:solidFill>
                <a:effectLst/>
                <a:uLnTx/>
                <a:uFillTx/>
                <a:latin typeface="Calibri (Headings)"/>
                <a:ea typeface="+mn-ea"/>
                <a:cs typeface="+mn-cs"/>
              </a:rPr>
              <a:t>cầu</a:t>
            </a:r>
            <a:r>
              <a:rPr kumimoji="0" lang="en-US" sz="4400" b="1" i="0" u="none" strike="noStrike" kern="1200" cap="none" spc="0" normalizeH="0" baseline="0" noProof="0">
                <a:ln w="22225">
                  <a:noFill/>
                  <a:prstDash val="solid"/>
                </a:ln>
                <a:solidFill>
                  <a:prstClr val="black"/>
                </a:solidFill>
                <a:effectLst/>
                <a:uLnTx/>
                <a:uFillTx/>
                <a:latin typeface="Calibri (Headings)"/>
                <a:ea typeface="+mn-ea"/>
                <a:cs typeface="+mn-cs"/>
              </a:rPr>
              <a:t>: </a:t>
            </a:r>
            <a:r>
              <a:rPr kumimoji="0" lang="en-US" sz="4400" b="0" i="0" u="none" strike="noStrike" kern="1200" cap="none" spc="0" normalizeH="0" baseline="0" noProof="0">
                <a:ln w="22225">
                  <a:noFill/>
                  <a:prstDash val="solid"/>
                </a:ln>
                <a:solidFill>
                  <a:prstClr val="black"/>
                </a:solidFill>
                <a:effectLst/>
                <a:uLnTx/>
                <a:uFillTx/>
                <a:latin typeface="Calibri (Headings)"/>
                <a:ea typeface="+mn-ea"/>
                <a:cs typeface="+mn-cs"/>
              </a:rPr>
              <a:t>T</a:t>
            </a:r>
            <a:r>
              <a:rPr kumimoji="0" lang="vi-VN" sz="4400" b="0" i="0" u="none" strike="noStrike" kern="1200" cap="none" spc="0" normalizeH="0" baseline="0" noProof="0">
                <a:ln w="22225">
                  <a:noFill/>
                  <a:prstDash val="solid"/>
                </a:ln>
                <a:solidFill>
                  <a:prstClr val="black"/>
                </a:solidFill>
                <a:effectLst/>
                <a:uLnTx/>
                <a:uFillTx/>
                <a:latin typeface="Calibri (Headings)"/>
                <a:ea typeface="+mn-ea"/>
                <a:cs typeface="+mn-cs"/>
              </a:rPr>
              <a:t>hảo luận về cách xử lí tình huống, phân công vai diễn và diễn lại tình huống trước lớp</a:t>
            </a:r>
            <a:endParaRPr kumimoji="0" lang="en-US" sz="44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26" name="Picture 4">
            <a:extLst>
              <a:ext uri="{FF2B5EF4-FFF2-40B4-BE49-F238E27FC236}">
                <a16:creationId xmlns:a16="http://schemas.microsoft.com/office/drawing/2014/main" id="{0DA31153-6C1A-B656-3AC7-8D8F26CE50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605196" y="304162"/>
            <a:ext cx="973764" cy="995484"/>
          </a:xfrm>
          <a:prstGeom prst="rect">
            <a:avLst/>
          </a:prstGeom>
        </p:spPr>
      </p:pic>
      <p:sp>
        <p:nvSpPr>
          <p:cNvPr id="16" name="Freeform 7">
            <a:extLst>
              <a:ext uri="{FF2B5EF4-FFF2-40B4-BE49-F238E27FC236}">
                <a16:creationId xmlns:a16="http://schemas.microsoft.com/office/drawing/2014/main" id="{C3A6A305-9EF5-4FEF-BD17-4CD18F527C4E}"/>
              </a:ext>
            </a:extLst>
          </p:cNvPr>
          <p:cNvSpPr/>
          <p:nvPr/>
        </p:nvSpPr>
        <p:spPr>
          <a:xfrm>
            <a:off x="5177632" y="3888803"/>
            <a:ext cx="5914446" cy="2876608"/>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2">
            <a:extLst>
              <a:ext uri="{FF2B5EF4-FFF2-40B4-BE49-F238E27FC236}">
                <a16:creationId xmlns:a16="http://schemas.microsoft.com/office/drawing/2014/main" id="{24DCA193-40E2-4AFE-9BDD-0182E8295B11}"/>
              </a:ext>
            </a:extLst>
          </p:cNvPr>
          <p:cNvSpPr txBox="1"/>
          <p:nvPr/>
        </p:nvSpPr>
        <p:spPr>
          <a:xfrm flipH="1">
            <a:off x="1099922" y="3171748"/>
            <a:ext cx="3607693" cy="2034123"/>
          </a:xfrm>
          <a:prstGeom prst="wedgeEllipseCallout">
            <a:avLst>
              <a:gd name="adj1" fmla="val -68969"/>
              <a:gd name="adj2" fmla="val 19466"/>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C00000"/>
                </a:solidFill>
                <a:effectLst/>
                <a:uLnTx/>
                <a:uFillTx/>
                <a:latin typeface="Calibri" panose="020F0502020204030204"/>
                <a:ea typeface="LNTH-LuoLuoNotangYuanTi 1" pitchFamily="2" charset="-128"/>
                <a:cs typeface="LNTH-LuoLuoNotangYuanTi 1" pitchFamily="2" charset="-128"/>
              </a:rPr>
              <a:t>Thảo luận nhóm 4</a:t>
            </a:r>
            <a:endParaRPr kumimoji="0" lang="en-US" sz="44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61700374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A Teacher Teaching in Classroom 1128665 Vector Art at Vecteezy">
            <a:extLst>
              <a:ext uri="{FF2B5EF4-FFF2-40B4-BE49-F238E27FC236}">
                <a16:creationId xmlns:a16="http://schemas.microsoft.com/office/drawing/2014/main" id="{BF6FC4BF-1025-EC28-9B6D-41F6B18A70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36" b="1202"/>
          <a:stretch/>
        </p:blipFill>
        <p:spPr bwMode="auto">
          <a:xfrm>
            <a:off x="-1524" y="0"/>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Hộp Văn bản 5">
            <a:extLst>
              <a:ext uri="{FF2B5EF4-FFF2-40B4-BE49-F238E27FC236}">
                <a16:creationId xmlns:a16="http://schemas.microsoft.com/office/drawing/2014/main" id="{AB349D1A-3B96-4E15-A720-C790202C98C2}"/>
              </a:ext>
            </a:extLst>
          </p:cNvPr>
          <p:cNvSpPr txBox="1"/>
          <p:nvPr/>
        </p:nvSpPr>
        <p:spPr>
          <a:xfrm>
            <a:off x="5865266" y="301710"/>
            <a:ext cx="5302644" cy="4154984"/>
          </a:xfrm>
          <a:prstGeom prst="rect">
            <a:avLst/>
          </a:prstGeom>
          <a:noFill/>
        </p:spPr>
        <p:txBody>
          <a:bodyPr wrap="square" rtlCol="0">
            <a:spAutoFit/>
          </a:bodyPr>
          <a:lstStyle/>
          <a:p>
            <a:pPr algn="ctr">
              <a:defRPr/>
            </a:pPr>
            <a:r>
              <a:rPr lang="en-US" sz="6600" b="1">
                <a:ln w="38100">
                  <a:solidFill>
                    <a:sysClr val="windowText" lastClr="000000"/>
                  </a:solidFill>
                  <a:prstDash val="solid"/>
                </a:ln>
                <a:solidFill>
                  <a:srgbClr val="FFFF00"/>
                </a:solidFill>
                <a:latin typeface="UTM Cookies" panose="02040603050506020204" pitchFamily="18" charset="0"/>
              </a:rPr>
              <a:t>TRÌNH BÀY CÁCH XỬ LÝ TRƯỚC LỚP</a:t>
            </a:r>
          </a:p>
          <a:p>
            <a:pPr algn="ctr">
              <a:defRPr/>
            </a:pPr>
            <a:endParaRPr lang="en-US" sz="6600" b="1">
              <a:ln w="38100">
                <a:solidFill>
                  <a:sysClr val="windowText" lastClr="000000"/>
                </a:solidFill>
                <a:prstDash val="solid"/>
              </a:ln>
              <a:solidFill>
                <a:srgbClr val="FFFF00"/>
              </a:solidFill>
              <a:latin typeface="UTM Cookies" panose="02040603050506020204" pitchFamily="18" charset="0"/>
            </a:endParaRPr>
          </a:p>
        </p:txBody>
      </p:sp>
    </p:spTree>
    <p:extLst>
      <p:ext uri="{BB962C8B-B14F-4D97-AF65-F5344CB8AC3E}">
        <p14:creationId xmlns:p14="http://schemas.microsoft.com/office/powerpoint/2010/main" val="73073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15CD8879-9E0B-441E-8F4B-7B8E12F38346}"/>
              </a:ext>
            </a:extLst>
          </p:cNvPr>
          <p:cNvSpPr/>
          <p:nvPr/>
        </p:nvSpPr>
        <p:spPr>
          <a:xfrm>
            <a:off x="0" y="0"/>
            <a:ext cx="12192000" cy="6858000"/>
          </a:xfrm>
          <a:custGeom>
            <a:avLst/>
            <a:gdLst/>
            <a:ahLst/>
            <a:cxnLst/>
            <a:rect l="l" t="t" r="r" b="b"/>
            <a:pathLst>
              <a:path w="11652531" h="8229600">
                <a:moveTo>
                  <a:pt x="0" y="0"/>
                </a:moveTo>
                <a:lnTo>
                  <a:pt x="11652530" y="0"/>
                </a:lnTo>
                <a:lnTo>
                  <a:pt x="11652530" y="8229600"/>
                </a:lnTo>
                <a:lnTo>
                  <a:pt x="0" y="8229600"/>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960" y="3465786"/>
            <a:ext cx="2356083" cy="3130062"/>
          </a:xfrm>
          <a:prstGeom prst="rect">
            <a:avLst/>
          </a:prstGeom>
        </p:spPr>
      </p:pic>
      <p:pic>
        <p:nvPicPr>
          <p:cNvPr id="14" name="Picture 6">
            <a:extLst>
              <a:ext uri="{FF2B5EF4-FFF2-40B4-BE49-F238E27FC236}">
                <a16:creationId xmlns:a16="http://schemas.microsoft.com/office/drawing/2014/main" id="{088B750A-F85A-4CBD-647A-8D9362DE747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96123" y="291470"/>
            <a:ext cx="450721" cy="476724"/>
          </a:xfrm>
          <a:prstGeom prst="rect">
            <a:avLst/>
          </a:prstGeom>
        </p:spPr>
      </p:pic>
      <p:sp>
        <p:nvSpPr>
          <p:cNvPr id="11" name="TextBox 10">
            <a:extLst>
              <a:ext uri="{FF2B5EF4-FFF2-40B4-BE49-F238E27FC236}">
                <a16:creationId xmlns:a16="http://schemas.microsoft.com/office/drawing/2014/main" id="{CA0D33CC-C44D-DF94-436E-C32795432606}"/>
              </a:ext>
            </a:extLst>
          </p:cNvPr>
          <p:cNvSpPr txBox="1"/>
          <p:nvPr/>
        </p:nvSpPr>
        <p:spPr>
          <a:xfrm>
            <a:off x="2989057" y="140956"/>
            <a:ext cx="5814092" cy="923330"/>
          </a:xfrm>
          <a:prstGeom prst="rect">
            <a:avLst/>
          </a:prstGeom>
          <a:noFill/>
        </p:spPr>
        <p:txBody>
          <a:bodyPr wrap="none" rtlCol="0">
            <a:spAutoFit/>
          </a:bodyPr>
          <a:lstStyle/>
          <a:p>
            <a:pPr algn="just"/>
            <a:r>
              <a:rPr lang="en-US" sz="5400" b="1" dirty="0" err="1">
                <a:ln w="12700">
                  <a:solidFill>
                    <a:schemeClr val="tx1"/>
                  </a:solidFill>
                </a:ln>
                <a:solidFill>
                  <a:srgbClr val="FF0000"/>
                </a:solidFill>
                <a:latin typeface="iCiel Pony" panose="02000000000000000000" pitchFamily="2" charset="0"/>
              </a:rPr>
              <a:t>MỤC</a:t>
            </a:r>
            <a:r>
              <a:rPr lang="en-US" sz="5400" b="1" dirty="0">
                <a:ln w="12700">
                  <a:solidFill>
                    <a:schemeClr val="tx1"/>
                  </a:solidFill>
                </a:ln>
                <a:solidFill>
                  <a:srgbClr val="FF0000"/>
                </a:solidFill>
                <a:latin typeface="iCiel Pony" panose="02000000000000000000" pitchFamily="2" charset="0"/>
              </a:rPr>
              <a:t> </a:t>
            </a:r>
            <a:r>
              <a:rPr lang="en-US" sz="5400" b="1" dirty="0" err="1">
                <a:ln w="12700">
                  <a:solidFill>
                    <a:schemeClr val="tx1"/>
                  </a:solidFill>
                </a:ln>
                <a:solidFill>
                  <a:srgbClr val="FF0000"/>
                </a:solidFill>
                <a:latin typeface="iCiel Pony" panose="02000000000000000000" pitchFamily="2" charset="0"/>
              </a:rPr>
              <a:t>TIÊU</a:t>
            </a:r>
            <a:r>
              <a:rPr lang="en-US" sz="5400" b="1" dirty="0">
                <a:ln w="12700">
                  <a:solidFill>
                    <a:schemeClr val="tx1"/>
                  </a:solidFill>
                </a:ln>
                <a:solidFill>
                  <a:srgbClr val="FF0000"/>
                </a:solidFill>
                <a:latin typeface="iCiel Pony" panose="02000000000000000000" pitchFamily="2" charset="0"/>
              </a:rPr>
              <a:t> </a:t>
            </a:r>
            <a:r>
              <a:rPr lang="en-US" sz="5400" b="1" dirty="0" err="1">
                <a:ln w="12700">
                  <a:solidFill>
                    <a:schemeClr val="tx1"/>
                  </a:solidFill>
                </a:ln>
                <a:solidFill>
                  <a:srgbClr val="FF0000"/>
                </a:solidFill>
                <a:latin typeface="iCiel Pony" panose="02000000000000000000" pitchFamily="2" charset="0"/>
              </a:rPr>
              <a:t>BÀI</a:t>
            </a:r>
            <a:r>
              <a:rPr lang="en-US" sz="5400" b="1" dirty="0">
                <a:ln w="12700">
                  <a:solidFill>
                    <a:schemeClr val="tx1"/>
                  </a:solidFill>
                </a:ln>
                <a:solidFill>
                  <a:srgbClr val="FF0000"/>
                </a:solidFill>
                <a:latin typeface="iCiel Pony" panose="02000000000000000000" pitchFamily="2" charset="0"/>
              </a:rPr>
              <a:t> </a:t>
            </a:r>
            <a:r>
              <a:rPr lang="en-US" sz="5400" b="1" dirty="0" err="1">
                <a:ln w="12700">
                  <a:solidFill>
                    <a:schemeClr val="tx1"/>
                  </a:solidFill>
                </a:ln>
                <a:solidFill>
                  <a:srgbClr val="FF0000"/>
                </a:solidFill>
                <a:latin typeface="iCiel Pony" panose="02000000000000000000" pitchFamily="2" charset="0"/>
              </a:rPr>
              <a:t>HỌC</a:t>
            </a:r>
            <a:r>
              <a:rPr lang="en-US" sz="5400" b="1" dirty="0">
                <a:ln w="12700">
                  <a:solidFill>
                    <a:schemeClr val="tx1"/>
                  </a:solidFill>
                </a:ln>
                <a:solidFill>
                  <a:srgbClr val="FF0000"/>
                </a:solidFill>
                <a:latin typeface="iCiel Pony" panose="02000000000000000000" pitchFamily="2" charset="0"/>
              </a:rPr>
              <a:t> </a:t>
            </a:r>
          </a:p>
        </p:txBody>
      </p:sp>
      <p:sp>
        <p:nvSpPr>
          <p:cNvPr id="9" name="Rounded Rectangle 14">
            <a:extLst>
              <a:ext uri="{FF2B5EF4-FFF2-40B4-BE49-F238E27FC236}">
                <a16:creationId xmlns:a16="http://schemas.microsoft.com/office/drawing/2014/main" id="{6A7F1FD4-BEED-E9AF-5837-8FBA36F58A8B}"/>
              </a:ext>
            </a:extLst>
          </p:cNvPr>
          <p:cNvSpPr/>
          <p:nvPr/>
        </p:nvSpPr>
        <p:spPr>
          <a:xfrm>
            <a:off x="304800" y="1219272"/>
            <a:ext cx="9372600" cy="1348546"/>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3600">
                <a:solidFill>
                  <a:schemeClr val="tx1"/>
                </a:solidFill>
              </a:rPr>
              <a:t>- Nêu được các loại môi trường sống.</a:t>
            </a:r>
          </a:p>
          <a:p>
            <a:pPr marL="457200" algn="just">
              <a:spcBef>
                <a:spcPts val="1200"/>
              </a:spcBef>
            </a:pPr>
            <a:r>
              <a:rPr lang="vi-VN" sz="3600">
                <a:solidFill>
                  <a:schemeClr val="tx1"/>
                </a:solidFill>
              </a:rPr>
              <a:t>-  Biết vì sao phải bảo vệ môi trường sống</a:t>
            </a:r>
          </a:p>
        </p:txBody>
      </p:sp>
      <p:sp>
        <p:nvSpPr>
          <p:cNvPr id="10" name="Rounded Rectangle 14">
            <a:extLst>
              <a:ext uri="{FF2B5EF4-FFF2-40B4-BE49-F238E27FC236}">
                <a16:creationId xmlns:a16="http://schemas.microsoft.com/office/drawing/2014/main" id="{CF3F4A95-478C-1A62-1AED-53A5AEBA232B}"/>
              </a:ext>
            </a:extLst>
          </p:cNvPr>
          <p:cNvSpPr/>
          <p:nvPr/>
        </p:nvSpPr>
        <p:spPr>
          <a:xfrm>
            <a:off x="1339766" y="2975077"/>
            <a:ext cx="10572834" cy="176329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vi-VN" sz="3600" dirty="0">
                <a:solidFill>
                  <a:schemeClr val="tx1"/>
                </a:solidFill>
              </a:rPr>
              <a:t>- Bày tỏ được thái độ phù hợp với các ý kiến về bảo vệ môi trường và ý nghĩa của việc bảo vệ môi trường qua những tình huống cụ thể.</a:t>
            </a:r>
          </a:p>
        </p:txBody>
      </p:sp>
      <p:sp>
        <p:nvSpPr>
          <p:cNvPr id="12" name="Rounded Rectangle 14">
            <a:extLst>
              <a:ext uri="{FF2B5EF4-FFF2-40B4-BE49-F238E27FC236}">
                <a16:creationId xmlns:a16="http://schemas.microsoft.com/office/drawing/2014/main" id="{C2A1CCBC-28EB-DB4F-73C2-9ADC5E126255}"/>
              </a:ext>
            </a:extLst>
          </p:cNvPr>
          <p:cNvSpPr/>
          <p:nvPr/>
        </p:nvSpPr>
        <p:spPr>
          <a:xfrm>
            <a:off x="425366" y="5155508"/>
            <a:ext cx="10098452" cy="128535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r>
              <a:rPr lang="en-US" sz="3600">
                <a:solidFill>
                  <a:schemeClr val="tx1"/>
                </a:solidFill>
              </a:rPr>
              <a:t>- </a:t>
            </a:r>
            <a:r>
              <a:rPr lang="vi-VN" sz="3600">
                <a:solidFill>
                  <a:schemeClr val="tx1"/>
                </a:solidFill>
              </a:rPr>
              <a:t>Tìm hiểu được thực trạng môi trường sống ở địa phương.</a:t>
            </a:r>
          </a:p>
        </p:txBody>
      </p:sp>
      <p:pic>
        <p:nvPicPr>
          <p:cNvPr id="13" name="Picture 17">
            <a:extLst>
              <a:ext uri="{FF2B5EF4-FFF2-40B4-BE49-F238E27FC236}">
                <a16:creationId xmlns:a16="http://schemas.microsoft.com/office/drawing/2014/main" id="{08FA1023-6AC4-6343-FE2A-5C3212B9D46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731006" y="541536"/>
            <a:ext cx="1161476" cy="7665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0"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a:off x="-341158" y="2244612"/>
            <a:ext cx="3430196" cy="4854330"/>
          </a:xfrm>
          <a:prstGeom prst="rect">
            <a:avLst/>
          </a:prstGeom>
        </p:spPr>
      </p:pic>
      <p:grpSp>
        <p:nvGrpSpPr>
          <p:cNvPr id="25" name="Group 24">
            <a:extLst>
              <a:ext uri="{FF2B5EF4-FFF2-40B4-BE49-F238E27FC236}">
                <a16:creationId xmlns:a16="http://schemas.microsoft.com/office/drawing/2014/main" id="{EF5FB7CB-EE26-41E9-9144-812BCA1A4158}"/>
              </a:ext>
            </a:extLst>
          </p:cNvPr>
          <p:cNvGrpSpPr/>
          <p:nvPr/>
        </p:nvGrpSpPr>
        <p:grpSpPr>
          <a:xfrm>
            <a:off x="2672524" y="304346"/>
            <a:ext cx="9251299" cy="2849142"/>
            <a:chOff x="469231" y="1096290"/>
            <a:chExt cx="12596663" cy="5507906"/>
          </a:xfrm>
        </p:grpSpPr>
        <p:sp>
          <p:nvSpPr>
            <p:cNvPr id="27" name="Rectangle: Rounded Corners 7">
              <a:extLst>
                <a:ext uri="{FF2B5EF4-FFF2-40B4-BE49-F238E27FC236}">
                  <a16:creationId xmlns:a16="http://schemas.microsoft.com/office/drawing/2014/main" id="{A6B451A6-9693-4F2A-B5A6-FB83DF0F71CC}"/>
                </a:ext>
              </a:extLst>
            </p:cNvPr>
            <p:cNvSpPr/>
            <p:nvPr/>
          </p:nvSpPr>
          <p:spPr>
            <a:xfrm>
              <a:off x="469231" y="1096290"/>
              <a:ext cx="12596663" cy="5507906"/>
            </a:xfrm>
            <a:prstGeom prst="roundRect">
              <a:avLst/>
            </a:prstGeom>
            <a:solidFill>
              <a:schemeClr val="bg1"/>
            </a:solidFill>
            <a:ln w="5715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E7AFA7DF-7FF8-4088-86C7-C7954BED0EF5}"/>
                </a:ext>
              </a:extLst>
            </p:cNvPr>
            <p:cNvSpPr txBox="1"/>
            <p:nvPr/>
          </p:nvSpPr>
          <p:spPr>
            <a:xfrm>
              <a:off x="571837" y="1296823"/>
              <a:ext cx="7474676" cy="4938397"/>
            </a:xfrm>
            <a:prstGeom prst="rect">
              <a:avLst/>
            </a:prstGeom>
            <a:noFill/>
          </p:spPr>
          <p:txBody>
            <a:bodyPr wrap="square">
              <a:spAutoFit/>
            </a:bodyPr>
            <a:lstStyle/>
            <a:p>
              <a:pPr algn="just"/>
              <a:r>
                <a:rPr lang="en-US" sz="2000" dirty="0"/>
                <a:t>     </a:t>
              </a:r>
              <a:r>
                <a:rPr lang="vi-VN" sz="2000" dirty="0"/>
                <a:t>Giờ ra chơi, Bin đọc được câu</a:t>
              </a:r>
              <a:r>
                <a:rPr lang="en-US" sz="2000" dirty="0"/>
                <a:t> </a:t>
              </a:r>
              <a:r>
                <a:rPr lang="vi-VN" sz="2000" dirty="0"/>
                <a:t>nói của nhà sử học Tô-mát Phu-lơ</a:t>
              </a:r>
              <a:r>
                <a:rPr lang="en-US" sz="2000" dirty="0"/>
                <a:t> </a:t>
              </a:r>
              <a:r>
                <a:rPr lang="vi-VN" sz="2000" dirty="0"/>
                <a:t>(Thomas Fuller) nên khoe với Tin:</a:t>
              </a:r>
              <a:r>
                <a:rPr lang="en-US" sz="2000" dirty="0"/>
                <a:t> </a:t>
              </a:r>
              <a:r>
                <a:rPr lang="vi-VN" sz="2000" dirty="0"/>
                <a:t>“Mình vừa đọc được câu danh ngôn:</a:t>
              </a:r>
              <a:r>
                <a:rPr lang="en-US" sz="2000" i="1" dirty="0"/>
                <a:t> </a:t>
              </a:r>
              <a:r>
                <a:rPr lang="vi-VN" sz="2000" i="1" dirty="0"/>
                <a:t>Chúng ta chẳng bao giờ hiểu hết được</a:t>
              </a:r>
              <a:r>
                <a:rPr lang="en-US" sz="2000" i="1" dirty="0"/>
                <a:t> </a:t>
              </a:r>
              <a:r>
                <a:rPr lang="vi-VN" sz="2000" i="1" dirty="0"/>
                <a:t>giá trị của nguồn nước cho đến khi những cái giếng cạn khô</a:t>
              </a:r>
              <a:r>
                <a:rPr lang="vi-VN" sz="2000" dirty="0"/>
                <a:t>”. Tin thắc mắc: “Mình chưa hiểu rõ câu nói này. Bin giải thích cho mình nhé!”.</a:t>
              </a:r>
            </a:p>
            <a:p>
              <a:pPr algn="just"/>
              <a:endParaRPr lang="en-US" sz="2000" dirty="0"/>
            </a:p>
          </p:txBody>
        </p:sp>
        <p:pic>
          <p:nvPicPr>
            <p:cNvPr id="29" name="Picture 28">
              <a:extLst>
                <a:ext uri="{FF2B5EF4-FFF2-40B4-BE49-F238E27FC236}">
                  <a16:creationId xmlns:a16="http://schemas.microsoft.com/office/drawing/2014/main" id="{4435335E-2542-4137-AAB1-A00A58463CC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046513" y="1579753"/>
              <a:ext cx="4991246" cy="3881981"/>
            </a:xfrm>
            <a:prstGeom prst="rect">
              <a:avLst/>
            </a:prstGeom>
            <a:solidFill>
              <a:srgbClr val="DADBE8"/>
            </a:solidFill>
          </p:spPr>
        </p:pic>
        <p:sp>
          <p:nvSpPr>
            <p:cNvPr id="30" name="TextBox 29">
              <a:extLst>
                <a:ext uri="{FF2B5EF4-FFF2-40B4-BE49-F238E27FC236}">
                  <a16:creationId xmlns:a16="http://schemas.microsoft.com/office/drawing/2014/main" id="{4F6AA938-5A2B-4D36-A2FD-0C4ADB42E6A5}"/>
                </a:ext>
              </a:extLst>
            </p:cNvPr>
            <p:cNvSpPr txBox="1"/>
            <p:nvPr/>
          </p:nvSpPr>
          <p:spPr>
            <a:xfrm>
              <a:off x="1500885" y="5527830"/>
              <a:ext cx="8570000" cy="773485"/>
            </a:xfrm>
            <a:prstGeom prst="rect">
              <a:avLst/>
            </a:prstGeom>
            <a:noFill/>
          </p:spPr>
          <p:txBody>
            <a:bodyPr wrap="square">
              <a:spAutoFit/>
            </a:bodyPr>
            <a:lstStyle/>
            <a:p>
              <a:pPr algn="l"/>
              <a:r>
                <a:rPr lang="vi-VN" sz="2000" b="0" i="1" u="none" strike="noStrike" baseline="0" dirty="0">
                  <a:solidFill>
                    <a:srgbClr val="000000"/>
                  </a:solidFill>
                </a:rPr>
                <a:t>Nếu là Bin, em sẽ giải thích với Tin như thế nào?</a:t>
              </a:r>
            </a:p>
          </p:txBody>
        </p:sp>
      </p:grpSp>
      <p:grpSp>
        <p:nvGrpSpPr>
          <p:cNvPr id="31" name="Group 30">
            <a:extLst>
              <a:ext uri="{FF2B5EF4-FFF2-40B4-BE49-F238E27FC236}">
                <a16:creationId xmlns:a16="http://schemas.microsoft.com/office/drawing/2014/main" id="{46D1F67C-32E4-44DE-942E-B237CF008712}"/>
              </a:ext>
            </a:extLst>
          </p:cNvPr>
          <p:cNvGrpSpPr/>
          <p:nvPr/>
        </p:nvGrpSpPr>
        <p:grpSpPr>
          <a:xfrm>
            <a:off x="236966" y="550702"/>
            <a:ext cx="2277656" cy="1695435"/>
            <a:chOff x="329521" y="-578755"/>
            <a:chExt cx="4130025" cy="2909600"/>
          </a:xfrm>
        </p:grpSpPr>
        <p:pic>
          <p:nvPicPr>
            <p:cNvPr id="32" name="Picture 4" descr="Rabbit Cartoon, Animal, Mammal, White Transparent Png – Pngset.com">
              <a:extLst>
                <a:ext uri="{FF2B5EF4-FFF2-40B4-BE49-F238E27FC236}">
                  <a16:creationId xmlns:a16="http://schemas.microsoft.com/office/drawing/2014/main" id="{2002A022-8946-48B5-88D9-D2854B8D65F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0683701-1D0D-4041-9500-2EAE5C76DFDE}"/>
                </a:ext>
              </a:extLst>
            </p:cNvPr>
            <p:cNvSpPr txBox="1"/>
            <p:nvPr/>
          </p:nvSpPr>
          <p:spPr>
            <a:xfrm>
              <a:off x="386115" y="663210"/>
              <a:ext cx="4073431" cy="15648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99"/>
                  </a:solidFill>
                  <a:effectLst/>
                  <a:uLnTx/>
                  <a:uFillTx/>
                  <a:latin typeface="Calibri (Body)"/>
                  <a:ea typeface="+mn-ea"/>
                  <a:cs typeface="+mn-cs"/>
                </a:rPr>
                <a:t>Tình huống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99"/>
                  </a:solidFill>
                  <a:effectLst/>
                  <a:uLnTx/>
                  <a:uFillTx/>
                  <a:latin typeface="Calibri (Body)"/>
                  <a:ea typeface="+mn-ea"/>
                  <a:cs typeface="+mn-cs"/>
                </a:rPr>
                <a:t>1</a:t>
              </a:r>
              <a:endParaRPr kumimoji="0" lang="vi-VN" sz="2800" b="1" i="0" u="none" strike="noStrike" kern="1200" cap="none" spc="0" normalizeH="0" baseline="0" noProof="0" dirty="0">
                <a:ln>
                  <a:noFill/>
                </a:ln>
                <a:solidFill>
                  <a:srgbClr val="FF3399"/>
                </a:solidFill>
                <a:effectLst/>
                <a:uLnTx/>
                <a:uFillTx/>
                <a:latin typeface="Calibri (Body)"/>
                <a:ea typeface="+mn-ea"/>
                <a:cs typeface="+mn-cs"/>
              </a:endParaRPr>
            </a:p>
          </p:txBody>
        </p:sp>
      </p:grpSp>
      <p:grpSp>
        <p:nvGrpSpPr>
          <p:cNvPr id="34" name="Group 33">
            <a:extLst>
              <a:ext uri="{FF2B5EF4-FFF2-40B4-BE49-F238E27FC236}">
                <a16:creationId xmlns:a16="http://schemas.microsoft.com/office/drawing/2014/main" id="{2C2AF3DD-3557-4F9D-8E99-8081A424E296}"/>
              </a:ext>
            </a:extLst>
          </p:cNvPr>
          <p:cNvGrpSpPr/>
          <p:nvPr/>
        </p:nvGrpSpPr>
        <p:grpSpPr>
          <a:xfrm>
            <a:off x="3854856" y="3568447"/>
            <a:ext cx="7502955" cy="3393285"/>
            <a:chOff x="445583" y="3527661"/>
            <a:chExt cx="7082721" cy="3393285"/>
          </a:xfrm>
        </p:grpSpPr>
        <p:sp>
          <p:nvSpPr>
            <p:cNvPr id="35" name="TextBox 14">
              <a:extLst>
                <a:ext uri="{FF2B5EF4-FFF2-40B4-BE49-F238E27FC236}">
                  <a16:creationId xmlns:a16="http://schemas.microsoft.com/office/drawing/2014/main" id="{16591DDA-3672-43A5-A01F-950C2B2C6FD6}"/>
                </a:ext>
              </a:extLst>
            </p:cNvPr>
            <p:cNvSpPr txBox="1"/>
            <p:nvPr/>
          </p:nvSpPr>
          <p:spPr>
            <a:xfrm>
              <a:off x="947325" y="3780287"/>
              <a:ext cx="51486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Quan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sát</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tranh</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và</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chuyện</a:t>
              </a:r>
              <a:endPar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endParaRPr>
            </a:p>
          </p:txBody>
        </p:sp>
        <p:grpSp>
          <p:nvGrpSpPr>
            <p:cNvPr id="36" name="Group 35">
              <a:extLst>
                <a:ext uri="{FF2B5EF4-FFF2-40B4-BE49-F238E27FC236}">
                  <a16:creationId xmlns:a16="http://schemas.microsoft.com/office/drawing/2014/main" id="{5C765D1F-6BA6-469C-8121-C8EF24ABB717}"/>
                </a:ext>
              </a:extLst>
            </p:cNvPr>
            <p:cNvGrpSpPr/>
            <p:nvPr/>
          </p:nvGrpSpPr>
          <p:grpSpPr>
            <a:xfrm>
              <a:off x="445583" y="3527661"/>
              <a:ext cx="7082721" cy="2985207"/>
              <a:chOff x="1710173" y="620112"/>
              <a:chExt cx="6758615" cy="2573359"/>
            </a:xfrm>
          </p:grpSpPr>
          <p:sp>
            <p:nvSpPr>
              <p:cNvPr id="38" name="Speech Bubble: Rectangle with Corners Rounded 37">
                <a:extLst>
                  <a:ext uri="{FF2B5EF4-FFF2-40B4-BE49-F238E27FC236}">
                    <a16:creationId xmlns:a16="http://schemas.microsoft.com/office/drawing/2014/main" id="{51136690-0A2A-4445-AE5E-6F319C5FE54A}"/>
                  </a:ext>
                </a:extLst>
              </p:cNvPr>
              <p:cNvSpPr/>
              <p:nvPr/>
            </p:nvSpPr>
            <p:spPr>
              <a:xfrm>
                <a:off x="1710173" y="837885"/>
                <a:ext cx="6758615" cy="2355586"/>
              </a:xfrm>
              <a:prstGeom prst="wedgeRoundRectCallout">
                <a:avLst>
                  <a:gd name="adj1" fmla="val -63791"/>
                  <a:gd name="adj2" fmla="val -3639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64506F6-0E0D-41A5-A5F3-C1E08C19942E}"/>
                  </a:ext>
                </a:extLst>
              </p:cNvPr>
              <p:cNvSpPr/>
              <p:nvPr/>
            </p:nvSpPr>
            <p:spPr>
              <a:xfrm>
                <a:off x="2045132" y="620112"/>
                <a:ext cx="6106038" cy="646331"/>
              </a:xfrm>
              <a:prstGeom prst="rect">
                <a:avLst/>
              </a:prstGeom>
              <a:noFill/>
            </p:spPr>
            <p:txBody>
              <a:bodyPr wrap="square" lIns="91440" tIns="45720" rIns="91440" bIns="45720">
                <a:spAutoFit/>
              </a:bodyPr>
              <a:lstStyle/>
              <a:p>
                <a:pPr lvl="0" algn="just">
                  <a:defRPr/>
                </a:pPr>
                <a:endParaRPr lang="en-US" sz="3600">
                  <a:ln>
                    <a:solidFill>
                      <a:srgbClr val="00B050"/>
                    </a:solidFill>
                  </a:ln>
                  <a:solidFill>
                    <a:schemeClr val="bg2"/>
                  </a:solidFill>
                  <a:latin typeface="Arial" panose="020B0604020202020204" pitchFamily="34" charset="0"/>
                  <a:cs typeface="Arial" panose="020B0604020202020204" pitchFamily="34" charset="0"/>
                </a:endParaRPr>
              </a:p>
            </p:txBody>
          </p:sp>
        </p:grpSp>
        <p:sp>
          <p:nvSpPr>
            <p:cNvPr id="37" name="TextBox 36">
              <a:extLst>
                <a:ext uri="{FF2B5EF4-FFF2-40B4-BE49-F238E27FC236}">
                  <a16:creationId xmlns:a16="http://schemas.microsoft.com/office/drawing/2014/main" id="{89A23730-CECD-49B8-9567-57D89B141971}"/>
                </a:ext>
              </a:extLst>
            </p:cNvPr>
            <p:cNvSpPr txBox="1"/>
            <p:nvPr/>
          </p:nvSpPr>
          <p:spPr>
            <a:xfrm>
              <a:off x="700023" y="3873958"/>
              <a:ext cx="6611654" cy="3046988"/>
            </a:xfrm>
            <a:prstGeom prst="rect">
              <a:avLst/>
            </a:prstGeom>
            <a:noFill/>
          </p:spPr>
          <p:txBody>
            <a:bodyPr wrap="square" rtlCol="0">
              <a:spAutoFit/>
            </a:bodyPr>
            <a:lstStyle/>
            <a:p>
              <a:pPr algn="just"/>
              <a:r>
                <a:rPr lang="vi-VN" sz="3200" b="1" dirty="0">
                  <a:solidFill>
                    <a:srgbClr val="0070C0"/>
                  </a:solidFill>
                  <a:latin typeface="Calibri" panose="020F0502020204030204" pitchFamily="34" charset="0"/>
                  <a:cs typeface="Calibri" panose="020F0502020204030204" pitchFamily="34" charset="0"/>
                </a:rPr>
                <a:t>Câu danh ngôn nhắc nhở về vai trò của nguồn nước đối với cuộc sống của con người; cần trân trọng, bảo vệ và tiết kiệm nước. Khi nguồn nước cạn khô, cuộc sống con người sẽ bị đe dọa.</a:t>
              </a:r>
              <a:endParaRPr lang="en-US" sz="3200" b="1" dirty="0">
                <a:solidFill>
                  <a:srgbClr val="0070C0"/>
                </a:solidFill>
                <a:latin typeface="Calibri" panose="020F0502020204030204" pitchFamily="34" charset="0"/>
                <a:cs typeface="Calibri" panose="020F0502020204030204" pitchFamily="34" charset="0"/>
              </a:endParaRPr>
            </a:p>
          </p:txBody>
        </p:sp>
      </p:grpSp>
      <p:pic>
        <p:nvPicPr>
          <p:cNvPr id="50" name="gio_ra_choi_bin_doc_duoc_cau_noi_cua_nha_su_hoc_e611b4e5-7f38-4b10-9690-3722656981a9">
            <a:hlinkClick r:id="" action="ppaction://media"/>
            <a:extLst>
              <a:ext uri="{FF2B5EF4-FFF2-40B4-BE49-F238E27FC236}">
                <a16:creationId xmlns:a16="http://schemas.microsoft.com/office/drawing/2014/main" id="{B4E95916-E142-B5A1-A7BD-E07C05A7F5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68177" y="6318190"/>
            <a:ext cx="487363" cy="487363"/>
          </a:xfrm>
          <a:prstGeom prst="rect">
            <a:avLst/>
          </a:prstGeom>
        </p:spPr>
      </p:pic>
    </p:spTree>
    <p:extLst>
      <p:ext uri="{BB962C8B-B14F-4D97-AF65-F5344CB8AC3E}">
        <p14:creationId xmlns:p14="http://schemas.microsoft.com/office/powerpoint/2010/main" val="3160912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323"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37063"/>
            <a:ext cx="12191999" cy="6858000"/>
          </a:xfrm>
          <a:prstGeom prst="rect">
            <a:avLst/>
          </a:prstGeom>
        </p:spPr>
      </p:pic>
      <p:grpSp>
        <p:nvGrpSpPr>
          <p:cNvPr id="31" name="Group 30">
            <a:extLst>
              <a:ext uri="{FF2B5EF4-FFF2-40B4-BE49-F238E27FC236}">
                <a16:creationId xmlns:a16="http://schemas.microsoft.com/office/drawing/2014/main" id="{46D1F67C-32E4-44DE-942E-B237CF008712}"/>
              </a:ext>
            </a:extLst>
          </p:cNvPr>
          <p:cNvGrpSpPr/>
          <p:nvPr/>
        </p:nvGrpSpPr>
        <p:grpSpPr>
          <a:xfrm>
            <a:off x="9553330" y="420759"/>
            <a:ext cx="2277656" cy="1695435"/>
            <a:chOff x="329521" y="-578755"/>
            <a:chExt cx="4130025" cy="2909600"/>
          </a:xfrm>
        </p:grpSpPr>
        <p:pic>
          <p:nvPicPr>
            <p:cNvPr id="32" name="Picture 4" descr="Rabbit Cartoon, Animal, Mammal, White Transparent Png – Pngset.com">
              <a:extLst>
                <a:ext uri="{FF2B5EF4-FFF2-40B4-BE49-F238E27FC236}">
                  <a16:creationId xmlns:a16="http://schemas.microsoft.com/office/drawing/2014/main" id="{2002A022-8946-48B5-88D9-D2854B8D65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0683701-1D0D-4041-9500-2EAE5C76DFDE}"/>
                </a:ext>
              </a:extLst>
            </p:cNvPr>
            <p:cNvSpPr txBox="1"/>
            <p:nvPr/>
          </p:nvSpPr>
          <p:spPr>
            <a:xfrm>
              <a:off x="386115" y="663210"/>
              <a:ext cx="4073431" cy="16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99"/>
                  </a:solidFill>
                  <a:effectLst/>
                  <a:uLnTx/>
                  <a:uFillTx/>
                  <a:latin typeface="Calibri (Body)"/>
                  <a:ea typeface="+mn-ea"/>
                  <a:cs typeface="+mn-cs"/>
                </a:rPr>
                <a:t>Tình huống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99"/>
                  </a:solidFill>
                  <a:effectLst/>
                  <a:uLnTx/>
                  <a:uFillTx/>
                  <a:latin typeface="Calibri (Body)"/>
                  <a:ea typeface="+mn-ea"/>
                  <a:cs typeface="+mn-cs"/>
                </a:rPr>
                <a:t>2</a:t>
              </a:r>
              <a:endParaRPr kumimoji="0" lang="vi-VN" sz="2800" b="1" i="0" u="none" strike="noStrike" kern="1200" cap="none" spc="0" normalizeH="0" baseline="0" noProof="0" dirty="0">
                <a:ln>
                  <a:noFill/>
                </a:ln>
                <a:solidFill>
                  <a:srgbClr val="FF3399"/>
                </a:solidFill>
                <a:effectLst/>
                <a:uLnTx/>
                <a:uFillTx/>
                <a:latin typeface="Calibri (Body)"/>
                <a:ea typeface="+mn-ea"/>
                <a:cs typeface="+mn-cs"/>
              </a:endParaRPr>
            </a:p>
          </p:txBody>
        </p:sp>
      </p:grpSp>
      <p:grpSp>
        <p:nvGrpSpPr>
          <p:cNvPr id="34" name="Group 33">
            <a:extLst>
              <a:ext uri="{FF2B5EF4-FFF2-40B4-BE49-F238E27FC236}">
                <a16:creationId xmlns:a16="http://schemas.microsoft.com/office/drawing/2014/main" id="{2C2AF3DD-3557-4F9D-8E99-8081A424E296}"/>
              </a:ext>
            </a:extLst>
          </p:cNvPr>
          <p:cNvGrpSpPr/>
          <p:nvPr/>
        </p:nvGrpSpPr>
        <p:grpSpPr>
          <a:xfrm>
            <a:off x="529805" y="3275225"/>
            <a:ext cx="8097253" cy="3208619"/>
            <a:chOff x="-8596" y="3527661"/>
            <a:chExt cx="7766868" cy="3208619"/>
          </a:xfrm>
        </p:grpSpPr>
        <p:sp>
          <p:nvSpPr>
            <p:cNvPr id="35" name="TextBox 14">
              <a:extLst>
                <a:ext uri="{FF2B5EF4-FFF2-40B4-BE49-F238E27FC236}">
                  <a16:creationId xmlns:a16="http://schemas.microsoft.com/office/drawing/2014/main" id="{16591DDA-3672-43A5-A01F-950C2B2C6FD6}"/>
                </a:ext>
              </a:extLst>
            </p:cNvPr>
            <p:cNvSpPr txBox="1"/>
            <p:nvPr/>
          </p:nvSpPr>
          <p:spPr>
            <a:xfrm>
              <a:off x="947325" y="3780287"/>
              <a:ext cx="51486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Quan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sát</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tranh</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và</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chuyện</a:t>
              </a:r>
              <a:endPar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endParaRPr>
            </a:p>
          </p:txBody>
        </p:sp>
        <p:grpSp>
          <p:nvGrpSpPr>
            <p:cNvPr id="36" name="Group 35">
              <a:extLst>
                <a:ext uri="{FF2B5EF4-FFF2-40B4-BE49-F238E27FC236}">
                  <a16:creationId xmlns:a16="http://schemas.microsoft.com/office/drawing/2014/main" id="{5C765D1F-6BA6-469C-8121-C8EF24ABB717}"/>
                </a:ext>
              </a:extLst>
            </p:cNvPr>
            <p:cNvGrpSpPr/>
            <p:nvPr/>
          </p:nvGrpSpPr>
          <p:grpSpPr>
            <a:xfrm>
              <a:off x="-8596" y="3527661"/>
              <a:ext cx="7766868" cy="3208619"/>
              <a:chOff x="1276777" y="620112"/>
              <a:chExt cx="7411456" cy="2765948"/>
            </a:xfrm>
          </p:grpSpPr>
          <p:sp>
            <p:nvSpPr>
              <p:cNvPr id="38" name="Speech Bubble: Rectangle with Corners Rounded 37">
                <a:extLst>
                  <a:ext uri="{FF2B5EF4-FFF2-40B4-BE49-F238E27FC236}">
                    <a16:creationId xmlns:a16="http://schemas.microsoft.com/office/drawing/2014/main" id="{51136690-0A2A-4445-AE5E-6F319C5FE54A}"/>
                  </a:ext>
                </a:extLst>
              </p:cNvPr>
              <p:cNvSpPr/>
              <p:nvPr/>
            </p:nvSpPr>
            <p:spPr>
              <a:xfrm>
                <a:off x="1276777" y="837885"/>
                <a:ext cx="7411456" cy="2548175"/>
              </a:xfrm>
              <a:prstGeom prst="wedgeRoundRectCallout">
                <a:avLst>
                  <a:gd name="adj1" fmla="val 56684"/>
                  <a:gd name="adj2" fmla="val -3429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64506F6-0E0D-41A5-A5F3-C1E08C19942E}"/>
                  </a:ext>
                </a:extLst>
              </p:cNvPr>
              <p:cNvSpPr/>
              <p:nvPr/>
            </p:nvSpPr>
            <p:spPr>
              <a:xfrm>
                <a:off x="2045132" y="620112"/>
                <a:ext cx="6106038"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solidFill>
                      <a:srgbClr val="00B050"/>
                    </a:solidFill>
                  </a:ln>
                  <a:solidFill>
                    <a:srgbClr val="E7E6E6"/>
                  </a:solidFill>
                  <a:effectLst/>
                  <a:uLnTx/>
                  <a:uFillTx/>
                  <a:latin typeface="Arial" panose="020B0604020202020204" pitchFamily="34" charset="0"/>
                  <a:ea typeface="+mn-ea"/>
                  <a:cs typeface="Arial" panose="020B0604020202020204" pitchFamily="34" charset="0"/>
                </a:endParaRPr>
              </a:p>
            </p:txBody>
          </p:sp>
        </p:grpSp>
        <p:sp>
          <p:nvSpPr>
            <p:cNvPr id="37" name="TextBox 36">
              <a:extLst>
                <a:ext uri="{FF2B5EF4-FFF2-40B4-BE49-F238E27FC236}">
                  <a16:creationId xmlns:a16="http://schemas.microsoft.com/office/drawing/2014/main" id="{89A23730-CECD-49B8-9567-57D89B141971}"/>
                </a:ext>
              </a:extLst>
            </p:cNvPr>
            <p:cNvSpPr txBox="1"/>
            <p:nvPr/>
          </p:nvSpPr>
          <p:spPr>
            <a:xfrm>
              <a:off x="183010" y="3873958"/>
              <a:ext cx="736403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Môi trường không chỉ có ý nghĩa đối với sức khoẻ con người mà còn ảnh hưởng đến đời sống tinh thần của con người. Khi môi trường trong lành, con người sẽ cảm thấy khoẻ mạnh, vui vẻ và sảng khoái tinh thần. Điều đó giúp chúng ta sống hạnh phúc hơn</a:t>
              </a:r>
              <a:endParaRPr kumimoji="0" lang="en-US" sz="3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pic>
        <p:nvPicPr>
          <p:cNvPr id="18" name="图片 17">
            <a:extLst>
              <a:ext uri="{FF2B5EF4-FFF2-40B4-BE49-F238E27FC236}">
                <a16:creationId xmlns:a16="http://schemas.microsoft.com/office/drawing/2014/main" id="{F05AC4DB-E8A7-4710-BBEB-79DA91BD44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a:off x="9088553" y="1865337"/>
            <a:ext cx="3154116" cy="5042383"/>
          </a:xfrm>
          <a:prstGeom prst="rect">
            <a:avLst/>
          </a:prstGeom>
        </p:spPr>
      </p:pic>
      <p:grpSp>
        <p:nvGrpSpPr>
          <p:cNvPr id="19" name="Group 18">
            <a:extLst>
              <a:ext uri="{FF2B5EF4-FFF2-40B4-BE49-F238E27FC236}">
                <a16:creationId xmlns:a16="http://schemas.microsoft.com/office/drawing/2014/main" id="{36BBBF14-A2E0-43B6-8189-48EBE361E90A}"/>
              </a:ext>
            </a:extLst>
          </p:cNvPr>
          <p:cNvGrpSpPr/>
          <p:nvPr/>
        </p:nvGrpSpPr>
        <p:grpSpPr>
          <a:xfrm>
            <a:off x="392224" y="127949"/>
            <a:ext cx="12056846" cy="2904009"/>
            <a:chOff x="418167" y="1712597"/>
            <a:chExt cx="12056846" cy="2904009"/>
          </a:xfrm>
        </p:grpSpPr>
        <p:grpSp>
          <p:nvGrpSpPr>
            <p:cNvPr id="20" name="Group 19">
              <a:extLst>
                <a:ext uri="{FF2B5EF4-FFF2-40B4-BE49-F238E27FC236}">
                  <a16:creationId xmlns:a16="http://schemas.microsoft.com/office/drawing/2014/main" id="{5C7A5DC5-A8CE-4DE0-AB25-3078BD8214CF}"/>
                </a:ext>
              </a:extLst>
            </p:cNvPr>
            <p:cNvGrpSpPr/>
            <p:nvPr/>
          </p:nvGrpSpPr>
          <p:grpSpPr>
            <a:xfrm>
              <a:off x="418167" y="1712597"/>
              <a:ext cx="12056846" cy="2904009"/>
              <a:chOff x="469234" y="1517410"/>
              <a:chExt cx="12056846" cy="2904009"/>
            </a:xfrm>
          </p:grpSpPr>
          <p:sp>
            <p:nvSpPr>
              <p:cNvPr id="22" name="Rectangle: Rounded Corners 7">
                <a:extLst>
                  <a:ext uri="{FF2B5EF4-FFF2-40B4-BE49-F238E27FC236}">
                    <a16:creationId xmlns:a16="http://schemas.microsoft.com/office/drawing/2014/main" id="{34580E54-4357-43BC-8D8B-AB32EBED0D35}"/>
                  </a:ext>
                </a:extLst>
              </p:cNvPr>
              <p:cNvSpPr/>
              <p:nvPr/>
            </p:nvSpPr>
            <p:spPr>
              <a:xfrm>
                <a:off x="469234" y="1517410"/>
                <a:ext cx="8973909" cy="2904009"/>
              </a:xfrm>
              <a:prstGeom prst="roundRect">
                <a:avLst/>
              </a:prstGeom>
              <a:solidFill>
                <a:schemeClr val="bg1"/>
              </a:solidFill>
              <a:ln w="5715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D5E4BBA-A732-4367-9848-BF29E72D7EE0}"/>
                  </a:ext>
                </a:extLst>
              </p:cNvPr>
              <p:cNvSpPr txBox="1"/>
              <p:nvPr/>
            </p:nvSpPr>
            <p:spPr>
              <a:xfrm>
                <a:off x="4741688" y="1799365"/>
                <a:ext cx="4528962"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 cho rằng môi trường trong lành không chỉ cung cấp cho chúng ta sự sống mà còn mang đến sức khoẻ và hạnh phúc. Cốm không hoàn toàn đồng tình với ý kiến này.</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9EC98D3-16C0-4F14-986C-00B2F83905CA}"/>
                  </a:ext>
                </a:extLst>
              </p:cNvPr>
              <p:cNvSpPr txBox="1"/>
              <p:nvPr/>
            </p:nvSpPr>
            <p:spPr>
              <a:xfrm>
                <a:off x="2332004" y="3910542"/>
                <a:ext cx="1019407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Nếu là Na, em sẽ giải thích với Cốm như thế nào?</a:t>
                </a:r>
              </a:p>
            </p:txBody>
          </p:sp>
        </p:grpSp>
        <p:pic>
          <p:nvPicPr>
            <p:cNvPr id="21" name="Picture 20">
              <a:extLst>
                <a:ext uri="{FF2B5EF4-FFF2-40B4-BE49-F238E27FC236}">
                  <a16:creationId xmlns:a16="http://schemas.microsoft.com/office/drawing/2014/main" id="{EACC4B7D-CFCF-4158-9868-DDFCCD2C7C20}"/>
                </a:ext>
              </a:extLst>
            </p:cNvPr>
            <p:cNvPicPr>
              <a:picLocks noChangeAspect="1"/>
            </p:cNvPicPr>
            <p:nvPr/>
          </p:nvPicPr>
          <p:blipFill rotWithShape="1">
            <a:blip r:embed="rId6">
              <a:extLst>
                <a:ext uri="{28A0092B-C50C-407E-A947-70E740481C1C}">
                  <a14:useLocalDpi xmlns:a14="http://schemas.microsoft.com/office/drawing/2010/main" val="0"/>
                </a:ext>
              </a:extLst>
            </a:blip>
            <a:srcRect l="875" t="2182" r="5380" b="4529"/>
            <a:stretch/>
          </p:blipFill>
          <p:spPr>
            <a:xfrm>
              <a:off x="675238" y="1864161"/>
              <a:ext cx="3842890" cy="2234558"/>
            </a:xfrm>
            <a:prstGeom prst="rect">
              <a:avLst/>
            </a:prstGeom>
          </p:spPr>
        </p:pic>
      </p:grpSp>
    </p:spTree>
    <p:extLst>
      <p:ext uri="{BB962C8B-B14F-4D97-AF65-F5344CB8AC3E}">
        <p14:creationId xmlns:p14="http://schemas.microsoft.com/office/powerpoint/2010/main" val="926513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Sân Khấu PNG, Vector, PSD, và biểu tượng để tải về miễn phí |  pngtree">
            <a:extLst>
              <a:ext uri="{FF2B5EF4-FFF2-40B4-BE49-F238E27FC236}">
                <a16:creationId xmlns:a16="http://schemas.microsoft.com/office/drawing/2014/main" id="{6075E482-6421-4AF5-A047-74EFDB744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0" y="1"/>
            <a:ext cx="121622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Hình ảnh 5" descr="Ảnh có chứa đồ chơi, khác nhau, đồ họa véc-tơ, vài&#10;&#10;Mô tả được tạo tự động">
            <a:extLst>
              <a:ext uri="{FF2B5EF4-FFF2-40B4-BE49-F238E27FC236}">
                <a16:creationId xmlns:a16="http://schemas.microsoft.com/office/drawing/2014/main" id="{A8F1B0C7-CFAB-4D7C-86E6-58E4CB40BD3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650027" y="2147233"/>
            <a:ext cx="2743200" cy="4082891"/>
          </a:xfrm>
          <a:prstGeom prst="rect">
            <a:avLst/>
          </a:prstGeom>
        </p:spPr>
      </p:pic>
      <p:pic>
        <p:nvPicPr>
          <p:cNvPr id="19" name="Hình ảnh 3" descr="Ảnh có chứa đồ chơi, khác nhau, đồ họa véc-tơ, vài&#10;&#10;Mô tả được tạo tự động">
            <a:extLst>
              <a:ext uri="{FF2B5EF4-FFF2-40B4-BE49-F238E27FC236}">
                <a16:creationId xmlns:a16="http://schemas.microsoft.com/office/drawing/2014/main" id="{155D0623-0ADA-4D8E-A792-9DEB7A3BE3D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8761246" y="2231348"/>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242309D0-36EC-4C6D-B8E2-B45E07062601}"/>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211175" y="1336383"/>
            <a:ext cx="3127512" cy="3523717"/>
          </a:xfrm>
          <a:prstGeom prst="rect">
            <a:avLst/>
          </a:prstGeom>
        </p:spPr>
      </p:pic>
      <p:sp>
        <p:nvSpPr>
          <p:cNvPr id="22" name="Google Shape;718;p39">
            <a:extLst>
              <a:ext uri="{FF2B5EF4-FFF2-40B4-BE49-F238E27FC236}">
                <a16:creationId xmlns:a16="http://schemas.microsoft.com/office/drawing/2014/main" id="{39F537BB-2A97-4492-A36A-350174265ACA}"/>
              </a:ext>
            </a:extLst>
          </p:cNvPr>
          <p:cNvSpPr/>
          <p:nvPr/>
        </p:nvSpPr>
        <p:spPr>
          <a:xfrm>
            <a:off x="9908327" y="1291943"/>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Hộp Văn bản 10">
            <a:extLst>
              <a:ext uri="{FF2B5EF4-FFF2-40B4-BE49-F238E27FC236}">
                <a16:creationId xmlns:a16="http://schemas.microsoft.com/office/drawing/2014/main" id="{D617B496-3F0B-4110-B555-F812ABBAF2A7}"/>
              </a:ext>
            </a:extLst>
          </p:cNvPr>
          <p:cNvSpPr txBox="1"/>
          <p:nvPr/>
        </p:nvSpPr>
        <p:spPr>
          <a:xfrm>
            <a:off x="10059959" y="1382103"/>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4" name="Google Shape;718;p39">
            <a:extLst>
              <a:ext uri="{FF2B5EF4-FFF2-40B4-BE49-F238E27FC236}">
                <a16:creationId xmlns:a16="http://schemas.microsoft.com/office/drawing/2014/main" id="{7C573EF1-8DFC-4BFA-924B-16BFC70CABFA}"/>
              </a:ext>
            </a:extLst>
          </p:cNvPr>
          <p:cNvSpPr/>
          <p:nvPr/>
        </p:nvSpPr>
        <p:spPr>
          <a:xfrm flipH="1">
            <a:off x="411799" y="1291943"/>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Hộp Văn bản 25">
            <a:extLst>
              <a:ext uri="{FF2B5EF4-FFF2-40B4-BE49-F238E27FC236}">
                <a16:creationId xmlns:a16="http://schemas.microsoft.com/office/drawing/2014/main" id="{771AC149-92EB-497E-9811-A7ABF6721CBC}"/>
              </a:ext>
            </a:extLst>
          </p:cNvPr>
          <p:cNvSpPr txBox="1"/>
          <p:nvPr/>
        </p:nvSpPr>
        <p:spPr>
          <a:xfrm>
            <a:off x="503295" y="1351622"/>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6" name="Google Shape;718;p39">
            <a:extLst>
              <a:ext uri="{FF2B5EF4-FFF2-40B4-BE49-F238E27FC236}">
                <a16:creationId xmlns:a16="http://schemas.microsoft.com/office/drawing/2014/main" id="{DEA90791-37DC-4E32-B172-72125DFF8EF1}"/>
              </a:ext>
            </a:extLst>
          </p:cNvPr>
          <p:cNvSpPr/>
          <p:nvPr/>
        </p:nvSpPr>
        <p:spPr>
          <a:xfrm>
            <a:off x="5257202" y="201460"/>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Hộp Văn bản 27">
            <a:extLst>
              <a:ext uri="{FF2B5EF4-FFF2-40B4-BE49-F238E27FC236}">
                <a16:creationId xmlns:a16="http://schemas.microsoft.com/office/drawing/2014/main" id="{31F41438-5849-4AA6-96A2-A4C77E18F197}"/>
              </a:ext>
            </a:extLst>
          </p:cNvPr>
          <p:cNvSpPr txBox="1"/>
          <p:nvPr/>
        </p:nvSpPr>
        <p:spPr>
          <a:xfrm>
            <a:off x="5389220" y="407752"/>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sp>
        <p:nvSpPr>
          <p:cNvPr id="28" name="Google Shape;572;p34">
            <a:extLst>
              <a:ext uri="{FF2B5EF4-FFF2-40B4-BE49-F238E27FC236}">
                <a16:creationId xmlns:a16="http://schemas.microsoft.com/office/drawing/2014/main" id="{1AEA6BF7-75D2-4EFA-859E-A7A7B5C9EBBC}"/>
              </a:ext>
            </a:extLst>
          </p:cNvPr>
          <p:cNvSpPr txBox="1">
            <a:spLocks/>
          </p:cNvSpPr>
          <p:nvPr/>
        </p:nvSpPr>
        <p:spPr>
          <a:xfrm>
            <a:off x="2491409" y="4828777"/>
            <a:ext cx="6997148" cy="1603513"/>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1" i="0" u="none" strike="noStrike" kern="1200" cap="none" spc="0" normalizeH="0" baseline="0" noProof="0">
                <a:ln w="22225">
                  <a:solidFill>
                    <a:sysClr val="windowText" lastClr="000000"/>
                  </a:solidFill>
                  <a:prstDash val="solid"/>
                </a:ln>
                <a:solidFill>
                  <a:srgbClr val="00B0F0"/>
                </a:solidFill>
                <a:effectLst/>
                <a:uLnTx/>
                <a:uFillTx/>
                <a:latin typeface="UVN Banh Mi" pitchFamily="2" charset="0"/>
                <a:ea typeface="Segoe UI Black" panose="020B0A02040204020203" pitchFamily="34" charset="0"/>
                <a:cs typeface="+mn-cs"/>
              </a:rPr>
              <a:t>SẮM VAI</a:t>
            </a:r>
            <a:endParaRPr kumimoji="0" lang="vi-VN" sz="11500" b="1" i="0" u="none" strike="noStrike" kern="1200" cap="none" spc="0" normalizeH="0" baseline="0" noProof="0" dirty="0">
              <a:ln w="22225">
                <a:solidFill>
                  <a:sysClr val="windowText" lastClr="000000"/>
                </a:solidFill>
                <a:prstDash val="solid"/>
              </a:ln>
              <a:solidFill>
                <a:srgbClr val="00B0F0"/>
              </a:solidFill>
              <a:effectLst/>
              <a:uLnTx/>
              <a:uFillTx/>
              <a:latin typeface="  SVN-Poky's"/>
              <a:ea typeface="Segoe UI Black" panose="020B0A02040204020203" pitchFamily="34" charset="0"/>
              <a:cs typeface="+mn-cs"/>
            </a:endParaRPr>
          </a:p>
        </p:txBody>
      </p:sp>
    </p:spTree>
    <p:extLst>
      <p:ext uri="{BB962C8B-B14F-4D97-AF65-F5344CB8AC3E}">
        <p14:creationId xmlns:p14="http://schemas.microsoft.com/office/powerpoint/2010/main" val="4073958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8"/>
                                        </p:tgtEl>
                                        <p:attrNameLst>
                                          <p:attrName>ppt_x</p:attrName>
                                          <p:attrName>ppt_y</p:attrName>
                                        </p:attrNameLst>
                                      </p:cBhvr>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92" y="356664"/>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6FC5FCDE-6C67-368F-8485-93C39E729813}"/>
              </a:ext>
            </a:extLst>
          </p:cNvPr>
          <p:cNvPicPr>
            <a:picLocks noChangeAspect="1"/>
          </p:cNvPicPr>
          <p:nvPr/>
        </p:nvPicPr>
        <p:blipFill>
          <a:blip r:embed="rId6"/>
          <a:stretch>
            <a:fillRect/>
          </a:stretch>
        </p:blipFill>
        <p:spPr>
          <a:xfrm>
            <a:off x="1241749" y="1344031"/>
            <a:ext cx="9742252" cy="3444539"/>
          </a:xfrm>
          <a:prstGeom prst="rect">
            <a:avLst/>
          </a:prstGeom>
        </p:spPr>
      </p:pic>
    </p:spTree>
    <p:extLst>
      <p:ext uri="{BB962C8B-B14F-4D97-AF65-F5344CB8AC3E}">
        <p14:creationId xmlns:p14="http://schemas.microsoft.com/office/powerpoint/2010/main" val="668411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60" name="TextBox 12">
            <a:extLst>
              <a:ext uri="{FF2B5EF4-FFF2-40B4-BE49-F238E27FC236}">
                <a16:creationId xmlns:a16="http://schemas.microsoft.com/office/drawing/2014/main" id="{2A62EDFB-39A9-C225-8349-80A473F5AE2F}"/>
              </a:ext>
            </a:extLst>
          </p:cNvPr>
          <p:cNvSpPr txBox="1"/>
          <p:nvPr/>
        </p:nvSpPr>
        <p:spPr>
          <a:xfrm>
            <a:off x="2525735" y="394272"/>
            <a:ext cx="3913784" cy="2034123"/>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C00000"/>
                </a:solidFill>
                <a:effectLst/>
                <a:uLnTx/>
                <a:uFillTx/>
                <a:latin typeface="Calibri" panose="020F0502020204030204"/>
                <a:ea typeface="LNTH-LuoLuoNotangYuanTi 1" pitchFamily="2" charset="-128"/>
                <a:cs typeface="LNTH-LuoLuoNotangYuanTi 1" pitchFamily="2" charset="-128"/>
              </a:rPr>
              <a:t>Thảo luận nhóm 2</a:t>
            </a:r>
            <a:endParaRPr kumimoji="0" lang="en-US" sz="44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pic>
        <p:nvPicPr>
          <p:cNvPr id="63" name="Picture 6">
            <a:extLst>
              <a:ext uri="{FF2B5EF4-FFF2-40B4-BE49-F238E27FC236}">
                <a16:creationId xmlns:a16="http://schemas.microsoft.com/office/drawing/2014/main" id="{03847E9D-AB18-8E12-C95B-B84EC6836D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618">
            <a:off x="6852242" y="1228008"/>
            <a:ext cx="4973395" cy="5112836"/>
          </a:xfrm>
          <a:prstGeom prst="rect">
            <a:avLst/>
          </a:prstGeom>
        </p:spPr>
      </p:pic>
      <p:sp>
        <p:nvSpPr>
          <p:cNvPr id="65" name="TextBox 64">
            <a:extLst>
              <a:ext uri="{FF2B5EF4-FFF2-40B4-BE49-F238E27FC236}">
                <a16:creationId xmlns:a16="http://schemas.microsoft.com/office/drawing/2014/main" id="{A5A67F35-EBD6-349C-17EB-29BCA443251B}"/>
              </a:ext>
            </a:extLst>
          </p:cNvPr>
          <p:cNvSpPr txBox="1"/>
          <p:nvPr/>
        </p:nvSpPr>
        <p:spPr>
          <a:xfrm rot="21315652">
            <a:off x="7008019" y="1852132"/>
            <a:ext cx="4661840" cy="4154984"/>
          </a:xfrm>
          <a:prstGeom prst="rect">
            <a:avLst/>
          </a:prstGeom>
          <a:noFill/>
        </p:spPr>
        <p:txBody>
          <a:bodyPr wrap="square" rtlCol="0">
            <a:spAutoFit/>
          </a:bodyPr>
          <a:lstStyle/>
          <a:p>
            <a:pPr lvl="0" algn="ctr"/>
            <a:r>
              <a:rPr lang="vi-VN" sz="4400" b="1">
                <a:solidFill>
                  <a:srgbClr val="0070C0"/>
                </a:solidFill>
                <a:latin typeface="Calibri" panose="020F0502020204030204"/>
              </a:rPr>
              <a:t>Tìm hiểu thực trạng môi trường sống ở địa phương em và nêu lí do phải bảo vệ môi trường sống đó</a:t>
            </a:r>
            <a:endParaRPr kumimoji="0" lang="en-US" sz="4400" b="1" i="0" u="none" strike="noStrike" kern="1200" cap="none" spc="0" normalizeH="0" baseline="0" noProof="0" dirty="0">
              <a:ln>
                <a:noFill/>
              </a:ln>
              <a:solidFill>
                <a:srgbClr val="0070C0"/>
              </a:solidFill>
              <a:effectLst/>
              <a:uLnTx/>
              <a:uFillTx/>
              <a:latin typeface="Calibri" panose="020F0502020204030204"/>
            </a:endParaRPr>
          </a:p>
        </p:txBody>
      </p:sp>
      <p:pic>
        <p:nvPicPr>
          <p:cNvPr id="11" name="Picture 6">
            <a:extLst>
              <a:ext uri="{FF2B5EF4-FFF2-40B4-BE49-F238E27FC236}">
                <a16:creationId xmlns:a16="http://schemas.microsoft.com/office/drawing/2014/main" id="{A5A4A435-1FF9-44DF-B55E-80393DB3A8E1}"/>
              </a:ext>
            </a:extLst>
          </p:cNvPr>
          <p:cNvPicPr>
            <a:picLocks noChangeAspect="1"/>
          </p:cNvPicPr>
          <p:nvPr/>
        </p:nvPicPr>
        <p:blipFill>
          <a:blip r:embed="rId5"/>
          <a:stretch>
            <a:fillRect/>
          </a:stretch>
        </p:blipFill>
        <p:spPr>
          <a:xfrm flipH="1">
            <a:off x="358469" y="2510600"/>
            <a:ext cx="2921417" cy="3975583"/>
          </a:xfrm>
          <a:prstGeom prst="rect">
            <a:avLst/>
          </a:prstGeom>
        </p:spPr>
      </p:pic>
      <p:pic>
        <p:nvPicPr>
          <p:cNvPr id="12" name="Picture 7">
            <a:extLst>
              <a:ext uri="{FF2B5EF4-FFF2-40B4-BE49-F238E27FC236}">
                <a16:creationId xmlns:a16="http://schemas.microsoft.com/office/drawing/2014/main" id="{E2BEB419-7ACA-4FDC-9A99-EB94CEB7A86A}"/>
              </a:ext>
            </a:extLst>
          </p:cNvPr>
          <p:cNvPicPr>
            <a:picLocks noChangeAspect="1"/>
          </p:cNvPicPr>
          <p:nvPr/>
        </p:nvPicPr>
        <p:blipFill>
          <a:blip r:embed="rId6"/>
          <a:stretch>
            <a:fillRect/>
          </a:stretch>
        </p:blipFill>
        <p:spPr>
          <a:xfrm flipH="1">
            <a:off x="3715946" y="2573150"/>
            <a:ext cx="2461312" cy="3850482"/>
          </a:xfrm>
          <a:prstGeom prst="rect">
            <a:avLst/>
          </a:prstGeom>
        </p:spPr>
      </p:pic>
    </p:spTree>
    <p:extLst>
      <p:ext uri="{BB962C8B-B14F-4D97-AF65-F5344CB8AC3E}">
        <p14:creationId xmlns:p14="http://schemas.microsoft.com/office/powerpoint/2010/main" val="2658844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par>
                                <p:cTn id="8" presetID="53" presetClass="entr" presetSubtype="16" fill="hold" grpId="0" nodeType="withEffect">
                                  <p:stCondLst>
                                    <p:cond delay="600"/>
                                  </p:stCondLst>
                                  <p:childTnLst>
                                    <p:set>
                                      <p:cBhvr>
                                        <p:cTn id="9" dur="1" fill="hold">
                                          <p:stCondLst>
                                            <p:cond delay="0"/>
                                          </p:stCondLst>
                                        </p:cTn>
                                        <p:tgtEl>
                                          <p:spTgt spid="65"/>
                                        </p:tgtEl>
                                        <p:attrNameLst>
                                          <p:attrName>style.visibility</p:attrName>
                                        </p:attrNameLst>
                                      </p:cBhvr>
                                      <p:to>
                                        <p:strVal val="visible"/>
                                      </p:to>
                                    </p:set>
                                    <p:anim calcmode="lin" valueType="num">
                                      <p:cBhvr>
                                        <p:cTn id="10" dur="500" fill="hold"/>
                                        <p:tgtEl>
                                          <p:spTgt spid="65"/>
                                        </p:tgtEl>
                                        <p:attrNameLst>
                                          <p:attrName>ppt_w</p:attrName>
                                        </p:attrNameLst>
                                      </p:cBhvr>
                                      <p:tavLst>
                                        <p:tav tm="0">
                                          <p:val>
                                            <p:fltVal val="0"/>
                                          </p:val>
                                        </p:tav>
                                        <p:tav tm="100000">
                                          <p:val>
                                            <p:strVal val="#ppt_w"/>
                                          </p:val>
                                        </p:tav>
                                      </p:tavLst>
                                    </p:anim>
                                    <p:anim calcmode="lin" valueType="num">
                                      <p:cBhvr>
                                        <p:cTn id="11" dur="500" fill="hold"/>
                                        <p:tgtEl>
                                          <p:spTgt spid="65"/>
                                        </p:tgtEl>
                                        <p:attrNameLst>
                                          <p:attrName>ppt_h</p:attrName>
                                        </p:attrNameLst>
                                      </p:cBhvr>
                                      <p:tavLst>
                                        <p:tav tm="0">
                                          <p:val>
                                            <p:fltVal val="0"/>
                                          </p:val>
                                        </p:tav>
                                        <p:tav tm="100000">
                                          <p:val>
                                            <p:strVal val="#ppt_h"/>
                                          </p:val>
                                        </p:tav>
                                      </p:tavLst>
                                    </p:anim>
                                    <p:animEffect transition="in" filter="fade">
                                      <p:cBhvr>
                                        <p:cTn id="12" dur="500"/>
                                        <p:tgtEl>
                                          <p:spTgt spid="65"/>
                                        </p:tgtEl>
                                      </p:cBhvr>
                                    </p:animEffect>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12"/>
                                        </p:tgtEl>
                                        <p:attrNameLst>
                                          <p:attrName>r</p:attrName>
                                        </p:attrNameLst>
                                      </p:cBhvr>
                                    </p:animRot>
                                    <p:animRot by="-240000">
                                      <p:cBhvr>
                                        <p:cTn id="29" dur="200" fill="hold">
                                          <p:stCondLst>
                                            <p:cond delay="200"/>
                                          </p:stCondLst>
                                        </p:cTn>
                                        <p:tgtEl>
                                          <p:spTgt spid="12"/>
                                        </p:tgtEl>
                                        <p:attrNameLst>
                                          <p:attrName>r</p:attrName>
                                        </p:attrNameLst>
                                      </p:cBhvr>
                                    </p:animRot>
                                    <p:animRot by="240000">
                                      <p:cBhvr>
                                        <p:cTn id="30" dur="200" fill="hold">
                                          <p:stCondLst>
                                            <p:cond delay="400"/>
                                          </p:stCondLst>
                                        </p:cTn>
                                        <p:tgtEl>
                                          <p:spTgt spid="12"/>
                                        </p:tgtEl>
                                        <p:attrNameLst>
                                          <p:attrName>r</p:attrName>
                                        </p:attrNameLst>
                                      </p:cBhvr>
                                    </p:animRot>
                                    <p:animRot by="-240000">
                                      <p:cBhvr>
                                        <p:cTn id="31" dur="200" fill="hold">
                                          <p:stCondLst>
                                            <p:cond delay="600"/>
                                          </p:stCondLst>
                                        </p:cTn>
                                        <p:tgtEl>
                                          <p:spTgt spid="12"/>
                                        </p:tgtEl>
                                        <p:attrNameLst>
                                          <p:attrName>r</p:attrName>
                                        </p:attrNameLst>
                                      </p:cBhvr>
                                    </p:animRot>
                                    <p:animRot by="120000">
                                      <p:cBhvr>
                                        <p:cTn id="3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1" y="0"/>
            <a:ext cx="12191999" cy="6858000"/>
          </a:xfrm>
          <a:prstGeom prst="rect">
            <a:avLst/>
          </a:prstGeom>
        </p:spPr>
      </p:pic>
      <p:pic>
        <p:nvPicPr>
          <p:cNvPr id="18" name="Picture 15">
            <a:extLst>
              <a:ext uri="{FF2B5EF4-FFF2-40B4-BE49-F238E27FC236}">
                <a16:creationId xmlns:a16="http://schemas.microsoft.com/office/drawing/2014/main" id="{1DE502F7-9256-49C1-9E6F-8CD1AA50A080}"/>
              </a:ext>
            </a:extLst>
          </p:cNvPr>
          <p:cNvPicPr>
            <a:picLocks noChangeAspect="1"/>
          </p:cNvPicPr>
          <p:nvPr/>
        </p:nvPicPr>
        <p:blipFill>
          <a:blip r:embed="rId3"/>
          <a:stretch>
            <a:fillRect/>
          </a:stretch>
        </p:blipFill>
        <p:spPr>
          <a:xfrm>
            <a:off x="8728155" y="1307959"/>
            <a:ext cx="3441162" cy="4995870"/>
          </a:xfrm>
          <a:prstGeom prst="rect">
            <a:avLst/>
          </a:prstGeom>
        </p:spPr>
      </p:pic>
      <p:sp>
        <p:nvSpPr>
          <p:cNvPr id="19" name="TextBox 12">
            <a:extLst>
              <a:ext uri="{FF2B5EF4-FFF2-40B4-BE49-F238E27FC236}">
                <a16:creationId xmlns:a16="http://schemas.microsoft.com/office/drawing/2014/main" id="{E265A70A-75DD-41B0-B217-986F91936137}"/>
              </a:ext>
            </a:extLst>
          </p:cNvPr>
          <p:cNvSpPr txBox="1"/>
          <p:nvPr/>
        </p:nvSpPr>
        <p:spPr>
          <a:xfrm>
            <a:off x="3922842" y="413814"/>
            <a:ext cx="4654014" cy="2034123"/>
          </a:xfrm>
          <a:prstGeom prst="wedgeEllipseCallout">
            <a:avLst>
              <a:gd name="adj1" fmla="val 56481"/>
              <a:gd name="adj2" fmla="val 48097"/>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uLnTx/>
                <a:uFillTx/>
                <a:latin typeface="Calibri" panose="020F0502020204030204"/>
                <a:ea typeface="LNTH-LuoLuoNotangYuanTi 1" pitchFamily="2" charset="-128"/>
                <a:cs typeface="LNTH-LuoLuoNotangYuanTi 1" pitchFamily="2" charset="-128"/>
              </a:rPr>
              <a:t>Lập bảng biểu cá nhân</a:t>
            </a:r>
          </a:p>
        </p:txBody>
      </p:sp>
      <p:grpSp>
        <p:nvGrpSpPr>
          <p:cNvPr id="35" name="Group 34">
            <a:extLst>
              <a:ext uri="{FF2B5EF4-FFF2-40B4-BE49-F238E27FC236}">
                <a16:creationId xmlns:a16="http://schemas.microsoft.com/office/drawing/2014/main" id="{14969318-D3B1-4F8F-BCCB-C16D344BB114}"/>
              </a:ext>
            </a:extLst>
          </p:cNvPr>
          <p:cNvGrpSpPr/>
          <p:nvPr/>
        </p:nvGrpSpPr>
        <p:grpSpPr>
          <a:xfrm>
            <a:off x="224711" y="3061383"/>
            <a:ext cx="8503444" cy="3183171"/>
            <a:chOff x="491282" y="3387707"/>
            <a:chExt cx="7703590" cy="2731168"/>
          </a:xfrm>
        </p:grpSpPr>
        <p:sp>
          <p:nvSpPr>
            <p:cNvPr id="6" name="Flowchart: Process 5">
              <a:extLst>
                <a:ext uri="{FF2B5EF4-FFF2-40B4-BE49-F238E27FC236}">
                  <a16:creationId xmlns:a16="http://schemas.microsoft.com/office/drawing/2014/main" id="{7CD29335-920A-4F53-8875-B0D62C9E45C3}"/>
                </a:ext>
              </a:extLst>
            </p:cNvPr>
            <p:cNvSpPr/>
            <p:nvPr/>
          </p:nvSpPr>
          <p:spPr>
            <a:xfrm>
              <a:off x="551220" y="3387707"/>
              <a:ext cx="7591926" cy="2731168"/>
            </a:xfrm>
            <a:prstGeom prst="flowChartProcess">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AA865BD-6F21-4EC6-824C-EB50F047DCE9}"/>
                </a:ext>
              </a:extLst>
            </p:cNvPr>
            <p:cNvCxnSpPr>
              <a:cxnSpLocks/>
            </p:cNvCxnSpPr>
            <p:nvPr/>
          </p:nvCxnSpPr>
          <p:spPr>
            <a:xfrm>
              <a:off x="551220" y="4331369"/>
              <a:ext cx="75919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D8A36F5-CD52-4816-A45A-E506F2F2AE85}"/>
                </a:ext>
              </a:extLst>
            </p:cNvPr>
            <p:cNvCxnSpPr>
              <a:cxnSpLocks/>
            </p:cNvCxnSpPr>
            <p:nvPr/>
          </p:nvCxnSpPr>
          <p:spPr>
            <a:xfrm>
              <a:off x="551220" y="4896286"/>
              <a:ext cx="75919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7D081C-D46F-488F-9819-DD68A06A99BA}"/>
                </a:ext>
              </a:extLst>
            </p:cNvPr>
            <p:cNvCxnSpPr>
              <a:cxnSpLocks/>
            </p:cNvCxnSpPr>
            <p:nvPr/>
          </p:nvCxnSpPr>
          <p:spPr>
            <a:xfrm>
              <a:off x="1918217" y="3398921"/>
              <a:ext cx="0" cy="27199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E2C5A42-D3E5-4922-AE5D-B65AC2BD9FA4}"/>
                </a:ext>
              </a:extLst>
            </p:cNvPr>
            <p:cNvCxnSpPr>
              <a:cxnSpLocks/>
            </p:cNvCxnSpPr>
            <p:nvPr/>
          </p:nvCxnSpPr>
          <p:spPr>
            <a:xfrm>
              <a:off x="3771081" y="3398921"/>
              <a:ext cx="0" cy="27199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9E29A2-7F57-4276-A63E-D6BE3439EFC4}"/>
                </a:ext>
              </a:extLst>
            </p:cNvPr>
            <p:cNvCxnSpPr>
              <a:cxnSpLocks/>
            </p:cNvCxnSpPr>
            <p:nvPr/>
          </p:nvCxnSpPr>
          <p:spPr>
            <a:xfrm>
              <a:off x="5840512" y="3441033"/>
              <a:ext cx="0" cy="26778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547BE26-5859-4E7D-9FEE-B6A13AA08303}"/>
                </a:ext>
              </a:extLst>
            </p:cNvPr>
            <p:cNvSpPr txBox="1"/>
            <p:nvPr/>
          </p:nvSpPr>
          <p:spPr>
            <a:xfrm>
              <a:off x="491282" y="3556317"/>
              <a:ext cx="1479007" cy="830997"/>
            </a:xfrm>
            <a:prstGeom prst="rect">
              <a:avLst/>
            </a:prstGeom>
            <a:noFill/>
          </p:spPr>
          <p:txBody>
            <a:bodyPr wrap="square">
              <a:spAutoFit/>
            </a:bodyPr>
            <a:lstStyle/>
            <a:p>
              <a:pPr algn="ctr"/>
              <a:r>
                <a:rPr lang="en-US" sz="2400" b="1">
                  <a:effectLst/>
                  <a:latin typeface="Times New Roman" panose="02020603050405020304" pitchFamily="18" charset="0"/>
                  <a:ea typeface="Calibri" panose="020F0502020204030204" pitchFamily="34" charset="0"/>
                  <a:cs typeface="Mangal" panose="02040503050203030202" pitchFamily="18" charset="0"/>
                </a:rPr>
                <a:t>Tên môi trường</a:t>
              </a:r>
              <a:endParaRPr lang="en-US" sz="3600" b="1"/>
            </a:p>
          </p:txBody>
        </p:sp>
        <p:sp>
          <p:nvSpPr>
            <p:cNvPr id="33" name="TextBox 32">
              <a:extLst>
                <a:ext uri="{FF2B5EF4-FFF2-40B4-BE49-F238E27FC236}">
                  <a16:creationId xmlns:a16="http://schemas.microsoft.com/office/drawing/2014/main" id="{1FE0EF3D-4908-4A6C-B3ED-398D74CDB840}"/>
                </a:ext>
              </a:extLst>
            </p:cNvPr>
            <p:cNvSpPr txBox="1"/>
            <p:nvPr/>
          </p:nvSpPr>
          <p:spPr>
            <a:xfrm>
              <a:off x="2119083" y="3556317"/>
              <a:ext cx="1479007" cy="830997"/>
            </a:xfrm>
            <a:prstGeom prst="rect">
              <a:avLst/>
            </a:prstGeom>
            <a:noFill/>
          </p:spPr>
          <p:txBody>
            <a:bodyPr wrap="square">
              <a:spAutoFit/>
            </a:bodyPr>
            <a:lstStyle/>
            <a:p>
              <a:pPr algn="ctr"/>
              <a:r>
                <a:rPr lang="en-US" sz="2400" b="1">
                  <a:latin typeface="Times New Roman" panose="02020603050405020304" pitchFamily="18" charset="0"/>
                  <a:cs typeface="Mangal" panose="02040503050203030202" pitchFamily="18" charset="0"/>
                </a:rPr>
                <a:t>Địa điểm cụ thể</a:t>
              </a:r>
              <a:endParaRPr lang="en-US" sz="3600" b="1"/>
            </a:p>
          </p:txBody>
        </p:sp>
        <p:sp>
          <p:nvSpPr>
            <p:cNvPr id="34" name="TextBox 33">
              <a:extLst>
                <a:ext uri="{FF2B5EF4-FFF2-40B4-BE49-F238E27FC236}">
                  <a16:creationId xmlns:a16="http://schemas.microsoft.com/office/drawing/2014/main" id="{6ACBEF07-5D5D-4FE6-861E-77D05AD3F360}"/>
                </a:ext>
              </a:extLst>
            </p:cNvPr>
            <p:cNvSpPr txBox="1"/>
            <p:nvPr/>
          </p:nvSpPr>
          <p:spPr>
            <a:xfrm>
              <a:off x="3802194" y="3500372"/>
              <a:ext cx="1955665" cy="830997"/>
            </a:xfrm>
            <a:prstGeom prst="rect">
              <a:avLst/>
            </a:prstGeom>
            <a:noFill/>
          </p:spPr>
          <p:txBody>
            <a:bodyPr wrap="square">
              <a:spAutoFit/>
            </a:bodyPr>
            <a:lstStyle/>
            <a:p>
              <a:pPr algn="ctr"/>
              <a:r>
                <a:rPr lang="en-US" sz="2400" b="1">
                  <a:latin typeface="Times New Roman" panose="02020603050405020304" pitchFamily="18" charset="0"/>
                  <a:cs typeface="Mangal" panose="02040503050203030202" pitchFamily="18" charset="0"/>
                </a:rPr>
                <a:t>Thực trạng môi trường</a:t>
              </a:r>
              <a:endParaRPr lang="en-US" sz="3600" b="1"/>
            </a:p>
          </p:txBody>
        </p:sp>
        <p:sp>
          <p:nvSpPr>
            <p:cNvPr id="39" name="TextBox 38">
              <a:extLst>
                <a:ext uri="{FF2B5EF4-FFF2-40B4-BE49-F238E27FC236}">
                  <a16:creationId xmlns:a16="http://schemas.microsoft.com/office/drawing/2014/main" id="{9B455E5A-8C25-4480-A9D1-66F046BEB897}"/>
                </a:ext>
              </a:extLst>
            </p:cNvPr>
            <p:cNvSpPr txBox="1"/>
            <p:nvPr/>
          </p:nvSpPr>
          <p:spPr>
            <a:xfrm>
              <a:off x="5910669" y="3556318"/>
              <a:ext cx="2284203" cy="830997"/>
            </a:xfrm>
            <a:prstGeom prst="rect">
              <a:avLst/>
            </a:prstGeom>
            <a:noFill/>
          </p:spPr>
          <p:txBody>
            <a:bodyPr wrap="square">
              <a:spAutoFit/>
            </a:bodyPr>
            <a:lstStyle/>
            <a:p>
              <a:pPr algn="ctr"/>
              <a:r>
                <a:rPr lang="en-US" sz="2400" b="1">
                  <a:latin typeface="Times New Roman" panose="02020603050405020304" pitchFamily="18" charset="0"/>
                  <a:cs typeface="Mangal" panose="02040503050203030202" pitchFamily="18" charset="0"/>
                </a:rPr>
                <a:t>Lí do phải bảo vệ môi trường</a:t>
              </a:r>
              <a:endParaRPr lang="en-US" sz="3600" b="1"/>
            </a:p>
          </p:txBody>
        </p:sp>
        <p:cxnSp>
          <p:nvCxnSpPr>
            <p:cNvPr id="40" name="Straight Connector 39">
              <a:extLst>
                <a:ext uri="{FF2B5EF4-FFF2-40B4-BE49-F238E27FC236}">
                  <a16:creationId xmlns:a16="http://schemas.microsoft.com/office/drawing/2014/main" id="{8F0528BC-AE80-4F1D-8DC9-89BDD04FB4B2}"/>
                </a:ext>
              </a:extLst>
            </p:cNvPr>
            <p:cNvCxnSpPr>
              <a:cxnSpLocks/>
            </p:cNvCxnSpPr>
            <p:nvPr/>
          </p:nvCxnSpPr>
          <p:spPr>
            <a:xfrm>
              <a:off x="551220" y="5516618"/>
              <a:ext cx="7591926"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4316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Hộp Văn bản 5">
            <a:extLst>
              <a:ext uri="{FF2B5EF4-FFF2-40B4-BE49-F238E27FC236}">
                <a16:creationId xmlns:a16="http://schemas.microsoft.com/office/drawing/2014/main" id="{619ED9A0-9E41-4576-A102-02805795F58D}"/>
              </a:ext>
            </a:extLst>
          </p:cNvPr>
          <p:cNvSpPr txBox="1"/>
          <p:nvPr/>
        </p:nvSpPr>
        <p:spPr>
          <a:xfrm>
            <a:off x="3831930" y="569175"/>
            <a:ext cx="5302644"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38100">
                  <a:solidFill>
                    <a:sysClr val="windowText" lastClr="000000"/>
                  </a:solidFill>
                  <a:prstDash val="solid"/>
                </a:ln>
                <a:solidFill>
                  <a:srgbClr val="FFFF00"/>
                </a:solidFill>
                <a:latin typeface="UTM Cookies" panose="02040603050506020204" pitchFamily="18" charset="0"/>
              </a:rPr>
              <a:t>CHIA SẺ</a:t>
            </a:r>
            <a:r>
              <a:rPr kumimoji="0" lang="en-US" sz="6600" b="1" i="0" u="none" strike="noStrike" kern="1200" cap="none" spc="0" normalizeH="0" baseline="0" noProof="0">
                <a:ln w="38100">
                  <a:solidFill>
                    <a:sysClr val="windowText" lastClr="000000"/>
                  </a:solidFill>
                  <a:prstDash val="solid"/>
                </a:ln>
                <a:solidFill>
                  <a:srgbClr val="FFFF00"/>
                </a:solidFill>
                <a:effectLst/>
                <a:uLnTx/>
                <a:uFillTx/>
                <a:latin typeface="UTM Cookies" panose="02040603050506020204" pitchFamily="18" charset="0"/>
                <a:ea typeface="+mn-ea"/>
                <a:cs typeface="+mn-cs"/>
              </a:rPr>
              <a:t> TRƯỚC LỚP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w="38100">
                <a:solidFill>
                  <a:sysClr val="windowText" lastClr="000000"/>
                </a:solidFill>
                <a:prstDash val="solid"/>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150819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92" y="356664"/>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5D681EE1-0BAF-2643-81D8-4F382F438F71}"/>
              </a:ext>
            </a:extLst>
          </p:cNvPr>
          <p:cNvPicPr>
            <a:picLocks noChangeAspect="1"/>
          </p:cNvPicPr>
          <p:nvPr/>
        </p:nvPicPr>
        <p:blipFill>
          <a:blip r:embed="rId6"/>
          <a:stretch>
            <a:fillRect/>
          </a:stretch>
        </p:blipFill>
        <p:spPr>
          <a:xfrm>
            <a:off x="-62459" y="1400230"/>
            <a:ext cx="12192000" cy="3449549"/>
          </a:xfrm>
          <a:prstGeom prst="rect">
            <a:avLst/>
          </a:prstGeom>
        </p:spPr>
      </p:pic>
    </p:spTree>
    <p:extLst>
      <p:ext uri="{BB962C8B-B14F-4D97-AF65-F5344CB8AC3E}">
        <p14:creationId xmlns:p14="http://schemas.microsoft.com/office/powerpoint/2010/main" val="1775334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16504" y="0"/>
            <a:ext cx="12191999" cy="6858000"/>
          </a:xfrm>
          <a:prstGeom prst="rect">
            <a:avLst/>
          </a:prstGeom>
        </p:spPr>
      </p:pic>
      <p:grpSp>
        <p:nvGrpSpPr>
          <p:cNvPr id="4" name="Group 15">
            <a:extLst>
              <a:ext uri="{FF2B5EF4-FFF2-40B4-BE49-F238E27FC236}">
                <a16:creationId xmlns:a16="http://schemas.microsoft.com/office/drawing/2014/main" id="{178271B0-A0BA-4DA0-9E70-7D65447298F0}"/>
              </a:ext>
            </a:extLst>
          </p:cNvPr>
          <p:cNvGrpSpPr/>
          <p:nvPr/>
        </p:nvGrpSpPr>
        <p:grpSpPr>
          <a:xfrm>
            <a:off x="1641097" y="207119"/>
            <a:ext cx="9343011" cy="1726126"/>
            <a:chOff x="0" y="0"/>
            <a:chExt cx="11759760" cy="2104396"/>
          </a:xfrm>
          <a:solidFill>
            <a:schemeClr val="bg1"/>
          </a:solidFill>
        </p:grpSpPr>
        <p:pic>
          <p:nvPicPr>
            <p:cNvPr id="6" name="Picture 16">
              <a:extLst>
                <a:ext uri="{FF2B5EF4-FFF2-40B4-BE49-F238E27FC236}">
                  <a16:creationId xmlns:a16="http://schemas.microsoft.com/office/drawing/2014/main" id="{45DFA001-4B8D-FD4A-6ED1-C7790A2195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116">
              <a:off x="36514" y="180948"/>
              <a:ext cx="6701926" cy="1742501"/>
            </a:xfrm>
            <a:prstGeom prst="rect">
              <a:avLst/>
            </a:prstGeom>
          </p:spPr>
        </p:pic>
        <p:pic>
          <p:nvPicPr>
            <p:cNvPr id="8" name="Picture 17">
              <a:extLst>
                <a:ext uri="{FF2B5EF4-FFF2-40B4-BE49-F238E27FC236}">
                  <a16:creationId xmlns:a16="http://schemas.microsoft.com/office/drawing/2014/main" id="{8DD15BCD-818E-CC66-7032-9A990C8A9C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7048" flipH="1">
              <a:off x="5015411" y="180948"/>
              <a:ext cx="6701926" cy="1742501"/>
            </a:xfrm>
            <a:prstGeom prst="rect">
              <a:avLst/>
            </a:prstGeom>
          </p:spPr>
        </p:pic>
      </p:grpSp>
      <p:pic>
        <p:nvPicPr>
          <p:cNvPr id="14" name="Picture 20">
            <a:extLst>
              <a:ext uri="{FF2B5EF4-FFF2-40B4-BE49-F238E27FC236}">
                <a16:creationId xmlns:a16="http://schemas.microsoft.com/office/drawing/2014/main" id="{D1C7756D-4D49-33F5-4518-5C22B5C4E9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51731">
            <a:off x="247019" y="334498"/>
            <a:ext cx="1804843" cy="1376193"/>
          </a:xfrm>
          <a:prstGeom prst="rect">
            <a:avLst/>
          </a:prstGeom>
        </p:spPr>
      </p:pic>
      <p:sp>
        <p:nvSpPr>
          <p:cNvPr id="25" name="TextBox 24">
            <a:extLst>
              <a:ext uri="{FF2B5EF4-FFF2-40B4-BE49-F238E27FC236}">
                <a16:creationId xmlns:a16="http://schemas.microsoft.com/office/drawing/2014/main" id="{281F11A2-045E-8CD7-7247-D8608E22507D}"/>
              </a:ext>
            </a:extLst>
          </p:cNvPr>
          <p:cNvSpPr txBox="1"/>
          <p:nvPr/>
        </p:nvSpPr>
        <p:spPr>
          <a:xfrm>
            <a:off x="1749315" y="686797"/>
            <a:ext cx="8660363" cy="707886"/>
          </a:xfrm>
          <a:prstGeom prst="rect">
            <a:avLst/>
          </a:prstGeom>
          <a:noFill/>
        </p:spPr>
        <p:txBody>
          <a:bodyPr wrap="square" rtlCol="0">
            <a:spAutoFit/>
          </a:bodyPr>
          <a:lstStyle/>
          <a:p>
            <a:pPr algn="ctr"/>
            <a:r>
              <a:rPr lang="en-US" sz="4000" b="1" dirty="0" err="1">
                <a:ln w="22225">
                  <a:noFill/>
                  <a:prstDash val="solid"/>
                </a:ln>
                <a:solidFill>
                  <a:srgbClr val="FF0000"/>
                </a:solidFill>
                <a:latin typeface="Calibri (Headings)"/>
              </a:rPr>
              <a:t>Yêu</a:t>
            </a:r>
            <a:r>
              <a:rPr lang="en-US" sz="4000" b="1" dirty="0">
                <a:ln w="22225">
                  <a:noFill/>
                  <a:prstDash val="solid"/>
                </a:ln>
                <a:solidFill>
                  <a:srgbClr val="FF0000"/>
                </a:solidFill>
                <a:latin typeface="Calibri (Headings)"/>
              </a:rPr>
              <a:t> </a:t>
            </a:r>
            <a:r>
              <a:rPr lang="en-US" sz="4000" b="1" dirty="0" err="1">
                <a:ln w="22225">
                  <a:noFill/>
                  <a:prstDash val="solid"/>
                </a:ln>
                <a:solidFill>
                  <a:srgbClr val="FF0000"/>
                </a:solidFill>
                <a:latin typeface="Calibri (Headings)"/>
              </a:rPr>
              <a:t>cầu</a:t>
            </a:r>
            <a:r>
              <a:rPr lang="en-US" sz="4000" b="1" dirty="0">
                <a:ln w="22225">
                  <a:noFill/>
                  <a:prstDash val="solid"/>
                </a:ln>
                <a:solidFill>
                  <a:srgbClr val="FF0000"/>
                </a:solidFill>
                <a:latin typeface="Calibri (Headings)"/>
              </a:rPr>
              <a:t>:</a:t>
            </a:r>
            <a:r>
              <a:rPr lang="en-US" sz="4000" b="1" dirty="0">
                <a:ln w="22225">
                  <a:noFill/>
                  <a:prstDash val="solid"/>
                </a:ln>
                <a:latin typeface="Calibri (Headings)"/>
              </a:rPr>
              <a:t> Đ</a:t>
            </a:r>
            <a:r>
              <a:rPr lang="vi-VN" sz="4000" b="1" dirty="0">
                <a:ln w="22225">
                  <a:noFill/>
                  <a:prstDash val="solid"/>
                </a:ln>
                <a:latin typeface="Calibri (Headings)"/>
              </a:rPr>
              <a:t>ọc và nêu ý nghĩa của bài thơ</a:t>
            </a:r>
            <a:endParaRPr lang="en-US" sz="4000" b="1" dirty="0">
              <a:ln w="22225">
                <a:noFill/>
                <a:prstDash val="solid"/>
              </a:ln>
              <a:latin typeface="Calibri (Headings)"/>
            </a:endParaRPr>
          </a:p>
        </p:txBody>
      </p:sp>
      <p:pic>
        <p:nvPicPr>
          <p:cNvPr id="26" name="Picture 4">
            <a:extLst>
              <a:ext uri="{FF2B5EF4-FFF2-40B4-BE49-F238E27FC236}">
                <a16:creationId xmlns:a16="http://schemas.microsoft.com/office/drawing/2014/main" id="{0DA31153-6C1A-B656-3AC7-8D8F26CE50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98447" y="677152"/>
            <a:ext cx="973764" cy="995484"/>
          </a:xfrm>
          <a:prstGeom prst="rect">
            <a:avLst/>
          </a:prstGeom>
        </p:spPr>
      </p:pic>
      <p:pic>
        <p:nvPicPr>
          <p:cNvPr id="16" name="Picture 36">
            <a:extLst>
              <a:ext uri="{FF2B5EF4-FFF2-40B4-BE49-F238E27FC236}">
                <a16:creationId xmlns:a16="http://schemas.microsoft.com/office/drawing/2014/main" id="{F052093C-036C-4C54-A6A7-580382225C7C}"/>
              </a:ext>
            </a:extLst>
          </p:cNvPr>
          <p:cNvPicPr>
            <a:picLocks noChangeAspect="1"/>
          </p:cNvPicPr>
          <p:nvPr/>
        </p:nvPicPr>
        <p:blipFill>
          <a:blip r:embed="rId9"/>
          <a:srcRect/>
          <a:stretch>
            <a:fillRect/>
          </a:stretch>
        </p:blipFill>
        <p:spPr>
          <a:xfrm>
            <a:off x="326700" y="2017694"/>
            <a:ext cx="2564287" cy="4488908"/>
          </a:xfrm>
          <a:prstGeom prst="rect">
            <a:avLst/>
          </a:prstGeom>
        </p:spPr>
      </p:pic>
      <p:grpSp>
        <p:nvGrpSpPr>
          <p:cNvPr id="17" name="Group 16">
            <a:extLst>
              <a:ext uri="{FF2B5EF4-FFF2-40B4-BE49-F238E27FC236}">
                <a16:creationId xmlns:a16="http://schemas.microsoft.com/office/drawing/2014/main" id="{546DB2CE-BBF9-4C6B-BA4A-B6E4CEB7CD4F}"/>
              </a:ext>
            </a:extLst>
          </p:cNvPr>
          <p:cNvGrpSpPr/>
          <p:nvPr/>
        </p:nvGrpSpPr>
        <p:grpSpPr>
          <a:xfrm>
            <a:off x="3123314" y="2229226"/>
            <a:ext cx="11006226" cy="3672347"/>
            <a:chOff x="3390315" y="2397210"/>
            <a:chExt cx="11006226" cy="3672347"/>
          </a:xfrm>
        </p:grpSpPr>
        <p:sp>
          <p:nvSpPr>
            <p:cNvPr id="18" name="Hình chữ nhật: Góc Tròn 4">
              <a:extLst>
                <a:ext uri="{FF2B5EF4-FFF2-40B4-BE49-F238E27FC236}">
                  <a16:creationId xmlns:a16="http://schemas.microsoft.com/office/drawing/2014/main" id="{5B9AC5E3-E8D3-4E54-908C-83F3F039F796}"/>
                </a:ext>
              </a:extLst>
            </p:cNvPr>
            <p:cNvSpPr/>
            <p:nvPr/>
          </p:nvSpPr>
          <p:spPr>
            <a:xfrm>
              <a:off x="3390315" y="2397210"/>
              <a:ext cx="8657523" cy="3435179"/>
            </a:xfrm>
            <a:prstGeom prst="roundRect">
              <a:avLst/>
            </a:prstGeom>
            <a:solidFill>
              <a:srgbClr val="FFC000">
                <a:lumMod val="40000"/>
                <a:lumOff val="60000"/>
              </a:srgbClr>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endParaRPr>
            </a:p>
          </p:txBody>
        </p:sp>
        <p:sp>
          <p:nvSpPr>
            <p:cNvPr id="19" name="Hình chữ nhật: Góc Tròn 10">
              <a:extLst>
                <a:ext uri="{FF2B5EF4-FFF2-40B4-BE49-F238E27FC236}">
                  <a16:creationId xmlns:a16="http://schemas.microsoft.com/office/drawing/2014/main" id="{845AC0F1-69C0-4D63-A7FB-3206E30DCEB6}"/>
                </a:ext>
              </a:extLst>
            </p:cNvPr>
            <p:cNvSpPr/>
            <p:nvPr/>
          </p:nvSpPr>
          <p:spPr>
            <a:xfrm>
              <a:off x="3532806" y="2534935"/>
              <a:ext cx="8383566" cy="2407767"/>
            </a:xfrm>
            <a:prstGeom prst="roundRect">
              <a:avLst/>
            </a:prstGeom>
            <a:solidFill>
              <a:sysClr val="window" lastClr="FFFFFF"/>
            </a:solidFill>
            <a:ln w="12700" cap="flat" cmpd="sng" algn="ctr">
              <a:solidFill>
                <a:srgbClr val="FFC000">
                  <a:lumMod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endParaRPr>
            </a:p>
          </p:txBody>
        </p:sp>
        <p:sp>
          <p:nvSpPr>
            <p:cNvPr id="20" name="Hộp Văn bản 12">
              <a:extLst>
                <a:ext uri="{FF2B5EF4-FFF2-40B4-BE49-F238E27FC236}">
                  <a16:creationId xmlns:a16="http://schemas.microsoft.com/office/drawing/2014/main" id="{5CC487E2-61EC-41D9-A8F2-17E9ED027053}"/>
                </a:ext>
              </a:extLst>
            </p:cNvPr>
            <p:cNvSpPr txBox="1"/>
            <p:nvPr/>
          </p:nvSpPr>
          <p:spPr>
            <a:xfrm>
              <a:off x="3595203" y="2653125"/>
              <a:ext cx="10801338"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vi-VN" sz="3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Đất, nước, không khí,… xung quanh</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Là môi trường sống trong lành gần xa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vi-VN" sz="3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Giúp cho tất cả chúng ta</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Khoẻ mạnh, hạnh phúc, nhà nhà yên vui.</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1" name="Hình ảnh 15" descr="Ảnh có chứa văn bản, búp bê, đồ chơi, mẫu họa&#10;&#10;Mô tả được tạo tự động">
              <a:extLst>
                <a:ext uri="{FF2B5EF4-FFF2-40B4-BE49-F238E27FC236}">
                  <a16:creationId xmlns:a16="http://schemas.microsoft.com/office/drawing/2014/main" id="{E6627A39-2A92-4B17-8AC8-FC15681AD0D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292" b="76823" l="5078" r="93555">
                          <a14:foregroundMark x1="22949" y1="46354" x2="22949" y2="46354"/>
                          <a14:foregroundMark x1="11719" y1="45573" x2="11719" y2="45573"/>
                          <a14:foregroundMark x1="61328" y1="42969" x2="61328" y2="42969"/>
                          <a14:foregroundMark x1="75000" y1="41406" x2="75000" y2="41406"/>
                          <a14:foregroundMark x1="89551" y1="38802" x2="89551" y2="65365"/>
                          <a14:foregroundMark x1="71484" y1="36458" x2="75195" y2="69531"/>
                          <a14:foregroundMark x1="20410" y1="33073" x2="20410" y2="33073"/>
                          <a14:foregroundMark x1="20410" y1="33073" x2="20410" y2="33073"/>
                          <a14:foregroundMark x1="20410" y1="33073" x2="20410" y2="33073"/>
                          <a14:foregroundMark x1="20410" y1="33073" x2="20410" y2="33073"/>
                          <a14:foregroundMark x1="20410" y1="33073" x2="20410" y2="33073"/>
                          <a14:foregroundMark x1="22363" y1="34896" x2="22168" y2="33854"/>
                          <a14:foregroundMark x1="20410" y1="28906" x2="19922" y2="32292"/>
                          <a14:foregroundMark x1="11230" y1="52865" x2="11230" y2="52865"/>
                          <a14:foregroundMark x1="11230" y1="53385" x2="11230" y2="53385"/>
                          <a14:foregroundMark x1="11230" y1="53385" x2="11230" y2="53385"/>
                          <a14:foregroundMark x1="6055" y1="43490" x2="6055" y2="43490"/>
                          <a14:foregroundMark x1="6055" y1="43490" x2="6055" y2="43490"/>
                          <a14:foregroundMark x1="6055" y1="43490" x2="6055" y2="43490"/>
                          <a14:foregroundMark x1="6055" y1="43490" x2="6055" y2="43490"/>
                          <a14:foregroundMark x1="5469" y1="40104" x2="5469" y2="40104"/>
                          <a14:foregroundMark x1="5469" y1="40104" x2="5469" y2="40104"/>
                          <a14:foregroundMark x1="5762" y1="40104" x2="9961" y2="46875"/>
                          <a14:foregroundMark x1="27148" y1="44271" x2="27148" y2="44271"/>
                          <a14:foregroundMark x1="27148" y1="44271" x2="27148" y2="46875"/>
                          <a14:foregroundMark x1="26878" y1="69271" x2="26855" y2="70573"/>
                          <a14:foregroundMark x1="27148" y1="53646" x2="26878" y2="69271"/>
                          <a14:foregroundMark x1="26678" y1="69271" x2="24805" y2="55469"/>
                          <a14:foregroundMark x1="26855" y1="70573" x2="26678" y2="69271"/>
                          <a14:foregroundMark x1="30848" y1="76191" x2="30957" y2="76563"/>
                          <a14:foregroundMark x1="24805" y1="55469" x2="28632" y2="68589"/>
                          <a14:foregroundMark x1="30957" y1="76563" x2="30566" y2="76823"/>
                          <a14:foregroundMark x1="56543" y1="67448" x2="63574" y2="65365"/>
                          <a14:foregroundMark x1="88770" y1="66146" x2="93555" y2="66667"/>
                          <a14:foregroundMark x1="88379" y1="28906" x2="88379" y2="28906"/>
                          <a14:foregroundMark x1="77930" y1="30990" x2="77930" y2="30990"/>
                          <a14:foregroundMark x1="76758" y1="30990" x2="76758" y2="30990"/>
                          <a14:foregroundMark x1="41797" y1="38281" x2="41797" y2="38281"/>
                          <a14:foregroundMark x1="5273" y1="69271" x2="5273" y2="69271"/>
                          <a14:foregroundMark x1="15625" y1="69531" x2="15625" y2="69531"/>
                          <a14:foregroundMark x1="5078" y1="70052" x2="5078" y2="70052"/>
                          <a14:foregroundMark x1="5078" y1="69531" x2="5078" y2="69531"/>
                          <a14:foregroundMark x1="4980" y1="68750" x2="4980" y2="68750"/>
                          <a14:foregroundMark x1="4980" y1="68750" x2="4980" y2="68750"/>
                          <a14:foregroundMark x1="4980" y1="68750" x2="4980" y2="68750"/>
                          <a14:foregroundMark x1="32031" y1="35677" x2="32031" y2="35677"/>
                          <a14:foregroundMark x1="32031" y1="35677" x2="32031" y2="35677"/>
                          <a14:foregroundMark x1="32031" y1="35677" x2="32031" y2="35677"/>
                          <a14:foregroundMark x1="32031" y1="35677" x2="32031" y2="35677"/>
                          <a14:foregroundMark x1="41406" y1="40104" x2="41406" y2="40104"/>
                          <a14:foregroundMark x1="41406" y1="40104" x2="41406" y2="40104"/>
                          <a14:foregroundMark x1="41406" y1="40104" x2="41406" y2="40104"/>
                          <a14:foregroundMark x1="42676" y1="35677" x2="41992" y2="65365"/>
                          <a14:foregroundMark x1="52148" y1="70052" x2="52148" y2="70052"/>
                          <a14:foregroundMark x1="47656" y1="42969" x2="47656" y2="42969"/>
                          <a14:foregroundMark x1="57031" y1="26563" x2="57031" y2="26563"/>
                          <a14:foregroundMark x1="89551" y1="28385" x2="89551" y2="28385"/>
                          <a14:backgroundMark x1="29883" y1="73438" x2="30762" y2="70573"/>
                          <a14:backgroundMark x1="31738" y1="72656" x2="27832" y2="72135"/>
                          <a14:backgroundMark x1="26367" y1="69271" x2="26367" y2="69271"/>
                          <a14:backgroundMark x1="27051" y1="71354" x2="27051" y2="71354"/>
                          <a14:backgroundMark x1="27051" y1="70833" x2="27051" y2="70833"/>
                          <a14:backgroundMark x1="27051" y1="69531" x2="27051" y2="69531"/>
                          <a14:backgroundMark x1="27051" y1="69531" x2="27051" y2="69531"/>
                          <a14:backgroundMark x1="27051" y1="69531" x2="27051" y2="69531"/>
                          <a14:backgroundMark x1="27051" y1="69531" x2="27051" y2="69531"/>
                        </a14:backgroundRemoval>
                      </a14:imgEffect>
                    </a14:imgLayer>
                  </a14:imgProps>
                </a:ext>
                <a:ext uri="{28A0092B-C50C-407E-A947-70E740481C1C}">
                  <a14:useLocalDpi xmlns:a14="http://schemas.microsoft.com/office/drawing/2010/main" val="0"/>
                </a:ext>
              </a:extLst>
            </a:blip>
            <a:srcRect b="26574"/>
            <a:stretch/>
          </p:blipFill>
          <p:spPr>
            <a:xfrm>
              <a:off x="4872526" y="4473701"/>
              <a:ext cx="5371225" cy="1595856"/>
            </a:xfrm>
            <a:prstGeom prst="rect">
              <a:avLst/>
            </a:prstGeom>
          </p:spPr>
        </p:pic>
      </p:grpSp>
    </p:spTree>
    <p:extLst>
      <p:ext uri="{BB962C8B-B14F-4D97-AF65-F5344CB8AC3E}">
        <p14:creationId xmlns:p14="http://schemas.microsoft.com/office/powerpoint/2010/main" val="347059188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a:extLst>
              <a:ext uri="{FF2B5EF4-FFF2-40B4-BE49-F238E27FC236}">
                <a16:creationId xmlns:a16="http://schemas.microsoft.com/office/drawing/2014/main" id="{62130C11-E149-E8F2-C9CA-31432CBFCC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37175" y="478222"/>
            <a:ext cx="1582272" cy="1004743"/>
          </a:xfrm>
          <a:prstGeom prst="rect">
            <a:avLst/>
          </a:prstGeom>
        </p:spPr>
      </p:pic>
      <p:sp>
        <p:nvSpPr>
          <p:cNvPr id="6" name="TextBox 5">
            <a:extLst>
              <a:ext uri="{FF2B5EF4-FFF2-40B4-BE49-F238E27FC236}">
                <a16:creationId xmlns:a16="http://schemas.microsoft.com/office/drawing/2014/main" id="{5E41F7F8-639C-973A-6BFE-DC36D7978438}"/>
              </a:ext>
            </a:extLst>
          </p:cNvPr>
          <p:cNvSpPr txBox="1"/>
          <p:nvPr/>
        </p:nvSpPr>
        <p:spPr>
          <a:xfrm rot="20779475">
            <a:off x="555946" y="1965556"/>
            <a:ext cx="4755507" cy="1754326"/>
          </a:xfrm>
          <a:prstGeom prst="rect">
            <a:avLst/>
          </a:prstGeom>
          <a:noFill/>
        </p:spPr>
        <p:txBody>
          <a:bodyPr wrap="square" rtlCol="0">
            <a:spAutoFit/>
          </a:bodyPr>
          <a:lstStyle/>
          <a:p>
            <a:pPr algn="ctr"/>
            <a:r>
              <a:rPr lang="en-US" sz="5400" dirty="0">
                <a:ln>
                  <a:solidFill>
                    <a:schemeClr val="tx1">
                      <a:lumMod val="85000"/>
                      <a:lumOff val="15000"/>
                    </a:schemeClr>
                  </a:solidFill>
                </a:ln>
                <a:solidFill>
                  <a:schemeClr val="bg1"/>
                </a:solidFill>
                <a:latin typeface="iCiel Pony" panose="02000000000000000000" pitchFamily="2" charset="0"/>
              </a:rPr>
              <a:t>Xin </a:t>
            </a:r>
            <a:r>
              <a:rPr lang="en-US" sz="5400" dirty="0" err="1">
                <a:ln>
                  <a:solidFill>
                    <a:schemeClr val="tx1">
                      <a:lumMod val="85000"/>
                      <a:lumOff val="15000"/>
                    </a:schemeClr>
                  </a:solidFill>
                </a:ln>
                <a:solidFill>
                  <a:schemeClr val="bg1"/>
                </a:solidFill>
                <a:latin typeface="iCiel Pony" panose="02000000000000000000" pitchFamily="2" charset="0"/>
              </a:rPr>
              <a:t>chào</a:t>
            </a:r>
            <a:r>
              <a:rPr lang="en-US" sz="5400" dirty="0">
                <a:ln>
                  <a:solidFill>
                    <a:schemeClr val="tx1">
                      <a:lumMod val="85000"/>
                      <a:lumOff val="15000"/>
                    </a:schemeClr>
                  </a:solidFill>
                </a:ln>
                <a:solidFill>
                  <a:schemeClr val="bg1"/>
                </a:solidFill>
                <a:latin typeface="iCiel Pony" panose="02000000000000000000" pitchFamily="2" charset="0"/>
              </a:rPr>
              <a:t> </a:t>
            </a:r>
            <a:r>
              <a:rPr lang="en-US" sz="5400" dirty="0" err="1">
                <a:ln>
                  <a:solidFill>
                    <a:schemeClr val="tx1">
                      <a:lumMod val="85000"/>
                      <a:lumOff val="15000"/>
                    </a:schemeClr>
                  </a:solidFill>
                </a:ln>
                <a:solidFill>
                  <a:schemeClr val="bg1"/>
                </a:solidFill>
                <a:latin typeface="iCiel Pony" panose="02000000000000000000" pitchFamily="2" charset="0"/>
              </a:rPr>
              <a:t>và</a:t>
            </a:r>
            <a:r>
              <a:rPr lang="en-US" sz="5400" dirty="0">
                <a:ln>
                  <a:solidFill>
                    <a:schemeClr val="tx1">
                      <a:lumMod val="85000"/>
                      <a:lumOff val="15000"/>
                    </a:schemeClr>
                  </a:solidFill>
                </a:ln>
                <a:solidFill>
                  <a:schemeClr val="bg1"/>
                </a:solidFill>
                <a:latin typeface="iCiel Pony" panose="02000000000000000000" pitchFamily="2" charset="0"/>
              </a:rPr>
              <a:t> </a:t>
            </a:r>
            <a:r>
              <a:rPr lang="en-US" sz="5400" dirty="0" err="1">
                <a:ln>
                  <a:solidFill>
                    <a:schemeClr val="tx1">
                      <a:lumMod val="85000"/>
                      <a:lumOff val="15000"/>
                    </a:schemeClr>
                  </a:solidFill>
                </a:ln>
                <a:solidFill>
                  <a:schemeClr val="bg1"/>
                </a:solidFill>
                <a:latin typeface="iCiel Pony" panose="02000000000000000000" pitchFamily="2" charset="0"/>
              </a:rPr>
              <a:t>hẹn</a:t>
            </a:r>
            <a:r>
              <a:rPr lang="en-US" sz="5400" dirty="0">
                <a:ln>
                  <a:solidFill>
                    <a:schemeClr val="tx1">
                      <a:lumMod val="85000"/>
                      <a:lumOff val="15000"/>
                    </a:schemeClr>
                  </a:solidFill>
                </a:ln>
                <a:solidFill>
                  <a:schemeClr val="bg1"/>
                </a:solidFill>
                <a:latin typeface="iCiel Pony" panose="02000000000000000000" pitchFamily="2" charset="0"/>
              </a:rPr>
              <a:t> </a:t>
            </a:r>
            <a:r>
              <a:rPr lang="en-US" sz="5400" dirty="0" err="1">
                <a:ln>
                  <a:solidFill>
                    <a:schemeClr val="tx1">
                      <a:lumMod val="85000"/>
                      <a:lumOff val="15000"/>
                    </a:schemeClr>
                  </a:solidFill>
                </a:ln>
                <a:solidFill>
                  <a:schemeClr val="bg1"/>
                </a:solidFill>
                <a:latin typeface="iCiel Pony" panose="02000000000000000000" pitchFamily="2" charset="0"/>
              </a:rPr>
              <a:t>gặp</a:t>
            </a:r>
            <a:r>
              <a:rPr lang="en-US" sz="5400" dirty="0">
                <a:ln>
                  <a:solidFill>
                    <a:schemeClr val="tx1">
                      <a:lumMod val="85000"/>
                      <a:lumOff val="15000"/>
                    </a:schemeClr>
                  </a:solidFill>
                </a:ln>
                <a:solidFill>
                  <a:schemeClr val="bg1"/>
                </a:solidFill>
                <a:latin typeface="iCiel Pony" panose="02000000000000000000" pitchFamily="2" charset="0"/>
              </a:rPr>
              <a:t> </a:t>
            </a:r>
            <a:r>
              <a:rPr lang="en-US" sz="5400" dirty="0" err="1">
                <a:ln>
                  <a:solidFill>
                    <a:schemeClr val="tx1">
                      <a:lumMod val="85000"/>
                      <a:lumOff val="15000"/>
                    </a:schemeClr>
                  </a:solidFill>
                </a:ln>
                <a:solidFill>
                  <a:schemeClr val="bg1"/>
                </a:solidFill>
                <a:latin typeface="iCiel Pony" panose="02000000000000000000" pitchFamily="2" charset="0"/>
              </a:rPr>
              <a:t>lại</a:t>
            </a:r>
            <a:r>
              <a:rPr lang="en-US" sz="5400" dirty="0">
                <a:ln>
                  <a:solidFill>
                    <a:schemeClr val="tx1">
                      <a:lumMod val="85000"/>
                      <a:lumOff val="15000"/>
                    </a:schemeClr>
                  </a:solidFill>
                </a:ln>
                <a:solidFill>
                  <a:schemeClr val="bg1"/>
                </a:solidFill>
                <a:latin typeface="iCiel Pony" panose="02000000000000000000" pitchFamily="2" charset="0"/>
              </a:rPr>
              <a:t>!</a:t>
            </a:r>
          </a:p>
        </p:txBody>
      </p:sp>
      <p:pic>
        <p:nvPicPr>
          <p:cNvPr id="7" name="Picture 15">
            <a:extLst>
              <a:ext uri="{FF2B5EF4-FFF2-40B4-BE49-F238E27FC236}">
                <a16:creationId xmlns:a16="http://schemas.microsoft.com/office/drawing/2014/main" id="{D313C411-2747-B4D9-33D1-4C7CE4B506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6400" y="2742516"/>
            <a:ext cx="4161618"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0" y="4197344"/>
            <a:ext cx="4157273" cy="2660655"/>
          </a:xfrm>
          <a:prstGeom prst="rect">
            <a:avLst/>
          </a:prstGeom>
        </p:spPr>
      </p:pic>
      <p:grpSp>
        <p:nvGrpSpPr>
          <p:cNvPr id="2" name="Nhóm 7">
            <a:extLst>
              <a:ext uri="{FF2B5EF4-FFF2-40B4-BE49-F238E27FC236}">
                <a16:creationId xmlns:a16="http://schemas.microsoft.com/office/drawing/2014/main" id="{414073B6-1BAC-C688-3C51-5C01355E6F25}"/>
              </a:ext>
            </a:extLst>
          </p:cNvPr>
          <p:cNvGrpSpPr/>
          <p:nvPr/>
        </p:nvGrpSpPr>
        <p:grpSpPr>
          <a:xfrm>
            <a:off x="11396318" y="6917767"/>
            <a:ext cx="9186937" cy="1785104"/>
            <a:chOff x="1848253" y="3747182"/>
            <a:chExt cx="9186937" cy="1785104"/>
          </a:xfrm>
        </p:grpSpPr>
        <p:sp>
          <p:nvSpPr>
            <p:cNvPr id="3" name="Hộp Văn bản 5">
              <a:extLst>
                <a:ext uri="{FF2B5EF4-FFF2-40B4-BE49-F238E27FC236}">
                  <a16:creationId xmlns:a16="http://schemas.microsoft.com/office/drawing/2014/main" id="{B05B127F-6BEC-1C12-C8EC-077F4CE8CEFA}"/>
                </a:ext>
              </a:extLst>
            </p:cNvPr>
            <p:cNvSpPr txBox="1"/>
            <p:nvPr/>
          </p:nvSpPr>
          <p:spPr>
            <a:xfrm>
              <a:off x="1848253" y="3747182"/>
              <a:ext cx="9186937" cy="1785104"/>
            </a:xfrm>
            <a:prstGeom prst="rect">
              <a:avLst/>
            </a:prstGeom>
            <a:noFill/>
          </p:spPr>
          <p:txBody>
            <a:bodyPr wrap="square">
              <a:prstTxWarp prst="textArchUp">
                <a:avLst/>
              </a:prstTxWarp>
              <a:spAutoFit/>
            </a:bodyPr>
            <a:lstStyle/>
            <a:p>
              <a:pPr algn="ctr"/>
              <a:r>
                <a:rPr lang="en-US" sz="25000" dirty="0">
                  <a:ln w="317500">
                    <a:solidFill>
                      <a:schemeClr val="bg1"/>
                    </a:solidFill>
                  </a:ln>
                  <a:effectLst>
                    <a:glow rad="228600">
                      <a:schemeClr val="accent4">
                        <a:satMod val="175000"/>
                        <a:alpha val="40000"/>
                      </a:schemeClr>
                    </a:glow>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KHỎI ĐỘNG</a:t>
              </a:r>
            </a:p>
          </p:txBody>
        </p:sp>
        <p:sp>
          <p:nvSpPr>
            <p:cNvPr id="4" name="Hộp Văn bản 6">
              <a:extLst>
                <a:ext uri="{FF2B5EF4-FFF2-40B4-BE49-F238E27FC236}">
                  <a16:creationId xmlns:a16="http://schemas.microsoft.com/office/drawing/2014/main" id="{A9AA12F0-11C0-418E-7EE3-EE0292BE7F81}"/>
                </a:ext>
              </a:extLst>
            </p:cNvPr>
            <p:cNvSpPr txBox="1"/>
            <p:nvPr/>
          </p:nvSpPr>
          <p:spPr>
            <a:xfrm>
              <a:off x="1848253" y="3747182"/>
              <a:ext cx="9186937" cy="1785104"/>
            </a:xfrm>
            <a:prstGeom prst="rect">
              <a:avLst/>
            </a:prstGeom>
            <a:noFill/>
          </p:spPr>
          <p:txBody>
            <a:bodyPr wrap="square">
              <a:prstTxWarp prst="textArchUp">
                <a:avLst/>
              </a:prstTxWarp>
              <a:spAutoFit/>
            </a:bodyPr>
            <a:lstStyle/>
            <a:p>
              <a:pPr algn="ctr"/>
              <a:r>
                <a:rPr lang="en-US" sz="25000" dirty="0">
                  <a:ln>
                    <a:solidFill>
                      <a:sysClr val="windowText" lastClr="000000"/>
                    </a:solidFill>
                  </a:ln>
                  <a:solidFill>
                    <a:schemeClr val="accent4">
                      <a:lumMod val="60000"/>
                      <a:lumOff val="40000"/>
                    </a:schemeClr>
                  </a:solidFill>
                  <a:effectLst>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KHỞI ĐỘNG</a:t>
              </a:r>
            </a:p>
          </p:txBody>
        </p:sp>
      </p:grpSp>
      <p:pic>
        <p:nvPicPr>
          <p:cNvPr id="5" name="Picture 4">
            <a:extLst>
              <a:ext uri="{FF2B5EF4-FFF2-40B4-BE49-F238E27FC236}">
                <a16:creationId xmlns:a16="http://schemas.microsoft.com/office/drawing/2014/main" id="{61ED7863-3E4A-2194-8D35-F462E0482FEC}"/>
              </a:ext>
            </a:extLst>
          </p:cNvPr>
          <p:cNvPicPr>
            <a:picLocks noChangeAspect="1"/>
          </p:cNvPicPr>
          <p:nvPr/>
        </p:nvPicPr>
        <p:blipFill>
          <a:blip r:embed="rId6"/>
          <a:stretch>
            <a:fillRect/>
          </a:stretch>
        </p:blipFill>
        <p:spPr>
          <a:xfrm>
            <a:off x="1016941" y="1035483"/>
            <a:ext cx="10577477" cy="3548180"/>
          </a:xfrm>
          <a:prstGeom prst="rect">
            <a:avLst/>
          </a:prstGeom>
        </p:spPr>
      </p:pic>
    </p:spTree>
    <p:extLst>
      <p:ext uri="{BB962C8B-B14F-4D97-AF65-F5344CB8AC3E}">
        <p14:creationId xmlns:p14="http://schemas.microsoft.com/office/powerpoint/2010/main" val="1284746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par>
                                <p:cTn id="29" presetID="3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9" name="Picture 5" descr="C:\Users\HP\Desktop\37996442.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4">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96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343150"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96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699" y="1714502"/>
            <a:ext cx="2989171"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96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098839" y="1714500"/>
            <a:ext cx="29891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96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9639" y="434340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Tree>
    <p:extLst>
      <p:ext uri="{BB962C8B-B14F-4D97-AF65-F5344CB8AC3E}">
        <p14:creationId xmlns:p14="http://schemas.microsoft.com/office/powerpoint/2010/main" val="3714945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3" dur="500" accel="50000" decel="50000" autoRev="1" fill="hold">
                                          <p:stCondLst>
                                            <p:cond delay="0"/>
                                          </p:stCondLst>
                                        </p:cTn>
                                        <p:tgtEl>
                                          <p:spTgt spid="9"/>
                                        </p:tgtEl>
                                        <p:attrNameLst>
                                          <p:attrName>ppt_x</p:attrName>
                                          <p:attrName>ppt_y</p:attrName>
                                        </p:attrNameLst>
                                      </p:cBhvr>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39" dur="500" accel="50000" decel="50000" autoRev="1" fill="hold">
                                          <p:stCondLst>
                                            <p:cond delay="0"/>
                                          </p:stCondLst>
                                        </p:cTn>
                                        <p:tgtEl>
                                          <p:spTgt spid="10"/>
                                        </p:tgtEl>
                                        <p:attrNameLst>
                                          <p:attrName>ppt_x</p:attrName>
                                          <p:attrName>ppt_y</p:attrName>
                                        </p:attrNameLst>
                                      </p:cBhvr>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5" dur="500" accel="50000" decel="50000" autoRev="1" fill="hold">
                                          <p:stCondLst>
                                            <p:cond delay="0"/>
                                          </p:stCondLst>
                                        </p:cTn>
                                        <p:tgtEl>
                                          <p:spTgt spid="12"/>
                                        </p:tgtEl>
                                        <p:attrNameLst>
                                          <p:attrName>ppt_x</p:attrName>
                                          <p:attrName>ppt_y</p:attrName>
                                        </p:attrNameLst>
                                      </p:cBhvr>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1" dur="500" accel="50000" decel="50000" autoRev="1" fill="hold">
                                          <p:stCondLst>
                                            <p:cond delay="0"/>
                                          </p:stCondLst>
                                        </p:cTn>
                                        <p:tgtEl>
                                          <p:spTgt spid="11"/>
                                        </p:tgtEl>
                                        <p:attrNameLst>
                                          <p:attrName>ppt_x</p:attrName>
                                          <p:attrName>ppt_y</p:attrName>
                                        </p:attrNameLst>
                                      </p:cBhvr>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3979180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2666" y="421148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413988" y="472958"/>
            <a:ext cx="6473070" cy="1394848"/>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9Slide03 AmpleSoft Bold" pitchFamily="2" charset="0"/>
                <a:ea typeface="+mn-ea"/>
                <a:cs typeface="+mn-cs"/>
              </a:rPr>
              <a:t>Câu 1: Có mấy loại môi trường sống chủ yếu ?</a:t>
            </a:r>
            <a:endPar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708680" y="2349232"/>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9Slide03 AmpleSoft Bold" pitchFamily="2" charset="0"/>
                <a:ea typeface="+mn-ea"/>
                <a:cs typeface="+mn-cs"/>
              </a:rPr>
              <a:t>6 loại</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64195" y="337132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9Slide03 AmpleSoft Bold" pitchFamily="2" charset="0"/>
                <a:ea typeface="+mn-ea"/>
                <a:cs typeface="+mn-cs"/>
              </a:rPr>
              <a:t>4 loại</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9Slide03 AmpleSoft Bold" pitchFamily="2" charset="0"/>
                <a:ea typeface="+mn-ea"/>
                <a:cs typeface="+mn-cs"/>
              </a:rPr>
              <a:t>5 loại</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9Slide03 AmpleSoft Bold" pitchFamily="2" charset="0"/>
                <a:ea typeface="+mn-ea"/>
                <a:cs typeface="+mn-cs"/>
              </a:rPr>
              <a:t>3</a:t>
            </a:r>
            <a:r>
              <a:rPr kumimoji="0" lang="en-US" sz="4000" b="0" i="0" u="none" strike="noStrike" kern="1200" cap="none" spc="0" normalizeH="0" noProof="0">
                <a:ln>
                  <a:noFill/>
                </a:ln>
                <a:solidFill>
                  <a:prstClr val="black"/>
                </a:solidFill>
                <a:effectLst/>
                <a:uLnTx/>
                <a:uFillTx/>
                <a:latin typeface="#9Slide03 AmpleSoft Bold" pitchFamily="2" charset="0"/>
                <a:ea typeface="+mn-ea"/>
                <a:cs typeface="+mn-cs"/>
              </a:rPr>
              <a:t> loại</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901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2.5E-6 1.11022E-1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13932" y="309818"/>
            <a:ext cx="6825409" cy="1630856"/>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white"/>
                </a:solidFill>
                <a:effectLst/>
                <a:uLnTx/>
                <a:uFillTx/>
                <a:latin typeface="#9Slide03 AmpleSoft Bold" pitchFamily="2" charset="0"/>
                <a:ea typeface="+mn-ea"/>
                <a:cs typeface="+mn-cs"/>
              </a:rPr>
              <a:t>Câu</a:t>
            </a:r>
            <a:r>
              <a:rPr kumimoji="0" lang="en-US" sz="3600" b="0" i="0" u="none" strike="noStrike" kern="1200" cap="none" spc="0" normalizeH="0" baseline="0" noProof="0">
                <a:ln>
                  <a:noFill/>
                </a:ln>
                <a:solidFill>
                  <a:prstClr val="white"/>
                </a:solidFill>
                <a:effectLst/>
                <a:uLnTx/>
                <a:uFillTx/>
                <a:latin typeface="#9Slide03 AmpleSoft Bold" pitchFamily="2" charset="0"/>
                <a:ea typeface="+mn-ea"/>
                <a:cs typeface="+mn-cs"/>
              </a:rPr>
              <a:t> 2 : Tôi là nơi cư trú của con người và các loài sinh vật khác. Tôi là môi trường nào?</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403257" y="3545035"/>
            <a:ext cx="2905289" cy="1142261"/>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9Slide03 AmpleSoft Bold" pitchFamily="2" charset="0"/>
              </a:rPr>
              <a:t>Môi trường sinh vật</a:t>
            </a:r>
            <a:endParaRPr kumimoji="0" lang="en-US" sz="3600" b="0" i="0" u="none" strike="noStrike" kern="1200" cap="none" spc="0" normalizeH="0" baseline="0" noProof="0" dirty="0">
              <a:ln>
                <a:noFill/>
              </a:ln>
              <a:solidFill>
                <a:prstClr val="black"/>
              </a:solidFill>
              <a:effectLst/>
              <a:uLnTx/>
              <a:uFillTx/>
              <a:latin typeface="#9Slide03 AmpleSoft Bold" pitchFamily="2" charset="0"/>
            </a:endParaRPr>
          </a:p>
        </p:txBody>
      </p:sp>
      <p:sp>
        <p:nvSpPr>
          <p:cNvPr id="42" name="Rectangle 41"/>
          <p:cNvSpPr/>
          <p:nvPr/>
        </p:nvSpPr>
        <p:spPr>
          <a:xfrm>
            <a:off x="6938830" y="3444018"/>
            <a:ext cx="2905289" cy="1243464"/>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9Slide03 AmpleSoft Bold" pitchFamily="2" charset="0"/>
              </a:rPr>
              <a:t>Môi trường trên mặt đất</a:t>
            </a:r>
            <a:endParaRPr kumimoji="0" lang="en-US" sz="3600" b="0" i="0" u="none" strike="noStrike" kern="1200" cap="none" spc="0" normalizeH="0" baseline="0" noProof="0" dirty="0">
              <a:ln>
                <a:noFill/>
              </a:ln>
              <a:solidFill>
                <a:prstClr val="black"/>
              </a:solidFill>
              <a:effectLst/>
              <a:uLnTx/>
              <a:uFillTx/>
              <a:latin typeface="#9Slide03 AmpleSoft Bold" pitchFamily="2" charset="0"/>
            </a:endParaRPr>
          </a:p>
        </p:txBody>
      </p:sp>
      <p:sp>
        <p:nvSpPr>
          <p:cNvPr id="43" name="Rectangle 42"/>
          <p:cNvSpPr/>
          <p:nvPr/>
        </p:nvSpPr>
        <p:spPr>
          <a:xfrm>
            <a:off x="6962775" y="2127037"/>
            <a:ext cx="2835591" cy="1156574"/>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9Slide03 AmpleSoft Bold" pitchFamily="2" charset="0"/>
                <a:ea typeface="+mn-ea"/>
                <a:cs typeface="+mn-cs"/>
              </a:rPr>
              <a:t>Môi</a:t>
            </a:r>
            <a:r>
              <a:rPr kumimoji="0" lang="en-US" sz="3600" b="0" i="0" u="none" strike="noStrike" kern="1200" cap="none" spc="0" normalizeH="0" noProof="0">
                <a:ln>
                  <a:noFill/>
                </a:ln>
                <a:solidFill>
                  <a:prstClr val="black"/>
                </a:solidFill>
                <a:effectLst/>
                <a:uLnTx/>
                <a:uFillTx/>
                <a:latin typeface="#9Slide03 AmpleSoft Bold" pitchFamily="2" charset="0"/>
                <a:ea typeface="+mn-ea"/>
                <a:cs typeface="+mn-cs"/>
              </a:rPr>
              <a:t> trường nước</a:t>
            </a:r>
            <a:endParaRPr kumimoji="0" lang="en-US" sz="36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361768" y="2095662"/>
            <a:ext cx="2994486" cy="1167994"/>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9Slide03 AmpleSoft Bold" pitchFamily="2" charset="0"/>
                <a:ea typeface="+mn-ea"/>
                <a:cs typeface="+mn-cs"/>
              </a:rPr>
              <a:t>Môi</a:t>
            </a:r>
            <a:r>
              <a:rPr kumimoji="0" lang="en-US" sz="3600" b="0" i="0" u="none" strike="noStrike" kern="1200" cap="none" spc="0" normalizeH="0" noProof="0">
                <a:ln>
                  <a:noFill/>
                </a:ln>
                <a:solidFill>
                  <a:prstClr val="black"/>
                </a:solidFill>
                <a:effectLst/>
                <a:uLnTx/>
                <a:uFillTx/>
                <a:latin typeface="#9Slide03 AmpleSoft Bold" pitchFamily="2" charset="0"/>
                <a:ea typeface="+mn-ea"/>
                <a:cs typeface="+mn-cs"/>
              </a:rPr>
              <a:t> trường trong đất</a:t>
            </a:r>
            <a:endParaRPr kumimoji="0" lang="en-US" sz="36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29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21449" y="-404975"/>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313275" y="411765"/>
            <a:ext cx="8621778" cy="165533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white"/>
                </a:solidFill>
                <a:effectLst/>
                <a:uLnTx/>
                <a:uFillTx/>
                <a:latin typeface="#9Slide03 AmpleSoft Bold" pitchFamily="2" charset="0"/>
                <a:ea typeface="+mn-ea"/>
                <a:cs typeface="+mn-cs"/>
              </a:rPr>
              <a:t>Câu</a:t>
            </a:r>
            <a:r>
              <a:rPr kumimoji="0" lang="en-US" sz="3600" b="0" i="0" u="none" strike="noStrike" kern="1200" cap="none" spc="0" normalizeH="0" baseline="0" noProof="0">
                <a:ln>
                  <a:noFill/>
                </a:ln>
                <a:solidFill>
                  <a:prstClr val="white"/>
                </a:solidFill>
                <a:effectLst/>
                <a:uLnTx/>
                <a:uFillTx/>
                <a:latin typeface="#9Slide03 AmpleSoft Bold" pitchFamily="2" charset="0"/>
                <a:ea typeface="+mn-ea"/>
                <a:cs typeface="+mn-cs"/>
              </a:rPr>
              <a:t> 3 : Điền từ thích hợp ''</a:t>
            </a:r>
            <a:r>
              <a:rPr kumimoji="0" lang="vi-VN" sz="3600" b="0" i="0" u="none" strike="noStrike" kern="1200" cap="none" spc="0" normalizeH="0" baseline="0" noProof="0">
                <a:ln>
                  <a:noFill/>
                </a:ln>
                <a:solidFill>
                  <a:prstClr val="white"/>
                </a:solidFill>
                <a:effectLst/>
                <a:uLnTx/>
                <a:uFillTx/>
                <a:latin typeface="#9Slide03 AmpleSoft Bold" pitchFamily="2" charset="0"/>
                <a:ea typeface="+mn-ea"/>
                <a:cs typeface="+mn-cs"/>
              </a:rPr>
              <a:t>Bảo vệ môi trường là bảo vệ </a:t>
            </a:r>
            <a:r>
              <a:rPr kumimoji="0" lang="en-US" sz="3600" b="0" i="0" u="none" strike="noStrike" kern="1200" cap="none" spc="0" normalizeH="0" baseline="0" noProof="0">
                <a:ln>
                  <a:noFill/>
                </a:ln>
                <a:solidFill>
                  <a:prstClr val="white"/>
                </a:solidFill>
                <a:effectLst/>
                <a:uLnTx/>
                <a:uFillTx/>
                <a:latin typeface="#9Slide03 AmpleSoft Bold" pitchFamily="2" charset="0"/>
                <a:ea typeface="+mn-ea"/>
                <a:cs typeface="+mn-cs"/>
              </a:rPr>
              <a:t>........</a:t>
            </a:r>
            <a:r>
              <a:rPr kumimoji="0" lang="vi-VN" sz="3600" b="0" i="0" u="none" strike="noStrike" kern="1200" cap="none" spc="0" normalizeH="0" baseline="0" noProof="0">
                <a:ln>
                  <a:noFill/>
                </a:ln>
                <a:solidFill>
                  <a:prstClr val="white"/>
                </a:solidFill>
                <a:effectLst/>
                <a:uLnTx/>
                <a:uFillTx/>
                <a:latin typeface="#9Slide03 AmpleSoft Bold" pitchFamily="2" charset="0"/>
                <a:ea typeface="+mn-ea"/>
                <a:cs typeface="+mn-cs"/>
              </a:rPr>
              <a:t> của con người và những sinh vật trên Trái Đất</a:t>
            </a:r>
            <a:r>
              <a:rPr kumimoji="0" lang="en-US" sz="3600" b="0" i="0" u="none" strike="noStrike" kern="1200" cap="none" spc="0" normalizeH="0" baseline="0" noProof="0">
                <a:ln>
                  <a:noFill/>
                </a:ln>
                <a:solidFill>
                  <a:prstClr val="white"/>
                </a:solidFill>
                <a:effectLst/>
                <a:uLnTx/>
                <a:uFillTx/>
                <a:latin typeface="#9Slide03 AmpleSoft Bold" pitchFamily="2" charset="0"/>
                <a:ea typeface="+mn-ea"/>
                <a:cs typeface="+mn-cs"/>
              </a:rPr>
              <a: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422503" y="3438497"/>
            <a:ext cx="2741337" cy="73455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a:solidFill>
                  <a:prstClr val="black"/>
                </a:solidFill>
                <a:latin typeface="#9Slide03 AmpleSoft Bold" pitchFamily="2" charset="0"/>
              </a:rPr>
              <a:t>nơi cư trú</a:t>
            </a:r>
            <a:endParaRPr lang="vi-VN" sz="4000" dirty="0" err="1">
              <a:solidFill>
                <a:prstClr val="black"/>
              </a:solidFill>
              <a:latin typeface="#9Slide03 AmpleSoft Bold" pitchFamily="2" charset="0"/>
            </a:endParaRPr>
          </a:p>
        </p:txBody>
      </p:sp>
      <p:sp>
        <p:nvSpPr>
          <p:cNvPr id="42" name="Rectangle 41"/>
          <p:cNvSpPr/>
          <p:nvPr/>
        </p:nvSpPr>
        <p:spPr>
          <a:xfrm>
            <a:off x="3383615" y="2448416"/>
            <a:ext cx="2863902" cy="73455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a:solidFill>
                  <a:prstClr val="black"/>
                </a:solidFill>
                <a:latin typeface="#9Slide03 AmpleSoft Bold" pitchFamily="2" charset="0"/>
              </a:rPr>
              <a:t>sự sống</a:t>
            </a:r>
            <a:endParaRPr lang="vi-VN" sz="4000" dirty="0" err="1">
              <a:solidFill>
                <a:prstClr val="black"/>
              </a:solidFill>
              <a:latin typeface="#9Slide03 AmpleSoft Bold" pitchFamily="2" charset="0"/>
            </a:endParaRPr>
          </a:p>
        </p:txBody>
      </p:sp>
      <p:sp>
        <p:nvSpPr>
          <p:cNvPr id="43" name="Rectangle 42"/>
          <p:cNvSpPr/>
          <p:nvPr/>
        </p:nvSpPr>
        <p:spPr>
          <a:xfrm>
            <a:off x="6637687" y="2450984"/>
            <a:ext cx="3468836" cy="751028"/>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a:solidFill>
                  <a:prstClr val="black"/>
                </a:solidFill>
                <a:latin typeface="#9Slide03 AmpleSoft Bold" pitchFamily="2" charset="0"/>
              </a:rPr>
              <a:t>nguồn thức ăn</a:t>
            </a:r>
            <a:endParaRPr lang="vi-VN" sz="4000" dirty="0" err="1">
              <a:solidFill>
                <a:prstClr val="black"/>
              </a:solidFill>
              <a:latin typeface="#9Slide03 AmpleSoft Bold" pitchFamily="2" charset="0"/>
            </a:endParaRPr>
          </a:p>
        </p:txBody>
      </p:sp>
      <p:sp>
        <p:nvSpPr>
          <p:cNvPr id="44" name="Rectangle 43"/>
          <p:cNvSpPr/>
          <p:nvPr/>
        </p:nvSpPr>
        <p:spPr>
          <a:xfrm>
            <a:off x="6620056" y="3491016"/>
            <a:ext cx="4029829" cy="679962"/>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prstClr val="black"/>
                </a:solidFill>
                <a:latin typeface="#9Slide03 AmpleSoft Bold" pitchFamily="2" charset="0"/>
              </a:rPr>
              <a:t>không gian sống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
        <p:nvSpPr>
          <p:cNvPr id="41" name="ô 9">
            <a:extLst>
              <a:ext uri="{FF2B5EF4-FFF2-40B4-BE49-F238E27FC236}">
                <a16:creationId xmlns:a16="http://schemas.microsoft.com/office/drawing/2014/main" id="{8698207F-C7AC-4541-A1B1-D5B5F2961713}"/>
              </a:ext>
            </a:extLst>
          </p:cNvPr>
          <p:cNvSpPr/>
          <p:nvPr/>
        </p:nvSpPr>
        <p:spPr>
          <a:xfrm>
            <a:off x="4561655" y="808555"/>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996117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2" presetClass="exit" presetSubtype="4" fill="hold" grpId="0" nodeType="afterEffect">
                                  <p:stCondLst>
                                    <p:cond delay="0"/>
                                  </p:stCondLst>
                                  <p:childTnLst>
                                    <p:anim calcmode="lin" valueType="num">
                                      <p:cBhvr additive="base">
                                        <p:cTn id="70" dur="500"/>
                                        <p:tgtEl>
                                          <p:spTgt spid="12"/>
                                        </p:tgtEl>
                                        <p:attrNameLst>
                                          <p:attrName>ppt_x</p:attrName>
                                        </p:attrNameLst>
                                      </p:cBhvr>
                                      <p:tavLst>
                                        <p:tav tm="0">
                                          <p:val>
                                            <p:strVal val="ppt_x"/>
                                          </p:val>
                                        </p:tav>
                                        <p:tav tm="100000">
                                          <p:val>
                                            <p:strVal val="ppt_x"/>
                                          </p:val>
                                        </p:tav>
                                      </p:tavLst>
                                    </p:anim>
                                    <p:anim calcmode="lin" valueType="num">
                                      <p:cBhvr additive="base">
                                        <p:cTn id="71" dur="500"/>
                                        <p:tgtEl>
                                          <p:spTgt spid="12"/>
                                        </p:tgtEl>
                                        <p:attrNameLst>
                                          <p:attrName>ppt_y</p:attrName>
                                        </p:attrNameLst>
                                      </p:cBhvr>
                                      <p:tavLst>
                                        <p:tav tm="0">
                                          <p:val>
                                            <p:strVal val="ppt_y"/>
                                          </p:val>
                                        </p:tav>
                                        <p:tav tm="100000">
                                          <p:val>
                                            <p:strVal val="1+ppt_h/2"/>
                                          </p:val>
                                        </p:tav>
                                      </p:tavLst>
                                    </p:anim>
                                    <p:set>
                                      <p:cBhvr>
                                        <p:cTn id="72" dur="1" fill="hold">
                                          <p:stCondLst>
                                            <p:cond delay="499"/>
                                          </p:stCondLst>
                                        </p:cTn>
                                        <p:tgtEl>
                                          <p:spTgt spid="12"/>
                                        </p:tgtEl>
                                        <p:attrNameLst>
                                          <p:attrName>style.visibility</p:attrName>
                                        </p:attrNameLst>
                                      </p:cBhvr>
                                      <p:to>
                                        <p:strVal val="hidden"/>
                                      </p:to>
                                    </p:set>
                                  </p:childTnLst>
                                </p:cTn>
                              </p:par>
                              <p:par>
                                <p:cTn id="73" presetID="2" presetClass="exit" presetSubtype="4" fill="hold" grpId="1" nodeType="withEffect">
                                  <p:stCondLst>
                                    <p:cond delay="0"/>
                                  </p:stCondLst>
                                  <p:childTnLst>
                                    <p:anim calcmode="lin" valueType="num">
                                      <p:cBhvr additive="base">
                                        <p:cTn id="74" dur="500"/>
                                        <p:tgtEl>
                                          <p:spTgt spid="42"/>
                                        </p:tgtEl>
                                        <p:attrNameLst>
                                          <p:attrName>ppt_x</p:attrName>
                                        </p:attrNameLst>
                                      </p:cBhvr>
                                      <p:tavLst>
                                        <p:tav tm="0">
                                          <p:val>
                                            <p:strVal val="ppt_x"/>
                                          </p:val>
                                        </p:tav>
                                        <p:tav tm="100000">
                                          <p:val>
                                            <p:strVal val="ppt_x"/>
                                          </p:val>
                                        </p:tav>
                                      </p:tavLst>
                                    </p:anim>
                                    <p:anim calcmode="lin" valueType="num">
                                      <p:cBhvr additive="base">
                                        <p:cTn id="75" dur="500"/>
                                        <p:tgtEl>
                                          <p:spTgt spid="42"/>
                                        </p:tgtEl>
                                        <p:attrNameLst>
                                          <p:attrName>ppt_y</p:attrName>
                                        </p:attrNameLst>
                                      </p:cBhvr>
                                      <p:tavLst>
                                        <p:tav tm="0">
                                          <p:val>
                                            <p:strVal val="ppt_y"/>
                                          </p:val>
                                        </p:tav>
                                        <p:tav tm="100000">
                                          <p:val>
                                            <p:strVal val="1+ppt_h/2"/>
                                          </p:val>
                                        </p:tav>
                                      </p:tavLst>
                                    </p:anim>
                                    <p:set>
                                      <p:cBhvr>
                                        <p:cTn id="76" dur="1" fill="hold">
                                          <p:stCondLst>
                                            <p:cond delay="4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10" presetClass="entr" presetSubtype="0" fill="hold" grpId="0" nodeType="after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1476</TotalTime>
  <Words>1014</Words>
  <Application>Microsoft Office PowerPoint</Application>
  <PresentationFormat>Widescreen</PresentationFormat>
  <Paragraphs>122</Paragraphs>
  <Slides>39</Slides>
  <Notes>2</Notes>
  <HiddenSlides>0</HiddenSlides>
  <MMClips>5</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39</vt:i4>
      </vt:variant>
    </vt:vector>
  </HeadingPairs>
  <TitlesOfParts>
    <vt:vector size="63" baseType="lpstr">
      <vt:lpstr>等线</vt:lpstr>
      <vt:lpstr>  SVN-Poky's</vt:lpstr>
      <vt:lpstr>#9Slide03 AmpleSoft Bold</vt:lpstr>
      <vt:lpstr>#9Slide06 DeathRattle BB</vt:lpstr>
      <vt:lpstr>#9Slide06 SVNStella</vt:lpstr>
      <vt:lpstr>Arial</vt:lpstr>
      <vt:lpstr>Calibri</vt:lpstr>
      <vt:lpstr>Calibri (Body)</vt:lpstr>
      <vt:lpstr>Calibri (Headings)</vt:lpstr>
      <vt:lpstr>Calibri Light</vt:lpstr>
      <vt:lpstr>iCiel Pony</vt:lpstr>
      <vt:lpstr>LNTH-LuoLuoNotangYuanTi 1</vt:lpstr>
      <vt:lpstr>Source Han Sans CN Medium</vt:lpstr>
      <vt:lpstr>Times New Roman</vt:lpstr>
      <vt:lpstr>UTM Cookies</vt:lpstr>
      <vt:lpstr>UTM Duepuntozero</vt:lpstr>
      <vt:lpstr>UTM Showcard</vt:lpstr>
      <vt:lpstr>UVN Banh Mi</vt:lpstr>
      <vt:lpstr>字魂107号-萌趣欢乐体</vt:lpstr>
      <vt:lpstr>1_Office Theme</vt:lpstr>
      <vt:lpstr>2_Office Theme</vt:lpstr>
      <vt:lpstr>3_Office Theme</vt:lpstr>
      <vt:lpstr>2-0927-4</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tran phuong</cp:lastModifiedBy>
  <cp:revision>29</cp:revision>
  <dcterms:created xsi:type="dcterms:W3CDTF">2022-05-25T09:53:07Z</dcterms:created>
  <dcterms:modified xsi:type="dcterms:W3CDTF">2026-01-13T03:52:02Z</dcterms:modified>
  <cp:category>9Slide.vn</cp:category>
</cp:coreProperties>
</file>