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91" r:id="rId2"/>
    <p:sldId id="292" r:id="rId3"/>
    <p:sldId id="293" r:id="rId4"/>
    <p:sldId id="558" r:id="rId5"/>
    <p:sldId id="572" r:id="rId6"/>
    <p:sldId id="582" r:id="rId7"/>
    <p:sldId id="580" r:id="rId8"/>
    <p:sldId id="583" r:id="rId9"/>
    <p:sldId id="581" r:id="rId10"/>
    <p:sldId id="584" r:id="rId11"/>
    <p:sldId id="595" r:id="rId12"/>
    <p:sldId id="295" r:id="rId13"/>
    <p:sldId id="262" r:id="rId14"/>
    <p:sldId id="290" r:id="rId15"/>
    <p:sldId id="585" r:id="rId16"/>
    <p:sldId id="587" r:id="rId17"/>
    <p:sldId id="303" r:id="rId18"/>
    <p:sldId id="306" r:id="rId19"/>
    <p:sldId id="304" r:id="rId20"/>
    <p:sldId id="305" r:id="rId21"/>
    <p:sldId id="390" r:id="rId22"/>
    <p:sldId id="588" r:id="rId23"/>
    <p:sldId id="589" r:id="rId24"/>
    <p:sldId id="307" r:id="rId25"/>
    <p:sldId id="308" r:id="rId26"/>
    <p:sldId id="282" r:id="rId27"/>
    <p:sldId id="575" r:id="rId28"/>
    <p:sldId id="576" r:id="rId29"/>
    <p:sldId id="312" r:id="rId30"/>
    <p:sldId id="313" r:id="rId31"/>
    <p:sldId id="289" r:id="rId32"/>
    <p:sldId id="395" r:id="rId33"/>
    <p:sldId id="590" r:id="rId34"/>
    <p:sldId id="591" r:id="rId35"/>
    <p:sldId id="592" r:id="rId36"/>
    <p:sldId id="594" r:id="rId37"/>
    <p:sldId id="593" r:id="rId38"/>
    <p:sldId id="324" r:id="rId39"/>
    <p:sldId id="325" r:id="rId40"/>
    <p:sldId id="326" r:id="rId41"/>
    <p:sldId id="32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Nguyen Quoc Trung" initials="NQT" lastIdx="1" clrIdx="1">
    <p:extLst>
      <p:ext uri="{19B8F6BF-5375-455C-9EA6-DF929625EA0E}">
        <p15:presenceInfo xmlns:p15="http://schemas.microsoft.com/office/powerpoint/2012/main" userId="S::trungnq@dtp-education.com::fe17689d-b00c-41c7-8731-0c29698818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2DE"/>
    <a:srgbClr val="AED24A"/>
    <a:srgbClr val="C0BCD5"/>
    <a:srgbClr val="A7ABB3"/>
    <a:srgbClr val="B0D546"/>
    <a:srgbClr val="71BF44"/>
    <a:srgbClr val="6D7997"/>
    <a:srgbClr val="6C7996"/>
    <a:srgbClr val="7D8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5" autoAdjust="0"/>
    <p:restoredTop sz="93117" autoAdjust="0"/>
  </p:normalViewPr>
  <p:slideViewPr>
    <p:cSldViewPr snapToGrid="0">
      <p:cViewPr varScale="1">
        <p:scale>
          <a:sx n="82" d="100"/>
          <a:sy n="82" d="100"/>
        </p:scale>
        <p:origin x="581" y="43"/>
      </p:cViewPr>
      <p:guideLst>
        <p:guide orient="horz" pos="290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oc Trung" userId="fe17689d-b00c-41c7-8731-0c29698818f6" providerId="ADAL" clId="{0DFD964F-349A-4B5C-A960-E5ECD38A3EAC}"/>
    <pc:docChg chg="undo custSel addSld delSld modSld sldOrd modMainMaster">
      <pc:chgData name="Nguyen Quoc Trung" userId="fe17689d-b00c-41c7-8731-0c29698818f6" providerId="ADAL" clId="{0DFD964F-349A-4B5C-A960-E5ECD38A3EAC}" dt="2022-02-07T06:35:49.287" v="295" actId="2696"/>
      <pc:docMkLst>
        <pc:docMk/>
      </pc:docMkLst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305580802" sldId="256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488303136" sldId="257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286072798" sldId="258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555627643" sldId="259"/>
        </pc:sldMkLst>
      </pc:sldChg>
      <pc:sldChg chg="addSp delSp modSp mod delAnim modAnim">
        <pc:chgData name="Nguyen Quoc Trung" userId="fe17689d-b00c-41c7-8731-0c29698818f6" providerId="ADAL" clId="{0DFD964F-349A-4B5C-A960-E5ECD38A3EAC}" dt="2022-02-07T05:05:21.220" v="148" actId="478"/>
        <pc:sldMkLst>
          <pc:docMk/>
          <pc:sldMk cId="1602106998" sldId="262"/>
        </pc:sldMkLst>
        <pc:spChg chg="add del mod">
          <ac:chgData name="Nguyen Quoc Trung" userId="fe17689d-b00c-41c7-8731-0c29698818f6" providerId="ADAL" clId="{0DFD964F-349A-4B5C-A960-E5ECD38A3EAC}" dt="2022-02-07T05:05:21.220" v="148" actId="478"/>
          <ac:spMkLst>
            <pc:docMk/>
            <pc:sldMk cId="1602106998" sldId="262"/>
            <ac:spMk id="11" creationId="{A4486174-1D91-48C8-8F1A-826E44F53866}"/>
          </ac:spMkLst>
        </pc:spChg>
        <pc:picChg chg="add mod modCrop">
          <ac:chgData name="Nguyen Quoc Trung" userId="fe17689d-b00c-41c7-8731-0c29698818f6" providerId="ADAL" clId="{0DFD964F-349A-4B5C-A960-E5ECD38A3EAC}" dt="2022-02-07T05:04:19.410" v="145" actId="14826"/>
          <ac:picMkLst>
            <pc:docMk/>
            <pc:sldMk cId="1602106998" sldId="262"/>
            <ac:picMk id="3" creationId="{81293857-8B53-47FC-8AEC-8EEC86CD4EC2}"/>
          </ac:picMkLst>
        </pc:picChg>
        <pc:picChg chg="del">
          <ac:chgData name="Nguyen Quoc Trung" userId="fe17689d-b00c-41c7-8731-0c29698818f6" providerId="ADAL" clId="{0DFD964F-349A-4B5C-A960-E5ECD38A3EAC}" dt="2022-02-07T04:55:54.971" v="69" actId="478"/>
          <ac:picMkLst>
            <pc:docMk/>
            <pc:sldMk cId="1602106998" sldId="262"/>
            <ac:picMk id="4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4:55:53.330" v="68" actId="478"/>
          <ac:picMkLst>
            <pc:docMk/>
            <pc:sldMk cId="1602106998" sldId="262"/>
            <ac:picMk id="5" creationId="{00000000-0000-0000-0000-000000000000}"/>
          </ac:picMkLst>
        </pc:picChg>
        <pc:picChg chg="add mod">
          <ac:chgData name="Nguyen Quoc Trung" userId="fe17689d-b00c-41c7-8731-0c29698818f6" providerId="ADAL" clId="{0DFD964F-349A-4B5C-A960-E5ECD38A3EAC}" dt="2022-02-07T05:00:50.912" v="106" actId="1038"/>
          <ac:picMkLst>
            <pc:docMk/>
            <pc:sldMk cId="1602106998" sldId="262"/>
            <ac:picMk id="7" creationId="{DEE3ABD8-33AA-44CA-9FEA-DB9B9A9A2B38}"/>
          </ac:picMkLst>
        </pc:picChg>
        <pc:picChg chg="add mod">
          <ac:chgData name="Nguyen Quoc Trung" userId="fe17689d-b00c-41c7-8731-0c29698818f6" providerId="ADAL" clId="{0DFD964F-349A-4B5C-A960-E5ECD38A3EAC}" dt="2022-02-07T05:02:10.712" v="119" actId="1076"/>
          <ac:picMkLst>
            <pc:docMk/>
            <pc:sldMk cId="1602106998" sldId="262"/>
            <ac:picMk id="8" creationId="{1C0E8453-8DFF-47F4-A6BC-162A174CCD1B}"/>
          </ac:picMkLst>
        </pc:picChg>
        <pc:picChg chg="add del">
          <ac:chgData name="Nguyen Quoc Trung" userId="fe17689d-b00c-41c7-8731-0c29698818f6" providerId="ADAL" clId="{0DFD964F-349A-4B5C-A960-E5ECD38A3EAC}" dt="2022-02-07T05:02:36.767" v="124" actId="22"/>
          <ac:picMkLst>
            <pc:docMk/>
            <pc:sldMk cId="1602106998" sldId="262"/>
            <ac:picMk id="10" creationId="{138C3E45-0B81-44AA-8E98-DA76431D79CD}"/>
          </ac:picMkLst>
        </pc:picChg>
      </pc:sldChg>
      <pc:sldChg chg="delSp modSp del mod delAnim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751577575" sldId="263"/>
        </pc:sldMkLst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2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3" creationId="{00000000-0000-0000-0000-000000000000}"/>
          </ac:spMkLst>
        </pc:spChg>
        <pc:spChg chg="mod">
          <ac:chgData name="Nguyen Quoc Trung" userId="fe17689d-b00c-41c7-8731-0c29698818f6" providerId="ADAL" clId="{0DFD964F-349A-4B5C-A960-E5ECD38A3EAC}" dt="2022-02-07T05:02:28.970" v="122" actId="20577"/>
          <ac:spMkLst>
            <pc:docMk/>
            <pc:sldMk cId="3751577575" sldId="263"/>
            <ac:spMk id="4" creationId="{0A8C348E-B8F3-504E-98DF-FD6EFA9121DF}"/>
          </ac:spMkLst>
        </pc:spChg>
        <pc:spChg chg="del">
          <ac:chgData name="Nguyen Quoc Trung" userId="fe17689d-b00c-41c7-8731-0c29698818f6" providerId="ADAL" clId="{0DFD964F-349A-4B5C-A960-E5ECD38A3EAC}" dt="2022-02-07T06:30:06.558" v="291" actId="478"/>
          <ac:spMkLst>
            <pc:docMk/>
            <pc:sldMk cId="3751577575" sldId="263"/>
            <ac:spMk id="5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7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12" creationId="{00000000-0000-0000-0000-000000000000}"/>
          </ac:spMkLst>
        </pc:sp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6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6:30:04.389" v="290" actId="478"/>
          <ac:picMkLst>
            <pc:docMk/>
            <pc:sldMk cId="3751577575" sldId="263"/>
            <ac:picMk id="9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11" creationId="{00000000-0000-0000-0000-000000000000}"/>
          </ac:picMkLst>
        </pc:picChg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08188160" sldId="264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908368622" sldId="265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42086281" sldId="270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806217367" sldId="271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91215467" sldId="272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024387357" sldId="273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278095154" sldId="274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965088473" sldId="275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283910895" sldId="276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727587180" sldId="277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168383498" sldId="278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66976284" sldId="279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341980089" sldId="280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865308285" sldId="281"/>
        </pc:sldMkLst>
      </pc:sldChg>
      <pc:sldChg chg="addSp delSp modSp new mod modAnim">
        <pc:chgData name="Nguyen Quoc Trung" userId="fe17689d-b00c-41c7-8731-0c29698818f6" providerId="ADAL" clId="{0DFD964F-349A-4B5C-A960-E5ECD38A3EAC}" dt="2022-02-07T06:13:02.129" v="154" actId="1076"/>
        <pc:sldMkLst>
          <pc:docMk/>
          <pc:sldMk cId="3855577433" sldId="282"/>
        </pc:sldMkLst>
        <pc:picChg chg="add del">
          <ac:chgData name="Nguyen Quoc Trung" userId="fe17689d-b00c-41c7-8731-0c29698818f6" providerId="ADAL" clId="{0DFD964F-349A-4B5C-A960-E5ECD38A3EAC}" dt="2022-02-07T05:04:22.190" v="146" actId="478"/>
          <ac:picMkLst>
            <pc:docMk/>
            <pc:sldMk cId="3855577433" sldId="282"/>
            <ac:picMk id="3" creationId="{CF35B06C-82C1-49D8-9B06-5761878BD8B0}"/>
          </ac:picMkLst>
        </pc:picChg>
        <pc:picChg chg="add mod">
          <ac:chgData name="Nguyen Quoc Trung" userId="fe17689d-b00c-41c7-8731-0c29698818f6" providerId="ADAL" clId="{0DFD964F-349A-4B5C-A960-E5ECD38A3EAC}" dt="2022-02-07T06:12:48.129" v="152" actId="1076"/>
          <ac:picMkLst>
            <pc:docMk/>
            <pc:sldMk cId="3855577433" sldId="282"/>
            <ac:picMk id="5" creationId="{1E342D88-1DBF-46FD-987D-CE46FBFE6677}"/>
          </ac:picMkLst>
        </pc:picChg>
        <pc:picChg chg="add mod">
          <ac:chgData name="Nguyen Quoc Trung" userId="fe17689d-b00c-41c7-8731-0c29698818f6" providerId="ADAL" clId="{0DFD964F-349A-4B5C-A960-E5ECD38A3EAC}" dt="2022-02-07T06:13:02.129" v="154" actId="1076"/>
          <ac:picMkLst>
            <pc:docMk/>
            <pc:sldMk cId="3855577433" sldId="282"/>
            <ac:picMk id="6" creationId="{7E3C5BC8-5E1A-4E50-A120-B6B919FE25D6}"/>
          </ac:picMkLst>
        </pc:picChg>
      </pc:sldChg>
      <pc:sldChg chg="addSp delSp modSp new mod">
        <pc:chgData name="Nguyen Quoc Trung" userId="fe17689d-b00c-41c7-8731-0c29698818f6" providerId="ADAL" clId="{0DFD964F-349A-4B5C-A960-E5ECD38A3EAC}" dt="2022-02-07T06:16:28.371" v="183" actId="1076"/>
        <pc:sldMkLst>
          <pc:docMk/>
          <pc:sldMk cId="2130102236" sldId="283"/>
        </pc:sldMkLst>
        <pc:picChg chg="add mod ord">
          <ac:chgData name="Nguyen Quoc Trung" userId="fe17689d-b00c-41c7-8731-0c29698818f6" providerId="ADAL" clId="{0DFD964F-349A-4B5C-A960-E5ECD38A3EAC}" dt="2022-02-07T06:14:55.986" v="165" actId="1076"/>
          <ac:picMkLst>
            <pc:docMk/>
            <pc:sldMk cId="2130102236" sldId="283"/>
            <ac:picMk id="3" creationId="{803ACD55-18B4-4375-B465-21B521E0E438}"/>
          </ac:picMkLst>
        </pc:picChg>
        <pc:picChg chg="add del mod modCrop">
          <ac:chgData name="Nguyen Quoc Trung" userId="fe17689d-b00c-41c7-8731-0c29698818f6" providerId="ADAL" clId="{0DFD964F-349A-4B5C-A960-E5ECD38A3EAC}" dt="2022-02-07T06:16:20.161" v="179" actId="478"/>
          <ac:picMkLst>
            <pc:docMk/>
            <pc:sldMk cId="2130102236" sldId="283"/>
            <ac:picMk id="4" creationId="{79CE7474-F88A-4F68-9E86-8C1254180057}"/>
          </ac:picMkLst>
        </pc:picChg>
        <pc:picChg chg="add mod">
          <ac:chgData name="Nguyen Quoc Trung" userId="fe17689d-b00c-41c7-8731-0c29698818f6" providerId="ADAL" clId="{0DFD964F-349A-4B5C-A960-E5ECD38A3EAC}" dt="2022-02-07T06:16:28.371" v="183" actId="1076"/>
          <ac:picMkLst>
            <pc:docMk/>
            <pc:sldMk cId="2130102236" sldId="283"/>
            <ac:picMk id="6" creationId="{A30D0E7F-0BA1-42A2-A967-68B31BFD7C78}"/>
          </ac:picMkLst>
        </pc:picChg>
      </pc:sldChg>
      <pc:sldChg chg="addSp modSp new del mod modClrScheme chgLayout">
        <pc:chgData name="Nguyen Quoc Trung" userId="fe17689d-b00c-41c7-8731-0c29698818f6" providerId="ADAL" clId="{0DFD964F-349A-4B5C-A960-E5ECD38A3EAC}" dt="2022-02-07T06:35:49.287" v="295" actId="2696"/>
        <pc:sldMkLst>
          <pc:docMk/>
          <pc:sldMk cId="2484132342" sldId="284"/>
        </pc:sldMkLst>
        <pc:spChg chg="add mod">
          <ac:chgData name="Nguyen Quoc Trung" userId="fe17689d-b00c-41c7-8731-0c29698818f6" providerId="ADAL" clId="{0DFD964F-349A-4B5C-A960-E5ECD38A3EAC}" dt="2022-02-07T06:15:45.633" v="174" actId="208"/>
          <ac:spMkLst>
            <pc:docMk/>
            <pc:sldMk cId="2484132342" sldId="284"/>
            <ac:spMk id="3" creationId="{8E9DEFD5-B2A3-4717-A28C-2FED04602B19}"/>
          </ac:spMkLst>
        </pc:spChg>
        <pc:picChg chg="add mod">
          <ac:chgData name="Nguyen Quoc Trung" userId="fe17689d-b00c-41c7-8731-0c29698818f6" providerId="ADAL" clId="{0DFD964F-349A-4B5C-A960-E5ECD38A3EAC}" dt="2022-02-07T06:15:19.863" v="170" actId="14100"/>
          <ac:picMkLst>
            <pc:docMk/>
            <pc:sldMk cId="2484132342" sldId="284"/>
            <ac:picMk id="2" creationId="{F5FF500B-485B-43B8-B52F-9672C82DB1BB}"/>
          </ac:picMkLst>
        </pc:picChg>
      </pc:sldChg>
      <pc:sldChg chg="addSp delSp modSp add mod ord modAnim">
        <pc:chgData name="Nguyen Quoc Trung" userId="fe17689d-b00c-41c7-8731-0c29698818f6" providerId="ADAL" clId="{0DFD964F-349A-4B5C-A960-E5ECD38A3EAC}" dt="2022-02-07T06:20:33.158" v="235"/>
        <pc:sldMkLst>
          <pc:docMk/>
          <pc:sldMk cId="2740027486" sldId="285"/>
        </pc:sldMkLst>
        <pc:spChg chg="add mod">
          <ac:chgData name="Nguyen Quoc Trung" userId="fe17689d-b00c-41c7-8731-0c29698818f6" providerId="ADAL" clId="{0DFD964F-349A-4B5C-A960-E5ECD38A3EAC}" dt="2022-02-07T06:19:18.772" v="215" actId="1037"/>
          <ac:spMkLst>
            <pc:docMk/>
            <pc:sldMk cId="2740027486" sldId="285"/>
            <ac:spMk id="7" creationId="{0C601DF7-87EA-4481-80B6-6CF286E5EDF0}"/>
          </ac:spMkLst>
        </pc:spChg>
        <pc:spChg chg="add mod">
          <ac:chgData name="Nguyen Quoc Trung" userId="fe17689d-b00c-41c7-8731-0c29698818f6" providerId="ADAL" clId="{0DFD964F-349A-4B5C-A960-E5ECD38A3EAC}" dt="2022-02-07T06:19:30.420" v="225" actId="1037"/>
          <ac:spMkLst>
            <pc:docMk/>
            <pc:sldMk cId="2740027486" sldId="285"/>
            <ac:spMk id="8" creationId="{9175B08D-E94E-4C29-8791-4442A48730FE}"/>
          </ac:spMkLst>
        </pc:spChg>
        <pc:spChg chg="add mod">
          <ac:chgData name="Nguyen Quoc Trung" userId="fe17689d-b00c-41c7-8731-0c29698818f6" providerId="ADAL" clId="{0DFD964F-349A-4B5C-A960-E5ECD38A3EAC}" dt="2022-02-07T06:19:37.623" v="227" actId="1076"/>
          <ac:spMkLst>
            <pc:docMk/>
            <pc:sldMk cId="2740027486" sldId="285"/>
            <ac:spMk id="9" creationId="{1A7BD665-EA6D-4D99-A5D3-38B119136E0A}"/>
          </ac:spMkLst>
        </pc:spChg>
        <pc:spChg chg="add mod">
          <ac:chgData name="Nguyen Quoc Trung" userId="fe17689d-b00c-41c7-8731-0c29698818f6" providerId="ADAL" clId="{0DFD964F-349A-4B5C-A960-E5ECD38A3EAC}" dt="2022-02-07T06:19:43.713" v="229" actId="1076"/>
          <ac:spMkLst>
            <pc:docMk/>
            <pc:sldMk cId="2740027486" sldId="285"/>
            <ac:spMk id="10" creationId="{EC592DB2-B4E7-4382-B091-F8F35DB2190F}"/>
          </ac:spMkLst>
        </pc:spChg>
        <pc:picChg chg="del">
          <ac:chgData name="Nguyen Quoc Trung" userId="fe17689d-b00c-41c7-8731-0c29698818f6" providerId="ADAL" clId="{0DFD964F-349A-4B5C-A960-E5ECD38A3EAC}" dt="2022-02-07T06:17:49.691" v="188" actId="478"/>
          <ac:picMkLst>
            <pc:docMk/>
            <pc:sldMk cId="2740027486" sldId="285"/>
            <ac:picMk id="3" creationId="{803ACD55-18B4-4375-B465-21B521E0E438}"/>
          </ac:picMkLst>
        </pc:picChg>
        <pc:picChg chg="add mod">
          <ac:chgData name="Nguyen Quoc Trung" userId="fe17689d-b00c-41c7-8731-0c29698818f6" providerId="ADAL" clId="{0DFD964F-349A-4B5C-A960-E5ECD38A3EAC}" dt="2022-02-07T06:18:00.915" v="192" actId="1035"/>
          <ac:picMkLst>
            <pc:docMk/>
            <pc:sldMk cId="2740027486" sldId="285"/>
            <ac:picMk id="4" creationId="{31AFDC52-0BFC-4C25-849A-C46557ECD664}"/>
          </ac:picMkLst>
        </pc:picChg>
        <pc:picChg chg="add mod">
          <ac:chgData name="Nguyen Quoc Trung" userId="fe17689d-b00c-41c7-8731-0c29698818f6" providerId="ADAL" clId="{0DFD964F-349A-4B5C-A960-E5ECD38A3EAC}" dt="2022-02-07T06:18:21.235" v="194" actId="1076"/>
          <ac:picMkLst>
            <pc:docMk/>
            <pc:sldMk cId="2740027486" sldId="28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0DFD964F-349A-4B5C-A960-E5ECD38A3EAC}" dt="2022-02-07T06:17:47.264" v="187" actId="478"/>
          <ac:picMkLst>
            <pc:docMk/>
            <pc:sldMk cId="2740027486" sldId="285"/>
            <ac:picMk id="6" creationId="{A30D0E7F-0BA1-42A2-A967-68B31BFD7C78}"/>
          </ac:picMkLst>
        </pc:picChg>
      </pc:sldChg>
      <pc:sldChg chg="addSp delSp modSp add mod delAnim">
        <pc:chgData name="Nguyen Quoc Trung" userId="fe17689d-b00c-41c7-8731-0c29698818f6" providerId="ADAL" clId="{0DFD964F-349A-4B5C-A960-E5ECD38A3EAC}" dt="2022-02-07T06:22:30.129" v="245" actId="14100"/>
        <pc:sldMkLst>
          <pc:docMk/>
          <pc:sldMk cId="789432419" sldId="286"/>
        </pc:sldMkLst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7" creationId="{0C601DF7-87EA-4481-80B6-6CF286E5EDF0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8" creationId="{9175B08D-E94E-4C29-8791-4442A48730FE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9" creationId="{1A7BD665-EA6D-4D99-A5D3-38B119136E0A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10" creationId="{EC592DB2-B4E7-4382-B091-F8F35DB2190F}"/>
          </ac:spMkLst>
        </pc:spChg>
        <pc:picChg chg="add mod">
          <ac:chgData name="Nguyen Quoc Trung" userId="fe17689d-b00c-41c7-8731-0c29698818f6" providerId="ADAL" clId="{0DFD964F-349A-4B5C-A960-E5ECD38A3EAC}" dt="2022-02-07T06:21:42.829" v="242" actId="1076"/>
          <ac:picMkLst>
            <pc:docMk/>
            <pc:sldMk cId="789432419" sldId="286"/>
            <ac:picMk id="3" creationId="{6A92CFFB-7F5A-41FC-BBDD-360C691A64BC}"/>
          </ac:picMkLst>
        </pc:picChg>
        <pc:picChg chg="del">
          <ac:chgData name="Nguyen Quoc Trung" userId="fe17689d-b00c-41c7-8731-0c29698818f6" providerId="ADAL" clId="{0DFD964F-349A-4B5C-A960-E5ECD38A3EAC}" dt="2022-02-07T06:21:11.487" v="237" actId="478"/>
          <ac:picMkLst>
            <pc:docMk/>
            <pc:sldMk cId="789432419" sldId="286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0DFD964F-349A-4B5C-A960-E5ECD38A3EAC}" dt="2022-02-07T06:21:13.481" v="238" actId="478"/>
          <ac:picMkLst>
            <pc:docMk/>
            <pc:sldMk cId="789432419" sldId="286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0DFD964F-349A-4B5C-A960-E5ECD38A3EAC}" dt="2022-02-07T06:22:30.129" v="245" actId="14100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add mod modAnim">
        <pc:chgData name="Nguyen Quoc Trung" userId="fe17689d-b00c-41c7-8731-0c29698818f6" providerId="ADAL" clId="{0DFD964F-349A-4B5C-A960-E5ECD38A3EAC}" dt="2022-02-07T06:25:12.686" v="267" actId="1076"/>
        <pc:sldMkLst>
          <pc:docMk/>
          <pc:sldMk cId="391145777" sldId="287"/>
        </pc:sldMkLst>
        <pc:picChg chg="del">
          <ac:chgData name="Nguyen Quoc Trung" userId="fe17689d-b00c-41c7-8731-0c29698818f6" providerId="ADAL" clId="{0DFD964F-349A-4B5C-A960-E5ECD38A3EAC}" dt="2022-02-07T06:23:32.957" v="247" actId="478"/>
          <ac:picMkLst>
            <pc:docMk/>
            <pc:sldMk cId="391145777" sldId="287"/>
            <ac:picMk id="3" creationId="{6A92CFFB-7F5A-41FC-BBDD-360C691A64BC}"/>
          </ac:picMkLst>
        </pc:picChg>
        <pc:picChg chg="add mod modCrop">
          <ac:chgData name="Nguyen Quoc Trung" userId="fe17689d-b00c-41c7-8731-0c29698818f6" providerId="ADAL" clId="{0DFD964F-349A-4B5C-A960-E5ECD38A3EAC}" dt="2022-02-07T06:24:05.428" v="258" actId="107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0DFD964F-349A-4B5C-A960-E5ECD38A3EAC}" dt="2022-02-07T06:24:52.312" v="265" actId="1035"/>
          <ac:picMkLst>
            <pc:docMk/>
            <pc:sldMk cId="391145777" sldId="287"/>
            <ac:picMk id="6" creationId="{FE11C779-72F6-442A-ADDE-3199F49CA4C0}"/>
          </ac:picMkLst>
        </pc:picChg>
        <pc:picChg chg="add mod">
          <ac:chgData name="Nguyen Quoc Trung" userId="fe17689d-b00c-41c7-8731-0c29698818f6" providerId="ADAL" clId="{0DFD964F-349A-4B5C-A960-E5ECD38A3EAC}" dt="2022-02-07T06:25:12.686" v="267" actId="1076"/>
          <ac:picMkLst>
            <pc:docMk/>
            <pc:sldMk cId="391145777" sldId="287"/>
            <ac:picMk id="7" creationId="{2376DC19-A460-4173-A98C-16E2F5E9A194}"/>
          </ac:picMkLst>
        </pc:picChg>
        <pc:picChg chg="del mod">
          <ac:chgData name="Nguyen Quoc Trung" userId="fe17689d-b00c-41c7-8731-0c29698818f6" providerId="ADAL" clId="{0DFD964F-349A-4B5C-A960-E5ECD38A3EAC}" dt="2022-02-07T06:23:45.464" v="252" actId="478"/>
          <ac:picMkLst>
            <pc:docMk/>
            <pc:sldMk cId="391145777" sldId="287"/>
            <ac:picMk id="11" creationId="{0C98D2D5-6E69-4295-B175-8E544E90E89E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2-07T06:29:53.797" v="289" actId="1076"/>
        <pc:sldMkLst>
          <pc:docMk/>
          <pc:sldMk cId="1255981275" sldId="288"/>
        </pc:sldMkLst>
        <pc:picChg chg="add del mod">
          <ac:chgData name="Nguyen Quoc Trung" userId="fe17689d-b00c-41c7-8731-0c29698818f6" providerId="ADAL" clId="{0DFD964F-349A-4B5C-A960-E5ECD38A3EAC}" dt="2022-02-07T06:28:45.973" v="276" actId="478"/>
          <ac:picMkLst>
            <pc:docMk/>
            <pc:sldMk cId="1255981275" sldId="288"/>
            <ac:picMk id="3" creationId="{966F00D1-95E6-439E-B92D-2D8CD00BACF4}"/>
          </ac:picMkLst>
        </pc:picChg>
        <pc:picChg chg="del">
          <ac:chgData name="Nguyen Quoc Trung" userId="fe17689d-b00c-41c7-8731-0c29698818f6" providerId="ADAL" clId="{0DFD964F-349A-4B5C-A960-E5ECD38A3EAC}" dt="2022-02-07T06:27:45.986" v="270" actId="478"/>
          <ac:picMkLst>
            <pc:docMk/>
            <pc:sldMk cId="1255981275" sldId="288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0DFD964F-349A-4B5C-A960-E5ECD38A3EAC}" dt="2022-02-07T06:27:43.997" v="269" actId="478"/>
          <ac:picMkLst>
            <pc:docMk/>
            <pc:sldMk cId="1255981275" sldId="288"/>
            <ac:picMk id="7" creationId="{2376DC19-A460-4173-A98C-16E2F5E9A194}"/>
          </ac:picMkLst>
        </pc:picChg>
        <pc:picChg chg="add mod modCrop">
          <ac:chgData name="Nguyen Quoc Trung" userId="fe17689d-b00c-41c7-8731-0c29698818f6" providerId="ADAL" clId="{0DFD964F-349A-4B5C-A960-E5ECD38A3EAC}" dt="2022-02-07T06:29:31.259" v="283" actId="1076"/>
          <ac:picMkLst>
            <pc:docMk/>
            <pc:sldMk cId="1255981275" sldId="288"/>
            <ac:picMk id="8" creationId="{938B64AE-BC14-4C5C-A866-21F613F846C0}"/>
          </ac:picMkLst>
        </pc:picChg>
        <pc:picChg chg="add mod">
          <ac:chgData name="Nguyen Quoc Trung" userId="fe17689d-b00c-41c7-8731-0c29698818f6" providerId="ADAL" clId="{0DFD964F-349A-4B5C-A960-E5ECD38A3EAC}" dt="2022-02-07T06:29:37.302" v="287" actId="1076"/>
          <ac:picMkLst>
            <pc:docMk/>
            <pc:sldMk cId="1255981275" sldId="288"/>
            <ac:picMk id="10" creationId="{6E9D4221-2337-4CA9-A428-E6681501B05D}"/>
          </ac:picMkLst>
        </pc:picChg>
        <pc:picChg chg="add mod">
          <ac:chgData name="Nguyen Quoc Trung" userId="fe17689d-b00c-41c7-8731-0c29698818f6" providerId="ADAL" clId="{0DFD964F-349A-4B5C-A960-E5ECD38A3EAC}" dt="2022-02-07T06:29:53.797" v="289" actId="1076"/>
          <ac:picMkLst>
            <pc:docMk/>
            <pc:sldMk cId="1255981275" sldId="288"/>
            <ac:picMk id="11" creationId="{0E68496C-7DB9-4EDD-A016-72811F219885}"/>
          </ac:picMkLst>
        </pc:picChg>
      </pc:sldChg>
      <pc:sldMasterChg chg="modSldLayout">
        <pc:chgData name="Nguyen Quoc Trung" userId="fe17689d-b00c-41c7-8731-0c29698818f6" providerId="ADAL" clId="{0DFD964F-349A-4B5C-A960-E5ECD38A3EAC}" dt="2022-02-07T06:30:21.678" v="293" actId="1076"/>
        <pc:sldMasterMkLst>
          <pc:docMk/>
          <pc:sldMasterMk cId="4062688086" sldId="2147483648"/>
        </pc:sldMasterMkLst>
        <pc:sldLayoutChg chg="delSp modSp mod">
          <pc:chgData name="Nguyen Quoc Trung" userId="fe17689d-b00c-41c7-8731-0c29698818f6" providerId="ADAL" clId="{0DFD964F-349A-4B5C-A960-E5ECD38A3EAC}" dt="2022-02-07T06:30:21.678" v="293" actId="1076"/>
          <pc:sldLayoutMkLst>
            <pc:docMk/>
            <pc:sldMasterMk cId="4062688086" sldId="2147483648"/>
            <pc:sldLayoutMk cId="3667450544" sldId="2147483649"/>
          </pc:sldLayoutMkLst>
          <pc:spChg chg="del">
            <ac:chgData name="Nguyen Quoc Trung" userId="fe17689d-b00c-41c7-8731-0c29698818f6" providerId="ADAL" clId="{0DFD964F-349A-4B5C-A960-E5ECD38A3EAC}" dt="2022-02-07T06:30:19.648" v="292" actId="478"/>
            <ac:spMkLst>
              <pc:docMk/>
              <pc:sldMasterMk cId="4062688086" sldId="2147483648"/>
              <pc:sldLayoutMk cId="3667450544" sldId="2147483649"/>
              <ac:spMk id="4" creationId="{00000000-0000-0000-0000-000000000000}"/>
            </ac:spMkLst>
          </pc:spChg>
          <pc:picChg chg="mod">
            <ac:chgData name="Nguyen Quoc Trung" userId="fe17689d-b00c-41c7-8731-0c29698818f6" providerId="ADAL" clId="{0DFD964F-349A-4B5C-A960-E5ECD38A3EAC}" dt="2022-02-07T06:30:21.678" v="293" actId="1076"/>
            <ac:picMkLst>
              <pc:docMk/>
              <pc:sldMasterMk cId="4062688086" sldId="2147483648"/>
              <pc:sldLayoutMk cId="3667450544" sldId="2147483649"/>
              <ac:picMk id="14" creationId="{DCB3A087-7B8B-8F42-B9ED-075BE1F0D98A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2-07T05:05:16.592" v="147"/>
          <pc:sldLayoutMkLst>
            <pc:docMk/>
            <pc:sldMasterMk cId="4062688086" sldId="2147483648"/>
            <pc:sldLayoutMk cId="521900593" sldId="2147483650"/>
          </pc:sldLayoutMkLst>
          <pc:spChg chg="mod topLvl">
            <ac:chgData name="Nguyen Quoc Trung" userId="fe17689d-b00c-41c7-8731-0c29698818f6" providerId="ADAL" clId="{0DFD964F-349A-4B5C-A960-E5ECD38A3EAC}" dt="2022-02-07T05:00:01.263" v="89" actId="14100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del mod topLvl">
            <ac:chgData name="Nguyen Quoc Trung" userId="fe17689d-b00c-41c7-8731-0c29698818f6" providerId="ADAL" clId="{0DFD964F-349A-4B5C-A960-E5ECD38A3EAC}" dt="2022-02-07T04:52:43.574" v="41" actId="478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del mod">
            <ac:chgData name="Nguyen Quoc Trung" userId="fe17689d-b00c-41c7-8731-0c29698818f6" providerId="ADAL" clId="{0DFD964F-349A-4B5C-A960-E5ECD38A3EAC}" dt="2022-02-07T04:53:21.313" v="57" actId="47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mod">
            <ac:chgData name="Nguyen Quoc Trung" userId="fe17689d-b00c-41c7-8731-0c29698818f6" providerId="ADAL" clId="{0DFD964F-349A-4B5C-A960-E5ECD38A3EAC}" dt="2022-02-07T04:50:30.259" v="29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 topLvl">
            <ac:chgData name="Nguyen Quoc Trung" userId="fe17689d-b00c-41c7-8731-0c29698818f6" providerId="ADAL" clId="{0DFD964F-349A-4B5C-A960-E5ECD38A3EAC}" dt="2022-02-07T04:49:05.928" v="23" actId="165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 topLvl">
            <ac:chgData name="Nguyen Quoc Trung" userId="fe17689d-b00c-41c7-8731-0c29698818f6" providerId="ADAL" clId="{0DFD964F-349A-4B5C-A960-E5ECD38A3EAC}" dt="2022-02-07T04:59:32.969" v="88" actId="1035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mod">
            <ac:chgData name="Nguyen Quoc Trung" userId="fe17689d-b00c-41c7-8731-0c29698818f6" providerId="ADAL" clId="{0DFD964F-349A-4B5C-A960-E5ECD38A3EAC}" dt="2022-02-07T05:05:16.592" v="147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grpChg chg="del mod">
            <ac:chgData name="Nguyen Quoc Trung" userId="fe17689d-b00c-41c7-8731-0c29698818f6" providerId="ADAL" clId="{0DFD964F-349A-4B5C-A960-E5ECD38A3EAC}" dt="2022-02-07T04:49:05.928" v="23" actId="165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 ord">
            <ac:chgData name="Nguyen Quoc Trung" userId="fe17689d-b00c-41c7-8731-0c29698818f6" providerId="ADAL" clId="{0DFD964F-349A-4B5C-A960-E5ECD38A3EAC}" dt="2022-02-07T04:59:18.462" v="79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del mod">
            <ac:chgData name="Nguyen Quoc Trung" userId="fe17689d-b00c-41c7-8731-0c29698818f6" providerId="ADAL" clId="{0DFD964F-349A-4B5C-A960-E5ECD38A3EAC}" dt="2022-02-07T04:55:13.908" v="63" actId="478"/>
            <ac:picMkLst>
              <pc:docMk/>
              <pc:sldMasterMk cId="4062688086" sldId="2147483648"/>
              <pc:sldLayoutMk cId="521900593" sldId="2147483650"/>
              <ac:picMk id="5" creationId="{1E42F4EC-BFDA-4DE2-A396-0DCC0F33BF00}"/>
            </ac:picMkLst>
          </pc:picChg>
          <pc:picChg chg="add mod ord">
            <ac:chgData name="Nguyen Quoc Trung" userId="fe17689d-b00c-41c7-8731-0c29698818f6" providerId="ADAL" clId="{0DFD964F-349A-4B5C-A960-E5ECD38A3EAC}" dt="2022-02-07T04:53:35.807" v="59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</pc:sldLayoutChg>
      </pc:sldMasterChg>
    </pc:docChg>
  </pc:docChgLst>
  <pc:docChgLst>
    <pc:chgData name="Nguyen Quoc Trung" userId="fe17689d-b00c-41c7-8731-0c29698818f6" providerId="ADAL" clId="{DD335111-009A-47BE-9B9E-D0D148847B3F}"/>
    <pc:docChg chg="undo custSel addSld delSld modSld sldOrd modMainMaster">
      <pc:chgData name="Nguyen Quoc Trung" userId="fe17689d-b00c-41c7-8731-0c29698818f6" providerId="ADAL" clId="{DD335111-009A-47BE-9B9E-D0D148847B3F}" dt="2022-02-10T01:30:27.591" v="306" actId="167"/>
      <pc:docMkLst>
        <pc:docMk/>
      </pc:docMkLst>
      <pc:sldChg chg="addSp delSp modSp mod delAnim modAnim">
        <pc:chgData name="Nguyen Quoc Trung" userId="fe17689d-b00c-41c7-8731-0c29698818f6" providerId="ADAL" clId="{DD335111-009A-47BE-9B9E-D0D148847B3F}" dt="2022-02-08T03:23:26.378" v="290" actId="1076"/>
        <pc:sldMkLst>
          <pc:docMk/>
          <pc:sldMk cId="1602106998" sldId="262"/>
        </pc:sldMkLst>
        <pc:grpChg chg="add del mod">
          <ac:chgData name="Nguyen Quoc Trung" userId="fe17689d-b00c-41c7-8731-0c29698818f6" providerId="ADAL" clId="{DD335111-009A-47BE-9B9E-D0D148847B3F}" dt="2022-02-08T03:23:17.095" v="285" actId="478"/>
          <ac:grpSpMkLst>
            <pc:docMk/>
            <pc:sldMk cId="1602106998" sldId="262"/>
            <ac:grpSpMk id="6" creationId="{1D24EC86-E2D4-47E3-8BD3-E874153D78A9}"/>
          </ac:grpSpMkLst>
        </pc:grpChg>
        <pc:picChg chg="add del mod">
          <ac:chgData name="Nguyen Quoc Trung" userId="fe17689d-b00c-41c7-8731-0c29698818f6" providerId="ADAL" clId="{DD335111-009A-47BE-9B9E-D0D148847B3F}" dt="2022-02-08T03:23:18.258" v="286" actId="478"/>
          <ac:picMkLst>
            <pc:docMk/>
            <pc:sldMk cId="1602106998" sldId="262"/>
            <ac:picMk id="2" creationId="{9FA1DEB0-B0E8-4075-B4AB-E744337FA420}"/>
          </ac:picMkLst>
        </pc:picChg>
        <pc:picChg chg="mod">
          <ac:chgData name="Nguyen Quoc Trung" userId="fe17689d-b00c-41c7-8731-0c29698818f6" providerId="ADAL" clId="{DD335111-009A-47BE-9B9E-D0D148847B3F}" dt="2022-02-08T03:23:26.378" v="290" actId="1076"/>
          <ac:picMkLst>
            <pc:docMk/>
            <pc:sldMk cId="1602106998" sldId="262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8T03:15:25.857" v="247" actId="164"/>
          <ac:picMkLst>
            <pc:docMk/>
            <pc:sldMk cId="1602106998" sldId="262"/>
            <ac:picMk id="5" creationId="{5CC449BA-3F9F-4039-A483-B986BBCAA53F}"/>
          </ac:picMkLst>
        </pc:picChg>
        <pc:picChg chg="del">
          <ac:chgData name="Nguyen Quoc Trung" userId="fe17689d-b00c-41c7-8731-0c29698818f6" providerId="ADAL" clId="{DD335111-009A-47BE-9B9E-D0D148847B3F}" dt="2022-02-07T06:52:04.309" v="40" actId="478"/>
          <ac:picMkLst>
            <pc:docMk/>
            <pc:sldMk cId="1602106998" sldId="262"/>
            <ac:picMk id="7" creationId="{DEE3ABD8-33AA-44CA-9FEA-DB9B9A9A2B38}"/>
          </ac:picMkLst>
        </pc:picChg>
        <pc:picChg chg="del">
          <ac:chgData name="Nguyen Quoc Trung" userId="fe17689d-b00c-41c7-8731-0c29698818f6" providerId="ADAL" clId="{DD335111-009A-47BE-9B9E-D0D148847B3F}" dt="2022-02-07T06:52:05.443" v="41" actId="478"/>
          <ac:picMkLst>
            <pc:docMk/>
            <pc:sldMk cId="1602106998" sldId="262"/>
            <ac:picMk id="8" creationId="{1C0E8453-8DFF-47F4-A6BC-162A174CCD1B}"/>
          </ac:picMkLst>
        </pc:picChg>
        <pc:picChg chg="add mod">
          <ac:chgData name="Nguyen Quoc Trung" userId="fe17689d-b00c-41c7-8731-0c29698818f6" providerId="ADAL" clId="{DD335111-009A-47BE-9B9E-D0D148847B3F}" dt="2022-02-08T03:15:25.857" v="247" actId="164"/>
          <ac:picMkLst>
            <pc:docMk/>
            <pc:sldMk cId="1602106998" sldId="262"/>
            <ac:picMk id="1026" creationId="{65E9A7AF-1A71-4724-8B87-65353D5C0B58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15:48.256" v="248" actId="14826"/>
        <pc:sldMkLst>
          <pc:docMk/>
          <pc:sldMk cId="3855577433" sldId="282"/>
        </pc:sldMkLst>
        <pc:spChg chg="add mod">
          <ac:chgData name="Nguyen Quoc Trung" userId="fe17689d-b00c-41c7-8731-0c29698818f6" providerId="ADAL" clId="{DD335111-009A-47BE-9B9E-D0D148847B3F}" dt="2022-02-07T06:40:38.188" v="22" actId="208"/>
          <ac:spMkLst>
            <pc:docMk/>
            <pc:sldMk cId="3855577433" sldId="282"/>
            <ac:spMk id="4" creationId="{3CA3C56A-C7B2-4EDC-AE29-62D4C63A453E}"/>
          </ac:spMkLst>
        </pc:spChg>
        <pc:picChg chg="add del mod modCrop">
          <ac:chgData name="Nguyen Quoc Trung" userId="fe17689d-b00c-41c7-8731-0c29698818f6" providerId="ADAL" clId="{DD335111-009A-47BE-9B9E-D0D148847B3F}" dt="2022-02-07T06:44:06.205" v="23" actId="478"/>
          <ac:picMkLst>
            <pc:docMk/>
            <pc:sldMk cId="3855577433" sldId="282"/>
            <ac:picMk id="3" creationId="{7055A140-6CDC-46E3-8E1D-BA7612344487}"/>
          </ac:picMkLst>
        </pc:picChg>
        <pc:picChg chg="del">
          <ac:chgData name="Nguyen Quoc Trung" userId="fe17689d-b00c-41c7-8731-0c29698818f6" providerId="ADAL" clId="{DD335111-009A-47BE-9B9E-D0D148847B3F}" dt="2022-02-07T06:40:15.014" v="14" actId="478"/>
          <ac:picMkLst>
            <pc:docMk/>
            <pc:sldMk cId="3855577433" sldId="282"/>
            <ac:picMk id="5" creationId="{1E342D88-1DBF-46FD-987D-CE46FBFE6677}"/>
          </ac:picMkLst>
        </pc:picChg>
        <pc:picChg chg="del">
          <ac:chgData name="Nguyen Quoc Trung" userId="fe17689d-b00c-41c7-8731-0c29698818f6" providerId="ADAL" clId="{DD335111-009A-47BE-9B9E-D0D148847B3F}" dt="2022-02-07T06:40:15.881" v="15" actId="478"/>
          <ac:picMkLst>
            <pc:docMk/>
            <pc:sldMk cId="3855577433" sldId="282"/>
            <ac:picMk id="6" creationId="{7E3C5BC8-5E1A-4E50-A120-B6B919FE25D6}"/>
          </ac:picMkLst>
        </pc:picChg>
        <pc:picChg chg="add mod ord">
          <ac:chgData name="Nguyen Quoc Trung" userId="fe17689d-b00c-41c7-8731-0c29698818f6" providerId="ADAL" clId="{DD335111-009A-47BE-9B9E-D0D148847B3F}" dt="2022-02-08T03:15:48.256" v="248" actId="14826"/>
          <ac:picMkLst>
            <pc:docMk/>
            <pc:sldMk cId="3855577433" sldId="282"/>
            <ac:picMk id="8" creationId="{E4233EDB-8070-4738-A478-158FA6982679}"/>
          </ac:picMkLst>
        </pc:picChg>
        <pc:picChg chg="add mod">
          <ac:chgData name="Nguyen Quoc Trung" userId="fe17689d-b00c-41c7-8731-0c29698818f6" providerId="ADAL" clId="{DD335111-009A-47BE-9B9E-D0D148847B3F}" dt="2022-02-07T06:44:41.177" v="29" actId="1076"/>
          <ac:picMkLst>
            <pc:docMk/>
            <pc:sldMk cId="3855577433" sldId="282"/>
            <ac:picMk id="9" creationId="{FF53FE06-C60F-4242-8969-48ABD8F07C4A}"/>
          </ac:picMkLst>
        </pc:picChg>
        <pc:picChg chg="add mod">
          <ac:chgData name="Nguyen Quoc Trung" userId="fe17689d-b00c-41c7-8731-0c29698818f6" providerId="ADAL" clId="{DD335111-009A-47BE-9B9E-D0D148847B3F}" dt="2022-02-07T06:55:54.681" v="56" actId="1076"/>
          <ac:picMkLst>
            <pc:docMk/>
            <pc:sldMk cId="3855577433" sldId="282"/>
            <ac:picMk id="10" creationId="{56F23708-B80B-4004-BF3F-34F6D2BA35EB}"/>
          </ac:picMkLst>
        </pc:picChg>
      </pc:sldChg>
      <pc:sldChg chg="addSp delSp modSp del mod modClrScheme chgLayout">
        <pc:chgData name="Nguyen Quoc Trung" userId="fe17689d-b00c-41c7-8731-0c29698818f6" providerId="ADAL" clId="{DD335111-009A-47BE-9B9E-D0D148847B3F}" dt="2022-02-07T07:14:02.009" v="242" actId="2696"/>
        <pc:sldMkLst>
          <pc:docMk/>
          <pc:sldMk cId="2130102236" sldId="283"/>
        </pc:sldMkLst>
        <pc:picChg chg="del">
          <ac:chgData name="Nguyen Quoc Trung" userId="fe17689d-b00c-41c7-8731-0c29698818f6" providerId="ADAL" clId="{DD335111-009A-47BE-9B9E-D0D148847B3F}" dt="2022-02-07T06:54:13.202" v="46" actId="478"/>
          <ac:picMkLst>
            <pc:docMk/>
            <pc:sldMk cId="2130102236" sldId="283"/>
            <ac:picMk id="3" creationId="{803ACD55-18B4-4375-B465-21B521E0E438}"/>
          </ac:picMkLst>
        </pc:picChg>
        <pc:picChg chg="del">
          <ac:chgData name="Nguyen Quoc Trung" userId="fe17689d-b00c-41c7-8731-0c29698818f6" providerId="ADAL" clId="{DD335111-009A-47BE-9B9E-D0D148847B3F}" dt="2022-02-07T06:54:12.119" v="45" actId="478"/>
          <ac:picMkLst>
            <pc:docMk/>
            <pc:sldMk cId="2130102236" sldId="283"/>
            <ac:picMk id="6" creationId="{A30D0E7F-0BA1-42A2-A967-68B31BFD7C78}"/>
          </ac:picMkLst>
        </pc:picChg>
        <pc:picChg chg="add del mod">
          <ac:chgData name="Nguyen Quoc Trung" userId="fe17689d-b00c-41c7-8731-0c29698818f6" providerId="ADAL" clId="{DD335111-009A-47BE-9B9E-D0D148847B3F}" dt="2022-02-07T07:02:17.622" v="99" actId="478"/>
          <ac:picMkLst>
            <pc:docMk/>
            <pc:sldMk cId="2130102236" sldId="283"/>
            <ac:picMk id="2050" creationId="{2067319A-FE27-46BE-8409-1505AAE645FB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10T01:30:27.591" v="306" actId="167"/>
        <pc:sldMkLst>
          <pc:docMk/>
          <pc:sldMk cId="2740027486" sldId="285"/>
        </pc:sldMkLst>
        <pc:spChg chg="mod">
          <ac:chgData name="Nguyen Quoc Trung" userId="fe17689d-b00c-41c7-8731-0c29698818f6" providerId="ADAL" clId="{DD335111-009A-47BE-9B9E-D0D148847B3F}" dt="2022-02-07T07:07:48.689" v="188" actId="1035"/>
          <ac:spMkLst>
            <pc:docMk/>
            <pc:sldMk cId="2740027486" sldId="285"/>
            <ac:spMk id="7" creationId="{0C601DF7-87EA-4481-80B6-6CF286E5EDF0}"/>
          </ac:spMkLst>
        </pc:spChg>
        <pc:spChg chg="mod">
          <ac:chgData name="Nguyen Quoc Trung" userId="fe17689d-b00c-41c7-8731-0c29698818f6" providerId="ADAL" clId="{DD335111-009A-47BE-9B9E-D0D148847B3F}" dt="2022-02-07T07:06:49.169" v="176" actId="1037"/>
          <ac:spMkLst>
            <pc:docMk/>
            <pc:sldMk cId="2740027486" sldId="285"/>
            <ac:spMk id="8" creationId="{9175B08D-E94E-4C29-8791-4442A48730FE}"/>
          </ac:spMkLst>
        </pc:spChg>
        <pc:spChg chg="del">
          <ac:chgData name="Nguyen Quoc Trung" userId="fe17689d-b00c-41c7-8731-0c29698818f6" providerId="ADAL" clId="{DD335111-009A-47BE-9B9E-D0D148847B3F}" dt="2022-02-07T07:07:22.711" v="178" actId="478"/>
          <ac:spMkLst>
            <pc:docMk/>
            <pc:sldMk cId="2740027486" sldId="285"/>
            <ac:spMk id="9" creationId="{1A7BD665-EA6D-4D99-A5D3-38B119136E0A}"/>
          </ac:spMkLst>
        </pc:spChg>
        <pc:spChg chg="del">
          <ac:chgData name="Nguyen Quoc Trung" userId="fe17689d-b00c-41c7-8731-0c29698818f6" providerId="ADAL" clId="{DD335111-009A-47BE-9B9E-D0D148847B3F}" dt="2022-02-07T07:06:56.254" v="177" actId="478"/>
          <ac:spMkLst>
            <pc:docMk/>
            <pc:sldMk cId="2740027486" sldId="28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DD335111-009A-47BE-9B9E-D0D148847B3F}" dt="2022-02-07T07:07:45.235" v="187" actId="1035"/>
          <ac:spMkLst>
            <pc:docMk/>
            <pc:sldMk cId="2740027486" sldId="285"/>
            <ac:spMk id="16" creationId="{462761E5-11E2-4989-93C1-AA89B3212B9B}"/>
          </ac:spMkLst>
        </pc:spChg>
        <pc:spChg chg="add mod">
          <ac:chgData name="Nguyen Quoc Trung" userId="fe17689d-b00c-41c7-8731-0c29698818f6" providerId="ADAL" clId="{DD335111-009A-47BE-9B9E-D0D148847B3F}" dt="2022-02-07T07:07:37.701" v="186" actId="1038"/>
          <ac:spMkLst>
            <pc:docMk/>
            <pc:sldMk cId="2740027486" sldId="285"/>
            <ac:spMk id="17" creationId="{76B39995-14A9-42DE-B042-FE55475E447F}"/>
          </ac:spMkLst>
        </pc:spChg>
        <pc:grpChg chg="add mod">
          <ac:chgData name="Nguyen Quoc Trung" userId="fe17689d-b00c-41c7-8731-0c29698818f6" providerId="ADAL" clId="{DD335111-009A-47BE-9B9E-D0D148847B3F}" dt="2022-02-08T03:16:46.513" v="260" actId="164"/>
          <ac:grpSpMkLst>
            <pc:docMk/>
            <pc:sldMk cId="2740027486" sldId="285"/>
            <ac:grpSpMk id="2" creationId="{0DD815E9-8216-4085-80A3-760119513737}"/>
          </ac:grpSpMkLst>
        </pc:grpChg>
        <pc:grpChg chg="add mod ord">
          <ac:chgData name="Nguyen Quoc Trung" userId="fe17689d-b00c-41c7-8731-0c29698818f6" providerId="ADAL" clId="{DD335111-009A-47BE-9B9E-D0D148847B3F}" dt="2022-02-10T01:30:27.591" v="306" actId="167"/>
          <ac:grpSpMkLst>
            <pc:docMk/>
            <pc:sldMk cId="2740027486" sldId="285"/>
            <ac:grpSpMk id="6" creationId="{56D70229-E933-4AC6-82E7-93F6A69BE5C8}"/>
          </ac:grpSpMkLst>
        </pc:grpChg>
        <pc:grpChg chg="add del mod">
          <ac:chgData name="Nguyen Quoc Trung" userId="fe17689d-b00c-41c7-8731-0c29698818f6" providerId="ADAL" clId="{DD335111-009A-47BE-9B9E-D0D148847B3F}" dt="2022-02-08T03:16:24.024" v="249" actId="165"/>
          <ac:grpSpMkLst>
            <pc:docMk/>
            <pc:sldMk cId="2740027486" sldId="285"/>
            <ac:grpSpMk id="14" creationId="{0C7B77FC-D64A-4EE7-AEAB-C571A492A6E5}"/>
          </ac:grpSpMkLst>
        </pc:grpChg>
        <pc:picChg chg="add mod ord modCrop">
          <ac:chgData name="Nguyen Quoc Trung" userId="fe17689d-b00c-41c7-8731-0c29698818f6" providerId="ADAL" clId="{DD335111-009A-47BE-9B9E-D0D148847B3F}" dt="2022-02-10T01:30:03.449" v="305" actId="164"/>
          <ac:picMkLst>
            <pc:docMk/>
            <pc:sldMk cId="2740027486" sldId="285"/>
            <ac:picMk id="3" creationId="{C5E3D52B-6920-4742-BBD2-2CB848EE67F1}"/>
          </ac:picMkLst>
        </pc:picChg>
        <pc:picChg chg="del">
          <ac:chgData name="Nguyen Quoc Trung" userId="fe17689d-b00c-41c7-8731-0c29698818f6" providerId="ADAL" clId="{DD335111-009A-47BE-9B9E-D0D148847B3F}" dt="2022-02-07T07:02:23.472" v="100" actId="478"/>
          <ac:picMkLst>
            <pc:docMk/>
            <pc:sldMk cId="2740027486" sldId="285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DD335111-009A-47BE-9B9E-D0D148847B3F}" dt="2022-02-07T07:02:24.319" v="101" actId="478"/>
          <ac:picMkLst>
            <pc:docMk/>
            <pc:sldMk cId="2740027486" sldId="285"/>
            <ac:picMk id="5" creationId="{29A905BE-0B9E-4800-94B9-95A914C1FF70}"/>
          </ac:picMkLst>
        </pc:picChg>
        <pc:picChg chg="add mod ord">
          <ac:chgData name="Nguyen Quoc Trung" userId="fe17689d-b00c-41c7-8731-0c29698818f6" providerId="ADAL" clId="{DD335111-009A-47BE-9B9E-D0D148847B3F}" dt="2022-02-10T01:30:03.449" v="305" actId="164"/>
          <ac:picMkLst>
            <pc:docMk/>
            <pc:sldMk cId="2740027486" sldId="285"/>
            <ac:picMk id="5" creationId="{AFC3208B-4A4F-42ED-AC52-AF6ED274F349}"/>
          </ac:picMkLst>
        </pc:picChg>
        <pc:picChg chg="add mod topLvl">
          <ac:chgData name="Nguyen Quoc Trung" userId="fe17689d-b00c-41c7-8731-0c29698818f6" providerId="ADAL" clId="{DD335111-009A-47BE-9B9E-D0D148847B3F}" dt="2022-02-08T03:16:46.513" v="260" actId="164"/>
          <ac:picMkLst>
            <pc:docMk/>
            <pc:sldMk cId="2740027486" sldId="285"/>
            <ac:picMk id="11" creationId="{6594C49F-8CA2-41C3-B1A0-CE044E477CE3}"/>
          </ac:picMkLst>
        </pc:picChg>
        <pc:picChg chg="add mod topLvl">
          <ac:chgData name="Nguyen Quoc Trung" userId="fe17689d-b00c-41c7-8731-0c29698818f6" providerId="ADAL" clId="{DD335111-009A-47BE-9B9E-D0D148847B3F}" dt="2022-02-08T03:16:46.513" v="260" actId="164"/>
          <ac:picMkLst>
            <pc:docMk/>
            <pc:sldMk cId="2740027486" sldId="285"/>
            <ac:picMk id="13" creationId="{C6222712-2503-420B-A39F-94676AA670F8}"/>
          </ac:picMkLst>
        </pc:picChg>
        <pc:picChg chg="add mod">
          <ac:chgData name="Nguyen Quoc Trung" userId="fe17689d-b00c-41c7-8731-0c29698818f6" providerId="ADAL" clId="{DD335111-009A-47BE-9B9E-D0D148847B3F}" dt="2022-02-08T03:16:36.030" v="258" actId="1076"/>
          <ac:picMkLst>
            <pc:docMk/>
            <pc:sldMk cId="2740027486" sldId="285"/>
            <ac:picMk id="15" creationId="{67D437AF-E578-4F08-B434-9E057F0321E9}"/>
          </ac:picMkLst>
        </pc:picChg>
      </pc:sldChg>
      <pc:sldChg chg="addSp delSp modSp mod">
        <pc:chgData name="Nguyen Quoc Trung" userId="fe17689d-b00c-41c7-8731-0c29698818f6" providerId="ADAL" clId="{DD335111-009A-47BE-9B9E-D0D148847B3F}" dt="2022-02-07T07:09:36.845" v="216" actId="1038"/>
        <pc:sldMkLst>
          <pc:docMk/>
          <pc:sldMk cId="789432419" sldId="286"/>
        </pc:sldMkLst>
        <pc:picChg chg="mod">
          <ac:chgData name="Nguyen Quoc Trung" userId="fe17689d-b00c-41c7-8731-0c29698818f6" providerId="ADAL" clId="{DD335111-009A-47BE-9B9E-D0D148847B3F}" dt="2022-02-07T07:08:35.012" v="189" actId="14826"/>
          <ac:picMkLst>
            <pc:docMk/>
            <pc:sldMk cId="789432419" sldId="286"/>
            <ac:picMk id="3" creationId="{6A92CFFB-7F5A-41FC-BBDD-360C691A64BC}"/>
          </ac:picMkLst>
        </pc:picChg>
        <pc:picChg chg="add mod">
          <ac:chgData name="Nguyen Quoc Trung" userId="fe17689d-b00c-41c7-8731-0c29698818f6" providerId="ADAL" clId="{DD335111-009A-47BE-9B9E-D0D148847B3F}" dt="2022-02-07T07:09:36.845" v="216" actId="1038"/>
          <ac:picMkLst>
            <pc:docMk/>
            <pc:sldMk cId="789432419" sldId="286"/>
            <ac:picMk id="4" creationId="{DF731950-417B-4AEC-9B3E-CF3205F9E195}"/>
          </ac:picMkLst>
        </pc:picChg>
        <pc:picChg chg="del">
          <ac:chgData name="Nguyen Quoc Trung" userId="fe17689d-b00c-41c7-8731-0c29698818f6" providerId="ADAL" clId="{DD335111-009A-47BE-9B9E-D0D148847B3F}" dt="2022-02-07T07:09:18.936" v="190" actId="478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19:21.307" v="278" actId="1038"/>
        <pc:sldMkLst>
          <pc:docMk/>
          <pc:sldMk cId="391145777" sldId="287"/>
        </pc:sldMkLst>
        <pc:picChg chg="add mod">
          <ac:chgData name="Nguyen Quoc Trung" userId="fe17689d-b00c-41c7-8731-0c29698818f6" providerId="ADAL" clId="{DD335111-009A-47BE-9B9E-D0D148847B3F}" dt="2022-02-07T07:12:21.642" v="228" actId="1076"/>
          <ac:picMkLst>
            <pc:docMk/>
            <pc:sldMk cId="391145777" sldId="287"/>
            <ac:picMk id="2" creationId="{74144601-74E8-4CDE-83D5-8EFD246BD690}"/>
          </ac:picMkLst>
        </pc:picChg>
        <pc:picChg chg="mod">
          <ac:chgData name="Nguyen Quoc Trung" userId="fe17689d-b00c-41c7-8731-0c29698818f6" providerId="ADAL" clId="{DD335111-009A-47BE-9B9E-D0D148847B3F}" dt="2022-02-07T07:10:43.071" v="217" actId="1482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DD335111-009A-47BE-9B9E-D0D148847B3F}" dt="2022-02-08T03:18:30.137" v="268" actId="14100"/>
          <ac:picMkLst>
            <pc:docMk/>
            <pc:sldMk cId="391145777" sldId="287"/>
            <ac:picMk id="5" creationId="{9C16818B-49CC-45FD-8A0D-680E557803F1}"/>
          </ac:picMkLst>
        </pc:picChg>
        <pc:picChg chg="mod">
          <ac:chgData name="Nguyen Quoc Trung" userId="fe17689d-b00c-41c7-8731-0c29698818f6" providerId="ADAL" clId="{DD335111-009A-47BE-9B9E-D0D148847B3F}" dt="2022-02-08T03:19:21.307" v="278" actId="1038"/>
          <ac:picMkLst>
            <pc:docMk/>
            <pc:sldMk cId="391145777" sldId="287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DD335111-009A-47BE-9B9E-D0D148847B3F}" dt="2022-02-07T07:10:58.072" v="218" actId="478"/>
          <ac:picMkLst>
            <pc:docMk/>
            <pc:sldMk cId="391145777" sldId="287"/>
            <ac:picMk id="7" creationId="{2376DC19-A460-4173-A98C-16E2F5E9A194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20:24.054" v="283" actId="14100"/>
        <pc:sldMkLst>
          <pc:docMk/>
          <pc:sldMk cId="1255981275" sldId="288"/>
        </pc:sldMkLst>
        <pc:picChg chg="add mod">
          <ac:chgData name="Nguyen Quoc Trung" userId="fe17689d-b00c-41c7-8731-0c29698818f6" providerId="ADAL" clId="{DD335111-009A-47BE-9B9E-D0D148847B3F}" dt="2022-02-08T03:20:14.970" v="282" actId="1076"/>
          <ac:picMkLst>
            <pc:docMk/>
            <pc:sldMk cId="1255981275" sldId="288"/>
            <ac:picMk id="2" creationId="{99F5AD1C-664D-4C86-B5A4-A1039A942F17}"/>
          </ac:picMkLst>
        </pc:picChg>
        <pc:picChg chg="add mod">
          <ac:chgData name="Nguyen Quoc Trung" userId="fe17689d-b00c-41c7-8731-0c29698818f6" providerId="ADAL" clId="{DD335111-009A-47BE-9B9E-D0D148847B3F}" dt="2022-02-08T03:19:41.567" v="279" actId="14826"/>
          <ac:picMkLst>
            <pc:docMk/>
            <pc:sldMk cId="1255981275" sldId="288"/>
            <ac:picMk id="3" creationId="{CC69B907-6C63-473F-91EB-548C999B098A}"/>
          </ac:picMkLst>
        </pc:picChg>
        <pc:picChg chg="mod">
          <ac:chgData name="Nguyen Quoc Trung" userId="fe17689d-b00c-41c7-8731-0c29698818f6" providerId="ADAL" clId="{DD335111-009A-47BE-9B9E-D0D148847B3F}" dt="2022-02-07T07:12:34.874" v="229" actId="14826"/>
          <ac:picMkLst>
            <pc:docMk/>
            <pc:sldMk cId="1255981275" sldId="288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DD335111-009A-47BE-9B9E-D0D148847B3F}" dt="2022-02-08T03:20:24.054" v="283" actId="14100"/>
          <ac:picMkLst>
            <pc:docMk/>
            <pc:sldMk cId="1255981275" sldId="288"/>
            <ac:picMk id="6" creationId="{B104B98B-A206-4DEE-8E19-76D9040C8C05}"/>
          </ac:picMkLst>
        </pc:picChg>
        <pc:picChg chg="del mod">
          <ac:chgData name="Nguyen Quoc Trung" userId="fe17689d-b00c-41c7-8731-0c29698818f6" providerId="ADAL" clId="{DD335111-009A-47BE-9B9E-D0D148847B3F}" dt="2022-02-07T07:13:01.361" v="233" actId="478"/>
          <ac:picMkLst>
            <pc:docMk/>
            <pc:sldMk cId="1255981275" sldId="288"/>
            <ac:picMk id="8" creationId="{938B64AE-BC14-4C5C-A866-21F613F846C0}"/>
          </ac:picMkLst>
        </pc:picChg>
        <pc:picChg chg="del">
          <ac:chgData name="Nguyen Quoc Trung" userId="fe17689d-b00c-41c7-8731-0c29698818f6" providerId="ADAL" clId="{DD335111-009A-47BE-9B9E-D0D148847B3F}" dt="2022-02-07T07:13:24.831" v="237" actId="478"/>
          <ac:picMkLst>
            <pc:docMk/>
            <pc:sldMk cId="1255981275" sldId="288"/>
            <ac:picMk id="10" creationId="{6E9D4221-2337-4CA9-A428-E6681501B05D}"/>
          </ac:picMkLst>
        </pc:picChg>
        <pc:picChg chg="del">
          <ac:chgData name="Nguyen Quoc Trung" userId="fe17689d-b00c-41c7-8731-0c29698818f6" providerId="ADAL" clId="{DD335111-009A-47BE-9B9E-D0D148847B3F}" dt="2022-02-07T07:12:38.665" v="230" actId="478"/>
          <ac:picMkLst>
            <pc:docMk/>
            <pc:sldMk cId="1255981275" sldId="288"/>
            <ac:picMk id="11" creationId="{0E68496C-7DB9-4EDD-A016-72811F219885}"/>
          </ac:picMkLst>
        </pc:picChg>
      </pc:sldChg>
      <pc:sldChg chg="addSp delSp modSp add mod ord delAnim">
        <pc:chgData name="Nguyen Quoc Trung" userId="fe17689d-b00c-41c7-8731-0c29698818f6" providerId="ADAL" clId="{DD335111-009A-47BE-9B9E-D0D148847B3F}" dt="2022-02-07T07:01:05.858" v="98" actId="164"/>
        <pc:sldMkLst>
          <pc:docMk/>
          <pc:sldMk cId="2586424396" sldId="289"/>
        </pc:sldMkLst>
        <pc:grpChg chg="add mod">
          <ac:chgData name="Nguyen Quoc Trung" userId="fe17689d-b00c-41c7-8731-0c29698818f6" providerId="ADAL" clId="{DD335111-009A-47BE-9B9E-D0D148847B3F}" dt="2022-02-07T07:01:05.858" v="98" actId="164"/>
          <ac:grpSpMkLst>
            <pc:docMk/>
            <pc:sldMk cId="2586424396" sldId="289"/>
            <ac:grpSpMk id="11" creationId="{BA9D1F4A-4723-42BF-99E1-52124EC7B7C2}"/>
          </ac:grpSpMkLst>
        </pc:grpChg>
        <pc:picChg chg="del">
          <ac:chgData name="Nguyen Quoc Trung" userId="fe17689d-b00c-41c7-8731-0c29698818f6" providerId="ADAL" clId="{DD335111-009A-47BE-9B9E-D0D148847B3F}" dt="2022-02-07T06:57:42.575" v="64" actId="478"/>
          <ac:picMkLst>
            <pc:docMk/>
            <pc:sldMk cId="2586424396" sldId="289"/>
            <ac:picMk id="2" creationId="{9FA1DEB0-B0E8-4075-B4AB-E744337FA420}"/>
          </ac:picMkLst>
        </pc:picChg>
        <pc:picChg chg="del">
          <ac:chgData name="Nguyen Quoc Trung" userId="fe17689d-b00c-41c7-8731-0c29698818f6" providerId="ADAL" clId="{DD335111-009A-47BE-9B9E-D0D148847B3F}" dt="2022-02-07T06:56:58.618" v="60" actId="478"/>
          <ac:picMkLst>
            <pc:docMk/>
            <pc:sldMk cId="2586424396" sldId="289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7T06:59:11.857" v="81" actId="1076"/>
          <ac:picMkLst>
            <pc:docMk/>
            <pc:sldMk cId="2586424396" sldId="289"/>
            <ac:picMk id="5" creationId="{E4C5512B-BDA6-4257-BA65-90D7343FB36E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6" creationId="{82C634F6-FDFB-441D-B0D2-01B34D45EA72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8" creationId="{6426144E-A6C9-4D75-BA7A-FD55A62B90F0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10" creationId="{9419F484-2C4E-4DA7-A398-650543B2E056}"/>
          </ac:picMkLst>
        </pc:picChg>
        <pc:picChg chg="del mod">
          <ac:chgData name="Nguyen Quoc Trung" userId="fe17689d-b00c-41c7-8731-0c29698818f6" providerId="ADAL" clId="{DD335111-009A-47BE-9B9E-D0D148847B3F}" dt="2022-02-07T06:58:51.259" v="73" actId="478"/>
          <ac:picMkLst>
            <pc:docMk/>
            <pc:sldMk cId="2586424396" sldId="289"/>
            <ac:picMk id="1026" creationId="{65E9A7AF-1A71-4724-8B87-65353D5C0B58}"/>
          </ac:picMkLst>
        </pc:picChg>
      </pc:sldChg>
      <pc:sldChg chg="addSp delSp modSp add mod delAnim modAnim">
        <pc:chgData name="Nguyen Quoc Trung" userId="fe17689d-b00c-41c7-8731-0c29698818f6" providerId="ADAL" clId="{DD335111-009A-47BE-9B9E-D0D148847B3F}" dt="2022-02-09T03:49:52.200" v="298" actId="1076"/>
        <pc:sldMkLst>
          <pc:docMk/>
          <pc:sldMk cId="494924473" sldId="290"/>
        </pc:sldMkLst>
        <pc:grpChg chg="mod">
          <ac:chgData name="Nguyen Quoc Trung" userId="fe17689d-b00c-41c7-8731-0c29698818f6" providerId="ADAL" clId="{DD335111-009A-47BE-9B9E-D0D148847B3F}" dt="2022-02-09T03:49:52.200" v="298" actId="1076"/>
          <ac:grpSpMkLst>
            <pc:docMk/>
            <pc:sldMk cId="494924473" sldId="290"/>
            <ac:grpSpMk id="6" creationId="{1D24EC86-E2D4-47E3-8BD3-E874153D78A9}"/>
          </ac:grpSpMkLst>
        </pc:grpChg>
        <pc:picChg chg="del">
          <ac:chgData name="Nguyen Quoc Trung" userId="fe17689d-b00c-41c7-8731-0c29698818f6" providerId="ADAL" clId="{DD335111-009A-47BE-9B9E-D0D148847B3F}" dt="2022-02-09T03:49:47.138" v="297" actId="478"/>
          <ac:picMkLst>
            <pc:docMk/>
            <pc:sldMk cId="494924473" sldId="290"/>
            <ac:picMk id="2" creationId="{9FA1DEB0-B0E8-4075-B4AB-E744337FA420}"/>
          </ac:picMkLst>
        </pc:picChg>
        <pc:picChg chg="del">
          <ac:chgData name="Nguyen Quoc Trung" userId="fe17689d-b00c-41c7-8731-0c29698818f6" providerId="ADAL" clId="{DD335111-009A-47BE-9B9E-D0D148847B3F}" dt="2022-02-08T03:23:29.782" v="291" actId="478"/>
          <ac:picMkLst>
            <pc:docMk/>
            <pc:sldMk cId="494924473" sldId="290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8T03:23:54.422" v="295" actId="1076"/>
          <ac:picMkLst>
            <pc:docMk/>
            <pc:sldMk cId="494924473" sldId="290"/>
            <ac:picMk id="4" creationId="{B10A7D8F-FBC4-4E3D-9D6D-FD1E4E3F5ED8}"/>
          </ac:picMkLst>
        </pc:picChg>
        <pc:picChg chg="mod">
          <ac:chgData name="Nguyen Quoc Trung" userId="fe17689d-b00c-41c7-8731-0c29698818f6" providerId="ADAL" clId="{DD335111-009A-47BE-9B9E-D0D148847B3F}" dt="2022-02-09T03:49:52.200" v="298" actId="1076"/>
          <ac:picMkLst>
            <pc:docMk/>
            <pc:sldMk cId="494924473" sldId="290"/>
            <ac:picMk id="5" creationId="{5CC449BA-3F9F-4039-A483-B986BBCAA53F}"/>
          </ac:picMkLst>
        </pc:picChg>
        <pc:picChg chg="mod">
          <ac:chgData name="Nguyen Quoc Trung" userId="fe17689d-b00c-41c7-8731-0c29698818f6" providerId="ADAL" clId="{DD335111-009A-47BE-9B9E-D0D148847B3F}" dt="2022-02-09T03:49:52.200" v="298" actId="1076"/>
          <ac:picMkLst>
            <pc:docMk/>
            <pc:sldMk cId="494924473" sldId="290"/>
            <ac:picMk id="1026" creationId="{65E9A7AF-1A71-4724-8B87-65353D5C0B58}"/>
          </ac:picMkLst>
        </pc:picChg>
      </pc:sldChg>
      <pc:sldChg chg="addSp modSp new del mod">
        <pc:chgData name="Nguyen Quoc Trung" userId="fe17689d-b00c-41c7-8731-0c29698818f6" providerId="ADAL" clId="{DD335111-009A-47BE-9B9E-D0D148847B3F}" dt="2022-02-08T03:19:48.260" v="280" actId="2696"/>
        <pc:sldMkLst>
          <pc:docMk/>
          <pc:sldMk cId="2082464017" sldId="290"/>
        </pc:sldMkLst>
        <pc:picChg chg="add mod">
          <ac:chgData name="Nguyen Quoc Trung" userId="fe17689d-b00c-41c7-8731-0c29698818f6" providerId="ADAL" clId="{DD335111-009A-47BE-9B9E-D0D148847B3F}" dt="2022-02-08T03:18:02.855" v="265" actId="1076"/>
          <ac:picMkLst>
            <pc:docMk/>
            <pc:sldMk cId="2082464017" sldId="290"/>
            <ac:picMk id="3" creationId="{5B0C9F99-F2FE-46B9-AAF9-3C780491DCBB}"/>
          </ac:picMkLst>
        </pc:picChg>
      </pc:sldChg>
      <pc:sldMasterChg chg="modSldLayout">
        <pc:chgData name="Nguyen Quoc Trung" userId="fe17689d-b00c-41c7-8731-0c29698818f6" providerId="ADAL" clId="{DD335111-009A-47BE-9B9E-D0D148847B3F}" dt="2022-02-07T06:51:51.398" v="39" actId="1076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DD335111-009A-47BE-9B9E-D0D148847B3F}" dt="2022-02-07T06:51:51.398" v="39" actId="1076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DD335111-009A-47BE-9B9E-D0D148847B3F}" dt="2022-02-07T06:39:07.336" v="6" actId="208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mod">
            <ac:chgData name="Nguyen Quoc Trung" userId="fe17689d-b00c-41c7-8731-0c29698818f6" providerId="ADAL" clId="{DD335111-009A-47BE-9B9E-D0D148847B3F}" dt="2022-02-07T06:39:18.319" v="10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">
            <ac:chgData name="Nguyen Quoc Trung" userId="fe17689d-b00c-41c7-8731-0c29698818f6" providerId="ADAL" clId="{DD335111-009A-47BE-9B9E-D0D148847B3F}" dt="2022-02-07T06:39:12.916" v="8" actId="207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">
            <ac:chgData name="Nguyen Quoc Trung" userId="fe17689d-b00c-41c7-8731-0c29698818f6" providerId="ADAL" clId="{DD335111-009A-47BE-9B9E-D0D148847B3F}" dt="2022-02-07T06:38:30.663" v="3" actId="14100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picChg chg="mod">
            <ac:chgData name="Nguyen Quoc Trung" userId="fe17689d-b00c-41c7-8731-0c29698818f6" providerId="ADAL" clId="{DD335111-009A-47BE-9B9E-D0D148847B3F}" dt="2022-02-07T06:38:34.887" v="4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mod">
            <ac:chgData name="Nguyen Quoc Trung" userId="fe17689d-b00c-41c7-8731-0c29698818f6" providerId="ADAL" clId="{DD335111-009A-47BE-9B9E-D0D148847B3F}" dt="2022-02-07T06:51:51.398" v="39" actId="1076"/>
            <ac:picMkLst>
              <pc:docMk/>
              <pc:sldMasterMk cId="4062688086" sldId="2147483648"/>
              <pc:sldLayoutMk cId="521900593" sldId="2147483650"/>
              <ac:picMk id="4" creationId="{74EE27D0-58D2-49C6-B181-4E43A82FF073}"/>
            </ac:picMkLst>
          </pc:picChg>
          <pc:picChg chg="mod">
            <ac:chgData name="Nguyen Quoc Trung" userId="fe17689d-b00c-41c7-8731-0c29698818f6" providerId="ADAL" clId="{DD335111-009A-47BE-9B9E-D0D148847B3F}" dt="2022-02-07T06:39:36.752" v="13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  <pc:picChg chg="del">
            <ac:chgData name="Nguyen Quoc Trung" userId="fe17689d-b00c-41c7-8731-0c29698818f6" providerId="ADAL" clId="{DD335111-009A-47BE-9B9E-D0D148847B3F}" dt="2022-02-07T06:51:41.077" v="36" actId="478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F2D4660E-B5F4-4809-B5B5-1253388BCEBC}"/>
    <pc:docChg chg="undo custSel modSld modMainMaster">
      <pc:chgData name="Nguyen Quoc Trung" userId="fe17689d-b00c-41c7-8731-0c29698818f6" providerId="ADAL" clId="{F2D4660E-B5F4-4809-B5B5-1253388BCEBC}" dt="2022-02-07T04:45:50.147" v="294" actId="164"/>
      <pc:docMkLst>
        <pc:docMk/>
      </pc:docMkLst>
      <pc:sldChg chg="delSp mod modClrScheme chgLayout">
        <pc:chgData name="Nguyen Quoc Trung" userId="fe17689d-b00c-41c7-8731-0c29698818f6" providerId="ADAL" clId="{F2D4660E-B5F4-4809-B5B5-1253388BCEBC}" dt="2022-02-07T04:38:39.357" v="207" actId="700"/>
        <pc:sldMkLst>
          <pc:docMk/>
          <pc:sldMk cId="1602106998" sldId="262"/>
        </pc:sldMkLst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2" creationId="{00000000-0000-0000-0000-000000000000}"/>
          </ac:spMkLst>
        </pc:spChg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3" creationId="{00000000-0000-0000-0000-000000000000}"/>
          </ac:spMkLst>
        </pc:spChg>
      </pc:sldChg>
      <pc:sldMasterChg chg="modSldLayout">
        <pc:chgData name="Nguyen Quoc Trung" userId="fe17689d-b00c-41c7-8731-0c29698818f6" providerId="ADAL" clId="{F2D4660E-B5F4-4809-B5B5-1253388BCEBC}" dt="2022-02-07T04:45:50.147" v="294" actId="164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F2D4660E-B5F4-4809-B5B5-1253388BCEBC}" dt="2022-02-07T04:27:05.616" v="116" actId="478"/>
          <pc:sldLayoutMkLst>
            <pc:docMk/>
            <pc:sldMasterMk cId="4062688086" sldId="2147483648"/>
            <pc:sldLayoutMk cId="3667450544" sldId="2147483649"/>
          </pc:sldLayoutMkLst>
          <pc:spChg chg="add del mod">
            <ac:chgData name="Nguyen Quoc Trung" userId="fe17689d-b00c-41c7-8731-0c29698818f6" providerId="ADAL" clId="{F2D4660E-B5F4-4809-B5B5-1253388BCEBC}" dt="2022-02-07T04:26:58.341" v="111" actId="478"/>
            <ac:spMkLst>
              <pc:docMk/>
              <pc:sldMasterMk cId="4062688086" sldId="2147483648"/>
              <pc:sldLayoutMk cId="3667450544" sldId="2147483649"/>
              <ac:spMk id="7" creationId="{6B2385C2-9F3B-4726-84EE-BFEC6AC9D6AA}"/>
            </ac:spMkLst>
          </pc:spChg>
          <pc:spChg chg="add del mod">
            <ac:chgData name="Nguyen Quoc Trung" userId="fe17689d-b00c-41c7-8731-0c29698818f6" providerId="ADAL" clId="{F2D4660E-B5F4-4809-B5B5-1253388BCEBC}" dt="2022-02-07T04:26:57.559" v="110" actId="478"/>
            <ac:spMkLst>
              <pc:docMk/>
              <pc:sldMasterMk cId="4062688086" sldId="2147483648"/>
              <pc:sldLayoutMk cId="3667450544" sldId="2147483649"/>
              <ac:spMk id="8" creationId="{54BC2997-6DAF-4763-BAC4-1FC2D1ABC7FE}"/>
            </ac:spMkLst>
          </pc:spChg>
          <pc:spChg chg="add del mod">
            <ac:chgData name="Nguyen Quoc Trung" userId="fe17689d-b00c-41c7-8731-0c29698818f6" providerId="ADAL" clId="{F2D4660E-B5F4-4809-B5B5-1253388BCEBC}" dt="2022-02-07T04:26:57.024" v="109" actId="478"/>
            <ac:spMkLst>
              <pc:docMk/>
              <pc:sldMasterMk cId="4062688086" sldId="2147483648"/>
              <pc:sldLayoutMk cId="3667450544" sldId="2147483649"/>
              <ac:spMk id="19" creationId="{82A102E5-49AD-4377-AD6C-7F75906FE055}"/>
            </ac:spMkLst>
          </pc:spChg>
          <pc:spChg chg="add del mod">
            <ac:chgData name="Nguyen Quoc Trung" userId="fe17689d-b00c-41c7-8731-0c29698818f6" providerId="ADAL" clId="{F2D4660E-B5F4-4809-B5B5-1253388BCEBC}" dt="2022-02-07T04:10:19.089" v="33" actId="21"/>
            <ac:spMkLst>
              <pc:docMk/>
              <pc:sldMasterMk cId="4062688086" sldId="2147483648"/>
              <pc:sldLayoutMk cId="3667450544" sldId="2147483649"/>
              <ac:spMk id="20" creationId="{B850D0C5-0515-409C-BA19-37992FBF6435}"/>
            </ac:spMkLst>
          </pc:spChg>
          <pc:picChg chg="del mod">
            <ac:chgData name="Nguyen Quoc Trung" userId="fe17689d-b00c-41c7-8731-0c29698818f6" providerId="ADAL" clId="{F2D4660E-B5F4-4809-B5B5-1253388BCEBC}" dt="2022-02-07T04:26:56.089" v="108" actId="478"/>
            <ac:picMkLst>
              <pc:docMk/>
              <pc:sldMasterMk cId="4062688086" sldId="2147483648"/>
              <pc:sldLayoutMk cId="3667450544" sldId="2147483649"/>
              <ac:picMk id="9" creationId="{00000000-0000-0000-0000-000000000000}"/>
            </ac:picMkLst>
          </pc:picChg>
          <pc:picChg chg="del mod">
            <ac:chgData name="Nguyen Quoc Trung" userId="fe17689d-b00c-41c7-8731-0c29698818f6" providerId="ADAL" clId="{F2D4660E-B5F4-4809-B5B5-1253388BCEBC}" dt="2022-02-07T04:27:00.978" v="112" actId="478"/>
            <ac:picMkLst>
              <pc:docMk/>
              <pc:sldMasterMk cId="4062688086" sldId="2147483648"/>
              <pc:sldLayoutMk cId="3667450544" sldId="2147483649"/>
              <ac:picMk id="13" creationId="{00000000-0000-0000-0000-000000000000}"/>
            </ac:picMkLst>
          </pc:picChg>
          <pc:picChg chg="del">
            <ac:chgData name="Nguyen Quoc Trung" userId="fe17689d-b00c-41c7-8731-0c29698818f6" providerId="ADAL" clId="{F2D4660E-B5F4-4809-B5B5-1253388BCEBC}" dt="2022-02-07T04:27:03.006" v="113" actId="478"/>
            <ac:picMkLst>
              <pc:docMk/>
              <pc:sldMasterMk cId="4062688086" sldId="2147483648"/>
              <pc:sldLayoutMk cId="3667450544" sldId="2147483649"/>
              <ac:picMk id="15" creationId="{8AD96D44-1704-8540-93E5-16F541ACCC0A}"/>
            </ac:picMkLst>
          </pc:picChg>
          <pc:picChg chg="del">
            <ac:chgData name="Nguyen Quoc Trung" userId="fe17689d-b00c-41c7-8731-0c29698818f6" providerId="ADAL" clId="{F2D4660E-B5F4-4809-B5B5-1253388BCEBC}" dt="2022-02-07T04:27:04.588" v="115" actId="478"/>
            <ac:picMkLst>
              <pc:docMk/>
              <pc:sldMasterMk cId="4062688086" sldId="2147483648"/>
              <pc:sldLayoutMk cId="3667450544" sldId="2147483649"/>
              <ac:picMk id="16" creationId="{499AFCBA-5E24-7842-8A7E-75D677787B98}"/>
            </ac:picMkLst>
          </pc:picChg>
          <pc:picChg chg="del">
            <ac:chgData name="Nguyen Quoc Trung" userId="fe17689d-b00c-41c7-8731-0c29698818f6" providerId="ADAL" clId="{F2D4660E-B5F4-4809-B5B5-1253388BCEBC}" dt="2022-02-07T04:27:03.963" v="114" actId="478"/>
            <ac:picMkLst>
              <pc:docMk/>
              <pc:sldMasterMk cId="4062688086" sldId="2147483648"/>
              <pc:sldLayoutMk cId="3667450544" sldId="2147483649"/>
              <ac:picMk id="17" creationId="{65249790-DE0A-B649-9880-C4B108532812}"/>
            </ac:picMkLst>
          </pc:picChg>
          <pc:picChg chg="del">
            <ac:chgData name="Nguyen Quoc Trung" userId="fe17689d-b00c-41c7-8731-0c29698818f6" providerId="ADAL" clId="{F2D4660E-B5F4-4809-B5B5-1253388BCEBC}" dt="2022-02-07T04:27:05.616" v="116" actId="478"/>
            <ac:picMkLst>
              <pc:docMk/>
              <pc:sldMasterMk cId="4062688086" sldId="2147483648"/>
              <pc:sldLayoutMk cId="3667450544" sldId="2147483649"/>
              <ac:picMk id="18" creationId="{2B06CF35-85B3-8247-A0F2-C88672EB56A5}"/>
            </ac:picMkLst>
          </pc:picChg>
        </pc:sldLayoutChg>
        <pc:sldLayoutChg chg="addSp delSp modSp mod">
          <pc:chgData name="Nguyen Quoc Trung" userId="fe17689d-b00c-41c7-8731-0c29698818f6" providerId="ADAL" clId="{F2D4660E-B5F4-4809-B5B5-1253388BCEBC}" dt="2022-02-07T04:45:50.147" v="294" actId="164"/>
          <pc:sldLayoutMkLst>
            <pc:docMk/>
            <pc:sldMasterMk cId="4062688086" sldId="2147483648"/>
            <pc:sldLayoutMk cId="521900593" sldId="2147483650"/>
          </pc:sldLayoutMkLst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5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6" creationId="{00000000-0000-0000-0000-000000000000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add del mod">
            <ac:chgData name="Nguyen Quoc Trung" userId="fe17689d-b00c-41c7-8731-0c29698818f6" providerId="ADAL" clId="{F2D4660E-B5F4-4809-B5B5-1253388BCEBC}" dt="2022-02-07T04:23:24.763" v="51" actId="478"/>
            <ac:spMkLst>
              <pc:docMk/>
              <pc:sldMasterMk cId="4062688086" sldId="2147483648"/>
              <pc:sldLayoutMk cId="521900593" sldId="2147483650"/>
              <ac:spMk id="8" creationId="{B747B45D-63F5-4CFD-9F1B-1EF0C56FF96C}"/>
            </ac:spMkLst>
          </pc:spChg>
          <pc:spChg chg="add mod or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add del mod">
            <ac:chgData name="Nguyen Quoc Trung" userId="fe17689d-b00c-41c7-8731-0c29698818f6" providerId="ADAL" clId="{F2D4660E-B5F4-4809-B5B5-1253388BCEBC}" dt="2022-02-07T04:10:21.466" v="34" actId="478"/>
            <ac:spMkLst>
              <pc:docMk/>
              <pc:sldMasterMk cId="4062688086" sldId="2147483648"/>
              <pc:sldLayoutMk cId="521900593" sldId="2147483650"/>
              <ac:spMk id="10" creationId="{85F3EF26-0C9C-4E94-90AA-350E237F8A5B}"/>
            </ac:spMkLst>
          </pc:spChg>
          <pc:spChg chg="add mod">
            <ac:chgData name="Nguyen Quoc Trung" userId="fe17689d-b00c-41c7-8731-0c29698818f6" providerId="ADAL" clId="{F2D4660E-B5F4-4809-B5B5-1253388BCEBC}" dt="2022-02-07T04:43:58.044" v="272" actId="20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del mod">
            <ac:chgData name="Nguyen Quoc Trung" userId="fe17689d-b00c-41c7-8731-0c29698818f6" providerId="ADAL" clId="{F2D4660E-B5F4-4809-B5B5-1253388BCEBC}" dt="2022-02-07T04:24:41.228" v="63" actId="478"/>
            <ac:spMkLst>
              <pc:docMk/>
              <pc:sldMasterMk cId="4062688086" sldId="2147483648"/>
              <pc:sldLayoutMk cId="521900593" sldId="2147483650"/>
              <ac:spMk id="16" creationId="{7137CD8D-682C-48C0-9782-8223F1E8B963}"/>
            </ac:spMkLst>
          </pc:spChg>
          <pc:spChg chg="add del mod">
            <ac:chgData name="Nguyen Quoc Trung" userId="fe17689d-b00c-41c7-8731-0c29698818f6" providerId="ADAL" clId="{F2D4660E-B5F4-4809-B5B5-1253388BCEBC}" dt="2022-02-07T04:24:33.215" v="60" actId="478"/>
            <ac:spMkLst>
              <pc:docMk/>
              <pc:sldMasterMk cId="4062688086" sldId="2147483648"/>
              <pc:sldLayoutMk cId="521900593" sldId="2147483650"/>
              <ac:spMk id="17" creationId="{16483BDA-1DA4-4D58-A07E-16B4B2FD07D9}"/>
            </ac:spMkLst>
          </pc:spChg>
          <pc:spChg chg="add del">
            <ac:chgData name="Nguyen Quoc Trung" userId="fe17689d-b00c-41c7-8731-0c29698818f6" providerId="ADAL" clId="{F2D4660E-B5F4-4809-B5B5-1253388BCEBC}" dt="2022-02-07T04:23:59.267" v="55" actId="478"/>
            <ac:spMkLst>
              <pc:docMk/>
              <pc:sldMasterMk cId="4062688086" sldId="2147483648"/>
              <pc:sldLayoutMk cId="521900593" sldId="2147483650"/>
              <ac:spMk id="18" creationId="{DB3E99DB-C750-41B1-8928-66605537625A}"/>
            </ac:spMkLst>
          </pc:spChg>
          <pc:spChg chg="add mod">
            <ac:chgData name="Nguyen Quoc Trung" userId="fe17689d-b00c-41c7-8731-0c29698818f6" providerId="ADAL" clId="{F2D4660E-B5F4-4809-B5B5-1253388BCEBC}" dt="2022-02-07T04:44:40.259" v="282" actId="14100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add del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F2D4660E-B5F4-4809-B5B5-1253388BCEBC}" dt="2022-02-07T04:36:51.496" v="201" actId="478"/>
            <ac:spMkLst>
              <pc:docMk/>
              <pc:sldMasterMk cId="4062688086" sldId="2147483648"/>
              <pc:sldLayoutMk cId="521900593" sldId="2147483650"/>
              <ac:spMk id="23" creationId="{9B0E1D09-981D-4577-92D3-F9D7FB7D55DE}"/>
            </ac:spMkLst>
          </pc:spChg>
          <pc:spChg chg="add del mod">
            <ac:chgData name="Nguyen Quoc Trung" userId="fe17689d-b00c-41c7-8731-0c29698818f6" providerId="ADAL" clId="{F2D4660E-B5F4-4809-B5B5-1253388BCEBC}" dt="2022-02-07T04:38:26.400" v="205" actId="478"/>
            <ac:spMkLst>
              <pc:docMk/>
              <pc:sldMasterMk cId="4062688086" sldId="2147483648"/>
              <pc:sldLayoutMk cId="521900593" sldId="2147483650"/>
              <ac:spMk id="24" creationId="{E2DA4014-4059-4F41-8441-6BE29B9F33F3}"/>
            </ac:spMkLst>
          </pc:spChg>
          <pc:spChg chg="add del mod">
            <ac:chgData name="Nguyen Quoc Trung" userId="fe17689d-b00c-41c7-8731-0c29698818f6" providerId="ADAL" clId="{F2D4660E-B5F4-4809-B5B5-1253388BCEBC}" dt="2022-02-07T04:41:02.609" v="224" actId="478"/>
            <ac:spMkLst>
              <pc:docMk/>
              <pc:sldMasterMk cId="4062688086" sldId="2147483648"/>
              <pc:sldLayoutMk cId="521900593" sldId="2147483650"/>
              <ac:spMk id="25" creationId="{C25E76D8-243C-415E-8E5B-D9C040136468}"/>
            </ac:spMkLst>
          </pc:spChg>
          <pc:spChg chg="add del mod">
            <ac:chgData name="Nguyen Quoc Trung" userId="fe17689d-b00c-41c7-8731-0c29698818f6" providerId="ADAL" clId="{F2D4660E-B5F4-4809-B5B5-1253388BCEBC}" dt="2022-02-07T04:43:02.331" v="232" actId="478"/>
            <ac:spMkLst>
              <pc:docMk/>
              <pc:sldMasterMk cId="4062688086" sldId="2147483648"/>
              <pc:sldLayoutMk cId="521900593" sldId="2147483650"/>
              <ac:spMk id="26" creationId="{F2C64EC2-F87D-40FC-AC05-C45A59F47C58}"/>
            </ac:spMkLst>
          </pc:spChg>
          <pc:grpChg chg="add mod">
            <ac:chgData name="Nguyen Quoc Trung" userId="fe17689d-b00c-41c7-8731-0c29698818f6" providerId="ADAL" clId="{F2D4660E-B5F4-4809-B5B5-1253388BCEBC}" dt="2022-02-07T04:45:46.643" v="293" actId="164"/>
            <ac:grpSpMkLst>
              <pc:docMk/>
              <pc:sldMasterMk cId="4062688086" sldId="2147483648"/>
              <pc:sldLayoutMk cId="521900593" sldId="2147483650"/>
              <ac:grpSpMk id="27" creationId="{B1FA8E06-EE70-48F6-9DAB-6ADEE3E55722}"/>
            </ac:grpSpMkLst>
          </pc:grpChg>
          <pc:grpChg chg="add mod">
            <ac:chgData name="Nguyen Quoc Trung" userId="fe17689d-b00c-41c7-8731-0c29698818f6" providerId="ADAL" clId="{F2D4660E-B5F4-4809-B5B5-1253388BCEBC}" dt="2022-02-07T04:45:50.147" v="294" actId="164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2" creationId="{1D736A73-0D94-4901-98A5-50D7E057C5B1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3" creationId="{A6E22D22-24FD-48D7-A4DB-0F90767C6E5B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4" creationId="{60B16985-97D0-4658-AE4F-EFBC6CFBA953}"/>
            </ac:picMkLst>
          </pc:picChg>
          <pc:picChg chg="add mod">
            <ac:chgData name="Nguyen Quoc Trung" userId="fe17689d-b00c-41c7-8731-0c29698818f6" providerId="ADAL" clId="{F2D4660E-B5F4-4809-B5B5-1253388BCEBC}" dt="2022-02-07T04:27:12.896" v="120" actId="1037"/>
            <ac:picMkLst>
              <pc:docMk/>
              <pc:sldMasterMk cId="4062688086" sldId="2147483648"/>
              <pc:sldLayoutMk cId="521900593" sldId="2147483650"/>
              <ac:picMk id="15" creationId="{CEA50B39-8E49-432A-B273-8B287989475F}"/>
            </ac:picMkLst>
          </pc:picChg>
          <pc:picChg chg="add mod">
            <ac:chgData name="Nguyen Quoc Trung" userId="fe17689d-b00c-41c7-8731-0c29698818f6" providerId="ADAL" clId="{F2D4660E-B5F4-4809-B5B5-1253388BCEBC}" dt="2022-02-07T04:38:30.778" v="206" actId="1076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9AEE467A-B398-49A4-8D64-CDE7C781A09D}"/>
    <pc:docChg chg="custSel modSld">
      <pc:chgData name="Nguyen Quoc Trung" userId="fe17689d-b00c-41c7-8731-0c29698818f6" providerId="ADAL" clId="{9AEE467A-B398-49A4-8D64-CDE7C781A09D}" dt="2023-02-14T04:21:16.253" v="81" actId="1592"/>
      <pc:docMkLst>
        <pc:docMk/>
      </pc:docMkLst>
      <pc:sldChg chg="addSp modSp mod addCm delCm">
        <pc:chgData name="Nguyen Quoc Trung" userId="fe17689d-b00c-41c7-8731-0c29698818f6" providerId="ADAL" clId="{9AEE467A-B398-49A4-8D64-CDE7C781A09D}" dt="2023-02-14T04:21:16.253" v="81" actId="1592"/>
        <pc:sldMkLst>
          <pc:docMk/>
          <pc:sldMk cId="1261555593" sldId="296"/>
        </pc:sldMkLst>
        <pc:spChg chg="add mod">
          <ac:chgData name="Nguyen Quoc Trung" userId="fe17689d-b00c-41c7-8731-0c29698818f6" providerId="ADAL" clId="{9AEE467A-B398-49A4-8D64-CDE7C781A09D}" dt="2023-02-14T04:21:05.088" v="79" actId="14100"/>
          <ac:spMkLst>
            <pc:docMk/>
            <pc:sldMk cId="1261555593" sldId="296"/>
            <ac:spMk id="8" creationId="{239D8FC1-2571-CF1C-CC81-EC30C4CC2D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50D9D-8AFA-4DE1-8F1F-4F9A8C63305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F7104-AFA1-4101-8B1C-2CC6F3AE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9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DBB1F8-0EE5-4572-8C23-3832E2BF75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" y="141316"/>
            <a:ext cx="12186458" cy="65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6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FFF081-B634-49F0-9851-19DF4D0BC3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96163"/>
            <a:ext cx="12191999" cy="595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CF7A19-7E82-4140-BB84-A32E4E35D3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3582" y="6408977"/>
            <a:ext cx="681424" cy="347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C0A9880-C5C9-41ED-B88C-8414DD6CCEED}"/>
              </a:ext>
            </a:extLst>
          </p:cNvPr>
          <p:cNvSpPr/>
          <p:nvPr userDrawn="1"/>
        </p:nvSpPr>
        <p:spPr>
          <a:xfrm>
            <a:off x="10855325" y="6296163"/>
            <a:ext cx="248709" cy="56183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876151 h 969433"/>
              <a:gd name="connsiteX5" fmla="*/ 48683 w 281516"/>
              <a:gd name="connsiteY5" fmla="*/ 423333 h 969433"/>
              <a:gd name="connsiteX6" fmla="*/ 0 w 281516"/>
              <a:gd name="connsiteY6" fmla="*/ 0 h 969433"/>
              <a:gd name="connsiteX0" fmla="*/ 0 w 292896"/>
              <a:gd name="connsiteY0" fmla="*/ 0 h 882092"/>
              <a:gd name="connsiteX1" fmla="*/ 224366 w 292896"/>
              <a:gd name="connsiteY1" fmla="*/ 0 h 882092"/>
              <a:gd name="connsiteX2" fmla="*/ 281516 w 292896"/>
              <a:gd name="connsiteY2" fmla="*/ 368300 h 882092"/>
              <a:gd name="connsiteX3" fmla="*/ 292896 w 292896"/>
              <a:gd name="connsiteY3" fmla="*/ 882092 h 882092"/>
              <a:gd name="connsiteX4" fmla="*/ 25400 w 292896"/>
              <a:gd name="connsiteY4" fmla="*/ 876151 h 882092"/>
              <a:gd name="connsiteX5" fmla="*/ 48683 w 292896"/>
              <a:gd name="connsiteY5" fmla="*/ 423333 h 882092"/>
              <a:gd name="connsiteX6" fmla="*/ 0 w 292896"/>
              <a:gd name="connsiteY6" fmla="*/ 0 h 882092"/>
              <a:gd name="connsiteX0" fmla="*/ 0 w 292896"/>
              <a:gd name="connsiteY0" fmla="*/ 0 h 882092"/>
              <a:gd name="connsiteX1" fmla="*/ 224366 w 292896"/>
              <a:gd name="connsiteY1" fmla="*/ 0 h 882092"/>
              <a:gd name="connsiteX2" fmla="*/ 281516 w 292896"/>
              <a:gd name="connsiteY2" fmla="*/ 368300 h 882092"/>
              <a:gd name="connsiteX3" fmla="*/ 292896 w 292896"/>
              <a:gd name="connsiteY3" fmla="*/ 882092 h 882092"/>
              <a:gd name="connsiteX4" fmla="*/ 23775 w 292896"/>
              <a:gd name="connsiteY4" fmla="*/ 866447 h 882092"/>
              <a:gd name="connsiteX5" fmla="*/ 48683 w 292896"/>
              <a:gd name="connsiteY5" fmla="*/ 423333 h 882092"/>
              <a:gd name="connsiteX6" fmla="*/ 0 w 292896"/>
              <a:gd name="connsiteY6" fmla="*/ 0 h 882092"/>
              <a:gd name="connsiteX0" fmla="*/ 0 w 291270"/>
              <a:gd name="connsiteY0" fmla="*/ 0 h 874813"/>
              <a:gd name="connsiteX1" fmla="*/ 224366 w 291270"/>
              <a:gd name="connsiteY1" fmla="*/ 0 h 874813"/>
              <a:gd name="connsiteX2" fmla="*/ 281516 w 291270"/>
              <a:gd name="connsiteY2" fmla="*/ 368300 h 874813"/>
              <a:gd name="connsiteX3" fmla="*/ 291270 w 291270"/>
              <a:gd name="connsiteY3" fmla="*/ 874813 h 874813"/>
              <a:gd name="connsiteX4" fmla="*/ 23775 w 291270"/>
              <a:gd name="connsiteY4" fmla="*/ 866447 h 874813"/>
              <a:gd name="connsiteX5" fmla="*/ 48683 w 291270"/>
              <a:gd name="connsiteY5" fmla="*/ 423333 h 874813"/>
              <a:gd name="connsiteX6" fmla="*/ 0 w 291270"/>
              <a:gd name="connsiteY6" fmla="*/ 0 h 874813"/>
              <a:gd name="connsiteX0" fmla="*/ 0 w 294521"/>
              <a:gd name="connsiteY0" fmla="*/ 0 h 866447"/>
              <a:gd name="connsiteX1" fmla="*/ 224366 w 294521"/>
              <a:gd name="connsiteY1" fmla="*/ 0 h 866447"/>
              <a:gd name="connsiteX2" fmla="*/ 281516 w 294521"/>
              <a:gd name="connsiteY2" fmla="*/ 368300 h 866447"/>
              <a:gd name="connsiteX3" fmla="*/ 294521 w 294521"/>
              <a:gd name="connsiteY3" fmla="*/ 865108 h 866447"/>
              <a:gd name="connsiteX4" fmla="*/ 23775 w 294521"/>
              <a:gd name="connsiteY4" fmla="*/ 866447 h 866447"/>
              <a:gd name="connsiteX5" fmla="*/ 48683 w 294521"/>
              <a:gd name="connsiteY5" fmla="*/ 423333 h 866447"/>
              <a:gd name="connsiteX6" fmla="*/ 0 w 294521"/>
              <a:gd name="connsiteY6" fmla="*/ 0 h 86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521" h="866447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94521" y="865108"/>
                </a:lnTo>
                <a:lnTo>
                  <a:pt x="23775" y="866447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4B75DBA-B6BD-432A-AFD5-2F75347AFF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" y="6434457"/>
            <a:ext cx="4053016" cy="403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5A94F56-C066-4B96-9039-B3BC9E93FD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2"/>
            <a:ext cx="12192000" cy="60549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0AD7FB0-2C38-4AF0-826C-AE5A15CB7C92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71C7D233-CF17-44E4-96FC-AF17CC1A6C2C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4359CFD-A29B-470D-BB1F-8A9A8242259B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D2C6849-E2D7-41E2-AB6F-FDD5BBBB4283}"/>
              </a:ext>
            </a:extLst>
          </p:cNvPr>
          <p:cNvSpPr txBox="1"/>
          <p:nvPr userDrawn="1"/>
        </p:nvSpPr>
        <p:spPr>
          <a:xfrm>
            <a:off x="10427677" y="77000"/>
            <a:ext cx="174403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 dirty="0"/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5219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46D138-DA7D-4C1D-8525-BE01FFA7D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2"/>
            <a:ext cx="12192000" cy="60549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B13629A-C67C-4A86-9BCE-DE29ACB5E09F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89A92D6A-8953-46FF-9BCF-A132E4BA025F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23759E-A51B-412F-AE03-D0FDD7E5C061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AE43FF-6727-436A-9231-8905823F0ABD}"/>
              </a:ext>
            </a:extLst>
          </p:cNvPr>
          <p:cNvSpPr txBox="1"/>
          <p:nvPr userDrawn="1"/>
        </p:nvSpPr>
        <p:spPr>
          <a:xfrm>
            <a:off x="10427677" y="77000"/>
            <a:ext cx="174403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 dirty="0"/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73189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F741-2912-4250-8720-CE5EB7F4745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23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3.xml"/><Relationship Id="rId23" Type="http://schemas.openxmlformats.org/officeDocument/2006/relationships/image" Target="../media/image26.png"/><Relationship Id="rId10" Type="http://schemas.openxmlformats.org/officeDocument/2006/relationships/audio" Target="../media/media6.mp3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openxmlformats.org/officeDocument/2006/relationships/image" Target="../media/image26.png"/><Relationship Id="rId5" Type="http://schemas.microsoft.com/office/2007/relationships/media" Target="../media/media7.mp3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6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8.mp3"/><Relationship Id="rId11" Type="http://schemas.openxmlformats.org/officeDocument/2006/relationships/image" Target="../media/image36.png"/><Relationship Id="rId5" Type="http://schemas.microsoft.com/office/2007/relationships/media" Target="../media/media8.mp3"/><Relationship Id="rId10" Type="http://schemas.openxmlformats.org/officeDocument/2006/relationships/image" Target="../media/image35.png"/><Relationship Id="rId4" Type="http://schemas.openxmlformats.org/officeDocument/2006/relationships/audio" Target="../media/media6.mp3"/><Relationship Id="rId9" Type="http://schemas.openxmlformats.org/officeDocument/2006/relationships/image" Target="../media/image34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microsoft.com/office/2007/relationships/media" Target="../media/media10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51.png"/><Relationship Id="rId5" Type="http://schemas.microsoft.com/office/2007/relationships/media" Target="../media/media11.mp3"/><Relationship Id="rId10" Type="http://schemas.microsoft.com/office/2007/relationships/hdphoto" Target="../media/hdphoto1.wdp"/><Relationship Id="rId4" Type="http://schemas.openxmlformats.org/officeDocument/2006/relationships/audio" Target="../media/media10.mp3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0.mp3"/><Relationship Id="rId7" Type="http://schemas.openxmlformats.org/officeDocument/2006/relationships/slideLayout" Target="../slideLayouts/slideLayout3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10" Type="http://schemas.openxmlformats.org/officeDocument/2006/relationships/image" Target="../media/image26.png"/><Relationship Id="rId4" Type="http://schemas.openxmlformats.org/officeDocument/2006/relationships/audio" Target="../media/media10.mp3"/><Relationship Id="rId9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media" Target="../media/media10.mp3"/><Relationship Id="rId7" Type="http://schemas.openxmlformats.org/officeDocument/2006/relationships/slideLayout" Target="../slideLayouts/slideLayout3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10" Type="http://schemas.openxmlformats.org/officeDocument/2006/relationships/image" Target="../media/image26.png"/><Relationship Id="rId4" Type="http://schemas.openxmlformats.org/officeDocument/2006/relationships/audio" Target="../media/media10.mp3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2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54.png"/><Relationship Id="rId5" Type="http://schemas.microsoft.com/office/2007/relationships/media" Target="../media/media14.mp3"/><Relationship Id="rId10" Type="http://schemas.openxmlformats.org/officeDocument/2006/relationships/image" Target="../media/image53.jpg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21" Type="http://schemas.openxmlformats.org/officeDocument/2006/relationships/image" Target="../media/image26.pn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10" Type="http://schemas.openxmlformats.org/officeDocument/2006/relationships/audio" Target="../media/media7.mp3"/><Relationship Id="rId19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1.mp3"/><Relationship Id="rId7" Type="http://schemas.openxmlformats.org/officeDocument/2006/relationships/image" Target="../media/image49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75CB36-4595-2219-8D62-52780EE945A6}"/>
              </a:ext>
            </a:extLst>
          </p:cNvPr>
          <p:cNvSpPr/>
          <p:nvPr/>
        </p:nvSpPr>
        <p:spPr>
          <a:xfrm>
            <a:off x="5892498" y="3091291"/>
            <a:ext cx="5354350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Unit 5</a:t>
            </a:r>
          </a:p>
          <a:p>
            <a:pPr algn="ctr"/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Time and Hobbies</a:t>
            </a:r>
          </a:p>
          <a:p>
            <a:pPr algn="ctr"/>
            <a:r>
              <a:rPr lang="en-US" sz="5000" b="1" cap="none" spc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Lesson 1.1 </a:t>
            </a:r>
            <a:r>
              <a:rPr lang="en-US" sz="5400" b="1" cap="none" spc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- 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Page 62</a:t>
            </a:r>
            <a:endParaRPr lang="en-US" sz="4400" b="1" cap="none" spc="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10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A45710-05D6-4B52-A9E4-156E65642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3C9077-C832-4BDD-A8A1-DBC1B407072A}"/>
              </a:ext>
            </a:extLst>
          </p:cNvPr>
          <p:cNvSpPr txBox="1"/>
          <p:nvPr/>
        </p:nvSpPr>
        <p:spPr>
          <a:xfrm>
            <a:off x="3666415" y="937173"/>
            <a:ext cx="485916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 and answer.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DC98E741-843B-4E24-95BE-632F1C81DF67}"/>
              </a:ext>
            </a:extLst>
          </p:cNvPr>
          <p:cNvSpPr/>
          <p:nvPr/>
        </p:nvSpPr>
        <p:spPr>
          <a:xfrm>
            <a:off x="6478621" y="5236941"/>
            <a:ext cx="3983450" cy="1252547"/>
          </a:xfrm>
          <a:prstGeom prst="wedgeRoundRectCallout">
            <a:avLst>
              <a:gd name="adj1" fmla="val 69400"/>
              <a:gd name="adj2" fmla="val 39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They’re watching television.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74F1FB4C-6FDA-4DD9-9119-231DD4DA5196}"/>
              </a:ext>
            </a:extLst>
          </p:cNvPr>
          <p:cNvSpPr/>
          <p:nvPr/>
        </p:nvSpPr>
        <p:spPr>
          <a:xfrm>
            <a:off x="2747414" y="5236942"/>
            <a:ext cx="3212051" cy="1252547"/>
          </a:xfrm>
          <a:prstGeom prst="wedgeRoundRectCallout">
            <a:avLst>
              <a:gd name="adj1" fmla="val -69212"/>
              <a:gd name="adj2" fmla="val 4651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are they doing?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F9881729-2798-47A2-A479-27EBC5FE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5730" y="1702240"/>
            <a:ext cx="4160540" cy="345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CFD88BA9-0CC1-4981-A498-9AAF7BD20222}"/>
              </a:ext>
            </a:extLst>
          </p:cNvPr>
          <p:cNvSpPr/>
          <p:nvPr/>
        </p:nvSpPr>
        <p:spPr>
          <a:xfrm rot="2123330">
            <a:off x="3773359" y="2035672"/>
            <a:ext cx="649995" cy="5398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I U5 L1 FF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6343" y="580913"/>
            <a:ext cx="6055567" cy="62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EF0B74-90C5-22A8-80D7-3E8C7BF3E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5777" y="2881095"/>
            <a:ext cx="7677564" cy="3404552"/>
          </a:xfrm>
          <a:prstGeom prst="rect">
            <a:avLst/>
          </a:prstGeom>
        </p:spPr>
      </p:pic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xmlns="" id="{264CDAA5-C34C-3521-3E13-FBE71AC0A107}"/>
              </a:ext>
            </a:extLst>
          </p:cNvPr>
          <p:cNvSpPr/>
          <p:nvPr/>
        </p:nvSpPr>
        <p:spPr>
          <a:xfrm>
            <a:off x="3524683" y="1656275"/>
            <a:ext cx="2321960" cy="1043766"/>
          </a:xfrm>
          <a:prstGeom prst="wedgeRoundRectCallout">
            <a:avLst>
              <a:gd name="adj1" fmla="val -38109"/>
              <a:gd name="adj2" fmla="val 1003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It’s time to learn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2DA2A8-CB77-D70B-3E86-5450AE247B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4"/>
          <a:stretch/>
        </p:blipFill>
        <p:spPr>
          <a:xfrm>
            <a:off x="10149016" y="-72338"/>
            <a:ext cx="2067697" cy="7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DA154E-6488-9AB5-9534-CBACE7221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4"/>
          <a:stretch/>
        </p:blipFill>
        <p:spPr>
          <a:xfrm>
            <a:off x="10149016" y="-72338"/>
            <a:ext cx="2067697" cy="719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BBB314-5825-4BCF-AFA0-D90F87E78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30" y="849006"/>
            <a:ext cx="3397425" cy="3048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425DC9-D04E-4453-B2D6-BF71484CD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257" y="1380487"/>
            <a:ext cx="3352972" cy="2387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69F3A2-443E-4C50-9CE6-D88BF11C9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447" y="1098430"/>
            <a:ext cx="3321221" cy="2330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66D2D7-3BCE-4238-9980-EEA60CB6A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41" y="3768210"/>
            <a:ext cx="3340272" cy="2413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D8218A4-7EED-4B2D-837C-2E58BA07B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8110" y="3799962"/>
            <a:ext cx="3283119" cy="23813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1429EB9-71A8-4326-BE09-2E503F221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0104" y="3603101"/>
            <a:ext cx="3200564" cy="25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94F3A57-4E7C-8835-4881-337F39E40900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CD42E8-2FD6-409D-AB05-032981295E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698" y="1084030"/>
            <a:ext cx="6331275" cy="768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2A413EE-F11E-4F52-B82D-22F9134C4D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7874" y="2030935"/>
            <a:ext cx="2670187" cy="2395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207874-8516-42E5-9BF7-9022653A45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25647" y="2325226"/>
            <a:ext cx="2635249" cy="18766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DF0EE9-4B85-4004-AF13-6CA52605F6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10041" y="2325226"/>
            <a:ext cx="2610295" cy="1831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392EC3B-AC62-457E-B075-E9723DD6EB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83613" y="4718385"/>
            <a:ext cx="2625268" cy="18965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4131D0-37C2-472B-9C53-83A1B9B2FB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25647" y="4557125"/>
            <a:ext cx="2837077" cy="2057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A26E904-5EF9-4DC8-921C-5E3F8ED81A7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04871" y="4557125"/>
            <a:ext cx="2515465" cy="2026348"/>
          </a:xfrm>
          <a:prstGeom prst="rect">
            <a:avLst/>
          </a:prstGeom>
        </p:spPr>
      </p:pic>
      <p:pic>
        <p:nvPicPr>
          <p:cNvPr id="3" name="EXTRA &amp; FRIENDS 4 CD2 Track 26 p62 ex1">
            <a:hlinkClick r:id="" action="ppaction://media"/>
            <a:extLst>
              <a:ext uri="{FF2B5EF4-FFF2-40B4-BE49-F238E27FC236}">
                <a16:creationId xmlns:a16="http://schemas.microsoft.com/office/drawing/2014/main" xmlns="" id="{67677E61-FA32-495D-BBD1-E11B91F15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47578" y="1244758"/>
            <a:ext cx="533034" cy="533034"/>
          </a:xfrm>
          <a:prstGeom prst="rect">
            <a:avLst/>
          </a:prstGeom>
        </p:spPr>
      </p:pic>
      <p:pic>
        <p:nvPicPr>
          <p:cNvPr id="4" name="April">
            <a:hlinkClick r:id="" action="ppaction://media"/>
            <a:extLst>
              <a:ext uri="{FF2B5EF4-FFF2-40B4-BE49-F238E27FC236}">
                <a16:creationId xmlns:a16="http://schemas.microsoft.com/office/drawing/2014/main" xmlns="" id="{C972D4EC-07F7-44D7-8AC6-C20D3A6005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04861" y="6129482"/>
            <a:ext cx="406400" cy="406400"/>
          </a:xfrm>
          <a:prstGeom prst="rect">
            <a:avLst/>
          </a:prstGeom>
        </p:spPr>
      </p:pic>
      <p:pic>
        <p:nvPicPr>
          <p:cNvPr id="5" name="February">
            <a:hlinkClick r:id="" action="ppaction://media"/>
            <a:extLst>
              <a:ext uri="{FF2B5EF4-FFF2-40B4-BE49-F238E27FC236}">
                <a16:creationId xmlns:a16="http://schemas.microsoft.com/office/drawing/2014/main" xmlns="" id="{B2474750-01D2-4807-94D0-FED88F97E9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433261" y="3768443"/>
            <a:ext cx="406400" cy="406400"/>
          </a:xfrm>
          <a:prstGeom prst="rect">
            <a:avLst/>
          </a:prstGeom>
        </p:spPr>
      </p:pic>
      <p:pic>
        <p:nvPicPr>
          <p:cNvPr id="6" name="January">
            <a:hlinkClick r:id="" action="ppaction://media"/>
            <a:extLst>
              <a:ext uri="{FF2B5EF4-FFF2-40B4-BE49-F238E27FC236}">
                <a16:creationId xmlns:a16="http://schemas.microsoft.com/office/drawing/2014/main" xmlns="" id="{6C5F1A6F-5177-46A5-A35D-1BBCD29F34F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18900" y="3733800"/>
            <a:ext cx="406400" cy="406400"/>
          </a:xfrm>
          <a:prstGeom prst="rect">
            <a:avLst/>
          </a:prstGeom>
        </p:spPr>
      </p:pic>
      <p:pic>
        <p:nvPicPr>
          <p:cNvPr id="7" name="June">
            <a:hlinkClick r:id="" action="ppaction://media"/>
            <a:extLst>
              <a:ext uri="{FF2B5EF4-FFF2-40B4-BE49-F238E27FC236}">
                <a16:creationId xmlns:a16="http://schemas.microsoft.com/office/drawing/2014/main" xmlns="" id="{D914D16A-EED5-467C-B417-CFD760483A6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26233" y="6168571"/>
            <a:ext cx="406400" cy="406400"/>
          </a:xfrm>
          <a:prstGeom prst="rect">
            <a:avLst/>
          </a:prstGeom>
        </p:spPr>
      </p:pic>
      <p:pic>
        <p:nvPicPr>
          <p:cNvPr id="8" name="March">
            <a:hlinkClick r:id="" action="ppaction://media"/>
            <a:extLst>
              <a:ext uri="{FF2B5EF4-FFF2-40B4-BE49-F238E27FC236}">
                <a16:creationId xmlns:a16="http://schemas.microsoft.com/office/drawing/2014/main" xmlns="" id="{4CCD28BE-6D64-45F2-B0F8-EB53F5857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17136" y="3736167"/>
            <a:ext cx="406400" cy="406400"/>
          </a:xfrm>
          <a:prstGeom prst="rect">
            <a:avLst/>
          </a:prstGeom>
        </p:spPr>
      </p:pic>
      <p:pic>
        <p:nvPicPr>
          <p:cNvPr id="9" name="May">
            <a:hlinkClick r:id="" action="ppaction://media"/>
            <a:extLst>
              <a:ext uri="{FF2B5EF4-FFF2-40B4-BE49-F238E27FC236}">
                <a16:creationId xmlns:a16="http://schemas.microsoft.com/office/drawing/2014/main" xmlns="" id="{D801798D-BC0D-4A55-86A3-3FE44CFE29C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269507" y="61685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94F3A57-4E7C-8835-4881-337F39E40900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2A413EE-F11E-4F52-B82D-22F9134C4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00" y="1881067"/>
            <a:ext cx="3059345" cy="2720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207874-8516-42E5-9BF7-9022653A4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374" y="2247937"/>
            <a:ext cx="3440617" cy="2438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DF0EE9-4B85-4004-AF13-6CA52605F6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4273" y="2174365"/>
            <a:ext cx="3440616" cy="2413835"/>
          </a:xfrm>
          <a:prstGeom prst="rect">
            <a:avLst/>
          </a:prstGeom>
        </p:spPr>
      </p:pic>
      <p:pic>
        <p:nvPicPr>
          <p:cNvPr id="5" name="February">
            <a:hlinkClick r:id="" action="ppaction://media"/>
            <a:extLst>
              <a:ext uri="{FF2B5EF4-FFF2-40B4-BE49-F238E27FC236}">
                <a16:creationId xmlns:a16="http://schemas.microsoft.com/office/drawing/2014/main" xmlns="" id="{B2474750-01D2-4807-94D0-FED88F97E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7133412"/>
            <a:ext cx="406400" cy="406400"/>
          </a:xfrm>
          <a:prstGeom prst="rect">
            <a:avLst/>
          </a:prstGeom>
        </p:spPr>
      </p:pic>
      <p:pic>
        <p:nvPicPr>
          <p:cNvPr id="6" name="January">
            <a:hlinkClick r:id="" action="ppaction://media"/>
            <a:extLst>
              <a:ext uri="{FF2B5EF4-FFF2-40B4-BE49-F238E27FC236}">
                <a16:creationId xmlns:a16="http://schemas.microsoft.com/office/drawing/2014/main" xmlns="" id="{6C5F1A6F-5177-46A5-A35D-1BBCD29F34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594" y="7022734"/>
            <a:ext cx="406400" cy="406400"/>
          </a:xfrm>
          <a:prstGeom prst="rect">
            <a:avLst/>
          </a:prstGeom>
        </p:spPr>
      </p:pic>
      <p:pic>
        <p:nvPicPr>
          <p:cNvPr id="8" name="March">
            <a:hlinkClick r:id="" action="ppaction://media"/>
            <a:extLst>
              <a:ext uri="{FF2B5EF4-FFF2-40B4-BE49-F238E27FC236}">
                <a16:creationId xmlns:a16="http://schemas.microsoft.com/office/drawing/2014/main" xmlns="" id="{4CCD28BE-6D64-45F2-B0F8-EB53F58571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94581" y="7013877"/>
            <a:ext cx="406400" cy="406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4755C0A-A916-4639-9B39-2AEED94C11C6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CF1AE3E8-0346-4C3E-9837-DD099E954EEA}"/>
              </a:ext>
            </a:extLst>
          </p:cNvPr>
          <p:cNvSpPr/>
          <p:nvPr/>
        </p:nvSpPr>
        <p:spPr>
          <a:xfrm>
            <a:off x="765466" y="4791026"/>
            <a:ext cx="1994571" cy="6010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January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C08C44-EF33-4BBE-B1F4-E7B8BECBB2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814" y="5549882"/>
            <a:ext cx="1994571" cy="5015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784D8F1-03B1-4CDC-97E2-127A195B396F}"/>
              </a:ext>
            </a:extLst>
          </p:cNvPr>
          <p:cNvSpPr/>
          <p:nvPr/>
        </p:nvSpPr>
        <p:spPr>
          <a:xfrm>
            <a:off x="5124803" y="4778144"/>
            <a:ext cx="1994571" cy="6010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February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1B3F755-A045-49B3-9418-FF801E7664CE}"/>
              </a:ext>
            </a:extLst>
          </p:cNvPr>
          <p:cNvSpPr/>
          <p:nvPr/>
        </p:nvSpPr>
        <p:spPr>
          <a:xfrm>
            <a:off x="9433529" y="4778144"/>
            <a:ext cx="1815894" cy="6010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March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580EB54-55F3-40EC-AD13-A43D50D58E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3290" y="5549881"/>
            <a:ext cx="1916084" cy="5015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DD23415-8989-4B8E-8544-FA1E56F10A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01113" y="5508596"/>
            <a:ext cx="1233124" cy="542810"/>
          </a:xfrm>
          <a:prstGeom prst="rect">
            <a:avLst/>
          </a:prstGeom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xmlns="" id="{E8B6A481-C7E3-4F27-81C9-908C12318557}"/>
              </a:ext>
            </a:extLst>
          </p:cNvPr>
          <p:cNvSpPr txBox="1"/>
          <p:nvPr/>
        </p:nvSpPr>
        <p:spPr>
          <a:xfrm>
            <a:off x="0" y="6488668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word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5610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94F3A57-4E7C-8835-4881-337F39E40900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2A413EE-F11E-4F52-B82D-22F9134C4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14" y="2279787"/>
            <a:ext cx="3223915" cy="2308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207874-8516-42E5-9BF7-9022653A4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374" y="2133675"/>
            <a:ext cx="3405246" cy="2438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DF0EE9-4B85-4004-AF13-6CA52605F6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2392" y="2174365"/>
            <a:ext cx="2984377" cy="241383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4755C0A-A916-4639-9B39-2AEED94C11C6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CF1AE3E8-0346-4C3E-9837-DD099E954EEA}"/>
              </a:ext>
            </a:extLst>
          </p:cNvPr>
          <p:cNvSpPr/>
          <p:nvPr/>
        </p:nvSpPr>
        <p:spPr>
          <a:xfrm>
            <a:off x="765466" y="4791026"/>
            <a:ext cx="1994571" cy="6010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April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C08C44-EF33-4BBE-B1F4-E7B8BECBB2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517" y="5549882"/>
            <a:ext cx="1385164" cy="5015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784D8F1-03B1-4CDC-97E2-127A195B396F}"/>
              </a:ext>
            </a:extLst>
          </p:cNvPr>
          <p:cNvSpPr/>
          <p:nvPr/>
        </p:nvSpPr>
        <p:spPr>
          <a:xfrm>
            <a:off x="5124803" y="4778144"/>
            <a:ext cx="1994571" cy="6010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May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1B3F755-A045-49B3-9418-FF801E7664CE}"/>
              </a:ext>
            </a:extLst>
          </p:cNvPr>
          <p:cNvSpPr/>
          <p:nvPr/>
        </p:nvSpPr>
        <p:spPr>
          <a:xfrm>
            <a:off x="9433529" y="4778144"/>
            <a:ext cx="1815894" cy="6010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June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580EB54-55F3-40EC-AD13-A43D50D58E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7700" y="5549881"/>
            <a:ext cx="1107263" cy="5015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DD23415-8989-4B8E-8544-FA1E56F10A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1113" y="5540738"/>
            <a:ext cx="1233124" cy="478525"/>
          </a:xfrm>
          <a:prstGeom prst="rect">
            <a:avLst/>
          </a:prstGeom>
        </p:spPr>
      </p:pic>
      <p:pic>
        <p:nvPicPr>
          <p:cNvPr id="23" name="April">
            <a:hlinkClick r:id="" action="ppaction://media"/>
            <a:extLst>
              <a:ext uri="{FF2B5EF4-FFF2-40B4-BE49-F238E27FC236}">
                <a16:creationId xmlns:a16="http://schemas.microsoft.com/office/drawing/2014/main" xmlns="" id="{0E63CCC9-96FC-48E3-95D0-537966333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7772" y="6970248"/>
            <a:ext cx="406400" cy="406400"/>
          </a:xfrm>
          <a:prstGeom prst="rect">
            <a:avLst/>
          </a:prstGeom>
        </p:spPr>
      </p:pic>
      <p:pic>
        <p:nvPicPr>
          <p:cNvPr id="25" name="June">
            <a:hlinkClick r:id="" action="ppaction://media"/>
            <a:extLst>
              <a:ext uri="{FF2B5EF4-FFF2-40B4-BE49-F238E27FC236}">
                <a16:creationId xmlns:a16="http://schemas.microsoft.com/office/drawing/2014/main" xmlns="" id="{1C6F6A42-94F5-4BC9-A40B-EEC45E3084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7675" y="6979319"/>
            <a:ext cx="406400" cy="406400"/>
          </a:xfrm>
          <a:prstGeom prst="rect">
            <a:avLst/>
          </a:prstGeom>
        </p:spPr>
      </p:pic>
      <p:pic>
        <p:nvPicPr>
          <p:cNvPr id="27" name="May">
            <a:hlinkClick r:id="" action="ppaction://media"/>
            <a:extLst>
              <a:ext uri="{FF2B5EF4-FFF2-40B4-BE49-F238E27FC236}">
                <a16:creationId xmlns:a16="http://schemas.microsoft.com/office/drawing/2014/main" xmlns="" id="{A58F505E-90EF-46DB-9DAA-6C38C34153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21807" y="6970248"/>
            <a:ext cx="406400" cy="406400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xmlns="" id="{F9CFAB49-AEAE-4BA6-A9E4-B86777E11DA1}"/>
              </a:ext>
            </a:extLst>
          </p:cNvPr>
          <p:cNvSpPr txBox="1"/>
          <p:nvPr/>
        </p:nvSpPr>
        <p:spPr>
          <a:xfrm>
            <a:off x="0" y="6488668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word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1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9A8D749-5DAA-9C17-9AF4-B5C4588C945E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9AC1BC-4C44-8206-9D74-F84C852AF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208" y="2455331"/>
            <a:ext cx="2718055" cy="1947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417F02-9884-F8EB-A002-4E7FA97B8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573" y="1137640"/>
            <a:ext cx="2920758" cy="2071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1FC9F7-FC9D-068E-73E5-5977A94E5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8590" y="4523434"/>
            <a:ext cx="2981983" cy="2093732"/>
          </a:xfrm>
          <a:prstGeom prst="rect">
            <a:avLst/>
          </a:prstGeom>
        </p:spPr>
      </p:pic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xmlns="" id="{A0B12919-56BB-F164-695D-D0239A677DD0}"/>
              </a:ext>
            </a:extLst>
          </p:cNvPr>
          <p:cNvSpPr/>
          <p:nvPr/>
        </p:nvSpPr>
        <p:spPr>
          <a:xfrm>
            <a:off x="710669" y="1193800"/>
            <a:ext cx="2116681" cy="927100"/>
          </a:xfrm>
          <a:prstGeom prst="wedgeRoundRectCallout">
            <a:avLst>
              <a:gd name="adj1" fmla="val -50126"/>
              <a:gd name="adj2" fmla="val 7815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March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E1FF1E-64A2-BE4B-C260-E8B789E8A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4754" y="1660458"/>
            <a:ext cx="2825108" cy="2509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BC6528-6751-38F8-F826-141075D81492}"/>
              </a:ext>
            </a:extLst>
          </p:cNvPr>
          <p:cNvSpPr txBox="1"/>
          <p:nvPr/>
        </p:nvSpPr>
        <p:spPr>
          <a:xfrm>
            <a:off x="4465007" y="812676"/>
            <a:ext cx="32619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C3BB88-5617-4AE8-9A63-C1CD6D418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4511" y="3648902"/>
            <a:ext cx="2920758" cy="2093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4C1D9CE-96C1-4E9D-9AB7-346CDD98F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237" y="4530872"/>
            <a:ext cx="2680100" cy="216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506880-2903-4800-827D-5C498F97B7DE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What’s missing?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DABB31D-B975-4A67-BCA7-B3AA8E3E2474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18036C-CAF2-46BF-9FD3-768C7BC4E5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333" y="1674790"/>
            <a:ext cx="2185712" cy="1943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BF9E86-51F3-4310-9E6B-ECCBD6528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4093" y="1991487"/>
            <a:ext cx="2458107" cy="1742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83772-CF99-4AFD-ADDE-231459C94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5233" y="1893537"/>
            <a:ext cx="2458106" cy="1724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A459B5-DE20-4EC3-A9BF-63ABB15DD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407" y="3840509"/>
            <a:ext cx="2424920" cy="1736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B9CDC4F-189D-4704-8EFD-ECD96521A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0124" y="3885860"/>
            <a:ext cx="2561311" cy="18340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3DC5B9E-1DFA-4E0A-9FB9-A146796E37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5233" y="3904281"/>
            <a:ext cx="2244747" cy="18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93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C49849-12DA-E006-1759-05119016A702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What’s missing?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84FBFC-E504-4922-8D8A-2951ECFF5E55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3D4861-08DC-47BC-AC5D-E4F4096D0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233" y="1805233"/>
            <a:ext cx="2185712" cy="1943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F00AA14-5E76-4650-B355-C850B2330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9" y="4096874"/>
            <a:ext cx="2458107" cy="174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E0A9096-8B07-48E3-AFF9-91D8341CF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223" y="2023980"/>
            <a:ext cx="2458106" cy="1724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C85501-1875-4B84-8D33-61E6284BA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407" y="3840509"/>
            <a:ext cx="2424920" cy="1736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FBA6A9-0318-4ECE-B834-05B4C67BD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5233" y="3951044"/>
            <a:ext cx="2561311" cy="183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7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AF61EE-CAD8-01A6-7F5B-AD4695985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b="7056"/>
          <a:stretch/>
        </p:blipFill>
        <p:spPr>
          <a:xfrm>
            <a:off x="4049322" y="1085918"/>
            <a:ext cx="3768403" cy="1116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EC6ABD-C075-B69A-CA70-66AB707D32DC}"/>
              </a:ext>
            </a:extLst>
          </p:cNvPr>
          <p:cNvSpPr txBox="1"/>
          <p:nvPr/>
        </p:nvSpPr>
        <p:spPr>
          <a:xfrm>
            <a:off x="1024599" y="2281265"/>
            <a:ext cx="104507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By the end of this lesson, pupils will be able </a:t>
            </a:r>
            <a:r>
              <a:rPr lang="en-US" sz="3200" dirty="0" smtClean="0">
                <a:solidFill>
                  <a:srgbClr val="0070C0"/>
                </a:solidFill>
              </a:rPr>
              <a:t>to identify </a:t>
            </a:r>
            <a:r>
              <a:rPr lang="en-US" sz="3200" b="1" i="1" u="sng" dirty="0">
                <a:solidFill>
                  <a:srgbClr val="FF0000"/>
                </a:solidFill>
              </a:rPr>
              <a:t>months of the </a:t>
            </a:r>
            <a:r>
              <a:rPr lang="en-US" sz="3200" b="1" i="1" u="sng" dirty="0" smtClean="0">
                <a:solidFill>
                  <a:srgbClr val="FF0000"/>
                </a:solidFill>
              </a:rPr>
              <a:t>year</a:t>
            </a:r>
            <a:r>
              <a:rPr lang="en-US" sz="3200" dirty="0" smtClean="0">
                <a:solidFill>
                  <a:srgbClr val="0070C0"/>
                </a:solidFill>
              </a:rPr>
              <a:t> and </a:t>
            </a:r>
            <a:r>
              <a:rPr lang="en-US" sz="3200" dirty="0" err="1" smtClean="0">
                <a:solidFill>
                  <a:srgbClr val="0070C0"/>
                </a:solidFill>
              </a:rPr>
              <a:t>practise</a:t>
            </a:r>
            <a:r>
              <a:rPr lang="en-US" sz="3200" dirty="0" smtClean="0">
                <a:solidFill>
                  <a:srgbClr val="0070C0"/>
                </a:solidFill>
              </a:rPr>
              <a:t> asking </a:t>
            </a:r>
            <a:r>
              <a:rPr lang="en-US" sz="3200" dirty="0">
                <a:solidFill>
                  <a:srgbClr val="0070C0"/>
                </a:solidFill>
              </a:rPr>
              <a:t>and </a:t>
            </a:r>
            <a:r>
              <a:rPr lang="en-US" sz="3200" dirty="0" smtClean="0">
                <a:solidFill>
                  <a:srgbClr val="0070C0"/>
                </a:solidFill>
              </a:rPr>
              <a:t>answering about them.</a:t>
            </a:r>
            <a:endParaRPr lang="en-US" sz="3200" b="1" i="1" u="sng" dirty="0">
              <a:solidFill>
                <a:srgbClr val="0070C0"/>
              </a:solidFill>
            </a:endParaRPr>
          </a:p>
          <a:p>
            <a:endParaRPr lang="en-US" sz="2000" b="1" dirty="0"/>
          </a:p>
          <a:p>
            <a:pPr marL="2117725" indent="-2117725"/>
            <a:r>
              <a:rPr lang="en-US" sz="3200" b="1" dirty="0"/>
              <a:t>Vocabulary:</a:t>
            </a:r>
            <a:r>
              <a:rPr lang="en-US" sz="3200" dirty="0"/>
              <a:t> </a:t>
            </a:r>
            <a:r>
              <a:rPr lang="en-US" sz="3200" i="1" dirty="0">
                <a:solidFill>
                  <a:srgbClr val="FF0000"/>
                </a:solidFill>
              </a:rPr>
              <a:t>January, February, March, April, May, June 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2000" b="1" dirty="0"/>
          </a:p>
          <a:p>
            <a:r>
              <a:rPr lang="en-US" sz="3200" b="1" dirty="0"/>
              <a:t>Structure: </a:t>
            </a:r>
            <a:r>
              <a:rPr lang="en-US" sz="3200" i="1" dirty="0">
                <a:solidFill>
                  <a:srgbClr val="FF0000"/>
                </a:solidFill>
              </a:rPr>
              <a:t>What month is it now?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  	It’s January.</a:t>
            </a:r>
          </a:p>
        </p:txBody>
      </p:sp>
    </p:spTree>
    <p:extLst>
      <p:ext uri="{BB962C8B-B14F-4D97-AF65-F5344CB8AC3E}">
        <p14:creationId xmlns:p14="http://schemas.microsoft.com/office/powerpoint/2010/main" val="17228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F32037-8AAD-4A9F-BE4C-4EAAB4C02C46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What’s missing?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93D30D9-E7FE-4E10-827A-ED051C705A91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D445FA-4FC2-4677-B515-0ED2B467B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8420" y="1742659"/>
            <a:ext cx="2185712" cy="1943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5F366F-1E38-4425-ACF4-DD803F360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93" y="4099687"/>
            <a:ext cx="2458107" cy="1742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FB38BC-7FE9-418E-B856-B243B71FF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0402" y="4004305"/>
            <a:ext cx="2458106" cy="1724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8F14339-807E-42AF-8BBB-6B0FA54E1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0124" y="3885860"/>
            <a:ext cx="2561311" cy="1834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64E915E-778B-4060-9707-0781A03AA5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2300" y="1964748"/>
            <a:ext cx="2244747" cy="18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90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506880-2903-4800-827D-5C498F97B7DE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What’s missing?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C68FB43-848E-4747-9004-C1F0E453A937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E076EA-6F50-4379-8199-A7C9CACA7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1482" y="3736956"/>
            <a:ext cx="2185712" cy="1943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7FD755-04AA-4279-905A-983D706B8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800" y="1918233"/>
            <a:ext cx="2458106" cy="1724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1CE7D9-629A-4246-849D-F93AE7060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8816" y="1875315"/>
            <a:ext cx="2424920" cy="17363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43DE37F-ED5A-452F-B4D9-143A2F423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330" y="3791584"/>
            <a:ext cx="2561311" cy="1834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8A64EA3-75CB-4CB0-98FF-52410BAF2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5233" y="3904281"/>
            <a:ext cx="2244747" cy="18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96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506880-2903-4800-827D-5C498F97B7DE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What’s missing?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C68FB43-848E-4747-9004-C1F0E453A937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175CB9-3DD1-4592-A662-B88002AD9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9964" y="4086987"/>
            <a:ext cx="2458107" cy="1742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7FD755-04AA-4279-905A-983D706B8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898" y="3924407"/>
            <a:ext cx="2458106" cy="1724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1CE7D9-629A-4246-849D-F93AE7060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0864" y="1858459"/>
            <a:ext cx="2424920" cy="17363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43DE37F-ED5A-452F-B4D9-143A2F423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1806" y="1854000"/>
            <a:ext cx="2561311" cy="1834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8A64EA3-75CB-4CB0-98FF-52410BAF2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772" y="3924407"/>
            <a:ext cx="2244747" cy="18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2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506880-2903-4800-827D-5C498F97B7DE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What’s missing?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C68FB43-848E-4747-9004-C1F0E453A937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E076EA-6F50-4379-8199-A7C9CACA7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8420" y="1808707"/>
            <a:ext cx="2185712" cy="1943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175CB9-3DD1-4592-A662-B88002AD9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4445" y="3904281"/>
            <a:ext cx="2458107" cy="174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1CE7D9-629A-4246-849D-F93AE7060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686" y="3840509"/>
            <a:ext cx="2424920" cy="17363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43DE37F-ED5A-452F-B4D9-143A2F423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6516" y="1829443"/>
            <a:ext cx="2561311" cy="1834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8A64EA3-75CB-4CB0-98FF-52410BAF2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5233" y="3904281"/>
            <a:ext cx="2244747" cy="18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40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168E8D-3242-46ED-9B24-B72AF9F75392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What’s missing?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70E4202-E122-4430-AF17-E3C5AF828BDA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F03A3E-0C02-4061-8243-C5E2F155D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4268" y="3776604"/>
            <a:ext cx="2185712" cy="1943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7F63EB-1056-4FE9-A73E-9BA84874C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093" y="3982199"/>
            <a:ext cx="2458107" cy="174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5EE650D-38FA-40A9-BA81-294FD9DA0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7733" y="1900791"/>
            <a:ext cx="2458106" cy="1724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D4C575-B0F6-4ADB-BE6B-41D5A0AAF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0864" y="1865416"/>
            <a:ext cx="2424920" cy="1736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8D2E7FE-3A61-4624-8CA3-B87707148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4093" y="3904281"/>
            <a:ext cx="2244747" cy="18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39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084924-4C52-F7AD-2762-2393BCB1788A}"/>
              </a:ext>
            </a:extLst>
          </p:cNvPr>
          <p:cNvSpPr/>
          <p:nvPr/>
        </p:nvSpPr>
        <p:spPr>
          <a:xfrm>
            <a:off x="3601945" y="-119698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 – p.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60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A2D30D-164A-4BB3-83AE-C71058C55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1" y="907199"/>
            <a:ext cx="5340624" cy="6159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F08074-8AA6-4B8B-8540-AFE25FBE7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2459" y="1571306"/>
            <a:ext cx="8865056" cy="5302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6F453BD-4919-43AC-BF98-3E3BADF5A44F}"/>
              </a:ext>
            </a:extLst>
          </p:cNvPr>
          <p:cNvSpPr/>
          <p:nvPr/>
        </p:nvSpPr>
        <p:spPr>
          <a:xfrm>
            <a:off x="6907812" y="6327017"/>
            <a:ext cx="569313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3F4E711-332B-4DE5-B3D6-C25BBF1434AD}"/>
              </a:ext>
            </a:extLst>
          </p:cNvPr>
          <p:cNvSpPr/>
          <p:nvPr/>
        </p:nvSpPr>
        <p:spPr>
          <a:xfrm>
            <a:off x="9870087" y="3429000"/>
            <a:ext cx="569313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44D34FD-CE34-4416-89BF-0D0DE1CEF382}"/>
              </a:ext>
            </a:extLst>
          </p:cNvPr>
          <p:cNvSpPr/>
          <p:nvPr/>
        </p:nvSpPr>
        <p:spPr>
          <a:xfrm>
            <a:off x="9870087" y="6307967"/>
            <a:ext cx="569313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E66CB36-E6B5-45F9-B9BF-795A3CE5537D}"/>
              </a:ext>
            </a:extLst>
          </p:cNvPr>
          <p:cNvSpPr/>
          <p:nvPr/>
        </p:nvSpPr>
        <p:spPr>
          <a:xfrm>
            <a:off x="3774087" y="3428999"/>
            <a:ext cx="569313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9402FCA-2677-476C-90C8-59808094C0F6}"/>
              </a:ext>
            </a:extLst>
          </p:cNvPr>
          <p:cNvSpPr/>
          <p:nvPr/>
        </p:nvSpPr>
        <p:spPr>
          <a:xfrm>
            <a:off x="3821712" y="6324599"/>
            <a:ext cx="569313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00ED4C8-4084-4C29-B29D-FFA6546CD6A0}"/>
              </a:ext>
            </a:extLst>
          </p:cNvPr>
          <p:cNvSpPr/>
          <p:nvPr/>
        </p:nvSpPr>
        <p:spPr>
          <a:xfrm>
            <a:off x="6774462" y="3418178"/>
            <a:ext cx="569313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122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268D1F-D9BB-4078-9918-ADC9D53718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0" y="1628996"/>
            <a:ext cx="11295440" cy="522900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A315AA0-6B21-558C-5DF5-D1341191D8D3}"/>
              </a:ext>
            </a:extLst>
          </p:cNvPr>
          <p:cNvGrpSpPr/>
          <p:nvPr/>
        </p:nvGrpSpPr>
        <p:grpSpPr>
          <a:xfrm rot="21308410">
            <a:off x="1023256" y="2133600"/>
            <a:ext cx="2830287" cy="1403350"/>
            <a:chOff x="427381" y="2241219"/>
            <a:chExt cx="2540607" cy="134214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3F7BD6C9-994F-4697-49FF-248DDA20FF1B}"/>
                </a:ext>
              </a:extLst>
            </p:cNvPr>
            <p:cNvSpPr/>
            <p:nvPr/>
          </p:nvSpPr>
          <p:spPr>
            <a:xfrm>
              <a:off x="427381" y="2241219"/>
              <a:ext cx="2540607" cy="1342145"/>
            </a:xfrm>
            <a:prstGeom prst="ellipse">
              <a:avLst/>
            </a:prstGeom>
            <a:solidFill>
              <a:srgbClr val="3AA2DE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Download Headphone Icon-03 - Android Login Logo PNG Image with No  Background - PNGkey.com">
              <a:extLst>
                <a:ext uri="{FF2B5EF4-FFF2-40B4-BE49-F238E27FC236}">
                  <a16:creationId xmlns:a16="http://schemas.microsoft.com/office/drawing/2014/main" xmlns="" id="{1E04704F-CA2C-B2CA-E381-2B9B2E9C0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000" b="98222" l="1778" r="98667">
                          <a14:foregroundMark x1="14222" y1="40889" x2="20444" y2="27111"/>
                          <a14:foregroundMark x1="20444" y1="27111" x2="45778" y2="14667"/>
                          <a14:foregroundMark x1="45778" y1="14667" x2="67111" y2="23111"/>
                          <a14:foregroundMark x1="67111" y1="23111" x2="73333" y2="28889"/>
                          <a14:foregroundMark x1="8000" y1="50222" x2="33333" y2="87556"/>
                          <a14:foregroundMark x1="33333" y1="87556" x2="55111" y2="89333"/>
                          <a14:foregroundMark x1="55111" y1="89333" x2="60889" y2="86667"/>
                          <a14:foregroundMark x1="28000" y1="58667" x2="75556" y2="76000"/>
                          <a14:foregroundMark x1="44889" y1="40000" x2="68444" y2="48000"/>
                          <a14:foregroundMark x1="46222" y1="69333" x2="53333" y2="15556"/>
                          <a14:foregroundMark x1="12889" y1="24889" x2="31556" y2="12000"/>
                          <a14:foregroundMark x1="31556" y1="12000" x2="55556" y2="8444"/>
                          <a14:foregroundMark x1="55556" y1="8444" x2="63556" y2="9778"/>
                          <a14:foregroundMark x1="75111" y1="17778" x2="91111" y2="45333"/>
                          <a14:foregroundMark x1="91111" y1="45333" x2="90667" y2="65333"/>
                          <a14:foregroundMark x1="90667" y1="65333" x2="87111" y2="72444"/>
                          <a14:foregroundMark x1="79556" y1="40000" x2="82667" y2="55111"/>
                          <a14:foregroundMark x1="82667" y1="55111" x2="80444" y2="78222"/>
                          <a14:foregroundMark x1="80444" y1="78222" x2="66667" y2="89778"/>
                          <a14:foregroundMark x1="66667" y1="89778" x2="56889" y2="92444"/>
                          <a14:foregroundMark x1="7111" y1="61778" x2="18667" y2="81333"/>
                          <a14:foregroundMark x1="18667" y1="81333" x2="31556" y2="89778"/>
                          <a14:foregroundMark x1="31556" y1="89778" x2="52000" y2="94667"/>
                          <a14:foregroundMark x1="7556" y1="54667" x2="7556" y2="54667"/>
                          <a14:foregroundMark x1="7556" y1="54222" x2="8889" y2="30667"/>
                          <a14:foregroundMark x1="8889" y1="30667" x2="11111" y2="26667"/>
                          <a14:foregroundMark x1="40444" y1="7556" x2="60889" y2="4444"/>
                          <a14:foregroundMark x1="60889" y1="4444" x2="73778" y2="13778"/>
                          <a14:foregroundMark x1="73778" y1="13778" x2="84444" y2="28889"/>
                          <a14:foregroundMark x1="96000" y1="44000" x2="95111" y2="56444"/>
                          <a14:foregroundMark x1="95111" y1="56444" x2="95111" y2="56444"/>
                          <a14:foregroundMark x1="73333" y1="67556" x2="71111" y2="44000"/>
                          <a14:foregroundMark x1="71111" y1="44000" x2="62222" y2="32000"/>
                          <a14:foregroundMark x1="62222" y1="32000" x2="44889" y2="29333"/>
                          <a14:foregroundMark x1="44889" y1="29333" x2="32000" y2="37333"/>
                          <a14:foregroundMark x1="32000" y1="37333" x2="31556" y2="37778"/>
                          <a14:foregroundMark x1="29333" y1="40444" x2="28444" y2="68889"/>
                          <a14:foregroundMark x1="38222" y1="55111" x2="38222" y2="72444"/>
                          <a14:foregroundMark x1="23111" y1="63111" x2="30667" y2="72444"/>
                          <a14:foregroundMark x1="60444" y1="51556" x2="62667" y2="68889"/>
                          <a14:foregroundMark x1="62667" y1="68889" x2="62667" y2="68889"/>
                          <a14:foregroundMark x1="2667" y1="44889" x2="2222" y2="53333"/>
                          <a14:foregroundMark x1="98667" y1="52889" x2="98667" y2="52889"/>
                          <a14:foregroundMark x1="49333" y1="98222" x2="49333" y2="9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1590">
              <a:off x="1065175" y="2305938"/>
              <a:ext cx="1170196" cy="1203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29558-C894-0127-9018-8E55DC0B1BDA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84663F5-15B2-4A7E-B1CB-C8BD8F7A5776}"/>
              </a:ext>
            </a:extLst>
          </p:cNvPr>
          <p:cNvGrpSpPr/>
          <p:nvPr/>
        </p:nvGrpSpPr>
        <p:grpSpPr>
          <a:xfrm>
            <a:off x="9175750" y="4743450"/>
            <a:ext cx="2520951" cy="1075871"/>
            <a:chOff x="427381" y="2241219"/>
            <a:chExt cx="2540607" cy="134214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441FF6A2-E17C-417D-B83E-297A6AED7372}"/>
                </a:ext>
              </a:extLst>
            </p:cNvPr>
            <p:cNvSpPr/>
            <p:nvPr/>
          </p:nvSpPr>
          <p:spPr>
            <a:xfrm>
              <a:off x="427381" y="2241219"/>
              <a:ext cx="2540607" cy="1342145"/>
            </a:xfrm>
            <a:prstGeom prst="ellipse">
              <a:avLst/>
            </a:prstGeom>
            <a:solidFill>
              <a:srgbClr val="3AA2DE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" descr="Download Headphone Icon-03 - Android Login Logo PNG Image with No  Background - PNGkey.com">
              <a:extLst>
                <a:ext uri="{FF2B5EF4-FFF2-40B4-BE49-F238E27FC236}">
                  <a16:creationId xmlns:a16="http://schemas.microsoft.com/office/drawing/2014/main" xmlns="" id="{3D1029E0-AD1C-4D53-8111-5D805EA84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000" b="98222" l="1778" r="98667">
                          <a14:foregroundMark x1="14222" y1="40889" x2="20444" y2="27111"/>
                          <a14:foregroundMark x1="20444" y1="27111" x2="45778" y2="14667"/>
                          <a14:foregroundMark x1="45778" y1="14667" x2="67111" y2="23111"/>
                          <a14:foregroundMark x1="67111" y1="23111" x2="73333" y2="28889"/>
                          <a14:foregroundMark x1="8000" y1="50222" x2="33333" y2="87556"/>
                          <a14:foregroundMark x1="33333" y1="87556" x2="55111" y2="89333"/>
                          <a14:foregroundMark x1="55111" y1="89333" x2="60889" y2="86667"/>
                          <a14:foregroundMark x1="28000" y1="58667" x2="75556" y2="76000"/>
                          <a14:foregroundMark x1="44889" y1="40000" x2="68444" y2="48000"/>
                          <a14:foregroundMark x1="46222" y1="69333" x2="53333" y2="15556"/>
                          <a14:foregroundMark x1="12889" y1="24889" x2="31556" y2="12000"/>
                          <a14:foregroundMark x1="31556" y1="12000" x2="55556" y2="8444"/>
                          <a14:foregroundMark x1="55556" y1="8444" x2="63556" y2="9778"/>
                          <a14:foregroundMark x1="75111" y1="17778" x2="91111" y2="45333"/>
                          <a14:foregroundMark x1="91111" y1="45333" x2="90667" y2="65333"/>
                          <a14:foregroundMark x1="90667" y1="65333" x2="87111" y2="72444"/>
                          <a14:foregroundMark x1="79556" y1="40000" x2="82667" y2="55111"/>
                          <a14:foregroundMark x1="82667" y1="55111" x2="80444" y2="78222"/>
                          <a14:foregroundMark x1="80444" y1="78222" x2="66667" y2="89778"/>
                          <a14:foregroundMark x1="66667" y1="89778" x2="56889" y2="92444"/>
                          <a14:foregroundMark x1="7111" y1="61778" x2="18667" y2="81333"/>
                          <a14:foregroundMark x1="18667" y1="81333" x2="31556" y2="89778"/>
                          <a14:foregroundMark x1="31556" y1="89778" x2="52000" y2="94667"/>
                          <a14:foregroundMark x1="7556" y1="54667" x2="7556" y2="54667"/>
                          <a14:foregroundMark x1="7556" y1="54222" x2="8889" y2="30667"/>
                          <a14:foregroundMark x1="8889" y1="30667" x2="11111" y2="26667"/>
                          <a14:foregroundMark x1="40444" y1="7556" x2="60889" y2="4444"/>
                          <a14:foregroundMark x1="60889" y1="4444" x2="73778" y2="13778"/>
                          <a14:foregroundMark x1="73778" y1="13778" x2="84444" y2="28889"/>
                          <a14:foregroundMark x1="96000" y1="44000" x2="95111" y2="56444"/>
                          <a14:foregroundMark x1="95111" y1="56444" x2="95111" y2="56444"/>
                          <a14:foregroundMark x1="73333" y1="67556" x2="71111" y2="44000"/>
                          <a14:foregroundMark x1="71111" y1="44000" x2="62222" y2="32000"/>
                          <a14:foregroundMark x1="62222" y1="32000" x2="44889" y2="29333"/>
                          <a14:foregroundMark x1="44889" y1="29333" x2="32000" y2="37333"/>
                          <a14:foregroundMark x1="32000" y1="37333" x2="31556" y2="37778"/>
                          <a14:foregroundMark x1="29333" y1="40444" x2="28444" y2="68889"/>
                          <a14:foregroundMark x1="38222" y1="55111" x2="38222" y2="72444"/>
                          <a14:foregroundMark x1="23111" y1="63111" x2="30667" y2="72444"/>
                          <a14:foregroundMark x1="60444" y1="51556" x2="62667" y2="68889"/>
                          <a14:foregroundMark x1="62667" y1="68889" x2="62667" y2="68889"/>
                          <a14:foregroundMark x1="2667" y1="44889" x2="2222" y2="53333"/>
                          <a14:foregroundMark x1="98667" y1="52889" x2="98667" y2="52889"/>
                          <a14:foregroundMark x1="49333" y1="98222" x2="49333" y2="9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121" y="2309170"/>
              <a:ext cx="1054013" cy="113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BC9E7C-7BAA-4794-BD07-850CE768F2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604" y="849174"/>
            <a:ext cx="5073911" cy="787440"/>
          </a:xfrm>
          <a:prstGeom prst="rect">
            <a:avLst/>
          </a:prstGeom>
        </p:spPr>
      </p:pic>
      <p:pic>
        <p:nvPicPr>
          <p:cNvPr id="3" name="EXTRA &amp; FRIENDS 4 CD2 Track 27 p62 ex2">
            <a:hlinkClick r:id="" action="ppaction://media"/>
            <a:extLst>
              <a:ext uri="{FF2B5EF4-FFF2-40B4-BE49-F238E27FC236}">
                <a16:creationId xmlns:a16="http://schemas.microsoft.com/office/drawing/2014/main" xmlns="" id="{28DDFDAE-0FE1-4C45-8C39-D14DEE983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9724" y="994257"/>
            <a:ext cx="676275" cy="676275"/>
          </a:xfrm>
          <a:prstGeom prst="rect">
            <a:avLst/>
          </a:prstGeom>
        </p:spPr>
      </p:pic>
      <p:pic>
        <p:nvPicPr>
          <p:cNvPr id="4" name="A">
            <a:hlinkClick r:id="" action="ppaction://media"/>
            <a:extLst>
              <a:ext uri="{FF2B5EF4-FFF2-40B4-BE49-F238E27FC236}">
                <a16:creationId xmlns:a16="http://schemas.microsoft.com/office/drawing/2014/main" xmlns="" id="{AE4C3AFE-500A-4E91-98E8-9337CA0852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1266" y="2568302"/>
            <a:ext cx="533226" cy="533226"/>
          </a:xfrm>
          <a:prstGeom prst="rect">
            <a:avLst/>
          </a:prstGeom>
        </p:spPr>
      </p:pic>
      <p:pic>
        <p:nvPicPr>
          <p:cNvPr id="6" name="B">
            <a:hlinkClick r:id="" action="ppaction://media"/>
            <a:extLst>
              <a:ext uri="{FF2B5EF4-FFF2-40B4-BE49-F238E27FC236}">
                <a16:creationId xmlns:a16="http://schemas.microsoft.com/office/drawing/2014/main" xmlns="" id="{FF123690-777F-4C7E-AC2E-7D738E224E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1266" y="5022568"/>
            <a:ext cx="517633" cy="5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29558-C894-0127-9018-8E55DC0B1BDA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609B96-B396-4C1D-A6CA-47C33F39F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604" y="849174"/>
            <a:ext cx="5073911" cy="787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8CBC51-305D-47BE-96C9-283A21939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9" y="1628996"/>
            <a:ext cx="11295440" cy="5229004"/>
          </a:xfrm>
          <a:prstGeom prst="rect">
            <a:avLst/>
          </a:prstGeom>
        </p:spPr>
      </p:pic>
      <p:pic>
        <p:nvPicPr>
          <p:cNvPr id="5" name="EXTRA &amp; FRIENDS 4 CD2 Track 27 p62 ex2">
            <a:hlinkClick r:id="" action="ppaction://media"/>
            <a:extLst>
              <a:ext uri="{FF2B5EF4-FFF2-40B4-BE49-F238E27FC236}">
                <a16:creationId xmlns:a16="http://schemas.microsoft.com/office/drawing/2014/main" xmlns="" id="{5D85EF4E-353F-4672-AFE7-4615836F26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9724" y="994257"/>
            <a:ext cx="676275" cy="676275"/>
          </a:xfrm>
          <a:prstGeom prst="rect">
            <a:avLst/>
          </a:prstGeom>
        </p:spPr>
      </p:pic>
      <p:pic>
        <p:nvPicPr>
          <p:cNvPr id="6" name="A">
            <a:hlinkClick r:id="" action="ppaction://media"/>
            <a:extLst>
              <a:ext uri="{FF2B5EF4-FFF2-40B4-BE49-F238E27FC236}">
                <a16:creationId xmlns:a16="http://schemas.microsoft.com/office/drawing/2014/main" xmlns="" id="{DC771A6F-0217-4151-9270-023A907D48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6333" y="3279502"/>
            <a:ext cx="533226" cy="533226"/>
          </a:xfrm>
          <a:prstGeom prst="rect">
            <a:avLst/>
          </a:prstGeom>
        </p:spPr>
      </p:pic>
      <p:pic>
        <p:nvPicPr>
          <p:cNvPr id="7" name="B">
            <a:hlinkClick r:id="" action="ppaction://media"/>
            <a:extLst>
              <a:ext uri="{FF2B5EF4-FFF2-40B4-BE49-F238E27FC236}">
                <a16:creationId xmlns:a16="http://schemas.microsoft.com/office/drawing/2014/main" xmlns="" id="{B9F21452-DC8A-494E-8E0A-C216B8A19E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55034" y="5543268"/>
            <a:ext cx="517633" cy="5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2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C444DD-84DB-48E6-8683-CA66638976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279" y="1633207"/>
            <a:ext cx="11295440" cy="5220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29558-C894-0127-9018-8E55DC0B1BDA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9F419CB-F750-4275-B9F2-24010733124B}"/>
              </a:ext>
            </a:extLst>
          </p:cNvPr>
          <p:cNvSpPr/>
          <p:nvPr/>
        </p:nvSpPr>
        <p:spPr>
          <a:xfrm>
            <a:off x="1080570" y="2478397"/>
            <a:ext cx="2827287" cy="9222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What month is it now?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0EEC4FB-0098-47E9-A74E-9B8E39E68B4F}"/>
              </a:ext>
            </a:extLst>
          </p:cNvPr>
          <p:cNvSpPr/>
          <p:nvPr/>
        </p:nvSpPr>
        <p:spPr>
          <a:xfrm>
            <a:off x="9217495" y="4763654"/>
            <a:ext cx="2526224" cy="9222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It’s January.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CF9844-CD07-4655-9F6C-02668FAAC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604" y="849174"/>
            <a:ext cx="5073911" cy="787440"/>
          </a:xfrm>
          <a:prstGeom prst="rect">
            <a:avLst/>
          </a:prstGeom>
        </p:spPr>
      </p:pic>
      <p:pic>
        <p:nvPicPr>
          <p:cNvPr id="7" name="EXTRA &amp; FRIENDS 4 CD2 Track 27 p62 ex2">
            <a:hlinkClick r:id="" action="ppaction://media"/>
            <a:extLst>
              <a:ext uri="{FF2B5EF4-FFF2-40B4-BE49-F238E27FC236}">
                <a16:creationId xmlns:a16="http://schemas.microsoft.com/office/drawing/2014/main" xmlns="" id="{D2940D7F-5A88-40A8-8DE7-AE1CE35889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9724" y="994257"/>
            <a:ext cx="676275" cy="676275"/>
          </a:xfrm>
          <a:prstGeom prst="rect">
            <a:avLst/>
          </a:prstGeom>
        </p:spPr>
      </p:pic>
      <p:pic>
        <p:nvPicPr>
          <p:cNvPr id="8" name="A">
            <a:hlinkClick r:id="" action="ppaction://media"/>
            <a:extLst>
              <a:ext uri="{FF2B5EF4-FFF2-40B4-BE49-F238E27FC236}">
                <a16:creationId xmlns:a16="http://schemas.microsoft.com/office/drawing/2014/main" xmlns="" id="{CB90C0D2-9575-4FD9-93BB-D8B92DA9E6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6333" y="3279502"/>
            <a:ext cx="533226" cy="533226"/>
          </a:xfrm>
          <a:prstGeom prst="rect">
            <a:avLst/>
          </a:prstGeom>
        </p:spPr>
      </p:pic>
      <p:pic>
        <p:nvPicPr>
          <p:cNvPr id="9" name="B">
            <a:hlinkClick r:id="" action="ppaction://media"/>
            <a:extLst>
              <a:ext uri="{FF2B5EF4-FFF2-40B4-BE49-F238E27FC236}">
                <a16:creationId xmlns:a16="http://schemas.microsoft.com/office/drawing/2014/main" xmlns="" id="{08400699-80B2-4FD7-9150-C7A20D7196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55034" y="5543268"/>
            <a:ext cx="517633" cy="5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4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03A01A-7B18-C1BE-11D4-03BDA074A260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659060-EC9B-1B39-DE91-39CC6041D4CB}"/>
              </a:ext>
            </a:extLst>
          </p:cNvPr>
          <p:cNvSpPr/>
          <p:nvPr/>
        </p:nvSpPr>
        <p:spPr>
          <a:xfrm>
            <a:off x="2152924" y="1311339"/>
            <a:ext cx="2563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xmlns="" id="{9CB80331-6444-A892-D6A4-A343EB45163B}"/>
              </a:ext>
            </a:extLst>
          </p:cNvPr>
          <p:cNvSpPr/>
          <p:nvPr/>
        </p:nvSpPr>
        <p:spPr>
          <a:xfrm>
            <a:off x="2063027" y="2030427"/>
            <a:ext cx="7233374" cy="2000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</a:rPr>
              <a:t>What month is it now?</a:t>
            </a:r>
          </a:p>
          <a:p>
            <a:r>
              <a:rPr lang="en-US" sz="5400" dirty="0">
                <a:solidFill>
                  <a:schemeClr val="tx1"/>
                </a:solidFill>
              </a:rPr>
              <a:t>It’s </a:t>
            </a:r>
            <a:r>
              <a:rPr lang="en-US" sz="5400" dirty="0">
                <a:solidFill>
                  <a:srgbClr val="FF0000"/>
                </a:solidFill>
              </a:rPr>
              <a:t>January</a:t>
            </a:r>
            <a:r>
              <a:rPr lang="en-US" sz="5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B342704-88C4-8107-6683-18E320647FCE}"/>
              </a:ext>
            </a:extLst>
          </p:cNvPr>
          <p:cNvSpPr/>
          <p:nvPr/>
        </p:nvSpPr>
        <p:spPr>
          <a:xfrm>
            <a:off x="2152924" y="4880340"/>
            <a:ext cx="1870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Usage </a:t>
            </a:r>
            <a:endParaRPr lang="en-US" sz="32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xmlns="" id="{48190B86-0134-BAE2-883B-3523C4865F90}"/>
              </a:ext>
            </a:extLst>
          </p:cNvPr>
          <p:cNvSpPr/>
          <p:nvPr/>
        </p:nvSpPr>
        <p:spPr>
          <a:xfrm>
            <a:off x="2063027" y="5415697"/>
            <a:ext cx="9225168" cy="11447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To ask and answer about months of the year.</a:t>
            </a:r>
          </a:p>
        </p:txBody>
      </p:sp>
    </p:spTree>
    <p:extLst>
      <p:ext uri="{BB962C8B-B14F-4D97-AF65-F5344CB8AC3E}">
        <p14:creationId xmlns:p14="http://schemas.microsoft.com/office/powerpoint/2010/main" val="23163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2DC966-9303-0411-ADF7-6FDDB4C37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827" y="3015942"/>
            <a:ext cx="6279509" cy="3252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6E75F-D2F9-0DFC-B554-A0EC821F5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" b="18376"/>
          <a:stretch/>
        </p:blipFill>
        <p:spPr>
          <a:xfrm>
            <a:off x="4162526" y="1155584"/>
            <a:ext cx="3276241" cy="112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15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B70991-9E5F-4E85-9230-FAF5F8D44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1574800"/>
            <a:ext cx="10198100" cy="5283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7091EFA-1921-E213-ABA2-6769ABEEEE3F}"/>
              </a:ext>
            </a:extLst>
          </p:cNvPr>
          <p:cNvSpPr/>
          <p:nvPr/>
        </p:nvSpPr>
        <p:spPr>
          <a:xfrm>
            <a:off x="3601945" y="-119698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 – p.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60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370ED4A-7758-42AC-919A-C6A062515EBD}"/>
              </a:ext>
            </a:extLst>
          </p:cNvPr>
          <p:cNvSpPr/>
          <p:nvPr/>
        </p:nvSpPr>
        <p:spPr>
          <a:xfrm>
            <a:off x="2783487" y="2577485"/>
            <a:ext cx="1701428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e    u 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7B45C5-23B8-445A-AF5F-FDE51FAF2A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715" y="905679"/>
            <a:ext cx="6026460" cy="57788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5EABAE1-858E-4700-BAEC-1F9B254AF2DC}"/>
              </a:ext>
            </a:extLst>
          </p:cNvPr>
          <p:cNvSpPr/>
          <p:nvPr/>
        </p:nvSpPr>
        <p:spPr>
          <a:xfrm>
            <a:off x="2903230" y="3240531"/>
            <a:ext cx="895884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a  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F2925C5-4F6A-4844-9CB2-265AE013C816}"/>
              </a:ext>
            </a:extLst>
          </p:cNvPr>
          <p:cNvSpPr/>
          <p:nvPr/>
        </p:nvSpPr>
        <p:spPr>
          <a:xfrm>
            <a:off x="2858460" y="3941383"/>
            <a:ext cx="895884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p  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22AD188-B0B8-414A-BCD4-D61EF3680257}"/>
              </a:ext>
            </a:extLst>
          </p:cNvPr>
          <p:cNvSpPr/>
          <p:nvPr/>
        </p:nvSpPr>
        <p:spPr>
          <a:xfrm>
            <a:off x="2782258" y="4604429"/>
            <a:ext cx="1093055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u   e</a:t>
            </a:r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xmlns="" id="{FCAAFBA9-831E-4161-897B-120C1E088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0444" y="4469036"/>
            <a:ext cx="406401" cy="4064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83B60A79-73CE-42B9-A849-24BF14997C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0444" y="1752351"/>
            <a:ext cx="406401" cy="40640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xmlns="" id="{317614EC-E380-4D8A-AE66-59A08BCA75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31257" y="4469036"/>
            <a:ext cx="406401" cy="406400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xmlns="" id="{6AC3D9C8-7A6D-4FFA-996C-8896C497E1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72409" y="1723092"/>
            <a:ext cx="406401" cy="4064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BAEE1B3-4238-488D-ADFC-DFF07BE3A07D}"/>
              </a:ext>
            </a:extLst>
          </p:cNvPr>
          <p:cNvSpPr/>
          <p:nvPr/>
        </p:nvSpPr>
        <p:spPr>
          <a:xfrm>
            <a:off x="1539149" y="2624509"/>
            <a:ext cx="504176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02018AC-8861-4A35-81F8-CBC3E37C13C4}"/>
              </a:ext>
            </a:extLst>
          </p:cNvPr>
          <p:cNvSpPr/>
          <p:nvPr/>
        </p:nvSpPr>
        <p:spPr>
          <a:xfrm>
            <a:off x="1539149" y="3265783"/>
            <a:ext cx="504176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1AD69D0-BB9F-4E3A-9409-8D6FE1710188}"/>
              </a:ext>
            </a:extLst>
          </p:cNvPr>
          <p:cNvSpPr/>
          <p:nvPr/>
        </p:nvSpPr>
        <p:spPr>
          <a:xfrm>
            <a:off x="1538184" y="3930218"/>
            <a:ext cx="504176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CA0B8B1-9378-45FE-9E77-69EF693381B5}"/>
              </a:ext>
            </a:extLst>
          </p:cNvPr>
          <p:cNvSpPr/>
          <p:nvPr/>
        </p:nvSpPr>
        <p:spPr>
          <a:xfrm>
            <a:off x="1538184" y="4641348"/>
            <a:ext cx="504176" cy="55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2422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21" grpId="0"/>
      <p:bldP spid="22" grpId="0"/>
      <p:bldP spid="23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D15D443-6176-475B-968B-E1809C6BAECC}"/>
              </a:ext>
            </a:extLst>
          </p:cNvPr>
          <p:cNvGrpSpPr/>
          <p:nvPr/>
        </p:nvGrpSpPr>
        <p:grpSpPr>
          <a:xfrm>
            <a:off x="99281" y="1099205"/>
            <a:ext cx="11993438" cy="532171"/>
            <a:chOff x="60960" y="2562245"/>
            <a:chExt cx="11993438" cy="5321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BB23660-4CA4-4ABF-AF4B-5D0FFBC2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" y="2562245"/>
              <a:ext cx="9708682" cy="4755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9E1F699-6907-4BA5-BCEB-027CA2A84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7017" y="2562245"/>
              <a:ext cx="2217381" cy="53217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BC0328-3E6C-4054-8296-B3564903C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10" y="1851494"/>
            <a:ext cx="9708683" cy="50065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607DADC-D49B-4A01-902D-5DA899897B56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586424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B931A1B-99C4-4F53-94C8-0F5BCF9E3DF1}"/>
              </a:ext>
            </a:extLst>
          </p:cNvPr>
          <p:cNvSpPr/>
          <p:nvPr/>
        </p:nvSpPr>
        <p:spPr>
          <a:xfrm>
            <a:off x="2461830" y="5268025"/>
            <a:ext cx="3234627" cy="1287200"/>
          </a:xfrm>
          <a:prstGeom prst="wedgeRoundRectCallout">
            <a:avLst>
              <a:gd name="adj1" fmla="val -73531"/>
              <a:gd name="adj2" fmla="val 4097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month is it now?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8C8712C-130E-446E-BC22-F87D22C46B49}"/>
              </a:ext>
            </a:extLst>
          </p:cNvPr>
          <p:cNvSpPr/>
          <p:nvPr/>
        </p:nvSpPr>
        <p:spPr>
          <a:xfrm>
            <a:off x="6724145" y="5476376"/>
            <a:ext cx="2490594" cy="870495"/>
          </a:xfrm>
          <a:prstGeom prst="wedgeRoundRectCallout">
            <a:avLst>
              <a:gd name="adj1" fmla="val 75926"/>
              <a:gd name="adj2" fmla="val 452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It’s May.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52535E-6504-4847-A7AB-B0C6C8EA6D3F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F5BBD96-CE26-4DDE-BCCD-91293FA51360}"/>
              </a:ext>
            </a:extLst>
          </p:cNvPr>
          <p:cNvGrpSpPr/>
          <p:nvPr/>
        </p:nvGrpSpPr>
        <p:grpSpPr>
          <a:xfrm>
            <a:off x="99281" y="1099205"/>
            <a:ext cx="11993438" cy="532171"/>
            <a:chOff x="60960" y="2562245"/>
            <a:chExt cx="11993438" cy="5321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6381167-A661-4ED7-A620-F760EEFCE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" y="2562245"/>
              <a:ext cx="9708682" cy="4755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228EC3C-70DB-476F-B55B-BFB179D10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7017" y="2562245"/>
              <a:ext cx="2217381" cy="53217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0B48BF-5222-4C98-B5A9-8DE059287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0544" y="1813546"/>
            <a:ext cx="4490907" cy="3215713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xmlns="" id="{E7F06940-989C-4795-B272-46CE47F2C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6835" y="2613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2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B931A1B-99C4-4F53-94C8-0F5BCF9E3DF1}"/>
              </a:ext>
            </a:extLst>
          </p:cNvPr>
          <p:cNvSpPr/>
          <p:nvPr/>
        </p:nvSpPr>
        <p:spPr>
          <a:xfrm>
            <a:off x="2461830" y="5268025"/>
            <a:ext cx="3234627" cy="1287200"/>
          </a:xfrm>
          <a:prstGeom prst="wedgeRoundRectCallout">
            <a:avLst>
              <a:gd name="adj1" fmla="val -73531"/>
              <a:gd name="adj2" fmla="val 4097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month is it now?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8C8712C-130E-446E-BC22-F87D22C46B49}"/>
              </a:ext>
            </a:extLst>
          </p:cNvPr>
          <p:cNvSpPr/>
          <p:nvPr/>
        </p:nvSpPr>
        <p:spPr>
          <a:xfrm>
            <a:off x="6495544" y="5476376"/>
            <a:ext cx="3118355" cy="870495"/>
          </a:xfrm>
          <a:prstGeom prst="wedgeRoundRectCallout">
            <a:avLst>
              <a:gd name="adj1" fmla="val 75926"/>
              <a:gd name="adj2" fmla="val 452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It’s February.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52535E-6504-4847-A7AB-B0C6C8EA6D3F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F5BBD96-CE26-4DDE-BCCD-91293FA51360}"/>
              </a:ext>
            </a:extLst>
          </p:cNvPr>
          <p:cNvGrpSpPr/>
          <p:nvPr/>
        </p:nvGrpSpPr>
        <p:grpSpPr>
          <a:xfrm>
            <a:off x="99281" y="1099205"/>
            <a:ext cx="11993438" cy="532171"/>
            <a:chOff x="60960" y="2562245"/>
            <a:chExt cx="11993438" cy="5321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6381167-A661-4ED7-A620-F760EEFCE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" y="2562245"/>
              <a:ext cx="9708682" cy="4755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228EC3C-70DB-476F-B55B-BFB179D10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7017" y="2562245"/>
              <a:ext cx="2217381" cy="53217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0B48BF-5222-4C98-B5A9-8DE059287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0544" y="1827855"/>
            <a:ext cx="4490907" cy="3187094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xmlns="" id="{52F35D17-117B-4A0C-B455-6B416BCFE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6918" y="27124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0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B931A1B-99C4-4F53-94C8-0F5BCF9E3DF1}"/>
              </a:ext>
            </a:extLst>
          </p:cNvPr>
          <p:cNvSpPr/>
          <p:nvPr/>
        </p:nvSpPr>
        <p:spPr>
          <a:xfrm>
            <a:off x="2461830" y="5268025"/>
            <a:ext cx="3234627" cy="1287200"/>
          </a:xfrm>
          <a:prstGeom prst="wedgeRoundRectCallout">
            <a:avLst>
              <a:gd name="adj1" fmla="val -73531"/>
              <a:gd name="adj2" fmla="val 4097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month is it now?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8C8712C-130E-446E-BC22-F87D22C46B49}"/>
              </a:ext>
            </a:extLst>
          </p:cNvPr>
          <p:cNvSpPr/>
          <p:nvPr/>
        </p:nvSpPr>
        <p:spPr>
          <a:xfrm>
            <a:off x="6724145" y="5476376"/>
            <a:ext cx="2490594" cy="870495"/>
          </a:xfrm>
          <a:prstGeom prst="wedgeRoundRectCallout">
            <a:avLst>
              <a:gd name="adj1" fmla="val 75926"/>
              <a:gd name="adj2" fmla="val 452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It’s April.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52535E-6504-4847-A7AB-B0C6C8EA6D3F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F5BBD96-CE26-4DDE-BCCD-91293FA51360}"/>
              </a:ext>
            </a:extLst>
          </p:cNvPr>
          <p:cNvGrpSpPr/>
          <p:nvPr/>
        </p:nvGrpSpPr>
        <p:grpSpPr>
          <a:xfrm>
            <a:off x="99281" y="1099205"/>
            <a:ext cx="11993438" cy="532171"/>
            <a:chOff x="60960" y="2562245"/>
            <a:chExt cx="11993438" cy="5321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6381167-A661-4ED7-A620-F760EEFCE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" y="2562245"/>
              <a:ext cx="9708682" cy="4755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228EC3C-70DB-476F-B55B-BFB179D10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7017" y="2562245"/>
              <a:ext cx="2217381" cy="53217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0B48BF-5222-4C98-B5A9-8DE059287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0641" y="1813546"/>
            <a:ext cx="4490713" cy="3215713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14C3AA35-504E-4843-A8C9-CF8A2FDA4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5478" y="25827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3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B931A1B-99C4-4F53-94C8-0F5BCF9E3DF1}"/>
              </a:ext>
            </a:extLst>
          </p:cNvPr>
          <p:cNvSpPr/>
          <p:nvPr/>
        </p:nvSpPr>
        <p:spPr>
          <a:xfrm>
            <a:off x="2461830" y="5268025"/>
            <a:ext cx="3234627" cy="1287200"/>
          </a:xfrm>
          <a:prstGeom prst="wedgeRoundRectCallout">
            <a:avLst>
              <a:gd name="adj1" fmla="val -73531"/>
              <a:gd name="adj2" fmla="val 4097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month is it now?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8C8712C-130E-446E-BC22-F87D22C46B49}"/>
              </a:ext>
            </a:extLst>
          </p:cNvPr>
          <p:cNvSpPr/>
          <p:nvPr/>
        </p:nvSpPr>
        <p:spPr>
          <a:xfrm>
            <a:off x="6724145" y="5476376"/>
            <a:ext cx="2490594" cy="870495"/>
          </a:xfrm>
          <a:prstGeom prst="wedgeRoundRectCallout">
            <a:avLst>
              <a:gd name="adj1" fmla="val 75926"/>
              <a:gd name="adj2" fmla="val 452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It’s June.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52535E-6504-4847-A7AB-B0C6C8EA6D3F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F5BBD96-CE26-4DDE-BCCD-91293FA51360}"/>
              </a:ext>
            </a:extLst>
          </p:cNvPr>
          <p:cNvGrpSpPr/>
          <p:nvPr/>
        </p:nvGrpSpPr>
        <p:grpSpPr>
          <a:xfrm>
            <a:off x="99281" y="1099205"/>
            <a:ext cx="11993438" cy="532171"/>
            <a:chOff x="60960" y="2562245"/>
            <a:chExt cx="11993438" cy="5321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6381167-A661-4ED7-A620-F760EEFCE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" y="2562245"/>
              <a:ext cx="9708682" cy="4755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228EC3C-70DB-476F-B55B-BFB179D10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7017" y="2562245"/>
              <a:ext cx="2217381" cy="53217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0B48BF-5222-4C98-B5A9-8DE059287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0456" y="1813546"/>
            <a:ext cx="3971082" cy="3215713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85472001-2A8D-47AC-86F9-CE79D20A1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1871" y="2206487"/>
            <a:ext cx="441634" cy="4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9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B931A1B-99C4-4F53-94C8-0F5BCF9E3DF1}"/>
              </a:ext>
            </a:extLst>
          </p:cNvPr>
          <p:cNvSpPr/>
          <p:nvPr/>
        </p:nvSpPr>
        <p:spPr>
          <a:xfrm>
            <a:off x="2461830" y="5268025"/>
            <a:ext cx="3234627" cy="1287200"/>
          </a:xfrm>
          <a:prstGeom prst="wedgeRoundRectCallout">
            <a:avLst>
              <a:gd name="adj1" fmla="val -73531"/>
              <a:gd name="adj2" fmla="val 4097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month is it now?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8C8712C-130E-446E-BC22-F87D22C46B49}"/>
              </a:ext>
            </a:extLst>
          </p:cNvPr>
          <p:cNvSpPr/>
          <p:nvPr/>
        </p:nvSpPr>
        <p:spPr>
          <a:xfrm>
            <a:off x="6495544" y="5476376"/>
            <a:ext cx="3118355" cy="870495"/>
          </a:xfrm>
          <a:prstGeom prst="wedgeRoundRectCallout">
            <a:avLst>
              <a:gd name="adj1" fmla="val 75926"/>
              <a:gd name="adj2" fmla="val 452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It’s January.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52535E-6504-4847-A7AB-B0C6C8EA6D3F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F5BBD96-CE26-4DDE-BCCD-91293FA51360}"/>
              </a:ext>
            </a:extLst>
          </p:cNvPr>
          <p:cNvGrpSpPr/>
          <p:nvPr/>
        </p:nvGrpSpPr>
        <p:grpSpPr>
          <a:xfrm>
            <a:off x="99281" y="1099205"/>
            <a:ext cx="11993438" cy="532171"/>
            <a:chOff x="60960" y="2562245"/>
            <a:chExt cx="11993438" cy="5321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6381167-A661-4ED7-A620-F760EEFCE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" y="2562245"/>
              <a:ext cx="9708682" cy="4755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228EC3C-70DB-476F-B55B-BFB179D10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7017" y="2562245"/>
              <a:ext cx="2217381" cy="53217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0B48BF-5222-4C98-B5A9-8DE059287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6993" y="1723680"/>
            <a:ext cx="3803391" cy="336902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5BD0F687-5D93-4A17-B592-E9814F81E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3257" y="21375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B931A1B-99C4-4F53-94C8-0F5BCF9E3DF1}"/>
              </a:ext>
            </a:extLst>
          </p:cNvPr>
          <p:cNvSpPr/>
          <p:nvPr/>
        </p:nvSpPr>
        <p:spPr>
          <a:xfrm>
            <a:off x="2461830" y="5268025"/>
            <a:ext cx="3234627" cy="1287200"/>
          </a:xfrm>
          <a:prstGeom prst="wedgeRoundRectCallout">
            <a:avLst>
              <a:gd name="adj1" fmla="val -73531"/>
              <a:gd name="adj2" fmla="val 4097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month is it now?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8C8712C-130E-446E-BC22-F87D22C46B49}"/>
              </a:ext>
            </a:extLst>
          </p:cNvPr>
          <p:cNvSpPr/>
          <p:nvPr/>
        </p:nvSpPr>
        <p:spPr>
          <a:xfrm>
            <a:off x="6591300" y="5476376"/>
            <a:ext cx="2623439" cy="870495"/>
          </a:xfrm>
          <a:prstGeom prst="wedgeRoundRectCallout">
            <a:avLst>
              <a:gd name="adj1" fmla="val 75926"/>
              <a:gd name="adj2" fmla="val 452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It’s March.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52535E-6504-4847-A7AB-B0C6C8EA6D3F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F5BBD96-CE26-4DDE-BCCD-91293FA51360}"/>
              </a:ext>
            </a:extLst>
          </p:cNvPr>
          <p:cNvGrpSpPr/>
          <p:nvPr/>
        </p:nvGrpSpPr>
        <p:grpSpPr>
          <a:xfrm>
            <a:off x="99281" y="1099205"/>
            <a:ext cx="11993438" cy="532171"/>
            <a:chOff x="60960" y="2562245"/>
            <a:chExt cx="11993438" cy="5321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6381167-A661-4ED7-A620-F760EEFCE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" y="2562245"/>
              <a:ext cx="9708682" cy="4755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228EC3C-70DB-476F-B55B-BFB179D10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7017" y="2562245"/>
              <a:ext cx="2217381" cy="53217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0B48BF-5222-4C98-B5A9-8DE059287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3667" y="1976661"/>
            <a:ext cx="4184665" cy="2938611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xmlns="" id="{227601DE-EC9C-4A56-8736-CAED349BD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1300" y="22417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7F4BE4-D70C-F09C-8EE0-0E9058FFBE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F04309D-0C99-9693-754B-F2A787EC621D}"/>
              </a:ext>
            </a:extLst>
          </p:cNvPr>
          <p:cNvGrpSpPr/>
          <p:nvPr/>
        </p:nvGrpSpPr>
        <p:grpSpPr>
          <a:xfrm>
            <a:off x="165858" y="822622"/>
            <a:ext cx="4009639" cy="830997"/>
            <a:chOff x="165858" y="822622"/>
            <a:chExt cx="4009639" cy="83099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CC21739-9EDC-1C46-8DA7-5BFBE18005C0}"/>
                </a:ext>
              </a:extLst>
            </p:cNvPr>
            <p:cNvSpPr/>
            <p:nvPr/>
          </p:nvSpPr>
          <p:spPr>
            <a:xfrm>
              <a:off x="165858" y="847607"/>
              <a:ext cx="4009639" cy="752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8FFB9F2-E9C0-7AA4-CA79-6B3A7F72B4BF}"/>
                </a:ext>
              </a:extLst>
            </p:cNvPr>
            <p:cNvSpPr/>
            <p:nvPr/>
          </p:nvSpPr>
          <p:spPr>
            <a:xfrm>
              <a:off x="184468" y="822622"/>
              <a:ext cx="399102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Today’s lesson:</a:t>
              </a:r>
              <a:endPara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FF6B83F-0F03-E8A1-BC95-8007DC79F447}"/>
              </a:ext>
            </a:extLst>
          </p:cNvPr>
          <p:cNvSpPr/>
          <p:nvPr/>
        </p:nvSpPr>
        <p:spPr>
          <a:xfrm>
            <a:off x="4513069" y="1515965"/>
            <a:ext cx="32897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Vocabulary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E5DFF5-9C6B-47F5-80BD-88F3FA64B92B}"/>
              </a:ext>
            </a:extLst>
          </p:cNvPr>
          <p:cNvSpPr txBox="1"/>
          <p:nvPr/>
        </p:nvSpPr>
        <p:spPr>
          <a:xfrm>
            <a:off x="8572499" y="639882"/>
            <a:ext cx="3619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D71FEA3-1C59-44FE-91A4-E587F817A5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7874" y="2030935"/>
            <a:ext cx="2670187" cy="23956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D9B9974-D08C-4449-8AE4-9DBD58EB6D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25647" y="2325226"/>
            <a:ext cx="2635249" cy="18766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93839C0-E479-4818-9BEB-BE4FA73F0B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0041" y="2325226"/>
            <a:ext cx="2610295" cy="1831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FDB8376-D304-439C-8EEE-F9F8FB6304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3613" y="4718385"/>
            <a:ext cx="2625268" cy="18965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AFC28A-8920-4CA6-9D2E-BE0D0AE509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5647" y="4557125"/>
            <a:ext cx="2837077" cy="20578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D02EC70-C132-4113-90D9-6207FB36C3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04871" y="4557125"/>
            <a:ext cx="2515465" cy="2026348"/>
          </a:xfrm>
          <a:prstGeom prst="rect">
            <a:avLst/>
          </a:prstGeom>
        </p:spPr>
      </p:pic>
      <p:pic>
        <p:nvPicPr>
          <p:cNvPr id="29" name="April">
            <a:hlinkClick r:id="" action="ppaction://media"/>
            <a:extLst>
              <a:ext uri="{FF2B5EF4-FFF2-40B4-BE49-F238E27FC236}">
                <a16:creationId xmlns:a16="http://schemas.microsoft.com/office/drawing/2014/main" xmlns="" id="{02D696C7-56A4-43EE-8C56-3D33FF601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00472" y="5965371"/>
            <a:ext cx="406400" cy="406400"/>
          </a:xfrm>
          <a:prstGeom prst="rect">
            <a:avLst/>
          </a:prstGeom>
        </p:spPr>
      </p:pic>
      <p:pic>
        <p:nvPicPr>
          <p:cNvPr id="30" name="February">
            <a:hlinkClick r:id="" action="ppaction://media"/>
            <a:extLst>
              <a:ext uri="{FF2B5EF4-FFF2-40B4-BE49-F238E27FC236}">
                <a16:creationId xmlns:a16="http://schemas.microsoft.com/office/drawing/2014/main" xmlns="" id="{A0879181-261D-4126-9673-F157E7A28E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439361" y="-491930"/>
            <a:ext cx="406400" cy="406400"/>
          </a:xfrm>
          <a:prstGeom prst="rect">
            <a:avLst/>
          </a:prstGeom>
        </p:spPr>
      </p:pic>
      <p:pic>
        <p:nvPicPr>
          <p:cNvPr id="31" name="January">
            <a:hlinkClick r:id="" action="ppaction://media"/>
            <a:extLst>
              <a:ext uri="{FF2B5EF4-FFF2-40B4-BE49-F238E27FC236}">
                <a16:creationId xmlns:a16="http://schemas.microsoft.com/office/drawing/2014/main" xmlns="" id="{114AB636-9BD7-4B11-8DFD-696FAC85C8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22333" y="3565243"/>
            <a:ext cx="406400" cy="406400"/>
          </a:xfrm>
          <a:prstGeom prst="rect">
            <a:avLst/>
          </a:prstGeom>
        </p:spPr>
      </p:pic>
      <p:pic>
        <p:nvPicPr>
          <p:cNvPr id="32" name="June">
            <a:hlinkClick r:id="" action="ppaction://media"/>
            <a:extLst>
              <a:ext uri="{FF2B5EF4-FFF2-40B4-BE49-F238E27FC236}">
                <a16:creationId xmlns:a16="http://schemas.microsoft.com/office/drawing/2014/main" xmlns="" id="{3B2EF2DF-E104-4AA8-B9B0-ECCCB29497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9268" y="6168571"/>
            <a:ext cx="406400" cy="406400"/>
          </a:xfrm>
          <a:prstGeom prst="rect">
            <a:avLst/>
          </a:prstGeom>
        </p:spPr>
      </p:pic>
      <p:pic>
        <p:nvPicPr>
          <p:cNvPr id="33" name="March">
            <a:hlinkClick r:id="" action="ppaction://media"/>
            <a:extLst>
              <a:ext uri="{FF2B5EF4-FFF2-40B4-BE49-F238E27FC236}">
                <a16:creationId xmlns:a16="http://schemas.microsoft.com/office/drawing/2014/main" xmlns="" id="{0A405007-9E3A-4F64-8170-1386DC71933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7582" y="3795443"/>
            <a:ext cx="406400" cy="406400"/>
          </a:xfrm>
          <a:prstGeom prst="rect">
            <a:avLst/>
          </a:prstGeom>
        </p:spPr>
      </p:pic>
      <p:pic>
        <p:nvPicPr>
          <p:cNvPr id="34" name="May">
            <a:hlinkClick r:id="" action="ppaction://media"/>
            <a:extLst>
              <a:ext uri="{FF2B5EF4-FFF2-40B4-BE49-F238E27FC236}">
                <a16:creationId xmlns:a16="http://schemas.microsoft.com/office/drawing/2014/main" xmlns="" id="{BDC44E78-565A-4F4D-8873-7989A430A63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344185" y="7108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568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5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3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1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72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7F4BE4-D70C-F09C-8EE0-0E9058FFB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F04309D-0C99-9693-754B-F2A787EC621D}"/>
              </a:ext>
            </a:extLst>
          </p:cNvPr>
          <p:cNvGrpSpPr/>
          <p:nvPr/>
        </p:nvGrpSpPr>
        <p:grpSpPr>
          <a:xfrm>
            <a:off x="165858" y="822622"/>
            <a:ext cx="4009639" cy="830997"/>
            <a:chOff x="165858" y="822622"/>
            <a:chExt cx="4009639" cy="83099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CC21739-9EDC-1C46-8DA7-5BFBE18005C0}"/>
                </a:ext>
              </a:extLst>
            </p:cNvPr>
            <p:cNvSpPr/>
            <p:nvPr/>
          </p:nvSpPr>
          <p:spPr>
            <a:xfrm>
              <a:off x="165858" y="847607"/>
              <a:ext cx="4009639" cy="752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8FFB9F2-E9C0-7AA4-CA79-6B3A7F72B4BF}"/>
                </a:ext>
              </a:extLst>
            </p:cNvPr>
            <p:cNvSpPr/>
            <p:nvPr/>
          </p:nvSpPr>
          <p:spPr>
            <a:xfrm>
              <a:off x="184468" y="822622"/>
              <a:ext cx="399102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Today’s lesson:</a:t>
              </a:r>
              <a:endPara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FF6B83F-0F03-E8A1-BC95-8007DC79F447}"/>
              </a:ext>
            </a:extLst>
          </p:cNvPr>
          <p:cNvSpPr/>
          <p:nvPr/>
        </p:nvSpPr>
        <p:spPr>
          <a:xfrm>
            <a:off x="4451137" y="904233"/>
            <a:ext cx="32897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2B2483-0492-48AC-A5DC-AD3513A5C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9" y="1628996"/>
            <a:ext cx="11295440" cy="5229004"/>
          </a:xfrm>
          <a:prstGeom prst="rect">
            <a:avLst/>
          </a:prstGeom>
        </p:spPr>
      </p:pic>
      <p:pic>
        <p:nvPicPr>
          <p:cNvPr id="8" name="A">
            <a:hlinkClick r:id="" action="ppaction://media"/>
            <a:extLst>
              <a:ext uri="{FF2B5EF4-FFF2-40B4-BE49-F238E27FC236}">
                <a16:creationId xmlns:a16="http://schemas.microsoft.com/office/drawing/2014/main" xmlns="" id="{ADFF2391-0602-4785-860B-7F80DBC6C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76333" y="3279502"/>
            <a:ext cx="533226" cy="533226"/>
          </a:xfrm>
          <a:prstGeom prst="rect">
            <a:avLst/>
          </a:prstGeom>
        </p:spPr>
      </p:pic>
      <p:pic>
        <p:nvPicPr>
          <p:cNvPr id="9" name="B">
            <a:hlinkClick r:id="" action="ppaction://media"/>
            <a:extLst>
              <a:ext uri="{FF2B5EF4-FFF2-40B4-BE49-F238E27FC236}">
                <a16:creationId xmlns:a16="http://schemas.microsoft.com/office/drawing/2014/main" xmlns="" id="{3D9ACC69-E524-4299-8447-6A07A40759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55034" y="5543268"/>
            <a:ext cx="517633" cy="5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3E0B703-0FE6-4890-83BB-B7D565602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1FD3343-86FB-489E-B950-78C3CFE2B292}"/>
              </a:ext>
            </a:extLst>
          </p:cNvPr>
          <p:cNvSpPr txBox="1"/>
          <p:nvPr/>
        </p:nvSpPr>
        <p:spPr>
          <a:xfrm>
            <a:off x="0" y="716291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DE0B85-3DEB-4849-AC3F-7024C3EF8558}"/>
              </a:ext>
            </a:extLst>
          </p:cNvPr>
          <p:cNvSpPr txBox="1"/>
          <p:nvPr/>
        </p:nvSpPr>
        <p:spPr>
          <a:xfrm>
            <a:off x="3666415" y="937173"/>
            <a:ext cx="485916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 and answer.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2D1D88B-A351-4A66-9DB9-A54D8FB4A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242" y="1855259"/>
            <a:ext cx="6108527" cy="3147481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5710E1BA-62BE-4AA0-8661-832073B14EA1}"/>
              </a:ext>
            </a:extLst>
          </p:cNvPr>
          <p:cNvSpPr/>
          <p:nvPr/>
        </p:nvSpPr>
        <p:spPr>
          <a:xfrm>
            <a:off x="6911629" y="5236941"/>
            <a:ext cx="3550442" cy="1252547"/>
          </a:xfrm>
          <a:prstGeom prst="wedgeRoundRectCallout">
            <a:avLst>
              <a:gd name="adj1" fmla="val 69400"/>
              <a:gd name="adj2" fmla="val 39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They’re taking notes.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8CBC8402-F0CA-4C6B-BF19-B210CA600DDE}"/>
              </a:ext>
            </a:extLst>
          </p:cNvPr>
          <p:cNvSpPr/>
          <p:nvPr/>
        </p:nvSpPr>
        <p:spPr>
          <a:xfrm>
            <a:off x="2747414" y="5236942"/>
            <a:ext cx="3212051" cy="1252547"/>
          </a:xfrm>
          <a:prstGeom prst="wedgeRoundRectCallout">
            <a:avLst>
              <a:gd name="adj1" fmla="val -69212"/>
              <a:gd name="adj2" fmla="val 4651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35902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2F953A2-0727-7517-F087-98DF993A39BD}"/>
              </a:ext>
            </a:extLst>
          </p:cNvPr>
          <p:cNvSpPr/>
          <p:nvPr/>
        </p:nvSpPr>
        <p:spPr>
          <a:xfrm>
            <a:off x="4100485" y="93946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Homework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307FCD-549E-F12B-AA40-8C267261C5D9}"/>
              </a:ext>
            </a:extLst>
          </p:cNvPr>
          <p:cNvSpPr/>
          <p:nvPr/>
        </p:nvSpPr>
        <p:spPr>
          <a:xfrm>
            <a:off x="745515" y="1876346"/>
            <a:ext cx="10333965" cy="4339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</a:rPr>
              <a:t>Practise</a:t>
            </a:r>
            <a:r>
              <a:rPr lang="en-US" sz="3600" dirty="0">
                <a:solidFill>
                  <a:srgbClr val="0070C0"/>
                </a:solidFill>
              </a:rPr>
              <a:t> the vocabularies and structure; and make sentences using them.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Prepare the next lesson (page 63 Pupil’s Book).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Activity Book page 60.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</a:rPr>
              <a:t>Tiếng</a:t>
            </a:r>
            <a:r>
              <a:rPr lang="en-US" sz="3600" b="1" dirty="0">
                <a:solidFill>
                  <a:srgbClr val="0070C0"/>
                </a:solidFill>
              </a:rPr>
              <a:t> Anh 4 Extra and Friends notebook</a:t>
            </a:r>
            <a:r>
              <a:rPr lang="en-US" sz="3600" dirty="0">
                <a:solidFill>
                  <a:srgbClr val="0070C0"/>
                </a:solidFill>
              </a:rPr>
              <a:t> (page 34) - </a:t>
            </a:r>
            <a:r>
              <a:rPr lang="en-US" sz="3600" i="1" dirty="0">
                <a:solidFill>
                  <a:srgbClr val="0070C0"/>
                </a:solidFill>
              </a:rPr>
              <a:t>recommended</a:t>
            </a:r>
          </a:p>
        </p:txBody>
      </p:sp>
    </p:spTree>
    <p:extLst>
      <p:ext uri="{BB962C8B-B14F-4D97-AF65-F5344CB8AC3E}">
        <p14:creationId xmlns:p14="http://schemas.microsoft.com/office/powerpoint/2010/main" val="41222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DD536B-A9BC-F78C-65CC-5A0AF2A76150}"/>
              </a:ext>
            </a:extLst>
          </p:cNvPr>
          <p:cNvGrpSpPr/>
          <p:nvPr/>
        </p:nvGrpSpPr>
        <p:grpSpPr>
          <a:xfrm>
            <a:off x="2632668" y="1295845"/>
            <a:ext cx="6685546" cy="4662828"/>
            <a:chOff x="2632668" y="1295845"/>
            <a:chExt cx="6685546" cy="4662828"/>
          </a:xfrm>
        </p:grpSpPr>
        <p:pic>
          <p:nvPicPr>
            <p:cNvPr id="3" name="Picture 2" descr="happy cute little kids boy and girl study with teacher.illustrations of  cheerful children's school life. 13275755 Vector Art at Vecteezy">
              <a:extLst>
                <a:ext uri="{FF2B5EF4-FFF2-40B4-BE49-F238E27FC236}">
                  <a16:creationId xmlns:a16="http://schemas.microsoft.com/office/drawing/2014/main" xmlns="" id="{5389F578-7A0A-87AC-C8B1-5E831BD5B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668" y="1295845"/>
              <a:ext cx="6685546" cy="4662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CA5C6D3-B1B2-0F80-2CB1-76BC311CF8A8}"/>
                </a:ext>
              </a:extLst>
            </p:cNvPr>
            <p:cNvSpPr/>
            <p:nvPr/>
          </p:nvSpPr>
          <p:spPr>
            <a:xfrm>
              <a:off x="5156664" y="2123273"/>
              <a:ext cx="30040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Goodbye</a:t>
              </a:r>
              <a:r>
                <a:rPr lang="en-US" sz="5400" b="1" cap="none" spc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2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A45710-05D6-4B52-A9E4-156E65642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3C9077-C832-4BDD-A8A1-DBC1B407072A}"/>
              </a:ext>
            </a:extLst>
          </p:cNvPr>
          <p:cNvSpPr txBox="1"/>
          <p:nvPr/>
        </p:nvSpPr>
        <p:spPr>
          <a:xfrm>
            <a:off x="3666415" y="937173"/>
            <a:ext cx="485916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 and answer.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D183CF1B-463D-48D8-95F7-4F59C56211E5}"/>
              </a:ext>
            </a:extLst>
          </p:cNvPr>
          <p:cNvSpPr/>
          <p:nvPr/>
        </p:nvSpPr>
        <p:spPr>
          <a:xfrm>
            <a:off x="6478621" y="5236941"/>
            <a:ext cx="3983450" cy="1252547"/>
          </a:xfrm>
          <a:prstGeom prst="wedgeRoundRectCallout">
            <a:avLst>
              <a:gd name="adj1" fmla="val 69400"/>
              <a:gd name="adj2" fmla="val 39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They’re listening to the teacher.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E27A608A-337D-48C7-9B84-FB5A00EC1D92}"/>
              </a:ext>
            </a:extLst>
          </p:cNvPr>
          <p:cNvSpPr/>
          <p:nvPr/>
        </p:nvSpPr>
        <p:spPr>
          <a:xfrm>
            <a:off x="2747414" y="5236942"/>
            <a:ext cx="3212051" cy="1252547"/>
          </a:xfrm>
          <a:prstGeom prst="wedgeRoundRectCallout">
            <a:avLst>
              <a:gd name="adj1" fmla="val -69212"/>
              <a:gd name="adj2" fmla="val 4651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are they doing?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C95F4A4-F4C4-4310-A8AF-A7F8584BF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576" y="1823353"/>
            <a:ext cx="7090846" cy="30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8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A45710-05D6-4B52-A9E4-156E65642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3C9077-C832-4BDD-A8A1-DBC1B407072A}"/>
              </a:ext>
            </a:extLst>
          </p:cNvPr>
          <p:cNvSpPr txBox="1"/>
          <p:nvPr/>
        </p:nvSpPr>
        <p:spPr>
          <a:xfrm>
            <a:off x="3666415" y="937173"/>
            <a:ext cx="485916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 and answer.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30A00719-B167-4E9C-A565-BA76F840CAC1}"/>
              </a:ext>
            </a:extLst>
          </p:cNvPr>
          <p:cNvSpPr/>
          <p:nvPr/>
        </p:nvSpPr>
        <p:spPr>
          <a:xfrm>
            <a:off x="6478621" y="5236941"/>
            <a:ext cx="3983450" cy="1252547"/>
          </a:xfrm>
          <a:prstGeom prst="wedgeRoundRectCallout">
            <a:avLst>
              <a:gd name="adj1" fmla="val 69400"/>
              <a:gd name="adj2" fmla="val 39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They’re playing ball games.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9EB6A16F-A6E5-4DB5-8D4C-992564BCEC7A}"/>
              </a:ext>
            </a:extLst>
          </p:cNvPr>
          <p:cNvSpPr/>
          <p:nvPr/>
        </p:nvSpPr>
        <p:spPr>
          <a:xfrm>
            <a:off x="2747414" y="5236942"/>
            <a:ext cx="3212051" cy="1252547"/>
          </a:xfrm>
          <a:prstGeom prst="wedgeRoundRectCallout">
            <a:avLst>
              <a:gd name="adj1" fmla="val -69212"/>
              <a:gd name="adj2" fmla="val 4651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are they doing?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7C77703-3DAA-4E58-99DA-5EB66A31A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1016" y="1839817"/>
            <a:ext cx="4789968" cy="31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7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A45710-05D6-4B52-A9E4-156E65642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3C9077-C832-4BDD-A8A1-DBC1B407072A}"/>
              </a:ext>
            </a:extLst>
          </p:cNvPr>
          <p:cNvSpPr txBox="1"/>
          <p:nvPr/>
        </p:nvSpPr>
        <p:spPr>
          <a:xfrm>
            <a:off x="3666415" y="937173"/>
            <a:ext cx="485916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 and answer.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30A00719-B167-4E9C-A565-BA76F840CAC1}"/>
              </a:ext>
            </a:extLst>
          </p:cNvPr>
          <p:cNvSpPr/>
          <p:nvPr/>
        </p:nvSpPr>
        <p:spPr>
          <a:xfrm>
            <a:off x="6478621" y="5236941"/>
            <a:ext cx="3983450" cy="1252547"/>
          </a:xfrm>
          <a:prstGeom prst="wedgeRoundRectCallout">
            <a:avLst>
              <a:gd name="adj1" fmla="val 69400"/>
              <a:gd name="adj2" fmla="val 39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They’re working in groups.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9EB6A16F-A6E5-4DB5-8D4C-992564BCEC7A}"/>
              </a:ext>
            </a:extLst>
          </p:cNvPr>
          <p:cNvSpPr/>
          <p:nvPr/>
        </p:nvSpPr>
        <p:spPr>
          <a:xfrm>
            <a:off x="2747414" y="5236942"/>
            <a:ext cx="3212051" cy="1252547"/>
          </a:xfrm>
          <a:prstGeom prst="wedgeRoundRectCallout">
            <a:avLst>
              <a:gd name="adj1" fmla="val -69212"/>
              <a:gd name="adj2" fmla="val 4651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003EB2-484A-4506-8ACD-0DCBA842F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209" y="1771811"/>
            <a:ext cx="6109582" cy="33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A45710-05D6-4B52-A9E4-156E65642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3C9077-C832-4BDD-A8A1-DBC1B407072A}"/>
              </a:ext>
            </a:extLst>
          </p:cNvPr>
          <p:cNvSpPr txBox="1"/>
          <p:nvPr/>
        </p:nvSpPr>
        <p:spPr>
          <a:xfrm>
            <a:off x="3666415" y="937173"/>
            <a:ext cx="485916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 and answer.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30A00719-B167-4E9C-A565-BA76F840CAC1}"/>
              </a:ext>
            </a:extLst>
          </p:cNvPr>
          <p:cNvSpPr/>
          <p:nvPr/>
        </p:nvSpPr>
        <p:spPr>
          <a:xfrm>
            <a:off x="6478621" y="5236941"/>
            <a:ext cx="3983450" cy="1252547"/>
          </a:xfrm>
          <a:prstGeom prst="wedgeRoundRectCallout">
            <a:avLst>
              <a:gd name="adj1" fmla="val 69400"/>
              <a:gd name="adj2" fmla="val 39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They’re going roller skating.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9EB6A16F-A6E5-4DB5-8D4C-992564BCEC7A}"/>
              </a:ext>
            </a:extLst>
          </p:cNvPr>
          <p:cNvSpPr/>
          <p:nvPr/>
        </p:nvSpPr>
        <p:spPr>
          <a:xfrm>
            <a:off x="2747414" y="5236942"/>
            <a:ext cx="3212051" cy="1252547"/>
          </a:xfrm>
          <a:prstGeom prst="wedgeRoundRectCallout">
            <a:avLst>
              <a:gd name="adj1" fmla="val -69212"/>
              <a:gd name="adj2" fmla="val 4651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are they doing?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341361D-B069-4F08-8DD9-30C707ED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2"/>
          <a:stretch/>
        </p:blipFill>
        <p:spPr bwMode="auto">
          <a:xfrm>
            <a:off x="3170257" y="1733941"/>
            <a:ext cx="5851483" cy="33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2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A45710-05D6-4B52-A9E4-156E65642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3C9077-C832-4BDD-A8A1-DBC1B407072A}"/>
              </a:ext>
            </a:extLst>
          </p:cNvPr>
          <p:cNvSpPr txBox="1"/>
          <p:nvPr/>
        </p:nvSpPr>
        <p:spPr>
          <a:xfrm>
            <a:off x="3666415" y="937173"/>
            <a:ext cx="485916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 and answer.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DC98E741-843B-4E24-95BE-632F1C81DF67}"/>
              </a:ext>
            </a:extLst>
          </p:cNvPr>
          <p:cNvSpPr/>
          <p:nvPr/>
        </p:nvSpPr>
        <p:spPr>
          <a:xfrm>
            <a:off x="6478621" y="5236941"/>
            <a:ext cx="3983450" cy="1252547"/>
          </a:xfrm>
          <a:prstGeom prst="wedgeRoundRectCallout">
            <a:avLst>
              <a:gd name="adj1" fmla="val 69400"/>
              <a:gd name="adj2" fmla="val 39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They’re </a:t>
            </a:r>
            <a:r>
              <a:rPr lang="en-US" sz="4000" dirty="0" err="1">
                <a:solidFill>
                  <a:srgbClr val="0070C0"/>
                </a:solidFill>
              </a:rPr>
              <a:t>practising</a:t>
            </a:r>
            <a:r>
              <a:rPr lang="en-US" sz="4000" dirty="0">
                <a:solidFill>
                  <a:srgbClr val="0070C0"/>
                </a:solidFill>
              </a:rPr>
              <a:t> English.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74F1FB4C-6FDA-4DD9-9119-231DD4DA5196}"/>
              </a:ext>
            </a:extLst>
          </p:cNvPr>
          <p:cNvSpPr/>
          <p:nvPr/>
        </p:nvSpPr>
        <p:spPr>
          <a:xfrm>
            <a:off x="2747414" y="5236942"/>
            <a:ext cx="3212051" cy="1252547"/>
          </a:xfrm>
          <a:prstGeom prst="wedgeRoundRectCallout">
            <a:avLst>
              <a:gd name="adj1" fmla="val -69212"/>
              <a:gd name="adj2" fmla="val 4651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What are they doing?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297AB70-7F0D-430D-BB4F-76AE7037D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754" y="1803423"/>
            <a:ext cx="7840492" cy="32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6851</TotalTime>
  <Words>437</Words>
  <Application>Microsoft Office PowerPoint</Application>
  <PresentationFormat>Widescreen</PresentationFormat>
  <Paragraphs>126</Paragraphs>
  <Slides>41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account</cp:lastModifiedBy>
  <cp:revision>118</cp:revision>
  <dcterms:created xsi:type="dcterms:W3CDTF">2020-12-10T09:47:37Z</dcterms:created>
  <dcterms:modified xsi:type="dcterms:W3CDTF">2026-01-07T08:31:06Z</dcterms:modified>
</cp:coreProperties>
</file>