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  <p:sldMasterId id="2147483660" r:id="rId2"/>
    <p:sldMasterId id="2147483684" r:id="rId3"/>
    <p:sldMasterId id="2147483708" r:id="rId4"/>
    <p:sldMasterId id="2147483720" r:id="rId5"/>
  </p:sldMasterIdLst>
  <p:notesMasterIdLst>
    <p:notesMasterId r:id="rId18"/>
  </p:notesMasterIdLst>
  <p:sldIdLst>
    <p:sldId id="256" r:id="rId6"/>
    <p:sldId id="359" r:id="rId7"/>
    <p:sldId id="258" r:id="rId8"/>
    <p:sldId id="260" r:id="rId9"/>
    <p:sldId id="262" r:id="rId10"/>
    <p:sldId id="278" r:id="rId11"/>
    <p:sldId id="352" r:id="rId12"/>
    <p:sldId id="353" r:id="rId13"/>
    <p:sldId id="354" r:id="rId14"/>
    <p:sldId id="355" r:id="rId15"/>
    <p:sldId id="357" r:id="rId16"/>
    <p:sldId id="358" r:id="rId17"/>
  </p:sldIdLst>
  <p:sldSz cx="12192000" cy="6858000"/>
  <p:notesSz cx="6858000" cy="9144000"/>
  <p:embeddedFontLst>
    <p:embeddedFont>
      <p:font typeface="Cambria Math" panose="02040503050406030204" pitchFamily="18" charset="0"/>
      <p:regular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9" roundtripDataSignature="AMtx7miaBWwIcrU9n4N1e5s1b0zNy0su1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AF7"/>
    <a:srgbClr val="F5EC91"/>
    <a:srgbClr val="F7F5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0" autoAdjust="0"/>
    <p:restoredTop sz="94660"/>
  </p:normalViewPr>
  <p:slideViewPr>
    <p:cSldViewPr snapToGrid="0">
      <p:cViewPr varScale="1">
        <p:scale>
          <a:sx n="60" d="100"/>
          <a:sy n="60" d="100"/>
        </p:scale>
        <p:origin x="89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9" Type="http://customschemas.google.com/relationships/presentationmetadata" Target="metadata"/><Relationship Id="rId3" Type="http://schemas.openxmlformats.org/officeDocument/2006/relationships/slideMaster" Target="slideMasters/slideMaster3.xml"/><Relationship Id="rId42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40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font" Target="fonts/font1.fntdata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82977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1" name="Google Shape;16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778332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367842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32140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732378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685224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kì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63158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kì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97063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kì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06928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kì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1717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2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2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2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p2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7" name="Google Shape;13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2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4" name="Google Shape;14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160"/>
            </a:lvl1pPr>
            <a:lvl2pPr lvl="1" algn="ctr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800"/>
            </a:lvl2pPr>
            <a:lvl3pPr lvl="2" algn="ctr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620"/>
            </a:lvl3pPr>
            <a:lvl4pPr lvl="3" algn="ctr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440"/>
            </a:lvl4pPr>
            <a:lvl5pPr lvl="4" algn="ctr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440"/>
            </a:lvl5pPr>
            <a:lvl6pPr lvl="5" algn="ctr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440"/>
            </a:lvl6pPr>
            <a:lvl7pPr lvl="6" algn="ctr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440"/>
            </a:lvl7pPr>
            <a:lvl8pPr lvl="7" algn="ctr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440"/>
            </a:lvl8pPr>
            <a:lvl9pPr lvl="8" algn="ctr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440"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446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11480" lvl="0" indent="-30861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822960" lvl="1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234440" lvl="2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645920" lvl="3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057400" lvl="4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468880" lvl="5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880360" lvl="6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291840" lvl="7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703320" lvl="8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33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11480" lvl="0" indent="-20574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160">
                <a:solidFill>
                  <a:srgbClr val="888888"/>
                </a:solidFill>
              </a:defRPr>
            </a:lvl1pPr>
            <a:lvl2pPr marL="822960" lvl="1" indent="-2057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800">
                <a:solidFill>
                  <a:srgbClr val="888888"/>
                </a:solidFill>
              </a:defRPr>
            </a:lvl2pPr>
            <a:lvl3pPr marL="1234440" lvl="2" indent="-2057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620">
                <a:solidFill>
                  <a:srgbClr val="888888"/>
                </a:solidFill>
              </a:defRPr>
            </a:lvl3pPr>
            <a:lvl4pPr marL="1645920" lvl="3" indent="-2057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440">
                <a:solidFill>
                  <a:srgbClr val="888888"/>
                </a:solidFill>
              </a:defRPr>
            </a:lvl4pPr>
            <a:lvl5pPr marL="2057400" lvl="4" indent="-2057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440">
                <a:solidFill>
                  <a:srgbClr val="888888"/>
                </a:solidFill>
              </a:defRPr>
            </a:lvl5pPr>
            <a:lvl6pPr marL="2468880" lvl="5" indent="-2057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440">
                <a:solidFill>
                  <a:srgbClr val="888888"/>
                </a:solidFill>
              </a:defRPr>
            </a:lvl6pPr>
            <a:lvl7pPr marL="2880360" lvl="6" indent="-2057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440">
                <a:solidFill>
                  <a:srgbClr val="888888"/>
                </a:solidFill>
              </a:defRPr>
            </a:lvl7pPr>
            <a:lvl8pPr marL="3291840" lvl="7" indent="-2057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440">
                <a:solidFill>
                  <a:srgbClr val="888888"/>
                </a:solidFill>
              </a:defRPr>
            </a:lvl8pPr>
            <a:lvl9pPr marL="3703320" lvl="8" indent="-2057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44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20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11480" lvl="0" indent="-30861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822960" lvl="1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234440" lvl="2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645920" lvl="3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057400" lvl="4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468880" lvl="5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880360" lvl="6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291840" lvl="7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703320" lvl="8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11480" lvl="0" indent="-30861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822960" lvl="1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234440" lvl="2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645920" lvl="3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057400" lvl="4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468880" lvl="5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880360" lvl="6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291840" lvl="7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703320" lvl="8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140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11480" lvl="0" indent="-20574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160" b="1"/>
            </a:lvl1pPr>
            <a:lvl2pPr marL="822960" lvl="1" indent="-2057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800" b="1"/>
            </a:lvl2pPr>
            <a:lvl3pPr marL="1234440" lvl="2" indent="-2057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620" b="1"/>
            </a:lvl3pPr>
            <a:lvl4pPr marL="1645920" lvl="3" indent="-2057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440" b="1"/>
            </a:lvl4pPr>
            <a:lvl5pPr marL="2057400" lvl="4" indent="-2057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440" b="1"/>
            </a:lvl5pPr>
            <a:lvl6pPr marL="2468880" lvl="5" indent="-2057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440" b="1"/>
            </a:lvl6pPr>
            <a:lvl7pPr marL="2880360" lvl="6" indent="-2057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440" b="1"/>
            </a:lvl7pPr>
            <a:lvl8pPr marL="3291840" lvl="7" indent="-2057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440" b="1"/>
            </a:lvl8pPr>
            <a:lvl9pPr marL="3703320" lvl="8" indent="-2057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440" b="1"/>
            </a:lvl9pPr>
          </a:lstStyle>
          <a:p>
            <a:endParaRPr/>
          </a:p>
        </p:txBody>
      </p:sp>
      <p:sp>
        <p:nvSpPr>
          <p:cNvPr id="118" name="Google Shape;118;p21"/>
          <p:cNvSpPr txBox="1">
            <a:spLocks noGrp="1"/>
          </p:cNvSpPr>
          <p:nvPr>
            <p:ph type="body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11480" lvl="0" indent="-30861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822960" lvl="1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234440" lvl="2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645920" lvl="3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057400" lvl="4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468880" lvl="5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880360" lvl="6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291840" lvl="7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703320" lvl="8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2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11480" lvl="0" indent="-20574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160" b="1"/>
            </a:lvl1pPr>
            <a:lvl2pPr marL="822960" lvl="1" indent="-2057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800" b="1"/>
            </a:lvl2pPr>
            <a:lvl3pPr marL="1234440" lvl="2" indent="-2057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620" b="1"/>
            </a:lvl3pPr>
            <a:lvl4pPr marL="1645920" lvl="3" indent="-2057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440" b="1"/>
            </a:lvl4pPr>
            <a:lvl5pPr marL="2057400" lvl="4" indent="-2057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440" b="1"/>
            </a:lvl5pPr>
            <a:lvl6pPr marL="2468880" lvl="5" indent="-2057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440" b="1"/>
            </a:lvl6pPr>
            <a:lvl7pPr marL="2880360" lvl="6" indent="-2057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440" b="1"/>
            </a:lvl7pPr>
            <a:lvl8pPr marL="3291840" lvl="7" indent="-2057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440" b="1"/>
            </a:lvl8pPr>
            <a:lvl9pPr marL="3703320" lvl="8" indent="-2057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440" b="1"/>
            </a:lvl9pPr>
          </a:lstStyle>
          <a:p>
            <a:endParaRPr/>
          </a:p>
        </p:txBody>
      </p:sp>
      <p:sp>
        <p:nvSpPr>
          <p:cNvPr id="120" name="Google Shape;120;p21"/>
          <p:cNvSpPr txBox="1">
            <a:spLocks noGrp="1"/>
          </p:cNvSpPr>
          <p:nvPr>
            <p:ph type="body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11480" lvl="0" indent="-30861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822960" lvl="1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234440" lvl="2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645920" lvl="3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057400" lvl="4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468880" lvl="5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880360" lvl="6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291840" lvl="7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703320" lvl="8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79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95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14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88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4"/>
          <p:cNvSpPr txBox="1">
            <a:spLocks noGrp="1"/>
          </p:cNvSpPr>
          <p:nvPr>
            <p:ph type="body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11480" lvl="0" indent="-38862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880"/>
            </a:lvl1pPr>
            <a:lvl2pPr marL="822960" lvl="1" indent="-36576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520"/>
            </a:lvl2pPr>
            <a:lvl3pPr marL="1234440" lvl="2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160"/>
            </a:lvl3pPr>
            <a:lvl4pPr marL="1645920" lvl="3" indent="-3200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800"/>
            </a:lvl4pPr>
            <a:lvl5pPr marL="2057400" lvl="4" indent="-3200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800"/>
            </a:lvl5pPr>
            <a:lvl6pPr marL="2468880" lvl="5" indent="-3200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800"/>
            </a:lvl6pPr>
            <a:lvl7pPr marL="2880360" lvl="6" indent="-3200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800"/>
            </a:lvl7pPr>
            <a:lvl8pPr marL="3291840" lvl="7" indent="-3200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800"/>
            </a:lvl8pPr>
            <a:lvl9pPr marL="3703320" lvl="8" indent="-3200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800"/>
            </a:lvl9pPr>
          </a:lstStyle>
          <a:p>
            <a:endParaRPr/>
          </a:p>
        </p:txBody>
      </p:sp>
      <p:sp>
        <p:nvSpPr>
          <p:cNvPr id="136" name="Google Shape;136;p2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11480" lvl="0" indent="-20574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440"/>
            </a:lvl1pPr>
            <a:lvl2pPr marL="822960" lvl="1" indent="-2057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260"/>
            </a:lvl2pPr>
            <a:lvl3pPr marL="1234440" lvl="2" indent="-2057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080"/>
            </a:lvl3pPr>
            <a:lvl4pPr marL="1645920" lvl="3" indent="-2057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00"/>
            </a:lvl4pPr>
            <a:lvl5pPr marL="2057400" lvl="4" indent="-2057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00"/>
            </a:lvl5pPr>
            <a:lvl6pPr marL="2468880" lvl="5" indent="-2057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00"/>
            </a:lvl6pPr>
            <a:lvl7pPr marL="2880360" lvl="6" indent="-2057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00"/>
            </a:lvl7pPr>
            <a:lvl8pPr marL="3291840" lvl="7" indent="-2057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00"/>
            </a:lvl8pPr>
            <a:lvl9pPr marL="3703320" lvl="8" indent="-2057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00"/>
            </a:lvl9pPr>
          </a:lstStyle>
          <a:p>
            <a:endParaRPr/>
          </a:p>
        </p:txBody>
      </p:sp>
      <p:sp>
        <p:nvSpPr>
          <p:cNvPr id="137" name="Google Shape;137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94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88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5"/>
          <p:cNvSpPr>
            <a:spLocks noGrp="1"/>
          </p:cNvSpPr>
          <p:nvPr>
            <p:ph type="pic" idx="2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2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11480" lvl="0" indent="-20574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440"/>
            </a:lvl1pPr>
            <a:lvl2pPr marL="822960" lvl="1" indent="-2057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260"/>
            </a:lvl2pPr>
            <a:lvl3pPr marL="1234440" lvl="2" indent="-2057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080"/>
            </a:lvl3pPr>
            <a:lvl4pPr marL="1645920" lvl="3" indent="-2057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00"/>
            </a:lvl4pPr>
            <a:lvl5pPr marL="2057400" lvl="4" indent="-2057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00"/>
            </a:lvl5pPr>
            <a:lvl6pPr marL="2468880" lvl="5" indent="-2057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00"/>
            </a:lvl6pPr>
            <a:lvl7pPr marL="2880360" lvl="6" indent="-2057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00"/>
            </a:lvl7pPr>
            <a:lvl8pPr marL="3291840" lvl="7" indent="-2057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00"/>
            </a:lvl8pPr>
            <a:lvl9pPr marL="3703320" lvl="8" indent="-2057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00"/>
            </a:lvl9pPr>
          </a:lstStyle>
          <a:p>
            <a:endParaRPr/>
          </a:p>
        </p:txBody>
      </p:sp>
      <p:sp>
        <p:nvSpPr>
          <p:cNvPr id="144" name="Google Shape;144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24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6"/>
          <p:cNvSpPr txBox="1">
            <a:spLocks noGrp="1"/>
          </p:cNvSpPr>
          <p:nvPr>
            <p:ph type="body" idx="1"/>
          </p:nvPr>
        </p:nvSpPr>
        <p:spPr>
          <a:xfrm rot="5400000">
            <a:off x="3920332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11480" lvl="0" indent="-30861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822960" lvl="1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234440" lvl="2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645920" lvl="3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057400" lvl="4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468880" lvl="5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880360" lvl="6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291840" lvl="7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703320" lvl="8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05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 txBox="1">
            <a:spLocks noGrp="1"/>
          </p:cNvSpPr>
          <p:nvPr>
            <p:ph type="title"/>
          </p:nvPr>
        </p:nvSpPr>
        <p:spPr>
          <a:xfrm rot="5400000">
            <a:off x="7133432" y="1956595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7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11480" lvl="0" indent="-30861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822960" lvl="1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234440" lvl="2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645920" lvl="3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057400" lvl="4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468880" lvl="5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880360" lvl="6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291840" lvl="7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703320" lvl="8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81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933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172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124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3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2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2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2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595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3872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150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p2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7" name="Google Shape;13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711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2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4" name="Google Shape;14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988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981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644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1"/>
            <a:ext cx="4267200" cy="116840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743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48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230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973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6460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9203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194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5575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6310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5"/>
            <a:ext cx="5181600" cy="908050"/>
          </a:xfrm>
        </p:spPr>
        <p:txBody>
          <a:bodyPr anchor="t"/>
          <a:lstStyle>
            <a:lvl1pPr algn="l">
              <a:defRPr sz="2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0"/>
            <a:ext cx="5181600" cy="1000126"/>
          </a:xfrm>
        </p:spPr>
        <p:txBody>
          <a:bodyPr anchor="b"/>
          <a:lstStyle>
            <a:lvl1pPr marL="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marL="274333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2pPr>
            <a:lvl3pPr marL="548668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3pPr>
            <a:lvl4pPr marL="823002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4pPr>
            <a:lvl5pPr marL="1097335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5pPr>
            <a:lvl6pPr marL="1371668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6pPr>
            <a:lvl7pPr marL="1646002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7pPr>
            <a:lvl8pPr marL="1920336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8pPr>
            <a:lvl9pPr marL="219467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5660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1"/>
            <a:ext cx="2692400" cy="3017309"/>
          </a:xfrm>
        </p:spPr>
        <p:txBody>
          <a:bodyPr/>
          <a:lstStyle>
            <a:lvl1pPr>
              <a:defRPr sz="1680"/>
            </a:lvl1pPr>
            <a:lvl2pPr>
              <a:defRPr sz="1440"/>
            </a:lvl2pPr>
            <a:lvl3pPr>
              <a:defRPr sz="1200"/>
            </a:lvl3pPr>
            <a:lvl4pPr>
              <a:defRPr sz="1080"/>
            </a:lvl4pPr>
            <a:lvl5pPr>
              <a:defRPr sz="1080"/>
            </a:lvl5pPr>
            <a:lvl6pPr>
              <a:defRPr sz="1080"/>
            </a:lvl6pPr>
            <a:lvl7pPr>
              <a:defRPr sz="1080"/>
            </a:lvl7pPr>
            <a:lvl8pPr>
              <a:defRPr sz="1080"/>
            </a:lvl8pPr>
            <a:lvl9pPr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1"/>
            <a:ext cx="2692400" cy="3017309"/>
          </a:xfrm>
        </p:spPr>
        <p:txBody>
          <a:bodyPr/>
          <a:lstStyle>
            <a:lvl1pPr>
              <a:defRPr sz="1680"/>
            </a:lvl1pPr>
            <a:lvl2pPr>
              <a:defRPr sz="1440"/>
            </a:lvl2pPr>
            <a:lvl3pPr>
              <a:defRPr sz="1200"/>
            </a:lvl3pPr>
            <a:lvl4pPr>
              <a:defRPr sz="1080"/>
            </a:lvl4pPr>
            <a:lvl5pPr>
              <a:defRPr sz="1080"/>
            </a:lvl5pPr>
            <a:lvl6pPr>
              <a:defRPr sz="1080"/>
            </a:lvl6pPr>
            <a:lvl7pPr>
              <a:defRPr sz="1080"/>
            </a:lvl7pPr>
            <a:lvl8pPr>
              <a:defRPr sz="1080"/>
            </a:lvl8pPr>
            <a:lvl9pPr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4467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12"/>
            <a:ext cx="2693459" cy="426508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33" indent="0">
              <a:buNone/>
              <a:defRPr sz="1200" b="1"/>
            </a:lvl2pPr>
            <a:lvl3pPr marL="548668" indent="0">
              <a:buNone/>
              <a:defRPr sz="1080" b="1"/>
            </a:lvl3pPr>
            <a:lvl4pPr marL="823002" indent="0">
              <a:buNone/>
              <a:defRPr sz="960" b="1"/>
            </a:lvl4pPr>
            <a:lvl5pPr marL="1097335" indent="0">
              <a:buNone/>
              <a:defRPr sz="960" b="1"/>
            </a:lvl5pPr>
            <a:lvl6pPr marL="1371668" indent="0">
              <a:buNone/>
              <a:defRPr sz="960" b="1"/>
            </a:lvl6pPr>
            <a:lvl7pPr marL="1646002" indent="0">
              <a:buNone/>
              <a:defRPr sz="960" b="1"/>
            </a:lvl7pPr>
            <a:lvl8pPr marL="1920336" indent="0">
              <a:buNone/>
              <a:defRPr sz="960" b="1"/>
            </a:lvl8pPr>
            <a:lvl9pPr marL="219467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440"/>
            </a:lvl1pPr>
            <a:lvl2pPr>
              <a:defRPr sz="1200"/>
            </a:lvl2pPr>
            <a:lvl3pPr>
              <a:defRPr sz="1080"/>
            </a:lvl3pPr>
            <a:lvl4pPr>
              <a:defRPr sz="960"/>
            </a:lvl4pPr>
            <a:lvl5pPr>
              <a:defRPr sz="960"/>
            </a:lvl5pPr>
            <a:lvl6pPr>
              <a:defRPr sz="960"/>
            </a:lvl6pPr>
            <a:lvl7pPr>
              <a:defRPr sz="960"/>
            </a:lvl7pPr>
            <a:lvl8pPr>
              <a:defRPr sz="960"/>
            </a:lvl8pPr>
            <a:lvl9pPr>
              <a:defRPr sz="9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12"/>
            <a:ext cx="2694517" cy="426508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33" indent="0">
              <a:buNone/>
              <a:defRPr sz="1200" b="1"/>
            </a:lvl2pPr>
            <a:lvl3pPr marL="548668" indent="0">
              <a:buNone/>
              <a:defRPr sz="1080" b="1"/>
            </a:lvl3pPr>
            <a:lvl4pPr marL="823002" indent="0">
              <a:buNone/>
              <a:defRPr sz="960" b="1"/>
            </a:lvl4pPr>
            <a:lvl5pPr marL="1097335" indent="0">
              <a:buNone/>
              <a:defRPr sz="960" b="1"/>
            </a:lvl5pPr>
            <a:lvl6pPr marL="1371668" indent="0">
              <a:buNone/>
              <a:defRPr sz="960" b="1"/>
            </a:lvl6pPr>
            <a:lvl7pPr marL="1646002" indent="0">
              <a:buNone/>
              <a:defRPr sz="960" b="1"/>
            </a:lvl7pPr>
            <a:lvl8pPr marL="1920336" indent="0">
              <a:buNone/>
              <a:defRPr sz="960" b="1"/>
            </a:lvl8pPr>
            <a:lvl9pPr marL="219467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440"/>
            </a:lvl1pPr>
            <a:lvl2pPr>
              <a:defRPr sz="1200"/>
            </a:lvl2pPr>
            <a:lvl3pPr>
              <a:defRPr sz="1080"/>
            </a:lvl3pPr>
            <a:lvl4pPr>
              <a:defRPr sz="960"/>
            </a:lvl4pPr>
            <a:lvl5pPr>
              <a:defRPr sz="960"/>
            </a:lvl5pPr>
            <a:lvl6pPr>
              <a:defRPr sz="960"/>
            </a:lvl6pPr>
            <a:lvl7pPr>
              <a:defRPr sz="960"/>
            </a:lvl7pPr>
            <a:lvl8pPr>
              <a:defRPr sz="960"/>
            </a:lvl8pPr>
            <a:lvl9pPr>
              <a:defRPr sz="9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417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6103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2992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2" y="182036"/>
            <a:ext cx="2005543" cy="774700"/>
          </a:xfrm>
        </p:spPr>
        <p:txBody>
          <a:bodyPr anchor="b"/>
          <a:lstStyle>
            <a:lvl1pPr algn="l">
              <a:defRPr sz="1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920"/>
            </a:lvl1pPr>
            <a:lvl2pPr>
              <a:defRPr sz="1680"/>
            </a:lvl2pPr>
            <a:lvl3pPr>
              <a:defRPr sz="144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2" y="956735"/>
            <a:ext cx="2005543" cy="3127375"/>
          </a:xfrm>
        </p:spPr>
        <p:txBody>
          <a:bodyPr/>
          <a:lstStyle>
            <a:lvl1pPr marL="0" indent="0">
              <a:buNone/>
              <a:defRPr sz="840"/>
            </a:lvl1pPr>
            <a:lvl2pPr marL="274333" indent="0">
              <a:buNone/>
              <a:defRPr sz="720"/>
            </a:lvl2pPr>
            <a:lvl3pPr marL="548668" indent="0">
              <a:buNone/>
              <a:defRPr sz="600"/>
            </a:lvl3pPr>
            <a:lvl4pPr marL="823002" indent="0">
              <a:buNone/>
              <a:defRPr sz="540"/>
            </a:lvl4pPr>
            <a:lvl5pPr marL="1097335" indent="0">
              <a:buNone/>
              <a:defRPr sz="540"/>
            </a:lvl5pPr>
            <a:lvl6pPr marL="1371668" indent="0">
              <a:buNone/>
              <a:defRPr sz="540"/>
            </a:lvl6pPr>
            <a:lvl7pPr marL="1646002" indent="0">
              <a:buNone/>
              <a:defRPr sz="540"/>
            </a:lvl7pPr>
            <a:lvl8pPr marL="1920336" indent="0">
              <a:buNone/>
              <a:defRPr sz="540"/>
            </a:lvl8pPr>
            <a:lvl9pPr marL="2194670" indent="0">
              <a:buNone/>
              <a:defRPr sz="5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13339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1"/>
            <a:ext cx="3657600" cy="377825"/>
          </a:xfrm>
        </p:spPr>
        <p:txBody>
          <a:bodyPr anchor="b"/>
          <a:lstStyle>
            <a:lvl1pPr algn="l">
              <a:defRPr sz="1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920"/>
            </a:lvl1pPr>
            <a:lvl2pPr marL="274333" indent="0">
              <a:buNone/>
              <a:defRPr sz="1680"/>
            </a:lvl2pPr>
            <a:lvl3pPr marL="548668" indent="0">
              <a:buNone/>
              <a:defRPr sz="1440"/>
            </a:lvl3pPr>
            <a:lvl4pPr marL="823002" indent="0">
              <a:buNone/>
              <a:defRPr sz="1200"/>
            </a:lvl4pPr>
            <a:lvl5pPr marL="1097335" indent="0">
              <a:buNone/>
              <a:defRPr sz="1200"/>
            </a:lvl5pPr>
            <a:lvl6pPr marL="1371668" indent="0">
              <a:buNone/>
              <a:defRPr sz="1200"/>
            </a:lvl6pPr>
            <a:lvl7pPr marL="1646002" indent="0">
              <a:buNone/>
              <a:defRPr sz="1200"/>
            </a:lvl7pPr>
            <a:lvl8pPr marL="1920336" indent="0">
              <a:buNone/>
              <a:defRPr sz="1200"/>
            </a:lvl8pPr>
            <a:lvl9pPr marL="2194670" indent="0">
              <a:buNone/>
              <a:defRPr sz="1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6"/>
            <a:ext cx="3657600" cy="536575"/>
          </a:xfrm>
        </p:spPr>
        <p:txBody>
          <a:bodyPr/>
          <a:lstStyle>
            <a:lvl1pPr marL="0" indent="0">
              <a:buNone/>
              <a:defRPr sz="840"/>
            </a:lvl1pPr>
            <a:lvl2pPr marL="274333" indent="0">
              <a:buNone/>
              <a:defRPr sz="720"/>
            </a:lvl2pPr>
            <a:lvl3pPr marL="548668" indent="0">
              <a:buNone/>
              <a:defRPr sz="600"/>
            </a:lvl3pPr>
            <a:lvl4pPr marL="823002" indent="0">
              <a:buNone/>
              <a:defRPr sz="540"/>
            </a:lvl4pPr>
            <a:lvl5pPr marL="1097335" indent="0">
              <a:buNone/>
              <a:defRPr sz="540"/>
            </a:lvl5pPr>
            <a:lvl6pPr marL="1371668" indent="0">
              <a:buNone/>
              <a:defRPr sz="540"/>
            </a:lvl6pPr>
            <a:lvl7pPr marL="1646002" indent="0">
              <a:buNone/>
              <a:defRPr sz="540"/>
            </a:lvl7pPr>
            <a:lvl8pPr marL="1920336" indent="0">
              <a:buNone/>
              <a:defRPr sz="540"/>
            </a:lvl8pPr>
            <a:lvl9pPr marL="2194670" indent="0">
              <a:buNone/>
              <a:defRPr sz="5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6447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9588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3"/>
            <a:ext cx="1371600" cy="390101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3"/>
            <a:ext cx="4013200" cy="390101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208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2085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C1B85617-5F9C-4A1A-B683-2137AA5F1868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85" name="Google Shape;85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94641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4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1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8"/>
            <a:ext cx="1422400" cy="2434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8"/>
            <a:ext cx="1930400" cy="2434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8"/>
            <a:ext cx="1422400" cy="2434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720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548668" rtl="0" eaLnBrk="1" latinLnBrk="0" hangingPunct="1">
        <a:spcBef>
          <a:spcPct val="0"/>
        </a:spcBef>
        <a:buNone/>
        <a:defRPr sz="26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5750" indent="-205750" algn="l" defTabSz="548668" rtl="0" eaLnBrk="1" latinLnBrk="0" hangingPunct="1">
        <a:spcBef>
          <a:spcPct val="20000"/>
        </a:spcBef>
        <a:buFont typeface="Arial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45793" indent="-171460" algn="l" defTabSz="548668" rtl="0" eaLnBrk="1" latinLnBrk="0" hangingPunct="1">
        <a:spcBef>
          <a:spcPct val="20000"/>
        </a:spcBef>
        <a:buFont typeface="Arial" pitchFamily="34" charset="0"/>
        <a:buChar char="–"/>
        <a:defRPr sz="1680" kern="1200">
          <a:solidFill>
            <a:schemeClr val="tx1"/>
          </a:solidFill>
          <a:latin typeface="+mn-lt"/>
          <a:ea typeface="+mn-ea"/>
          <a:cs typeface="+mn-cs"/>
        </a:defRPr>
      </a:lvl2pPr>
      <a:lvl3pPr marL="685835" indent="-137167" algn="l" defTabSz="548668" rtl="0" eaLnBrk="1" latinLnBrk="0" hangingPunct="1">
        <a:spcBef>
          <a:spcPct val="20000"/>
        </a:spcBef>
        <a:buFont typeface="Arial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960168" indent="-137167" algn="l" defTabSz="548668" rtl="0" eaLnBrk="1" latinLnBrk="0" hangingPunct="1">
        <a:spcBef>
          <a:spcPct val="20000"/>
        </a:spcBef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34502" indent="-137167" algn="l" defTabSz="548668" rtl="0" eaLnBrk="1" latinLnBrk="0" hangingPunct="1">
        <a:spcBef>
          <a:spcPct val="20000"/>
        </a:spcBef>
        <a:buFont typeface="Arial" pitchFamily="34" charset="0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836" indent="-137167" algn="l" defTabSz="548668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83169" indent="-137167" algn="l" defTabSz="548668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503" indent="-137167" algn="l" defTabSz="548668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838" indent="-137167" algn="l" defTabSz="548668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68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1pPr>
      <a:lvl2pPr marL="274333" algn="l" defTabSz="548668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2pPr>
      <a:lvl3pPr marL="548668" algn="l" defTabSz="548668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3pPr>
      <a:lvl4pPr marL="823002" algn="l" defTabSz="548668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4pPr>
      <a:lvl5pPr marL="1097335" algn="l" defTabSz="548668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68" algn="l" defTabSz="548668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6pPr>
      <a:lvl7pPr marL="1646002" algn="l" defTabSz="548668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7pPr>
      <a:lvl8pPr marL="1920336" algn="l" defTabSz="548668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8pPr>
      <a:lvl9pPr marL="2194670" algn="l" defTabSz="548668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40.png"/><Relationship Id="rId3" Type="http://schemas.openxmlformats.org/officeDocument/2006/relationships/image" Target="../media/image13.png"/><Relationship Id="rId7" Type="http://schemas.openxmlformats.org/officeDocument/2006/relationships/image" Target="../media/image29.png"/><Relationship Id="rId12" Type="http://schemas.openxmlformats.org/officeDocument/2006/relationships/image" Target="../media/image39.svg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3.sv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6.svg"/><Relationship Id="rId11" Type="http://schemas.openxmlformats.org/officeDocument/2006/relationships/image" Target="../media/image38.png"/><Relationship Id="rId5" Type="http://schemas.openxmlformats.org/officeDocument/2006/relationships/image" Target="../media/image15.png"/><Relationship Id="rId15" Type="http://schemas.openxmlformats.org/officeDocument/2006/relationships/image" Target="../media/image42.png"/><Relationship Id="rId10" Type="http://schemas.openxmlformats.org/officeDocument/2006/relationships/image" Target="../media/image46.svg"/><Relationship Id="rId4" Type="http://schemas.openxmlformats.org/officeDocument/2006/relationships/image" Target="../media/image14.svg"/><Relationship Id="rId9" Type="http://schemas.openxmlformats.org/officeDocument/2006/relationships/image" Target="../media/image45.png"/><Relationship Id="rId14" Type="http://schemas.openxmlformats.org/officeDocument/2006/relationships/image" Target="../media/image41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8.png"/><Relationship Id="rId18" Type="http://schemas.openxmlformats.org/officeDocument/2006/relationships/image" Target="../media/image43.svg"/><Relationship Id="rId3" Type="http://schemas.openxmlformats.org/officeDocument/2006/relationships/image" Target="../media/image13.png"/><Relationship Id="rId7" Type="http://schemas.openxmlformats.org/officeDocument/2006/relationships/image" Target="../media/image29.png"/><Relationship Id="rId12" Type="http://schemas.openxmlformats.org/officeDocument/2006/relationships/image" Target="../media/image50.svg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1.sv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6.svg"/><Relationship Id="rId11" Type="http://schemas.openxmlformats.org/officeDocument/2006/relationships/image" Target="../media/image49.png"/><Relationship Id="rId5" Type="http://schemas.openxmlformats.org/officeDocument/2006/relationships/image" Target="../media/image15.png"/><Relationship Id="rId15" Type="http://schemas.openxmlformats.org/officeDocument/2006/relationships/image" Target="../media/image40.png"/><Relationship Id="rId10" Type="http://schemas.openxmlformats.org/officeDocument/2006/relationships/image" Target="../media/image48.svg"/><Relationship Id="rId19" Type="http://schemas.openxmlformats.org/officeDocument/2006/relationships/image" Target="../media/image44.png"/><Relationship Id="rId4" Type="http://schemas.openxmlformats.org/officeDocument/2006/relationships/image" Target="../media/image14.svg"/><Relationship Id="rId9" Type="http://schemas.openxmlformats.org/officeDocument/2006/relationships/image" Target="../media/image47.png"/><Relationship Id="rId14" Type="http://schemas.openxmlformats.org/officeDocument/2006/relationships/image" Target="../media/image39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8.png"/><Relationship Id="rId18" Type="http://schemas.openxmlformats.org/officeDocument/2006/relationships/image" Target="../media/image43.svg"/><Relationship Id="rId3" Type="http://schemas.openxmlformats.org/officeDocument/2006/relationships/image" Target="../media/image13.png"/><Relationship Id="rId7" Type="http://schemas.openxmlformats.org/officeDocument/2006/relationships/image" Target="../media/image29.png"/><Relationship Id="rId12" Type="http://schemas.openxmlformats.org/officeDocument/2006/relationships/image" Target="../media/image54.svg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1.sv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6.svg"/><Relationship Id="rId11" Type="http://schemas.openxmlformats.org/officeDocument/2006/relationships/image" Target="../media/image53.png"/><Relationship Id="rId5" Type="http://schemas.openxmlformats.org/officeDocument/2006/relationships/image" Target="../media/image15.png"/><Relationship Id="rId15" Type="http://schemas.openxmlformats.org/officeDocument/2006/relationships/image" Target="../media/image40.png"/><Relationship Id="rId10" Type="http://schemas.openxmlformats.org/officeDocument/2006/relationships/image" Target="../media/image52.svg"/><Relationship Id="rId19" Type="http://schemas.openxmlformats.org/officeDocument/2006/relationships/image" Target="../media/image44.png"/><Relationship Id="rId4" Type="http://schemas.openxmlformats.org/officeDocument/2006/relationships/image" Target="../media/image14.svg"/><Relationship Id="rId9" Type="http://schemas.openxmlformats.org/officeDocument/2006/relationships/image" Target="../media/image51.png"/><Relationship Id="rId14" Type="http://schemas.openxmlformats.org/officeDocument/2006/relationships/image" Target="../media/image3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7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9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9.svg"/><Relationship Id="rId18" Type="http://schemas.openxmlformats.org/officeDocument/2006/relationships/image" Target="../media/image44.png"/><Relationship Id="rId3" Type="http://schemas.openxmlformats.org/officeDocument/2006/relationships/image" Target="../media/image13.png"/><Relationship Id="rId7" Type="http://schemas.openxmlformats.org/officeDocument/2006/relationships/image" Target="../media/image29.png"/><Relationship Id="rId12" Type="http://schemas.openxmlformats.org/officeDocument/2006/relationships/image" Target="../media/image38.png"/><Relationship Id="rId17" Type="http://schemas.openxmlformats.org/officeDocument/2006/relationships/image" Target="../media/image43.sv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6.svg"/><Relationship Id="rId11" Type="http://schemas.openxmlformats.org/officeDocument/2006/relationships/image" Target="../media/image37.svg"/><Relationship Id="rId5" Type="http://schemas.openxmlformats.org/officeDocument/2006/relationships/image" Target="../media/image15.png"/><Relationship Id="rId15" Type="http://schemas.openxmlformats.org/officeDocument/2006/relationships/image" Target="../media/image41.svg"/><Relationship Id="rId10" Type="http://schemas.openxmlformats.org/officeDocument/2006/relationships/image" Target="../media/image36.png"/><Relationship Id="rId4" Type="http://schemas.openxmlformats.org/officeDocument/2006/relationships/image" Target="../media/image14.svg"/><Relationship Id="rId9" Type="http://schemas.openxmlformats.org/officeDocument/2006/relationships/image" Target="../media/image31.png"/><Relationship Id="rId1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"/>
          <p:cNvSpPr txBox="1"/>
          <p:nvPr/>
        </p:nvSpPr>
        <p:spPr>
          <a:xfrm>
            <a:off x="9510944" y="81280"/>
            <a:ext cx="268105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TOÁN 4</a:t>
            </a:r>
            <a:endParaRPr dirty="0">
              <a:latin typeface="UTM Avo" panose="02040603050506020204" pitchFamily="18" charset="0"/>
            </a:endParaRPr>
          </a:p>
        </p:txBody>
      </p:sp>
      <p:sp>
        <p:nvSpPr>
          <p:cNvPr id="164" name="Google Shape;164;p1"/>
          <p:cNvSpPr/>
          <p:nvPr/>
        </p:nvSpPr>
        <p:spPr>
          <a:xfrm>
            <a:off x="10807051" y="670412"/>
            <a:ext cx="990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Tập</a:t>
            </a:r>
            <a:r>
              <a:rPr lang="en-US" sz="2400" b="0" i="0" u="none" strike="noStrike" cap="none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 2</a:t>
            </a:r>
            <a:endParaRPr dirty="0">
              <a:latin typeface="UTM Avo" panose="02040603050506020204" pitchFamily="18" charset="0"/>
            </a:endParaRPr>
          </a:p>
        </p:txBody>
      </p:sp>
      <p:sp>
        <p:nvSpPr>
          <p:cNvPr id="165" name="Google Shape;165;p1"/>
          <p:cNvSpPr txBox="1"/>
          <p:nvPr/>
        </p:nvSpPr>
        <p:spPr>
          <a:xfrm>
            <a:off x="605187" y="1381760"/>
            <a:ext cx="10737785" cy="3910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lang="en-US" sz="5400" b="1" i="0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Tuần</a:t>
            </a:r>
            <a:r>
              <a:rPr lang="en-US" sz="5400" b="1" i="0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19</a:t>
            </a:r>
            <a:endParaRPr sz="1600" dirty="0">
              <a:latin typeface="UTM Avo" panose="02040603050506020204" pitchFamily="18" charset="0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</a:pPr>
            <a:r>
              <a:rPr lang="en-US" sz="54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Bài 54: </a:t>
            </a:r>
            <a:r>
              <a:rPr lang="en-US" sz="54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Khái</a:t>
            </a:r>
            <a:r>
              <a:rPr lang="en-US" sz="54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54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niệm</a:t>
            </a:r>
            <a:r>
              <a:rPr lang="en-US" sz="54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54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phân</a:t>
            </a:r>
            <a:r>
              <a:rPr lang="en-US" sz="54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54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số</a:t>
            </a:r>
            <a:r>
              <a:rPr lang="en-US" sz="54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(</a:t>
            </a:r>
            <a:r>
              <a:rPr lang="en-US" sz="54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tiếp</a:t>
            </a:r>
            <a:r>
              <a:rPr lang="en-US" sz="54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54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theo</a:t>
            </a:r>
            <a:r>
              <a:rPr lang="en-US" sz="54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)</a:t>
            </a:r>
            <a:endParaRPr sz="1600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609599" y="457674"/>
            <a:ext cx="10972801" cy="5726323"/>
          </a:xfrm>
          <a:custGeom>
            <a:avLst/>
            <a:gdLst/>
            <a:ahLst/>
            <a:cxnLst/>
            <a:rect l="l" t="t" r="r" b="b"/>
            <a:pathLst>
              <a:path w="25254850" h="15290664">
                <a:moveTo>
                  <a:pt x="0" y="0"/>
                </a:moveTo>
                <a:lnTo>
                  <a:pt x="25254850" y="0"/>
                </a:lnTo>
                <a:lnTo>
                  <a:pt x="25254850" y="15290664"/>
                </a:lnTo>
                <a:lnTo>
                  <a:pt x="0" y="152906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9047" r="-19047" b="-60214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762833" y="4720755"/>
            <a:ext cx="1368083" cy="2696938"/>
          </a:xfrm>
          <a:custGeom>
            <a:avLst/>
            <a:gdLst/>
            <a:ahLst/>
            <a:cxnLst/>
            <a:rect l="l" t="t" r="r" b="b"/>
            <a:pathLst>
              <a:path w="2280138" h="4494895">
                <a:moveTo>
                  <a:pt x="0" y="0"/>
                </a:moveTo>
                <a:lnTo>
                  <a:pt x="2280138" y="0"/>
                </a:lnTo>
                <a:lnTo>
                  <a:pt x="2280138" y="4494895"/>
                </a:lnTo>
                <a:lnTo>
                  <a:pt x="0" y="44948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1230405" y="794766"/>
            <a:ext cx="703992" cy="627193"/>
          </a:xfrm>
          <a:custGeom>
            <a:avLst/>
            <a:gdLst/>
            <a:ahLst/>
            <a:cxnLst/>
            <a:rect l="l" t="t" r="r" b="b"/>
            <a:pathLst>
              <a:path w="1173320" h="1045322">
                <a:moveTo>
                  <a:pt x="0" y="0"/>
                </a:moveTo>
                <a:lnTo>
                  <a:pt x="1173320" y="0"/>
                </a:lnTo>
                <a:lnTo>
                  <a:pt x="1173320" y="1045322"/>
                </a:lnTo>
                <a:lnTo>
                  <a:pt x="0" y="104532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45">
            <a:extLst>
              <a:ext uri="{FF2B5EF4-FFF2-40B4-BE49-F238E27FC236}">
                <a16:creationId xmlns:a16="http://schemas.microsoft.com/office/drawing/2014/main" id="{7D2B8C23-F78F-3068-83A6-AB73D2D2F719}"/>
              </a:ext>
            </a:extLst>
          </p:cNvPr>
          <p:cNvSpPr/>
          <p:nvPr/>
        </p:nvSpPr>
        <p:spPr>
          <a:xfrm>
            <a:off x="4911789" y="1684772"/>
            <a:ext cx="2584087" cy="2468880"/>
          </a:xfrm>
          <a:custGeom>
            <a:avLst/>
            <a:gdLst/>
            <a:ahLst/>
            <a:cxnLst/>
            <a:rect l="l" t="t" r="r" b="b"/>
            <a:pathLst>
              <a:path w="4306812" h="4114800">
                <a:moveTo>
                  <a:pt x="0" y="0"/>
                </a:moveTo>
                <a:lnTo>
                  <a:pt x="4306812" y="0"/>
                </a:lnTo>
                <a:lnTo>
                  <a:pt x="43068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75C27BB-FA41-D870-632C-CDA32EE8E2C3}"/>
              </a:ext>
            </a:extLst>
          </p:cNvPr>
          <p:cNvSpPr txBox="1"/>
          <p:nvPr/>
        </p:nvSpPr>
        <p:spPr>
          <a:xfrm>
            <a:off x="3033033" y="4152907"/>
            <a:ext cx="6537131" cy="567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70505">
              <a:lnSpc>
                <a:spcPct val="150000"/>
              </a:lnSpc>
              <a:spcBef>
                <a:spcPts val="180"/>
              </a:spcBef>
              <a:spcAft>
                <a:spcPts val="180"/>
              </a:spcAft>
              <a:buClrTx/>
            </a:pPr>
            <a:r>
              <a:rPr lang="x-none" sz="2400" kern="1200" dirty="0">
                <a:solidFill>
                  <a:prstClr val="black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Phân số chỉ số cánh hoa màu trắng.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3DB622F-1406-EABC-9168-4B308E64C0E0}"/>
              </a:ext>
            </a:extLst>
          </p:cNvPr>
          <p:cNvSpPr txBox="1"/>
          <p:nvPr/>
        </p:nvSpPr>
        <p:spPr>
          <a:xfrm>
            <a:off x="5035298" y="-304800"/>
            <a:ext cx="184731" cy="178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70505">
              <a:buClrTx/>
            </a:pPr>
            <a:endParaRPr lang="x-none" sz="562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0" name="Freeform 3">
            <a:extLst>
              <a:ext uri="{FF2B5EF4-FFF2-40B4-BE49-F238E27FC236}">
                <a16:creationId xmlns:a16="http://schemas.microsoft.com/office/drawing/2014/main" id="{774FA391-7336-2A96-1D80-2448615B45AE}"/>
              </a:ext>
            </a:extLst>
          </p:cNvPr>
          <p:cNvSpPr/>
          <p:nvPr/>
        </p:nvSpPr>
        <p:spPr>
          <a:xfrm>
            <a:off x="672096" y="5680316"/>
            <a:ext cx="1699771" cy="791166"/>
          </a:xfrm>
          <a:custGeom>
            <a:avLst/>
            <a:gdLst/>
            <a:ahLst/>
            <a:cxnLst/>
            <a:rect l="l" t="t" r="r" b="b"/>
            <a:pathLst>
              <a:path w="2832951" h="1318610">
                <a:moveTo>
                  <a:pt x="0" y="0"/>
                </a:moveTo>
                <a:lnTo>
                  <a:pt x="2832951" y="0"/>
                </a:lnTo>
                <a:lnTo>
                  <a:pt x="2832951" y="1318610"/>
                </a:lnTo>
                <a:lnTo>
                  <a:pt x="0" y="131861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7">
            <a:extLst>
              <a:ext uri="{FF2B5EF4-FFF2-40B4-BE49-F238E27FC236}">
                <a16:creationId xmlns:a16="http://schemas.microsoft.com/office/drawing/2014/main" id="{5509C2A6-86A2-0E19-67B5-58E5AABD63B2}"/>
              </a:ext>
            </a:extLst>
          </p:cNvPr>
          <p:cNvSpPr/>
          <p:nvPr/>
        </p:nvSpPr>
        <p:spPr>
          <a:xfrm>
            <a:off x="690802" y="4826233"/>
            <a:ext cx="739381" cy="791166"/>
          </a:xfrm>
          <a:custGeom>
            <a:avLst/>
            <a:gdLst/>
            <a:ahLst/>
            <a:cxnLst/>
            <a:rect l="l" t="t" r="r" b="b"/>
            <a:pathLst>
              <a:path w="1232301" h="1318610">
                <a:moveTo>
                  <a:pt x="0" y="0"/>
                </a:moveTo>
                <a:lnTo>
                  <a:pt x="1232301" y="0"/>
                </a:lnTo>
                <a:lnTo>
                  <a:pt x="1232301" y="1318609"/>
                </a:lnTo>
                <a:lnTo>
                  <a:pt x="0" y="131860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8">
            <a:extLst>
              <a:ext uri="{FF2B5EF4-FFF2-40B4-BE49-F238E27FC236}">
                <a16:creationId xmlns:a16="http://schemas.microsoft.com/office/drawing/2014/main" id="{41385862-3BE7-DDFD-CB9D-C2ED5F1A6866}"/>
              </a:ext>
            </a:extLst>
          </p:cNvPr>
          <p:cNvSpPr/>
          <p:nvPr/>
        </p:nvSpPr>
        <p:spPr>
          <a:xfrm>
            <a:off x="1976574" y="4908219"/>
            <a:ext cx="703992" cy="627193"/>
          </a:xfrm>
          <a:custGeom>
            <a:avLst/>
            <a:gdLst/>
            <a:ahLst/>
            <a:cxnLst/>
            <a:rect l="l" t="t" r="r" b="b"/>
            <a:pathLst>
              <a:path w="1173320" h="1045322">
                <a:moveTo>
                  <a:pt x="0" y="0"/>
                </a:moveTo>
                <a:lnTo>
                  <a:pt x="1173321" y="0"/>
                </a:lnTo>
                <a:lnTo>
                  <a:pt x="1173321" y="1045321"/>
                </a:lnTo>
                <a:lnTo>
                  <a:pt x="0" y="104532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9">
            <a:extLst>
              <a:ext uri="{FF2B5EF4-FFF2-40B4-BE49-F238E27FC236}">
                <a16:creationId xmlns:a16="http://schemas.microsoft.com/office/drawing/2014/main" id="{1EC9B288-DB7C-150A-B66F-3E65CDFD6BA3}"/>
              </a:ext>
            </a:extLst>
          </p:cNvPr>
          <p:cNvSpPr/>
          <p:nvPr/>
        </p:nvSpPr>
        <p:spPr>
          <a:xfrm rot="-141356">
            <a:off x="1905384" y="6108773"/>
            <a:ext cx="1310317" cy="335918"/>
          </a:xfrm>
          <a:custGeom>
            <a:avLst/>
            <a:gdLst/>
            <a:ahLst/>
            <a:cxnLst/>
            <a:rect l="l" t="t" r="r" b="b"/>
            <a:pathLst>
              <a:path w="2183861" h="559863">
                <a:moveTo>
                  <a:pt x="0" y="0"/>
                </a:moveTo>
                <a:lnTo>
                  <a:pt x="2183860" y="0"/>
                </a:lnTo>
                <a:lnTo>
                  <a:pt x="2183860" y="559862"/>
                </a:lnTo>
                <a:lnTo>
                  <a:pt x="0" y="55986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E42A8E-180F-E5AB-16AB-1A57105D64F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06298" y="314325"/>
            <a:ext cx="1191612" cy="132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65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27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609599" y="457674"/>
            <a:ext cx="10972801" cy="5726323"/>
          </a:xfrm>
          <a:custGeom>
            <a:avLst/>
            <a:gdLst/>
            <a:ahLst/>
            <a:cxnLst/>
            <a:rect l="l" t="t" r="r" b="b"/>
            <a:pathLst>
              <a:path w="25254850" h="15290664">
                <a:moveTo>
                  <a:pt x="0" y="0"/>
                </a:moveTo>
                <a:lnTo>
                  <a:pt x="25254850" y="0"/>
                </a:lnTo>
                <a:lnTo>
                  <a:pt x="25254850" y="15290664"/>
                </a:lnTo>
                <a:lnTo>
                  <a:pt x="0" y="152906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9047" r="-19047" b="-60214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762833" y="4720755"/>
            <a:ext cx="1368083" cy="2696938"/>
          </a:xfrm>
          <a:custGeom>
            <a:avLst/>
            <a:gdLst/>
            <a:ahLst/>
            <a:cxnLst/>
            <a:rect l="l" t="t" r="r" b="b"/>
            <a:pathLst>
              <a:path w="2280138" h="4494895">
                <a:moveTo>
                  <a:pt x="0" y="0"/>
                </a:moveTo>
                <a:lnTo>
                  <a:pt x="2280138" y="0"/>
                </a:lnTo>
                <a:lnTo>
                  <a:pt x="2280138" y="4494895"/>
                </a:lnTo>
                <a:lnTo>
                  <a:pt x="0" y="44948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1230405" y="794766"/>
            <a:ext cx="703992" cy="627193"/>
          </a:xfrm>
          <a:custGeom>
            <a:avLst/>
            <a:gdLst/>
            <a:ahLst/>
            <a:cxnLst/>
            <a:rect l="l" t="t" r="r" b="b"/>
            <a:pathLst>
              <a:path w="1173320" h="1045322">
                <a:moveTo>
                  <a:pt x="0" y="0"/>
                </a:moveTo>
                <a:lnTo>
                  <a:pt x="1173320" y="0"/>
                </a:lnTo>
                <a:lnTo>
                  <a:pt x="1173320" y="1045322"/>
                </a:lnTo>
                <a:lnTo>
                  <a:pt x="0" y="104532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F9F42A1-9672-8D20-7E71-33BCFF703E17}"/>
              </a:ext>
            </a:extLst>
          </p:cNvPr>
          <p:cNvGrpSpPr/>
          <p:nvPr/>
        </p:nvGrpSpPr>
        <p:grpSpPr>
          <a:xfrm>
            <a:off x="4763858" y="1643063"/>
            <a:ext cx="2245318" cy="1883260"/>
            <a:chOff x="9827460" y="6782626"/>
            <a:chExt cx="3742195" cy="3138766"/>
          </a:xfrm>
        </p:grpSpPr>
        <p:sp>
          <p:nvSpPr>
            <p:cNvPr id="29" name="Freeform 40">
              <a:extLst>
                <a:ext uri="{FF2B5EF4-FFF2-40B4-BE49-F238E27FC236}">
                  <a16:creationId xmlns:a16="http://schemas.microsoft.com/office/drawing/2014/main" id="{6E90E855-1632-DD54-333C-585784BD63AF}"/>
                </a:ext>
              </a:extLst>
            </p:cNvPr>
            <p:cNvSpPr/>
            <p:nvPr/>
          </p:nvSpPr>
          <p:spPr>
            <a:xfrm>
              <a:off x="9827460" y="6782626"/>
              <a:ext cx="3742195" cy="3138766"/>
            </a:xfrm>
            <a:custGeom>
              <a:avLst/>
              <a:gdLst/>
              <a:ahLst/>
              <a:cxnLst/>
              <a:rect l="l" t="t" r="r" b="b"/>
              <a:pathLst>
                <a:path w="3742195" h="3138766">
                  <a:moveTo>
                    <a:pt x="0" y="0"/>
                  </a:moveTo>
                  <a:lnTo>
                    <a:pt x="3742195" y="0"/>
                  </a:lnTo>
                  <a:lnTo>
                    <a:pt x="3742195" y="3138766"/>
                  </a:lnTo>
                  <a:lnTo>
                    <a:pt x="0" y="31387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Freeform 41">
              <a:extLst>
                <a:ext uri="{FF2B5EF4-FFF2-40B4-BE49-F238E27FC236}">
                  <a16:creationId xmlns:a16="http://schemas.microsoft.com/office/drawing/2014/main" id="{10F9E9DD-C2CA-7108-2043-5D4B56E024AB}"/>
                </a:ext>
              </a:extLst>
            </p:cNvPr>
            <p:cNvSpPr/>
            <p:nvPr/>
          </p:nvSpPr>
          <p:spPr>
            <a:xfrm rot="-5065515">
              <a:off x="10054354" y="7840651"/>
              <a:ext cx="833082" cy="617995"/>
            </a:xfrm>
            <a:custGeom>
              <a:avLst/>
              <a:gdLst/>
              <a:ahLst/>
              <a:cxnLst/>
              <a:rect l="l" t="t" r="r" b="b"/>
              <a:pathLst>
                <a:path w="833082" h="617995">
                  <a:moveTo>
                    <a:pt x="0" y="0"/>
                  </a:moveTo>
                  <a:lnTo>
                    <a:pt x="833082" y="0"/>
                  </a:lnTo>
                  <a:lnTo>
                    <a:pt x="833082" y="617995"/>
                  </a:lnTo>
                  <a:lnTo>
                    <a:pt x="0" y="617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Freeform 42">
              <a:extLst>
                <a:ext uri="{FF2B5EF4-FFF2-40B4-BE49-F238E27FC236}">
                  <a16:creationId xmlns:a16="http://schemas.microsoft.com/office/drawing/2014/main" id="{4349E212-59EA-A2F0-2E12-F5CB2A105800}"/>
                </a:ext>
              </a:extLst>
            </p:cNvPr>
            <p:cNvSpPr/>
            <p:nvPr/>
          </p:nvSpPr>
          <p:spPr>
            <a:xfrm rot="-4944301">
              <a:off x="10448962" y="8801207"/>
              <a:ext cx="833082" cy="617995"/>
            </a:xfrm>
            <a:custGeom>
              <a:avLst/>
              <a:gdLst/>
              <a:ahLst/>
              <a:cxnLst/>
              <a:rect l="l" t="t" r="r" b="b"/>
              <a:pathLst>
                <a:path w="833082" h="617995">
                  <a:moveTo>
                    <a:pt x="0" y="0"/>
                  </a:moveTo>
                  <a:lnTo>
                    <a:pt x="833082" y="0"/>
                  </a:lnTo>
                  <a:lnTo>
                    <a:pt x="833082" y="617995"/>
                  </a:lnTo>
                  <a:lnTo>
                    <a:pt x="0" y="617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07718953-BAD4-F7F8-B13B-69A6A75727FD}"/>
              </a:ext>
            </a:extLst>
          </p:cNvPr>
          <p:cNvSpPr txBox="1"/>
          <p:nvPr/>
        </p:nvSpPr>
        <p:spPr>
          <a:xfrm>
            <a:off x="3013832" y="3826040"/>
            <a:ext cx="6537131" cy="567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70505">
              <a:lnSpc>
                <a:spcPct val="150000"/>
              </a:lnSpc>
              <a:spcBef>
                <a:spcPts val="180"/>
              </a:spcBef>
              <a:spcAft>
                <a:spcPts val="180"/>
              </a:spcAft>
              <a:buClrTx/>
            </a:pPr>
            <a:r>
              <a:rPr lang="x-none" sz="2400" kern="1200" dirty="0">
                <a:solidFill>
                  <a:prstClr val="black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Phân số chỉ số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viên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x-none" sz="2400" kern="1200" dirty="0">
                <a:solidFill>
                  <a:prstClr val="black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thuốc còn lại trong vỉ.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3DB622F-1406-EABC-9168-4B308E64C0E0}"/>
              </a:ext>
            </a:extLst>
          </p:cNvPr>
          <p:cNvSpPr txBox="1"/>
          <p:nvPr/>
        </p:nvSpPr>
        <p:spPr>
          <a:xfrm>
            <a:off x="5035298" y="-304800"/>
            <a:ext cx="184731" cy="178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70505">
              <a:buClrTx/>
            </a:pPr>
            <a:endParaRPr lang="x-none" sz="562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0" name="Freeform 3">
            <a:extLst>
              <a:ext uri="{FF2B5EF4-FFF2-40B4-BE49-F238E27FC236}">
                <a16:creationId xmlns:a16="http://schemas.microsoft.com/office/drawing/2014/main" id="{774FA391-7336-2A96-1D80-2448615B45AE}"/>
              </a:ext>
            </a:extLst>
          </p:cNvPr>
          <p:cNvSpPr/>
          <p:nvPr/>
        </p:nvSpPr>
        <p:spPr>
          <a:xfrm>
            <a:off x="672096" y="5680316"/>
            <a:ext cx="1699771" cy="791166"/>
          </a:xfrm>
          <a:custGeom>
            <a:avLst/>
            <a:gdLst/>
            <a:ahLst/>
            <a:cxnLst/>
            <a:rect l="l" t="t" r="r" b="b"/>
            <a:pathLst>
              <a:path w="2832951" h="1318610">
                <a:moveTo>
                  <a:pt x="0" y="0"/>
                </a:moveTo>
                <a:lnTo>
                  <a:pt x="2832951" y="0"/>
                </a:lnTo>
                <a:lnTo>
                  <a:pt x="2832951" y="1318610"/>
                </a:lnTo>
                <a:lnTo>
                  <a:pt x="0" y="131861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7">
            <a:extLst>
              <a:ext uri="{FF2B5EF4-FFF2-40B4-BE49-F238E27FC236}">
                <a16:creationId xmlns:a16="http://schemas.microsoft.com/office/drawing/2014/main" id="{5509C2A6-86A2-0E19-67B5-58E5AABD63B2}"/>
              </a:ext>
            </a:extLst>
          </p:cNvPr>
          <p:cNvSpPr/>
          <p:nvPr/>
        </p:nvSpPr>
        <p:spPr>
          <a:xfrm>
            <a:off x="690802" y="4826233"/>
            <a:ext cx="739381" cy="791166"/>
          </a:xfrm>
          <a:custGeom>
            <a:avLst/>
            <a:gdLst/>
            <a:ahLst/>
            <a:cxnLst/>
            <a:rect l="l" t="t" r="r" b="b"/>
            <a:pathLst>
              <a:path w="1232301" h="1318610">
                <a:moveTo>
                  <a:pt x="0" y="0"/>
                </a:moveTo>
                <a:lnTo>
                  <a:pt x="1232301" y="0"/>
                </a:lnTo>
                <a:lnTo>
                  <a:pt x="1232301" y="1318609"/>
                </a:lnTo>
                <a:lnTo>
                  <a:pt x="0" y="131860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8">
            <a:extLst>
              <a:ext uri="{FF2B5EF4-FFF2-40B4-BE49-F238E27FC236}">
                <a16:creationId xmlns:a16="http://schemas.microsoft.com/office/drawing/2014/main" id="{41385862-3BE7-DDFD-CB9D-C2ED5F1A6866}"/>
              </a:ext>
            </a:extLst>
          </p:cNvPr>
          <p:cNvSpPr/>
          <p:nvPr/>
        </p:nvSpPr>
        <p:spPr>
          <a:xfrm>
            <a:off x="1976574" y="4908219"/>
            <a:ext cx="703992" cy="627193"/>
          </a:xfrm>
          <a:custGeom>
            <a:avLst/>
            <a:gdLst/>
            <a:ahLst/>
            <a:cxnLst/>
            <a:rect l="l" t="t" r="r" b="b"/>
            <a:pathLst>
              <a:path w="1173320" h="1045322">
                <a:moveTo>
                  <a:pt x="0" y="0"/>
                </a:moveTo>
                <a:lnTo>
                  <a:pt x="1173321" y="0"/>
                </a:lnTo>
                <a:lnTo>
                  <a:pt x="1173321" y="1045321"/>
                </a:lnTo>
                <a:lnTo>
                  <a:pt x="0" y="104532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9">
            <a:extLst>
              <a:ext uri="{FF2B5EF4-FFF2-40B4-BE49-F238E27FC236}">
                <a16:creationId xmlns:a16="http://schemas.microsoft.com/office/drawing/2014/main" id="{1EC9B288-DB7C-150A-B66F-3E65CDFD6BA3}"/>
              </a:ext>
            </a:extLst>
          </p:cNvPr>
          <p:cNvSpPr/>
          <p:nvPr/>
        </p:nvSpPr>
        <p:spPr>
          <a:xfrm rot="-141356">
            <a:off x="1905384" y="6108773"/>
            <a:ext cx="1310317" cy="335918"/>
          </a:xfrm>
          <a:custGeom>
            <a:avLst/>
            <a:gdLst/>
            <a:ahLst/>
            <a:cxnLst/>
            <a:rect l="l" t="t" r="r" b="b"/>
            <a:pathLst>
              <a:path w="2183861" h="559863">
                <a:moveTo>
                  <a:pt x="0" y="0"/>
                </a:moveTo>
                <a:lnTo>
                  <a:pt x="2183860" y="0"/>
                </a:lnTo>
                <a:lnTo>
                  <a:pt x="2183860" y="559862"/>
                </a:lnTo>
                <a:lnTo>
                  <a:pt x="0" y="55986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E42A8E-180F-E5AB-16AB-1A57105D64F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06298" y="314325"/>
            <a:ext cx="1191612" cy="132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31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2" grpId="1"/>
      <p:bldP spid="32" grpId="2"/>
      <p:bldP spid="32" grpId="3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609599" y="457674"/>
            <a:ext cx="10972801" cy="5726323"/>
          </a:xfrm>
          <a:custGeom>
            <a:avLst/>
            <a:gdLst/>
            <a:ahLst/>
            <a:cxnLst/>
            <a:rect l="l" t="t" r="r" b="b"/>
            <a:pathLst>
              <a:path w="25254850" h="15290664">
                <a:moveTo>
                  <a:pt x="0" y="0"/>
                </a:moveTo>
                <a:lnTo>
                  <a:pt x="25254850" y="0"/>
                </a:lnTo>
                <a:lnTo>
                  <a:pt x="25254850" y="15290664"/>
                </a:lnTo>
                <a:lnTo>
                  <a:pt x="0" y="152906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9047" r="-19047" b="-60214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762833" y="4720755"/>
            <a:ext cx="1368083" cy="2696938"/>
          </a:xfrm>
          <a:custGeom>
            <a:avLst/>
            <a:gdLst/>
            <a:ahLst/>
            <a:cxnLst/>
            <a:rect l="l" t="t" r="r" b="b"/>
            <a:pathLst>
              <a:path w="2280138" h="4494895">
                <a:moveTo>
                  <a:pt x="0" y="0"/>
                </a:moveTo>
                <a:lnTo>
                  <a:pt x="2280138" y="0"/>
                </a:lnTo>
                <a:lnTo>
                  <a:pt x="2280138" y="4494895"/>
                </a:lnTo>
                <a:lnTo>
                  <a:pt x="0" y="44948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1230405" y="794766"/>
            <a:ext cx="703992" cy="627193"/>
          </a:xfrm>
          <a:custGeom>
            <a:avLst/>
            <a:gdLst/>
            <a:ahLst/>
            <a:cxnLst/>
            <a:rect l="l" t="t" r="r" b="b"/>
            <a:pathLst>
              <a:path w="1173320" h="1045322">
                <a:moveTo>
                  <a:pt x="0" y="0"/>
                </a:moveTo>
                <a:lnTo>
                  <a:pt x="1173320" y="0"/>
                </a:lnTo>
                <a:lnTo>
                  <a:pt x="1173320" y="1045322"/>
                </a:lnTo>
                <a:lnTo>
                  <a:pt x="0" y="104532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43">
            <a:extLst>
              <a:ext uri="{FF2B5EF4-FFF2-40B4-BE49-F238E27FC236}">
                <a16:creationId xmlns:a16="http://schemas.microsoft.com/office/drawing/2014/main" id="{88CF219A-FB55-50F6-7E71-B46C8CC0D12D}"/>
              </a:ext>
            </a:extLst>
          </p:cNvPr>
          <p:cNvSpPr/>
          <p:nvPr/>
        </p:nvSpPr>
        <p:spPr>
          <a:xfrm>
            <a:off x="6584433" y="1896942"/>
            <a:ext cx="2175258" cy="2140817"/>
          </a:xfrm>
          <a:custGeom>
            <a:avLst/>
            <a:gdLst/>
            <a:ahLst/>
            <a:cxnLst/>
            <a:rect l="l" t="t" r="r" b="b"/>
            <a:pathLst>
              <a:path w="4180999" h="4114800">
                <a:moveTo>
                  <a:pt x="0" y="0"/>
                </a:moveTo>
                <a:lnTo>
                  <a:pt x="4180999" y="0"/>
                </a:lnTo>
                <a:lnTo>
                  <a:pt x="418099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80D41A0-5B6F-36F1-75F0-A9E9B98679F0}"/>
              </a:ext>
            </a:extLst>
          </p:cNvPr>
          <p:cNvSpPr txBox="1"/>
          <p:nvPr/>
        </p:nvSpPr>
        <p:spPr>
          <a:xfrm>
            <a:off x="2560542" y="4211363"/>
            <a:ext cx="7442111" cy="567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70505">
              <a:lnSpc>
                <a:spcPct val="150000"/>
              </a:lnSpc>
              <a:spcBef>
                <a:spcPts val="180"/>
              </a:spcBef>
              <a:spcAft>
                <a:spcPts val="180"/>
              </a:spcAft>
              <a:buClrTx/>
            </a:pPr>
            <a:r>
              <a:rPr lang="x-none" sz="2400" kern="1200" dirty="0">
                <a:solidFill>
                  <a:prstClr val="black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Phân số chỉ số miếng dưa hấu còn lại trong đĩa.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3DB622F-1406-EABC-9168-4B308E64C0E0}"/>
              </a:ext>
            </a:extLst>
          </p:cNvPr>
          <p:cNvSpPr txBox="1"/>
          <p:nvPr/>
        </p:nvSpPr>
        <p:spPr>
          <a:xfrm>
            <a:off x="5035298" y="-304800"/>
            <a:ext cx="184731" cy="178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70505">
              <a:buClrTx/>
            </a:pPr>
            <a:endParaRPr lang="x-none" sz="562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8" name="Freeform 2">
            <a:extLst>
              <a:ext uri="{FF2B5EF4-FFF2-40B4-BE49-F238E27FC236}">
                <a16:creationId xmlns:a16="http://schemas.microsoft.com/office/drawing/2014/main" id="{26629396-9774-DDBC-5963-BFFB7FB16ECF}"/>
              </a:ext>
            </a:extLst>
          </p:cNvPr>
          <p:cNvSpPr/>
          <p:nvPr/>
        </p:nvSpPr>
        <p:spPr>
          <a:xfrm>
            <a:off x="4083661" y="1899306"/>
            <a:ext cx="2197936" cy="2156724"/>
          </a:xfrm>
          <a:custGeom>
            <a:avLst/>
            <a:gdLst/>
            <a:ahLst/>
            <a:cxnLst/>
            <a:rect l="l" t="t" r="r" b="b"/>
            <a:pathLst>
              <a:path w="4193427" h="4114800">
                <a:moveTo>
                  <a:pt x="0" y="0"/>
                </a:moveTo>
                <a:lnTo>
                  <a:pt x="4193427" y="0"/>
                </a:lnTo>
                <a:lnTo>
                  <a:pt x="41934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3">
            <a:extLst>
              <a:ext uri="{FF2B5EF4-FFF2-40B4-BE49-F238E27FC236}">
                <a16:creationId xmlns:a16="http://schemas.microsoft.com/office/drawing/2014/main" id="{774FA391-7336-2A96-1D80-2448615B45AE}"/>
              </a:ext>
            </a:extLst>
          </p:cNvPr>
          <p:cNvSpPr/>
          <p:nvPr/>
        </p:nvSpPr>
        <p:spPr>
          <a:xfrm>
            <a:off x="672096" y="5680316"/>
            <a:ext cx="1699771" cy="791166"/>
          </a:xfrm>
          <a:custGeom>
            <a:avLst/>
            <a:gdLst/>
            <a:ahLst/>
            <a:cxnLst/>
            <a:rect l="l" t="t" r="r" b="b"/>
            <a:pathLst>
              <a:path w="2832951" h="1318610">
                <a:moveTo>
                  <a:pt x="0" y="0"/>
                </a:moveTo>
                <a:lnTo>
                  <a:pt x="2832951" y="0"/>
                </a:lnTo>
                <a:lnTo>
                  <a:pt x="2832951" y="1318610"/>
                </a:lnTo>
                <a:lnTo>
                  <a:pt x="0" y="131861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7">
            <a:extLst>
              <a:ext uri="{FF2B5EF4-FFF2-40B4-BE49-F238E27FC236}">
                <a16:creationId xmlns:a16="http://schemas.microsoft.com/office/drawing/2014/main" id="{5509C2A6-86A2-0E19-67B5-58E5AABD63B2}"/>
              </a:ext>
            </a:extLst>
          </p:cNvPr>
          <p:cNvSpPr/>
          <p:nvPr/>
        </p:nvSpPr>
        <p:spPr>
          <a:xfrm>
            <a:off x="690802" y="4826233"/>
            <a:ext cx="739381" cy="791166"/>
          </a:xfrm>
          <a:custGeom>
            <a:avLst/>
            <a:gdLst/>
            <a:ahLst/>
            <a:cxnLst/>
            <a:rect l="l" t="t" r="r" b="b"/>
            <a:pathLst>
              <a:path w="1232301" h="1318610">
                <a:moveTo>
                  <a:pt x="0" y="0"/>
                </a:moveTo>
                <a:lnTo>
                  <a:pt x="1232301" y="0"/>
                </a:lnTo>
                <a:lnTo>
                  <a:pt x="1232301" y="1318609"/>
                </a:lnTo>
                <a:lnTo>
                  <a:pt x="0" y="131860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8">
            <a:extLst>
              <a:ext uri="{FF2B5EF4-FFF2-40B4-BE49-F238E27FC236}">
                <a16:creationId xmlns:a16="http://schemas.microsoft.com/office/drawing/2014/main" id="{41385862-3BE7-DDFD-CB9D-C2ED5F1A6866}"/>
              </a:ext>
            </a:extLst>
          </p:cNvPr>
          <p:cNvSpPr/>
          <p:nvPr/>
        </p:nvSpPr>
        <p:spPr>
          <a:xfrm>
            <a:off x="1976574" y="4908219"/>
            <a:ext cx="703992" cy="627193"/>
          </a:xfrm>
          <a:custGeom>
            <a:avLst/>
            <a:gdLst/>
            <a:ahLst/>
            <a:cxnLst/>
            <a:rect l="l" t="t" r="r" b="b"/>
            <a:pathLst>
              <a:path w="1173320" h="1045322">
                <a:moveTo>
                  <a:pt x="0" y="0"/>
                </a:moveTo>
                <a:lnTo>
                  <a:pt x="1173321" y="0"/>
                </a:lnTo>
                <a:lnTo>
                  <a:pt x="1173321" y="1045321"/>
                </a:lnTo>
                <a:lnTo>
                  <a:pt x="0" y="104532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9">
            <a:extLst>
              <a:ext uri="{FF2B5EF4-FFF2-40B4-BE49-F238E27FC236}">
                <a16:creationId xmlns:a16="http://schemas.microsoft.com/office/drawing/2014/main" id="{1EC9B288-DB7C-150A-B66F-3E65CDFD6BA3}"/>
              </a:ext>
            </a:extLst>
          </p:cNvPr>
          <p:cNvSpPr/>
          <p:nvPr/>
        </p:nvSpPr>
        <p:spPr>
          <a:xfrm rot="-141356">
            <a:off x="1905384" y="6108773"/>
            <a:ext cx="1310317" cy="335918"/>
          </a:xfrm>
          <a:custGeom>
            <a:avLst/>
            <a:gdLst/>
            <a:ahLst/>
            <a:cxnLst/>
            <a:rect l="l" t="t" r="r" b="b"/>
            <a:pathLst>
              <a:path w="2183861" h="559863">
                <a:moveTo>
                  <a:pt x="0" y="0"/>
                </a:moveTo>
                <a:lnTo>
                  <a:pt x="2183860" y="0"/>
                </a:lnTo>
                <a:lnTo>
                  <a:pt x="2183860" y="559862"/>
                </a:lnTo>
                <a:lnTo>
                  <a:pt x="0" y="55986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E42A8E-180F-E5AB-16AB-1A57105D64F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06298" y="314325"/>
            <a:ext cx="1191612" cy="132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67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oán 4- Khái niệm phân số ( tiếp theo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0191" y="801112"/>
            <a:ext cx="10390174" cy="482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04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5">
            <a:extLst>
              <a:ext uri="{FF2B5EF4-FFF2-40B4-BE49-F238E27FC236}">
                <a16:creationId xmlns:a16="http://schemas.microsoft.com/office/drawing/2014/main" id="{0602ED3B-F7FB-5B18-B961-73552C4E5412}"/>
              </a:ext>
            </a:extLst>
          </p:cNvPr>
          <p:cNvSpPr/>
          <p:nvPr/>
        </p:nvSpPr>
        <p:spPr>
          <a:xfrm>
            <a:off x="1571419" y="675640"/>
            <a:ext cx="10007600" cy="4419968"/>
          </a:xfrm>
          <a:custGeom>
            <a:avLst/>
            <a:gdLst/>
            <a:ahLst/>
            <a:cxnLst/>
            <a:rect l="l" t="t" r="r" b="b"/>
            <a:pathLst>
              <a:path w="7641050" h="3997723">
                <a:moveTo>
                  <a:pt x="0" y="0"/>
                </a:moveTo>
                <a:lnTo>
                  <a:pt x="7641051" y="0"/>
                </a:lnTo>
                <a:lnTo>
                  <a:pt x="7641051" y="3997724"/>
                </a:lnTo>
                <a:lnTo>
                  <a:pt x="0" y="39977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875" t="-34625" r="-9739" b="-5491"/>
            </a:stretch>
          </a:blipFill>
        </p:spPr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65CEED0C-3DD9-925D-5680-4895A6D77CCD}"/>
              </a:ext>
            </a:extLst>
          </p:cNvPr>
          <p:cNvSpPr/>
          <p:nvPr/>
        </p:nvSpPr>
        <p:spPr>
          <a:xfrm>
            <a:off x="4602480" y="4130041"/>
            <a:ext cx="254000" cy="346972"/>
          </a:xfrm>
          <a:prstGeom prst="roundRect">
            <a:avLst/>
          </a:prstGeom>
          <a:solidFill>
            <a:schemeClr val="bg1"/>
          </a:solidFill>
          <a:ln w="635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24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  <a:r>
              <a:rPr lang="x-none" sz="2667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" name="Rounded Rectangle 10">
            <a:extLst>
              <a:ext uri="{FF2B5EF4-FFF2-40B4-BE49-F238E27FC236}">
                <a16:creationId xmlns:a16="http://schemas.microsoft.com/office/drawing/2014/main" id="{E1329866-31A9-51BD-5AF7-23EB67D0C7C7}"/>
              </a:ext>
            </a:extLst>
          </p:cNvPr>
          <p:cNvSpPr/>
          <p:nvPr/>
        </p:nvSpPr>
        <p:spPr>
          <a:xfrm>
            <a:off x="4609967" y="4688841"/>
            <a:ext cx="254000" cy="346972"/>
          </a:xfrm>
          <a:prstGeom prst="roundRect">
            <a:avLst/>
          </a:prstGeom>
          <a:solidFill>
            <a:schemeClr val="bg1"/>
          </a:solidFill>
          <a:ln w="635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24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  <a:r>
              <a:rPr lang="x-none" sz="2667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4" name="Rounded Rectangle 11">
            <a:extLst>
              <a:ext uri="{FF2B5EF4-FFF2-40B4-BE49-F238E27FC236}">
                <a16:creationId xmlns:a16="http://schemas.microsoft.com/office/drawing/2014/main" id="{EB0E8329-69D4-BA22-2482-855980C1FF54}"/>
              </a:ext>
            </a:extLst>
          </p:cNvPr>
          <p:cNvSpPr/>
          <p:nvPr/>
        </p:nvSpPr>
        <p:spPr>
          <a:xfrm>
            <a:off x="7633543" y="4130041"/>
            <a:ext cx="254000" cy="346972"/>
          </a:xfrm>
          <a:prstGeom prst="roundRect">
            <a:avLst/>
          </a:prstGeom>
          <a:solidFill>
            <a:schemeClr val="bg1"/>
          </a:solidFill>
          <a:ln w="635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24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</a:t>
            </a:r>
            <a:r>
              <a:rPr lang="x-none" sz="2667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" name="Rounded Rectangle 12">
            <a:extLst>
              <a:ext uri="{FF2B5EF4-FFF2-40B4-BE49-F238E27FC236}">
                <a16:creationId xmlns:a16="http://schemas.microsoft.com/office/drawing/2014/main" id="{D3B61132-8588-46EE-093A-72401DD5FAB3}"/>
              </a:ext>
            </a:extLst>
          </p:cNvPr>
          <p:cNvSpPr/>
          <p:nvPr/>
        </p:nvSpPr>
        <p:spPr>
          <a:xfrm>
            <a:off x="7648515" y="4674063"/>
            <a:ext cx="254000" cy="346972"/>
          </a:xfrm>
          <a:prstGeom prst="roundRect">
            <a:avLst/>
          </a:prstGeom>
          <a:solidFill>
            <a:schemeClr val="bg1"/>
          </a:solidFill>
          <a:ln w="635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24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  <a:r>
              <a:rPr lang="x-none" sz="2667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223EA4F-4118-4618-779A-BFD56A021DFA}"/>
                  </a:ext>
                </a:extLst>
              </p:cNvPr>
              <p:cNvSpPr txBox="1"/>
              <p:nvPr/>
            </p:nvSpPr>
            <p:spPr>
              <a:xfrm>
                <a:off x="894349" y="4322591"/>
                <a:ext cx="8897351" cy="235603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square" lIns="0" tIns="0" rIns="0" bIns="0" rtlCol="0" anchor="t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algn="just">
                  <a:lnSpc>
                    <a:spcPct val="125000"/>
                  </a:lnSpc>
                  <a:defRPr sz="2400" spc="76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defRPr>
                </a:lvl1pPr>
              </a:lstStyle>
              <a:p>
                <a:r>
                  <a:rPr lang="en-US" dirty="0" err="1"/>
                  <a:t>Đã</a:t>
                </a:r>
                <a:r>
                  <a:rPr lang="en-US" dirty="0"/>
                  <a:t> </a:t>
                </a:r>
                <a:r>
                  <a:rPr lang="en-US" dirty="0" err="1"/>
                  <a:t>tô</a:t>
                </a:r>
                <a:r>
                  <a:rPr lang="en-US" dirty="0"/>
                  <a:t> </a:t>
                </a:r>
                <a:r>
                  <a:rPr lang="en-US" dirty="0" err="1"/>
                  <a:t>màu</a:t>
                </a:r>
                <a:r>
                  <a:rPr lang="en-US" dirty="0"/>
                  <a:t> </a:t>
                </a:r>
                <a:r>
                  <a:rPr lang="en-US" b="1" dirty="0" err="1"/>
                  <a:t>bảy</a:t>
                </a:r>
                <a:r>
                  <a:rPr lang="en-US" b="1" dirty="0"/>
                  <a:t> </a:t>
                </a:r>
                <a:r>
                  <a:rPr lang="en-US" b="1" dirty="0" err="1"/>
                  <a:t>phần</a:t>
                </a:r>
                <a:r>
                  <a:rPr lang="en-US" b="1" dirty="0"/>
                  <a:t> </a:t>
                </a:r>
                <a:r>
                  <a:rPr lang="en-US" b="1" dirty="0" err="1"/>
                  <a:t>sáu</a:t>
                </a:r>
                <a:r>
                  <a:rPr lang="en-US" b="1" dirty="0"/>
                  <a:t> </a:t>
                </a:r>
                <a:r>
                  <a:rPr lang="en-US" dirty="0" err="1"/>
                  <a:t>hình</a:t>
                </a:r>
                <a:r>
                  <a:rPr lang="en-US" dirty="0"/>
                  <a:t> </a:t>
                </a:r>
                <a:r>
                  <a:rPr lang="en-US" dirty="0" err="1"/>
                  <a:t>tròn</a:t>
                </a:r>
                <a:r>
                  <a:rPr lang="en-US" dirty="0"/>
                  <a:t>, </a:t>
                </a:r>
                <a:r>
                  <a:rPr lang="en-US" dirty="0" err="1"/>
                  <a:t>viết</a:t>
                </a:r>
                <a:r>
                  <a:rPr lang="en-US" dirty="0"/>
                  <a:t> </a:t>
                </a:r>
                <a:r>
                  <a:rPr lang="en-US" dirty="0" err="1"/>
                  <a:t>là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/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/>
                          <m:t>6</m:t>
                        </m:r>
                      </m:den>
                    </m:f>
                  </m:oMath>
                </a14:m>
                <a:r>
                  <a:rPr lang="en-US" dirty="0"/>
                  <a:t> , đọc </a:t>
                </a:r>
                <a:r>
                  <a:rPr lang="en-US" dirty="0" err="1"/>
                  <a:t>là</a:t>
                </a:r>
                <a:r>
                  <a:rPr lang="en-US" dirty="0"/>
                  <a:t> </a:t>
                </a:r>
                <a:r>
                  <a:rPr lang="en-US" b="1" dirty="0" err="1"/>
                  <a:t>bảy</a:t>
                </a:r>
                <a:r>
                  <a:rPr lang="en-US" b="1" dirty="0"/>
                  <a:t> </a:t>
                </a:r>
                <a:r>
                  <a:rPr lang="en-US" b="1" dirty="0" err="1"/>
                  <a:t>phần</a:t>
                </a:r>
                <a:r>
                  <a:rPr lang="en-US" b="1" dirty="0"/>
                  <a:t> </a:t>
                </a:r>
                <a:r>
                  <a:rPr lang="en-US" b="1" dirty="0" err="1"/>
                  <a:t>sáu</a:t>
                </a:r>
                <a:r>
                  <a:rPr lang="en-US" b="1" dirty="0"/>
                  <a:t>.</a:t>
                </a:r>
              </a:p>
              <a:p>
                <a:r>
                  <a:rPr lang="en-US" dirty="0" err="1"/>
                  <a:t>Phân</a:t>
                </a:r>
                <a:r>
                  <a:rPr lang="en-US" dirty="0"/>
                  <a:t> </a:t>
                </a:r>
                <a:r>
                  <a:rPr lang="en-US" dirty="0" err="1"/>
                  <a:t>số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/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/>
                          <m:t>6</m:t>
                        </m:r>
                      </m:den>
                    </m:f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có</a:t>
                </a:r>
                <a:r>
                  <a:rPr lang="en-US" dirty="0"/>
                  <a:t> </a:t>
                </a:r>
                <a:r>
                  <a:rPr lang="en-US" b="1" dirty="0" err="1"/>
                  <a:t>tử</a:t>
                </a:r>
                <a:r>
                  <a:rPr lang="en-US" b="1" dirty="0"/>
                  <a:t> </a:t>
                </a:r>
                <a:r>
                  <a:rPr lang="en-US" b="1" dirty="0" err="1"/>
                  <a:t>số</a:t>
                </a:r>
                <a:r>
                  <a:rPr lang="en-US" b="1" dirty="0"/>
                  <a:t> </a:t>
                </a:r>
                <a:r>
                  <a:rPr lang="en-US" dirty="0" err="1"/>
                  <a:t>là</a:t>
                </a:r>
                <a:r>
                  <a:rPr lang="en-US" dirty="0"/>
                  <a:t> 7, </a:t>
                </a:r>
                <a:r>
                  <a:rPr lang="en-US" b="1" dirty="0" err="1"/>
                  <a:t>mẫu</a:t>
                </a:r>
                <a:r>
                  <a:rPr lang="en-US" b="1" dirty="0"/>
                  <a:t> </a:t>
                </a:r>
                <a:r>
                  <a:rPr lang="en-US" b="1" dirty="0" err="1"/>
                  <a:t>số</a:t>
                </a:r>
                <a:r>
                  <a:rPr lang="en-US" b="1" dirty="0"/>
                  <a:t> </a:t>
                </a:r>
                <a:r>
                  <a:rPr lang="en-US" dirty="0" err="1"/>
                  <a:t>là</a:t>
                </a:r>
                <a:r>
                  <a:rPr lang="en-US" dirty="0"/>
                  <a:t> 6.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223EA4F-4118-4618-779A-BFD56A021D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349" y="4322591"/>
                <a:ext cx="8897351" cy="2356030"/>
              </a:xfrm>
              <a:prstGeom prst="rect">
                <a:avLst/>
              </a:prstGeom>
              <a:blipFill>
                <a:blip r:embed="rId4"/>
                <a:stretch>
                  <a:fillRect l="-2125" r="-2056" b="-33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7F462171-BF9E-6C73-251E-424CE78DEF8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770" t="50214" r="10767" b="20874"/>
          <a:stretch/>
        </p:blipFill>
        <p:spPr>
          <a:xfrm>
            <a:off x="933651" y="1761423"/>
            <a:ext cx="8737497" cy="2406316"/>
          </a:xfrm>
          <a:prstGeom prst="roundRect">
            <a:avLst>
              <a:gd name="adj" fmla="val 25405"/>
            </a:avLst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31EC15C-4F50-D363-C3AD-A6E17BA196A9}"/>
              </a:ext>
            </a:extLst>
          </p:cNvPr>
          <p:cNvSpPr/>
          <p:nvPr/>
        </p:nvSpPr>
        <p:spPr>
          <a:xfrm>
            <a:off x="812800" y="1706880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01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CE4AAE-802D-2A1C-CF78-C08FCD693EF5}"/>
              </a:ext>
            </a:extLst>
          </p:cNvPr>
          <p:cNvSpPr txBox="1"/>
          <p:nvPr/>
        </p:nvSpPr>
        <p:spPr>
          <a:xfrm>
            <a:off x="1534160" y="1589692"/>
            <a:ext cx="8940800" cy="574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vi-VN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 các thẻ tương ứng với mỗi hình: </a:t>
            </a:r>
          </a:p>
        </p:txBody>
      </p:sp>
      <p:sp>
        <p:nvSpPr>
          <p:cNvPr id="73" name="Freeform 2">
            <a:extLst>
              <a:ext uri="{FF2B5EF4-FFF2-40B4-BE49-F238E27FC236}">
                <a16:creationId xmlns:a16="http://schemas.microsoft.com/office/drawing/2014/main" id="{8CB0DA5F-4AB0-83A6-5B95-5A923E157135}"/>
              </a:ext>
            </a:extLst>
          </p:cNvPr>
          <p:cNvSpPr/>
          <p:nvPr/>
        </p:nvSpPr>
        <p:spPr>
          <a:xfrm>
            <a:off x="454551" y="2400263"/>
            <a:ext cx="2247900" cy="3839307"/>
          </a:xfrm>
          <a:custGeom>
            <a:avLst/>
            <a:gdLst/>
            <a:ahLst/>
            <a:cxnLst/>
            <a:rect l="l" t="t" r="r" b="b"/>
            <a:pathLst>
              <a:path w="6171759" h="5186742">
                <a:moveTo>
                  <a:pt x="0" y="0"/>
                </a:moveTo>
                <a:lnTo>
                  <a:pt x="6171760" y="0"/>
                </a:lnTo>
                <a:lnTo>
                  <a:pt x="6171760" y="5186742"/>
                </a:lnTo>
                <a:lnTo>
                  <a:pt x="0" y="51867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24" t="-9256" r="-119375" b="-88"/>
            </a:stretch>
          </a:blipFill>
        </p:spPr>
        <p:txBody>
          <a:bodyPr/>
          <a:lstStyle/>
          <a:p>
            <a:pPr defTabSz="475421">
              <a:buClrTx/>
              <a:buFontTx/>
              <a:buNone/>
            </a:pPr>
            <a:endParaRPr lang="x-none" sz="468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4" name="Rounded Rectangle 5">
            <a:extLst>
              <a:ext uri="{FF2B5EF4-FFF2-40B4-BE49-F238E27FC236}">
                <a16:creationId xmlns:a16="http://schemas.microsoft.com/office/drawing/2014/main" id="{FD1D72E7-AEB4-511B-2141-B1FA3D7242B4}"/>
              </a:ext>
            </a:extLst>
          </p:cNvPr>
          <p:cNvSpPr/>
          <p:nvPr/>
        </p:nvSpPr>
        <p:spPr>
          <a:xfrm>
            <a:off x="3864501" y="2690441"/>
            <a:ext cx="1985076" cy="419100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7542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Bảy phần năm</a:t>
            </a:r>
          </a:p>
        </p:txBody>
      </p:sp>
      <p:sp>
        <p:nvSpPr>
          <p:cNvPr id="75" name="Rounded Rectangle 6">
            <a:extLst>
              <a:ext uri="{FF2B5EF4-FFF2-40B4-BE49-F238E27FC236}">
                <a16:creationId xmlns:a16="http://schemas.microsoft.com/office/drawing/2014/main" id="{2CF93263-2DF1-F300-6A42-C2D3C7DF3F50}"/>
              </a:ext>
            </a:extLst>
          </p:cNvPr>
          <p:cNvSpPr/>
          <p:nvPr/>
        </p:nvSpPr>
        <p:spPr>
          <a:xfrm>
            <a:off x="3864501" y="3683057"/>
            <a:ext cx="1985076" cy="419100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7542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Bốn phần ba</a:t>
            </a:r>
          </a:p>
        </p:txBody>
      </p:sp>
      <p:sp>
        <p:nvSpPr>
          <p:cNvPr id="76" name="Rounded Rectangle 7">
            <a:extLst>
              <a:ext uri="{FF2B5EF4-FFF2-40B4-BE49-F238E27FC236}">
                <a16:creationId xmlns:a16="http://schemas.microsoft.com/office/drawing/2014/main" id="{900C425D-E6E6-191D-6B32-85378C102BE0}"/>
              </a:ext>
            </a:extLst>
          </p:cNvPr>
          <p:cNvSpPr/>
          <p:nvPr/>
        </p:nvSpPr>
        <p:spPr>
          <a:xfrm>
            <a:off x="3854110" y="4674628"/>
            <a:ext cx="1985076" cy="419100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7542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Tám phần sáu</a:t>
            </a: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FDAF21DD-12AC-7FC9-76A5-200480CC129B}"/>
              </a:ext>
            </a:extLst>
          </p:cNvPr>
          <p:cNvGrpSpPr/>
          <p:nvPr/>
        </p:nvGrpSpPr>
        <p:grpSpPr>
          <a:xfrm>
            <a:off x="7244766" y="2524602"/>
            <a:ext cx="472528" cy="667704"/>
            <a:chOff x="14782800" y="2685264"/>
            <a:chExt cx="945056" cy="2001035"/>
          </a:xfrm>
        </p:grpSpPr>
        <p:sp>
          <p:nvSpPr>
            <p:cNvPr id="78" name="Rounded Rectangle 9">
              <a:extLst>
                <a:ext uri="{FF2B5EF4-FFF2-40B4-BE49-F238E27FC236}">
                  <a16:creationId xmlns:a16="http://schemas.microsoft.com/office/drawing/2014/main" id="{1BFD478E-80AF-9FA0-002A-E970E4328CA3}"/>
                </a:ext>
              </a:extLst>
            </p:cNvPr>
            <p:cNvSpPr/>
            <p:nvPr/>
          </p:nvSpPr>
          <p:spPr>
            <a:xfrm>
              <a:off x="14782800" y="2685264"/>
              <a:ext cx="945056" cy="2001035"/>
            </a:xfrm>
            <a:prstGeom prst="roundRect">
              <a:avLst/>
            </a:prstGeom>
            <a:solidFill>
              <a:srgbClr val="F79646">
                <a:lumMod val="20000"/>
                <a:lumOff val="80000"/>
              </a:srgbClr>
            </a:solidFill>
            <a:ln w="28575" cap="flat" cmpd="sng" algn="ctr">
              <a:solidFill>
                <a:srgbClr val="F7964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7542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4</a:t>
              </a:r>
            </a:p>
            <a:p>
              <a:pPr marL="0" marR="0" lvl="0" indent="0" algn="ctr" defTabSz="47542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3 </a:t>
              </a:r>
            </a:p>
          </p:txBody>
        </p: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84633812-A6DA-55B6-6D8C-1A813BAF0940}"/>
                </a:ext>
              </a:extLst>
            </p:cNvPr>
            <p:cNvCxnSpPr>
              <a:cxnSpLocks/>
            </p:cNvCxnSpPr>
            <p:nvPr/>
          </p:nvCxnSpPr>
          <p:spPr>
            <a:xfrm>
              <a:off x="14935200" y="3674611"/>
              <a:ext cx="685800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92CCFC1F-C475-3764-15B9-79F07105E580}"/>
              </a:ext>
            </a:extLst>
          </p:cNvPr>
          <p:cNvGrpSpPr/>
          <p:nvPr/>
        </p:nvGrpSpPr>
        <p:grpSpPr>
          <a:xfrm>
            <a:off x="7244766" y="3497342"/>
            <a:ext cx="472528" cy="667704"/>
            <a:chOff x="14782800" y="2685264"/>
            <a:chExt cx="945056" cy="2001035"/>
          </a:xfrm>
        </p:grpSpPr>
        <p:sp>
          <p:nvSpPr>
            <p:cNvPr id="81" name="Rounded Rectangle 12">
              <a:extLst>
                <a:ext uri="{FF2B5EF4-FFF2-40B4-BE49-F238E27FC236}">
                  <a16:creationId xmlns:a16="http://schemas.microsoft.com/office/drawing/2014/main" id="{FAB2F543-1E02-C816-EDC6-D183A140914C}"/>
                </a:ext>
              </a:extLst>
            </p:cNvPr>
            <p:cNvSpPr/>
            <p:nvPr/>
          </p:nvSpPr>
          <p:spPr>
            <a:xfrm>
              <a:off x="14782800" y="2685264"/>
              <a:ext cx="945056" cy="2001035"/>
            </a:xfrm>
            <a:prstGeom prst="roundRect">
              <a:avLst/>
            </a:prstGeom>
            <a:solidFill>
              <a:srgbClr val="F79646">
                <a:lumMod val="20000"/>
                <a:lumOff val="80000"/>
              </a:srgbClr>
            </a:solidFill>
            <a:ln w="28575" cap="flat" cmpd="sng" algn="ctr">
              <a:solidFill>
                <a:srgbClr val="F7964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7542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7</a:t>
              </a:r>
            </a:p>
            <a:p>
              <a:pPr marL="0" marR="0" lvl="0" indent="0" algn="ctr" defTabSz="47542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5 </a:t>
              </a:r>
            </a:p>
          </p:txBody>
        </p: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6527AD31-36E0-7EB4-965D-EAF8611A5FFC}"/>
                </a:ext>
              </a:extLst>
            </p:cNvPr>
            <p:cNvCxnSpPr>
              <a:cxnSpLocks/>
            </p:cNvCxnSpPr>
            <p:nvPr/>
          </p:nvCxnSpPr>
          <p:spPr>
            <a:xfrm>
              <a:off x="14935200" y="3706839"/>
              <a:ext cx="685800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FC866FD2-14AA-C953-42A0-F2884744C7F1}"/>
              </a:ext>
            </a:extLst>
          </p:cNvPr>
          <p:cNvGrpSpPr/>
          <p:nvPr/>
        </p:nvGrpSpPr>
        <p:grpSpPr>
          <a:xfrm>
            <a:off x="7244766" y="4472821"/>
            <a:ext cx="472528" cy="667704"/>
            <a:chOff x="14782800" y="2685264"/>
            <a:chExt cx="945056" cy="2001035"/>
          </a:xfrm>
        </p:grpSpPr>
        <p:sp>
          <p:nvSpPr>
            <p:cNvPr id="84" name="Rounded Rectangle 15">
              <a:extLst>
                <a:ext uri="{FF2B5EF4-FFF2-40B4-BE49-F238E27FC236}">
                  <a16:creationId xmlns:a16="http://schemas.microsoft.com/office/drawing/2014/main" id="{B6AD0CCC-AD5B-2C4F-7275-080B892C3AE9}"/>
                </a:ext>
              </a:extLst>
            </p:cNvPr>
            <p:cNvSpPr/>
            <p:nvPr/>
          </p:nvSpPr>
          <p:spPr>
            <a:xfrm>
              <a:off x="14782800" y="2685264"/>
              <a:ext cx="945056" cy="2001035"/>
            </a:xfrm>
            <a:prstGeom prst="roundRect">
              <a:avLst/>
            </a:prstGeom>
            <a:solidFill>
              <a:srgbClr val="F79646">
                <a:lumMod val="20000"/>
                <a:lumOff val="80000"/>
              </a:srgbClr>
            </a:solidFill>
            <a:ln w="28575" cap="flat" cmpd="sng" algn="ctr">
              <a:solidFill>
                <a:srgbClr val="F7964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7542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7</a:t>
              </a:r>
            </a:p>
            <a:p>
              <a:pPr marL="0" marR="0" lvl="0" indent="0" algn="ctr" defTabSz="47542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4 </a:t>
              </a:r>
            </a:p>
          </p:txBody>
        </p: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3C7CA5DB-7AC2-7715-9FDD-A5B23D4F79F3}"/>
                </a:ext>
              </a:extLst>
            </p:cNvPr>
            <p:cNvCxnSpPr>
              <a:cxnSpLocks/>
            </p:cNvCxnSpPr>
            <p:nvPr/>
          </p:nvCxnSpPr>
          <p:spPr>
            <a:xfrm>
              <a:off x="14957972" y="3673733"/>
              <a:ext cx="685800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3D3DCC9C-2684-18CC-7326-754222DD4385}"/>
              </a:ext>
            </a:extLst>
          </p:cNvPr>
          <p:cNvGrpSpPr/>
          <p:nvPr/>
        </p:nvGrpSpPr>
        <p:grpSpPr>
          <a:xfrm>
            <a:off x="7256151" y="5448300"/>
            <a:ext cx="472528" cy="667704"/>
            <a:chOff x="14782800" y="2685264"/>
            <a:chExt cx="945056" cy="2001035"/>
          </a:xfrm>
        </p:grpSpPr>
        <p:sp>
          <p:nvSpPr>
            <p:cNvPr id="87" name="Rounded Rectangle 18">
              <a:extLst>
                <a:ext uri="{FF2B5EF4-FFF2-40B4-BE49-F238E27FC236}">
                  <a16:creationId xmlns:a16="http://schemas.microsoft.com/office/drawing/2014/main" id="{DDC764ED-5024-76F9-70CE-E64AD8DD4205}"/>
                </a:ext>
              </a:extLst>
            </p:cNvPr>
            <p:cNvSpPr/>
            <p:nvPr/>
          </p:nvSpPr>
          <p:spPr>
            <a:xfrm>
              <a:off x="14782800" y="2685264"/>
              <a:ext cx="945056" cy="2001035"/>
            </a:xfrm>
            <a:prstGeom prst="roundRect">
              <a:avLst/>
            </a:prstGeom>
            <a:solidFill>
              <a:srgbClr val="F79646">
                <a:lumMod val="20000"/>
                <a:lumOff val="80000"/>
              </a:srgbClr>
            </a:solidFill>
            <a:ln w="28575" cap="flat" cmpd="sng" algn="ctr">
              <a:solidFill>
                <a:srgbClr val="F7964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7542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8</a:t>
              </a:r>
            </a:p>
            <a:p>
              <a:pPr marL="0" marR="0" lvl="0" indent="0" algn="ctr" defTabSz="47542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6 </a:t>
              </a:r>
            </a:p>
          </p:txBody>
        </p: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D19C8E20-7A58-2820-11C4-48466DD7F1E6}"/>
                </a:ext>
              </a:extLst>
            </p:cNvPr>
            <p:cNvCxnSpPr>
              <a:cxnSpLocks/>
            </p:cNvCxnSpPr>
            <p:nvPr/>
          </p:nvCxnSpPr>
          <p:spPr>
            <a:xfrm>
              <a:off x="14935200" y="3658666"/>
              <a:ext cx="685800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</p:grpSp>
      <p:sp>
        <p:nvSpPr>
          <p:cNvPr id="89" name="Rounded Rectangle 20">
            <a:extLst>
              <a:ext uri="{FF2B5EF4-FFF2-40B4-BE49-F238E27FC236}">
                <a16:creationId xmlns:a16="http://schemas.microsoft.com/office/drawing/2014/main" id="{D880822C-EF65-8AE6-AAE6-1B8108915009}"/>
              </a:ext>
            </a:extLst>
          </p:cNvPr>
          <p:cNvSpPr/>
          <p:nvPr/>
        </p:nvSpPr>
        <p:spPr>
          <a:xfrm>
            <a:off x="3864501" y="5512076"/>
            <a:ext cx="1985076" cy="419100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7542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Bảy phần tư</a:t>
            </a: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6CE04F31-9462-918B-2705-334DBE2F4EEB}"/>
              </a:ext>
            </a:extLst>
          </p:cNvPr>
          <p:cNvCxnSpPr>
            <a:cxnSpLocks/>
            <a:endCxn id="75" idx="1"/>
          </p:cNvCxnSpPr>
          <p:nvPr/>
        </p:nvCxnSpPr>
        <p:spPr>
          <a:xfrm>
            <a:off x="2325950" y="3000652"/>
            <a:ext cx="1538551" cy="891955"/>
          </a:xfrm>
          <a:prstGeom prst="line">
            <a:avLst/>
          </a:prstGeom>
          <a:noFill/>
          <a:ln w="28575" cap="flat" cmpd="sng" algn="ctr">
            <a:solidFill>
              <a:srgbClr val="C0504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63ECA3DA-8CE0-C107-4053-5DD497FDD4AA}"/>
              </a:ext>
            </a:extLst>
          </p:cNvPr>
          <p:cNvCxnSpPr>
            <a:cxnSpLocks/>
            <a:endCxn id="75" idx="3"/>
          </p:cNvCxnSpPr>
          <p:nvPr/>
        </p:nvCxnSpPr>
        <p:spPr>
          <a:xfrm flipH="1">
            <a:off x="5849576" y="2846389"/>
            <a:ext cx="1381335" cy="1046219"/>
          </a:xfrm>
          <a:prstGeom prst="line">
            <a:avLst/>
          </a:prstGeom>
          <a:noFill/>
          <a:ln w="28575" cap="flat" cmpd="sng" algn="ctr">
            <a:solidFill>
              <a:srgbClr val="C0504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825D1F4F-8889-4AD2-F065-AF6B664E209E}"/>
              </a:ext>
            </a:extLst>
          </p:cNvPr>
          <p:cNvCxnSpPr>
            <a:cxnSpLocks/>
            <a:endCxn id="74" idx="1"/>
          </p:cNvCxnSpPr>
          <p:nvPr/>
        </p:nvCxnSpPr>
        <p:spPr>
          <a:xfrm flipV="1">
            <a:off x="2492035" y="2899991"/>
            <a:ext cx="1372466" cy="816914"/>
          </a:xfrm>
          <a:prstGeom prst="line">
            <a:avLst/>
          </a:prstGeom>
          <a:noFill/>
          <a:ln w="28575" cap="flat" cmpd="sng" algn="ctr">
            <a:solidFill>
              <a:srgbClr val="C0504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9CC6E71E-B3D4-229D-4D1C-8634E6D39FA1}"/>
              </a:ext>
            </a:extLst>
          </p:cNvPr>
          <p:cNvCxnSpPr>
            <a:cxnSpLocks/>
            <a:stCxn id="81" idx="1"/>
          </p:cNvCxnSpPr>
          <p:nvPr/>
        </p:nvCxnSpPr>
        <p:spPr>
          <a:xfrm flipH="1" flipV="1">
            <a:off x="5860938" y="2899515"/>
            <a:ext cx="1383828" cy="931680"/>
          </a:xfrm>
          <a:prstGeom prst="line">
            <a:avLst/>
          </a:prstGeom>
          <a:noFill/>
          <a:ln w="28575" cap="flat" cmpd="sng" algn="ctr">
            <a:solidFill>
              <a:srgbClr val="C0504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91A75737-68A3-B77F-FCE9-CD3A7949B2A5}"/>
              </a:ext>
            </a:extLst>
          </p:cNvPr>
          <p:cNvCxnSpPr>
            <a:cxnSpLocks/>
          </p:cNvCxnSpPr>
          <p:nvPr/>
        </p:nvCxnSpPr>
        <p:spPr>
          <a:xfrm flipV="1">
            <a:off x="2457927" y="4870381"/>
            <a:ext cx="1396184" cy="1018079"/>
          </a:xfrm>
          <a:prstGeom prst="line">
            <a:avLst/>
          </a:prstGeom>
          <a:noFill/>
          <a:ln w="28575" cap="flat" cmpd="sng" algn="ctr">
            <a:solidFill>
              <a:srgbClr val="C0504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CC916C40-2961-E36F-B965-D77E62B8CDF6}"/>
              </a:ext>
            </a:extLst>
          </p:cNvPr>
          <p:cNvCxnSpPr>
            <a:cxnSpLocks/>
          </p:cNvCxnSpPr>
          <p:nvPr/>
        </p:nvCxnSpPr>
        <p:spPr>
          <a:xfrm flipH="1" flipV="1">
            <a:off x="5849176" y="4884178"/>
            <a:ext cx="1383828" cy="931680"/>
          </a:xfrm>
          <a:prstGeom prst="line">
            <a:avLst/>
          </a:prstGeom>
          <a:noFill/>
          <a:ln w="28575" cap="flat" cmpd="sng" algn="ctr">
            <a:solidFill>
              <a:srgbClr val="C0504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3C10761A-1063-B2FE-F19D-B35350A2689B}"/>
              </a:ext>
            </a:extLst>
          </p:cNvPr>
          <p:cNvCxnSpPr>
            <a:cxnSpLocks/>
          </p:cNvCxnSpPr>
          <p:nvPr/>
        </p:nvCxnSpPr>
        <p:spPr>
          <a:xfrm>
            <a:off x="2451577" y="4884859"/>
            <a:ext cx="1412925" cy="836768"/>
          </a:xfrm>
          <a:prstGeom prst="line">
            <a:avLst/>
          </a:prstGeom>
          <a:noFill/>
          <a:ln w="28575" cap="flat" cmpd="sng" algn="ctr">
            <a:solidFill>
              <a:srgbClr val="C0504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44A38EF5-093C-32E1-C345-E4903AC8FC5E}"/>
              </a:ext>
            </a:extLst>
          </p:cNvPr>
          <p:cNvCxnSpPr>
            <a:cxnSpLocks/>
            <a:stCxn id="84" idx="1"/>
          </p:cNvCxnSpPr>
          <p:nvPr/>
        </p:nvCxnSpPr>
        <p:spPr>
          <a:xfrm flipH="1">
            <a:off x="5849576" y="4806674"/>
            <a:ext cx="1395189" cy="914953"/>
          </a:xfrm>
          <a:prstGeom prst="line">
            <a:avLst/>
          </a:prstGeom>
          <a:noFill/>
          <a:ln w="28575" cap="flat" cmpd="sng" algn="ctr">
            <a:solidFill>
              <a:srgbClr val="C0504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3" grpId="0" animBg="1"/>
      <p:bldP spid="74" grpId="0" animBg="1"/>
      <p:bldP spid="75" grpId="0" animBg="1"/>
      <p:bldP spid="76" grpId="0" animBg="1"/>
      <p:bldP spid="8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FC7BF49-9BE4-4402-7700-61EADB22AC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39" t="47647" r="2500"/>
          <a:stretch/>
        </p:blipFill>
        <p:spPr>
          <a:xfrm>
            <a:off x="500063" y="3586163"/>
            <a:ext cx="11272838" cy="2543533"/>
          </a:xfrm>
          <a:prstGeom prst="roundRect">
            <a:avLst>
              <a:gd name="adj" fmla="val 27901"/>
            </a:avLst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CE4AAE-802D-2A1C-CF78-C08FCD693EF5}"/>
              </a:ext>
            </a:extLst>
          </p:cNvPr>
          <p:cNvSpPr txBox="1"/>
          <p:nvPr/>
        </p:nvSpPr>
        <p:spPr>
          <a:xfrm>
            <a:off x="1520444" y="1595824"/>
            <a:ext cx="9409494" cy="574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22960">
              <a:lnSpc>
                <a:spcPct val="150000"/>
              </a:lnSpc>
              <a:spcAft>
                <a:spcPts val="900"/>
              </a:spcAft>
            </a:pPr>
            <a:r>
              <a:rPr lang="vi-VN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Xếp các thẻ ghi phân số vào vị trí thích hợp trên tia số: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04DF2D1-3EF3-8205-A3BD-8435CC4FBB60}"/>
              </a:ext>
            </a:extLst>
          </p:cNvPr>
          <p:cNvSpPr/>
          <p:nvPr/>
        </p:nvSpPr>
        <p:spPr>
          <a:xfrm>
            <a:off x="812800" y="1706880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02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ounded Rectangle 133">
                <a:extLst>
                  <a:ext uri="{FF2B5EF4-FFF2-40B4-BE49-F238E27FC236}">
                    <a16:creationId xmlns:a16="http://schemas.microsoft.com/office/drawing/2014/main" id="{86A051D2-C1F1-D090-D122-DD846ED8832F}"/>
                  </a:ext>
                </a:extLst>
              </p:cNvPr>
              <p:cNvSpPr/>
              <p:nvPr/>
            </p:nvSpPr>
            <p:spPr>
              <a:xfrm>
                <a:off x="2451101" y="2329235"/>
                <a:ext cx="635000" cy="1021977"/>
              </a:xfrm>
              <a:prstGeom prst="roundRect">
                <a:avLst>
                  <a:gd name="adj" fmla="val 0"/>
                </a:avLst>
              </a:prstGeom>
              <a:solidFill>
                <a:srgbClr val="FFF4AD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0" i="0" smtClean="0">
                              <a:latin typeface="UTM Avo" panose="02040603050506020204" pitchFamily="18" charset="0"/>
                            </a:rPr>
                            <m:t>12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0" i="0" smtClean="0">
                              <a:latin typeface="UTM Avo" panose="0204060305050602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x-none" sz="28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ounded Rectangle 133">
                <a:extLst>
                  <a:ext uri="{FF2B5EF4-FFF2-40B4-BE49-F238E27FC236}">
                    <a16:creationId xmlns:a16="http://schemas.microsoft.com/office/drawing/2014/main" id="{86A051D2-C1F1-D090-D122-DD846ED883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1101" y="2329235"/>
                <a:ext cx="635000" cy="1021977"/>
              </a:xfrm>
              <a:prstGeom prst="roundRect">
                <a:avLst>
                  <a:gd name="adj" fmla="val 0"/>
                </a:avLst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ounded Rectangle 133">
                <a:extLst>
                  <a:ext uri="{FF2B5EF4-FFF2-40B4-BE49-F238E27FC236}">
                    <a16:creationId xmlns:a16="http://schemas.microsoft.com/office/drawing/2014/main" id="{F1E9D3A1-DEED-FC09-1B7A-31768E70D8E0}"/>
                  </a:ext>
                </a:extLst>
              </p:cNvPr>
              <p:cNvSpPr/>
              <p:nvPr/>
            </p:nvSpPr>
            <p:spPr>
              <a:xfrm>
                <a:off x="3822701" y="2329235"/>
                <a:ext cx="635000" cy="1021977"/>
              </a:xfrm>
              <a:prstGeom prst="roundRect">
                <a:avLst>
                  <a:gd name="adj" fmla="val 0"/>
                </a:avLst>
              </a:prstGeom>
              <a:solidFill>
                <a:srgbClr val="FFF4AD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0" i="0" smtClean="0">
                              <a:latin typeface="UTM Avo" panose="02040603050506020204" pitchFamily="18" charset="0"/>
                            </a:rPr>
                            <m:t>15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0" i="0" smtClean="0">
                              <a:latin typeface="UTM Avo" panose="0204060305050602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x-none" sz="28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Rounded Rectangle 133">
                <a:extLst>
                  <a:ext uri="{FF2B5EF4-FFF2-40B4-BE49-F238E27FC236}">
                    <a16:creationId xmlns:a16="http://schemas.microsoft.com/office/drawing/2014/main" id="{F1E9D3A1-DEED-FC09-1B7A-31768E70D8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2701" y="2329235"/>
                <a:ext cx="635000" cy="1021977"/>
              </a:xfrm>
              <a:prstGeom prst="roundRect">
                <a:avLst>
                  <a:gd name="adj" fmla="val 0"/>
                </a:avLst>
              </a:prstGeom>
              <a:blipFill>
                <a:blip r:embed="rId6"/>
                <a:stretch>
                  <a:fillRect/>
                </a:stretch>
              </a:blipFill>
              <a:ln w="28575"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ounded Rectangle 133">
                <a:extLst>
                  <a:ext uri="{FF2B5EF4-FFF2-40B4-BE49-F238E27FC236}">
                    <a16:creationId xmlns:a16="http://schemas.microsoft.com/office/drawing/2014/main" id="{199D3A38-B61A-5477-611C-A16C05ED17D8}"/>
                  </a:ext>
                </a:extLst>
              </p:cNvPr>
              <p:cNvSpPr/>
              <p:nvPr/>
            </p:nvSpPr>
            <p:spPr>
              <a:xfrm>
                <a:off x="5223177" y="2329235"/>
                <a:ext cx="635000" cy="1021977"/>
              </a:xfrm>
              <a:prstGeom prst="roundRect">
                <a:avLst>
                  <a:gd name="adj" fmla="val 0"/>
                </a:avLst>
              </a:prstGeom>
              <a:solidFill>
                <a:srgbClr val="FFF4AD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0" i="0" smtClean="0">
                              <a:latin typeface="UTM Avo" panose="02040603050506020204" pitchFamily="18" charset="0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0" i="0" smtClean="0">
                              <a:latin typeface="UTM Avo" panose="0204060305050602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x-none" sz="28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Rounded Rectangle 133">
                <a:extLst>
                  <a:ext uri="{FF2B5EF4-FFF2-40B4-BE49-F238E27FC236}">
                    <a16:creationId xmlns:a16="http://schemas.microsoft.com/office/drawing/2014/main" id="{199D3A38-B61A-5477-611C-A16C05ED17D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3177" y="2329235"/>
                <a:ext cx="635000" cy="1021977"/>
              </a:xfrm>
              <a:prstGeom prst="roundRect">
                <a:avLst>
                  <a:gd name="adj" fmla="val 0"/>
                </a:avLst>
              </a:prstGeom>
              <a:blipFill>
                <a:blip r:embed="rId7"/>
                <a:stretch>
                  <a:fillRect/>
                </a:stretch>
              </a:blipFill>
              <a:ln w="28575"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ounded Rectangle 133">
                <a:extLst>
                  <a:ext uri="{FF2B5EF4-FFF2-40B4-BE49-F238E27FC236}">
                    <a16:creationId xmlns:a16="http://schemas.microsoft.com/office/drawing/2014/main" id="{38E3840C-18D7-BE71-AD6D-0B43F64D3E45}"/>
                  </a:ext>
                </a:extLst>
              </p:cNvPr>
              <p:cNvSpPr/>
              <p:nvPr/>
            </p:nvSpPr>
            <p:spPr>
              <a:xfrm>
                <a:off x="6594777" y="2329235"/>
                <a:ext cx="635000" cy="1021977"/>
              </a:xfrm>
              <a:prstGeom prst="roundRect">
                <a:avLst>
                  <a:gd name="adj" fmla="val 0"/>
                </a:avLst>
              </a:prstGeom>
              <a:solidFill>
                <a:srgbClr val="FFF4AD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0" i="0" smtClean="0">
                              <a:latin typeface="UTM Avo" panose="02040603050506020204" pitchFamily="18" charset="0"/>
                            </a:rPr>
                            <m:t>14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0" i="0" smtClean="0">
                              <a:latin typeface="UTM Avo" panose="0204060305050602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x-none" sz="28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Rounded Rectangle 133">
                <a:extLst>
                  <a:ext uri="{FF2B5EF4-FFF2-40B4-BE49-F238E27FC236}">
                    <a16:creationId xmlns:a16="http://schemas.microsoft.com/office/drawing/2014/main" id="{38E3840C-18D7-BE71-AD6D-0B43F64D3E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4777" y="2329235"/>
                <a:ext cx="635000" cy="1021977"/>
              </a:xfrm>
              <a:prstGeom prst="roundRect">
                <a:avLst>
                  <a:gd name="adj" fmla="val 0"/>
                </a:avLst>
              </a:prstGeom>
              <a:blipFill>
                <a:blip r:embed="rId8"/>
                <a:stretch>
                  <a:fillRect/>
                </a:stretch>
              </a:blipFill>
              <a:ln w="28575"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ounded Rectangle 133">
                <a:extLst>
                  <a:ext uri="{FF2B5EF4-FFF2-40B4-BE49-F238E27FC236}">
                    <a16:creationId xmlns:a16="http://schemas.microsoft.com/office/drawing/2014/main" id="{3EB17648-693B-66D1-CEDC-6D076FA42AB4}"/>
                  </a:ext>
                </a:extLst>
              </p:cNvPr>
              <p:cNvSpPr/>
              <p:nvPr/>
            </p:nvSpPr>
            <p:spPr>
              <a:xfrm>
                <a:off x="7937502" y="2329235"/>
                <a:ext cx="635000" cy="1021977"/>
              </a:xfrm>
              <a:prstGeom prst="roundRect">
                <a:avLst>
                  <a:gd name="adj" fmla="val 0"/>
                </a:avLst>
              </a:prstGeom>
              <a:solidFill>
                <a:srgbClr val="FFF4AD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0" i="0" smtClean="0">
                              <a:latin typeface="UTM Avo" panose="02040603050506020204" pitchFamily="18" charset="0"/>
                            </a:rPr>
                            <m:t>18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0" i="0" smtClean="0">
                              <a:latin typeface="UTM Avo" panose="0204060305050602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x-none" sz="28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Rounded Rectangle 133">
                <a:extLst>
                  <a:ext uri="{FF2B5EF4-FFF2-40B4-BE49-F238E27FC236}">
                    <a16:creationId xmlns:a16="http://schemas.microsoft.com/office/drawing/2014/main" id="{3EB17648-693B-66D1-CEDC-6D076FA42A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7502" y="2329235"/>
                <a:ext cx="635000" cy="1021977"/>
              </a:xfrm>
              <a:prstGeom prst="roundRect">
                <a:avLst>
                  <a:gd name="adj" fmla="val 0"/>
                </a:avLst>
              </a:prstGeom>
              <a:blipFill>
                <a:blip r:embed="rId9"/>
                <a:stretch>
                  <a:fillRect/>
                </a:stretch>
              </a:blipFill>
              <a:ln w="28575"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ounded Rectangle 133">
                <a:extLst>
                  <a:ext uri="{FF2B5EF4-FFF2-40B4-BE49-F238E27FC236}">
                    <a16:creationId xmlns:a16="http://schemas.microsoft.com/office/drawing/2014/main" id="{A014B5DE-BD6F-5E1A-161F-C1FD085342AC}"/>
                  </a:ext>
                </a:extLst>
              </p:cNvPr>
              <p:cNvSpPr/>
              <p:nvPr/>
            </p:nvSpPr>
            <p:spPr>
              <a:xfrm>
                <a:off x="9309102" y="2329235"/>
                <a:ext cx="635000" cy="1021977"/>
              </a:xfrm>
              <a:prstGeom prst="roundRect">
                <a:avLst>
                  <a:gd name="adj" fmla="val 0"/>
                </a:avLst>
              </a:prstGeom>
              <a:solidFill>
                <a:srgbClr val="FFF4AD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0" i="0" smtClean="0">
                              <a:latin typeface="UTM Avo" panose="02040603050506020204" pitchFamily="18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0" i="0" smtClean="0">
                              <a:latin typeface="UTM Avo" panose="0204060305050602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x-none" sz="28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Rounded Rectangle 133">
                <a:extLst>
                  <a:ext uri="{FF2B5EF4-FFF2-40B4-BE49-F238E27FC236}">
                    <a16:creationId xmlns:a16="http://schemas.microsoft.com/office/drawing/2014/main" id="{A014B5DE-BD6F-5E1A-161F-C1FD085342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9102" y="2329235"/>
                <a:ext cx="635000" cy="1021977"/>
              </a:xfrm>
              <a:prstGeom prst="roundRect">
                <a:avLst>
                  <a:gd name="adj" fmla="val 0"/>
                </a:avLst>
              </a:prstGeom>
              <a:blipFill>
                <a:blip r:embed="rId10"/>
                <a:stretch>
                  <a:fillRect/>
                </a:stretch>
              </a:blipFill>
              <a:ln w="28575"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ounded Rectangle 133">
                <a:extLst>
                  <a:ext uri="{FF2B5EF4-FFF2-40B4-BE49-F238E27FC236}">
                    <a16:creationId xmlns:a16="http://schemas.microsoft.com/office/drawing/2014/main" id="{13786CF2-3768-58B7-8584-833E88C10674}"/>
                  </a:ext>
                </a:extLst>
              </p:cNvPr>
              <p:cNvSpPr/>
              <p:nvPr/>
            </p:nvSpPr>
            <p:spPr>
              <a:xfrm>
                <a:off x="6666966" y="3657521"/>
                <a:ext cx="635000" cy="1021977"/>
              </a:xfrm>
              <a:prstGeom prst="roundRect">
                <a:avLst>
                  <a:gd name="adj" fmla="val 0"/>
                </a:avLst>
              </a:prstGeom>
              <a:solidFill>
                <a:srgbClr val="FFF4AD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0" i="0" smtClean="0">
                              <a:latin typeface="UTM Avo" panose="02040603050506020204" pitchFamily="18" charset="0"/>
                            </a:rPr>
                            <m:t>12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0" i="0" smtClean="0">
                              <a:latin typeface="UTM Avo" panose="0204060305050602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x-none" sz="28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Rounded Rectangle 133">
                <a:extLst>
                  <a:ext uri="{FF2B5EF4-FFF2-40B4-BE49-F238E27FC236}">
                    <a16:creationId xmlns:a16="http://schemas.microsoft.com/office/drawing/2014/main" id="{13786CF2-3768-58B7-8584-833E88C106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6966" y="3657521"/>
                <a:ext cx="635000" cy="1021977"/>
              </a:xfrm>
              <a:prstGeom prst="roundRect">
                <a:avLst>
                  <a:gd name="adj" fmla="val 0"/>
                </a:avLst>
              </a:prstGeom>
              <a:blipFill>
                <a:blip r:embed="rId11"/>
                <a:stretch>
                  <a:fillRect/>
                </a:stretch>
              </a:blipFill>
              <a:ln w="28575"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133">
                <a:extLst>
                  <a:ext uri="{FF2B5EF4-FFF2-40B4-BE49-F238E27FC236}">
                    <a16:creationId xmlns:a16="http://schemas.microsoft.com/office/drawing/2014/main" id="{E84A849B-C91E-7CAB-406F-1C669114384B}"/>
                  </a:ext>
                </a:extLst>
              </p:cNvPr>
              <p:cNvSpPr/>
              <p:nvPr/>
            </p:nvSpPr>
            <p:spPr>
              <a:xfrm>
                <a:off x="8221447" y="3696022"/>
                <a:ext cx="635000" cy="1021977"/>
              </a:xfrm>
              <a:prstGeom prst="roundRect">
                <a:avLst>
                  <a:gd name="adj" fmla="val 0"/>
                </a:avLst>
              </a:prstGeom>
              <a:solidFill>
                <a:srgbClr val="FFF4AD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0" i="0" smtClean="0">
                              <a:latin typeface="UTM Avo" panose="02040603050506020204" pitchFamily="18" charset="0"/>
                            </a:rPr>
                            <m:t>15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0" i="0" smtClean="0">
                              <a:latin typeface="UTM Avo" panose="0204060305050602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x-none" sz="28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ounded Rectangle 133">
                <a:extLst>
                  <a:ext uri="{FF2B5EF4-FFF2-40B4-BE49-F238E27FC236}">
                    <a16:creationId xmlns:a16="http://schemas.microsoft.com/office/drawing/2014/main" id="{E84A849B-C91E-7CAB-406F-1C66911438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1447" y="3696022"/>
                <a:ext cx="635000" cy="1021977"/>
              </a:xfrm>
              <a:prstGeom prst="roundRect">
                <a:avLst>
                  <a:gd name="adj" fmla="val 0"/>
                </a:avLst>
              </a:prstGeom>
              <a:blipFill>
                <a:blip r:embed="rId12"/>
                <a:stretch>
                  <a:fillRect/>
                </a:stretch>
              </a:blipFill>
              <a:ln w="28575"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ounded Rectangle 133">
                <a:extLst>
                  <a:ext uri="{FF2B5EF4-FFF2-40B4-BE49-F238E27FC236}">
                    <a16:creationId xmlns:a16="http://schemas.microsoft.com/office/drawing/2014/main" id="{50855238-8B14-D679-C673-EFD102A35722}"/>
                  </a:ext>
                </a:extLst>
              </p:cNvPr>
              <p:cNvSpPr/>
              <p:nvPr/>
            </p:nvSpPr>
            <p:spPr>
              <a:xfrm>
                <a:off x="3596508" y="5024308"/>
                <a:ext cx="635000" cy="1021977"/>
              </a:xfrm>
              <a:prstGeom prst="roundRect">
                <a:avLst>
                  <a:gd name="adj" fmla="val 0"/>
                </a:avLst>
              </a:prstGeom>
              <a:solidFill>
                <a:srgbClr val="FFF4AD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0" i="0" smtClean="0">
                              <a:latin typeface="UTM Avo" panose="02040603050506020204" pitchFamily="18" charset="0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0" i="0" smtClean="0">
                              <a:latin typeface="UTM Avo" panose="0204060305050602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x-none" sz="28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Rounded Rectangle 133">
                <a:extLst>
                  <a:ext uri="{FF2B5EF4-FFF2-40B4-BE49-F238E27FC236}">
                    <a16:creationId xmlns:a16="http://schemas.microsoft.com/office/drawing/2014/main" id="{50855238-8B14-D679-C673-EFD102A357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6508" y="5024308"/>
                <a:ext cx="635000" cy="1021977"/>
              </a:xfrm>
              <a:prstGeom prst="roundRect">
                <a:avLst>
                  <a:gd name="adj" fmla="val 0"/>
                </a:avLst>
              </a:prstGeom>
              <a:blipFill>
                <a:blip r:embed="rId13"/>
                <a:stretch>
                  <a:fillRect/>
                </a:stretch>
              </a:blipFill>
              <a:ln w="28575"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ounded Rectangle 133">
                <a:extLst>
                  <a:ext uri="{FF2B5EF4-FFF2-40B4-BE49-F238E27FC236}">
                    <a16:creationId xmlns:a16="http://schemas.microsoft.com/office/drawing/2014/main" id="{8866C665-A392-FC3A-24C9-C12F2905E8F7}"/>
                  </a:ext>
                </a:extLst>
              </p:cNvPr>
              <p:cNvSpPr/>
              <p:nvPr/>
            </p:nvSpPr>
            <p:spPr>
              <a:xfrm>
                <a:off x="7672807" y="5072435"/>
                <a:ext cx="635000" cy="1021977"/>
              </a:xfrm>
              <a:prstGeom prst="roundRect">
                <a:avLst>
                  <a:gd name="adj" fmla="val 0"/>
                </a:avLst>
              </a:prstGeom>
              <a:solidFill>
                <a:srgbClr val="FFF4AD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0" i="0" smtClean="0">
                              <a:latin typeface="UTM Avo" panose="02040603050506020204" pitchFamily="18" charset="0"/>
                            </a:rPr>
                            <m:t>14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0" i="0" smtClean="0">
                              <a:latin typeface="UTM Avo" panose="0204060305050602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x-none" sz="28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Rounded Rectangle 133">
                <a:extLst>
                  <a:ext uri="{FF2B5EF4-FFF2-40B4-BE49-F238E27FC236}">
                    <a16:creationId xmlns:a16="http://schemas.microsoft.com/office/drawing/2014/main" id="{8866C665-A392-FC3A-24C9-C12F2905E8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2807" y="5072435"/>
                <a:ext cx="635000" cy="1021977"/>
              </a:xfrm>
              <a:prstGeom prst="roundRect">
                <a:avLst>
                  <a:gd name="adj" fmla="val 0"/>
                </a:avLst>
              </a:prstGeom>
              <a:blipFill>
                <a:blip r:embed="rId14"/>
                <a:stretch>
                  <a:fillRect/>
                </a:stretch>
              </a:blipFill>
              <a:ln w="28575"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ounded Rectangle 133">
                <a:extLst>
                  <a:ext uri="{FF2B5EF4-FFF2-40B4-BE49-F238E27FC236}">
                    <a16:creationId xmlns:a16="http://schemas.microsoft.com/office/drawing/2014/main" id="{4B90FBB6-AE38-575D-12FC-880BE8BCD2CC}"/>
                  </a:ext>
                </a:extLst>
              </p:cNvPr>
              <p:cNvSpPr/>
              <p:nvPr/>
            </p:nvSpPr>
            <p:spPr>
              <a:xfrm>
                <a:off x="9718176" y="3667146"/>
                <a:ext cx="635000" cy="1021977"/>
              </a:xfrm>
              <a:prstGeom prst="roundRect">
                <a:avLst>
                  <a:gd name="adj" fmla="val 0"/>
                </a:avLst>
              </a:prstGeom>
              <a:solidFill>
                <a:srgbClr val="FFF4AD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0" i="0" smtClean="0">
                              <a:latin typeface="UTM Avo" panose="02040603050506020204" pitchFamily="18" charset="0"/>
                            </a:rPr>
                            <m:t>18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0" i="0" smtClean="0">
                              <a:latin typeface="UTM Avo" panose="0204060305050602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x-none" sz="28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Rounded Rectangle 133">
                <a:extLst>
                  <a:ext uri="{FF2B5EF4-FFF2-40B4-BE49-F238E27FC236}">
                    <a16:creationId xmlns:a16="http://schemas.microsoft.com/office/drawing/2014/main" id="{4B90FBB6-AE38-575D-12FC-880BE8BCD2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8176" y="3667146"/>
                <a:ext cx="635000" cy="1021977"/>
              </a:xfrm>
              <a:prstGeom prst="roundRect">
                <a:avLst>
                  <a:gd name="adj" fmla="val 0"/>
                </a:avLst>
              </a:prstGeom>
              <a:blipFill>
                <a:blip r:embed="rId15"/>
                <a:stretch>
                  <a:fillRect/>
                </a:stretch>
              </a:blipFill>
              <a:ln w="28575"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ounded Rectangle 133">
                <a:extLst>
                  <a:ext uri="{FF2B5EF4-FFF2-40B4-BE49-F238E27FC236}">
                    <a16:creationId xmlns:a16="http://schemas.microsoft.com/office/drawing/2014/main" id="{DE197F8E-C159-C290-302F-C15653368025}"/>
                  </a:ext>
                </a:extLst>
              </p:cNvPr>
              <p:cNvSpPr/>
              <p:nvPr/>
            </p:nvSpPr>
            <p:spPr>
              <a:xfrm>
                <a:off x="4621600" y="3686397"/>
                <a:ext cx="635000" cy="1021977"/>
              </a:xfrm>
              <a:prstGeom prst="roundRect">
                <a:avLst>
                  <a:gd name="adj" fmla="val 0"/>
                </a:avLst>
              </a:prstGeom>
              <a:solidFill>
                <a:srgbClr val="FFF4AD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0" i="0" smtClean="0">
                              <a:latin typeface="UTM Avo" panose="02040603050506020204" pitchFamily="18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0" i="0" smtClean="0">
                              <a:latin typeface="UTM Avo" panose="0204060305050602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x-none" sz="28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Rounded Rectangle 133">
                <a:extLst>
                  <a:ext uri="{FF2B5EF4-FFF2-40B4-BE49-F238E27FC236}">
                    <a16:creationId xmlns:a16="http://schemas.microsoft.com/office/drawing/2014/main" id="{DE197F8E-C159-C290-302F-C156533680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1600" y="3686397"/>
                <a:ext cx="635000" cy="1021977"/>
              </a:xfrm>
              <a:prstGeom prst="roundRect">
                <a:avLst>
                  <a:gd name="adj" fmla="val 0"/>
                </a:avLst>
              </a:prstGeom>
              <a:blipFill>
                <a:blip r:embed="rId16"/>
                <a:stretch>
                  <a:fillRect/>
                </a:stretch>
              </a:blipFill>
              <a:ln w="28575"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4094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6" grpId="0" animBg="1"/>
      <p:bldP spid="6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F11228-AD21-D458-9398-1C752383BD5B}"/>
              </a:ext>
            </a:extLst>
          </p:cNvPr>
          <p:cNvSpPr/>
          <p:nvPr/>
        </p:nvSpPr>
        <p:spPr>
          <a:xfrm>
            <a:off x="812800" y="1710185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0</a:t>
            </a:r>
            <a:r>
              <a:rPr lang="en-US" sz="2200" b="1" dirty="0">
                <a:solidFill>
                  <a:srgbClr val="000000"/>
                </a:solidFill>
                <a:latin typeface="UTM Avo" panose="02040603050506020204" pitchFamily="18" charset="0"/>
              </a:rPr>
              <a:t>3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4BE783-AA9F-401A-B489-90DD261E2B5E}"/>
              </a:ext>
            </a:extLst>
          </p:cNvPr>
          <p:cNvSpPr txBox="1"/>
          <p:nvPr/>
        </p:nvSpPr>
        <p:spPr>
          <a:xfrm>
            <a:off x="1525655" y="1707416"/>
            <a:ext cx="97963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000"/>
              </a:spcAft>
              <a:defRPr/>
            </a:pPr>
            <a:r>
              <a:rPr lang="vi-VN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Khoanh vào chữ đặt trước câu trả lời đúng.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81B512-4668-34BC-18D3-E8273A6685C9}"/>
              </a:ext>
            </a:extLst>
          </p:cNvPr>
          <p:cNvSpPr txBox="1"/>
          <p:nvPr/>
        </p:nvSpPr>
        <p:spPr>
          <a:xfrm>
            <a:off x="660797" y="2217270"/>
            <a:ext cx="107120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000"/>
              </a:spcAft>
              <a:defRPr/>
            </a:pPr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 đọc phân số biểu diễn phần quả dâu được khoanh tròn là: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590683C-6D99-AC5E-98C8-C80E259AE3F2}"/>
              </a:ext>
            </a:extLst>
          </p:cNvPr>
          <p:cNvGrpSpPr/>
          <p:nvPr/>
        </p:nvGrpSpPr>
        <p:grpSpPr>
          <a:xfrm>
            <a:off x="5040881" y="2706853"/>
            <a:ext cx="5334064" cy="1665121"/>
            <a:chOff x="2411981" y="2835442"/>
            <a:chExt cx="7527908" cy="2349968"/>
          </a:xfrm>
        </p:grpSpPr>
        <p:pic>
          <p:nvPicPr>
            <p:cNvPr id="1026" name="Picture 2" descr="Strawberry ">
              <a:extLst>
                <a:ext uri="{FF2B5EF4-FFF2-40B4-BE49-F238E27FC236}">
                  <a16:creationId xmlns:a16="http://schemas.microsoft.com/office/drawing/2014/main" id="{9F916B42-63EF-52D5-1C51-8914649C5E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0943" y="2835442"/>
              <a:ext cx="1264118" cy="12641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Strawberry ">
              <a:extLst>
                <a:ext uri="{FF2B5EF4-FFF2-40B4-BE49-F238E27FC236}">
                  <a16:creationId xmlns:a16="http://schemas.microsoft.com/office/drawing/2014/main" id="{E19EC2F6-A813-F7EF-359D-7DC0660BC7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1221" y="2835442"/>
              <a:ext cx="1264118" cy="12641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Strawberry ">
              <a:extLst>
                <a:ext uri="{FF2B5EF4-FFF2-40B4-BE49-F238E27FC236}">
                  <a16:creationId xmlns:a16="http://schemas.microsoft.com/office/drawing/2014/main" id="{807108D5-5060-9C54-4124-7B7CF482E7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55493" y="2835442"/>
              <a:ext cx="1264118" cy="12641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Strawberry ">
              <a:extLst>
                <a:ext uri="{FF2B5EF4-FFF2-40B4-BE49-F238E27FC236}">
                  <a16:creationId xmlns:a16="http://schemas.microsoft.com/office/drawing/2014/main" id="{3056F129-7CDC-134C-A630-C21DD70F2D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75771" y="2835442"/>
              <a:ext cx="1264118" cy="12641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Strawberry ">
              <a:extLst>
                <a:ext uri="{FF2B5EF4-FFF2-40B4-BE49-F238E27FC236}">
                  <a16:creationId xmlns:a16="http://schemas.microsoft.com/office/drawing/2014/main" id="{DF79D988-B344-B0F7-3CBE-2C2639C9D8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9256" y="2835442"/>
              <a:ext cx="1264118" cy="12641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Strawberry ">
              <a:extLst>
                <a:ext uri="{FF2B5EF4-FFF2-40B4-BE49-F238E27FC236}">
                  <a16:creationId xmlns:a16="http://schemas.microsoft.com/office/drawing/2014/main" id="{CE70BC08-9CBC-ED5A-9CC8-D3EFA24BDB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9534" y="2835442"/>
              <a:ext cx="1264118" cy="12641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Strawberry ">
              <a:extLst>
                <a:ext uri="{FF2B5EF4-FFF2-40B4-BE49-F238E27FC236}">
                  <a16:creationId xmlns:a16="http://schemas.microsoft.com/office/drawing/2014/main" id="{2D486A3E-DB37-629B-08FB-C716FE642B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1981" y="2835442"/>
              <a:ext cx="1264118" cy="12641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Strawberry ">
              <a:extLst>
                <a:ext uri="{FF2B5EF4-FFF2-40B4-BE49-F238E27FC236}">
                  <a16:creationId xmlns:a16="http://schemas.microsoft.com/office/drawing/2014/main" id="{EBF1AE6B-D67B-89AB-C87D-1A2C4BB1F5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0943" y="3921292"/>
              <a:ext cx="1264118" cy="12641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Strawberry ">
              <a:extLst>
                <a:ext uri="{FF2B5EF4-FFF2-40B4-BE49-F238E27FC236}">
                  <a16:creationId xmlns:a16="http://schemas.microsoft.com/office/drawing/2014/main" id="{9983E16A-2353-1AF4-E7C3-ACEC66DB4A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1222" y="3921292"/>
              <a:ext cx="1264117" cy="12641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Strawberry ">
              <a:extLst>
                <a:ext uri="{FF2B5EF4-FFF2-40B4-BE49-F238E27FC236}">
                  <a16:creationId xmlns:a16="http://schemas.microsoft.com/office/drawing/2014/main" id="{2CE42F59-110E-B4F4-4688-0AD487C373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55493" y="3921292"/>
              <a:ext cx="1264118" cy="12641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 descr="Strawberry ">
              <a:extLst>
                <a:ext uri="{FF2B5EF4-FFF2-40B4-BE49-F238E27FC236}">
                  <a16:creationId xmlns:a16="http://schemas.microsoft.com/office/drawing/2014/main" id="{8F6E04F9-F81F-236B-9742-BD59E00CCE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75771" y="3921292"/>
              <a:ext cx="1264118" cy="12641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 descr="Strawberry ">
              <a:extLst>
                <a:ext uri="{FF2B5EF4-FFF2-40B4-BE49-F238E27FC236}">
                  <a16:creationId xmlns:a16="http://schemas.microsoft.com/office/drawing/2014/main" id="{2EAACFA1-903D-7D36-56EA-3522CCB53D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9256" y="3921292"/>
              <a:ext cx="1264118" cy="12641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Strawberry ">
              <a:extLst>
                <a:ext uri="{FF2B5EF4-FFF2-40B4-BE49-F238E27FC236}">
                  <a16:creationId xmlns:a16="http://schemas.microsoft.com/office/drawing/2014/main" id="{4C7EC589-4CE1-B052-6853-C1E9D57C92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9534" y="3921292"/>
              <a:ext cx="1264118" cy="12641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 descr="Strawberry ">
              <a:extLst>
                <a:ext uri="{FF2B5EF4-FFF2-40B4-BE49-F238E27FC236}">
                  <a16:creationId xmlns:a16="http://schemas.microsoft.com/office/drawing/2014/main" id="{796B0E4D-1015-38C5-16F3-8B3F128B0E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1981" y="3921292"/>
              <a:ext cx="1264118" cy="12641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EEA7146-1FD3-C1B1-3C79-3BBAB50598D5}"/>
              </a:ext>
            </a:extLst>
          </p:cNvPr>
          <p:cNvSpPr/>
          <p:nvPr/>
        </p:nvSpPr>
        <p:spPr>
          <a:xfrm>
            <a:off x="5072514" y="2757487"/>
            <a:ext cx="1520791" cy="847023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993446F-937E-4628-4087-31343A986AAB}"/>
              </a:ext>
            </a:extLst>
          </p:cNvPr>
          <p:cNvSpPr/>
          <p:nvPr/>
        </p:nvSpPr>
        <p:spPr>
          <a:xfrm>
            <a:off x="789623" y="2858452"/>
            <a:ext cx="3682365" cy="62243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500"/>
              </a:spcAft>
            </a:pP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A. </a:t>
            </a:r>
            <a:r>
              <a:rPr lang="vi-VN" sz="24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Hai phần mười bốn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x-none" sz="2400" dirty="0">
              <a:solidFill>
                <a:schemeClr val="tx1"/>
              </a:solidFill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91881B84-AE6A-5427-E1CC-B5D9E8165419}"/>
              </a:ext>
            </a:extLst>
          </p:cNvPr>
          <p:cNvSpPr/>
          <p:nvPr/>
        </p:nvSpPr>
        <p:spPr>
          <a:xfrm>
            <a:off x="789623" y="3647724"/>
            <a:ext cx="3682365" cy="62243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500"/>
              </a:spcAft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B. Một phần sáu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vi-VN" sz="2400" dirty="0">
              <a:solidFill>
                <a:schemeClr val="tx1"/>
              </a:solidFill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9E4116F-368E-1182-E651-87256D103BFA}"/>
              </a:ext>
            </a:extLst>
          </p:cNvPr>
          <p:cNvSpPr/>
          <p:nvPr/>
        </p:nvSpPr>
        <p:spPr>
          <a:xfrm>
            <a:off x="789623" y="4436995"/>
            <a:ext cx="3682365" cy="62078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spcAft>
                <a:spcPts val="500"/>
              </a:spcAft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C. Ba phần tư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vi-VN" sz="2400" dirty="0">
              <a:solidFill>
                <a:schemeClr val="tx1"/>
              </a:solidFill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8423FAEA-CFA1-904A-AB54-5BBAE8AC6052}"/>
              </a:ext>
            </a:extLst>
          </p:cNvPr>
          <p:cNvSpPr/>
          <p:nvPr/>
        </p:nvSpPr>
        <p:spPr>
          <a:xfrm>
            <a:off x="789623" y="5220855"/>
            <a:ext cx="3682365" cy="62243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500"/>
              </a:spcAft>
            </a:pP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D.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3610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F11228-AD21-D458-9398-1C752383BD5B}"/>
              </a:ext>
            </a:extLst>
          </p:cNvPr>
          <p:cNvSpPr/>
          <p:nvPr/>
        </p:nvSpPr>
        <p:spPr>
          <a:xfrm>
            <a:off x="812800" y="1710185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0</a:t>
            </a:r>
            <a:r>
              <a:rPr lang="en-US" sz="2200" b="1" dirty="0">
                <a:solidFill>
                  <a:srgbClr val="000000"/>
                </a:solidFill>
                <a:latin typeface="UTM Avo" panose="02040603050506020204" pitchFamily="18" charset="0"/>
              </a:rPr>
              <a:t>4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4BE783-AA9F-401A-B489-90DD261E2B5E}"/>
              </a:ext>
            </a:extLst>
          </p:cNvPr>
          <p:cNvSpPr txBox="1"/>
          <p:nvPr/>
        </p:nvSpPr>
        <p:spPr>
          <a:xfrm>
            <a:off x="1525655" y="1707416"/>
            <a:ext cx="97963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000"/>
              </a:spcAft>
              <a:defRPr/>
            </a:pPr>
            <a:r>
              <a:rPr lang="vi-VN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Khoanh vào chữ đặt trước câu trả lời đúng.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81B512-4668-34BC-18D3-E8273A6685C9}"/>
              </a:ext>
            </a:extLst>
          </p:cNvPr>
          <p:cNvSpPr txBox="1"/>
          <p:nvPr/>
        </p:nvSpPr>
        <p:spPr>
          <a:xfrm>
            <a:off x="703659" y="2274420"/>
            <a:ext cx="107120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000"/>
              </a:spcAft>
              <a:defRPr/>
            </a:pPr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 số chỉ phần </a:t>
            </a:r>
            <a:r>
              <a:rPr lang="vi-VN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 tô màu </a:t>
            </a:r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 hình sau: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9993446F-937E-4628-4087-31343A986AAB}"/>
                  </a:ext>
                </a:extLst>
              </p:cNvPr>
              <p:cNvSpPr/>
              <p:nvPr/>
            </p:nvSpPr>
            <p:spPr>
              <a:xfrm>
                <a:off x="5523549" y="2964814"/>
                <a:ext cx="1139189" cy="999173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Aft>
                    <a:spcPts val="500"/>
                  </a:spcAft>
                </a:pP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x-none" sz="2400" dirty="0">
                  <a:solidFill>
                    <a:schemeClr val="tx1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9993446F-937E-4628-4087-31343A986A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3549" y="2964814"/>
                <a:ext cx="1139189" cy="999173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742778A1-B773-81EF-9A56-E2134EE38787}"/>
                  </a:ext>
                </a:extLst>
              </p:cNvPr>
              <p:cNvSpPr/>
              <p:nvPr/>
            </p:nvSpPr>
            <p:spPr>
              <a:xfrm>
                <a:off x="7009449" y="2964814"/>
                <a:ext cx="1139189" cy="999173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Aft>
                    <a:spcPts val="500"/>
                  </a:spcAft>
                </a:pP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x-none" sz="2400" dirty="0">
                  <a:solidFill>
                    <a:schemeClr val="tx1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742778A1-B773-81EF-9A56-E2134EE387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9449" y="2964814"/>
                <a:ext cx="1139189" cy="999173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D6ED5541-6464-8BD7-7FC3-033C0A2A80DA}"/>
                  </a:ext>
                </a:extLst>
              </p:cNvPr>
              <p:cNvSpPr/>
              <p:nvPr/>
            </p:nvSpPr>
            <p:spPr>
              <a:xfrm>
                <a:off x="8581074" y="2964814"/>
                <a:ext cx="1139189" cy="999173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Aft>
                    <a:spcPts val="500"/>
                  </a:spcAft>
                </a:pP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x-none" sz="2400" dirty="0">
                  <a:solidFill>
                    <a:schemeClr val="tx1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D6ED5541-6464-8BD7-7FC3-033C0A2A80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1074" y="2964814"/>
                <a:ext cx="1139189" cy="999173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07F081D6-D2F4-581C-61FF-D46E8ABE3D5C}"/>
                  </a:ext>
                </a:extLst>
              </p:cNvPr>
              <p:cNvSpPr/>
              <p:nvPr/>
            </p:nvSpPr>
            <p:spPr>
              <a:xfrm>
                <a:off x="10152699" y="2964814"/>
                <a:ext cx="1139189" cy="999173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Aft>
                    <a:spcPts val="500"/>
                  </a:spcAft>
                </a:pP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x-none" sz="2400" dirty="0">
                  <a:solidFill>
                    <a:schemeClr val="tx1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07F081D6-D2F4-581C-61FF-D46E8ABE3D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52699" y="2964814"/>
                <a:ext cx="1139189" cy="999173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95D02A3-9060-E209-DB9C-399DCABBF9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1737510"/>
              </p:ext>
            </p:extLst>
          </p:nvPr>
        </p:nvGraphicFramePr>
        <p:xfrm>
          <a:off x="839789" y="2858029"/>
          <a:ext cx="4292598" cy="13250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0866">
                  <a:extLst>
                    <a:ext uri="{9D8B030D-6E8A-4147-A177-3AD203B41FA5}">
                      <a16:colId xmlns:a16="http://schemas.microsoft.com/office/drawing/2014/main" val="1964921787"/>
                    </a:ext>
                  </a:extLst>
                </a:gridCol>
                <a:gridCol w="1430866">
                  <a:extLst>
                    <a:ext uri="{9D8B030D-6E8A-4147-A177-3AD203B41FA5}">
                      <a16:colId xmlns:a16="http://schemas.microsoft.com/office/drawing/2014/main" val="1722500348"/>
                    </a:ext>
                  </a:extLst>
                </a:gridCol>
                <a:gridCol w="1430866">
                  <a:extLst>
                    <a:ext uri="{9D8B030D-6E8A-4147-A177-3AD203B41FA5}">
                      <a16:colId xmlns:a16="http://schemas.microsoft.com/office/drawing/2014/main" val="851368051"/>
                    </a:ext>
                  </a:extLst>
                </a:gridCol>
              </a:tblGrid>
              <a:tr h="66251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8228482"/>
                  </a:ext>
                </a:extLst>
              </a:tr>
              <a:tr h="66251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12982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352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26" grpId="0" animBg="1"/>
      <p:bldP spid="3" grpId="0" animBg="1"/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547103" y="351108"/>
            <a:ext cx="10972801" cy="5726323"/>
          </a:xfrm>
          <a:custGeom>
            <a:avLst/>
            <a:gdLst/>
            <a:ahLst/>
            <a:cxnLst/>
            <a:rect l="l" t="t" r="r" b="b"/>
            <a:pathLst>
              <a:path w="25254850" h="15290664">
                <a:moveTo>
                  <a:pt x="0" y="0"/>
                </a:moveTo>
                <a:lnTo>
                  <a:pt x="25254850" y="0"/>
                </a:lnTo>
                <a:lnTo>
                  <a:pt x="25254850" y="15290664"/>
                </a:lnTo>
                <a:lnTo>
                  <a:pt x="0" y="152906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9047" r="-19047" b="-60214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762833" y="4720755"/>
            <a:ext cx="1368083" cy="2696938"/>
          </a:xfrm>
          <a:custGeom>
            <a:avLst/>
            <a:gdLst/>
            <a:ahLst/>
            <a:cxnLst/>
            <a:rect l="l" t="t" r="r" b="b"/>
            <a:pathLst>
              <a:path w="2280138" h="4494895">
                <a:moveTo>
                  <a:pt x="0" y="0"/>
                </a:moveTo>
                <a:lnTo>
                  <a:pt x="2280138" y="0"/>
                </a:lnTo>
                <a:lnTo>
                  <a:pt x="2280138" y="4494895"/>
                </a:lnTo>
                <a:lnTo>
                  <a:pt x="0" y="44948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1230405" y="794766"/>
            <a:ext cx="703992" cy="627193"/>
          </a:xfrm>
          <a:custGeom>
            <a:avLst/>
            <a:gdLst/>
            <a:ahLst/>
            <a:cxnLst/>
            <a:rect l="l" t="t" r="r" b="b"/>
            <a:pathLst>
              <a:path w="1173320" h="1045322">
                <a:moveTo>
                  <a:pt x="0" y="0"/>
                </a:moveTo>
                <a:lnTo>
                  <a:pt x="1173320" y="0"/>
                </a:lnTo>
                <a:lnTo>
                  <a:pt x="1173320" y="1045322"/>
                </a:lnTo>
                <a:lnTo>
                  <a:pt x="0" y="104532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0ECBDA8-1CC4-DAFF-CEB6-F8F8EF171775}"/>
              </a:ext>
            </a:extLst>
          </p:cNvPr>
          <p:cNvGrpSpPr/>
          <p:nvPr/>
        </p:nvGrpSpPr>
        <p:grpSpPr>
          <a:xfrm>
            <a:off x="5035298" y="1421959"/>
            <a:ext cx="2468880" cy="2468880"/>
            <a:chOff x="430933" y="5806592"/>
            <a:chExt cx="4114800" cy="4114800"/>
          </a:xfrm>
        </p:grpSpPr>
        <p:sp>
          <p:nvSpPr>
            <p:cNvPr id="17" name="Freeform 33">
              <a:extLst>
                <a:ext uri="{FF2B5EF4-FFF2-40B4-BE49-F238E27FC236}">
                  <a16:creationId xmlns:a16="http://schemas.microsoft.com/office/drawing/2014/main" id="{7F496D49-CFDD-816A-D154-A1B607F77E71}"/>
                </a:ext>
              </a:extLst>
            </p:cNvPr>
            <p:cNvSpPr/>
            <p:nvPr/>
          </p:nvSpPr>
          <p:spPr>
            <a:xfrm rot="1386879">
              <a:off x="1471259" y="8153018"/>
              <a:ext cx="1206329" cy="1464436"/>
            </a:xfrm>
            <a:custGeom>
              <a:avLst/>
              <a:gdLst/>
              <a:ahLst/>
              <a:cxnLst/>
              <a:rect l="l" t="t" r="r" b="b"/>
              <a:pathLst>
                <a:path w="1206329" h="1464436">
                  <a:moveTo>
                    <a:pt x="0" y="0"/>
                  </a:moveTo>
                  <a:lnTo>
                    <a:pt x="1206330" y="0"/>
                  </a:lnTo>
                  <a:lnTo>
                    <a:pt x="1206330" y="1464436"/>
                  </a:lnTo>
                  <a:lnTo>
                    <a:pt x="0" y="14644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sp>
          <p:nvSpPr>
            <p:cNvPr id="18" name="Freeform 34">
              <a:extLst>
                <a:ext uri="{FF2B5EF4-FFF2-40B4-BE49-F238E27FC236}">
                  <a16:creationId xmlns:a16="http://schemas.microsoft.com/office/drawing/2014/main" id="{C3F59B3B-DA75-8500-46AA-2C7ACEB21D48}"/>
                </a:ext>
              </a:extLst>
            </p:cNvPr>
            <p:cNvSpPr/>
            <p:nvPr/>
          </p:nvSpPr>
          <p:spPr>
            <a:xfrm rot="12200400">
              <a:off x="2292814" y="6063941"/>
              <a:ext cx="1206329" cy="1464436"/>
            </a:xfrm>
            <a:custGeom>
              <a:avLst/>
              <a:gdLst/>
              <a:ahLst/>
              <a:cxnLst/>
              <a:rect l="l" t="t" r="r" b="b"/>
              <a:pathLst>
                <a:path w="1206329" h="1464436">
                  <a:moveTo>
                    <a:pt x="0" y="0"/>
                  </a:moveTo>
                  <a:lnTo>
                    <a:pt x="1206330" y="0"/>
                  </a:lnTo>
                  <a:lnTo>
                    <a:pt x="1206330" y="1464436"/>
                  </a:lnTo>
                  <a:lnTo>
                    <a:pt x="0" y="14644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sp>
          <p:nvSpPr>
            <p:cNvPr id="19" name="Freeform 35">
              <a:extLst>
                <a:ext uri="{FF2B5EF4-FFF2-40B4-BE49-F238E27FC236}">
                  <a16:creationId xmlns:a16="http://schemas.microsoft.com/office/drawing/2014/main" id="{90F32FA5-06D4-0C84-231E-945814673B58}"/>
                </a:ext>
              </a:extLst>
            </p:cNvPr>
            <p:cNvSpPr/>
            <p:nvPr/>
          </p:nvSpPr>
          <p:spPr>
            <a:xfrm rot="9219868">
              <a:off x="1471470" y="6049042"/>
              <a:ext cx="1206329" cy="1464436"/>
            </a:xfrm>
            <a:custGeom>
              <a:avLst/>
              <a:gdLst/>
              <a:ahLst/>
              <a:cxnLst/>
              <a:rect l="l" t="t" r="r" b="b"/>
              <a:pathLst>
                <a:path w="1206329" h="1464436">
                  <a:moveTo>
                    <a:pt x="0" y="0"/>
                  </a:moveTo>
                  <a:lnTo>
                    <a:pt x="1206329" y="0"/>
                  </a:lnTo>
                  <a:lnTo>
                    <a:pt x="1206329" y="1464436"/>
                  </a:lnTo>
                  <a:lnTo>
                    <a:pt x="0" y="14644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sp>
          <p:nvSpPr>
            <p:cNvPr id="20" name="Freeform 36">
              <a:extLst>
                <a:ext uri="{FF2B5EF4-FFF2-40B4-BE49-F238E27FC236}">
                  <a16:creationId xmlns:a16="http://schemas.microsoft.com/office/drawing/2014/main" id="{3BE125B3-0F35-C5A0-2226-3518CE797C43}"/>
                </a:ext>
              </a:extLst>
            </p:cNvPr>
            <p:cNvSpPr/>
            <p:nvPr/>
          </p:nvSpPr>
          <p:spPr>
            <a:xfrm rot="6825421">
              <a:off x="867099" y="6716073"/>
              <a:ext cx="1206329" cy="1464436"/>
            </a:xfrm>
            <a:custGeom>
              <a:avLst/>
              <a:gdLst/>
              <a:ahLst/>
              <a:cxnLst/>
              <a:rect l="l" t="t" r="r" b="b"/>
              <a:pathLst>
                <a:path w="1206329" h="1464436">
                  <a:moveTo>
                    <a:pt x="0" y="0"/>
                  </a:moveTo>
                  <a:lnTo>
                    <a:pt x="1206329" y="0"/>
                  </a:lnTo>
                  <a:lnTo>
                    <a:pt x="1206329" y="1464436"/>
                  </a:lnTo>
                  <a:lnTo>
                    <a:pt x="0" y="14644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sp>
          <p:nvSpPr>
            <p:cNvPr id="21" name="Freeform 37">
              <a:extLst>
                <a:ext uri="{FF2B5EF4-FFF2-40B4-BE49-F238E27FC236}">
                  <a16:creationId xmlns:a16="http://schemas.microsoft.com/office/drawing/2014/main" id="{CF331E2D-67E4-3308-B611-BE35C9990B7D}"/>
                </a:ext>
              </a:extLst>
            </p:cNvPr>
            <p:cNvSpPr/>
            <p:nvPr/>
          </p:nvSpPr>
          <p:spPr>
            <a:xfrm rot="4127824">
              <a:off x="852076" y="7563108"/>
              <a:ext cx="1206329" cy="1464436"/>
            </a:xfrm>
            <a:custGeom>
              <a:avLst/>
              <a:gdLst/>
              <a:ahLst/>
              <a:cxnLst/>
              <a:rect l="l" t="t" r="r" b="b"/>
              <a:pathLst>
                <a:path w="1206329" h="1464436">
                  <a:moveTo>
                    <a:pt x="0" y="0"/>
                  </a:moveTo>
                  <a:lnTo>
                    <a:pt x="1206329" y="0"/>
                  </a:lnTo>
                  <a:lnTo>
                    <a:pt x="1206329" y="1464436"/>
                  </a:lnTo>
                  <a:lnTo>
                    <a:pt x="0" y="14644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sp>
          <p:nvSpPr>
            <p:cNvPr id="22" name="Freeform 38">
              <a:extLst>
                <a:ext uri="{FF2B5EF4-FFF2-40B4-BE49-F238E27FC236}">
                  <a16:creationId xmlns:a16="http://schemas.microsoft.com/office/drawing/2014/main" id="{3790CF76-B051-DE82-4963-09B182169C11}"/>
                </a:ext>
              </a:extLst>
            </p:cNvPr>
            <p:cNvSpPr/>
            <p:nvPr/>
          </p:nvSpPr>
          <p:spPr>
            <a:xfrm>
              <a:off x="430933" y="5806592"/>
              <a:ext cx="4114800" cy="4114800"/>
            </a:xfrm>
            <a:custGeom>
              <a:avLst/>
              <a:gdLst/>
              <a:ahLst/>
              <a:cxnLst/>
              <a:rect l="l" t="t" r="r" b="b"/>
              <a:pathLst>
                <a:path w="4114800" h="4114800">
                  <a:moveTo>
                    <a:pt x="0" y="0"/>
                  </a:moveTo>
                  <a:lnTo>
                    <a:pt x="4114800" y="0"/>
                  </a:lnTo>
                  <a:lnTo>
                    <a:pt x="411480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70C33EE-3094-3C7D-FFDB-368C2D0B9931}"/>
              </a:ext>
            </a:extLst>
          </p:cNvPr>
          <p:cNvSpPr txBox="1"/>
          <p:nvPr/>
        </p:nvSpPr>
        <p:spPr>
          <a:xfrm>
            <a:off x="2707297" y="4124517"/>
            <a:ext cx="7638822" cy="567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70505">
              <a:lnSpc>
                <a:spcPct val="150000"/>
              </a:lnSpc>
              <a:spcBef>
                <a:spcPts val="180"/>
              </a:spcBef>
              <a:spcAft>
                <a:spcPts val="180"/>
              </a:spcAft>
              <a:buClrTx/>
            </a:pPr>
            <a:r>
              <a:rPr lang="x-none" sz="2400" kern="1200" dirty="0">
                <a:solidFill>
                  <a:prstClr val="black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Phân số chỉ số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miếng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x-none" sz="2400" kern="1200" dirty="0">
                <a:solidFill>
                  <a:prstClr val="black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bánh pizza còn lại trên đĩa.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3DB622F-1406-EABC-9168-4B308E64C0E0}"/>
              </a:ext>
            </a:extLst>
          </p:cNvPr>
          <p:cNvSpPr txBox="1"/>
          <p:nvPr/>
        </p:nvSpPr>
        <p:spPr>
          <a:xfrm>
            <a:off x="5035298" y="-304800"/>
            <a:ext cx="184731" cy="178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70505">
              <a:buClrTx/>
            </a:pPr>
            <a:endParaRPr lang="x-none" sz="562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0" name="Freeform 3">
            <a:extLst>
              <a:ext uri="{FF2B5EF4-FFF2-40B4-BE49-F238E27FC236}">
                <a16:creationId xmlns:a16="http://schemas.microsoft.com/office/drawing/2014/main" id="{774FA391-7336-2A96-1D80-2448615B45AE}"/>
              </a:ext>
            </a:extLst>
          </p:cNvPr>
          <p:cNvSpPr/>
          <p:nvPr/>
        </p:nvSpPr>
        <p:spPr>
          <a:xfrm>
            <a:off x="672096" y="5680316"/>
            <a:ext cx="1699771" cy="791166"/>
          </a:xfrm>
          <a:custGeom>
            <a:avLst/>
            <a:gdLst/>
            <a:ahLst/>
            <a:cxnLst/>
            <a:rect l="l" t="t" r="r" b="b"/>
            <a:pathLst>
              <a:path w="2832951" h="1318610">
                <a:moveTo>
                  <a:pt x="0" y="0"/>
                </a:moveTo>
                <a:lnTo>
                  <a:pt x="2832951" y="0"/>
                </a:lnTo>
                <a:lnTo>
                  <a:pt x="2832951" y="1318610"/>
                </a:lnTo>
                <a:lnTo>
                  <a:pt x="0" y="131861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7">
            <a:extLst>
              <a:ext uri="{FF2B5EF4-FFF2-40B4-BE49-F238E27FC236}">
                <a16:creationId xmlns:a16="http://schemas.microsoft.com/office/drawing/2014/main" id="{5509C2A6-86A2-0E19-67B5-58E5AABD63B2}"/>
              </a:ext>
            </a:extLst>
          </p:cNvPr>
          <p:cNvSpPr/>
          <p:nvPr/>
        </p:nvSpPr>
        <p:spPr>
          <a:xfrm>
            <a:off x="690802" y="4826233"/>
            <a:ext cx="739381" cy="791166"/>
          </a:xfrm>
          <a:custGeom>
            <a:avLst/>
            <a:gdLst/>
            <a:ahLst/>
            <a:cxnLst/>
            <a:rect l="l" t="t" r="r" b="b"/>
            <a:pathLst>
              <a:path w="1232301" h="1318610">
                <a:moveTo>
                  <a:pt x="0" y="0"/>
                </a:moveTo>
                <a:lnTo>
                  <a:pt x="1232301" y="0"/>
                </a:lnTo>
                <a:lnTo>
                  <a:pt x="1232301" y="1318609"/>
                </a:lnTo>
                <a:lnTo>
                  <a:pt x="0" y="131860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8">
            <a:extLst>
              <a:ext uri="{FF2B5EF4-FFF2-40B4-BE49-F238E27FC236}">
                <a16:creationId xmlns:a16="http://schemas.microsoft.com/office/drawing/2014/main" id="{41385862-3BE7-DDFD-CB9D-C2ED5F1A6866}"/>
              </a:ext>
            </a:extLst>
          </p:cNvPr>
          <p:cNvSpPr/>
          <p:nvPr/>
        </p:nvSpPr>
        <p:spPr>
          <a:xfrm>
            <a:off x="1976574" y="4908219"/>
            <a:ext cx="703992" cy="627193"/>
          </a:xfrm>
          <a:custGeom>
            <a:avLst/>
            <a:gdLst/>
            <a:ahLst/>
            <a:cxnLst/>
            <a:rect l="l" t="t" r="r" b="b"/>
            <a:pathLst>
              <a:path w="1173320" h="1045322">
                <a:moveTo>
                  <a:pt x="0" y="0"/>
                </a:moveTo>
                <a:lnTo>
                  <a:pt x="1173321" y="0"/>
                </a:lnTo>
                <a:lnTo>
                  <a:pt x="1173321" y="1045321"/>
                </a:lnTo>
                <a:lnTo>
                  <a:pt x="0" y="104532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9">
            <a:extLst>
              <a:ext uri="{FF2B5EF4-FFF2-40B4-BE49-F238E27FC236}">
                <a16:creationId xmlns:a16="http://schemas.microsoft.com/office/drawing/2014/main" id="{1EC9B288-DB7C-150A-B66F-3E65CDFD6BA3}"/>
              </a:ext>
            </a:extLst>
          </p:cNvPr>
          <p:cNvSpPr/>
          <p:nvPr/>
        </p:nvSpPr>
        <p:spPr>
          <a:xfrm rot="-141356">
            <a:off x="1905384" y="6108773"/>
            <a:ext cx="1310317" cy="335918"/>
          </a:xfrm>
          <a:custGeom>
            <a:avLst/>
            <a:gdLst/>
            <a:ahLst/>
            <a:cxnLst/>
            <a:rect l="l" t="t" r="r" b="b"/>
            <a:pathLst>
              <a:path w="2183861" h="559863">
                <a:moveTo>
                  <a:pt x="0" y="0"/>
                </a:moveTo>
                <a:lnTo>
                  <a:pt x="2183860" y="0"/>
                </a:lnTo>
                <a:lnTo>
                  <a:pt x="2183860" y="559862"/>
                </a:lnTo>
                <a:lnTo>
                  <a:pt x="0" y="55986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E42A8E-180F-E5AB-16AB-1A57105D64F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06298" y="314325"/>
            <a:ext cx="1191612" cy="13287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296</Words>
  <Application>Microsoft Office PowerPoint</Application>
  <PresentationFormat>Widescreen</PresentationFormat>
  <Paragraphs>64</Paragraphs>
  <Slides>12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UTM Avo</vt:lpstr>
      <vt:lpstr>Calibri</vt:lpstr>
      <vt:lpstr>Arial</vt:lpstr>
      <vt:lpstr>Cambria Math</vt:lpstr>
      <vt:lpstr>1_Office Theme</vt:lpstr>
      <vt:lpstr>Office Theme</vt:lpstr>
      <vt:lpstr>2_Office Theme</vt:lpstr>
      <vt:lpstr>6_Office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14</cp:revision>
  <dcterms:created xsi:type="dcterms:W3CDTF">2023-10-24T04:45:10Z</dcterms:created>
  <dcterms:modified xsi:type="dcterms:W3CDTF">2026-01-16T08:24:32Z</dcterms:modified>
</cp:coreProperties>
</file>