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922" r:id="rId2"/>
    <p:sldId id="360" r:id="rId3"/>
    <p:sldId id="258" r:id="rId4"/>
    <p:sldId id="341" r:id="rId5"/>
    <p:sldId id="342" r:id="rId6"/>
    <p:sldId id="28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924" r:id="rId16"/>
    <p:sldId id="290" r:id="rId17"/>
    <p:sldId id="351" r:id="rId18"/>
    <p:sldId id="292" r:id="rId19"/>
    <p:sldId id="356" r:id="rId20"/>
    <p:sldId id="357" r:id="rId21"/>
    <p:sldId id="294" r:id="rId22"/>
    <p:sldId id="354" r:id="rId23"/>
    <p:sldId id="355" r:id="rId24"/>
    <p:sldId id="298" r:id="rId25"/>
    <p:sldId id="352" r:id="rId26"/>
    <p:sldId id="353" r:id="rId27"/>
    <p:sldId id="358" r:id="rId28"/>
    <p:sldId id="359" r:id="rId29"/>
    <p:sldId id="267" r:id="rId30"/>
    <p:sldId id="268" r:id="rId31"/>
    <p:sldId id="269" r:id="rId32"/>
    <p:sldId id="326" r:id="rId33"/>
    <p:sldId id="327" r:id="rId34"/>
    <p:sldId id="328" r:id="rId35"/>
    <p:sldId id="329" r:id="rId36"/>
    <p:sldId id="278" r:id="rId37"/>
    <p:sldId id="392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3304"/>
    <a:srgbClr val="00CC00"/>
    <a:srgbClr val="E68402"/>
    <a:srgbClr val="429293"/>
    <a:srgbClr val="318F7B"/>
    <a:srgbClr val="E7E6E6"/>
    <a:srgbClr val="70539A"/>
    <a:srgbClr val="8A9605"/>
    <a:srgbClr val="FC9D0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0506" autoAdjust="0"/>
  </p:normalViewPr>
  <p:slideViewPr>
    <p:cSldViewPr snapToGrid="0">
      <p:cViewPr varScale="1">
        <p:scale>
          <a:sx n="85" d="100"/>
          <a:sy n="85" d="100"/>
        </p:scale>
        <p:origin x="94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DC7B4-2F15-4D91-B713-B42D88FCBF3E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A03C3-A8B0-48A6-AEAC-0BE538D4C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7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5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1/18/2026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220871" y="123480"/>
            <a:ext cx="3858439" cy="2193349"/>
            <a:chOff x="5519825" y="2343130"/>
            <a:chExt cx="3958661" cy="2543115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5519825" y="2343130"/>
              <a:ext cx="3958661" cy="2543115"/>
              <a:chOff x="6278216" y="1917262"/>
              <a:chExt cx="4339742" cy="2976409"/>
            </a:xfrm>
          </p:grpSpPr>
          <p:sp>
            <p:nvSpPr>
              <p:cNvPr id="11" name="Freeform: Shape 10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055892" y="4133719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6278216" y="4476013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25.GIF"/><Relationship Id="rId12" Type="http://schemas.openxmlformats.org/officeDocument/2006/relationships/image" Target="../media/image29.GIF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GIF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GIF"/><Relationship Id="rId4" Type="http://schemas.openxmlformats.org/officeDocument/2006/relationships/audio" Target="../media/audio1.wav"/><Relationship Id="rId9" Type="http://schemas.openxmlformats.org/officeDocument/2006/relationships/image" Target="../media/image32.GIF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0.wdp"/><Relationship Id="rId18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48.GIF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5" Type="http://schemas.openxmlformats.org/officeDocument/2006/relationships/image" Target="../media/image29.GIF"/><Relationship Id="rId23" Type="http://schemas.openxmlformats.org/officeDocument/2006/relationships/image" Target="../media/image40.png"/><Relationship Id="rId10" Type="http://schemas.microsoft.com/office/2007/relationships/hdphoto" Target="../media/hdphoto9.wdp"/><Relationship Id="rId19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47.GIF"/><Relationship Id="rId2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52.GIF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0.png"/><Relationship Id="rId7" Type="http://schemas.openxmlformats.org/officeDocument/2006/relationships/image" Target="../media/image54.GIF"/><Relationship Id="rId12" Type="http://schemas.microsoft.com/office/2007/relationships/hdphoto" Target="../media/hdphoto12.wdp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2.GIF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audio" Target="../media/audio2.wav"/><Relationship Id="rId15" Type="http://schemas.openxmlformats.org/officeDocument/2006/relationships/image" Target="../media/image29.GIF"/><Relationship Id="rId10" Type="http://schemas.microsoft.com/office/2007/relationships/hdphoto" Target="../media/hdphoto11.wdp"/><Relationship Id="rId19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8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58.GIF"/><Relationship Id="rId4" Type="http://schemas.microsoft.com/office/2007/relationships/media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60.GIF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214" y="2896754"/>
            <a:ext cx="3125065" cy="3827951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5423" y="155753"/>
            <a:ext cx="403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68402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68402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800" y="1134561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ArialMT"/>
              </a:rPr>
              <a:t>a. Đám trẻ con </a:t>
            </a:r>
            <a:r>
              <a:rPr lang="en-US" sz="3600" b="1">
                <a:solidFill>
                  <a:prstClr val="black"/>
                </a:solidFill>
                <a:latin typeface="Arial-BoldMT"/>
              </a:rPr>
              <a:t>chạy ùa ra sân</a:t>
            </a:r>
            <a:r>
              <a:rPr lang="en-US" sz="3600">
                <a:solidFill>
                  <a:prstClr val="black"/>
                </a:solidFill>
                <a:latin typeface="ArialMT"/>
              </a:rPr>
              <a:t>.</a:t>
            </a:r>
          </a:p>
        </p:txBody>
      </p:sp>
      <p:sp>
        <p:nvSpPr>
          <p:cNvPr id="5" name="Arrow: Right 4"/>
          <p:cNvSpPr/>
          <p:nvPr/>
        </p:nvSpPr>
        <p:spPr>
          <a:xfrm>
            <a:off x="998482" y="1874490"/>
            <a:ext cx="764627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6465" y="1773123"/>
            <a:ext cx="10003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>
                <a:solidFill>
                  <a:srgbClr val="7030A0"/>
                </a:solidFill>
                <a:latin typeface="Arial-BoldMT"/>
              </a:rPr>
              <a:t>Đám trẻ con</a:t>
            </a:r>
            <a:r>
              <a:rPr lang="en-US" sz="4000" b="1" noProof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4000" b="1" noProof="0">
                <a:solidFill>
                  <a:srgbClr val="00B050"/>
                </a:solidFill>
                <a:latin typeface="Arial-BoldMT"/>
              </a:rPr>
              <a:t>làm gì</a:t>
            </a:r>
            <a:r>
              <a:rPr lang="en-US" sz="4000" b="1" noProof="0">
                <a:solidFill>
                  <a:srgbClr val="7030A0"/>
                </a:solidFill>
                <a:latin typeface="Arial-BoldMT"/>
              </a:rPr>
              <a:t> 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801" y="2942350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ArialMT"/>
              </a:rPr>
              <a:t>b. Món ăn mà em thích nhất </a:t>
            </a:r>
            <a:r>
              <a:rPr lang="en-US" sz="3600" b="1">
                <a:solidFill>
                  <a:prstClr val="black"/>
                </a:solidFill>
                <a:latin typeface="Arial-BoldMT"/>
              </a:rPr>
              <a:t>là phở bò</a:t>
            </a:r>
            <a:r>
              <a:rPr lang="en-US" sz="3600">
                <a:solidFill>
                  <a:prstClr val="black"/>
                </a:solidFill>
                <a:latin typeface="ArialMT"/>
              </a:rPr>
              <a:t>.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998483" y="3682662"/>
            <a:ext cx="764626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6465" y="3588681"/>
            <a:ext cx="10003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Món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ăn em thích nhất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là gì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801" y="4657307"/>
            <a:ext cx="10968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  <a:latin typeface="ArialMT"/>
              </a:rPr>
              <a:t>c. Những đám cải bắp, su hào </a:t>
            </a:r>
            <a:r>
              <a:rPr lang="vi-VN" sz="3600" b="1">
                <a:solidFill>
                  <a:prstClr val="black"/>
                </a:solidFill>
                <a:latin typeface="Arial-BoldMT"/>
              </a:rPr>
              <a:t>xanh non mơn mởn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1" name="Arrow: Right 10"/>
          <p:cNvSpPr/>
          <p:nvPr/>
        </p:nvSpPr>
        <p:spPr>
          <a:xfrm>
            <a:off x="998482" y="5477587"/>
            <a:ext cx="764626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906" y="5440253"/>
            <a:ext cx="10128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Những</a:t>
            </a:r>
            <a:r>
              <a:rPr kumimoji="0" lang="en-US" sz="400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đám cải bắp, su hào </a:t>
            </a:r>
            <a:r>
              <a:rPr kumimoji="0" lang="en-US" sz="4000" b="1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như thế nào</a:t>
            </a:r>
            <a:r>
              <a:rPr kumimoji="0" lang="en-US" sz="4000" b="1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624" y="449751"/>
            <a:ext cx="2912970" cy="3000447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975" y="381027"/>
            <a:ext cx="10844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Đọc lại các câu ở bài tập 1 và bài tập 2, cho biết: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725" y="1345323"/>
            <a:ext cx="68588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ArialMT"/>
              </a:rPr>
              <a:t>a. Từ ngữ in đậm trong các câu nào nêu người, vật,... được nói đến</a:t>
            </a:r>
            <a:r>
              <a:rPr lang="en-US" sz="3600">
                <a:latin typeface="ArialMT"/>
              </a:rPr>
              <a:t> trong câu?</a:t>
            </a:r>
          </a:p>
          <a:p>
            <a:pPr algn="just"/>
            <a:endParaRPr lang="en-US" sz="3600">
              <a:latin typeface="ArialMT"/>
            </a:endParaRPr>
          </a:p>
          <a:p>
            <a:pPr algn="just"/>
            <a:r>
              <a:rPr lang="en-US" sz="3600">
                <a:latin typeface="ArialMT"/>
              </a:rPr>
              <a:t>b. Từ ngữ in đậm trong các câu nào giới thiệu hoặc nêu hoạt động, trạng </a:t>
            </a:r>
            <a:r>
              <a:rPr lang="vi-VN" sz="3600">
                <a:latin typeface="ArialMT"/>
              </a:rPr>
              <a:t>thái của người, vật,... được nói đến trong câu?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75" b="84688" l="24844" r="87969">
                        <a14:foregroundMark x1="24844" y1="29063" x2="41719" y2="49063"/>
                        <a14:foregroundMark x1="41719" y1="49063" x2="41719" y2="49063"/>
                        <a14:foregroundMark x1="40781" y1="41094" x2="50469" y2="44844"/>
                        <a14:foregroundMark x1="57188" y1="41250" x2="63906" y2="44688"/>
                        <a14:foregroundMark x1="82813" y1="24219" x2="81563" y2="36719"/>
                        <a14:foregroundMark x1="80469" y1="18281" x2="84531" y2="22344"/>
                        <a14:foregroundMark x1="78125" y1="40781" x2="78125" y2="40781"/>
                        <a14:foregroundMark x1="33281" y1="11875" x2="53594" y2="12188"/>
                        <a14:foregroundMark x1="55625" y1="13594" x2="56719" y2="27187"/>
                        <a14:foregroundMark x1="56719" y1="38438" x2="58125" y2="49219"/>
                        <a14:foregroundMark x1="33906" y1="39531" x2="48438" y2="47188"/>
                        <a14:foregroundMark x1="45625" y1="40625" x2="65625" y2="52344"/>
                        <a14:foregroundMark x1="60313" y1="45469" x2="63281" y2="52344"/>
                        <a14:foregroundMark x1="39688" y1="81094" x2="58125" y2="84688"/>
                        <a14:foregroundMark x1="53281" y1="73906" x2="57969" y2="81094"/>
                        <a14:foregroundMark x1="51094" y1="39531" x2="60313" y2="42344"/>
                        <a14:foregroundMark x1="85156" y1="23125" x2="87969" y2="23438"/>
                        <a14:foregroundMark x1="84063" y1="21563" x2="84063" y2="21563"/>
                      </a14:backgroundRemoval>
                    </a14:imgEffect>
                  </a14:imgLayer>
                </a14:imgProps>
              </a:ext>
            </a:extLst>
          </a:blip>
          <a:srcRect l="22931" t="7026" r="9655" b="10309"/>
          <a:stretch>
            <a:fillRect/>
          </a:stretch>
        </p:blipFill>
        <p:spPr>
          <a:xfrm>
            <a:off x="7740349" y="1261241"/>
            <a:ext cx="3944528" cy="483697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994122" y="2459421"/>
            <a:ext cx="2668278" cy="42770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85595" y="2459421"/>
            <a:ext cx="6203729" cy="2995447"/>
            <a:chOff x="3247697" y="672662"/>
            <a:chExt cx="6203729" cy="2995447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3247697" y="672662"/>
              <a:ext cx="6203729" cy="2995447"/>
            </a:xfrm>
            <a:prstGeom prst="wedgeRoundRectCallout">
              <a:avLst>
                <a:gd name="adj1" fmla="val -60899"/>
                <a:gd name="adj2" fmla="val -2977"/>
                <a:gd name="adj3" fmla="val 16667"/>
              </a:avLst>
            </a:prstGeom>
            <a:solidFill>
              <a:schemeClr val="bg2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41986" y="770001"/>
              <a:ext cx="581222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 ngữ nêu người, vật được nói đến trong câu: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thợ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 ăng-ten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 sáo nâu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39917" y="289364"/>
            <a:ext cx="9049407" cy="1323439"/>
            <a:chOff x="2567151" y="3682008"/>
            <a:chExt cx="9049407" cy="1323439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567151" y="3693685"/>
              <a:ext cx="9049407" cy="1273016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72254" y="3682008"/>
              <a:ext cx="8600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Từ ngữ in đậm trong các câu nào nêu người, vật,... được nói đến trong câu?</a:t>
              </a: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994122" y="2459421"/>
            <a:ext cx="2668278" cy="42770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56691" y="2556759"/>
            <a:ext cx="7073462" cy="3477875"/>
            <a:chOff x="3218793" y="770000"/>
            <a:chExt cx="7073462" cy="3477875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3218793" y="770000"/>
              <a:ext cx="7073462" cy="3470111"/>
            </a:xfrm>
            <a:prstGeom prst="wedgeRoundRectCallout">
              <a:avLst>
                <a:gd name="adj1" fmla="val -60899"/>
                <a:gd name="adj2" fmla="val -2977"/>
                <a:gd name="adj3" fmla="val 16667"/>
              </a:avLst>
            </a:prstGeom>
            <a:solidFill>
              <a:schemeClr val="bg2"/>
            </a:solidFill>
            <a:ln w="38100">
              <a:solidFill>
                <a:srgbClr val="00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9712" y="770000"/>
              <a:ext cx="675026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 ngữ nêu hoạt động, trạng thái của người, vật,... được nói đến trong câu: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chạy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ùa ra sân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là phở bò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xanh non mơn mởn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1848" y="215791"/>
            <a:ext cx="10468304" cy="1754326"/>
            <a:chOff x="1810406" y="3682008"/>
            <a:chExt cx="10468304" cy="17543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810406" y="3682008"/>
              <a:ext cx="10468304" cy="1754326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73165" y="3682008"/>
              <a:ext cx="102055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Từ ngữ in đậm trong các câu nào giới thiệu hoặc nêu hoạt động, trạng thái của người, vật,... được nói đến trong câu?</a:t>
              </a: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388" y="197794"/>
            <a:ext cx="4037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>
                <a:solidFill>
                  <a:srgbClr val="E33304"/>
                </a:solidFill>
                <a:latin typeface="iCiel Cadena" panose="02000503000000020004" pitchFamily="50" charset="0"/>
              </a:rPr>
              <a:t>Ghi nhớ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504324"/>
            <a:ext cx="11341076" cy="3849351"/>
            <a:chOff x="477989" y="1579296"/>
            <a:chExt cx="11341076" cy="3849351"/>
          </a:xfrm>
        </p:grpSpPr>
        <p:grpSp>
          <p:nvGrpSpPr>
            <p:cNvPr id="4" name="Group 3"/>
            <p:cNvGrpSpPr/>
            <p:nvPr/>
          </p:nvGrpSpPr>
          <p:grpSpPr>
            <a:xfrm>
              <a:off x="477989" y="1579296"/>
              <a:ext cx="11341076" cy="3849351"/>
              <a:chOff x="-2959273" y="2973519"/>
              <a:chExt cx="11341076" cy="384935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-2511932" y="3440375"/>
                <a:ext cx="10893735" cy="338249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59273" y="2973519"/>
                <a:ext cx="1165176" cy="116517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378876" y="2232607"/>
              <a:ext cx="1019069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Câu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thường gồm hai thành phần chính: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– Thành phần chính thứ nhất là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chủ ngữ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, nêu người, vật,... được nói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 đến trong câu. Chủ ngữ trả lời cho câu hỏi: 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Ai (con gì, cái gì)?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– Thành phần chính thứ hai là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vị ngữ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, giới thiệu hoặc nêu hoạt động, trạng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thái của người, vật,... được nói đến trong câu. Vị ngữ trả lời cho câu hỏi: </a:t>
              </a:r>
              <a:r>
                <a:rPr kumimoji="0" lang="vi-VN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Là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 gì (làm gì, thế nào)?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ành phần chính của c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388" y="304800"/>
            <a:ext cx="10892117" cy="60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/>
          <p:cNvSpPr/>
          <p:nvPr/>
        </p:nvSpPr>
        <p:spPr>
          <a:xfrm>
            <a:off x="1358454" y="217788"/>
            <a:ext cx="9733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2.2. Nhận diện</a:t>
            </a:r>
          </a:p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chủ ngữ, vị ngữ</a:t>
            </a:r>
            <a:endParaRPr kumimoji="0" lang="en-GB" altLang="zh-CN" sz="7200" b="1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205225"/>
            <a:ext cx="4530325" cy="453032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130" y="446690"/>
            <a:ext cx="97299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rgbClr val="FF00FF"/>
                </a:solidFill>
                <a:latin typeface="Arial-Rounded-Bold"/>
              </a:rPr>
              <a:t>4. </a:t>
            </a:r>
            <a:r>
              <a:rPr lang="en-US" sz="3600" b="1">
                <a:solidFill>
                  <a:srgbClr val="000000"/>
                </a:solidFill>
                <a:latin typeface="Arial-BoldMT"/>
              </a:rPr>
              <a:t>Xác định chủ ngữ và vị ngữ của mỗi câu trong đoạn văn sau: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948" y="2070538"/>
            <a:ext cx="10671941" cy="38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MT"/>
              </a:rPr>
              <a:t>	</a:t>
            </a:r>
            <a:r>
              <a:rPr lang="vi-VN" sz="4000">
                <a:latin typeface="ArialMT"/>
              </a:rPr>
              <a:t>Mây đen ùn ùn kéo đến. Bầu trời tối sầm lại. Mưa bắt đầu trút xuống</a:t>
            </a:r>
            <a:r>
              <a:rPr lang="en-US" sz="4000">
                <a:latin typeface="ArialMT"/>
              </a:rPr>
              <a:t> </a:t>
            </a:r>
            <a:r>
              <a:rPr lang="vi-VN" sz="4000">
                <a:latin typeface="ArialMT"/>
              </a:rPr>
              <a:t>rào rào. Đàn gà nhanh chóng tụ tập dưới mái hiên. Lũ gà con nép sát vào</a:t>
            </a:r>
            <a:r>
              <a:rPr lang="en-US" sz="4000">
                <a:latin typeface="ArialMT"/>
              </a:rPr>
              <a:t> </a:t>
            </a:r>
            <a:r>
              <a:rPr lang="vi-VN" sz="4000">
                <a:latin typeface="ArialMT"/>
              </a:rPr>
              <a:t>mẹ. Cây cối trong vườn hả hê tắm mưa.</a:t>
            </a:r>
            <a:endParaRPr lang="en-US" sz="4000">
              <a:latin typeface="ArialMT"/>
            </a:endParaRPr>
          </a:p>
          <a:p>
            <a:pPr algn="just"/>
            <a:r>
              <a:rPr lang="en-US" sz="4000">
                <a:solidFill>
                  <a:prstClr val="black"/>
                </a:solidFill>
              </a:rPr>
              <a:t>									   Hà Linh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9723" y="0"/>
            <a:ext cx="8501062" cy="3777964"/>
            <a:chOff x="2279723" y="0"/>
            <a:chExt cx="8501062" cy="3777964"/>
          </a:xfrm>
        </p:grpSpPr>
        <p:sp>
          <p:nvSpPr>
            <p:cNvPr id="5" name="Rounded Rectangle 4"/>
            <p:cNvSpPr/>
            <p:nvPr/>
          </p:nvSpPr>
          <p:spPr>
            <a:xfrm>
              <a:off x="2279723" y="0"/>
              <a:ext cx="8501062" cy="3777964"/>
            </a:xfrm>
            <a:custGeom>
              <a:avLst/>
              <a:gdLst>
                <a:gd name="connsiteX0" fmla="*/ 0 w 7672387"/>
                <a:gd name="connsiteY0" fmla="*/ 804879 h 4829175"/>
                <a:gd name="connsiteX1" fmla="*/ 804879 w 7672387"/>
                <a:gd name="connsiteY1" fmla="*/ 0 h 4829175"/>
                <a:gd name="connsiteX2" fmla="*/ 6867508 w 7672387"/>
                <a:gd name="connsiteY2" fmla="*/ 0 h 4829175"/>
                <a:gd name="connsiteX3" fmla="*/ 7672387 w 7672387"/>
                <a:gd name="connsiteY3" fmla="*/ 804879 h 4829175"/>
                <a:gd name="connsiteX4" fmla="*/ 7672387 w 7672387"/>
                <a:gd name="connsiteY4" fmla="*/ 4024296 h 4829175"/>
                <a:gd name="connsiteX5" fmla="*/ 6867508 w 7672387"/>
                <a:gd name="connsiteY5" fmla="*/ 4829175 h 4829175"/>
                <a:gd name="connsiteX6" fmla="*/ 804879 w 7672387"/>
                <a:gd name="connsiteY6" fmla="*/ 4829175 h 4829175"/>
                <a:gd name="connsiteX7" fmla="*/ 0 w 7672387"/>
                <a:gd name="connsiteY7" fmla="*/ 4024296 h 4829175"/>
                <a:gd name="connsiteX8" fmla="*/ 0 w 7672387"/>
                <a:gd name="connsiteY8" fmla="*/ 804879 h 4829175"/>
                <a:gd name="connsiteX0-1" fmla="*/ 400050 w 8072437"/>
                <a:gd name="connsiteY0-2" fmla="*/ 804879 h 4829175"/>
                <a:gd name="connsiteX1-3" fmla="*/ 1204929 w 8072437"/>
                <a:gd name="connsiteY1-4" fmla="*/ 0 h 4829175"/>
                <a:gd name="connsiteX2-5" fmla="*/ 7267558 w 8072437"/>
                <a:gd name="connsiteY2-6" fmla="*/ 0 h 4829175"/>
                <a:gd name="connsiteX3-7" fmla="*/ 8072437 w 8072437"/>
                <a:gd name="connsiteY3-8" fmla="*/ 804879 h 4829175"/>
                <a:gd name="connsiteX4-9" fmla="*/ 8072437 w 8072437"/>
                <a:gd name="connsiteY4-10" fmla="*/ 4024296 h 4829175"/>
                <a:gd name="connsiteX5-11" fmla="*/ 7267558 w 8072437"/>
                <a:gd name="connsiteY5-12" fmla="*/ 4829175 h 4829175"/>
                <a:gd name="connsiteX6-13" fmla="*/ 1204929 w 8072437"/>
                <a:gd name="connsiteY6-14" fmla="*/ 4829175 h 4829175"/>
                <a:gd name="connsiteX7-15" fmla="*/ 400050 w 8072437"/>
                <a:gd name="connsiteY7-16" fmla="*/ 4024296 h 4829175"/>
                <a:gd name="connsiteX8-17" fmla="*/ 0 w 8072437"/>
                <a:gd name="connsiteY8-18" fmla="*/ 1743075 h 4829175"/>
                <a:gd name="connsiteX9" fmla="*/ 400050 w 8072437"/>
                <a:gd name="connsiteY9" fmla="*/ 804879 h 4829175"/>
                <a:gd name="connsiteX0-19" fmla="*/ 400050 w 8072437"/>
                <a:gd name="connsiteY0-20" fmla="*/ 1062054 h 5086350"/>
                <a:gd name="connsiteX1-21" fmla="*/ 1204929 w 8072437"/>
                <a:gd name="connsiteY1-22" fmla="*/ 257175 h 5086350"/>
                <a:gd name="connsiteX2-23" fmla="*/ 3114675 w 8072437"/>
                <a:gd name="connsiteY2-24" fmla="*/ 0 h 5086350"/>
                <a:gd name="connsiteX3-25" fmla="*/ 7267558 w 8072437"/>
                <a:gd name="connsiteY3-26" fmla="*/ 257175 h 5086350"/>
                <a:gd name="connsiteX4-27" fmla="*/ 8072437 w 8072437"/>
                <a:gd name="connsiteY4-28" fmla="*/ 1062054 h 5086350"/>
                <a:gd name="connsiteX5-29" fmla="*/ 8072437 w 8072437"/>
                <a:gd name="connsiteY5-30" fmla="*/ 4281471 h 5086350"/>
                <a:gd name="connsiteX6-31" fmla="*/ 7267558 w 8072437"/>
                <a:gd name="connsiteY6-32" fmla="*/ 5086350 h 5086350"/>
                <a:gd name="connsiteX7-33" fmla="*/ 1204929 w 8072437"/>
                <a:gd name="connsiteY7-34" fmla="*/ 5086350 h 5086350"/>
                <a:gd name="connsiteX8-35" fmla="*/ 400050 w 8072437"/>
                <a:gd name="connsiteY8-36" fmla="*/ 4281471 h 5086350"/>
                <a:gd name="connsiteX9-37" fmla="*/ 0 w 8072437"/>
                <a:gd name="connsiteY9-38" fmla="*/ 2000250 h 5086350"/>
                <a:gd name="connsiteX10" fmla="*/ 400050 w 8072437"/>
                <a:gd name="connsiteY10" fmla="*/ 1062054 h 5086350"/>
                <a:gd name="connsiteX0-39" fmla="*/ 400050 w 8072437"/>
                <a:gd name="connsiteY0-40" fmla="*/ 1062054 h 5086350"/>
                <a:gd name="connsiteX1-41" fmla="*/ 1204929 w 8072437"/>
                <a:gd name="connsiteY1-42" fmla="*/ 257175 h 5086350"/>
                <a:gd name="connsiteX2-43" fmla="*/ 3114675 w 8072437"/>
                <a:gd name="connsiteY2-44" fmla="*/ 0 h 5086350"/>
                <a:gd name="connsiteX3-45" fmla="*/ 7143750 w 8072437"/>
                <a:gd name="connsiteY3-46" fmla="*/ 42863 h 5086350"/>
                <a:gd name="connsiteX4-47" fmla="*/ 7267558 w 8072437"/>
                <a:gd name="connsiteY4-48" fmla="*/ 257175 h 5086350"/>
                <a:gd name="connsiteX5-49" fmla="*/ 8072437 w 8072437"/>
                <a:gd name="connsiteY5-50" fmla="*/ 1062054 h 5086350"/>
                <a:gd name="connsiteX6-51" fmla="*/ 8072437 w 8072437"/>
                <a:gd name="connsiteY6-52" fmla="*/ 4281471 h 5086350"/>
                <a:gd name="connsiteX7-53" fmla="*/ 7267558 w 8072437"/>
                <a:gd name="connsiteY7-54" fmla="*/ 5086350 h 5086350"/>
                <a:gd name="connsiteX8-55" fmla="*/ 1204929 w 8072437"/>
                <a:gd name="connsiteY8-56" fmla="*/ 5086350 h 5086350"/>
                <a:gd name="connsiteX9-57" fmla="*/ 400050 w 8072437"/>
                <a:gd name="connsiteY9-58" fmla="*/ 4281471 h 5086350"/>
                <a:gd name="connsiteX10-59" fmla="*/ 0 w 8072437"/>
                <a:gd name="connsiteY10-60" fmla="*/ 2000250 h 5086350"/>
                <a:gd name="connsiteX11" fmla="*/ 400050 w 8072437"/>
                <a:gd name="connsiteY11" fmla="*/ 1062054 h 5086350"/>
                <a:gd name="connsiteX0-61" fmla="*/ 400050 w 8501062"/>
                <a:gd name="connsiteY0-62" fmla="*/ 1062054 h 5086350"/>
                <a:gd name="connsiteX1-63" fmla="*/ 1204929 w 8501062"/>
                <a:gd name="connsiteY1-64" fmla="*/ 257175 h 5086350"/>
                <a:gd name="connsiteX2-65" fmla="*/ 3114675 w 8501062"/>
                <a:gd name="connsiteY2-66" fmla="*/ 0 h 5086350"/>
                <a:gd name="connsiteX3-67" fmla="*/ 7143750 w 8501062"/>
                <a:gd name="connsiteY3-68" fmla="*/ 42863 h 5086350"/>
                <a:gd name="connsiteX4-69" fmla="*/ 7267558 w 8501062"/>
                <a:gd name="connsiteY4-70" fmla="*/ 257175 h 5086350"/>
                <a:gd name="connsiteX5-71" fmla="*/ 8072437 w 8501062"/>
                <a:gd name="connsiteY5-72" fmla="*/ 1062054 h 5086350"/>
                <a:gd name="connsiteX6-73" fmla="*/ 8501062 w 8501062"/>
                <a:gd name="connsiteY6-74" fmla="*/ 2043113 h 5086350"/>
                <a:gd name="connsiteX7-75" fmla="*/ 8072437 w 8501062"/>
                <a:gd name="connsiteY7-76" fmla="*/ 4281471 h 5086350"/>
                <a:gd name="connsiteX8-77" fmla="*/ 7267558 w 8501062"/>
                <a:gd name="connsiteY8-78" fmla="*/ 5086350 h 5086350"/>
                <a:gd name="connsiteX9-79" fmla="*/ 1204929 w 8501062"/>
                <a:gd name="connsiteY9-80" fmla="*/ 5086350 h 5086350"/>
                <a:gd name="connsiteX10-81" fmla="*/ 400050 w 8501062"/>
                <a:gd name="connsiteY10-82" fmla="*/ 4281471 h 5086350"/>
                <a:gd name="connsiteX11-83" fmla="*/ 0 w 8501062"/>
                <a:gd name="connsiteY11-84" fmla="*/ 2000250 h 5086350"/>
                <a:gd name="connsiteX12" fmla="*/ 400050 w 8501062"/>
                <a:gd name="connsiteY12" fmla="*/ 1062054 h 5086350"/>
                <a:gd name="connsiteX0-85" fmla="*/ 400050 w 8501062"/>
                <a:gd name="connsiteY0-86" fmla="*/ 1062054 h 5086350"/>
                <a:gd name="connsiteX1-87" fmla="*/ 1204929 w 8501062"/>
                <a:gd name="connsiteY1-88" fmla="*/ 257175 h 5086350"/>
                <a:gd name="connsiteX2-89" fmla="*/ 3114675 w 8501062"/>
                <a:gd name="connsiteY2-90" fmla="*/ 0 h 5086350"/>
                <a:gd name="connsiteX3-91" fmla="*/ 7143750 w 8501062"/>
                <a:gd name="connsiteY3-92" fmla="*/ 42863 h 5086350"/>
                <a:gd name="connsiteX4-93" fmla="*/ 7267558 w 8501062"/>
                <a:gd name="connsiteY4-94" fmla="*/ 257175 h 5086350"/>
                <a:gd name="connsiteX5-95" fmla="*/ 8072437 w 8501062"/>
                <a:gd name="connsiteY5-96" fmla="*/ 1062054 h 5086350"/>
                <a:gd name="connsiteX6-97" fmla="*/ 8501062 w 8501062"/>
                <a:gd name="connsiteY6-98" fmla="*/ 2043113 h 5086350"/>
                <a:gd name="connsiteX7-99" fmla="*/ 8286749 w 8501062"/>
                <a:gd name="connsiteY7-100" fmla="*/ 4114800 h 5086350"/>
                <a:gd name="connsiteX8-101" fmla="*/ 8072437 w 8501062"/>
                <a:gd name="connsiteY8-102" fmla="*/ 4281471 h 5086350"/>
                <a:gd name="connsiteX9-103" fmla="*/ 7267558 w 8501062"/>
                <a:gd name="connsiteY9-104" fmla="*/ 5086350 h 5086350"/>
                <a:gd name="connsiteX10-105" fmla="*/ 1204929 w 8501062"/>
                <a:gd name="connsiteY10-106" fmla="*/ 5086350 h 5086350"/>
                <a:gd name="connsiteX11-107" fmla="*/ 400050 w 8501062"/>
                <a:gd name="connsiteY11-108" fmla="*/ 4281471 h 5086350"/>
                <a:gd name="connsiteX12-109" fmla="*/ 0 w 8501062"/>
                <a:gd name="connsiteY12-110" fmla="*/ 2000250 h 5086350"/>
                <a:gd name="connsiteX13" fmla="*/ 400050 w 8501062"/>
                <a:gd name="connsiteY13" fmla="*/ 1062054 h 5086350"/>
                <a:gd name="connsiteX0-111" fmla="*/ 400050 w 8501062"/>
                <a:gd name="connsiteY0-112" fmla="*/ 1062054 h 5372100"/>
                <a:gd name="connsiteX1-113" fmla="*/ 1204929 w 8501062"/>
                <a:gd name="connsiteY1-114" fmla="*/ 257175 h 5372100"/>
                <a:gd name="connsiteX2-115" fmla="*/ 3114675 w 8501062"/>
                <a:gd name="connsiteY2-116" fmla="*/ 0 h 5372100"/>
                <a:gd name="connsiteX3-117" fmla="*/ 7143750 w 8501062"/>
                <a:gd name="connsiteY3-118" fmla="*/ 42863 h 5372100"/>
                <a:gd name="connsiteX4-119" fmla="*/ 7267558 w 8501062"/>
                <a:gd name="connsiteY4-120" fmla="*/ 257175 h 5372100"/>
                <a:gd name="connsiteX5-121" fmla="*/ 8072437 w 8501062"/>
                <a:gd name="connsiteY5-122" fmla="*/ 1062054 h 5372100"/>
                <a:gd name="connsiteX6-123" fmla="*/ 8501062 w 8501062"/>
                <a:gd name="connsiteY6-124" fmla="*/ 2043113 h 5372100"/>
                <a:gd name="connsiteX7-125" fmla="*/ 8286749 w 8501062"/>
                <a:gd name="connsiteY7-126" fmla="*/ 4114800 h 5372100"/>
                <a:gd name="connsiteX8-127" fmla="*/ 8072437 w 8501062"/>
                <a:gd name="connsiteY8-128" fmla="*/ 4281471 h 5372100"/>
                <a:gd name="connsiteX9-129" fmla="*/ 7267558 w 8501062"/>
                <a:gd name="connsiteY9-130" fmla="*/ 5086350 h 5372100"/>
                <a:gd name="connsiteX10-131" fmla="*/ 6515099 w 8501062"/>
                <a:gd name="connsiteY10-132" fmla="*/ 5372100 h 5372100"/>
                <a:gd name="connsiteX11-133" fmla="*/ 1204929 w 8501062"/>
                <a:gd name="connsiteY11-134" fmla="*/ 5086350 h 5372100"/>
                <a:gd name="connsiteX12-135" fmla="*/ 400050 w 8501062"/>
                <a:gd name="connsiteY12-136" fmla="*/ 4281471 h 5372100"/>
                <a:gd name="connsiteX13-137" fmla="*/ 0 w 8501062"/>
                <a:gd name="connsiteY13-138" fmla="*/ 2000250 h 5372100"/>
                <a:gd name="connsiteX14" fmla="*/ 400050 w 8501062"/>
                <a:gd name="connsiteY14" fmla="*/ 1062054 h 5372100"/>
                <a:gd name="connsiteX0-139" fmla="*/ 400050 w 8501062"/>
                <a:gd name="connsiteY0-140" fmla="*/ 1062054 h 5372100"/>
                <a:gd name="connsiteX1-141" fmla="*/ 1204929 w 8501062"/>
                <a:gd name="connsiteY1-142" fmla="*/ 257175 h 5372100"/>
                <a:gd name="connsiteX2-143" fmla="*/ 3114675 w 8501062"/>
                <a:gd name="connsiteY2-144" fmla="*/ 0 h 5372100"/>
                <a:gd name="connsiteX3-145" fmla="*/ 7143750 w 8501062"/>
                <a:gd name="connsiteY3-146" fmla="*/ 42863 h 5372100"/>
                <a:gd name="connsiteX4-147" fmla="*/ 7267558 w 8501062"/>
                <a:gd name="connsiteY4-148" fmla="*/ 257175 h 5372100"/>
                <a:gd name="connsiteX5-149" fmla="*/ 8072437 w 8501062"/>
                <a:gd name="connsiteY5-150" fmla="*/ 1062054 h 5372100"/>
                <a:gd name="connsiteX6-151" fmla="*/ 8501062 w 8501062"/>
                <a:gd name="connsiteY6-152" fmla="*/ 2043113 h 5372100"/>
                <a:gd name="connsiteX7-153" fmla="*/ 8286749 w 8501062"/>
                <a:gd name="connsiteY7-154" fmla="*/ 4114800 h 5372100"/>
                <a:gd name="connsiteX8-155" fmla="*/ 8072437 w 8501062"/>
                <a:gd name="connsiteY8-156" fmla="*/ 4281471 h 5372100"/>
                <a:gd name="connsiteX9-157" fmla="*/ 7267558 w 8501062"/>
                <a:gd name="connsiteY9-158" fmla="*/ 5086350 h 5372100"/>
                <a:gd name="connsiteX10-159" fmla="*/ 6515099 w 8501062"/>
                <a:gd name="connsiteY10-160" fmla="*/ 5372100 h 5372100"/>
                <a:gd name="connsiteX11-161" fmla="*/ 2757486 w 8501062"/>
                <a:gd name="connsiteY11-162" fmla="*/ 5329238 h 5372100"/>
                <a:gd name="connsiteX12-163" fmla="*/ 1204929 w 8501062"/>
                <a:gd name="connsiteY12-164" fmla="*/ 5086350 h 5372100"/>
                <a:gd name="connsiteX13-165" fmla="*/ 400050 w 8501062"/>
                <a:gd name="connsiteY13-166" fmla="*/ 4281471 h 5372100"/>
                <a:gd name="connsiteX14-167" fmla="*/ 0 w 8501062"/>
                <a:gd name="connsiteY14-168" fmla="*/ 2000250 h 5372100"/>
                <a:gd name="connsiteX15" fmla="*/ 400050 w 8501062"/>
                <a:gd name="connsiteY15" fmla="*/ 1062054 h 53721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83" y="connsiteY11-84"/>
                </a:cxn>
                <a:cxn ang="0">
                  <a:pos x="connsiteX12-109" y="connsiteY12-110"/>
                </a:cxn>
                <a:cxn ang="0">
                  <a:pos x="connsiteX13-137" y="connsiteY13-138"/>
                </a:cxn>
                <a:cxn ang="0">
                  <a:pos x="connsiteX14-167" y="connsiteY14-168"/>
                </a:cxn>
                <a:cxn ang="0">
                  <a:pos x="connsiteX15" y="connsiteY15"/>
                </a:cxn>
              </a:cxnLst>
              <a:rect l="l" t="t" r="r" b="b"/>
              <a:pathLst>
                <a:path w="8501062" h="5372100">
                  <a:moveTo>
                    <a:pt x="400050" y="1062054"/>
                  </a:moveTo>
                  <a:cubicBezTo>
                    <a:pt x="400050" y="617532"/>
                    <a:pt x="760407" y="257175"/>
                    <a:pt x="1204929" y="257175"/>
                  </a:cubicBezTo>
                  <a:cubicBezTo>
                    <a:pt x="1670061" y="257175"/>
                    <a:pt x="2649543" y="0"/>
                    <a:pt x="3114675" y="0"/>
                  </a:cubicBezTo>
                  <a:cubicBezTo>
                    <a:pt x="4405312" y="85725"/>
                    <a:pt x="5853113" y="-42862"/>
                    <a:pt x="7143750" y="42863"/>
                  </a:cubicBezTo>
                  <a:lnTo>
                    <a:pt x="7267558" y="257175"/>
                  </a:lnTo>
                  <a:cubicBezTo>
                    <a:pt x="7712080" y="257175"/>
                    <a:pt x="8072437" y="617532"/>
                    <a:pt x="8072437" y="1062054"/>
                  </a:cubicBezTo>
                  <a:cubicBezTo>
                    <a:pt x="8072437" y="1298586"/>
                    <a:pt x="8501062" y="1806581"/>
                    <a:pt x="8501062" y="2043113"/>
                  </a:cubicBezTo>
                  <a:cubicBezTo>
                    <a:pt x="8372474" y="2652713"/>
                    <a:pt x="8415337" y="3505200"/>
                    <a:pt x="8286749" y="4114800"/>
                  </a:cubicBezTo>
                  <a:lnTo>
                    <a:pt x="8072437" y="4281471"/>
                  </a:lnTo>
                  <a:cubicBezTo>
                    <a:pt x="8072437" y="4725993"/>
                    <a:pt x="7712080" y="5086350"/>
                    <a:pt x="7267558" y="5086350"/>
                  </a:cubicBezTo>
                  <a:cubicBezTo>
                    <a:pt x="7016738" y="5086350"/>
                    <a:pt x="6765919" y="5372100"/>
                    <a:pt x="6515099" y="5372100"/>
                  </a:cubicBezTo>
                  <a:cubicBezTo>
                    <a:pt x="5353049" y="5300663"/>
                    <a:pt x="3919536" y="5400675"/>
                    <a:pt x="2757486" y="5329238"/>
                  </a:cubicBezTo>
                  <a:lnTo>
                    <a:pt x="1204929" y="5086350"/>
                  </a:lnTo>
                  <a:cubicBezTo>
                    <a:pt x="760407" y="5086350"/>
                    <a:pt x="400050" y="4725993"/>
                    <a:pt x="400050" y="4281471"/>
                  </a:cubicBezTo>
                  <a:cubicBezTo>
                    <a:pt x="395287" y="3492489"/>
                    <a:pt x="4763" y="2789232"/>
                    <a:pt x="0" y="2000250"/>
                  </a:cubicBezTo>
                  <a:cubicBezTo>
                    <a:pt x="4763" y="1716093"/>
                    <a:pt x="395287" y="1346211"/>
                    <a:pt x="400050" y="1062054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7"/>
            <p:cNvSpPr/>
            <p:nvPr/>
          </p:nvSpPr>
          <p:spPr>
            <a:xfrm>
              <a:off x="2279723" y="215997"/>
              <a:ext cx="8179340" cy="3088593"/>
            </a:xfrm>
            <a:custGeom>
              <a:avLst/>
              <a:gdLst>
                <a:gd name="connsiteX0" fmla="*/ 0 w 5424488"/>
                <a:gd name="connsiteY0" fmla="*/ 0 h 3046988"/>
                <a:gd name="connsiteX1" fmla="*/ 5424488 w 5424488"/>
                <a:gd name="connsiteY1" fmla="*/ 0 h 3046988"/>
                <a:gd name="connsiteX2" fmla="*/ 5424488 w 5424488"/>
                <a:gd name="connsiteY2" fmla="*/ 3046988 h 3046988"/>
                <a:gd name="connsiteX3" fmla="*/ 0 w 5424488"/>
                <a:gd name="connsiteY3" fmla="*/ 3046988 h 3046988"/>
                <a:gd name="connsiteX4" fmla="*/ 0 w 5424488"/>
                <a:gd name="connsiteY4" fmla="*/ 0 h 3046988"/>
                <a:gd name="connsiteX0-1" fmla="*/ 0 w 5424533"/>
                <a:gd name="connsiteY0-2" fmla="*/ 0 h 3046988"/>
                <a:gd name="connsiteX1-3" fmla="*/ 5424488 w 5424533"/>
                <a:gd name="connsiteY1-4" fmla="*/ 0 h 3046988"/>
                <a:gd name="connsiteX2-5" fmla="*/ 5299617 w 5424533"/>
                <a:gd name="connsiteY2-6" fmla="*/ 926367 h 3046988"/>
                <a:gd name="connsiteX3-7" fmla="*/ 5424488 w 5424533"/>
                <a:gd name="connsiteY3-8" fmla="*/ 3046988 h 3046988"/>
                <a:gd name="connsiteX4-9" fmla="*/ 0 w 5424533"/>
                <a:gd name="connsiteY4-10" fmla="*/ 3046988 h 3046988"/>
                <a:gd name="connsiteX5" fmla="*/ 0 w 5424533"/>
                <a:gd name="connsiteY5" fmla="*/ 0 h 3046988"/>
                <a:gd name="connsiteX0-11" fmla="*/ 0 w 5424533"/>
                <a:gd name="connsiteY0-12" fmla="*/ 0 h 3047403"/>
                <a:gd name="connsiteX1-13" fmla="*/ 5424488 w 5424533"/>
                <a:gd name="connsiteY1-14" fmla="*/ 0 h 3047403"/>
                <a:gd name="connsiteX2-15" fmla="*/ 5299617 w 5424533"/>
                <a:gd name="connsiteY2-16" fmla="*/ 926367 h 3047403"/>
                <a:gd name="connsiteX3-17" fmla="*/ 5424488 w 5424533"/>
                <a:gd name="connsiteY3-18" fmla="*/ 3046988 h 3047403"/>
                <a:gd name="connsiteX4-19" fmla="*/ 2632617 w 5424533"/>
                <a:gd name="connsiteY4-20" fmla="*/ 2869467 h 3047403"/>
                <a:gd name="connsiteX5-21" fmla="*/ 0 w 5424533"/>
                <a:gd name="connsiteY5-22" fmla="*/ 3046988 h 3047403"/>
                <a:gd name="connsiteX6" fmla="*/ 0 w 5424533"/>
                <a:gd name="connsiteY6" fmla="*/ 0 h 3047403"/>
                <a:gd name="connsiteX0-23" fmla="*/ 0 w 5424533"/>
                <a:gd name="connsiteY0-24" fmla="*/ 0 h 3047403"/>
                <a:gd name="connsiteX1-25" fmla="*/ 5424488 w 5424533"/>
                <a:gd name="connsiteY1-26" fmla="*/ 0 h 3047403"/>
                <a:gd name="connsiteX2-27" fmla="*/ 5299617 w 5424533"/>
                <a:gd name="connsiteY2-28" fmla="*/ 926367 h 3047403"/>
                <a:gd name="connsiteX3-29" fmla="*/ 5424488 w 5424533"/>
                <a:gd name="connsiteY3-30" fmla="*/ 3046988 h 3047403"/>
                <a:gd name="connsiteX4-31" fmla="*/ 2632617 w 5424533"/>
                <a:gd name="connsiteY4-32" fmla="*/ 2869467 h 3047403"/>
                <a:gd name="connsiteX5-33" fmla="*/ 76200 w 5424533"/>
                <a:gd name="connsiteY5-34" fmla="*/ 2856488 h 3047403"/>
                <a:gd name="connsiteX6-35" fmla="*/ 0 w 5424533"/>
                <a:gd name="connsiteY6-36" fmla="*/ 0 h 3047403"/>
                <a:gd name="connsiteX0-37" fmla="*/ 0 w 5424533"/>
                <a:gd name="connsiteY0-38" fmla="*/ 0 h 3047403"/>
                <a:gd name="connsiteX1-39" fmla="*/ 5424488 w 5424533"/>
                <a:gd name="connsiteY1-40" fmla="*/ 0 h 3047403"/>
                <a:gd name="connsiteX2-41" fmla="*/ 5299617 w 5424533"/>
                <a:gd name="connsiteY2-42" fmla="*/ 926367 h 3047403"/>
                <a:gd name="connsiteX3-43" fmla="*/ 5424488 w 5424533"/>
                <a:gd name="connsiteY3-44" fmla="*/ 3046988 h 3047403"/>
                <a:gd name="connsiteX4-45" fmla="*/ 2632617 w 5424533"/>
                <a:gd name="connsiteY4-46" fmla="*/ 2869467 h 3047403"/>
                <a:gd name="connsiteX5-47" fmla="*/ 76200 w 5424533"/>
                <a:gd name="connsiteY5-48" fmla="*/ 2856488 h 3047403"/>
                <a:gd name="connsiteX6-49" fmla="*/ 98967 w 5424533"/>
                <a:gd name="connsiteY6-50" fmla="*/ 1154967 h 3047403"/>
                <a:gd name="connsiteX7" fmla="*/ 0 w 5424533"/>
                <a:gd name="connsiteY7" fmla="*/ 0 h 3047403"/>
                <a:gd name="connsiteX0-51" fmla="*/ 176537 w 5353420"/>
                <a:gd name="connsiteY0-52" fmla="*/ 0 h 3047403"/>
                <a:gd name="connsiteX1-53" fmla="*/ 5353375 w 5353420"/>
                <a:gd name="connsiteY1-54" fmla="*/ 0 h 3047403"/>
                <a:gd name="connsiteX2-55" fmla="*/ 5228504 w 5353420"/>
                <a:gd name="connsiteY2-56" fmla="*/ 926367 h 3047403"/>
                <a:gd name="connsiteX3-57" fmla="*/ 5353375 w 5353420"/>
                <a:gd name="connsiteY3-58" fmla="*/ 3046988 h 3047403"/>
                <a:gd name="connsiteX4-59" fmla="*/ 2561504 w 5353420"/>
                <a:gd name="connsiteY4-60" fmla="*/ 2869467 h 3047403"/>
                <a:gd name="connsiteX5-61" fmla="*/ 5087 w 5353420"/>
                <a:gd name="connsiteY5-62" fmla="*/ 2856488 h 3047403"/>
                <a:gd name="connsiteX6-63" fmla="*/ 27854 w 5353420"/>
                <a:gd name="connsiteY6-64" fmla="*/ 1154967 h 3047403"/>
                <a:gd name="connsiteX7-65" fmla="*/ 176537 w 5353420"/>
                <a:gd name="connsiteY7-66" fmla="*/ 0 h 3047403"/>
                <a:gd name="connsiteX0-67" fmla="*/ 176537 w 5353420"/>
                <a:gd name="connsiteY0-68" fmla="*/ 189378 h 3236781"/>
                <a:gd name="connsiteX1-69" fmla="*/ 2762620 w 5353420"/>
                <a:gd name="connsiteY1-70" fmla="*/ 0 h 3236781"/>
                <a:gd name="connsiteX2-71" fmla="*/ 5353375 w 5353420"/>
                <a:gd name="connsiteY2-72" fmla="*/ 189378 h 3236781"/>
                <a:gd name="connsiteX3-73" fmla="*/ 5228504 w 5353420"/>
                <a:gd name="connsiteY3-74" fmla="*/ 1115745 h 3236781"/>
                <a:gd name="connsiteX4-75" fmla="*/ 5353375 w 5353420"/>
                <a:gd name="connsiteY4-76" fmla="*/ 3236366 h 3236781"/>
                <a:gd name="connsiteX5-77" fmla="*/ 2561504 w 5353420"/>
                <a:gd name="connsiteY5-78" fmla="*/ 3058845 h 3236781"/>
                <a:gd name="connsiteX6-79" fmla="*/ 5087 w 5353420"/>
                <a:gd name="connsiteY6-80" fmla="*/ 3045866 h 3236781"/>
                <a:gd name="connsiteX7-81" fmla="*/ 27854 w 5353420"/>
                <a:gd name="connsiteY7-82" fmla="*/ 1344345 h 3236781"/>
                <a:gd name="connsiteX8" fmla="*/ 176537 w 5353420"/>
                <a:gd name="connsiteY8" fmla="*/ 189378 h 3236781"/>
                <a:gd name="connsiteX0-83" fmla="*/ 176537 w 5353420"/>
                <a:gd name="connsiteY0-84" fmla="*/ 189378 h 3236781"/>
                <a:gd name="connsiteX1-85" fmla="*/ 2762620 w 5353420"/>
                <a:gd name="connsiteY1-86" fmla="*/ 0 h 3236781"/>
                <a:gd name="connsiteX2-87" fmla="*/ 5353375 w 5353420"/>
                <a:gd name="connsiteY2-88" fmla="*/ 189378 h 3236781"/>
                <a:gd name="connsiteX3-89" fmla="*/ 5228504 w 5353420"/>
                <a:gd name="connsiteY3-90" fmla="*/ 1115745 h 3236781"/>
                <a:gd name="connsiteX4-91" fmla="*/ 5201020 w 5353420"/>
                <a:gd name="connsiteY4-92" fmla="*/ 2286000 h 3236781"/>
                <a:gd name="connsiteX5-93" fmla="*/ 5353375 w 5353420"/>
                <a:gd name="connsiteY5-94" fmla="*/ 3236366 h 3236781"/>
                <a:gd name="connsiteX6-95" fmla="*/ 2561504 w 5353420"/>
                <a:gd name="connsiteY6-96" fmla="*/ 3058845 h 3236781"/>
                <a:gd name="connsiteX7-97" fmla="*/ 5087 w 5353420"/>
                <a:gd name="connsiteY7-98" fmla="*/ 3045866 h 3236781"/>
                <a:gd name="connsiteX8-99" fmla="*/ 27854 w 5353420"/>
                <a:gd name="connsiteY8-100" fmla="*/ 1344345 h 3236781"/>
                <a:gd name="connsiteX9" fmla="*/ 176537 w 5353420"/>
                <a:gd name="connsiteY9" fmla="*/ 189378 h 323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65" y="connsiteY7-66"/>
                </a:cxn>
                <a:cxn ang="0">
                  <a:pos x="connsiteX8-99" y="connsiteY8-100"/>
                </a:cxn>
                <a:cxn ang="0">
                  <a:pos x="connsiteX9" y="connsiteY9"/>
                </a:cxn>
              </a:cxnLst>
              <a:rect l="l" t="t" r="r" b="b"/>
              <a:pathLst>
                <a:path w="5353420" h="3236781">
                  <a:moveTo>
                    <a:pt x="176537" y="189378"/>
                  </a:moveTo>
                  <a:cubicBezTo>
                    <a:pt x="1025865" y="177052"/>
                    <a:pt x="1913292" y="12326"/>
                    <a:pt x="2762620" y="0"/>
                  </a:cubicBezTo>
                  <a:lnTo>
                    <a:pt x="5353375" y="189378"/>
                  </a:lnTo>
                  <a:cubicBezTo>
                    <a:pt x="5356201" y="510867"/>
                    <a:pt x="5225678" y="794256"/>
                    <a:pt x="5228504" y="1115745"/>
                  </a:cubicBezTo>
                  <a:cubicBezTo>
                    <a:pt x="5263793" y="1499480"/>
                    <a:pt x="5165731" y="1902265"/>
                    <a:pt x="5201020" y="2286000"/>
                  </a:cubicBezTo>
                  <a:lnTo>
                    <a:pt x="5353375" y="3236366"/>
                  </a:lnTo>
                  <a:cubicBezTo>
                    <a:pt x="4435451" y="3247042"/>
                    <a:pt x="3479428" y="3048169"/>
                    <a:pt x="2561504" y="3058845"/>
                  </a:cubicBezTo>
                  <a:lnTo>
                    <a:pt x="5087" y="3045866"/>
                  </a:lnTo>
                  <a:cubicBezTo>
                    <a:pt x="-19074" y="2472342"/>
                    <a:pt x="52015" y="1917869"/>
                    <a:pt x="27854" y="1344345"/>
                  </a:cubicBezTo>
                  <a:lnTo>
                    <a:pt x="176537" y="18937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288000" tIns="252000" rIns="288000" bIns="324000">
              <a:spAutoFit/>
            </a:bodyPr>
            <a:lstStyle/>
            <a:p>
              <a:pPr marL="0" marR="0" lvl="0" indent="22860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sinh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viết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vào</a:t>
              </a: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VBT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9" y="2521826"/>
            <a:ext cx="3792041" cy="470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70" y="2742877"/>
            <a:ext cx="3822523" cy="4700423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106" y="994162"/>
            <a:ext cx="7753713" cy="5763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250" y="446690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>
                <a:solidFill>
                  <a:srgbClr val="ED7D31">
                    <a:lumMod val="75000"/>
                  </a:srgbClr>
                </a:solidFill>
                <a:latin typeface="iCiel Cadena" panose="02000503000000020004" pitchFamily="50" charset="0"/>
              </a:rPr>
              <a:t>Chia sẻ bài làm trong nhóm nhỏ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87;p33"/>
          <p:cNvSpPr txBox="1"/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Thứ</a:t>
            </a:r>
            <a:r>
              <a:rPr lang="en-US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ngày</a:t>
            </a:r>
            <a:r>
              <a:rPr lang="en-US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kern="0" dirty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tháng</a:t>
            </a:r>
            <a:r>
              <a:rPr lang="en-US" kern="0" dirty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… </a:t>
            </a:r>
            <a:r>
              <a:rPr lang="en-US" kern="0" err="1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năm</a:t>
            </a:r>
            <a:r>
              <a:rPr lang="en-US" kern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 2026</a:t>
            </a:r>
            <a:endParaRPr lang="en-US" kern="0" dirty="0">
              <a:solidFill>
                <a:srgbClr val="0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6291" y="1768494"/>
            <a:ext cx="3037339" cy="7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>
                <a:ln w="22225" cap="rnd" cmpd="sng">
                  <a:solidFill>
                    <a:srgbClr val="FFFFFF"/>
                  </a:solidFill>
                  <a:round/>
                </a:ln>
                <a:solidFill>
                  <a:srgbClr val="00CC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Tiếng Việt </a:t>
            </a:r>
            <a:endParaRPr lang="en-US" sz="4400" dirty="0">
              <a:ln w="22225" cap="rnd" cmpd="sng">
                <a:solidFill>
                  <a:srgbClr val="FFFFFF"/>
                </a:solidFill>
                <a:round/>
              </a:ln>
              <a:solidFill>
                <a:srgbClr val="00CC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6" name="Google Shape;487;p33"/>
          <p:cNvSpPr txBox="1"/>
          <p:nvPr/>
        </p:nvSpPr>
        <p:spPr>
          <a:xfrm>
            <a:off x="557744" y="255467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000" b="1" kern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Bài 3 - tiết 3 : Luyện từ và câu</a:t>
            </a:r>
            <a:endParaRPr lang="en-US" sz="4000" b="1" kern="0" dirty="0">
              <a:solidFill>
                <a:srgbClr val="0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7633" y="3343976"/>
            <a:ext cx="6076205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rgbClr val="FF00FF"/>
                </a:solidFill>
                <a:effectLst>
                  <a:outerShdw dist="50800" dir="3600000" algn="t" rotWithShape="0">
                    <a:srgbClr val="FFFFFF"/>
                  </a:outerShdw>
                </a:effectLst>
                <a:latin typeface="iCiel Cadena" panose="02000503000000020004" pitchFamily="50" charset="0"/>
              </a:rPr>
              <a:t>Thành phần chính của câu</a:t>
            </a:r>
            <a:endParaRPr lang="en-US" sz="6000" dirty="0">
              <a:solidFill>
                <a:srgbClr val="FF00FF"/>
              </a:solidFill>
              <a:effectLst>
                <a:outerShdw dist="50800" dir="3600000" algn="t" rotWithShape="0">
                  <a:srgbClr val="FFFFFF"/>
                </a:outerShdw>
              </a:effectLst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02021" y="5990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4638" y="0"/>
            <a:ext cx="403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3330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027" y="764024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latin typeface="TimesNewRomanPS-ItalicMT"/>
              </a:rPr>
              <a:t>+ Mây đen</a:t>
            </a:r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en-US" sz="3200" b="0" u="none" strike="noStrike" baseline="0">
                <a:latin typeface="TimesNewRomanPS-ItalicMT"/>
              </a:rPr>
              <a:t>ùn ùn kéo đến.</a:t>
            </a: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         </a:t>
            </a:r>
            <a:endParaRPr lang="en-US" sz="3200" b="0" u="none" strike="noStrike" baseline="0">
              <a:solidFill>
                <a:srgbClr val="00B050"/>
              </a:solidFill>
              <a:latin typeface="TimesNewRomanPS-ItalicMT"/>
            </a:endParaRP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+ Bầu trời tối sầm lại.</a:t>
            </a: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       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2060027" y="2676227"/>
            <a:ext cx="80719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NewRomanPS-ItalicMT"/>
              </a:rPr>
              <a:t>+ Mưa</a:t>
            </a:r>
            <a:r>
              <a:rPr lang="en-US" sz="3200">
                <a:latin typeface="TimesNewRomanPS-ItalicMT"/>
              </a:rPr>
              <a:t> </a:t>
            </a:r>
            <a:r>
              <a:rPr lang="vi-VN" sz="3200" b="1">
                <a:solidFill>
                  <a:srgbClr val="E33304"/>
                </a:solidFill>
                <a:latin typeface="TimesNewRomanPS-ItalicMT"/>
              </a:rPr>
              <a:t> </a:t>
            </a:r>
            <a:r>
              <a:rPr lang="vi-VN" sz="3200">
                <a:latin typeface="TimesNewRomanPS-ItalicMT"/>
              </a:rPr>
              <a:t>bắt đầu trút xuống rào rào.</a:t>
            </a:r>
          </a:p>
          <a:p>
            <a:r>
              <a:rPr lang="en-US" sz="3200">
                <a:latin typeface="TimesNewRomanPS-ItalicMT"/>
              </a:rPr>
              <a:t>     </a:t>
            </a:r>
          </a:p>
          <a:p>
            <a:r>
              <a:rPr lang="vi-VN" sz="3200">
                <a:latin typeface="TimesNewRomanPS-ItalicMT"/>
              </a:rPr>
              <a:t>+ Đàn gà</a:t>
            </a:r>
            <a:r>
              <a:rPr lang="vi-VN" sz="3200" b="1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vi-VN" sz="3200">
                <a:latin typeface="TimesNewRomanPS-ItalicMT"/>
              </a:rPr>
              <a:t>nhanh chóng tụ tập dưới mái hiên.</a:t>
            </a:r>
          </a:p>
          <a:p>
            <a:r>
              <a:rPr lang="en-US" sz="3200">
                <a:latin typeface="TimesNewRomanPS-ItalicMT"/>
              </a:rPr>
              <a:t>     </a:t>
            </a:r>
          </a:p>
          <a:p>
            <a:r>
              <a:rPr lang="en-US" sz="3200">
                <a:latin typeface="TimesNewRomanPS-ItalicMT"/>
              </a:rPr>
              <a:t>+ Lũ gà con</a:t>
            </a:r>
            <a:r>
              <a:rPr lang="en-US" sz="3200" b="1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en-US" sz="3200">
                <a:latin typeface="TimesNewRomanPS-ItalicMT"/>
              </a:rPr>
              <a:t>nép sát vào mẹ.</a:t>
            </a:r>
          </a:p>
          <a:p>
            <a:r>
              <a:rPr lang="en-US" sz="3200">
                <a:latin typeface="TimesNewRomanPS-ItalicMT"/>
              </a:rPr>
              <a:t>         </a:t>
            </a:r>
          </a:p>
          <a:p>
            <a:r>
              <a:rPr lang="vi-VN" sz="3200">
                <a:latin typeface="TimesNewRomanPS-ItalicMT"/>
              </a:rPr>
              <a:t>+ Cây cối trong vườn</a:t>
            </a:r>
            <a:r>
              <a:rPr lang="vi-VN" sz="3200" b="1">
                <a:solidFill>
                  <a:srgbClr val="FF0000"/>
                </a:solidFill>
                <a:latin typeface="TimesNewRomanPS-ItalicMT"/>
              </a:rPr>
              <a:t>/ </a:t>
            </a:r>
            <a:r>
              <a:rPr lang="vi-VN" sz="3200">
                <a:latin typeface="TimesNewRomanPS-ItalicMT"/>
              </a:rPr>
              <a:t>hả hê tắm mưa.</a:t>
            </a:r>
          </a:p>
          <a:p>
            <a:r>
              <a:rPr lang="en-US" sz="3200">
                <a:latin typeface="TimesNewRomanPS-ItalicMT"/>
              </a:rPr>
              <a:t>                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84105" y="1174803"/>
            <a:ext cx="2566003" cy="5541307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>
            <a:off x="3096174" y="598837"/>
            <a:ext cx="235162" cy="1427336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5079419" y="273597"/>
            <a:ext cx="235162" cy="2077815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3096173" y="1577754"/>
            <a:ext cx="235162" cy="1427336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4862060" y="1469871"/>
            <a:ext cx="235163" cy="1643101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2810042" y="2742552"/>
            <a:ext cx="136231" cy="92929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5400000">
            <a:off x="5460541" y="1236863"/>
            <a:ext cx="203205" cy="400764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2953453" y="3743155"/>
            <a:ext cx="136231" cy="92929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5400000">
            <a:off x="6441314" y="1400105"/>
            <a:ext cx="203207" cy="5682374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3250032" y="4406397"/>
            <a:ext cx="202063" cy="1614054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5488537" y="3990226"/>
            <a:ext cx="202064" cy="2431930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rot="5400000">
            <a:off x="3977593" y="4606447"/>
            <a:ext cx="136234" cy="309124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6916125" y="4962250"/>
            <a:ext cx="202064" cy="2431930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927422" y="830997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78157" y="1331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6104" y="1331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807957" y="1787676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18008" y="2306424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54604" y="2337330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298172" y="2793183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44036" y="3220982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55500" y="325536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597135" y="3722564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54487" y="4182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34850" y="4275920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35823" y="4716130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14538" y="521831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24750" y="5266996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8417" y="6237261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11822" y="6201286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/>
          <p:cNvSpPr/>
          <p:nvPr/>
        </p:nvSpPr>
        <p:spPr>
          <a:xfrm>
            <a:off x="1502498" y="252249"/>
            <a:ext cx="9733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2.3. Tìm chủ ngữ, vị ngữ phù hợp</a:t>
            </a:r>
            <a:endParaRPr kumimoji="0" lang="en-GB" altLang="zh-CN" sz="7200" b="1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5325"/>
            <a:ext cx="3730225" cy="373022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130" y="446690"/>
            <a:ext cx="9961180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solidFill>
                  <a:srgbClr val="FF00FF"/>
                </a:solidFill>
                <a:latin typeface="Arial-Rounded-Bold"/>
              </a:rPr>
              <a:t>5. </a:t>
            </a:r>
            <a:r>
              <a:rPr lang="en-US" sz="4000" b="1">
                <a:solidFill>
                  <a:srgbClr val="000000"/>
                </a:solidFill>
                <a:latin typeface="Arial-BoldMT"/>
              </a:rPr>
              <a:t>Tìm chủ ngữ hoặc vị ngữ phù hợp thay cho mỗi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458" y="2191886"/>
            <a:ext cx="10371083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rPr>
              <a:t>	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Mùa xuân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. 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chiếu xuống mặt đất.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hoà giọng hót véo von. Những khóm hoa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4000" i="1">
                <a:solidFill>
                  <a:srgbClr val="000000"/>
                </a:solidFill>
                <a:latin typeface="Arial-ItalicMT"/>
              </a:rPr>
              <a:t>                                        </a:t>
            </a:r>
            <a:r>
              <a:rPr lang="vi-VN" sz="4000" i="1">
                <a:solidFill>
                  <a:srgbClr val="000000"/>
                </a:solidFill>
                <a:latin typeface="Arial-ItalicMT"/>
              </a:rPr>
              <a:t>Theo </a:t>
            </a:r>
            <a:r>
              <a:rPr lang="vi-VN" sz="4000">
                <a:solidFill>
                  <a:srgbClr val="000000"/>
                </a:solidFill>
                <a:latin typeface="ArialMT"/>
              </a:rPr>
              <a:t>Linh Hương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106" y="994162"/>
            <a:ext cx="7753713" cy="5763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250" y="446690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Trao đổi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bài làm trong nhóm nhỏ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9723" y="0"/>
            <a:ext cx="8501062" cy="3777964"/>
            <a:chOff x="2279723" y="0"/>
            <a:chExt cx="8501062" cy="3777964"/>
          </a:xfrm>
        </p:grpSpPr>
        <p:sp>
          <p:nvSpPr>
            <p:cNvPr id="5" name="Rounded Rectangle 4"/>
            <p:cNvSpPr/>
            <p:nvPr/>
          </p:nvSpPr>
          <p:spPr>
            <a:xfrm>
              <a:off x="2279723" y="0"/>
              <a:ext cx="8501062" cy="3777964"/>
            </a:xfrm>
            <a:custGeom>
              <a:avLst/>
              <a:gdLst>
                <a:gd name="connsiteX0" fmla="*/ 0 w 7672387"/>
                <a:gd name="connsiteY0" fmla="*/ 804879 h 4829175"/>
                <a:gd name="connsiteX1" fmla="*/ 804879 w 7672387"/>
                <a:gd name="connsiteY1" fmla="*/ 0 h 4829175"/>
                <a:gd name="connsiteX2" fmla="*/ 6867508 w 7672387"/>
                <a:gd name="connsiteY2" fmla="*/ 0 h 4829175"/>
                <a:gd name="connsiteX3" fmla="*/ 7672387 w 7672387"/>
                <a:gd name="connsiteY3" fmla="*/ 804879 h 4829175"/>
                <a:gd name="connsiteX4" fmla="*/ 7672387 w 7672387"/>
                <a:gd name="connsiteY4" fmla="*/ 4024296 h 4829175"/>
                <a:gd name="connsiteX5" fmla="*/ 6867508 w 7672387"/>
                <a:gd name="connsiteY5" fmla="*/ 4829175 h 4829175"/>
                <a:gd name="connsiteX6" fmla="*/ 804879 w 7672387"/>
                <a:gd name="connsiteY6" fmla="*/ 4829175 h 4829175"/>
                <a:gd name="connsiteX7" fmla="*/ 0 w 7672387"/>
                <a:gd name="connsiteY7" fmla="*/ 4024296 h 4829175"/>
                <a:gd name="connsiteX8" fmla="*/ 0 w 7672387"/>
                <a:gd name="connsiteY8" fmla="*/ 804879 h 4829175"/>
                <a:gd name="connsiteX0-1" fmla="*/ 400050 w 8072437"/>
                <a:gd name="connsiteY0-2" fmla="*/ 804879 h 4829175"/>
                <a:gd name="connsiteX1-3" fmla="*/ 1204929 w 8072437"/>
                <a:gd name="connsiteY1-4" fmla="*/ 0 h 4829175"/>
                <a:gd name="connsiteX2-5" fmla="*/ 7267558 w 8072437"/>
                <a:gd name="connsiteY2-6" fmla="*/ 0 h 4829175"/>
                <a:gd name="connsiteX3-7" fmla="*/ 8072437 w 8072437"/>
                <a:gd name="connsiteY3-8" fmla="*/ 804879 h 4829175"/>
                <a:gd name="connsiteX4-9" fmla="*/ 8072437 w 8072437"/>
                <a:gd name="connsiteY4-10" fmla="*/ 4024296 h 4829175"/>
                <a:gd name="connsiteX5-11" fmla="*/ 7267558 w 8072437"/>
                <a:gd name="connsiteY5-12" fmla="*/ 4829175 h 4829175"/>
                <a:gd name="connsiteX6-13" fmla="*/ 1204929 w 8072437"/>
                <a:gd name="connsiteY6-14" fmla="*/ 4829175 h 4829175"/>
                <a:gd name="connsiteX7-15" fmla="*/ 400050 w 8072437"/>
                <a:gd name="connsiteY7-16" fmla="*/ 4024296 h 4829175"/>
                <a:gd name="connsiteX8-17" fmla="*/ 0 w 8072437"/>
                <a:gd name="connsiteY8-18" fmla="*/ 1743075 h 4829175"/>
                <a:gd name="connsiteX9" fmla="*/ 400050 w 8072437"/>
                <a:gd name="connsiteY9" fmla="*/ 804879 h 4829175"/>
                <a:gd name="connsiteX0-19" fmla="*/ 400050 w 8072437"/>
                <a:gd name="connsiteY0-20" fmla="*/ 1062054 h 5086350"/>
                <a:gd name="connsiteX1-21" fmla="*/ 1204929 w 8072437"/>
                <a:gd name="connsiteY1-22" fmla="*/ 257175 h 5086350"/>
                <a:gd name="connsiteX2-23" fmla="*/ 3114675 w 8072437"/>
                <a:gd name="connsiteY2-24" fmla="*/ 0 h 5086350"/>
                <a:gd name="connsiteX3-25" fmla="*/ 7267558 w 8072437"/>
                <a:gd name="connsiteY3-26" fmla="*/ 257175 h 5086350"/>
                <a:gd name="connsiteX4-27" fmla="*/ 8072437 w 8072437"/>
                <a:gd name="connsiteY4-28" fmla="*/ 1062054 h 5086350"/>
                <a:gd name="connsiteX5-29" fmla="*/ 8072437 w 8072437"/>
                <a:gd name="connsiteY5-30" fmla="*/ 4281471 h 5086350"/>
                <a:gd name="connsiteX6-31" fmla="*/ 7267558 w 8072437"/>
                <a:gd name="connsiteY6-32" fmla="*/ 5086350 h 5086350"/>
                <a:gd name="connsiteX7-33" fmla="*/ 1204929 w 8072437"/>
                <a:gd name="connsiteY7-34" fmla="*/ 5086350 h 5086350"/>
                <a:gd name="connsiteX8-35" fmla="*/ 400050 w 8072437"/>
                <a:gd name="connsiteY8-36" fmla="*/ 4281471 h 5086350"/>
                <a:gd name="connsiteX9-37" fmla="*/ 0 w 8072437"/>
                <a:gd name="connsiteY9-38" fmla="*/ 2000250 h 5086350"/>
                <a:gd name="connsiteX10" fmla="*/ 400050 w 8072437"/>
                <a:gd name="connsiteY10" fmla="*/ 1062054 h 5086350"/>
                <a:gd name="connsiteX0-39" fmla="*/ 400050 w 8072437"/>
                <a:gd name="connsiteY0-40" fmla="*/ 1062054 h 5086350"/>
                <a:gd name="connsiteX1-41" fmla="*/ 1204929 w 8072437"/>
                <a:gd name="connsiteY1-42" fmla="*/ 257175 h 5086350"/>
                <a:gd name="connsiteX2-43" fmla="*/ 3114675 w 8072437"/>
                <a:gd name="connsiteY2-44" fmla="*/ 0 h 5086350"/>
                <a:gd name="connsiteX3-45" fmla="*/ 7143750 w 8072437"/>
                <a:gd name="connsiteY3-46" fmla="*/ 42863 h 5086350"/>
                <a:gd name="connsiteX4-47" fmla="*/ 7267558 w 8072437"/>
                <a:gd name="connsiteY4-48" fmla="*/ 257175 h 5086350"/>
                <a:gd name="connsiteX5-49" fmla="*/ 8072437 w 8072437"/>
                <a:gd name="connsiteY5-50" fmla="*/ 1062054 h 5086350"/>
                <a:gd name="connsiteX6-51" fmla="*/ 8072437 w 8072437"/>
                <a:gd name="connsiteY6-52" fmla="*/ 4281471 h 5086350"/>
                <a:gd name="connsiteX7-53" fmla="*/ 7267558 w 8072437"/>
                <a:gd name="connsiteY7-54" fmla="*/ 5086350 h 5086350"/>
                <a:gd name="connsiteX8-55" fmla="*/ 1204929 w 8072437"/>
                <a:gd name="connsiteY8-56" fmla="*/ 5086350 h 5086350"/>
                <a:gd name="connsiteX9-57" fmla="*/ 400050 w 8072437"/>
                <a:gd name="connsiteY9-58" fmla="*/ 4281471 h 5086350"/>
                <a:gd name="connsiteX10-59" fmla="*/ 0 w 8072437"/>
                <a:gd name="connsiteY10-60" fmla="*/ 2000250 h 5086350"/>
                <a:gd name="connsiteX11" fmla="*/ 400050 w 8072437"/>
                <a:gd name="connsiteY11" fmla="*/ 1062054 h 5086350"/>
                <a:gd name="connsiteX0-61" fmla="*/ 400050 w 8501062"/>
                <a:gd name="connsiteY0-62" fmla="*/ 1062054 h 5086350"/>
                <a:gd name="connsiteX1-63" fmla="*/ 1204929 w 8501062"/>
                <a:gd name="connsiteY1-64" fmla="*/ 257175 h 5086350"/>
                <a:gd name="connsiteX2-65" fmla="*/ 3114675 w 8501062"/>
                <a:gd name="connsiteY2-66" fmla="*/ 0 h 5086350"/>
                <a:gd name="connsiteX3-67" fmla="*/ 7143750 w 8501062"/>
                <a:gd name="connsiteY3-68" fmla="*/ 42863 h 5086350"/>
                <a:gd name="connsiteX4-69" fmla="*/ 7267558 w 8501062"/>
                <a:gd name="connsiteY4-70" fmla="*/ 257175 h 5086350"/>
                <a:gd name="connsiteX5-71" fmla="*/ 8072437 w 8501062"/>
                <a:gd name="connsiteY5-72" fmla="*/ 1062054 h 5086350"/>
                <a:gd name="connsiteX6-73" fmla="*/ 8501062 w 8501062"/>
                <a:gd name="connsiteY6-74" fmla="*/ 2043113 h 5086350"/>
                <a:gd name="connsiteX7-75" fmla="*/ 8072437 w 8501062"/>
                <a:gd name="connsiteY7-76" fmla="*/ 4281471 h 5086350"/>
                <a:gd name="connsiteX8-77" fmla="*/ 7267558 w 8501062"/>
                <a:gd name="connsiteY8-78" fmla="*/ 5086350 h 5086350"/>
                <a:gd name="connsiteX9-79" fmla="*/ 1204929 w 8501062"/>
                <a:gd name="connsiteY9-80" fmla="*/ 5086350 h 5086350"/>
                <a:gd name="connsiteX10-81" fmla="*/ 400050 w 8501062"/>
                <a:gd name="connsiteY10-82" fmla="*/ 4281471 h 5086350"/>
                <a:gd name="connsiteX11-83" fmla="*/ 0 w 8501062"/>
                <a:gd name="connsiteY11-84" fmla="*/ 2000250 h 5086350"/>
                <a:gd name="connsiteX12" fmla="*/ 400050 w 8501062"/>
                <a:gd name="connsiteY12" fmla="*/ 1062054 h 5086350"/>
                <a:gd name="connsiteX0-85" fmla="*/ 400050 w 8501062"/>
                <a:gd name="connsiteY0-86" fmla="*/ 1062054 h 5086350"/>
                <a:gd name="connsiteX1-87" fmla="*/ 1204929 w 8501062"/>
                <a:gd name="connsiteY1-88" fmla="*/ 257175 h 5086350"/>
                <a:gd name="connsiteX2-89" fmla="*/ 3114675 w 8501062"/>
                <a:gd name="connsiteY2-90" fmla="*/ 0 h 5086350"/>
                <a:gd name="connsiteX3-91" fmla="*/ 7143750 w 8501062"/>
                <a:gd name="connsiteY3-92" fmla="*/ 42863 h 5086350"/>
                <a:gd name="connsiteX4-93" fmla="*/ 7267558 w 8501062"/>
                <a:gd name="connsiteY4-94" fmla="*/ 257175 h 5086350"/>
                <a:gd name="connsiteX5-95" fmla="*/ 8072437 w 8501062"/>
                <a:gd name="connsiteY5-96" fmla="*/ 1062054 h 5086350"/>
                <a:gd name="connsiteX6-97" fmla="*/ 8501062 w 8501062"/>
                <a:gd name="connsiteY6-98" fmla="*/ 2043113 h 5086350"/>
                <a:gd name="connsiteX7-99" fmla="*/ 8286749 w 8501062"/>
                <a:gd name="connsiteY7-100" fmla="*/ 4114800 h 5086350"/>
                <a:gd name="connsiteX8-101" fmla="*/ 8072437 w 8501062"/>
                <a:gd name="connsiteY8-102" fmla="*/ 4281471 h 5086350"/>
                <a:gd name="connsiteX9-103" fmla="*/ 7267558 w 8501062"/>
                <a:gd name="connsiteY9-104" fmla="*/ 5086350 h 5086350"/>
                <a:gd name="connsiteX10-105" fmla="*/ 1204929 w 8501062"/>
                <a:gd name="connsiteY10-106" fmla="*/ 5086350 h 5086350"/>
                <a:gd name="connsiteX11-107" fmla="*/ 400050 w 8501062"/>
                <a:gd name="connsiteY11-108" fmla="*/ 4281471 h 5086350"/>
                <a:gd name="connsiteX12-109" fmla="*/ 0 w 8501062"/>
                <a:gd name="connsiteY12-110" fmla="*/ 2000250 h 5086350"/>
                <a:gd name="connsiteX13" fmla="*/ 400050 w 8501062"/>
                <a:gd name="connsiteY13" fmla="*/ 1062054 h 5086350"/>
                <a:gd name="connsiteX0-111" fmla="*/ 400050 w 8501062"/>
                <a:gd name="connsiteY0-112" fmla="*/ 1062054 h 5372100"/>
                <a:gd name="connsiteX1-113" fmla="*/ 1204929 w 8501062"/>
                <a:gd name="connsiteY1-114" fmla="*/ 257175 h 5372100"/>
                <a:gd name="connsiteX2-115" fmla="*/ 3114675 w 8501062"/>
                <a:gd name="connsiteY2-116" fmla="*/ 0 h 5372100"/>
                <a:gd name="connsiteX3-117" fmla="*/ 7143750 w 8501062"/>
                <a:gd name="connsiteY3-118" fmla="*/ 42863 h 5372100"/>
                <a:gd name="connsiteX4-119" fmla="*/ 7267558 w 8501062"/>
                <a:gd name="connsiteY4-120" fmla="*/ 257175 h 5372100"/>
                <a:gd name="connsiteX5-121" fmla="*/ 8072437 w 8501062"/>
                <a:gd name="connsiteY5-122" fmla="*/ 1062054 h 5372100"/>
                <a:gd name="connsiteX6-123" fmla="*/ 8501062 w 8501062"/>
                <a:gd name="connsiteY6-124" fmla="*/ 2043113 h 5372100"/>
                <a:gd name="connsiteX7-125" fmla="*/ 8286749 w 8501062"/>
                <a:gd name="connsiteY7-126" fmla="*/ 4114800 h 5372100"/>
                <a:gd name="connsiteX8-127" fmla="*/ 8072437 w 8501062"/>
                <a:gd name="connsiteY8-128" fmla="*/ 4281471 h 5372100"/>
                <a:gd name="connsiteX9-129" fmla="*/ 7267558 w 8501062"/>
                <a:gd name="connsiteY9-130" fmla="*/ 5086350 h 5372100"/>
                <a:gd name="connsiteX10-131" fmla="*/ 6515099 w 8501062"/>
                <a:gd name="connsiteY10-132" fmla="*/ 5372100 h 5372100"/>
                <a:gd name="connsiteX11-133" fmla="*/ 1204929 w 8501062"/>
                <a:gd name="connsiteY11-134" fmla="*/ 5086350 h 5372100"/>
                <a:gd name="connsiteX12-135" fmla="*/ 400050 w 8501062"/>
                <a:gd name="connsiteY12-136" fmla="*/ 4281471 h 5372100"/>
                <a:gd name="connsiteX13-137" fmla="*/ 0 w 8501062"/>
                <a:gd name="connsiteY13-138" fmla="*/ 2000250 h 5372100"/>
                <a:gd name="connsiteX14" fmla="*/ 400050 w 8501062"/>
                <a:gd name="connsiteY14" fmla="*/ 1062054 h 5372100"/>
                <a:gd name="connsiteX0-139" fmla="*/ 400050 w 8501062"/>
                <a:gd name="connsiteY0-140" fmla="*/ 1062054 h 5372100"/>
                <a:gd name="connsiteX1-141" fmla="*/ 1204929 w 8501062"/>
                <a:gd name="connsiteY1-142" fmla="*/ 257175 h 5372100"/>
                <a:gd name="connsiteX2-143" fmla="*/ 3114675 w 8501062"/>
                <a:gd name="connsiteY2-144" fmla="*/ 0 h 5372100"/>
                <a:gd name="connsiteX3-145" fmla="*/ 7143750 w 8501062"/>
                <a:gd name="connsiteY3-146" fmla="*/ 42863 h 5372100"/>
                <a:gd name="connsiteX4-147" fmla="*/ 7267558 w 8501062"/>
                <a:gd name="connsiteY4-148" fmla="*/ 257175 h 5372100"/>
                <a:gd name="connsiteX5-149" fmla="*/ 8072437 w 8501062"/>
                <a:gd name="connsiteY5-150" fmla="*/ 1062054 h 5372100"/>
                <a:gd name="connsiteX6-151" fmla="*/ 8501062 w 8501062"/>
                <a:gd name="connsiteY6-152" fmla="*/ 2043113 h 5372100"/>
                <a:gd name="connsiteX7-153" fmla="*/ 8286749 w 8501062"/>
                <a:gd name="connsiteY7-154" fmla="*/ 4114800 h 5372100"/>
                <a:gd name="connsiteX8-155" fmla="*/ 8072437 w 8501062"/>
                <a:gd name="connsiteY8-156" fmla="*/ 4281471 h 5372100"/>
                <a:gd name="connsiteX9-157" fmla="*/ 7267558 w 8501062"/>
                <a:gd name="connsiteY9-158" fmla="*/ 5086350 h 5372100"/>
                <a:gd name="connsiteX10-159" fmla="*/ 6515099 w 8501062"/>
                <a:gd name="connsiteY10-160" fmla="*/ 5372100 h 5372100"/>
                <a:gd name="connsiteX11-161" fmla="*/ 2757486 w 8501062"/>
                <a:gd name="connsiteY11-162" fmla="*/ 5329238 h 5372100"/>
                <a:gd name="connsiteX12-163" fmla="*/ 1204929 w 8501062"/>
                <a:gd name="connsiteY12-164" fmla="*/ 5086350 h 5372100"/>
                <a:gd name="connsiteX13-165" fmla="*/ 400050 w 8501062"/>
                <a:gd name="connsiteY13-166" fmla="*/ 4281471 h 5372100"/>
                <a:gd name="connsiteX14-167" fmla="*/ 0 w 8501062"/>
                <a:gd name="connsiteY14-168" fmla="*/ 2000250 h 5372100"/>
                <a:gd name="connsiteX15" fmla="*/ 400050 w 8501062"/>
                <a:gd name="connsiteY15" fmla="*/ 1062054 h 53721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83" y="connsiteY11-84"/>
                </a:cxn>
                <a:cxn ang="0">
                  <a:pos x="connsiteX12-109" y="connsiteY12-110"/>
                </a:cxn>
                <a:cxn ang="0">
                  <a:pos x="connsiteX13-137" y="connsiteY13-138"/>
                </a:cxn>
                <a:cxn ang="0">
                  <a:pos x="connsiteX14-167" y="connsiteY14-168"/>
                </a:cxn>
                <a:cxn ang="0">
                  <a:pos x="connsiteX15" y="connsiteY15"/>
                </a:cxn>
              </a:cxnLst>
              <a:rect l="l" t="t" r="r" b="b"/>
              <a:pathLst>
                <a:path w="8501062" h="5372100">
                  <a:moveTo>
                    <a:pt x="400050" y="1062054"/>
                  </a:moveTo>
                  <a:cubicBezTo>
                    <a:pt x="400050" y="617532"/>
                    <a:pt x="760407" y="257175"/>
                    <a:pt x="1204929" y="257175"/>
                  </a:cubicBezTo>
                  <a:cubicBezTo>
                    <a:pt x="1670061" y="257175"/>
                    <a:pt x="2649543" y="0"/>
                    <a:pt x="3114675" y="0"/>
                  </a:cubicBezTo>
                  <a:cubicBezTo>
                    <a:pt x="4405312" y="85725"/>
                    <a:pt x="5853113" y="-42862"/>
                    <a:pt x="7143750" y="42863"/>
                  </a:cubicBezTo>
                  <a:lnTo>
                    <a:pt x="7267558" y="257175"/>
                  </a:lnTo>
                  <a:cubicBezTo>
                    <a:pt x="7712080" y="257175"/>
                    <a:pt x="8072437" y="617532"/>
                    <a:pt x="8072437" y="1062054"/>
                  </a:cubicBezTo>
                  <a:cubicBezTo>
                    <a:pt x="8072437" y="1298586"/>
                    <a:pt x="8501062" y="1806581"/>
                    <a:pt x="8501062" y="2043113"/>
                  </a:cubicBezTo>
                  <a:cubicBezTo>
                    <a:pt x="8372474" y="2652713"/>
                    <a:pt x="8415337" y="3505200"/>
                    <a:pt x="8286749" y="4114800"/>
                  </a:cubicBezTo>
                  <a:lnTo>
                    <a:pt x="8072437" y="4281471"/>
                  </a:lnTo>
                  <a:cubicBezTo>
                    <a:pt x="8072437" y="4725993"/>
                    <a:pt x="7712080" y="5086350"/>
                    <a:pt x="7267558" y="5086350"/>
                  </a:cubicBezTo>
                  <a:cubicBezTo>
                    <a:pt x="7016738" y="5086350"/>
                    <a:pt x="6765919" y="5372100"/>
                    <a:pt x="6515099" y="5372100"/>
                  </a:cubicBezTo>
                  <a:cubicBezTo>
                    <a:pt x="5353049" y="5300663"/>
                    <a:pt x="3919536" y="5400675"/>
                    <a:pt x="2757486" y="5329238"/>
                  </a:cubicBezTo>
                  <a:lnTo>
                    <a:pt x="1204929" y="5086350"/>
                  </a:lnTo>
                  <a:cubicBezTo>
                    <a:pt x="760407" y="5086350"/>
                    <a:pt x="400050" y="4725993"/>
                    <a:pt x="400050" y="4281471"/>
                  </a:cubicBezTo>
                  <a:cubicBezTo>
                    <a:pt x="395287" y="3492489"/>
                    <a:pt x="4763" y="2789232"/>
                    <a:pt x="0" y="2000250"/>
                  </a:cubicBezTo>
                  <a:cubicBezTo>
                    <a:pt x="4763" y="1716093"/>
                    <a:pt x="395287" y="1346211"/>
                    <a:pt x="400050" y="1062054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7"/>
            <p:cNvSpPr/>
            <p:nvPr/>
          </p:nvSpPr>
          <p:spPr>
            <a:xfrm>
              <a:off x="2279723" y="215997"/>
              <a:ext cx="8179340" cy="3088593"/>
            </a:xfrm>
            <a:custGeom>
              <a:avLst/>
              <a:gdLst>
                <a:gd name="connsiteX0" fmla="*/ 0 w 5424488"/>
                <a:gd name="connsiteY0" fmla="*/ 0 h 3046988"/>
                <a:gd name="connsiteX1" fmla="*/ 5424488 w 5424488"/>
                <a:gd name="connsiteY1" fmla="*/ 0 h 3046988"/>
                <a:gd name="connsiteX2" fmla="*/ 5424488 w 5424488"/>
                <a:gd name="connsiteY2" fmla="*/ 3046988 h 3046988"/>
                <a:gd name="connsiteX3" fmla="*/ 0 w 5424488"/>
                <a:gd name="connsiteY3" fmla="*/ 3046988 h 3046988"/>
                <a:gd name="connsiteX4" fmla="*/ 0 w 5424488"/>
                <a:gd name="connsiteY4" fmla="*/ 0 h 3046988"/>
                <a:gd name="connsiteX0-1" fmla="*/ 0 w 5424533"/>
                <a:gd name="connsiteY0-2" fmla="*/ 0 h 3046988"/>
                <a:gd name="connsiteX1-3" fmla="*/ 5424488 w 5424533"/>
                <a:gd name="connsiteY1-4" fmla="*/ 0 h 3046988"/>
                <a:gd name="connsiteX2-5" fmla="*/ 5299617 w 5424533"/>
                <a:gd name="connsiteY2-6" fmla="*/ 926367 h 3046988"/>
                <a:gd name="connsiteX3-7" fmla="*/ 5424488 w 5424533"/>
                <a:gd name="connsiteY3-8" fmla="*/ 3046988 h 3046988"/>
                <a:gd name="connsiteX4-9" fmla="*/ 0 w 5424533"/>
                <a:gd name="connsiteY4-10" fmla="*/ 3046988 h 3046988"/>
                <a:gd name="connsiteX5" fmla="*/ 0 w 5424533"/>
                <a:gd name="connsiteY5" fmla="*/ 0 h 3046988"/>
                <a:gd name="connsiteX0-11" fmla="*/ 0 w 5424533"/>
                <a:gd name="connsiteY0-12" fmla="*/ 0 h 3047403"/>
                <a:gd name="connsiteX1-13" fmla="*/ 5424488 w 5424533"/>
                <a:gd name="connsiteY1-14" fmla="*/ 0 h 3047403"/>
                <a:gd name="connsiteX2-15" fmla="*/ 5299617 w 5424533"/>
                <a:gd name="connsiteY2-16" fmla="*/ 926367 h 3047403"/>
                <a:gd name="connsiteX3-17" fmla="*/ 5424488 w 5424533"/>
                <a:gd name="connsiteY3-18" fmla="*/ 3046988 h 3047403"/>
                <a:gd name="connsiteX4-19" fmla="*/ 2632617 w 5424533"/>
                <a:gd name="connsiteY4-20" fmla="*/ 2869467 h 3047403"/>
                <a:gd name="connsiteX5-21" fmla="*/ 0 w 5424533"/>
                <a:gd name="connsiteY5-22" fmla="*/ 3046988 h 3047403"/>
                <a:gd name="connsiteX6" fmla="*/ 0 w 5424533"/>
                <a:gd name="connsiteY6" fmla="*/ 0 h 3047403"/>
                <a:gd name="connsiteX0-23" fmla="*/ 0 w 5424533"/>
                <a:gd name="connsiteY0-24" fmla="*/ 0 h 3047403"/>
                <a:gd name="connsiteX1-25" fmla="*/ 5424488 w 5424533"/>
                <a:gd name="connsiteY1-26" fmla="*/ 0 h 3047403"/>
                <a:gd name="connsiteX2-27" fmla="*/ 5299617 w 5424533"/>
                <a:gd name="connsiteY2-28" fmla="*/ 926367 h 3047403"/>
                <a:gd name="connsiteX3-29" fmla="*/ 5424488 w 5424533"/>
                <a:gd name="connsiteY3-30" fmla="*/ 3046988 h 3047403"/>
                <a:gd name="connsiteX4-31" fmla="*/ 2632617 w 5424533"/>
                <a:gd name="connsiteY4-32" fmla="*/ 2869467 h 3047403"/>
                <a:gd name="connsiteX5-33" fmla="*/ 76200 w 5424533"/>
                <a:gd name="connsiteY5-34" fmla="*/ 2856488 h 3047403"/>
                <a:gd name="connsiteX6-35" fmla="*/ 0 w 5424533"/>
                <a:gd name="connsiteY6-36" fmla="*/ 0 h 3047403"/>
                <a:gd name="connsiteX0-37" fmla="*/ 0 w 5424533"/>
                <a:gd name="connsiteY0-38" fmla="*/ 0 h 3047403"/>
                <a:gd name="connsiteX1-39" fmla="*/ 5424488 w 5424533"/>
                <a:gd name="connsiteY1-40" fmla="*/ 0 h 3047403"/>
                <a:gd name="connsiteX2-41" fmla="*/ 5299617 w 5424533"/>
                <a:gd name="connsiteY2-42" fmla="*/ 926367 h 3047403"/>
                <a:gd name="connsiteX3-43" fmla="*/ 5424488 w 5424533"/>
                <a:gd name="connsiteY3-44" fmla="*/ 3046988 h 3047403"/>
                <a:gd name="connsiteX4-45" fmla="*/ 2632617 w 5424533"/>
                <a:gd name="connsiteY4-46" fmla="*/ 2869467 h 3047403"/>
                <a:gd name="connsiteX5-47" fmla="*/ 76200 w 5424533"/>
                <a:gd name="connsiteY5-48" fmla="*/ 2856488 h 3047403"/>
                <a:gd name="connsiteX6-49" fmla="*/ 98967 w 5424533"/>
                <a:gd name="connsiteY6-50" fmla="*/ 1154967 h 3047403"/>
                <a:gd name="connsiteX7" fmla="*/ 0 w 5424533"/>
                <a:gd name="connsiteY7" fmla="*/ 0 h 3047403"/>
                <a:gd name="connsiteX0-51" fmla="*/ 176537 w 5353420"/>
                <a:gd name="connsiteY0-52" fmla="*/ 0 h 3047403"/>
                <a:gd name="connsiteX1-53" fmla="*/ 5353375 w 5353420"/>
                <a:gd name="connsiteY1-54" fmla="*/ 0 h 3047403"/>
                <a:gd name="connsiteX2-55" fmla="*/ 5228504 w 5353420"/>
                <a:gd name="connsiteY2-56" fmla="*/ 926367 h 3047403"/>
                <a:gd name="connsiteX3-57" fmla="*/ 5353375 w 5353420"/>
                <a:gd name="connsiteY3-58" fmla="*/ 3046988 h 3047403"/>
                <a:gd name="connsiteX4-59" fmla="*/ 2561504 w 5353420"/>
                <a:gd name="connsiteY4-60" fmla="*/ 2869467 h 3047403"/>
                <a:gd name="connsiteX5-61" fmla="*/ 5087 w 5353420"/>
                <a:gd name="connsiteY5-62" fmla="*/ 2856488 h 3047403"/>
                <a:gd name="connsiteX6-63" fmla="*/ 27854 w 5353420"/>
                <a:gd name="connsiteY6-64" fmla="*/ 1154967 h 3047403"/>
                <a:gd name="connsiteX7-65" fmla="*/ 176537 w 5353420"/>
                <a:gd name="connsiteY7-66" fmla="*/ 0 h 3047403"/>
                <a:gd name="connsiteX0-67" fmla="*/ 176537 w 5353420"/>
                <a:gd name="connsiteY0-68" fmla="*/ 189378 h 3236781"/>
                <a:gd name="connsiteX1-69" fmla="*/ 2762620 w 5353420"/>
                <a:gd name="connsiteY1-70" fmla="*/ 0 h 3236781"/>
                <a:gd name="connsiteX2-71" fmla="*/ 5353375 w 5353420"/>
                <a:gd name="connsiteY2-72" fmla="*/ 189378 h 3236781"/>
                <a:gd name="connsiteX3-73" fmla="*/ 5228504 w 5353420"/>
                <a:gd name="connsiteY3-74" fmla="*/ 1115745 h 3236781"/>
                <a:gd name="connsiteX4-75" fmla="*/ 5353375 w 5353420"/>
                <a:gd name="connsiteY4-76" fmla="*/ 3236366 h 3236781"/>
                <a:gd name="connsiteX5-77" fmla="*/ 2561504 w 5353420"/>
                <a:gd name="connsiteY5-78" fmla="*/ 3058845 h 3236781"/>
                <a:gd name="connsiteX6-79" fmla="*/ 5087 w 5353420"/>
                <a:gd name="connsiteY6-80" fmla="*/ 3045866 h 3236781"/>
                <a:gd name="connsiteX7-81" fmla="*/ 27854 w 5353420"/>
                <a:gd name="connsiteY7-82" fmla="*/ 1344345 h 3236781"/>
                <a:gd name="connsiteX8" fmla="*/ 176537 w 5353420"/>
                <a:gd name="connsiteY8" fmla="*/ 189378 h 3236781"/>
                <a:gd name="connsiteX0-83" fmla="*/ 176537 w 5353420"/>
                <a:gd name="connsiteY0-84" fmla="*/ 189378 h 3236781"/>
                <a:gd name="connsiteX1-85" fmla="*/ 2762620 w 5353420"/>
                <a:gd name="connsiteY1-86" fmla="*/ 0 h 3236781"/>
                <a:gd name="connsiteX2-87" fmla="*/ 5353375 w 5353420"/>
                <a:gd name="connsiteY2-88" fmla="*/ 189378 h 3236781"/>
                <a:gd name="connsiteX3-89" fmla="*/ 5228504 w 5353420"/>
                <a:gd name="connsiteY3-90" fmla="*/ 1115745 h 3236781"/>
                <a:gd name="connsiteX4-91" fmla="*/ 5201020 w 5353420"/>
                <a:gd name="connsiteY4-92" fmla="*/ 2286000 h 3236781"/>
                <a:gd name="connsiteX5-93" fmla="*/ 5353375 w 5353420"/>
                <a:gd name="connsiteY5-94" fmla="*/ 3236366 h 3236781"/>
                <a:gd name="connsiteX6-95" fmla="*/ 2561504 w 5353420"/>
                <a:gd name="connsiteY6-96" fmla="*/ 3058845 h 3236781"/>
                <a:gd name="connsiteX7-97" fmla="*/ 5087 w 5353420"/>
                <a:gd name="connsiteY7-98" fmla="*/ 3045866 h 3236781"/>
                <a:gd name="connsiteX8-99" fmla="*/ 27854 w 5353420"/>
                <a:gd name="connsiteY8-100" fmla="*/ 1344345 h 3236781"/>
                <a:gd name="connsiteX9" fmla="*/ 176537 w 5353420"/>
                <a:gd name="connsiteY9" fmla="*/ 189378 h 3236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65" y="connsiteY7-66"/>
                </a:cxn>
                <a:cxn ang="0">
                  <a:pos x="connsiteX8-99" y="connsiteY8-100"/>
                </a:cxn>
                <a:cxn ang="0">
                  <a:pos x="connsiteX9" y="connsiteY9"/>
                </a:cxn>
              </a:cxnLst>
              <a:rect l="l" t="t" r="r" b="b"/>
              <a:pathLst>
                <a:path w="5353420" h="3236781">
                  <a:moveTo>
                    <a:pt x="176537" y="189378"/>
                  </a:moveTo>
                  <a:cubicBezTo>
                    <a:pt x="1025865" y="177052"/>
                    <a:pt x="1913292" y="12326"/>
                    <a:pt x="2762620" y="0"/>
                  </a:cubicBezTo>
                  <a:lnTo>
                    <a:pt x="5353375" y="189378"/>
                  </a:lnTo>
                  <a:cubicBezTo>
                    <a:pt x="5356201" y="510867"/>
                    <a:pt x="5225678" y="794256"/>
                    <a:pt x="5228504" y="1115745"/>
                  </a:cubicBezTo>
                  <a:cubicBezTo>
                    <a:pt x="5263793" y="1499480"/>
                    <a:pt x="5165731" y="1902265"/>
                    <a:pt x="5201020" y="2286000"/>
                  </a:cubicBezTo>
                  <a:lnTo>
                    <a:pt x="5353375" y="3236366"/>
                  </a:lnTo>
                  <a:cubicBezTo>
                    <a:pt x="4435451" y="3247042"/>
                    <a:pt x="3479428" y="3048169"/>
                    <a:pt x="2561504" y="3058845"/>
                  </a:cubicBezTo>
                  <a:lnTo>
                    <a:pt x="5087" y="3045866"/>
                  </a:lnTo>
                  <a:cubicBezTo>
                    <a:pt x="-19074" y="2472342"/>
                    <a:pt x="52015" y="1917869"/>
                    <a:pt x="27854" y="1344345"/>
                  </a:cubicBezTo>
                  <a:lnTo>
                    <a:pt x="176537" y="18937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288000" tIns="252000" rIns="288000" bIns="324000">
              <a:spAutoFit/>
            </a:bodyPr>
            <a:lstStyle/>
            <a:p>
              <a:pPr marL="0" marR="0" lvl="0" indent="22860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sinh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viết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vào</a:t>
              </a: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VBT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9" y="2521826"/>
            <a:ext cx="3792041" cy="470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70" y="2742877"/>
            <a:ext cx="3822523" cy="4700423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4379" y="1123834"/>
            <a:ext cx="2566003" cy="55413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63316" y="-228269"/>
            <a:ext cx="5911060" cy="3944081"/>
            <a:chOff x="4570639" y="-364423"/>
            <a:chExt cx="5911060" cy="3944081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39" y="-364423"/>
              <a:ext cx="5911060" cy="39440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03644" y="562496"/>
              <a:ext cx="3978129" cy="2163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hơi trò chơi </a:t>
              </a:r>
              <a:r>
                <a:rPr lang="vi-VN" sz="44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Chuyền hoa </a:t>
              </a:r>
              <a:r>
                <a:rPr lang="vi-VN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chữa bài</a:t>
              </a:r>
              <a:endParaRPr lang="en-GB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02021" y="5990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4638" y="0"/>
            <a:ext cx="403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3330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389" y="860308"/>
            <a:ext cx="1037108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prstClr val="black"/>
                </a:solidFill>
                <a:latin typeface="ArialMT"/>
              </a:rPr>
              <a:t>- 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Mùa xuân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 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chiếu xuống mặt đất.</a:t>
            </a:r>
          </a:p>
          <a:p>
            <a:pPr algn="just"/>
            <a:endParaRPr lang="en-US" sz="400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hoà giọng hót véo von. </a:t>
            </a:r>
          </a:p>
          <a:p>
            <a:pPr algn="just"/>
            <a:endParaRPr lang="en-US" sz="400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Những khóm hoa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3600" i="1">
                <a:solidFill>
                  <a:srgbClr val="000000"/>
                </a:solidFill>
                <a:latin typeface="Arial-ItalicMT"/>
              </a:rPr>
              <a:t>                                       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6676" y="1092216"/>
            <a:ext cx="5423339" cy="60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về/ đang về/ đến/…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4846" y="2433642"/>
            <a:ext cx="8808325" cy="725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tia nắng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 mặt đất .</a:t>
            </a:r>
          </a:p>
        </p:txBody>
      </p:sp>
      <p:sp>
        <p:nvSpPr>
          <p:cNvPr id="7" name="Rectangle 6"/>
          <p:cNvSpPr/>
          <p:nvPr/>
        </p:nvSpPr>
        <p:spPr>
          <a:xfrm>
            <a:off x="810284" y="3890683"/>
            <a:ext cx="10832551" cy="725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Bầy chim/ Đàn chim/…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 giọng hót véo von .</a:t>
            </a:r>
          </a:p>
        </p:txBody>
      </p:sp>
      <p:sp>
        <p:nvSpPr>
          <p:cNvPr id="8" name="Rectangle 7"/>
          <p:cNvSpPr/>
          <p:nvPr/>
        </p:nvSpPr>
        <p:spPr>
          <a:xfrm>
            <a:off x="4907021" y="5347724"/>
            <a:ext cx="4121366" cy="635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nhau nở rộ.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928" y="1459973"/>
            <a:ext cx="1037108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 xuân </a:t>
            </a: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tia nắng</a:t>
            </a: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chiếu xuống mặt đất. </a:t>
            </a:r>
            <a:r>
              <a:rPr lang="en-US" sz="48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 chim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 giọng hót véo von. Những khóm hoa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nhau nở rộ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Linh Hương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4379" y="1123834"/>
            <a:ext cx="2566003" cy="55413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63316" y="-228269"/>
            <a:ext cx="5911060" cy="3944081"/>
            <a:chOff x="4570639" y="-364423"/>
            <a:chExt cx="5911060" cy="3944081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39" y="-364423"/>
              <a:ext cx="5911060" cy="39440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22509" y="987680"/>
              <a:ext cx="39781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 DỤNG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>
            <a:fillRect/>
          </a:stretch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>
            <a:fillRect/>
          </a:stretch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>
            <a:fillRect/>
          </a:stretch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GIẢI CỨU CÔNG CHÚA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56671" y="839583"/>
            <a:ext cx="8252313" cy="4898549"/>
            <a:chOff x="2366497" y="407795"/>
            <a:chExt cx="7205382" cy="447196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rPr>
                <a:t>! 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3078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/>
        </p:nvSpPr>
        <p:spPr>
          <a:xfrm>
            <a:off x="592084" y="1859340"/>
            <a:ext cx="74815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sz="9600" b="1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KHỞI ĐỘNG</a:t>
            </a:r>
            <a:endParaRPr lang="en-US" altLang="zh-CN" sz="9600" b="1" dirty="0">
              <a:solidFill>
                <a:sysClr val="windowText" lastClr="000000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7770"/>
          <a:stretch>
            <a:fillRect/>
          </a:stretch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/>
          <p:cNvSpPr/>
          <p:nvPr/>
        </p:nvSpPr>
        <p:spPr>
          <a:xfrm>
            <a:off x="6486296" y="188015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B"/>
          <p:cNvSpPr/>
          <p:nvPr/>
        </p:nvSpPr>
        <p:spPr>
          <a:xfrm>
            <a:off x="2099423" y="306365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D"/>
          <p:cNvSpPr/>
          <p:nvPr/>
        </p:nvSpPr>
        <p:spPr>
          <a:xfrm>
            <a:off x="2035938" y="197087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7584" y="347462"/>
            <a:ext cx="10758167" cy="1385212"/>
            <a:chOff x="2719501" y="48411"/>
            <a:chExt cx="10758167" cy="1385212"/>
          </a:xfrm>
        </p:grpSpPr>
        <p:sp>
          <p:nvSpPr>
            <p:cNvPr id="19" name="Round Same Side Corner Rectangle 10"/>
            <p:cNvSpPr/>
            <p:nvPr/>
          </p:nvSpPr>
          <p:spPr>
            <a:xfrm>
              <a:off x="2719501" y="48411"/>
              <a:ext cx="10758167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12468" y="352703"/>
              <a:ext cx="1011089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Câu thường gồm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mấy </a:t>
              </a:r>
              <a:r>
                <a:rPr kumimoji="0" lang="vi-VN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thành phần chính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21" name="C"/>
          <p:cNvSpPr/>
          <p:nvPr/>
        </p:nvSpPr>
        <p:spPr>
          <a:xfrm>
            <a:off x="6512574" y="303053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/>
          <a:srcRect t="7770"/>
          <a:stretch>
            <a:fillRect/>
          </a:stretch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/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Chủ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2" name="C"/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Động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7" name="B"/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Vị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19405" y="50792"/>
            <a:ext cx="10511533" cy="1385212"/>
            <a:chOff x="3436491" y="48411"/>
            <a:chExt cx="4806636" cy="1385212"/>
          </a:xfrm>
        </p:grpSpPr>
        <p:sp>
          <p:nvSpPr>
            <p:cNvPr id="40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40718" y="300007"/>
              <a:ext cx="41981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Thành phần chính thứ nhất của câu là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/>
          <p:cNvSpPr/>
          <p:nvPr/>
        </p:nvSpPr>
        <p:spPr>
          <a:xfrm>
            <a:off x="2109311" y="27875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Tính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8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7770"/>
          <a:stretch>
            <a:fillRect/>
          </a:stretch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/>
          <p:cNvSpPr/>
          <p:nvPr/>
        </p:nvSpPr>
        <p:spPr>
          <a:xfrm>
            <a:off x="1916857" y="186712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Chủ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B"/>
          <p:cNvSpPr/>
          <p:nvPr/>
        </p:nvSpPr>
        <p:spPr>
          <a:xfrm>
            <a:off x="2057233" y="304093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Tính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D"/>
          <p:cNvSpPr/>
          <p:nvPr/>
        </p:nvSpPr>
        <p:spPr>
          <a:xfrm>
            <a:off x="6470384" y="181131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Vị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57233" y="48411"/>
            <a:ext cx="7906080" cy="1385212"/>
            <a:chOff x="3436491" y="48411"/>
            <a:chExt cx="4806636" cy="1385212"/>
          </a:xfrm>
        </p:grpSpPr>
        <p:sp>
          <p:nvSpPr>
            <p:cNvPr id="12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36491" y="119823"/>
              <a:ext cx="48066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Thành phần chính thứ hai của câu là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4" name="C"/>
          <p:cNvSpPr/>
          <p:nvPr/>
        </p:nvSpPr>
        <p:spPr>
          <a:xfrm>
            <a:off x="6470384" y="300781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Động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>
            <a:fillRect/>
          </a:stretch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t="7770"/>
          <a:stretch>
            <a:fillRect/>
          </a:stretch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/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 cấy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8" name="B"/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đi cấy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D"/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20843" y="72896"/>
            <a:ext cx="6925220" cy="1385212"/>
            <a:chOff x="3436491" y="48411"/>
            <a:chExt cx="4806636" cy="1385212"/>
          </a:xfrm>
        </p:grpSpPr>
        <p:sp>
          <p:nvSpPr>
            <p:cNvPr id="31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33112" y="201408"/>
              <a:ext cx="418170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Tìm chủ ngữ trong câu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>
                  <a:ln w="0"/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 panose="020B0604020202020204"/>
                </a:rPr>
                <a:t>Mẹ đang đi cấy.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/>
          <p:cNvSpPr/>
          <p:nvPr/>
        </p:nvSpPr>
        <p:spPr>
          <a:xfrm>
            <a:off x="6582877" y="169397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đang 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6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>
            <a:fillRect/>
          </a:stretch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9" name="B"/>
          <p:cNvSpPr/>
          <p:nvPr/>
        </p:nvSpPr>
        <p:spPr>
          <a:xfrm>
            <a:off x="1274164" y="1995095"/>
            <a:ext cx="508166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Cây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D"/>
          <p:cNvSpPr/>
          <p:nvPr/>
        </p:nvSpPr>
        <p:spPr>
          <a:xfrm>
            <a:off x="1274164" y="3190541"/>
            <a:ext cx="5276538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ln w="0"/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 panose="020B0604020202020204"/>
              </a:rPr>
              <a:t>đâm chồi nảy lộc.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76983" y="234781"/>
            <a:ext cx="7256325" cy="1385212"/>
            <a:chOff x="3376012" y="48411"/>
            <a:chExt cx="4927593" cy="1385212"/>
          </a:xfrm>
        </p:grpSpPr>
        <p:sp>
          <p:nvSpPr>
            <p:cNvPr id="13" name="Round Same Side Corner Rectangle 10"/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76012" y="162234"/>
              <a:ext cx="492759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Tìm vị ngữ trong câu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>
                  <a:ln w="0"/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 panose="020B0604020202020204"/>
                </a:rPr>
                <a:t>Cây cối đâm chồi nảy lộc.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5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21" name="B"/>
          <p:cNvSpPr/>
          <p:nvPr/>
        </p:nvSpPr>
        <p:spPr>
          <a:xfrm>
            <a:off x="6689231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đâm lộc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B"/>
          <p:cNvSpPr/>
          <p:nvPr/>
        </p:nvSpPr>
        <p:spPr>
          <a:xfrm>
            <a:off x="6839141" y="3271027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nảy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chồi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>
            <a:fillRect/>
          </a:stretch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>
              <a:fillRect/>
            </a:stretch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/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 panose="020B0604020202020204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5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693124"/>
            <a:ext cx="8472575" cy="1008992"/>
            <a:chOff x="2858813" y="672663"/>
            <a:chExt cx="7073463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4645"/>
                <a:gd name="adj2" fmla="val 1099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7490" y="736449"/>
              <a:ext cx="6894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Em hãy cho biết câu là gì 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0" y="2806261"/>
            <a:ext cx="6418729" cy="3121573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600" b="1">
                  <a:solidFill>
                    <a:srgbClr val="FF0000"/>
                  </a:solidFill>
                </a:rPr>
                <a:t>Câu</a:t>
              </a:r>
              <a:r>
                <a:rPr lang="en-US" sz="5600">
                  <a:solidFill>
                    <a:srgbClr val="FF0000"/>
                  </a:solidFill>
                </a:rPr>
                <a:t> là tập hợp các từ ngữ diễn đạt một ý trọn vẹn</a:t>
              </a: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58813" y="672663"/>
            <a:ext cx="7283670" cy="1008992"/>
            <a:chOff x="2858813" y="672663"/>
            <a:chExt cx="7283670" cy="1008992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4645"/>
                <a:gd name="adj2" fmla="val 1099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7697" y="736449"/>
              <a:ext cx="6894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Đặc điểm của câu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là gì 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154" r="93462">
                        <a14:foregroundMark x1="1923" y1="33750" x2="14615" y2="58125"/>
                        <a14:foregroundMark x1="86154" y1="35625" x2="93462" y2="40625"/>
                        <a14:foregroundMark x1="52692" y1="9375" x2="60000" y2="1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0729" y="2858814"/>
            <a:ext cx="6427077" cy="2837794"/>
            <a:chOff x="5060729" y="2932386"/>
            <a:chExt cx="6427077" cy="283779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5060729" y="2932386"/>
              <a:ext cx="6427077" cy="2837794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60730" y="3074384"/>
              <a:ext cx="62011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 đầu câu viết hoa, cuối câu thường có dấu</a:t>
              </a:r>
              <a:r>
                <a:rPr kumimoji="0" lang="en-US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chấm.</a:t>
              </a:r>
              <a:endParaRPr kumimoji="0" lang="en-US" sz="5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/>
          <p:cNvSpPr/>
          <p:nvPr/>
        </p:nvSpPr>
        <p:spPr>
          <a:xfrm>
            <a:off x="293807" y="294290"/>
            <a:ext cx="116043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zh-CN" sz="66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2.1. Hình thành khái niệm thành phần chính của câu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5325"/>
            <a:ext cx="3730225" cy="373022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4063" y="484717"/>
            <a:ext cx="11240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0" u="none" strike="noStrike" baseline="0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vi-VN" sz="3200" i="0" u="none" strike="noStrike" baseline="0">
                <a:solidFill>
                  <a:srgbClr val="000000"/>
                </a:solidFill>
                <a:latin typeface="Arial-BoldMT"/>
              </a:rPr>
              <a:t>Mỗi từ ngữ được in đậm dưới đây trả lời cho câu hỏi nào?</a:t>
            </a:r>
            <a:endParaRPr lang="en-US" sz="4400"/>
          </a:p>
        </p:txBody>
      </p:sp>
      <p:sp>
        <p:nvSpPr>
          <p:cNvPr id="12" name="TextBox 11"/>
          <p:cNvSpPr txBox="1"/>
          <p:nvPr/>
        </p:nvSpPr>
        <p:spPr>
          <a:xfrm>
            <a:off x="899947" y="1259919"/>
            <a:ext cx="10618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u="none" strike="noStrike" baseline="0">
                <a:latin typeface="ArialMT"/>
              </a:rPr>
              <a:t>a. </a:t>
            </a:r>
            <a:r>
              <a:rPr lang="vi-VN" sz="3600" b="1" i="0" u="none" strike="noStrike" baseline="0">
                <a:latin typeface="Arial-BoldMT"/>
              </a:rPr>
              <a:t>Người thơ</a:t>
            </a:r>
            <a:r>
              <a:rPr lang="vi-VN" sz="3600" b="0" i="0" u="none" strike="noStrike" baseline="0">
                <a:latin typeface="ArialMT"/>
              </a:rPr>
              <a:t>̣ đang xây dựng trạm phát sóng mới.</a:t>
            </a:r>
          </a:p>
          <a:p>
            <a:pPr algn="l"/>
            <a:r>
              <a:rPr lang="en-US" sz="3600" b="0" i="0" u="none" strike="noStrike" baseline="0">
                <a:latin typeface="ArialMT"/>
              </a:rPr>
              <a:t>b. </a:t>
            </a:r>
            <a:r>
              <a:rPr lang="en-US" sz="3600" b="1" i="0" u="none" strike="noStrike" baseline="0">
                <a:latin typeface="Arial-BoldMT"/>
              </a:rPr>
              <a:t>Cột ăng-ten </a:t>
            </a:r>
            <a:r>
              <a:rPr lang="en-US" sz="3600" b="0" i="0" u="none" strike="noStrike" baseline="0">
                <a:latin typeface="ArialMT"/>
              </a:rPr>
              <a:t>lẫn vào trong mây.</a:t>
            </a:r>
          </a:p>
          <a:p>
            <a:pPr algn="l"/>
            <a:r>
              <a:rPr lang="en-US" sz="3600" b="0" i="0" u="none" strike="noStrike" baseline="0">
                <a:latin typeface="ArialMT"/>
              </a:rPr>
              <a:t>c. </a:t>
            </a:r>
            <a:r>
              <a:rPr lang="en-US" sz="3600" b="1" i="0" u="none" strike="noStrike" baseline="0">
                <a:latin typeface="Arial-BoldMT"/>
              </a:rPr>
              <a:t>Con sáo nâu </a:t>
            </a:r>
            <a:r>
              <a:rPr lang="en-US" sz="3600" b="0" i="0" u="none" strike="noStrike" baseline="0">
                <a:latin typeface="ArialMT"/>
              </a:rPr>
              <a:t>là bạn của chúng em.</a:t>
            </a:r>
            <a:endParaRPr lang="en-US" sz="3600"/>
          </a:p>
        </p:txBody>
      </p:sp>
      <p:pic>
        <p:nvPicPr>
          <p:cNvPr id="13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04" y="1663007"/>
            <a:ext cx="6726657" cy="500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8039" y="3281616"/>
            <a:ext cx="4037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</a:rPr>
              <a:t>Thảo luận, trong nhóm nhỏ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81" t="-425" r="19346" b="-3187"/>
          <a:stretch>
            <a:fillRect/>
          </a:stretch>
        </p:blipFill>
        <p:spPr>
          <a:xfrm>
            <a:off x="8979779" y="2667131"/>
            <a:ext cx="2454164" cy="3543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9197" y="201873"/>
            <a:ext cx="403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srgbClr val="00CC00"/>
                </a:solidFill>
                <a:latin typeface="iCiel Cadena" panose="02000503000000020004" pitchFamily="50" charset="0"/>
              </a:rPr>
              <a:t>Chữa bài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7477" y="1231978"/>
            <a:ext cx="10003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Người thơ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̣ đang xây dựng trạm phát sóng mới.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968266" y="1974825"/>
            <a:ext cx="764627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31275" y="1900649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Ai</a:t>
            </a:r>
            <a:r>
              <a:rPr lang="vi-VN" sz="3600" b="1">
                <a:solidFill>
                  <a:srgbClr val="E33304"/>
                </a:solidFill>
                <a:latin typeface="Arial-BoldMT"/>
              </a:rPr>
              <a:t> 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đang xây dựng trạm phát sóng mới?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7477" y="2969668"/>
            <a:ext cx="10003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prstClr val="black"/>
                </a:solidFill>
                <a:latin typeface="ArialMT"/>
              </a:rPr>
              <a:t>b. </a:t>
            </a:r>
            <a:r>
              <a:rPr lang="vi-VN" sz="3200" b="1">
                <a:solidFill>
                  <a:prstClr val="black"/>
                </a:solidFill>
                <a:latin typeface="ArialMT"/>
              </a:rPr>
              <a:t>Cột ăng-ten</a:t>
            </a:r>
            <a:r>
              <a:rPr lang="vi-VN" sz="3200">
                <a:solidFill>
                  <a:prstClr val="black"/>
                </a:solidFill>
                <a:latin typeface="ArialMT"/>
              </a:rPr>
              <a:t> lẫn vào trong mây.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998483" y="3682662"/>
            <a:ext cx="764626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07477" y="3659494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Cái gì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 lẫn vào trong mây?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7477" y="4703263"/>
            <a:ext cx="7725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prstClr val="black"/>
                </a:solidFill>
                <a:latin typeface="ArialMT"/>
              </a:rPr>
              <a:t>c. </a:t>
            </a:r>
            <a:r>
              <a:rPr lang="vi-VN" sz="3200" b="1">
                <a:solidFill>
                  <a:prstClr val="black"/>
                </a:solidFill>
                <a:latin typeface="ArialMT"/>
              </a:rPr>
              <a:t>Con sáo nâu</a:t>
            </a:r>
            <a:r>
              <a:rPr lang="vi-VN" sz="3200">
                <a:solidFill>
                  <a:prstClr val="black"/>
                </a:solidFill>
                <a:latin typeface="ArialMT"/>
              </a:rPr>
              <a:t> là bạn của chúng em.</a:t>
            </a:r>
          </a:p>
        </p:txBody>
      </p:sp>
      <p:sp>
        <p:nvSpPr>
          <p:cNvPr id="12" name="Arrow: Right 11"/>
          <p:cNvSpPr/>
          <p:nvPr/>
        </p:nvSpPr>
        <p:spPr>
          <a:xfrm>
            <a:off x="998483" y="5431421"/>
            <a:ext cx="764626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07477" y="5431421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Con</a:t>
            </a:r>
            <a:r>
              <a:rPr lang="en-US" sz="3600" b="1">
                <a:solidFill>
                  <a:srgbClr val="00B050"/>
                </a:solidFill>
                <a:latin typeface="Arial-BoldMT"/>
              </a:rPr>
              <a:t> </a:t>
            </a:r>
            <a:r>
              <a:rPr lang="vi-VN" sz="3600" b="1">
                <a:solidFill>
                  <a:srgbClr val="00B050"/>
                </a:solidFill>
                <a:latin typeface="Arial-BoldMT"/>
              </a:rPr>
              <a:t>gì</a:t>
            </a:r>
            <a:r>
              <a:rPr lang="vi-VN" sz="3600" b="1">
                <a:solidFill>
                  <a:srgbClr val="E33304"/>
                </a:solidFill>
                <a:latin typeface="Arial-BoldMT"/>
              </a:rPr>
              <a:t> 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là bạn của chúng em?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11891590" y="5205841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384" y="456166"/>
            <a:ext cx="11073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FF00FF"/>
                </a:solidFill>
                <a:latin typeface="Arial-Rounded-Bold"/>
              </a:rPr>
              <a:t>2. </a:t>
            </a:r>
            <a:r>
              <a:rPr lang="vi-VN" sz="3200">
                <a:latin typeface="Arial-Rounded-Bold"/>
              </a:rPr>
              <a:t>Đặt câu hỏi cho từng từ ngữ được in đậm trong các câu: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81" y="1275491"/>
            <a:ext cx="10856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MT"/>
              </a:rPr>
              <a:t>a. Đám trẻ con </a:t>
            </a:r>
            <a:r>
              <a:rPr lang="en-US" sz="3600" b="1">
                <a:latin typeface="Arial-BoldMT"/>
              </a:rPr>
              <a:t>chạy ùa ra sân</a:t>
            </a:r>
            <a:r>
              <a:rPr lang="en-US" sz="3600">
                <a:latin typeface="ArialMT"/>
              </a:rPr>
              <a:t>.</a:t>
            </a:r>
          </a:p>
          <a:p>
            <a:r>
              <a:rPr lang="en-US" sz="3600">
                <a:latin typeface="ArialMT"/>
              </a:rPr>
              <a:t>b. Món ăn mà em thích nhất </a:t>
            </a:r>
            <a:r>
              <a:rPr lang="en-US" sz="3600" b="1">
                <a:latin typeface="Arial-BoldMT"/>
              </a:rPr>
              <a:t>là phở bò</a:t>
            </a:r>
            <a:r>
              <a:rPr lang="en-US" sz="3600">
                <a:latin typeface="ArialMT"/>
              </a:rPr>
              <a:t>.</a:t>
            </a:r>
          </a:p>
          <a:p>
            <a:r>
              <a:rPr lang="vi-VN" sz="3600">
                <a:latin typeface="ArialMT"/>
              </a:rPr>
              <a:t>c. Những đám cải bắp, su hào </a:t>
            </a:r>
            <a:r>
              <a:rPr lang="vi-VN" sz="3600" b="1">
                <a:latin typeface="Arial-BoldMT"/>
              </a:rPr>
              <a:t>xanh non mơn mởn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1266" y="3360415"/>
            <a:ext cx="4037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Thảo luận, trong nhóm </a:t>
            </a:r>
            <a:r>
              <a:rPr lang="en-US" sz="6000">
                <a:solidFill>
                  <a:srgbClr val="ED7D31">
                    <a:lumMod val="75000"/>
                  </a:srgbClr>
                </a:solidFill>
                <a:latin typeface="iCiel Cadena" panose="02000503000000020004" pitchFamily="50" charset="0"/>
              </a:rPr>
              <a:t>đôi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12" y="3029817"/>
            <a:ext cx="3199929" cy="372779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9680206"/>
</p:tagLst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1026</Words>
  <Application>Microsoft Office PowerPoint</Application>
  <PresentationFormat>Widescreen</PresentationFormat>
  <Paragraphs>135</Paragraphs>
  <Slides>37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SimSun</vt:lpstr>
      <vt:lpstr>Arial</vt:lpstr>
      <vt:lpstr>Arial-BoldMT</vt:lpstr>
      <vt:lpstr>Arial-ItalicMT</vt:lpstr>
      <vt:lpstr>ArialMT</vt:lpstr>
      <vt:lpstr>Arial-Rounded-Bold</vt:lpstr>
      <vt:lpstr>Bubblegum Sans</vt:lpstr>
      <vt:lpstr>Calibri</vt:lpstr>
      <vt:lpstr>Cambria</vt:lpstr>
      <vt:lpstr>Cambria Math</vt:lpstr>
      <vt:lpstr>iCiel Cadena</vt:lpstr>
      <vt:lpstr>Patrick Hand</vt:lpstr>
      <vt:lpstr>Times New Roman</vt:lpstr>
      <vt:lpstr>TimesNewRomanPS-ItalicMT</vt:lpstr>
      <vt:lpstr>UTM Avo</vt:lpstr>
      <vt:lpstr>Wingdings-Regular</vt:lpstr>
      <vt:lpstr>幼圆</vt:lpstr>
      <vt:lpstr>字魂59号-创粗黑</vt:lpstr>
      <vt:lpstr>方正黑体简体</vt:lpstr>
      <vt:lpstr>等线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account</cp:lastModifiedBy>
  <cp:revision>76</cp:revision>
  <dcterms:created xsi:type="dcterms:W3CDTF">2022-07-25T08:53:00Z</dcterms:created>
  <dcterms:modified xsi:type="dcterms:W3CDTF">2026-01-18T13:47:38Z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08C8A2798BCB4916869344D4F9F0AA95_13</vt:lpwstr>
  </property>
  <property fmtid="{D5CDD505-2E9C-101B-9397-08002B2CF9AE}" pid="3" name="KSOProductBuildVer">
    <vt:lpwstr>1033-12.2.0.23196</vt:lpwstr>
  </property>
</Properties>
</file>