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</p:sldMasterIdLst>
  <p:notesMasterIdLst>
    <p:notesMasterId r:id="rId26"/>
  </p:notesMasterIdLst>
  <p:sldIdLst>
    <p:sldId id="267" r:id="rId3"/>
    <p:sldId id="268" r:id="rId4"/>
    <p:sldId id="266" r:id="rId5"/>
    <p:sldId id="258" r:id="rId6"/>
    <p:sldId id="260" r:id="rId7"/>
    <p:sldId id="257" r:id="rId8"/>
    <p:sldId id="294" r:id="rId9"/>
    <p:sldId id="295" r:id="rId10"/>
    <p:sldId id="296" r:id="rId11"/>
    <p:sldId id="297" r:id="rId12"/>
    <p:sldId id="309" r:id="rId13"/>
    <p:sldId id="265" r:id="rId14"/>
    <p:sldId id="298" r:id="rId15"/>
    <p:sldId id="299" r:id="rId16"/>
    <p:sldId id="310" r:id="rId17"/>
    <p:sldId id="311" r:id="rId18"/>
    <p:sldId id="312" r:id="rId19"/>
    <p:sldId id="313" r:id="rId20"/>
    <p:sldId id="314" r:id="rId21"/>
    <p:sldId id="315" r:id="rId22"/>
    <p:sldId id="308" r:id="rId23"/>
    <p:sldId id="262" r:id="rId24"/>
    <p:sldId id="273" r:id="rId25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lef" charset="-79"/>
      <p:regular r:id="rId31"/>
      <p:bold r:id="rId32"/>
    </p:embeddedFont>
    <p:embeddedFont>
      <p:font typeface="Comfortaa" charset="0"/>
      <p:regular r:id="rId33"/>
      <p:bold r:id="rId34"/>
    </p:embeddedFont>
    <p:embeddedFont>
      <p:font typeface="Quicksand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0259ACF-1E9A-4481-AE8B-9940D7E04D00}">
  <a:tblStyle styleId="{F0259ACF-1E9A-4481-AE8B-9940D7E04D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42" d="100"/>
          <a:sy n="42" d="100"/>
        </p:scale>
        <p:origin x="-138" y="-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8678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e6677cf5e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e6677cf5e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e74387b5e1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e74387b5e1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b834cd2f2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b834cd2f2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b84555d87b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b84555d87b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74387b5e1_0_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74387b5e1_0_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b84555d87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b84555d87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84555d87b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84555d87b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b834cd2f2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b834cd2f2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5581800" y="5140800"/>
            <a:ext cx="7124400" cy="136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6993600" y="2282550"/>
            <a:ext cx="4300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581800" y="7092600"/>
            <a:ext cx="7124400" cy="11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14758930" y="339850"/>
            <a:ext cx="4325596" cy="2413180"/>
            <a:chOff x="7572340" y="2404875"/>
            <a:chExt cx="2162798" cy="1206590"/>
          </a:xfrm>
        </p:grpSpPr>
        <p:sp>
          <p:nvSpPr>
            <p:cNvPr id="27" name="Google Shape;27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-5241993" y="3718664"/>
            <a:ext cx="9224254" cy="9224164"/>
            <a:chOff x="3896445" y="840725"/>
            <a:chExt cx="2534275" cy="2534250"/>
          </a:xfrm>
        </p:grpSpPr>
        <p:sp>
          <p:nvSpPr>
            <p:cNvPr id="32" name="Google Shape;32;p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3"/>
          <p:cNvGrpSpPr/>
          <p:nvPr/>
        </p:nvGrpSpPr>
        <p:grpSpPr>
          <a:xfrm rot="10800000" flipH="1">
            <a:off x="14758930" y="7629326"/>
            <a:ext cx="4325596" cy="2413180"/>
            <a:chOff x="7572340" y="2404875"/>
            <a:chExt cx="2162798" cy="1206590"/>
          </a:xfrm>
        </p:grpSpPr>
        <p:sp>
          <p:nvSpPr>
            <p:cNvPr id="36" name="Google Shape;36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942600" y="-829724"/>
            <a:ext cx="2413168" cy="241316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9"/>
          <p:cNvGrpSpPr/>
          <p:nvPr/>
        </p:nvGrpSpPr>
        <p:grpSpPr>
          <a:xfrm>
            <a:off x="-4086136" y="4234728"/>
            <a:ext cx="6052356" cy="6052296"/>
            <a:chOff x="3896445" y="840725"/>
            <a:chExt cx="2534275" cy="2534250"/>
          </a:xfrm>
        </p:grpSpPr>
        <p:sp>
          <p:nvSpPr>
            <p:cNvPr id="643" name="Google Shape;643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9"/>
          <p:cNvSpPr/>
          <p:nvPr/>
        </p:nvSpPr>
        <p:spPr>
          <a:xfrm>
            <a:off x="16755650" y="529960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9"/>
          <p:cNvGrpSpPr/>
          <p:nvPr/>
        </p:nvGrpSpPr>
        <p:grpSpPr>
          <a:xfrm flipH="1">
            <a:off x="-861870" y="-402824"/>
            <a:ext cx="4325596" cy="2413180"/>
            <a:chOff x="7572340" y="2404875"/>
            <a:chExt cx="2162798" cy="1206590"/>
          </a:xfrm>
        </p:grpSpPr>
        <p:sp>
          <p:nvSpPr>
            <p:cNvPr id="648" name="Google Shape;648;p3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39"/>
          <p:cNvSpPr/>
          <p:nvPr/>
        </p:nvSpPr>
        <p:spPr>
          <a:xfrm>
            <a:off x="16755651" y="648901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39"/>
          <p:cNvGrpSpPr/>
          <p:nvPr/>
        </p:nvGrpSpPr>
        <p:grpSpPr>
          <a:xfrm>
            <a:off x="9368914" y="8409678"/>
            <a:ext cx="6052356" cy="6052296"/>
            <a:chOff x="3896445" y="840725"/>
            <a:chExt cx="2534275" cy="2534250"/>
          </a:xfrm>
        </p:grpSpPr>
        <p:sp>
          <p:nvSpPr>
            <p:cNvPr id="654" name="Google Shape;654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657;p39"/>
          <p:cNvSpPr/>
          <p:nvPr/>
        </p:nvSpPr>
        <p:spPr>
          <a:xfrm>
            <a:off x="2914850" y="913415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40"/>
          <p:cNvGrpSpPr/>
          <p:nvPr/>
        </p:nvGrpSpPr>
        <p:grpSpPr>
          <a:xfrm>
            <a:off x="11637914" y="7692328"/>
            <a:ext cx="6052356" cy="6052296"/>
            <a:chOff x="3896445" y="840725"/>
            <a:chExt cx="2534275" cy="2534250"/>
          </a:xfrm>
        </p:grpSpPr>
        <p:sp>
          <p:nvSpPr>
            <p:cNvPr id="660" name="Google Shape;660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40"/>
          <p:cNvSpPr/>
          <p:nvPr/>
        </p:nvSpPr>
        <p:spPr>
          <a:xfrm>
            <a:off x="-1577750" y="214570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40"/>
          <p:cNvGrpSpPr/>
          <p:nvPr/>
        </p:nvGrpSpPr>
        <p:grpSpPr>
          <a:xfrm flipH="1">
            <a:off x="-158470" y="7692326"/>
            <a:ext cx="4325596" cy="2413180"/>
            <a:chOff x="7572340" y="2404875"/>
            <a:chExt cx="2162798" cy="1206590"/>
          </a:xfrm>
        </p:grpSpPr>
        <p:sp>
          <p:nvSpPr>
            <p:cNvPr id="665" name="Google Shape;665;p4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40"/>
          <p:cNvSpPr/>
          <p:nvPr/>
        </p:nvSpPr>
        <p:spPr>
          <a:xfrm>
            <a:off x="419151" y="-1166299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40"/>
          <p:cNvGrpSpPr/>
          <p:nvPr/>
        </p:nvGrpSpPr>
        <p:grpSpPr>
          <a:xfrm>
            <a:off x="14952252" y="-973259"/>
            <a:ext cx="7479660" cy="7479586"/>
            <a:chOff x="3896445" y="840725"/>
            <a:chExt cx="2534275" cy="2534250"/>
          </a:xfrm>
        </p:grpSpPr>
        <p:sp>
          <p:nvSpPr>
            <p:cNvPr id="671" name="Google Shape;671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40"/>
          <p:cNvSpPr/>
          <p:nvPr/>
        </p:nvSpPr>
        <p:spPr>
          <a:xfrm>
            <a:off x="11786751" y="-1642749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1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1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0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1509000" y="1065300"/>
            <a:ext cx="15270000" cy="86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54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2359800" y="2376550"/>
            <a:ext cx="13568400" cy="6698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2200"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9pPr>
          </a:lstStyle>
          <a:p>
            <a:endParaRPr/>
          </a:p>
        </p:txBody>
      </p:sp>
      <p:grpSp>
        <p:nvGrpSpPr>
          <p:cNvPr id="44" name="Google Shape;44;p4"/>
          <p:cNvGrpSpPr/>
          <p:nvPr/>
        </p:nvGrpSpPr>
        <p:grpSpPr>
          <a:xfrm rot="10800000">
            <a:off x="-2667000" y="8248326"/>
            <a:ext cx="4325596" cy="2413180"/>
            <a:chOff x="7572340" y="2404875"/>
            <a:chExt cx="2162798" cy="1206590"/>
          </a:xfrm>
        </p:grpSpPr>
        <p:sp>
          <p:nvSpPr>
            <p:cNvPr id="45" name="Google Shape;45;p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17221200" y="-1580629"/>
            <a:ext cx="8470560" cy="8470478"/>
            <a:chOff x="3896445" y="840725"/>
            <a:chExt cx="2534275" cy="2534250"/>
          </a:xfrm>
        </p:grpSpPr>
        <p:sp>
          <p:nvSpPr>
            <p:cNvPr id="50" name="Google Shape;50;p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4"/>
          <p:cNvSpPr/>
          <p:nvPr/>
        </p:nvSpPr>
        <p:spPr>
          <a:xfrm>
            <a:off x="-3179600" y="-723900"/>
            <a:ext cx="4325548" cy="432554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0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2708250" y="6382050"/>
            <a:ext cx="5157000" cy="67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10427250" y="6381900"/>
            <a:ext cx="5151000" cy="679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2709750" y="7778000"/>
            <a:ext cx="5151000" cy="866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10424250" y="7778000"/>
            <a:ext cx="5157000" cy="866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7275773" y="9015964"/>
            <a:ext cx="9224254" cy="9224164"/>
            <a:chOff x="3896445" y="840725"/>
            <a:chExt cx="2534275" cy="2534250"/>
          </a:xfrm>
        </p:grpSpPr>
        <p:sp>
          <p:nvSpPr>
            <p:cNvPr id="60" name="Google Shape;60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5"/>
          <p:cNvGrpSpPr/>
          <p:nvPr/>
        </p:nvGrpSpPr>
        <p:grpSpPr>
          <a:xfrm rot="10800000" flipH="1">
            <a:off x="16142980" y="2830376"/>
            <a:ext cx="4325596" cy="2413180"/>
            <a:chOff x="7572340" y="2404875"/>
            <a:chExt cx="2162798" cy="1206590"/>
          </a:xfrm>
        </p:grpSpPr>
        <p:sp>
          <p:nvSpPr>
            <p:cNvPr id="64" name="Google Shape;64;p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-7062077" y="1333214"/>
            <a:ext cx="9224254" cy="9224164"/>
            <a:chOff x="3896445" y="840725"/>
            <a:chExt cx="2534275" cy="2534250"/>
          </a:xfrm>
        </p:grpSpPr>
        <p:sp>
          <p:nvSpPr>
            <p:cNvPr id="69" name="Google Shape;69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16989756" y="-1215150"/>
            <a:ext cx="2413168" cy="241316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509000" y="1065300"/>
            <a:ext cx="15270000" cy="86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8896100" y="4679276"/>
            <a:ext cx="7966200" cy="314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914400" lvl="0" indent="-685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8896100" y="2813526"/>
            <a:ext cx="7966200" cy="1260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7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2" name="Google Shape;122;p9"/>
          <p:cNvGrpSpPr/>
          <p:nvPr/>
        </p:nvGrpSpPr>
        <p:grpSpPr>
          <a:xfrm>
            <a:off x="-5821960" y="-2017722"/>
            <a:ext cx="7539468" cy="7539900"/>
            <a:chOff x="3896445" y="840725"/>
            <a:chExt cx="2534275" cy="2534250"/>
          </a:xfrm>
        </p:grpSpPr>
        <p:sp>
          <p:nvSpPr>
            <p:cNvPr id="123" name="Google Shape;12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9"/>
          <p:cNvSpPr/>
          <p:nvPr/>
        </p:nvSpPr>
        <p:spPr>
          <a:xfrm>
            <a:off x="1527450" y="834115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>
            <a:off x="14419630" y="9019126"/>
            <a:ext cx="4325596" cy="2413180"/>
            <a:chOff x="7572340" y="2404875"/>
            <a:chExt cx="2162798" cy="1206590"/>
          </a:xfrm>
        </p:grpSpPr>
        <p:sp>
          <p:nvSpPr>
            <p:cNvPr id="128" name="Google Shape;128;p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>
            <a:off x="9128902" y="-4014495"/>
            <a:ext cx="5617980" cy="5617926"/>
            <a:chOff x="3896445" y="840725"/>
            <a:chExt cx="2534275" cy="2534250"/>
          </a:xfrm>
        </p:grpSpPr>
        <p:sp>
          <p:nvSpPr>
            <p:cNvPr id="133" name="Google Shape;13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42424">
              <a:alpha val="67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10800950" y="7714216"/>
            <a:ext cx="58380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914400" lvl="0" indent="-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grpSp>
        <p:nvGrpSpPr>
          <p:cNvPr id="139" name="Google Shape;139;p10"/>
          <p:cNvGrpSpPr/>
          <p:nvPr/>
        </p:nvGrpSpPr>
        <p:grpSpPr>
          <a:xfrm>
            <a:off x="-2792836" y="6963778"/>
            <a:ext cx="6052356" cy="6052296"/>
            <a:chOff x="3896445" y="840725"/>
            <a:chExt cx="2534275" cy="2534250"/>
          </a:xfrm>
        </p:grpSpPr>
        <p:sp>
          <p:nvSpPr>
            <p:cNvPr id="140" name="Google Shape;140;p1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0"/>
          <p:cNvSpPr/>
          <p:nvPr/>
        </p:nvSpPr>
        <p:spPr>
          <a:xfrm>
            <a:off x="16460700" y="162380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10"/>
          <p:cNvGrpSpPr/>
          <p:nvPr/>
        </p:nvGrpSpPr>
        <p:grpSpPr>
          <a:xfrm flipH="1">
            <a:off x="-294620" y="300526"/>
            <a:ext cx="4325596" cy="2413180"/>
            <a:chOff x="7572340" y="2404875"/>
            <a:chExt cx="2162798" cy="1206590"/>
          </a:xfrm>
        </p:grpSpPr>
        <p:sp>
          <p:nvSpPr>
            <p:cNvPr id="145" name="Google Shape;145;p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0"/>
          <p:cNvSpPr/>
          <p:nvPr/>
        </p:nvSpPr>
        <p:spPr>
          <a:xfrm>
            <a:off x="14691051" y="-1347799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0"/>
          <p:cNvGrpSpPr/>
          <p:nvPr/>
        </p:nvGrpSpPr>
        <p:grpSpPr>
          <a:xfrm>
            <a:off x="14068030" y="7420976"/>
            <a:ext cx="4325596" cy="2413180"/>
            <a:chOff x="7572340" y="2404875"/>
            <a:chExt cx="2162798" cy="1206590"/>
          </a:xfrm>
        </p:grpSpPr>
        <p:sp>
          <p:nvSpPr>
            <p:cNvPr id="151" name="Google Shape;151;p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subTitle" idx="1"/>
          </p:nvPr>
        </p:nvSpPr>
        <p:spPr>
          <a:xfrm>
            <a:off x="3598830" y="3036050"/>
            <a:ext cx="4885800" cy="45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3598832" y="3771840"/>
            <a:ext cx="4879800" cy="79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3"/>
          </p:nvPr>
        </p:nvSpPr>
        <p:spPr>
          <a:xfrm>
            <a:off x="3598828" y="5912636"/>
            <a:ext cx="4879800" cy="45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4"/>
          </p:nvPr>
        </p:nvSpPr>
        <p:spPr>
          <a:xfrm>
            <a:off x="3598832" y="6641500"/>
            <a:ext cx="4879800" cy="804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hasCustomPrompt="1"/>
          </p:nvPr>
        </p:nvSpPr>
        <p:spPr>
          <a:xfrm>
            <a:off x="1331376" y="3452300"/>
            <a:ext cx="1986600" cy="72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5" hasCustomPrompt="1"/>
          </p:nvPr>
        </p:nvSpPr>
        <p:spPr>
          <a:xfrm>
            <a:off x="1529078" y="6390850"/>
            <a:ext cx="1591200" cy="58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6"/>
          </p:nvPr>
        </p:nvSpPr>
        <p:spPr>
          <a:xfrm>
            <a:off x="11975730" y="3036050"/>
            <a:ext cx="4885800" cy="45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7"/>
          </p:nvPr>
        </p:nvSpPr>
        <p:spPr>
          <a:xfrm>
            <a:off x="11975730" y="3771840"/>
            <a:ext cx="4879800" cy="79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8"/>
          </p:nvPr>
        </p:nvSpPr>
        <p:spPr>
          <a:xfrm>
            <a:off x="11975730" y="5912636"/>
            <a:ext cx="4885800" cy="45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9"/>
          </p:nvPr>
        </p:nvSpPr>
        <p:spPr>
          <a:xfrm>
            <a:off x="11975730" y="6641500"/>
            <a:ext cx="4879800" cy="804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 idx="13" hasCustomPrompt="1"/>
          </p:nvPr>
        </p:nvSpPr>
        <p:spPr>
          <a:xfrm>
            <a:off x="9865178" y="3523400"/>
            <a:ext cx="1594200" cy="58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63378" y="6390850"/>
            <a:ext cx="1597800" cy="58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5"/>
          </p:nvPr>
        </p:nvSpPr>
        <p:spPr>
          <a:xfrm>
            <a:off x="1509000" y="1065300"/>
            <a:ext cx="15270000" cy="86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8" name="Google Shape;188;p13"/>
          <p:cNvGrpSpPr/>
          <p:nvPr/>
        </p:nvGrpSpPr>
        <p:grpSpPr>
          <a:xfrm>
            <a:off x="6117838" y="8347878"/>
            <a:ext cx="6052356" cy="6052296"/>
            <a:chOff x="3896445" y="840725"/>
            <a:chExt cx="2534275" cy="2534250"/>
          </a:xfrm>
        </p:grpSpPr>
        <p:sp>
          <p:nvSpPr>
            <p:cNvPr id="189" name="Google Shape;189;p1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3"/>
          <p:cNvSpPr/>
          <p:nvPr/>
        </p:nvSpPr>
        <p:spPr>
          <a:xfrm>
            <a:off x="17248350" y="6139100"/>
            <a:ext cx="3387912" cy="3387912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 flipH="1">
            <a:off x="-1542570" y="8347876"/>
            <a:ext cx="4325596" cy="2413180"/>
            <a:chOff x="7572340" y="2404875"/>
            <a:chExt cx="2162798" cy="1206590"/>
          </a:xfrm>
        </p:grpSpPr>
        <p:sp>
          <p:nvSpPr>
            <p:cNvPr id="194" name="Google Shape;194;p1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3"/>
          <p:cNvSpPr/>
          <p:nvPr/>
        </p:nvSpPr>
        <p:spPr>
          <a:xfrm>
            <a:off x="-1645599" y="326901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2743200" y="5781694"/>
            <a:ext cx="5935200" cy="902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1"/>
          </p:nvPr>
        </p:nvSpPr>
        <p:spPr>
          <a:xfrm>
            <a:off x="2743200" y="3091292"/>
            <a:ext cx="12801600" cy="2690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4"/>
          <p:cNvGrpSpPr/>
          <p:nvPr/>
        </p:nvGrpSpPr>
        <p:grpSpPr>
          <a:xfrm>
            <a:off x="-4108777" y="2463149"/>
            <a:ext cx="5631918" cy="5629682"/>
            <a:chOff x="4187495" y="1131775"/>
            <a:chExt cx="1952950" cy="1952175"/>
          </a:xfrm>
        </p:grpSpPr>
        <p:sp>
          <p:nvSpPr>
            <p:cNvPr id="203" name="Google Shape;203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14589880" y="277826"/>
            <a:ext cx="4325596" cy="2413180"/>
            <a:chOff x="7572340" y="2404875"/>
            <a:chExt cx="2162798" cy="1206590"/>
          </a:xfrm>
        </p:grpSpPr>
        <p:sp>
          <p:nvSpPr>
            <p:cNvPr id="206" name="Google Shape;206;p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4"/>
          <p:cNvSpPr/>
          <p:nvPr/>
        </p:nvSpPr>
        <p:spPr>
          <a:xfrm>
            <a:off x="12307051" y="9073151"/>
            <a:ext cx="2709158" cy="270915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16172949" y="7367749"/>
            <a:ext cx="4059386" cy="405938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4"/>
          <p:cNvGrpSpPr/>
          <p:nvPr/>
        </p:nvGrpSpPr>
        <p:grpSpPr>
          <a:xfrm>
            <a:off x="6106020" y="-2810699"/>
            <a:ext cx="4782176" cy="4782130"/>
            <a:chOff x="3896445" y="840725"/>
            <a:chExt cx="2534275" cy="2534250"/>
          </a:xfrm>
        </p:grpSpPr>
        <p:sp>
          <p:nvSpPr>
            <p:cNvPr id="213" name="Google Shape;213;p1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CUSTOM_2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ctrTitle"/>
          </p:nvPr>
        </p:nvSpPr>
        <p:spPr>
          <a:xfrm>
            <a:off x="5581800" y="5140800"/>
            <a:ext cx="7124400" cy="136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title" idx="2" hasCustomPrompt="1"/>
          </p:nvPr>
        </p:nvSpPr>
        <p:spPr>
          <a:xfrm>
            <a:off x="6993600" y="2282550"/>
            <a:ext cx="4300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1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" name="Google Shape;267;p17"/>
          <p:cNvSpPr txBox="1">
            <a:spLocks noGrp="1"/>
          </p:cNvSpPr>
          <p:nvPr>
            <p:ph type="subTitle" idx="1"/>
          </p:nvPr>
        </p:nvSpPr>
        <p:spPr>
          <a:xfrm>
            <a:off x="5581800" y="7092600"/>
            <a:ext cx="7124400" cy="114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7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grpSp>
        <p:nvGrpSpPr>
          <p:cNvPr id="268" name="Google Shape;268;p17"/>
          <p:cNvGrpSpPr/>
          <p:nvPr/>
        </p:nvGrpSpPr>
        <p:grpSpPr>
          <a:xfrm>
            <a:off x="14758930" y="-1080750"/>
            <a:ext cx="4325596" cy="2413180"/>
            <a:chOff x="7572340" y="2404875"/>
            <a:chExt cx="2162798" cy="1206590"/>
          </a:xfrm>
        </p:grpSpPr>
        <p:sp>
          <p:nvSpPr>
            <p:cNvPr id="269" name="Google Shape;269;p1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7"/>
          <p:cNvGrpSpPr/>
          <p:nvPr/>
        </p:nvGrpSpPr>
        <p:grpSpPr>
          <a:xfrm>
            <a:off x="-4265141" y="-2225630"/>
            <a:ext cx="6681362" cy="6681296"/>
            <a:chOff x="3896445" y="840725"/>
            <a:chExt cx="2534275" cy="2534250"/>
          </a:xfrm>
        </p:grpSpPr>
        <p:sp>
          <p:nvSpPr>
            <p:cNvPr id="274" name="Google Shape;274;p1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17"/>
          <p:cNvSpPr/>
          <p:nvPr/>
        </p:nvSpPr>
        <p:spPr>
          <a:xfrm>
            <a:off x="-1016850" y="5824224"/>
            <a:ext cx="2413168" cy="241316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>
            <a:off x="1" y="8518459"/>
            <a:ext cx="3233066" cy="323306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17"/>
          <p:cNvGrpSpPr/>
          <p:nvPr/>
        </p:nvGrpSpPr>
        <p:grpSpPr>
          <a:xfrm>
            <a:off x="15574290" y="3668696"/>
            <a:ext cx="7743224" cy="7743148"/>
            <a:chOff x="3896445" y="840725"/>
            <a:chExt cx="2534275" cy="2534250"/>
          </a:xfrm>
        </p:grpSpPr>
        <p:sp>
          <p:nvSpPr>
            <p:cNvPr id="280" name="Google Shape;280;p1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4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4"/>
          <p:cNvGrpSpPr/>
          <p:nvPr/>
        </p:nvGrpSpPr>
        <p:grpSpPr>
          <a:xfrm>
            <a:off x="-4572000" y="-435414"/>
            <a:ext cx="6052356" cy="6052296"/>
            <a:chOff x="3896445" y="840725"/>
            <a:chExt cx="2534275" cy="2534250"/>
          </a:xfrm>
        </p:grpSpPr>
        <p:sp>
          <p:nvSpPr>
            <p:cNvPr id="564" name="Google Shape;564;p3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34"/>
          <p:cNvGrpSpPr/>
          <p:nvPr/>
        </p:nvGrpSpPr>
        <p:grpSpPr>
          <a:xfrm>
            <a:off x="16490457" y="8115300"/>
            <a:ext cx="6052356" cy="6052296"/>
            <a:chOff x="3896445" y="840725"/>
            <a:chExt cx="2534275" cy="2534250"/>
          </a:xfrm>
        </p:grpSpPr>
        <p:sp>
          <p:nvSpPr>
            <p:cNvPr id="568" name="Google Shape;568;p3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4"/>
          <p:cNvGrpSpPr/>
          <p:nvPr/>
        </p:nvGrpSpPr>
        <p:grpSpPr>
          <a:xfrm>
            <a:off x="16779008" y="2590734"/>
            <a:ext cx="4775024" cy="2413180"/>
            <a:chOff x="7572340" y="2404875"/>
            <a:chExt cx="2162798" cy="1206590"/>
          </a:xfrm>
        </p:grpSpPr>
        <p:sp>
          <p:nvSpPr>
            <p:cNvPr id="572" name="Google Shape;572;p3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4"/>
          <p:cNvSpPr txBox="1">
            <a:spLocks noGrp="1"/>
          </p:cNvSpPr>
          <p:nvPr>
            <p:ph type="title"/>
          </p:nvPr>
        </p:nvSpPr>
        <p:spPr>
          <a:xfrm>
            <a:off x="1509000" y="1065300"/>
            <a:ext cx="15270000" cy="866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Quicksand"/>
              <a:buNone/>
              <a:defRPr sz="27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Char char="●"/>
              <a:defRPr sz="18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9" r:id="rId6"/>
    <p:sldLayoutId id="2147483660" r:id="rId7"/>
    <p:sldLayoutId id="2147483663" r:id="rId8"/>
    <p:sldLayoutId id="2147483680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1600">
                <a:buClrTx/>
                <a:buFontTx/>
                <a:buNone/>
              </a:pPr>
              <a:t>1/26/2026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16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621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1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28.svg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11" Type="http://schemas.openxmlformats.org/officeDocument/2006/relationships/image" Target="../media/image20.png"/><Relationship Id="rId24" Type="http://schemas.openxmlformats.org/officeDocument/2006/relationships/image" Target="../media/image40.sv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image" Target="../media/image26.svg"/><Relationship Id="rId19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image" Target="../media/image19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3.png"/><Relationship Id="rId18" Type="http://schemas.openxmlformats.org/officeDocument/2006/relationships/image" Target="../media/image38.svg"/><Relationship Id="rId3" Type="http://schemas.openxmlformats.org/officeDocument/2006/relationships/slide" Target="slide17.xml"/><Relationship Id="rId21" Type="http://schemas.openxmlformats.org/officeDocument/2006/relationships/image" Target="../media/image27.png"/><Relationship Id="rId7" Type="http://schemas.openxmlformats.org/officeDocument/2006/relationships/slide" Target="slide20.xml"/><Relationship Id="rId12" Type="http://schemas.openxmlformats.org/officeDocument/2006/relationships/image" Target="../media/image28.svg"/><Relationship Id="rId17" Type="http://schemas.openxmlformats.org/officeDocument/2006/relationships/image" Target="../media/image25.png"/><Relationship Id="rId2" Type="http://schemas.openxmlformats.org/officeDocument/2006/relationships/image" Target="../media/image28.png"/><Relationship Id="rId16" Type="http://schemas.openxmlformats.org/officeDocument/2006/relationships/image" Target="../media/image36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slide" Target="slide18.xml"/><Relationship Id="rId15" Type="http://schemas.openxmlformats.org/officeDocument/2006/relationships/image" Target="../media/image24.png"/><Relationship Id="rId23" Type="http://schemas.openxmlformats.org/officeDocument/2006/relationships/slide" Target="slide21.xml"/><Relationship Id="rId10" Type="http://schemas.openxmlformats.org/officeDocument/2006/relationships/image" Target="../media/image32.png"/><Relationship Id="rId19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slide" Target="slide19.xml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54"/>
          <p:cNvGrpSpPr/>
          <p:nvPr/>
        </p:nvGrpSpPr>
        <p:grpSpPr>
          <a:xfrm>
            <a:off x="-24634" y="6983207"/>
            <a:ext cx="4483665" cy="1922164"/>
            <a:chOff x="5985500" y="3859950"/>
            <a:chExt cx="2845825" cy="1197600"/>
          </a:xfrm>
        </p:grpSpPr>
        <p:sp>
          <p:nvSpPr>
            <p:cNvPr id="1032" name="Google Shape;1032;p54"/>
            <p:cNvSpPr/>
            <p:nvPr/>
          </p:nvSpPr>
          <p:spPr>
            <a:xfrm>
              <a:off x="5985500" y="3864500"/>
              <a:ext cx="2839725" cy="1193050"/>
            </a:xfrm>
            <a:custGeom>
              <a:avLst/>
              <a:gdLst/>
              <a:ahLst/>
              <a:cxnLst/>
              <a:rect l="l" t="t" r="r" b="b"/>
              <a:pathLst>
                <a:path w="113589" h="47722" extrusionOk="0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54"/>
            <p:cNvSpPr/>
            <p:nvPr/>
          </p:nvSpPr>
          <p:spPr>
            <a:xfrm>
              <a:off x="8611675" y="3859950"/>
              <a:ext cx="219650" cy="221150"/>
            </a:xfrm>
            <a:custGeom>
              <a:avLst/>
              <a:gdLst/>
              <a:ahLst/>
              <a:cxnLst/>
              <a:rect l="l" t="t" r="r" b="b"/>
              <a:pathLst>
                <a:path w="8786" h="8846" extrusionOk="0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54"/>
            <p:cNvSpPr/>
            <p:nvPr/>
          </p:nvSpPr>
          <p:spPr>
            <a:xfrm>
              <a:off x="6138225" y="47862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54"/>
            <p:cNvSpPr/>
            <p:nvPr/>
          </p:nvSpPr>
          <p:spPr>
            <a:xfrm>
              <a:off x="6553900" y="4786250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54"/>
            <p:cNvSpPr/>
            <p:nvPr/>
          </p:nvSpPr>
          <p:spPr>
            <a:xfrm>
              <a:off x="6857850" y="4469375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54"/>
            <p:cNvSpPr/>
            <p:nvPr/>
          </p:nvSpPr>
          <p:spPr>
            <a:xfrm>
              <a:off x="7498450" y="4469375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54"/>
            <p:cNvSpPr/>
            <p:nvPr/>
          </p:nvSpPr>
          <p:spPr>
            <a:xfrm>
              <a:off x="7674725" y="430600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54"/>
            <p:cNvSpPr/>
            <p:nvPr/>
          </p:nvSpPr>
          <p:spPr>
            <a:xfrm>
              <a:off x="8250725" y="4306000"/>
              <a:ext cx="128450" cy="127675"/>
            </a:xfrm>
            <a:custGeom>
              <a:avLst/>
              <a:gdLst/>
              <a:ahLst/>
              <a:cxnLst/>
              <a:rect l="l" t="t" r="r" b="b"/>
              <a:pathLst>
                <a:path w="5138" h="5107" extrusionOk="0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40" name="Google Shape;1040;p54"/>
          <p:cNvSpPr/>
          <p:nvPr/>
        </p:nvSpPr>
        <p:spPr>
          <a:xfrm rot="-5002245">
            <a:off x="16288293" y="1169918"/>
            <a:ext cx="1146542" cy="105096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041" name="Google Shape;1041;p54"/>
          <p:cNvSpPr/>
          <p:nvPr/>
        </p:nvSpPr>
        <p:spPr>
          <a:xfrm rot="-4424769">
            <a:off x="15313471" y="527242"/>
            <a:ext cx="888886" cy="81476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042" name="Google Shape;1042;p54"/>
          <p:cNvSpPr/>
          <p:nvPr/>
        </p:nvSpPr>
        <p:spPr>
          <a:xfrm rot="-5826945">
            <a:off x="12389750" y="8576109"/>
            <a:ext cx="1193088" cy="1144812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1043" name="Google Shape;1043;p54"/>
          <p:cNvGrpSpPr/>
          <p:nvPr/>
        </p:nvGrpSpPr>
        <p:grpSpPr>
          <a:xfrm rot="-867405">
            <a:off x="10356461" y="829331"/>
            <a:ext cx="986037" cy="1291993"/>
            <a:chOff x="3251800" y="1824470"/>
            <a:chExt cx="714094" cy="1067331"/>
          </a:xfrm>
        </p:grpSpPr>
        <p:sp>
          <p:nvSpPr>
            <p:cNvPr id="1044" name="Google Shape;1044;p54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54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54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54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54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049;p54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54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54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54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53" name="Google Shape;1053;p54"/>
          <p:cNvGrpSpPr/>
          <p:nvPr/>
        </p:nvGrpSpPr>
        <p:grpSpPr>
          <a:xfrm rot="582976">
            <a:off x="617556" y="631093"/>
            <a:ext cx="2023220" cy="2546500"/>
            <a:chOff x="2215163" y="1348750"/>
            <a:chExt cx="854925" cy="1076025"/>
          </a:xfrm>
        </p:grpSpPr>
        <p:sp>
          <p:nvSpPr>
            <p:cNvPr id="1054" name="Google Shape;1054;p54"/>
            <p:cNvSpPr/>
            <p:nvPr/>
          </p:nvSpPr>
          <p:spPr>
            <a:xfrm>
              <a:off x="2215163" y="1348750"/>
              <a:ext cx="854925" cy="1076025"/>
            </a:xfrm>
            <a:custGeom>
              <a:avLst/>
              <a:gdLst/>
              <a:ahLst/>
              <a:cxnLst/>
              <a:rect l="l" t="t" r="r" b="b"/>
              <a:pathLst>
                <a:path w="34197" h="43041" extrusionOk="0">
                  <a:moveTo>
                    <a:pt x="1" y="1"/>
                  </a:moveTo>
                  <a:lnTo>
                    <a:pt x="1" y="36111"/>
                  </a:lnTo>
                  <a:lnTo>
                    <a:pt x="26962" y="36111"/>
                  </a:lnTo>
                  <a:lnTo>
                    <a:pt x="31035" y="43041"/>
                  </a:lnTo>
                  <a:lnTo>
                    <a:pt x="31157" y="36111"/>
                  </a:lnTo>
                  <a:lnTo>
                    <a:pt x="34196" y="36111"/>
                  </a:lnTo>
                  <a:lnTo>
                    <a:pt x="34196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54"/>
            <p:cNvSpPr/>
            <p:nvPr/>
          </p:nvSpPr>
          <p:spPr>
            <a:xfrm>
              <a:off x="2759263" y="1467300"/>
              <a:ext cx="227225" cy="6875"/>
            </a:xfrm>
            <a:custGeom>
              <a:avLst/>
              <a:gdLst/>
              <a:ahLst/>
              <a:cxnLst/>
              <a:rect l="l" t="t" r="r" b="b"/>
              <a:pathLst>
                <a:path w="9089" h="275" extrusionOk="0">
                  <a:moveTo>
                    <a:pt x="0" y="0"/>
                  </a:moveTo>
                  <a:lnTo>
                    <a:pt x="0" y="274"/>
                  </a:lnTo>
                  <a:lnTo>
                    <a:pt x="9089" y="274"/>
                  </a:lnTo>
                  <a:lnTo>
                    <a:pt x="9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54"/>
            <p:cNvSpPr/>
            <p:nvPr/>
          </p:nvSpPr>
          <p:spPr>
            <a:xfrm>
              <a:off x="2759263" y="1598750"/>
              <a:ext cx="227225" cy="7625"/>
            </a:xfrm>
            <a:custGeom>
              <a:avLst/>
              <a:gdLst/>
              <a:ahLst/>
              <a:cxnLst/>
              <a:rect l="l" t="t" r="r" b="b"/>
              <a:pathLst>
                <a:path w="9089" h="305" extrusionOk="0">
                  <a:moveTo>
                    <a:pt x="0" y="1"/>
                  </a:moveTo>
                  <a:lnTo>
                    <a:pt x="0" y="305"/>
                  </a:lnTo>
                  <a:lnTo>
                    <a:pt x="9089" y="305"/>
                  </a:lnTo>
                  <a:lnTo>
                    <a:pt x="9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54"/>
            <p:cNvSpPr/>
            <p:nvPr/>
          </p:nvSpPr>
          <p:spPr>
            <a:xfrm>
              <a:off x="2759263" y="1730975"/>
              <a:ext cx="227225" cy="6875"/>
            </a:xfrm>
            <a:custGeom>
              <a:avLst/>
              <a:gdLst/>
              <a:ahLst/>
              <a:cxnLst/>
              <a:rect l="l" t="t" r="r" b="b"/>
              <a:pathLst>
                <a:path w="9089" h="275" extrusionOk="0">
                  <a:moveTo>
                    <a:pt x="0" y="1"/>
                  </a:moveTo>
                  <a:lnTo>
                    <a:pt x="0" y="274"/>
                  </a:lnTo>
                  <a:lnTo>
                    <a:pt x="9089" y="274"/>
                  </a:lnTo>
                  <a:lnTo>
                    <a:pt x="9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2317763" y="1862450"/>
              <a:ext cx="668725" cy="7625"/>
            </a:xfrm>
            <a:custGeom>
              <a:avLst/>
              <a:gdLst/>
              <a:ahLst/>
              <a:cxnLst/>
              <a:rect l="l" t="t" r="r" b="b"/>
              <a:pathLst>
                <a:path w="26749" h="305" extrusionOk="0">
                  <a:moveTo>
                    <a:pt x="0" y="0"/>
                  </a:moveTo>
                  <a:lnTo>
                    <a:pt x="0" y="304"/>
                  </a:lnTo>
                  <a:lnTo>
                    <a:pt x="26749" y="30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2317763" y="1994675"/>
              <a:ext cx="668725" cy="6850"/>
            </a:xfrm>
            <a:custGeom>
              <a:avLst/>
              <a:gdLst/>
              <a:ahLst/>
              <a:cxnLst/>
              <a:rect l="l" t="t" r="r" b="b"/>
              <a:pathLst>
                <a:path w="26749" h="274" extrusionOk="0">
                  <a:moveTo>
                    <a:pt x="0" y="0"/>
                  </a:moveTo>
                  <a:lnTo>
                    <a:pt x="0" y="274"/>
                  </a:lnTo>
                  <a:lnTo>
                    <a:pt x="26749" y="27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2317763" y="2126125"/>
              <a:ext cx="668725" cy="7625"/>
            </a:xfrm>
            <a:custGeom>
              <a:avLst/>
              <a:gdLst/>
              <a:ahLst/>
              <a:cxnLst/>
              <a:rect l="l" t="t" r="r" b="b"/>
              <a:pathLst>
                <a:path w="26749" h="305" extrusionOk="0">
                  <a:moveTo>
                    <a:pt x="0" y="0"/>
                  </a:moveTo>
                  <a:lnTo>
                    <a:pt x="0" y="304"/>
                  </a:lnTo>
                  <a:lnTo>
                    <a:pt x="26749" y="30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2317763" y="1470350"/>
              <a:ext cx="334375" cy="263700"/>
            </a:xfrm>
            <a:custGeom>
              <a:avLst/>
              <a:gdLst/>
              <a:ahLst/>
              <a:cxnLst/>
              <a:rect l="l" t="t" r="r" b="b"/>
              <a:pathLst>
                <a:path w="13375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3375" y="10547"/>
                  </a:lnTo>
                  <a:lnTo>
                    <a:pt x="133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013223" y="3152823"/>
            <a:ext cx="142450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/>
              <a:t>CHÀO MỪNG CÁC EM ĐẾN VỚI BÀI HỌC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7102165" y="9182419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61" y="495299"/>
            <a:ext cx="14109789" cy="4055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21" y="6057900"/>
            <a:ext cx="15153818" cy="246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4161" y="4619588"/>
            <a:ext cx="1562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Nhóm chi tiết bánh xe, bánh đai và chi tiết khác</a:t>
            </a:r>
            <a:r>
              <a:rPr lang="vi-VN" sz="4000" dirty="0"/>
              <a:t> có 6 dạng chi tiết</a:t>
            </a:r>
            <a:endParaRPr lang="en-US" sz="4000" dirty="0"/>
          </a:p>
        </p:txBody>
      </p:sp>
      <p:pic>
        <p:nvPicPr>
          <p:cNvPr id="6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481" y="5051882"/>
            <a:ext cx="1097280" cy="1510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4161" y="8586352"/>
            <a:ext cx="15621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Nhóm</a:t>
            </a:r>
            <a:r>
              <a:rPr lang="en-US" sz="4000" b="1" i="1" dirty="0"/>
              <a:t> </a:t>
            </a:r>
            <a:r>
              <a:rPr lang="en-US" sz="4000" b="1" i="1" dirty="0" err="1"/>
              <a:t>dụng</a:t>
            </a:r>
            <a:r>
              <a:rPr lang="en-US" sz="4000" b="1" i="1" dirty="0"/>
              <a:t> </a:t>
            </a:r>
            <a:r>
              <a:rPr lang="en-US" sz="4000" b="1" i="1" dirty="0" err="1"/>
              <a:t>cụ</a:t>
            </a:r>
            <a:r>
              <a:rPr lang="en-US" sz="4000" b="1" i="1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3 chi </a:t>
            </a:r>
            <a:r>
              <a:rPr lang="en-US" sz="4000" dirty="0" err="1"/>
              <a:t>tiết</a:t>
            </a:r>
            <a:endParaRPr lang="en-US" sz="4000" dirty="0"/>
          </a:p>
        </p:txBody>
      </p:sp>
      <p:pic>
        <p:nvPicPr>
          <p:cNvPr id="8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1481" y="9018646"/>
            <a:ext cx="1097280" cy="1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50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7102165" y="9298185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117599" y="330200"/>
            <a:ext cx="158829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Hoạt</a:t>
            </a:r>
            <a:r>
              <a:rPr lang="en-US" sz="4000" b="1" i="1" dirty="0"/>
              <a:t> </a:t>
            </a:r>
            <a:r>
              <a:rPr lang="en-US" sz="4000" b="1" i="1" dirty="0" err="1"/>
              <a:t>động</a:t>
            </a:r>
            <a:r>
              <a:rPr lang="en-US" sz="4000" b="1" i="1" dirty="0"/>
              <a:t> </a:t>
            </a:r>
            <a:r>
              <a:rPr lang="en-US" sz="4000" b="1" i="1" dirty="0" err="1"/>
              <a:t>thực</a:t>
            </a:r>
            <a:r>
              <a:rPr lang="en-US" sz="4000" b="1" i="1" dirty="0"/>
              <a:t> </a:t>
            </a:r>
            <a:r>
              <a:rPr lang="en-US" sz="4000" b="1" i="1" dirty="0" err="1"/>
              <a:t>hành</a:t>
            </a:r>
            <a:r>
              <a:rPr lang="en-US" sz="4000" b="1" i="1" dirty="0"/>
              <a:t>: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chi </a:t>
            </a:r>
            <a:r>
              <a:rPr lang="en-US" sz="4000" dirty="0" err="1"/>
              <a:t>tiết</a:t>
            </a:r>
            <a:r>
              <a:rPr lang="en-US" sz="4000" dirty="0"/>
              <a:t>,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cụ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lắp</a:t>
            </a:r>
            <a:r>
              <a:rPr lang="en-US" sz="4000" dirty="0"/>
              <a:t> </a:t>
            </a:r>
            <a:r>
              <a:rPr lang="en-US" sz="4000" dirty="0" err="1"/>
              <a:t>ghép</a:t>
            </a:r>
            <a:r>
              <a:rPr lang="en-US" sz="4000" dirty="0"/>
              <a:t> </a:t>
            </a:r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kĩ</a:t>
            </a:r>
            <a:r>
              <a:rPr lang="en-US" sz="4000" dirty="0"/>
              <a:t> </a:t>
            </a:r>
            <a:r>
              <a:rPr lang="en-US" sz="4000" dirty="0" err="1"/>
              <a:t>thuật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92199" y="2342485"/>
            <a:ext cx="6226886" cy="1280813"/>
            <a:chOff x="562894" y="759345"/>
            <a:chExt cx="6226886" cy="1280813"/>
          </a:xfrm>
        </p:grpSpPr>
        <p:sp>
          <p:nvSpPr>
            <p:cNvPr id="11" name="Rectangle 10"/>
            <p:cNvSpPr/>
            <p:nvPr/>
          </p:nvSpPr>
          <p:spPr>
            <a:xfrm>
              <a:off x="2337965" y="941345"/>
              <a:ext cx="4451815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Thảo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luận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nhóm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3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62894" y="759345"/>
              <a:ext cx="1634212" cy="1280813"/>
            </a:xfrm>
            <a:prstGeom prst="rect">
              <a:avLst/>
            </a:prstGeom>
          </p:spPr>
        </p:pic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868289"/>
              </p:ext>
            </p:extLst>
          </p:nvPr>
        </p:nvGraphicFramePr>
        <p:xfrm>
          <a:off x="1644435" y="5448300"/>
          <a:ext cx="15032494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1255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0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7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48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TT</a:t>
                      </a:r>
                      <a:endParaRPr lang="en-US" sz="4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Tên dụng cụ và chi tiết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Số lượng</a:t>
                      </a:r>
                      <a:endParaRPr lang="en-US" sz="4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4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92199" y="3493376"/>
            <a:ext cx="1630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Em hãy hoàn thiện bảng sau bằng cách điền tên, số lượng các chi tiết, dụng cụ có trong bộ lắp ghép mô hình kĩ thuật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9385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2"/>
          <p:cNvSpPr/>
          <p:nvPr/>
        </p:nvSpPr>
        <p:spPr>
          <a:xfrm>
            <a:off x="7367400" y="1347750"/>
            <a:ext cx="3553200" cy="355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988" name="Google Shape;988;p52"/>
          <p:cNvSpPr txBox="1">
            <a:spLocks noGrp="1"/>
          </p:cNvSpPr>
          <p:nvPr>
            <p:ph type="title" idx="2"/>
          </p:nvPr>
        </p:nvSpPr>
        <p:spPr>
          <a:xfrm>
            <a:off x="6993600" y="2282550"/>
            <a:ext cx="4300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>
                <a:latin typeface="+mj-lt"/>
              </a:rPr>
              <a:t>B</a:t>
            </a:r>
            <a:endParaRPr dirty="0">
              <a:latin typeface="+mj-lt"/>
            </a:endParaRPr>
          </a:p>
        </p:txBody>
      </p:sp>
      <p:grpSp>
        <p:nvGrpSpPr>
          <p:cNvPr id="990" name="Google Shape;990;p52"/>
          <p:cNvGrpSpPr/>
          <p:nvPr/>
        </p:nvGrpSpPr>
        <p:grpSpPr>
          <a:xfrm rot="1221573">
            <a:off x="15115890" y="7810065"/>
            <a:ext cx="1147050" cy="1547323"/>
            <a:chOff x="3251800" y="1824470"/>
            <a:chExt cx="714094" cy="1067331"/>
          </a:xfrm>
        </p:grpSpPr>
        <p:sp>
          <p:nvSpPr>
            <p:cNvPr id="991" name="Google Shape;991;p52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992;p52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999;p52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00" name="Google Shape;1000;p52"/>
          <p:cNvGrpSpPr/>
          <p:nvPr/>
        </p:nvGrpSpPr>
        <p:grpSpPr>
          <a:xfrm>
            <a:off x="1028784" y="4216909"/>
            <a:ext cx="2094340" cy="1977596"/>
            <a:chOff x="6843802" y="2410602"/>
            <a:chExt cx="606177" cy="572387"/>
          </a:xfrm>
        </p:grpSpPr>
        <p:sp>
          <p:nvSpPr>
            <p:cNvPr id="1001" name="Google Shape;1001;p52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002;p52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03" name="Google Shape;1003;p52"/>
          <p:cNvGrpSpPr/>
          <p:nvPr/>
        </p:nvGrpSpPr>
        <p:grpSpPr>
          <a:xfrm>
            <a:off x="14425879" y="550697"/>
            <a:ext cx="2297059" cy="2033944"/>
            <a:chOff x="6820186" y="693349"/>
            <a:chExt cx="1640405" cy="1406131"/>
          </a:xfrm>
        </p:grpSpPr>
        <p:sp>
          <p:nvSpPr>
            <p:cNvPr id="1004" name="Google Shape;1004;p52"/>
            <p:cNvSpPr/>
            <p:nvPr/>
          </p:nvSpPr>
          <p:spPr>
            <a:xfrm rot="-875678">
              <a:off x="7215419" y="1655288"/>
              <a:ext cx="348825" cy="406807"/>
            </a:xfrm>
            <a:custGeom>
              <a:avLst/>
              <a:gdLst/>
              <a:ahLst/>
              <a:cxnLst/>
              <a:rect l="l" t="t" r="r" b="b"/>
              <a:pathLst>
                <a:path w="21399" h="24956" extrusionOk="0">
                  <a:moveTo>
                    <a:pt x="2401" y="0"/>
                  </a:moveTo>
                  <a:cubicBezTo>
                    <a:pt x="973" y="0"/>
                    <a:pt x="0" y="1368"/>
                    <a:pt x="426" y="2706"/>
                  </a:cubicBezTo>
                  <a:lnTo>
                    <a:pt x="7295" y="23557"/>
                  </a:lnTo>
                  <a:cubicBezTo>
                    <a:pt x="7569" y="24378"/>
                    <a:pt x="8359" y="24955"/>
                    <a:pt x="9240" y="24955"/>
                  </a:cubicBezTo>
                  <a:lnTo>
                    <a:pt x="18906" y="24955"/>
                  </a:lnTo>
                  <a:cubicBezTo>
                    <a:pt x="20396" y="24955"/>
                    <a:pt x="21399" y="23405"/>
                    <a:pt x="20760" y="22037"/>
                  </a:cubicBezTo>
                  <a:lnTo>
                    <a:pt x="11368" y="1216"/>
                  </a:lnTo>
                  <a:cubicBezTo>
                    <a:pt x="11034" y="487"/>
                    <a:pt x="10304" y="0"/>
                    <a:pt x="9484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 rot="-875678">
              <a:off x="8093098" y="1041629"/>
              <a:ext cx="314153" cy="314153"/>
            </a:xfrm>
            <a:custGeom>
              <a:avLst/>
              <a:gdLst/>
              <a:ahLst/>
              <a:cxnLst/>
              <a:rect l="l" t="t" r="r" b="b"/>
              <a:pathLst>
                <a:path w="19272" h="19272" extrusionOk="0">
                  <a:moveTo>
                    <a:pt x="9636" y="0"/>
                  </a:moveTo>
                  <a:cubicBezTo>
                    <a:pt x="4317" y="0"/>
                    <a:pt x="1" y="4317"/>
                    <a:pt x="1" y="9636"/>
                  </a:cubicBezTo>
                  <a:cubicBezTo>
                    <a:pt x="1" y="14955"/>
                    <a:pt x="4317" y="19271"/>
                    <a:pt x="9636" y="19271"/>
                  </a:cubicBezTo>
                  <a:cubicBezTo>
                    <a:pt x="14955" y="19271"/>
                    <a:pt x="19272" y="14955"/>
                    <a:pt x="19272" y="9636"/>
                  </a:cubicBezTo>
                  <a:cubicBezTo>
                    <a:pt x="19272" y="4317"/>
                    <a:pt x="14955" y="0"/>
                    <a:pt x="9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 rot="-875678">
              <a:off x="6867922" y="1310191"/>
              <a:ext cx="341897" cy="422668"/>
            </a:xfrm>
            <a:custGeom>
              <a:avLst/>
              <a:gdLst/>
              <a:ahLst/>
              <a:cxnLst/>
              <a:rect l="l" t="t" r="r" b="b"/>
              <a:pathLst>
                <a:path w="20974" h="25929" extrusionOk="0">
                  <a:moveTo>
                    <a:pt x="10031" y="1"/>
                  </a:moveTo>
                  <a:cubicBezTo>
                    <a:pt x="4529" y="1"/>
                    <a:pt x="1" y="4955"/>
                    <a:pt x="1" y="11004"/>
                  </a:cubicBezTo>
                  <a:lnTo>
                    <a:pt x="1" y="14925"/>
                  </a:lnTo>
                  <a:cubicBezTo>
                    <a:pt x="1" y="20974"/>
                    <a:pt x="4499" y="25928"/>
                    <a:pt x="10031" y="25928"/>
                  </a:cubicBezTo>
                  <a:lnTo>
                    <a:pt x="19971" y="25928"/>
                  </a:lnTo>
                  <a:cubicBezTo>
                    <a:pt x="20518" y="25928"/>
                    <a:pt x="20974" y="25412"/>
                    <a:pt x="20974" y="24804"/>
                  </a:cubicBezTo>
                  <a:lnTo>
                    <a:pt x="20974" y="1126"/>
                  </a:lnTo>
                  <a:cubicBezTo>
                    <a:pt x="20974" y="487"/>
                    <a:pt x="20518" y="1"/>
                    <a:pt x="19971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 rot="-875678">
              <a:off x="7415599" y="845192"/>
              <a:ext cx="896342" cy="922587"/>
            </a:xfrm>
            <a:custGeom>
              <a:avLst/>
              <a:gdLst/>
              <a:ahLst/>
              <a:cxnLst/>
              <a:rect l="l" t="t" r="r" b="b"/>
              <a:pathLst>
                <a:path w="54987" h="56597" extrusionOk="0">
                  <a:moveTo>
                    <a:pt x="54987" y="0"/>
                  </a:moveTo>
                  <a:lnTo>
                    <a:pt x="1" y="12128"/>
                  </a:lnTo>
                  <a:lnTo>
                    <a:pt x="1" y="44499"/>
                  </a:lnTo>
                  <a:lnTo>
                    <a:pt x="54987" y="56597"/>
                  </a:lnTo>
                  <a:lnTo>
                    <a:pt x="549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 rot="-875678">
              <a:off x="6983592" y="1212974"/>
              <a:ext cx="453868" cy="527712"/>
            </a:xfrm>
            <a:custGeom>
              <a:avLst/>
              <a:gdLst/>
              <a:ahLst/>
              <a:cxnLst/>
              <a:rect l="l" t="t" r="r" b="b"/>
              <a:pathLst>
                <a:path w="27843" h="32373" extrusionOk="0">
                  <a:moveTo>
                    <a:pt x="3648" y="1"/>
                  </a:moveTo>
                  <a:cubicBezTo>
                    <a:pt x="1611" y="1"/>
                    <a:pt x="0" y="1642"/>
                    <a:pt x="0" y="3648"/>
                  </a:cubicBezTo>
                  <a:lnTo>
                    <a:pt x="0" y="28816"/>
                  </a:lnTo>
                  <a:cubicBezTo>
                    <a:pt x="0" y="30761"/>
                    <a:pt x="1581" y="32372"/>
                    <a:pt x="3526" y="32372"/>
                  </a:cubicBezTo>
                  <a:lnTo>
                    <a:pt x="27843" y="32372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 rot="-875678">
              <a:off x="8252319" y="686781"/>
              <a:ext cx="79777" cy="1030108"/>
            </a:xfrm>
            <a:custGeom>
              <a:avLst/>
              <a:gdLst/>
              <a:ahLst/>
              <a:cxnLst/>
              <a:rect l="l" t="t" r="r" b="b"/>
              <a:pathLst>
                <a:path w="4894" h="63193" extrusionOk="0">
                  <a:moveTo>
                    <a:pt x="2462" y="1"/>
                  </a:moveTo>
                  <a:cubicBezTo>
                    <a:pt x="1094" y="1"/>
                    <a:pt x="0" y="1095"/>
                    <a:pt x="0" y="2432"/>
                  </a:cubicBezTo>
                  <a:lnTo>
                    <a:pt x="0" y="60761"/>
                  </a:lnTo>
                  <a:cubicBezTo>
                    <a:pt x="0" y="62099"/>
                    <a:pt x="1094" y="63193"/>
                    <a:pt x="2462" y="63193"/>
                  </a:cubicBezTo>
                  <a:cubicBezTo>
                    <a:pt x="3800" y="63193"/>
                    <a:pt x="4894" y="62099"/>
                    <a:pt x="4894" y="60761"/>
                  </a:cubicBezTo>
                  <a:lnTo>
                    <a:pt x="4894" y="2432"/>
                  </a:lnTo>
                  <a:cubicBezTo>
                    <a:pt x="4894" y="1095"/>
                    <a:pt x="3800" y="1"/>
                    <a:pt x="2462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 rot="-875678">
              <a:off x="7138332" y="1241262"/>
              <a:ext cx="171437" cy="40149"/>
            </a:xfrm>
            <a:custGeom>
              <a:avLst/>
              <a:gdLst/>
              <a:ahLst/>
              <a:cxnLst/>
              <a:rect l="l" t="t" r="r" b="b"/>
              <a:pathLst>
                <a:path w="10517" h="2463" extrusionOk="0">
                  <a:moveTo>
                    <a:pt x="9271" y="305"/>
                  </a:moveTo>
                  <a:cubicBezTo>
                    <a:pt x="9787" y="305"/>
                    <a:pt x="10213" y="730"/>
                    <a:pt x="10213" y="1247"/>
                  </a:cubicBezTo>
                  <a:cubicBezTo>
                    <a:pt x="10213" y="1764"/>
                    <a:pt x="9818" y="2189"/>
                    <a:pt x="9271" y="2189"/>
                  </a:cubicBezTo>
                  <a:lnTo>
                    <a:pt x="1246" y="2189"/>
                  </a:lnTo>
                  <a:cubicBezTo>
                    <a:pt x="699" y="2189"/>
                    <a:pt x="274" y="1764"/>
                    <a:pt x="274" y="1247"/>
                  </a:cubicBezTo>
                  <a:cubicBezTo>
                    <a:pt x="274" y="730"/>
                    <a:pt x="699" y="305"/>
                    <a:pt x="1246" y="305"/>
                  </a:cubicBezTo>
                  <a:close/>
                  <a:moveTo>
                    <a:pt x="1246" y="1"/>
                  </a:moveTo>
                  <a:cubicBezTo>
                    <a:pt x="547" y="1"/>
                    <a:pt x="0" y="548"/>
                    <a:pt x="0" y="1247"/>
                  </a:cubicBezTo>
                  <a:cubicBezTo>
                    <a:pt x="0" y="1916"/>
                    <a:pt x="547" y="2463"/>
                    <a:pt x="1246" y="2463"/>
                  </a:cubicBezTo>
                  <a:lnTo>
                    <a:pt x="9271" y="2463"/>
                  </a:lnTo>
                  <a:cubicBezTo>
                    <a:pt x="9970" y="2463"/>
                    <a:pt x="10517" y="1916"/>
                    <a:pt x="10517" y="1247"/>
                  </a:cubicBezTo>
                  <a:cubicBezTo>
                    <a:pt x="10517" y="578"/>
                    <a:pt x="9970" y="1"/>
                    <a:pt x="9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 rot="-875678">
              <a:off x="7361705" y="1991162"/>
              <a:ext cx="228931" cy="4972"/>
            </a:xfrm>
            <a:custGeom>
              <a:avLst/>
              <a:gdLst/>
              <a:ahLst/>
              <a:cxnLst/>
              <a:rect l="l" t="t" r="r" b="b"/>
              <a:pathLst>
                <a:path w="14044" h="305" extrusionOk="0">
                  <a:moveTo>
                    <a:pt x="1" y="0"/>
                  </a:moveTo>
                  <a:lnTo>
                    <a:pt x="1" y="304"/>
                  </a:lnTo>
                  <a:lnTo>
                    <a:pt x="14043" y="304"/>
                  </a:lnTo>
                  <a:lnTo>
                    <a:pt x="140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12" name="Google Shape;1012;p52"/>
          <p:cNvSpPr/>
          <p:nvPr/>
        </p:nvSpPr>
        <p:spPr>
          <a:xfrm>
            <a:off x="3172412" y="-871088"/>
            <a:ext cx="2978056" cy="2977792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7CF40F6-4610-142D-B869-92C03F5D6AD5}"/>
              </a:ext>
            </a:extLst>
          </p:cNvPr>
          <p:cNvSpPr txBox="1"/>
          <p:nvPr/>
        </p:nvSpPr>
        <p:spPr>
          <a:xfrm>
            <a:off x="3943803" y="5495723"/>
            <a:ext cx="11049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SỬ DỤNG CỜ-LÊ, TUA-VÍT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6784151" y="9207992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71600" y="342900"/>
            <a:ext cx="1504088" cy="2107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375824"/>
            <a:ext cx="136599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Hoạt</a:t>
            </a:r>
            <a:r>
              <a:rPr lang="en-US" sz="4000" b="1" i="1" dirty="0"/>
              <a:t> </a:t>
            </a:r>
            <a:r>
              <a:rPr lang="en-US" sz="4000" b="1" i="1" dirty="0" err="1"/>
              <a:t>động</a:t>
            </a:r>
            <a:r>
              <a:rPr lang="en-US" sz="4000" b="1" i="1" dirty="0"/>
              <a:t> </a:t>
            </a:r>
            <a:r>
              <a:rPr lang="en-US" sz="4000" b="1" i="1" dirty="0" err="1"/>
              <a:t>khám</a:t>
            </a:r>
            <a:r>
              <a:rPr lang="en-US" sz="4000" b="1" i="1" dirty="0"/>
              <a:t> </a:t>
            </a:r>
            <a:r>
              <a:rPr lang="en-US" sz="4000" b="1" i="1" dirty="0" err="1"/>
              <a:t>phá</a:t>
            </a:r>
            <a:r>
              <a:rPr lang="en-US" sz="4000" b="1" i="1" dirty="0"/>
              <a:t>: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tin </a:t>
            </a:r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đây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cờ-lê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tua-vít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5"/>
          <a:stretch/>
        </p:blipFill>
        <p:spPr>
          <a:xfrm>
            <a:off x="2123644" y="2644987"/>
            <a:ext cx="13792200" cy="4441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7086601"/>
            <a:ext cx="7515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cờ-lê</a:t>
            </a:r>
            <a:r>
              <a:rPr lang="en-US" sz="4000" dirty="0"/>
              <a:t> </a:t>
            </a:r>
            <a:r>
              <a:rPr lang="en-US" sz="4000" dirty="0" err="1"/>
              <a:t>giữ</a:t>
            </a:r>
            <a:r>
              <a:rPr lang="en-US" sz="4000" dirty="0"/>
              <a:t> </a:t>
            </a:r>
            <a:r>
              <a:rPr lang="en-US" sz="4000" dirty="0" err="1"/>
              <a:t>chặt</a:t>
            </a:r>
            <a:r>
              <a:rPr lang="en-US" sz="4000" dirty="0"/>
              <a:t> </a:t>
            </a:r>
            <a:r>
              <a:rPr lang="en-US" sz="4000" dirty="0" err="1"/>
              <a:t>đai</a:t>
            </a:r>
            <a:r>
              <a:rPr lang="en-US" sz="4000" dirty="0"/>
              <a:t> </a:t>
            </a:r>
            <a:r>
              <a:rPr lang="en-US" sz="4000" dirty="0" err="1"/>
              <a:t>ốc</a:t>
            </a:r>
            <a:r>
              <a:rPr lang="en-US" sz="4000" dirty="0"/>
              <a:t>,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tua-vít</a:t>
            </a:r>
            <a:r>
              <a:rPr lang="en-US" sz="4000" dirty="0"/>
              <a:t> </a:t>
            </a:r>
            <a:r>
              <a:rPr lang="en-US" sz="4000" dirty="0" err="1"/>
              <a:t>xoay</a:t>
            </a:r>
            <a:r>
              <a:rPr lang="en-US" sz="4000" dirty="0"/>
              <a:t> </a:t>
            </a:r>
            <a:r>
              <a:rPr lang="en-US" sz="4000" dirty="0" err="1"/>
              <a:t>vít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kim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293895" y="7086601"/>
            <a:ext cx="7515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cờ-lê</a:t>
            </a:r>
            <a:r>
              <a:rPr lang="en-US" sz="4000" dirty="0"/>
              <a:t> </a:t>
            </a:r>
            <a:r>
              <a:rPr lang="en-US" sz="4000" dirty="0" err="1"/>
              <a:t>giữ</a:t>
            </a:r>
            <a:r>
              <a:rPr lang="en-US" sz="4000" dirty="0"/>
              <a:t> </a:t>
            </a:r>
            <a:r>
              <a:rPr lang="en-US" sz="4000" dirty="0" err="1"/>
              <a:t>chặt</a:t>
            </a:r>
            <a:r>
              <a:rPr lang="en-US" sz="4000" dirty="0"/>
              <a:t> </a:t>
            </a:r>
            <a:r>
              <a:rPr lang="en-US" sz="4000" dirty="0" err="1"/>
              <a:t>đai</a:t>
            </a:r>
            <a:r>
              <a:rPr lang="en-US" sz="4000" dirty="0"/>
              <a:t> </a:t>
            </a:r>
            <a:r>
              <a:rPr lang="en-US" sz="4000" dirty="0" err="1"/>
              <a:t>ốc</a:t>
            </a:r>
            <a:r>
              <a:rPr lang="en-US" sz="4000" dirty="0"/>
              <a:t>,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tua-vít</a:t>
            </a:r>
            <a:r>
              <a:rPr lang="en-US" sz="4000" dirty="0"/>
              <a:t> </a:t>
            </a:r>
            <a:r>
              <a:rPr lang="en-US" sz="4000" dirty="0" err="1"/>
              <a:t>xoay</a:t>
            </a:r>
            <a:r>
              <a:rPr lang="en-US" sz="4000" dirty="0"/>
              <a:t> </a:t>
            </a:r>
            <a:r>
              <a:rPr lang="en-US" sz="4000" dirty="0" err="1"/>
              <a:t>vít</a:t>
            </a:r>
            <a:r>
              <a:rPr lang="en-US" sz="4000" dirty="0"/>
              <a:t> </a:t>
            </a:r>
            <a:r>
              <a:rPr lang="en-US" sz="4000" dirty="0" err="1"/>
              <a:t>ngược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kim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556240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6764000" y="9298185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1447800" y="496851"/>
            <a:ext cx="4191001" cy="1441957"/>
            <a:chOff x="1295400" y="509551"/>
            <a:chExt cx="4191001" cy="1441957"/>
          </a:xfrm>
        </p:grpSpPr>
        <p:sp>
          <p:nvSpPr>
            <p:cNvPr id="6" name="Rectangle 5"/>
            <p:cNvSpPr/>
            <p:nvPr/>
          </p:nvSpPr>
          <p:spPr>
            <a:xfrm>
              <a:off x="2928971" y="722699"/>
              <a:ext cx="255743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Trò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chơi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509551"/>
              <a:ext cx="1441957" cy="144195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613400" y="1784870"/>
            <a:ext cx="7265130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/>
              <a:t>“</a:t>
            </a:r>
            <a:r>
              <a:rPr lang="vi-VN" sz="4500" b="1" i="1" dirty="0"/>
              <a:t>Ai thực hiện nhanh hơn</a:t>
            </a:r>
            <a:r>
              <a:rPr lang="vi-VN" sz="4500" dirty="0"/>
              <a:t>” </a:t>
            </a:r>
            <a:endParaRPr lang="en-US" sz="4500" dirty="0"/>
          </a:p>
        </p:txBody>
      </p:sp>
      <p:sp>
        <p:nvSpPr>
          <p:cNvPr id="10" name="Rectangle 9"/>
          <p:cNvSpPr/>
          <p:nvPr/>
        </p:nvSpPr>
        <p:spPr>
          <a:xfrm>
            <a:off x="2045065" y="3924300"/>
            <a:ext cx="14401800" cy="5373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vi-VN" sz="4000" dirty="0">
                <a:solidFill>
                  <a:srgbClr val="000000"/>
                </a:solidFill>
              </a:rPr>
              <a:t>H</a:t>
            </a:r>
            <a:r>
              <a:rPr lang="en-US" sz="4000" dirty="0" err="1">
                <a:solidFill>
                  <a:srgbClr val="000000"/>
                </a:solidFill>
              </a:rPr>
              <a:t>ọc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sinh</a:t>
            </a:r>
            <a:r>
              <a:rPr lang="vi-VN" sz="4000" dirty="0">
                <a:solidFill>
                  <a:srgbClr val="000000"/>
                </a:solidFill>
              </a:rPr>
              <a:t> thứ nhất lấy và đọc tên chi tiết, dụng cụ trong bộ lắp ghép mô hình kĩ thuật, </a:t>
            </a:r>
            <a:r>
              <a:rPr lang="en-US" sz="4000" dirty="0" err="1">
                <a:solidFill>
                  <a:srgbClr val="000000"/>
                </a:solidFill>
              </a:rPr>
              <a:t>học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sinh</a:t>
            </a:r>
            <a:r>
              <a:rPr lang="vi-VN" sz="4000" dirty="0">
                <a:solidFill>
                  <a:srgbClr val="000000"/>
                </a:solidFill>
              </a:rPr>
              <a:t> thứ hai sắp xếp các chi tiết vào các nhóm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vi-VN" sz="4000" dirty="0">
                <a:solidFill>
                  <a:srgbClr val="000000"/>
                </a:solidFill>
              </a:rPr>
              <a:t>Sau đó tháo và lắp một số chi tiết do </a:t>
            </a:r>
            <a:r>
              <a:rPr lang="en-US" sz="4000" dirty="0" err="1">
                <a:solidFill>
                  <a:srgbClr val="000000"/>
                </a:solidFill>
              </a:rPr>
              <a:t>giáo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viên</a:t>
            </a:r>
            <a:r>
              <a:rPr lang="vi-VN" sz="4000" dirty="0">
                <a:solidFill>
                  <a:srgbClr val="000000"/>
                </a:solidFill>
              </a:rPr>
              <a:t> yêu cầu, nhóm nào làm đúng, nhanh nhất sẽ chiến thắng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97951" y="3281596"/>
            <a:ext cx="2946828" cy="9525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</a:rPr>
              <a:t>Luật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chơi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502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3A093204-F94C-EF28-B83D-5535534E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70" y="595368"/>
            <a:ext cx="8936016" cy="562543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buClrTx/>
            </a:pPr>
            <a:endParaRPr lang="en-US" sz="2700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19C5C679-C4C3-34B9-4478-B81153F63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06252" y="8331423"/>
            <a:ext cx="5514080" cy="1782885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xmlns="" id="{834EEA5A-064A-2F6A-6412-4294389B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38425" y="4286706"/>
            <a:ext cx="3611997" cy="5625435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xmlns="" id="{DA6028BD-894C-6C77-1837-8401FA0C7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16712" y="3553761"/>
            <a:ext cx="877739" cy="2366934"/>
          </a:xfrm>
          <a:prstGeom prst="rect">
            <a:avLst/>
          </a:prstGeom>
        </p:spPr>
      </p:pic>
      <p:pic>
        <p:nvPicPr>
          <p:cNvPr id="53" name="Picture 16">
            <a:extLst>
              <a:ext uri="{FF2B5EF4-FFF2-40B4-BE49-F238E27FC236}">
                <a16:creationId xmlns:a16="http://schemas.microsoft.com/office/drawing/2014/main" xmlns="" id="{317E086C-52E1-A825-FEB4-6821D8654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39924" y="3842982"/>
            <a:ext cx="911528" cy="2075583"/>
          </a:xfrm>
          <a:prstGeom prst="rect">
            <a:avLst/>
          </a:prstGeom>
        </p:spPr>
      </p:pic>
      <p:pic>
        <p:nvPicPr>
          <p:cNvPr id="54" name="Picture 5">
            <a:extLst>
              <a:ext uri="{FF2B5EF4-FFF2-40B4-BE49-F238E27FC236}">
                <a16:creationId xmlns:a16="http://schemas.microsoft.com/office/drawing/2014/main" xmlns="" id="{1904011A-7D06-6519-4797-97222C4CA2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932353" y="6324716"/>
            <a:ext cx="2245130" cy="3587424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xmlns="" id="{BB899D72-AE39-043F-43CD-8ED53744A2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820386" y="6016212"/>
            <a:ext cx="3707985" cy="4174092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xmlns="" id="{C06FE0F7-9821-FAE8-347D-753E1257D69F}"/>
              </a:ext>
            </a:extLst>
          </p:cNvPr>
          <p:cNvSpPr txBox="1">
            <a:spLocks/>
          </p:cNvSpPr>
          <p:nvPr/>
        </p:nvSpPr>
        <p:spPr>
          <a:xfrm>
            <a:off x="5444390" y="947332"/>
            <a:ext cx="2011757" cy="1988345"/>
          </a:xfrm>
          <a:prstGeom prst="rect">
            <a:avLst/>
          </a:prstGeom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9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6990B74C-05D6-F1FA-A9EE-557EE9AA89EB}"/>
              </a:ext>
            </a:extLst>
          </p:cNvPr>
          <p:cNvSpPr txBox="1">
            <a:spLocks/>
          </p:cNvSpPr>
          <p:nvPr/>
        </p:nvSpPr>
        <p:spPr>
          <a:xfrm>
            <a:off x="8121399" y="947332"/>
            <a:ext cx="4390593" cy="1988345"/>
          </a:xfrm>
          <a:prstGeom prst="rect">
            <a:avLst/>
          </a:prstGeom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9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891492C5-7E67-F937-9BDE-3ABE29F9D80C}"/>
              </a:ext>
            </a:extLst>
          </p:cNvPr>
          <p:cNvSpPr txBox="1">
            <a:spLocks/>
          </p:cNvSpPr>
          <p:nvPr/>
        </p:nvSpPr>
        <p:spPr>
          <a:xfrm>
            <a:off x="5444390" y="3240239"/>
            <a:ext cx="2011757" cy="1988345"/>
          </a:xfrm>
          <a:prstGeom prst="rect">
            <a:avLst/>
          </a:prstGeom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9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73745EEC-4140-F897-20C0-95FCBE08E1F2}"/>
              </a:ext>
            </a:extLst>
          </p:cNvPr>
          <p:cNvSpPr txBox="1">
            <a:spLocks/>
          </p:cNvSpPr>
          <p:nvPr/>
        </p:nvSpPr>
        <p:spPr>
          <a:xfrm>
            <a:off x="8121399" y="3240239"/>
            <a:ext cx="4390593" cy="1988345"/>
          </a:xfrm>
          <a:prstGeom prst="rect">
            <a:avLst/>
          </a:prstGeom>
        </p:spPr>
        <p:txBody>
          <a:bodyPr vert="horz" lIns="137147" tIns="68573" rIns="137147" bIns="68573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9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</a:p>
        </p:txBody>
      </p:sp>
      <p:pic>
        <p:nvPicPr>
          <p:cNvPr id="90" name="Picture 7">
            <a:extLst>
              <a:ext uri="{FF2B5EF4-FFF2-40B4-BE49-F238E27FC236}">
                <a16:creationId xmlns:a16="http://schemas.microsoft.com/office/drawing/2014/main" xmlns="" id="{8DAB8E47-41E9-F786-8972-F8B83EC5A4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32206" y="0"/>
            <a:ext cx="1523762" cy="3086100"/>
          </a:xfrm>
          <a:prstGeom prst="rect">
            <a:avLst/>
          </a:prstGeom>
        </p:spPr>
      </p:pic>
      <p:pic>
        <p:nvPicPr>
          <p:cNvPr id="91" name="Picture 13">
            <a:extLst>
              <a:ext uri="{FF2B5EF4-FFF2-40B4-BE49-F238E27FC236}">
                <a16:creationId xmlns:a16="http://schemas.microsoft.com/office/drawing/2014/main" xmlns="" id="{BA892D2E-1107-145C-DAE8-075DA5B366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804071" y="2230585"/>
            <a:ext cx="1654295" cy="2912918"/>
          </a:xfrm>
          <a:prstGeom prst="rect">
            <a:avLst/>
          </a:prstGeom>
        </p:spPr>
      </p:pic>
      <p:pic>
        <p:nvPicPr>
          <p:cNvPr id="92" name="Picture 14">
            <a:extLst>
              <a:ext uri="{FF2B5EF4-FFF2-40B4-BE49-F238E27FC236}">
                <a16:creationId xmlns:a16="http://schemas.microsoft.com/office/drawing/2014/main" xmlns="" id="{383207CA-FE7D-01BF-6E0A-71246034E6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3934105" y="933162"/>
            <a:ext cx="1298688" cy="2213673"/>
          </a:xfrm>
          <a:prstGeom prst="rect">
            <a:avLst/>
          </a:prstGeom>
        </p:spPr>
      </p:pic>
      <p:pic>
        <p:nvPicPr>
          <p:cNvPr id="93" name="Picture 17">
            <a:extLst>
              <a:ext uri="{FF2B5EF4-FFF2-40B4-BE49-F238E27FC236}">
                <a16:creationId xmlns:a16="http://schemas.microsoft.com/office/drawing/2014/main" xmlns="" id="{904495D8-0E5C-8B09-0C98-84ED69D8FF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487722" y="1818487"/>
            <a:ext cx="1521345" cy="3228318"/>
          </a:xfrm>
          <a:prstGeom prst="rect">
            <a:avLst/>
          </a:prstGeom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xmlns="" id="{59482EC7-20F2-226A-F81A-3B77FA66289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 t="52178" r="11108" b="9444"/>
          <a:stretch/>
        </p:blipFill>
        <p:spPr>
          <a:xfrm>
            <a:off x="8572089" y="6422973"/>
            <a:ext cx="2904237" cy="3187791"/>
          </a:xfrm>
          <a:prstGeom prst="rect">
            <a:avLst/>
          </a:prstGeom>
        </p:spPr>
      </p:pic>
      <p:pic>
        <p:nvPicPr>
          <p:cNvPr id="101" name="Picture 19">
            <a:extLst>
              <a:ext uri="{FF2B5EF4-FFF2-40B4-BE49-F238E27FC236}">
                <a16:creationId xmlns:a16="http://schemas.microsoft.com/office/drawing/2014/main" xmlns="" id="{C3F34072-909C-F99A-A007-3E7D203E4E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88536" y="5731963"/>
            <a:ext cx="2421045" cy="405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152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buClrTx/>
            </a:pPr>
            <a:endParaRPr lang="en-US" sz="2700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5351B9-9DBD-E218-A5A3-543328FE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95874"/>
            <a:ext cx="10972800" cy="6678222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xmlns="" id="{BB99C76D-78B8-D673-7276-556DCF8B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229" y="1615067"/>
            <a:ext cx="4389120" cy="2952672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1465AC6E-7E5F-06B3-93F9-A3E6CD1B2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9653" y="1586184"/>
            <a:ext cx="4389120" cy="2952672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96900-AE1F-DDE6-3A53-50AD67963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9653" y="4645211"/>
            <a:ext cx="4389120" cy="302251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394773A-D5A5-625E-5E6D-D86EF0DE7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9229" y="4634985"/>
            <a:ext cx="4389120" cy="3029424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7A2612C6-5024-B4FF-D422-2B8CD28E0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756890" y="5331621"/>
            <a:ext cx="3081842" cy="4924380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xmlns="" id="{74D378CF-A602-DF8B-3EB1-6D74BA818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241587" y="1422232"/>
            <a:ext cx="1654295" cy="2912918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C35E816D-6777-E7D2-ABDA-BF26527F0B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4630400" y="508230"/>
            <a:ext cx="1298688" cy="2213673"/>
          </a:xfrm>
          <a:prstGeom prst="rect">
            <a:avLst/>
          </a:prstGeom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xmlns="" id="{7D4D5F9A-1655-DFB2-26E6-9A1D88D3B8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78663" y="2610846"/>
            <a:ext cx="1521345" cy="3228318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B55A687A-4CE6-8417-91E7-550FB25469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229877" y="-23580"/>
            <a:ext cx="1523762" cy="30861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xmlns="" id="{7BF6A61B-578B-5CCB-004E-BA23C7A6AF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24462" y="5839166"/>
            <a:ext cx="2421045" cy="4054787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1AD5944E-89F6-D560-3A5A-27D960098A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68854" y="8231168"/>
            <a:ext cx="2141598" cy="17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4110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lnSpc>
                <a:spcPct val="15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xmlns="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208" y="6906398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4" y="7974071"/>
            <a:ext cx="1791005" cy="178308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B304FF3E-4BF4-C942-A52E-754F238B89B0}"/>
              </a:ext>
            </a:extLst>
          </p:cNvPr>
          <p:cNvSpPr/>
          <p:nvPr/>
        </p:nvSpPr>
        <p:spPr>
          <a:xfrm>
            <a:off x="1821874" y="628551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vi-VN" sz="4000" b="1" kern="1200" noProof="1">
                <a:solidFill>
                  <a:prstClr val="black"/>
                </a:solidFill>
                <a:cs typeface="Arial" pitchFamily="34" charset="0"/>
              </a:rPr>
              <a:t>Câu hỏi 1</a:t>
            </a:r>
            <a:r>
              <a:rPr lang="en-US" sz="4000" b="1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Nhóm chi tiết vòng hãm, ốc và vít có mấy loại chi tiết?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A046DBDD-8D9E-42A2-3613-FE6729626C51}"/>
              </a:ext>
            </a:extLst>
          </p:cNvPr>
          <p:cNvSpPr/>
          <p:nvPr/>
        </p:nvSpPr>
        <p:spPr>
          <a:xfrm>
            <a:off x="1821874" y="407833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xmlns="" id="{03538CF6-EF12-6739-3454-BB39D1C4BD25}"/>
              </a:ext>
            </a:extLst>
          </p:cNvPr>
          <p:cNvSpPr/>
          <p:nvPr/>
        </p:nvSpPr>
        <p:spPr>
          <a:xfrm>
            <a:off x="1821874" y="653058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:a16="http://schemas.microsoft.com/office/drawing/2014/main" xmlns="" id="{068B4EA7-D6DC-D01B-451C-047F24645159}"/>
              </a:ext>
            </a:extLst>
          </p:cNvPr>
          <p:cNvSpPr/>
          <p:nvPr/>
        </p:nvSpPr>
        <p:spPr>
          <a:xfrm>
            <a:off x="9663547" y="407833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Đáp án sai 3">
            <a:extLst>
              <a:ext uri="{FF2B5EF4-FFF2-40B4-BE49-F238E27FC236}">
                <a16:creationId xmlns:a16="http://schemas.microsoft.com/office/drawing/2014/main" xmlns="" id="{D93C52D9-135B-5879-D0AF-E2C2BD52F230}"/>
              </a:ext>
            </a:extLst>
          </p:cNvPr>
          <p:cNvSpPr/>
          <p:nvPr/>
        </p:nvSpPr>
        <p:spPr>
          <a:xfrm>
            <a:off x="9663545" y="653058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:a16="http://schemas.microsoft.com/office/drawing/2014/main" xmlns="" id="{FFA0D970-F0CC-47DF-846F-4B57F8A0BB8B}"/>
              </a:ext>
            </a:extLst>
          </p:cNvPr>
          <p:cNvSpPr/>
          <p:nvPr/>
        </p:nvSpPr>
        <p:spPr>
          <a:xfrm>
            <a:off x="1821874" y="6530583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114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lnSpc>
                <a:spcPct val="15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xmlns="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208" y="6906398"/>
            <a:ext cx="1803425" cy="302039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FC92AED-80D4-7AB2-49BA-55B0ACA3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4" y="7974071"/>
            <a:ext cx="1791005" cy="178308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9BAB1455-B5AB-D1D1-B2D8-8310FD1F6148}"/>
              </a:ext>
            </a:extLst>
          </p:cNvPr>
          <p:cNvSpPr/>
          <p:nvPr/>
        </p:nvSpPr>
        <p:spPr>
          <a:xfrm>
            <a:off x="1821874" y="573132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vi-VN" sz="4000" b="1" kern="1200" noProof="1">
                <a:solidFill>
                  <a:prstClr val="black"/>
                </a:solidFill>
                <a:cs typeface="Arial" pitchFamily="34" charset="0"/>
              </a:rPr>
              <a:t>Câu hỏi </a:t>
            </a:r>
            <a:r>
              <a:rPr lang="en-US" sz="40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 tam giác trong bộ lắp ghép mô hình kĩ thuật có những màu gì?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C6D24065-080A-C86D-3218-D8DB371A599B}"/>
              </a:ext>
            </a:extLst>
          </p:cNvPr>
          <p:cNvSpPr/>
          <p:nvPr/>
        </p:nvSpPr>
        <p:spPr>
          <a:xfrm>
            <a:off x="1821874" y="402291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Màu đỏ và vàng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xmlns="" id="{68CCB6E5-27C5-36E0-2C8F-B7E41E8AF79E}"/>
              </a:ext>
            </a:extLst>
          </p:cNvPr>
          <p:cNvSpPr/>
          <p:nvPr/>
        </p:nvSpPr>
        <p:spPr>
          <a:xfrm>
            <a:off x="1821874" y="647516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Màu xanh nước biển và tím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0B9FECD9-9641-A703-2AF1-0C15C277FB18}"/>
              </a:ext>
            </a:extLst>
          </p:cNvPr>
          <p:cNvSpPr/>
          <p:nvPr/>
        </p:nvSpPr>
        <p:spPr>
          <a:xfrm>
            <a:off x="9663545" y="402291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Màu vàng và xanh lá cây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585AFCDE-52AF-4E86-2B46-04E418E5A2EC}"/>
              </a:ext>
            </a:extLst>
          </p:cNvPr>
          <p:cNvSpPr/>
          <p:nvPr/>
        </p:nvSpPr>
        <p:spPr>
          <a:xfrm>
            <a:off x="9663545" y="6475165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Màu vàng và xanh da trời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xmlns="" id="{EEE29687-6569-F0BC-9B9D-8F4B815EB0FF}"/>
              </a:ext>
            </a:extLst>
          </p:cNvPr>
          <p:cNvSpPr/>
          <p:nvPr/>
        </p:nvSpPr>
        <p:spPr>
          <a:xfrm>
            <a:off x="9663547" y="4022913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Màu vàng và xanh lá cây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1013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lnSpc>
                <a:spcPct val="15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xmlns="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208" y="6906398"/>
            <a:ext cx="1803425" cy="302039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C6041B3D-A748-A0B9-1D1D-82BE2548AA87}"/>
              </a:ext>
            </a:extLst>
          </p:cNvPr>
          <p:cNvSpPr/>
          <p:nvPr/>
        </p:nvSpPr>
        <p:spPr>
          <a:xfrm>
            <a:off x="1821874" y="434586"/>
            <a:ext cx="14644256" cy="3261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vi-VN" sz="4000" b="1" kern="1200" noProof="1">
                <a:solidFill>
                  <a:prstClr val="black"/>
                </a:solidFill>
                <a:cs typeface="Arial" pitchFamily="34" charset="0"/>
              </a:rPr>
              <a:t>Câu hỏi </a:t>
            </a:r>
            <a:r>
              <a:rPr lang="en-US" sz="40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nào dưới đây không được dùng để lắp hoặc tháo mối ghép chi tiết?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E89916CF-0176-9D2A-D58C-555F1414B6F9}"/>
              </a:ext>
            </a:extLst>
          </p:cNvPr>
          <p:cNvSpPr/>
          <p:nvPr/>
        </p:nvSpPr>
        <p:spPr>
          <a:xfrm>
            <a:off x="1821874" y="388436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Dây sợi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xmlns="" id="{86B4CAD6-50A0-8F31-5C42-746FE6637ED0}"/>
              </a:ext>
            </a:extLst>
          </p:cNvPr>
          <p:cNvSpPr/>
          <p:nvPr/>
        </p:nvSpPr>
        <p:spPr>
          <a:xfrm>
            <a:off x="1821874" y="633661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Tua-vít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14869F21-815D-0088-7C12-17FD4C928D9C}"/>
              </a:ext>
            </a:extLst>
          </p:cNvPr>
          <p:cNvSpPr/>
          <p:nvPr/>
        </p:nvSpPr>
        <p:spPr>
          <a:xfrm>
            <a:off x="9663547" y="388436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Cờ-lê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75091531-81A6-B98C-15E8-2B03BCC7FD34}"/>
              </a:ext>
            </a:extLst>
          </p:cNvPr>
          <p:cNvSpPr/>
          <p:nvPr/>
        </p:nvSpPr>
        <p:spPr>
          <a:xfrm>
            <a:off x="9663545" y="633661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Đai ốc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xmlns="" id="{D7F6AAE2-1AB6-CBCC-DBD7-7F2A244503C6}"/>
              </a:ext>
            </a:extLst>
          </p:cNvPr>
          <p:cNvSpPr/>
          <p:nvPr/>
        </p:nvSpPr>
        <p:spPr>
          <a:xfrm>
            <a:off x="1821874" y="3884367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Dây sợi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D4667BA-8672-EC1A-2617-9F137E0E5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4" y="7974071"/>
            <a:ext cx="179100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193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55"/>
          <p:cNvSpPr/>
          <p:nvPr/>
        </p:nvSpPr>
        <p:spPr>
          <a:xfrm>
            <a:off x="16203202" y="-773698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083" name="Google Shape;1083;p55"/>
          <p:cNvSpPr/>
          <p:nvPr/>
        </p:nvSpPr>
        <p:spPr>
          <a:xfrm>
            <a:off x="15169184" y="217305"/>
            <a:ext cx="1144820" cy="1144832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35" name="TextBox 2"/>
          <p:cNvSpPr txBox="1"/>
          <p:nvPr/>
        </p:nvSpPr>
        <p:spPr>
          <a:xfrm>
            <a:off x="3201737" y="266700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2D34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03286" y="2171700"/>
            <a:ext cx="15158267" cy="2209800"/>
          </a:xfrm>
          <a:prstGeom prst="roundRect">
            <a:avLst/>
          </a:prstGeom>
          <a:solidFill>
            <a:srgbClr val="FBFCD4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dirty="0">
                <a:solidFill>
                  <a:srgbClr val="000000"/>
                </a:solidFill>
              </a:rPr>
              <a:t>Trong bộ lắp ghép mô hình kĩ thuật có bao nhiêu chi tiết và được chia thành mấy nhóm?</a:t>
            </a:r>
            <a:endParaRPr lang="en-US" sz="45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03" y="5207000"/>
            <a:ext cx="9002194" cy="4191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37944" y="7048500"/>
            <a:ext cx="4038600" cy="2514600"/>
          </a:xfrm>
          <a:prstGeom prst="cloudCallout">
            <a:avLst>
              <a:gd name="adj1" fmla="val 65330"/>
              <a:gd name="adj2" fmla="val -24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</a:rPr>
              <a:t>34 chi </a:t>
            </a:r>
            <a:r>
              <a:rPr lang="en-US" sz="4000" dirty="0" err="1">
                <a:solidFill>
                  <a:srgbClr val="000000"/>
                </a:solidFill>
              </a:rPr>
              <a:t>tiết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13512264" y="5219700"/>
            <a:ext cx="4458660" cy="2514600"/>
          </a:xfrm>
          <a:prstGeom prst="cloudCallout">
            <a:avLst>
              <a:gd name="adj1" fmla="val -64230"/>
              <a:gd name="adj2" fmla="val 2007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</a:rPr>
              <a:t>Chia </a:t>
            </a:r>
            <a:r>
              <a:rPr lang="en-US" sz="4000" dirty="0" err="1">
                <a:solidFill>
                  <a:srgbClr val="000000"/>
                </a:solidFill>
              </a:rPr>
              <a:t>thành</a:t>
            </a:r>
            <a:r>
              <a:rPr lang="en-US" sz="4000" dirty="0">
                <a:solidFill>
                  <a:srgbClr val="000000"/>
                </a:solidFill>
              </a:rPr>
              <a:t> 7 </a:t>
            </a:r>
            <a:r>
              <a:rPr lang="en-US" sz="4000" dirty="0" err="1">
                <a:solidFill>
                  <a:srgbClr val="000000"/>
                </a:solidFill>
              </a:rPr>
              <a:t>nhóm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 lIns="137147" tIns="68573" rIns="137147" bIns="68573"/>
          <a:lstStyle/>
          <a:p>
            <a:pPr defTabSz="1371464">
              <a:lnSpc>
                <a:spcPct val="15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xmlns="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208" y="6906398"/>
            <a:ext cx="1803425" cy="3020390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1EDE97-124E-3DB1-446C-EB1B58E2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4" y="7974071"/>
            <a:ext cx="1791005" cy="1783080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xmlns="" id="{2AAB0A6C-B5CF-A61F-BFA1-084E8179427B}"/>
              </a:ext>
            </a:extLst>
          </p:cNvPr>
          <p:cNvSpPr/>
          <p:nvPr/>
        </p:nvSpPr>
        <p:spPr>
          <a:xfrm>
            <a:off x="1821874" y="43458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vi-VN" sz="4000" b="1" kern="1200" noProof="1">
                <a:solidFill>
                  <a:prstClr val="black"/>
                </a:solidFill>
                <a:cs typeface="Arial" pitchFamily="34" charset="0"/>
              </a:rPr>
              <a:t>Câu hỏi </a:t>
            </a:r>
            <a:r>
              <a:rPr lang="en-US" sz="40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4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tải thuộc nhóm chi tiết nào?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xmlns="" id="{52229840-47B9-FBF0-72CA-85D9065C1AE6}"/>
              </a:ext>
            </a:extLst>
          </p:cNvPr>
          <p:cNvSpPr/>
          <p:nvPr/>
        </p:nvSpPr>
        <p:spPr>
          <a:xfrm>
            <a:off x="1821874" y="388437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Nhóm chi tiết thanh thẳng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Đáp án sai 1">
            <a:extLst>
              <a:ext uri="{FF2B5EF4-FFF2-40B4-BE49-F238E27FC236}">
                <a16:creationId xmlns:a16="http://schemas.microsoft.com/office/drawing/2014/main" xmlns="" id="{787E0EB2-EA57-2079-2EDA-481213F341F4}"/>
              </a:ext>
            </a:extLst>
          </p:cNvPr>
          <p:cNvSpPr/>
          <p:nvPr/>
        </p:nvSpPr>
        <p:spPr>
          <a:xfrm>
            <a:off x="1821874" y="633662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Nhóm chi tiết bánh xe, bánh đai và chi tiết khác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xmlns="" id="{7F210423-51A6-25E3-31EF-5296FB305F72}"/>
              </a:ext>
            </a:extLst>
          </p:cNvPr>
          <p:cNvSpPr/>
          <p:nvPr/>
        </p:nvSpPr>
        <p:spPr>
          <a:xfrm>
            <a:off x="9663547" y="388437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Nhóm chi tiết thanh chữ U và chữ L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xmlns="" id="{6A6064CC-EE32-098D-472C-5E99F97268AB}"/>
              </a:ext>
            </a:extLst>
          </p:cNvPr>
          <p:cNvSpPr/>
          <p:nvPr/>
        </p:nvSpPr>
        <p:spPr>
          <a:xfrm>
            <a:off x="9663545" y="633662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Nhóm chi tiết trục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xmlns="" id="{46D44C3C-7263-7CC7-BACB-318DAA07637C}"/>
              </a:ext>
            </a:extLst>
          </p:cNvPr>
          <p:cNvSpPr/>
          <p:nvPr/>
        </p:nvSpPr>
        <p:spPr>
          <a:xfrm>
            <a:off x="1821873" y="6323923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>
              <a:lnSpc>
                <a:spcPct val="150000"/>
              </a:lnSpc>
              <a:buClrTx/>
              <a:defRPr/>
            </a:pPr>
            <a:r>
              <a:rPr lang="en-US" sz="4000" kern="1200" noProof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Nhóm chi tiết bánh xe, bánh đai và chi tiết khác</a:t>
            </a:r>
            <a:endParaRPr lang="vi-VN" sz="4000" kern="1200" noProof="1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5993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6750058" y="9029700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BC3EC1-521F-77BF-6D6A-73B2BFB4B52A}"/>
              </a:ext>
            </a:extLst>
          </p:cNvPr>
          <p:cNvSpPr txBox="1"/>
          <p:nvPr/>
        </p:nvSpPr>
        <p:spPr>
          <a:xfrm>
            <a:off x="4381216" y="800100"/>
            <a:ext cx="9474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28800" y="2324100"/>
            <a:ext cx="14618065" cy="3810001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rgbClr val="000000"/>
                </a:solidFill>
              </a:rPr>
              <a:t>Em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vi-VN" sz="4800" dirty="0">
                <a:solidFill>
                  <a:srgbClr val="000000"/>
                </a:solidFill>
              </a:rPr>
              <a:t>tháo, sắp xếp, cất các chi tiết, dụng cụ vào đúng vị trí trong hộp đựng của bộ lắp ghép mô hình kĩ thuật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61000" y="7104888"/>
            <a:ext cx="7315200" cy="3182112"/>
          </a:xfrm>
          <a:prstGeom prst="rect">
            <a:avLst/>
          </a:prstGeom>
        </p:spPr>
      </p:pic>
      <p:grpSp>
        <p:nvGrpSpPr>
          <p:cNvPr id="6" name="Google Shape;1084;p55"/>
          <p:cNvGrpSpPr/>
          <p:nvPr/>
        </p:nvGrpSpPr>
        <p:grpSpPr>
          <a:xfrm rot="3116636">
            <a:off x="14985953" y="616889"/>
            <a:ext cx="1588389" cy="1289752"/>
            <a:chOff x="5889976" y="452096"/>
            <a:chExt cx="952564" cy="863728"/>
          </a:xfrm>
        </p:grpSpPr>
        <p:sp>
          <p:nvSpPr>
            <p:cNvPr id="7" name="Google Shape;1085;p55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1086;p55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1087;p55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1088;p55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51356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49"/>
          <p:cNvSpPr/>
          <p:nvPr/>
        </p:nvSpPr>
        <p:spPr>
          <a:xfrm>
            <a:off x="10453082" y="5143500"/>
            <a:ext cx="5157000" cy="1185600"/>
          </a:xfrm>
          <a:prstGeom prst="roundRect">
            <a:avLst>
              <a:gd name="adj" fmla="val 21761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/>
              <a:t>2</a:t>
            </a:r>
            <a:endParaRPr sz="4500" dirty="0"/>
          </a:p>
        </p:txBody>
      </p:sp>
      <p:sp>
        <p:nvSpPr>
          <p:cNvPr id="900" name="Google Shape;900;p49"/>
          <p:cNvSpPr/>
          <p:nvPr/>
        </p:nvSpPr>
        <p:spPr>
          <a:xfrm>
            <a:off x="2708250" y="5143500"/>
            <a:ext cx="5157000" cy="1185600"/>
          </a:xfrm>
          <a:prstGeom prst="roundRect">
            <a:avLst>
              <a:gd name="adj" fmla="val 21761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/>
              <a:t>1</a:t>
            </a:r>
            <a:endParaRPr sz="4500" dirty="0"/>
          </a:p>
        </p:txBody>
      </p:sp>
      <p:sp>
        <p:nvSpPr>
          <p:cNvPr id="919" name="Google Shape;919;p49"/>
          <p:cNvSpPr/>
          <p:nvPr/>
        </p:nvSpPr>
        <p:spPr>
          <a:xfrm>
            <a:off x="-152450" y="-644449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920" name="Google Shape;920;p49"/>
          <p:cNvGrpSpPr/>
          <p:nvPr/>
        </p:nvGrpSpPr>
        <p:grpSpPr>
          <a:xfrm>
            <a:off x="472639" y="3391237"/>
            <a:ext cx="1636798" cy="1545558"/>
            <a:chOff x="6843802" y="2410602"/>
            <a:chExt cx="606177" cy="572387"/>
          </a:xfrm>
        </p:grpSpPr>
        <p:sp>
          <p:nvSpPr>
            <p:cNvPr id="921" name="Google Shape;921;p49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23" name="Google Shape;923;p49"/>
          <p:cNvSpPr/>
          <p:nvPr/>
        </p:nvSpPr>
        <p:spPr>
          <a:xfrm rot="397764">
            <a:off x="16639701" y="8568722"/>
            <a:ext cx="1134666" cy="1040048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28" name="Google Shape;1239;p61"/>
          <p:cNvSpPr/>
          <p:nvPr/>
        </p:nvSpPr>
        <p:spPr>
          <a:xfrm>
            <a:off x="4143271" y="2365124"/>
            <a:ext cx="2286957" cy="2211147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353049" y="6515100"/>
            <a:ext cx="586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b="1" i="1" dirty="0" err="1"/>
              <a:t>Giới</a:t>
            </a:r>
            <a:r>
              <a:rPr lang="en-US" sz="4000" b="1" i="1" dirty="0"/>
              <a:t> </a:t>
            </a:r>
            <a:r>
              <a:rPr lang="en-US" sz="4000" b="1" i="1" dirty="0" err="1"/>
              <a:t>thiệu</a:t>
            </a:r>
            <a:r>
              <a:rPr lang="en-US" sz="4000" b="1" i="1" dirty="0"/>
              <a:t> </a:t>
            </a:r>
            <a:r>
              <a:rPr lang="en-US" sz="4000" b="1" i="1" dirty="0" err="1"/>
              <a:t>bộ</a:t>
            </a:r>
            <a:r>
              <a:rPr lang="en-US" sz="4000" b="1" i="1" dirty="0"/>
              <a:t> </a:t>
            </a:r>
            <a:r>
              <a:rPr lang="en-US" sz="4000" b="1" i="1" dirty="0" err="1"/>
              <a:t>lắp</a:t>
            </a:r>
            <a:r>
              <a:rPr lang="en-US" sz="4000" b="1" i="1" dirty="0"/>
              <a:t> </a:t>
            </a:r>
            <a:r>
              <a:rPr lang="en-US" sz="4000" b="1" i="1" dirty="0" err="1"/>
              <a:t>ghép</a:t>
            </a:r>
            <a:r>
              <a:rPr lang="en-US" sz="4000" b="1" i="1" dirty="0"/>
              <a:t> </a:t>
            </a:r>
            <a:r>
              <a:rPr lang="en-US" sz="4000" b="1" i="1" dirty="0" err="1"/>
              <a:t>mô</a:t>
            </a:r>
            <a:r>
              <a:rPr lang="en-US" sz="4000" b="1" i="1" dirty="0"/>
              <a:t> </a:t>
            </a:r>
            <a:r>
              <a:rPr lang="en-US" sz="4000" b="1" i="1" dirty="0" err="1"/>
              <a:t>hình</a:t>
            </a:r>
            <a:r>
              <a:rPr lang="en-US" sz="4000" b="1" i="1" dirty="0"/>
              <a:t> </a:t>
            </a:r>
            <a:r>
              <a:rPr lang="en-US" sz="4000" b="1" i="1" dirty="0" err="1"/>
              <a:t>kĩ</a:t>
            </a:r>
            <a:r>
              <a:rPr lang="en-US" sz="4000" b="1" i="1" dirty="0"/>
              <a:t> </a:t>
            </a:r>
            <a:r>
              <a:rPr lang="en-US" sz="4000" b="1" i="1" dirty="0" err="1"/>
              <a:t>thuật</a:t>
            </a:r>
            <a:endParaRPr lang="en-US" sz="4000" b="1" i="1" dirty="0"/>
          </a:p>
        </p:txBody>
      </p:sp>
      <p:sp>
        <p:nvSpPr>
          <p:cNvPr id="35" name="Rectangle 34"/>
          <p:cNvSpPr/>
          <p:nvPr/>
        </p:nvSpPr>
        <p:spPr>
          <a:xfrm>
            <a:off x="10097882" y="6515100"/>
            <a:ext cx="5867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Đọc trước </a:t>
            </a:r>
            <a:r>
              <a:rPr lang="vi-VN" sz="4000" b="1" i="1" dirty="0"/>
              <a:t>Bài 9 – Lắp ghép mô hình cái đu</a:t>
            </a:r>
            <a:endParaRPr lang="en-US" sz="4000" b="1" i="1" dirty="0"/>
          </a:p>
        </p:txBody>
      </p:sp>
      <p:sp>
        <p:nvSpPr>
          <p:cNvPr id="36" name="TextBox 18"/>
          <p:cNvSpPr txBox="1"/>
          <p:nvPr/>
        </p:nvSpPr>
        <p:spPr>
          <a:xfrm>
            <a:off x="4009341" y="550148"/>
            <a:ext cx="10854219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34" y="1998474"/>
            <a:ext cx="3145026" cy="314502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60"/>
          <p:cNvSpPr/>
          <p:nvPr/>
        </p:nvSpPr>
        <p:spPr>
          <a:xfrm rot="-4424738">
            <a:off x="9741372" y="8393553"/>
            <a:ext cx="1228156" cy="1125742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214" name="Google Shape;1214;p60"/>
          <p:cNvSpPr/>
          <p:nvPr/>
        </p:nvSpPr>
        <p:spPr>
          <a:xfrm>
            <a:off x="4999373" y="8245000"/>
            <a:ext cx="1422874" cy="1422868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215" name="Google Shape;1215;p60"/>
          <p:cNvSpPr/>
          <p:nvPr/>
        </p:nvSpPr>
        <p:spPr>
          <a:xfrm>
            <a:off x="1426426" y="8107276"/>
            <a:ext cx="2961752" cy="2961572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1216" name="Google Shape;1216;p60"/>
          <p:cNvGrpSpPr/>
          <p:nvPr/>
        </p:nvGrpSpPr>
        <p:grpSpPr>
          <a:xfrm rot="-462721">
            <a:off x="1722723" y="796886"/>
            <a:ext cx="3757818" cy="733588"/>
            <a:chOff x="6822350" y="4172650"/>
            <a:chExt cx="1878824" cy="366778"/>
          </a:xfrm>
        </p:grpSpPr>
        <p:sp>
          <p:nvSpPr>
            <p:cNvPr id="1217" name="Google Shape;1217;p60"/>
            <p:cNvSpPr/>
            <p:nvPr/>
          </p:nvSpPr>
          <p:spPr>
            <a:xfrm>
              <a:off x="6822350" y="4172650"/>
              <a:ext cx="1878824" cy="366778"/>
            </a:xfrm>
            <a:custGeom>
              <a:avLst/>
              <a:gdLst/>
              <a:ahLst/>
              <a:cxnLst/>
              <a:rect l="l" t="t" r="r" b="b"/>
              <a:pathLst>
                <a:path w="46871" h="9150" extrusionOk="0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7008783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7324328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7639913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7954256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8269801" y="4236024"/>
              <a:ext cx="244959" cy="223394"/>
            </a:xfrm>
            <a:custGeom>
              <a:avLst/>
              <a:gdLst/>
              <a:ahLst/>
              <a:cxnLst/>
              <a:rect l="l" t="t" r="r" b="b"/>
              <a:pathLst>
                <a:path w="6111" h="5573" extrusionOk="0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3" name="Google Shape;1223;p60"/>
          <p:cNvGrpSpPr/>
          <p:nvPr/>
        </p:nvGrpSpPr>
        <p:grpSpPr>
          <a:xfrm rot="2109178">
            <a:off x="12179440" y="417471"/>
            <a:ext cx="1580504" cy="1492402"/>
            <a:chOff x="6843802" y="2410602"/>
            <a:chExt cx="606177" cy="572387"/>
          </a:xfrm>
        </p:grpSpPr>
        <p:sp>
          <p:nvSpPr>
            <p:cNvPr id="1224" name="Google Shape;1224;p60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60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BC3EC1-521F-77BF-6D6A-73B2BFB4B52A}"/>
              </a:ext>
            </a:extLst>
          </p:cNvPr>
          <p:cNvSpPr txBox="1"/>
          <p:nvPr/>
        </p:nvSpPr>
        <p:spPr>
          <a:xfrm>
            <a:off x="1724122" y="3154109"/>
            <a:ext cx="14585368" cy="377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53"/>
          <p:cNvGrpSpPr/>
          <p:nvPr/>
        </p:nvGrpSpPr>
        <p:grpSpPr>
          <a:xfrm rot="2109393">
            <a:off x="13810974" y="318930"/>
            <a:ext cx="1580574" cy="1492468"/>
            <a:chOff x="6843802" y="2410602"/>
            <a:chExt cx="606177" cy="572387"/>
          </a:xfrm>
        </p:grpSpPr>
        <p:sp>
          <p:nvSpPr>
            <p:cNvPr id="1020" name="Google Shape;1020;p53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53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22" name="Google Shape;1022;p53"/>
          <p:cNvSpPr/>
          <p:nvPr/>
        </p:nvSpPr>
        <p:spPr>
          <a:xfrm>
            <a:off x="-838250" y="3200901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023" name="Google Shape;1023;p53"/>
          <p:cNvSpPr/>
          <p:nvPr/>
        </p:nvSpPr>
        <p:spPr>
          <a:xfrm rot="-2646566">
            <a:off x="13766968" y="8086254"/>
            <a:ext cx="1146544" cy="1050956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024" name="Google Shape;1024;p53"/>
          <p:cNvSpPr/>
          <p:nvPr/>
        </p:nvSpPr>
        <p:spPr>
          <a:xfrm rot="-3890548">
            <a:off x="13380318" y="9271893"/>
            <a:ext cx="888884" cy="814762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E6F4B6-0E5E-220A-24AC-2DAA87F4A56D}"/>
              </a:ext>
            </a:extLst>
          </p:cNvPr>
          <p:cNvSpPr txBox="1"/>
          <p:nvPr/>
        </p:nvSpPr>
        <p:spPr>
          <a:xfrm>
            <a:off x="1485061" y="2324100"/>
            <a:ext cx="15466102" cy="528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ĐỀ 2. THỦ CÔNG KĨ THUẬT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8: GIỚI THIỆU BỘ LẮP GHÉP MÔ HÌNH KĨ THUẬT</a:t>
            </a: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5"/>
          <p:cNvSpPr/>
          <p:nvPr/>
        </p:nvSpPr>
        <p:spPr>
          <a:xfrm>
            <a:off x="4097543" y="5999100"/>
            <a:ext cx="1776600" cy="17766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747" name="Google Shape;747;p45"/>
          <p:cNvSpPr/>
          <p:nvPr/>
        </p:nvSpPr>
        <p:spPr>
          <a:xfrm>
            <a:off x="4097543" y="3088700"/>
            <a:ext cx="1776600" cy="17766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753" name="Google Shape;753;p45"/>
          <p:cNvSpPr txBox="1">
            <a:spLocks noGrp="1"/>
          </p:cNvSpPr>
          <p:nvPr>
            <p:ph type="title"/>
          </p:nvPr>
        </p:nvSpPr>
        <p:spPr>
          <a:xfrm>
            <a:off x="3992543" y="3613400"/>
            <a:ext cx="1986600" cy="72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SzPts val="990"/>
            </a:pPr>
            <a:r>
              <a:rPr lang="en" dirty="0">
                <a:latin typeface="+mj-lt"/>
              </a:rPr>
              <a:t>A</a:t>
            </a:r>
            <a:endParaRPr dirty="0">
              <a:latin typeface="+mj-lt"/>
            </a:endParaRPr>
          </a:p>
        </p:txBody>
      </p:sp>
      <p:sp>
        <p:nvSpPr>
          <p:cNvPr id="759" name="Google Shape;759;p45"/>
          <p:cNvSpPr txBox="1">
            <a:spLocks noGrp="1"/>
          </p:cNvSpPr>
          <p:nvPr>
            <p:ph type="title" idx="13"/>
          </p:nvPr>
        </p:nvSpPr>
        <p:spPr>
          <a:xfrm>
            <a:off x="4188743" y="6594900"/>
            <a:ext cx="1594200" cy="58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SzPts val="990"/>
            </a:pPr>
            <a:r>
              <a:rPr lang="en" dirty="0">
                <a:latin typeface="+mj-lt"/>
              </a:rPr>
              <a:t>B</a:t>
            </a:r>
            <a:endParaRPr dirty="0">
              <a:latin typeface="+mj-lt"/>
            </a:endParaRPr>
          </a:p>
        </p:txBody>
      </p:sp>
      <p:sp>
        <p:nvSpPr>
          <p:cNvPr id="761" name="Google Shape;761;p45"/>
          <p:cNvSpPr/>
          <p:nvPr/>
        </p:nvSpPr>
        <p:spPr>
          <a:xfrm>
            <a:off x="15589101" y="563313"/>
            <a:ext cx="1776626" cy="1776518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762" name="Google Shape;762;p45"/>
          <p:cNvSpPr/>
          <p:nvPr/>
        </p:nvSpPr>
        <p:spPr>
          <a:xfrm rot="-7222059">
            <a:off x="14861055" y="8640407"/>
            <a:ext cx="1146554" cy="1050970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763" name="Google Shape;763;p45"/>
          <p:cNvSpPr/>
          <p:nvPr/>
        </p:nvSpPr>
        <p:spPr>
          <a:xfrm rot="-6644592">
            <a:off x="13650629" y="8815072"/>
            <a:ext cx="888878" cy="814756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764" name="Google Shape;764;p45"/>
          <p:cNvGrpSpPr/>
          <p:nvPr/>
        </p:nvGrpSpPr>
        <p:grpSpPr>
          <a:xfrm>
            <a:off x="760383" y="7595997"/>
            <a:ext cx="1486466" cy="1403608"/>
            <a:chOff x="6843802" y="2410602"/>
            <a:chExt cx="606177" cy="572387"/>
          </a:xfrm>
        </p:grpSpPr>
        <p:sp>
          <p:nvSpPr>
            <p:cNvPr id="765" name="Google Shape;765;p45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766;p45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B6C4FB-3098-A3F4-D17E-9DCD8EEAD2B9}"/>
              </a:ext>
            </a:extLst>
          </p:cNvPr>
          <p:cNvSpPr txBox="1"/>
          <p:nvPr/>
        </p:nvSpPr>
        <p:spPr>
          <a:xfrm>
            <a:off x="4343399" y="563313"/>
            <a:ext cx="9601199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90332" y="3445283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/>
              <a:t>Các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,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endParaRPr lang="en-US" sz="4800" dirty="0"/>
          </a:p>
        </p:txBody>
      </p:sp>
      <p:sp>
        <p:nvSpPr>
          <p:cNvPr id="41" name="Rectangle 40"/>
          <p:cNvSpPr/>
          <p:nvPr/>
        </p:nvSpPr>
        <p:spPr>
          <a:xfrm>
            <a:off x="6290332" y="6355683"/>
            <a:ext cx="9144000" cy="1063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sử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cờ-lê</a:t>
            </a:r>
            <a:r>
              <a:rPr lang="en-US" sz="4800" dirty="0"/>
              <a:t>, </a:t>
            </a:r>
            <a:r>
              <a:rPr lang="en-US" sz="4800" dirty="0" err="1"/>
              <a:t>tua-vít</a:t>
            </a:r>
            <a:endParaRPr lang="en-US" sz="4800" dirty="0"/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7"/>
          <p:cNvSpPr/>
          <p:nvPr/>
        </p:nvSpPr>
        <p:spPr>
          <a:xfrm>
            <a:off x="7367400" y="1347750"/>
            <a:ext cx="3553200" cy="355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829" name="Google Shape;829;p47"/>
          <p:cNvSpPr txBox="1">
            <a:spLocks noGrp="1"/>
          </p:cNvSpPr>
          <p:nvPr>
            <p:ph type="title" idx="2"/>
          </p:nvPr>
        </p:nvSpPr>
        <p:spPr>
          <a:xfrm>
            <a:off x="6993600" y="2282550"/>
            <a:ext cx="4300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SzPts val="990"/>
            </a:pPr>
            <a:r>
              <a:rPr lang="en-US" dirty="0">
                <a:latin typeface="+mj-lt"/>
              </a:rPr>
              <a:t>A</a:t>
            </a:r>
            <a:endParaRPr dirty="0">
              <a:latin typeface="+mj-lt"/>
            </a:endParaRPr>
          </a:p>
        </p:txBody>
      </p:sp>
      <p:grpSp>
        <p:nvGrpSpPr>
          <p:cNvPr id="830" name="Google Shape;830;p47"/>
          <p:cNvGrpSpPr/>
          <p:nvPr/>
        </p:nvGrpSpPr>
        <p:grpSpPr>
          <a:xfrm>
            <a:off x="11977626" y="7871180"/>
            <a:ext cx="5691650" cy="2395200"/>
            <a:chOff x="5985500" y="3859950"/>
            <a:chExt cx="2845825" cy="1197600"/>
          </a:xfrm>
        </p:grpSpPr>
        <p:sp>
          <p:nvSpPr>
            <p:cNvPr id="831" name="Google Shape;831;p47"/>
            <p:cNvSpPr/>
            <p:nvPr/>
          </p:nvSpPr>
          <p:spPr>
            <a:xfrm>
              <a:off x="5985500" y="3864500"/>
              <a:ext cx="2839725" cy="1193050"/>
            </a:xfrm>
            <a:custGeom>
              <a:avLst/>
              <a:gdLst/>
              <a:ahLst/>
              <a:cxnLst/>
              <a:rect l="l" t="t" r="r" b="b"/>
              <a:pathLst>
                <a:path w="113589" h="47722" extrusionOk="0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8611675" y="3859950"/>
              <a:ext cx="219650" cy="221150"/>
            </a:xfrm>
            <a:custGeom>
              <a:avLst/>
              <a:gdLst/>
              <a:ahLst/>
              <a:cxnLst/>
              <a:rect l="l" t="t" r="r" b="b"/>
              <a:pathLst>
                <a:path w="8786" h="8846" extrusionOk="0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6138225" y="47862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6553900" y="4786250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6857850" y="4469375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498450" y="4469375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7674725" y="430600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8250725" y="4306000"/>
              <a:ext cx="128450" cy="127675"/>
            </a:xfrm>
            <a:custGeom>
              <a:avLst/>
              <a:gdLst/>
              <a:ahLst/>
              <a:cxnLst/>
              <a:rect l="l" t="t" r="r" b="b"/>
              <a:pathLst>
                <a:path w="5138" h="5107" extrusionOk="0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39" name="Google Shape;839;p47"/>
          <p:cNvGrpSpPr/>
          <p:nvPr/>
        </p:nvGrpSpPr>
        <p:grpSpPr>
          <a:xfrm>
            <a:off x="470925" y="3104673"/>
            <a:ext cx="2896750" cy="2639150"/>
            <a:chOff x="449250" y="2123925"/>
            <a:chExt cx="1448375" cy="1319575"/>
          </a:xfrm>
        </p:grpSpPr>
        <p:sp>
          <p:nvSpPr>
            <p:cNvPr id="840" name="Google Shape;840;p47"/>
            <p:cNvSpPr/>
            <p:nvPr/>
          </p:nvSpPr>
          <p:spPr>
            <a:xfrm>
              <a:off x="449250" y="2123925"/>
              <a:ext cx="1448375" cy="1319575"/>
            </a:xfrm>
            <a:custGeom>
              <a:avLst/>
              <a:gdLst/>
              <a:ahLst/>
              <a:cxnLst/>
              <a:rect l="l" t="t" r="r" b="b"/>
              <a:pathLst>
                <a:path w="57935" h="52783" extrusionOk="0">
                  <a:moveTo>
                    <a:pt x="28967" y="4955"/>
                  </a:moveTo>
                  <a:cubicBezTo>
                    <a:pt x="34454" y="4955"/>
                    <a:pt x="39940" y="7045"/>
                    <a:pt x="44135" y="11224"/>
                  </a:cubicBezTo>
                  <a:cubicBezTo>
                    <a:pt x="52493" y="19613"/>
                    <a:pt x="52493" y="33170"/>
                    <a:pt x="44135" y="41559"/>
                  </a:cubicBezTo>
                  <a:cubicBezTo>
                    <a:pt x="39940" y="45738"/>
                    <a:pt x="34454" y="47828"/>
                    <a:pt x="28967" y="47828"/>
                  </a:cubicBezTo>
                  <a:cubicBezTo>
                    <a:pt x="23481" y="47828"/>
                    <a:pt x="17994" y="45738"/>
                    <a:pt x="13800" y="41559"/>
                  </a:cubicBezTo>
                  <a:cubicBezTo>
                    <a:pt x="5441" y="33170"/>
                    <a:pt x="5441" y="19613"/>
                    <a:pt x="13800" y="11224"/>
                  </a:cubicBezTo>
                  <a:cubicBezTo>
                    <a:pt x="17994" y="7045"/>
                    <a:pt x="23481" y="4955"/>
                    <a:pt x="28967" y="4955"/>
                  </a:cubicBezTo>
                  <a:close/>
                  <a:moveTo>
                    <a:pt x="28967" y="1"/>
                  </a:moveTo>
                  <a:cubicBezTo>
                    <a:pt x="22212" y="1"/>
                    <a:pt x="15456" y="2577"/>
                    <a:pt x="10304" y="7729"/>
                  </a:cubicBezTo>
                  <a:cubicBezTo>
                    <a:pt x="0" y="18033"/>
                    <a:pt x="0" y="34750"/>
                    <a:pt x="10304" y="45055"/>
                  </a:cubicBezTo>
                  <a:cubicBezTo>
                    <a:pt x="15456" y="50207"/>
                    <a:pt x="22212" y="52783"/>
                    <a:pt x="28967" y="52783"/>
                  </a:cubicBezTo>
                  <a:cubicBezTo>
                    <a:pt x="35723" y="52783"/>
                    <a:pt x="42478" y="50207"/>
                    <a:pt x="47630" y="45055"/>
                  </a:cubicBezTo>
                  <a:cubicBezTo>
                    <a:pt x="57934" y="34750"/>
                    <a:pt x="57934" y="18033"/>
                    <a:pt x="47630" y="7729"/>
                  </a:cubicBezTo>
                  <a:cubicBezTo>
                    <a:pt x="42478" y="2577"/>
                    <a:pt x="35723" y="1"/>
                    <a:pt x="28967" y="1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636925" y="2247225"/>
              <a:ext cx="1072250" cy="1072225"/>
            </a:xfrm>
            <a:custGeom>
              <a:avLst/>
              <a:gdLst/>
              <a:ahLst/>
              <a:cxnLst/>
              <a:rect l="l" t="t" r="r" b="b"/>
              <a:pathLst>
                <a:path w="42890" h="42889" extrusionOk="0">
                  <a:moveTo>
                    <a:pt x="21460" y="0"/>
                  </a:moveTo>
                  <a:cubicBezTo>
                    <a:pt x="9606" y="0"/>
                    <a:pt x="1" y="9605"/>
                    <a:pt x="1" y="21460"/>
                  </a:cubicBezTo>
                  <a:cubicBezTo>
                    <a:pt x="1" y="33314"/>
                    <a:pt x="9606" y="42889"/>
                    <a:pt x="21460" y="42889"/>
                  </a:cubicBezTo>
                  <a:cubicBezTo>
                    <a:pt x="33314" y="42889"/>
                    <a:pt x="42889" y="33314"/>
                    <a:pt x="42889" y="21460"/>
                  </a:cubicBezTo>
                  <a:cubicBezTo>
                    <a:pt x="42889" y="9605"/>
                    <a:pt x="33314" y="0"/>
                    <a:pt x="21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760800" y="2371075"/>
              <a:ext cx="824500" cy="824525"/>
            </a:xfrm>
            <a:custGeom>
              <a:avLst/>
              <a:gdLst/>
              <a:ahLst/>
              <a:cxnLst/>
              <a:rect l="l" t="t" r="r" b="b"/>
              <a:pathLst>
                <a:path w="32980" h="32981" extrusionOk="0">
                  <a:moveTo>
                    <a:pt x="16505" y="1"/>
                  </a:moveTo>
                  <a:cubicBezTo>
                    <a:pt x="7386" y="1"/>
                    <a:pt x="0" y="7387"/>
                    <a:pt x="0" y="16506"/>
                  </a:cubicBezTo>
                  <a:cubicBezTo>
                    <a:pt x="0" y="25624"/>
                    <a:pt x="7386" y="32980"/>
                    <a:pt x="16505" y="32980"/>
                  </a:cubicBezTo>
                  <a:cubicBezTo>
                    <a:pt x="25593" y="32980"/>
                    <a:pt x="32980" y="25624"/>
                    <a:pt x="32980" y="16506"/>
                  </a:cubicBezTo>
                  <a:cubicBezTo>
                    <a:pt x="32980" y="7387"/>
                    <a:pt x="25593" y="1"/>
                    <a:pt x="16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720525" y="2371650"/>
              <a:ext cx="905050" cy="824700"/>
            </a:xfrm>
            <a:custGeom>
              <a:avLst/>
              <a:gdLst/>
              <a:ahLst/>
              <a:cxnLst/>
              <a:rect l="l" t="t" r="r" b="b"/>
              <a:pathLst>
                <a:path w="36202" h="32988" extrusionOk="0">
                  <a:moveTo>
                    <a:pt x="18116" y="4910"/>
                  </a:moveTo>
                  <a:cubicBezTo>
                    <a:pt x="21072" y="4910"/>
                    <a:pt x="24028" y="6042"/>
                    <a:pt x="26293" y="8306"/>
                  </a:cubicBezTo>
                  <a:cubicBezTo>
                    <a:pt x="30822" y="12835"/>
                    <a:pt x="30822" y="20161"/>
                    <a:pt x="26293" y="24659"/>
                  </a:cubicBezTo>
                  <a:cubicBezTo>
                    <a:pt x="24028" y="26924"/>
                    <a:pt x="21072" y="28056"/>
                    <a:pt x="18116" y="28056"/>
                  </a:cubicBezTo>
                  <a:cubicBezTo>
                    <a:pt x="15160" y="28056"/>
                    <a:pt x="12204" y="26924"/>
                    <a:pt x="9940" y="24659"/>
                  </a:cubicBezTo>
                  <a:cubicBezTo>
                    <a:pt x="5411" y="20161"/>
                    <a:pt x="5411" y="12835"/>
                    <a:pt x="9940" y="8306"/>
                  </a:cubicBezTo>
                  <a:cubicBezTo>
                    <a:pt x="12204" y="6042"/>
                    <a:pt x="15160" y="4910"/>
                    <a:pt x="18116" y="4910"/>
                  </a:cubicBezTo>
                  <a:close/>
                  <a:moveTo>
                    <a:pt x="18116" y="1"/>
                  </a:moveTo>
                  <a:cubicBezTo>
                    <a:pt x="13891" y="1"/>
                    <a:pt x="9666" y="1604"/>
                    <a:pt x="6444" y="4811"/>
                  </a:cubicBezTo>
                  <a:cubicBezTo>
                    <a:pt x="0" y="11255"/>
                    <a:pt x="0" y="21711"/>
                    <a:pt x="6444" y="28155"/>
                  </a:cubicBezTo>
                  <a:cubicBezTo>
                    <a:pt x="9666" y="31377"/>
                    <a:pt x="13891" y="32987"/>
                    <a:pt x="18116" y="32987"/>
                  </a:cubicBezTo>
                  <a:cubicBezTo>
                    <a:pt x="22341" y="32987"/>
                    <a:pt x="26566" y="31377"/>
                    <a:pt x="29788" y="28155"/>
                  </a:cubicBezTo>
                  <a:cubicBezTo>
                    <a:pt x="36202" y="21711"/>
                    <a:pt x="36202" y="11255"/>
                    <a:pt x="29788" y="4811"/>
                  </a:cubicBezTo>
                  <a:cubicBezTo>
                    <a:pt x="26566" y="1604"/>
                    <a:pt x="22341" y="1"/>
                    <a:pt x="18116" y="1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855775" y="2494375"/>
              <a:ext cx="635300" cy="578675"/>
            </a:xfrm>
            <a:custGeom>
              <a:avLst/>
              <a:gdLst/>
              <a:ahLst/>
              <a:cxnLst/>
              <a:rect l="l" t="t" r="r" b="b"/>
              <a:pathLst>
                <a:path w="25412" h="23147" extrusionOk="0">
                  <a:moveTo>
                    <a:pt x="12706" y="4955"/>
                  </a:moveTo>
                  <a:cubicBezTo>
                    <a:pt x="14401" y="4955"/>
                    <a:pt x="16095" y="5601"/>
                    <a:pt x="17387" y="6893"/>
                  </a:cubicBezTo>
                  <a:cubicBezTo>
                    <a:pt x="19971" y="9476"/>
                    <a:pt x="19971" y="13671"/>
                    <a:pt x="17387" y="16255"/>
                  </a:cubicBezTo>
                  <a:cubicBezTo>
                    <a:pt x="16095" y="17546"/>
                    <a:pt x="14401" y="18192"/>
                    <a:pt x="12706" y="18192"/>
                  </a:cubicBezTo>
                  <a:cubicBezTo>
                    <a:pt x="11012" y="18192"/>
                    <a:pt x="9317" y="17546"/>
                    <a:pt x="8025" y="16255"/>
                  </a:cubicBezTo>
                  <a:cubicBezTo>
                    <a:pt x="5442" y="13671"/>
                    <a:pt x="5442" y="9476"/>
                    <a:pt x="8025" y="6893"/>
                  </a:cubicBezTo>
                  <a:cubicBezTo>
                    <a:pt x="9317" y="5601"/>
                    <a:pt x="11012" y="4955"/>
                    <a:pt x="12706" y="4955"/>
                  </a:cubicBezTo>
                  <a:close/>
                  <a:moveTo>
                    <a:pt x="12706" y="1"/>
                  </a:moveTo>
                  <a:cubicBezTo>
                    <a:pt x="9750" y="1"/>
                    <a:pt x="6794" y="1133"/>
                    <a:pt x="4530" y="3397"/>
                  </a:cubicBezTo>
                  <a:cubicBezTo>
                    <a:pt x="1" y="7926"/>
                    <a:pt x="1" y="15252"/>
                    <a:pt x="4530" y="19750"/>
                  </a:cubicBezTo>
                  <a:cubicBezTo>
                    <a:pt x="6794" y="22015"/>
                    <a:pt x="9750" y="23147"/>
                    <a:pt x="12706" y="23147"/>
                  </a:cubicBezTo>
                  <a:cubicBezTo>
                    <a:pt x="15662" y="23147"/>
                    <a:pt x="18618" y="22015"/>
                    <a:pt x="20883" y="19750"/>
                  </a:cubicBezTo>
                  <a:cubicBezTo>
                    <a:pt x="25412" y="15252"/>
                    <a:pt x="25412" y="7926"/>
                    <a:pt x="20883" y="3397"/>
                  </a:cubicBezTo>
                  <a:cubicBezTo>
                    <a:pt x="18618" y="1133"/>
                    <a:pt x="15662" y="1"/>
                    <a:pt x="12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1007750" y="2618050"/>
              <a:ext cx="331350" cy="331325"/>
            </a:xfrm>
            <a:custGeom>
              <a:avLst/>
              <a:gdLst/>
              <a:ahLst/>
              <a:cxnLst/>
              <a:rect l="l" t="t" r="r" b="b"/>
              <a:pathLst>
                <a:path w="13254" h="13253" extrusionOk="0">
                  <a:moveTo>
                    <a:pt x="6627" y="0"/>
                  </a:moveTo>
                  <a:cubicBezTo>
                    <a:pt x="2980" y="0"/>
                    <a:pt x="1" y="2979"/>
                    <a:pt x="1" y="6627"/>
                  </a:cubicBezTo>
                  <a:cubicBezTo>
                    <a:pt x="1" y="10274"/>
                    <a:pt x="2980" y="13253"/>
                    <a:pt x="6627" y="13253"/>
                  </a:cubicBezTo>
                  <a:cubicBezTo>
                    <a:pt x="10275" y="13253"/>
                    <a:pt x="13253" y="10274"/>
                    <a:pt x="13253" y="6627"/>
                  </a:cubicBezTo>
                  <a:cubicBezTo>
                    <a:pt x="13253" y="2979"/>
                    <a:pt x="10275" y="0"/>
                    <a:pt x="6627" y="0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46" name="Google Shape;846;p47"/>
          <p:cNvSpPr/>
          <p:nvPr/>
        </p:nvSpPr>
        <p:spPr>
          <a:xfrm>
            <a:off x="3662806" y="329643"/>
            <a:ext cx="1506436" cy="1506426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grpSp>
        <p:nvGrpSpPr>
          <p:cNvPr id="847" name="Google Shape;847;p47"/>
          <p:cNvGrpSpPr/>
          <p:nvPr/>
        </p:nvGrpSpPr>
        <p:grpSpPr>
          <a:xfrm>
            <a:off x="1758331" y="7574118"/>
            <a:ext cx="1506470" cy="1422496"/>
            <a:chOff x="6843802" y="2410602"/>
            <a:chExt cx="606177" cy="572387"/>
          </a:xfrm>
        </p:grpSpPr>
        <p:sp>
          <p:nvSpPr>
            <p:cNvPr id="848" name="Google Shape;848;p47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849;p47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0" name="Google Shape;850;p47"/>
          <p:cNvGrpSpPr/>
          <p:nvPr/>
        </p:nvGrpSpPr>
        <p:grpSpPr>
          <a:xfrm>
            <a:off x="13902309" y="871900"/>
            <a:ext cx="2180990" cy="1977592"/>
            <a:chOff x="5889976" y="452096"/>
            <a:chExt cx="952564" cy="863728"/>
          </a:xfrm>
        </p:grpSpPr>
        <p:sp>
          <p:nvSpPr>
            <p:cNvPr id="851" name="Google Shape;851;p47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854;p47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7CF40F6-4610-142D-B869-92C03F5D6AD5}"/>
              </a:ext>
            </a:extLst>
          </p:cNvPr>
          <p:cNvSpPr txBox="1"/>
          <p:nvPr/>
        </p:nvSpPr>
        <p:spPr>
          <a:xfrm>
            <a:off x="3943803" y="5495723"/>
            <a:ext cx="1104900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CHI TIẾT, DỤNG CỤ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53" y="351605"/>
            <a:ext cx="3284505" cy="522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99" y="5601736"/>
            <a:ext cx="10058400" cy="2891079"/>
          </a:xfrm>
          <a:prstGeom prst="rect">
            <a:avLst/>
          </a:prstGeom>
        </p:spPr>
      </p:pic>
      <p:sp>
        <p:nvSpPr>
          <p:cNvPr id="727" name="Google Shape;727;p44"/>
          <p:cNvSpPr/>
          <p:nvPr/>
        </p:nvSpPr>
        <p:spPr>
          <a:xfrm>
            <a:off x="16780652" y="9298185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64305"/>
            <a:ext cx="7175297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01" y="307335"/>
            <a:ext cx="2895851" cy="528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352" y="351605"/>
            <a:ext cx="4823878" cy="5105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73" y="5436042"/>
            <a:ext cx="3774500" cy="469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26" y="8492815"/>
            <a:ext cx="10058400" cy="163359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7210701" y="9105900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576150" y="847185"/>
            <a:ext cx="13659951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dirty="0"/>
              <a:t>Mỗi chi tiết có hình dạng và đặc điểm gì? Trong các nhóm chi tiết, mỗi nhóm có bao nhiêu dạng chi tiết?</a:t>
            </a:r>
            <a:endParaRPr lang="en-US" sz="4500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7399" y="526677"/>
            <a:ext cx="2590724" cy="249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7" y="3407529"/>
            <a:ext cx="8737603" cy="566027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982200" y="4305300"/>
            <a:ext cx="7253900" cy="3352800"/>
          </a:xfrm>
          <a:prstGeom prst="wedgeRoundRectCallout">
            <a:avLst>
              <a:gd name="adj1" fmla="val -39418"/>
              <a:gd name="adj2" fmla="val 7039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896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6764000" y="9171300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4849821" cy="7719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46101"/>
            <a:ext cx="4219700" cy="77065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7215" y="8265304"/>
            <a:ext cx="57665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Nhóm</a:t>
            </a:r>
            <a:r>
              <a:rPr lang="en-US" sz="4000" b="1" i="1" dirty="0"/>
              <a:t> chi </a:t>
            </a:r>
            <a:r>
              <a:rPr lang="en-US" sz="4000" b="1" i="1" dirty="0" err="1"/>
              <a:t>tiết</a:t>
            </a:r>
            <a:r>
              <a:rPr lang="en-US" sz="4000" b="1" i="1" dirty="0"/>
              <a:t> </a:t>
            </a:r>
            <a:r>
              <a:rPr lang="en-US" sz="4000" b="1" i="1" dirty="0" err="1"/>
              <a:t>thanh</a:t>
            </a:r>
            <a:r>
              <a:rPr lang="en-US" sz="4000" b="1" i="1" dirty="0"/>
              <a:t> </a:t>
            </a:r>
            <a:r>
              <a:rPr lang="en-US" sz="4000" b="1" i="1" dirty="0" err="1"/>
              <a:t>thẳng</a:t>
            </a:r>
            <a:r>
              <a:rPr lang="en-US" sz="4000" b="1" i="1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7 </a:t>
            </a:r>
            <a:r>
              <a:rPr lang="en-US" sz="4000" dirty="0" err="1"/>
              <a:t>dạng</a:t>
            </a:r>
            <a:r>
              <a:rPr lang="en-US" sz="4000" dirty="0"/>
              <a:t> chi </a:t>
            </a:r>
            <a:r>
              <a:rPr lang="en-US" sz="4000" dirty="0" err="1"/>
              <a:t>tiết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502106" y="8239904"/>
            <a:ext cx="6399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Nhóm</a:t>
            </a:r>
            <a:r>
              <a:rPr lang="en-US" sz="4000" b="1" i="1" dirty="0"/>
              <a:t> chi </a:t>
            </a:r>
            <a:r>
              <a:rPr lang="en-US" sz="4000" b="1" i="1" dirty="0" err="1"/>
              <a:t>tiết</a:t>
            </a:r>
            <a:r>
              <a:rPr lang="en-US" sz="4000" b="1" i="1" dirty="0"/>
              <a:t> </a:t>
            </a:r>
            <a:r>
              <a:rPr lang="en-US" sz="4000" b="1" i="1" dirty="0" err="1"/>
              <a:t>thanh</a:t>
            </a:r>
            <a:r>
              <a:rPr lang="en-US" sz="4000" b="1" i="1" dirty="0"/>
              <a:t> U </a:t>
            </a:r>
            <a:r>
              <a:rPr lang="en-US" sz="4000" b="1" i="1" dirty="0" err="1"/>
              <a:t>và</a:t>
            </a:r>
            <a:r>
              <a:rPr lang="en-US" sz="4000" b="1" i="1" dirty="0"/>
              <a:t> </a:t>
            </a:r>
            <a:r>
              <a:rPr lang="en-US" sz="4000" b="1" i="1" dirty="0" err="1"/>
              <a:t>chữ</a:t>
            </a:r>
            <a:r>
              <a:rPr lang="en-US" sz="4000" b="1" i="1" dirty="0"/>
              <a:t> L </a:t>
            </a:r>
            <a:r>
              <a:rPr lang="en-US" sz="4000" dirty="0" err="1"/>
              <a:t>có</a:t>
            </a:r>
            <a:r>
              <a:rPr lang="en-US" sz="4000" dirty="0"/>
              <a:t> 4 </a:t>
            </a:r>
            <a:r>
              <a:rPr lang="en-US" sz="4000" dirty="0" err="1"/>
              <a:t>dạng</a:t>
            </a:r>
            <a:r>
              <a:rPr lang="en-US" sz="4000" dirty="0"/>
              <a:t> chi </a:t>
            </a:r>
            <a:r>
              <a:rPr lang="en-US" sz="4000" dirty="0" err="1"/>
              <a:t>tiết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48296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/>
          <p:nvPr/>
        </p:nvSpPr>
        <p:spPr>
          <a:xfrm>
            <a:off x="17027426" y="9137597"/>
            <a:ext cx="1977752" cy="1977630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1500"/>
            <a:ext cx="6695253" cy="7086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71498"/>
            <a:ext cx="5617965" cy="7086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9346" y="8083834"/>
            <a:ext cx="5813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Nhóm</a:t>
            </a:r>
            <a:r>
              <a:rPr lang="en-US" sz="4000" b="1" i="1" dirty="0"/>
              <a:t> chi </a:t>
            </a:r>
            <a:r>
              <a:rPr lang="en-US" sz="4000" b="1" i="1" dirty="0" err="1"/>
              <a:t>tiết</a:t>
            </a:r>
            <a:r>
              <a:rPr lang="en-US" sz="4000" b="1" i="1" dirty="0"/>
              <a:t> </a:t>
            </a:r>
            <a:r>
              <a:rPr lang="en-US" sz="4000" b="1" i="1" dirty="0" err="1"/>
              <a:t>trục</a:t>
            </a:r>
            <a:r>
              <a:rPr lang="en-US" sz="4000" b="1" i="1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4 </a:t>
            </a:r>
            <a:r>
              <a:rPr lang="en-US" sz="4000" dirty="0" err="1"/>
              <a:t>dạng</a:t>
            </a:r>
            <a:r>
              <a:rPr lang="en-US" sz="4000" dirty="0"/>
              <a:t> chi </a:t>
            </a:r>
            <a:r>
              <a:rPr lang="en-US" sz="4000" dirty="0" err="1"/>
              <a:t>tiết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717239" y="8083834"/>
            <a:ext cx="6452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/>
              <a:t>Nhóm</a:t>
            </a:r>
            <a:r>
              <a:rPr lang="en-US" sz="4000" b="1" i="1" dirty="0"/>
              <a:t> chi </a:t>
            </a:r>
            <a:r>
              <a:rPr lang="en-US" sz="4000" b="1" i="1" dirty="0" err="1"/>
              <a:t>tiết</a:t>
            </a:r>
            <a:r>
              <a:rPr lang="en-US" sz="4000" b="1" i="1" dirty="0"/>
              <a:t> </a:t>
            </a:r>
            <a:r>
              <a:rPr lang="en-US" sz="4000" b="1" i="1" dirty="0" err="1"/>
              <a:t>vòng</a:t>
            </a:r>
            <a:r>
              <a:rPr lang="en-US" sz="4000" b="1" i="1" dirty="0"/>
              <a:t> </a:t>
            </a:r>
            <a:r>
              <a:rPr lang="en-US" sz="4000" b="1" i="1" dirty="0" err="1"/>
              <a:t>hãm</a:t>
            </a:r>
            <a:r>
              <a:rPr lang="en-US" sz="4000" b="1" i="1" dirty="0"/>
              <a:t>, </a:t>
            </a:r>
            <a:r>
              <a:rPr lang="en-US" sz="4000" b="1" i="1" dirty="0" err="1"/>
              <a:t>ốc</a:t>
            </a:r>
            <a:r>
              <a:rPr lang="en-US" sz="4000" b="1" i="1" dirty="0"/>
              <a:t> </a:t>
            </a:r>
            <a:r>
              <a:rPr lang="en-US" sz="4000" b="1" i="1" dirty="0" err="1"/>
              <a:t>và</a:t>
            </a:r>
            <a:r>
              <a:rPr lang="en-US" sz="4000" b="1" i="1" dirty="0"/>
              <a:t> </a:t>
            </a:r>
            <a:r>
              <a:rPr lang="en-US" sz="4000" b="1" i="1" dirty="0" err="1"/>
              <a:t>vít</a:t>
            </a:r>
            <a:r>
              <a:rPr lang="en-US" sz="4000" b="1" i="1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5 </a:t>
            </a:r>
            <a:r>
              <a:rPr lang="en-US" sz="4000" dirty="0" err="1"/>
              <a:t>dạng</a:t>
            </a:r>
            <a:r>
              <a:rPr lang="en-US" sz="4000" dirty="0"/>
              <a:t> chi </a:t>
            </a:r>
            <a:r>
              <a:rPr lang="en-US" sz="4000" dirty="0" err="1"/>
              <a:t>tiết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8367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Career Technical Subject for Middle School - 6th Grade: Marketing by Slidesgo">
  <a:themeElements>
    <a:clrScheme name="Simple Light">
      <a:dk1>
        <a:srgbClr val="F1D9CD"/>
      </a:dk1>
      <a:lt1>
        <a:srgbClr val="E86C5E"/>
      </a:lt1>
      <a:dk2>
        <a:srgbClr val="FFFFFF"/>
      </a:dk2>
      <a:lt2>
        <a:srgbClr val="80C5A6"/>
      </a:lt2>
      <a:accent1>
        <a:srgbClr val="F8BC7D"/>
      </a:accent1>
      <a:accent2>
        <a:srgbClr val="512944"/>
      </a:accent2>
      <a:accent3>
        <a:srgbClr val="67B1D0"/>
      </a:accent3>
      <a:accent4>
        <a:srgbClr val="499AB7"/>
      </a:accent4>
      <a:accent5>
        <a:srgbClr val="EF9D7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673</Words>
  <Application>Microsoft Office PowerPoint</Application>
  <PresentationFormat>Custom</PresentationFormat>
  <Paragraphs>86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Alef</vt:lpstr>
      <vt:lpstr>Times New Roman</vt:lpstr>
      <vt:lpstr>Comfortaa</vt:lpstr>
      <vt:lpstr>Wingdings</vt:lpstr>
      <vt:lpstr>Quicksand</vt:lpstr>
      <vt:lpstr>Career Technical Subject for Middle School - 6th Grade: Marketing by Slidesgo</vt:lpstr>
      <vt:lpstr>1_Office Theme</vt:lpstr>
      <vt:lpstr>PowerPoint Presentation</vt:lpstr>
      <vt:lpstr>PowerPoint Presentation</vt:lpstr>
      <vt:lpstr>PowerPoint Presentation</vt:lpstr>
      <vt:lpstr>A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TECHNICAL SUBJECT FOR MIDDLE SCHOOL</dc:title>
  <dc:creator>TIEN</dc:creator>
  <cp:lastModifiedBy>Admin</cp:lastModifiedBy>
  <cp:revision>38</cp:revision>
  <dcterms:modified xsi:type="dcterms:W3CDTF">2026-01-26T02:41:14Z</dcterms:modified>
</cp:coreProperties>
</file>