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Lst>
  <p:notesMasterIdLst>
    <p:notesMasterId r:id="rId37"/>
  </p:notesMasterIdLst>
  <p:sldIdLst>
    <p:sldId id="256" r:id="rId3"/>
    <p:sldId id="303" r:id="rId4"/>
    <p:sldId id="660" r:id="rId5"/>
    <p:sldId id="308" r:id="rId6"/>
    <p:sldId id="310" r:id="rId7"/>
    <p:sldId id="283" r:id="rId8"/>
    <p:sldId id="304" r:id="rId9"/>
    <p:sldId id="284" r:id="rId10"/>
    <p:sldId id="333" r:id="rId11"/>
    <p:sldId id="307" r:id="rId12"/>
    <p:sldId id="334" r:id="rId13"/>
    <p:sldId id="311" r:id="rId14"/>
    <p:sldId id="312" r:id="rId15"/>
    <p:sldId id="305" r:id="rId16"/>
    <p:sldId id="313" r:id="rId17"/>
    <p:sldId id="337" r:id="rId18"/>
    <p:sldId id="314" r:id="rId19"/>
    <p:sldId id="335" r:id="rId20"/>
    <p:sldId id="336" r:id="rId21"/>
    <p:sldId id="315" r:id="rId22"/>
    <p:sldId id="273" r:id="rId23"/>
    <p:sldId id="316" r:id="rId24"/>
    <p:sldId id="317" r:id="rId25"/>
    <p:sldId id="318" r:id="rId26"/>
    <p:sldId id="338" r:id="rId27"/>
    <p:sldId id="340" r:id="rId28"/>
    <p:sldId id="320" r:id="rId29"/>
    <p:sldId id="306" r:id="rId30"/>
    <p:sldId id="339" r:id="rId31"/>
    <p:sldId id="322" r:id="rId32"/>
    <p:sldId id="323" r:id="rId33"/>
    <p:sldId id="341" r:id="rId34"/>
    <p:sldId id="342" r:id="rId35"/>
    <p:sldId id="261"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E66126"/>
    <a:srgbClr val="BDEEFF"/>
    <a:srgbClr val="FFA544"/>
    <a:srgbClr val="996633"/>
    <a:srgbClr val="65C4E9"/>
    <a:srgbClr val="ED8C60"/>
    <a:srgbClr val="CBEA79"/>
    <a:srgbClr val="FFF1C6"/>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5217" autoAdjust="0"/>
  </p:normalViewPr>
  <p:slideViewPr>
    <p:cSldViewPr snapToGrid="0">
      <p:cViewPr>
        <p:scale>
          <a:sx n="52" d="100"/>
          <a:sy n="52" d="100"/>
        </p:scale>
        <p:origin x="-648"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49339-9DA0-4837-B8EC-1D723993DDF6}" type="datetimeFigureOut">
              <a:rPr lang="zh-CN" altLang="en-US" smtClean="0"/>
              <a:t>2026/1/4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5965A-69FD-4328-983F-3096CF674BF4}" type="slidenum">
              <a:rPr lang="zh-CN" altLang="en-US" smtClean="0"/>
              <a:t>‹#›</a:t>
            </a:fld>
            <a:endParaRPr lang="zh-CN" altLang="en-US"/>
          </a:p>
        </p:txBody>
      </p:sp>
    </p:spTree>
    <p:extLst>
      <p:ext uri="{BB962C8B-B14F-4D97-AF65-F5344CB8AC3E}">
        <p14:creationId xmlns:p14="http://schemas.microsoft.com/office/powerpoint/2010/main" val="2591066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5965A-69FD-4328-983F-3096CF674B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0878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B5965A-69FD-4328-983F-3096CF674BF4}" type="slidenum">
              <a:rPr lang="zh-CN" altLang="en-US" smtClean="0"/>
              <a:t>4</a:t>
            </a:fld>
            <a:endParaRPr lang="zh-CN" altLang="en-US"/>
          </a:p>
        </p:txBody>
      </p:sp>
    </p:spTree>
    <p:extLst>
      <p:ext uri="{BB962C8B-B14F-4D97-AF65-F5344CB8AC3E}">
        <p14:creationId xmlns:p14="http://schemas.microsoft.com/office/powerpoint/2010/main" val="2683127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5965A-69FD-4328-983F-3096CF674BF4}" type="slidenum">
              <a:rPr lang="zh-CN" altLang="en-US" smtClean="0"/>
              <a:t>5</a:t>
            </a:fld>
            <a:endParaRPr lang="zh-CN" altLang="en-US"/>
          </a:p>
        </p:txBody>
      </p:sp>
    </p:spTree>
    <p:extLst>
      <p:ext uri="{BB962C8B-B14F-4D97-AF65-F5344CB8AC3E}">
        <p14:creationId xmlns:p14="http://schemas.microsoft.com/office/powerpoint/2010/main" val="3912432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lần</a:t>
            </a:r>
            <a:r>
              <a:rPr lang="en-US" dirty="0"/>
              <a:t> l</a:t>
            </a:r>
            <a:r>
              <a:rPr lang="vi-VN" dirty="0"/>
              <a:t>ư</a:t>
            </a:r>
            <a:r>
              <a:rPr lang="en-US" dirty="0" err="1"/>
              <a:t>ợt</a:t>
            </a:r>
            <a:r>
              <a:rPr lang="en-US" dirty="0"/>
              <a:t> </a:t>
            </a:r>
            <a:r>
              <a:rPr lang="en-US" dirty="0" err="1"/>
              <a:t>bạn</a:t>
            </a:r>
            <a:r>
              <a:rPr lang="en-US" dirty="0"/>
              <a:t> </a:t>
            </a:r>
            <a:r>
              <a:rPr lang="en-US" dirty="0" err="1"/>
              <a:t>số</a:t>
            </a:r>
            <a:r>
              <a:rPr lang="en-US" dirty="0"/>
              <a:t> 1,2,3,4 </a:t>
            </a:r>
            <a:r>
              <a:rPr lang="en-US" dirty="0" err="1"/>
              <a:t>để</a:t>
            </a:r>
            <a:r>
              <a:rPr lang="en-US" dirty="0"/>
              <a:t> </a:t>
            </a:r>
            <a:r>
              <a:rPr lang="en-US" dirty="0" err="1"/>
              <a:t>tới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Hết</a:t>
            </a:r>
            <a:r>
              <a:rPr lang="en-US" dirty="0"/>
              <a:t> 4 </a:t>
            </a:r>
            <a:r>
              <a:rPr lang="en-US" dirty="0" err="1"/>
              <a:t>câu</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tới</a:t>
            </a:r>
            <a:r>
              <a:rPr lang="en-US" dirty="0"/>
              <a:t> </a:t>
            </a:r>
            <a:r>
              <a:rPr lang="en-US" dirty="0" err="1"/>
              <a:t>bài</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A1B5965A-69FD-4328-983F-3096CF674BF4}" type="slidenum">
              <a:rPr lang="zh-CN" altLang="en-US" smtClean="0"/>
              <a:t>21</a:t>
            </a:fld>
            <a:endParaRPr lang="zh-CN" altLang="en-US"/>
          </a:p>
        </p:txBody>
      </p:sp>
    </p:spTree>
    <p:extLst>
      <p:ext uri="{BB962C8B-B14F-4D97-AF65-F5344CB8AC3E}">
        <p14:creationId xmlns:p14="http://schemas.microsoft.com/office/powerpoint/2010/main" val="148091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B5965A-69FD-4328-983F-3096CF674BF4}" type="slidenum">
              <a:rPr lang="zh-CN" altLang="en-US" smtClean="0"/>
              <a:t>34</a:t>
            </a:fld>
            <a:endParaRPr lang="zh-CN" altLang="en-US"/>
          </a:p>
        </p:txBody>
      </p:sp>
    </p:spTree>
    <p:extLst>
      <p:ext uri="{BB962C8B-B14F-4D97-AF65-F5344CB8AC3E}">
        <p14:creationId xmlns:p14="http://schemas.microsoft.com/office/powerpoint/2010/main" val="134105416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11.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11.jpg"/><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7D814D5-1E87-4A47-A030-014066B277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95306" y="319404"/>
            <a:ext cx="2238075" cy="2871066"/>
          </a:xfrm>
          <a:prstGeom prst="rect">
            <a:avLst/>
          </a:prstGeom>
        </p:spPr>
      </p:pic>
      <p:pic>
        <p:nvPicPr>
          <p:cNvPr id="8" name="图片 7">
            <a:extLst>
              <a:ext uri="{FF2B5EF4-FFF2-40B4-BE49-F238E27FC236}">
                <a16:creationId xmlns:a16="http://schemas.microsoft.com/office/drawing/2014/main" xmlns="" id="{0C6121E8-ECA5-4E8E-B276-3607FC77B69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pic>
        <p:nvPicPr>
          <p:cNvPr id="11" name="图片 10">
            <a:extLst>
              <a:ext uri="{FF2B5EF4-FFF2-40B4-BE49-F238E27FC236}">
                <a16:creationId xmlns:a16="http://schemas.microsoft.com/office/drawing/2014/main" xmlns="" id="{B4A0E83D-FE5E-4CA4-89CE-81B5A2C3407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10360" y="1931945"/>
            <a:ext cx="1854254" cy="1660869"/>
          </a:xfrm>
          <a:prstGeom prst="rect">
            <a:avLst/>
          </a:prstGeom>
        </p:spPr>
      </p:pic>
      <p:pic>
        <p:nvPicPr>
          <p:cNvPr id="14" name="图片 13">
            <a:extLst>
              <a:ext uri="{FF2B5EF4-FFF2-40B4-BE49-F238E27FC236}">
                <a16:creationId xmlns:a16="http://schemas.microsoft.com/office/drawing/2014/main" xmlns="" id="{C95DF811-E799-4A4C-860C-06CDFB19143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0801502">
            <a:off x="531586" y="360233"/>
            <a:ext cx="1973696" cy="1255989"/>
          </a:xfrm>
          <a:prstGeom prst="rect">
            <a:avLst/>
          </a:prstGeom>
        </p:spPr>
      </p:pic>
      <p:pic>
        <p:nvPicPr>
          <p:cNvPr id="16" name="图片 15">
            <a:extLst>
              <a:ext uri="{FF2B5EF4-FFF2-40B4-BE49-F238E27FC236}">
                <a16:creationId xmlns:a16="http://schemas.microsoft.com/office/drawing/2014/main" xmlns="" id="{21E0D7BF-540B-4FD5-89EF-78E96ED55C6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55406" y="248602"/>
            <a:ext cx="1739900" cy="939800"/>
          </a:xfrm>
          <a:prstGeom prst="rect">
            <a:avLst/>
          </a:prstGeom>
        </p:spPr>
      </p:pic>
      <p:grpSp>
        <p:nvGrpSpPr>
          <p:cNvPr id="4" name="组合 3">
            <a:extLst>
              <a:ext uri="{FF2B5EF4-FFF2-40B4-BE49-F238E27FC236}">
                <a16:creationId xmlns:a16="http://schemas.microsoft.com/office/drawing/2014/main" xmlns="" id="{36D52E30-1F6C-42FC-9A99-303C3D470444}"/>
              </a:ext>
            </a:extLst>
          </p:cNvPr>
          <p:cNvGrpSpPr/>
          <p:nvPr userDrawn="1"/>
        </p:nvGrpSpPr>
        <p:grpSpPr>
          <a:xfrm>
            <a:off x="2208612" y="1338064"/>
            <a:ext cx="7774776" cy="3264236"/>
            <a:chOff x="2334419" y="1503963"/>
            <a:chExt cx="7774776" cy="3264236"/>
          </a:xfrm>
        </p:grpSpPr>
        <p:sp>
          <p:nvSpPr>
            <p:cNvPr id="2" name="矩形: 圆角 1">
              <a:extLst>
                <a:ext uri="{FF2B5EF4-FFF2-40B4-BE49-F238E27FC236}">
                  <a16:creationId xmlns:a16="http://schemas.microsoft.com/office/drawing/2014/main" xmlns="" id="{781E0441-625C-4766-99A1-82A40221B3DB}"/>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矩形: 圆角 18">
              <a:extLst>
                <a:ext uri="{FF2B5EF4-FFF2-40B4-BE49-F238E27FC236}">
                  <a16:creationId xmlns:a16="http://schemas.microsoft.com/office/drawing/2014/main" xmlns="" id="{59CDC4B8-1A71-4421-8094-EC76A108E588}"/>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2" name="组合 11">
            <a:extLst>
              <a:ext uri="{FF2B5EF4-FFF2-40B4-BE49-F238E27FC236}">
                <a16:creationId xmlns:a16="http://schemas.microsoft.com/office/drawing/2014/main" xmlns="" id="{DED02532-6B8A-4436-BD3B-A6BA406DC7DD}"/>
              </a:ext>
            </a:extLst>
          </p:cNvPr>
          <p:cNvGrpSpPr/>
          <p:nvPr userDrawn="1"/>
        </p:nvGrpSpPr>
        <p:grpSpPr>
          <a:xfrm>
            <a:off x="3258672" y="0"/>
            <a:ext cx="5674655" cy="2028074"/>
            <a:chOff x="3243995" y="165899"/>
            <a:chExt cx="5674655" cy="2028074"/>
          </a:xfrm>
        </p:grpSpPr>
        <p:grpSp>
          <p:nvGrpSpPr>
            <p:cNvPr id="34" name="组合 33">
              <a:extLst>
                <a:ext uri="{FF2B5EF4-FFF2-40B4-BE49-F238E27FC236}">
                  <a16:creationId xmlns:a16="http://schemas.microsoft.com/office/drawing/2014/main" xmlns="" id="{A0C91020-9A66-4520-9997-A8F38910CBA5}"/>
                </a:ext>
              </a:extLst>
            </p:cNvPr>
            <p:cNvGrpSpPr/>
            <p:nvPr userDrawn="1"/>
          </p:nvGrpSpPr>
          <p:grpSpPr>
            <a:xfrm>
              <a:off x="3243995" y="165899"/>
              <a:ext cx="288000" cy="2028074"/>
              <a:chOff x="3837156" y="371856"/>
              <a:chExt cx="288000" cy="2028074"/>
            </a:xfrm>
          </p:grpSpPr>
          <p:cxnSp>
            <p:nvCxnSpPr>
              <p:cNvPr id="38" name="直接连接符 37">
                <a:extLst>
                  <a:ext uri="{FF2B5EF4-FFF2-40B4-BE49-F238E27FC236}">
                    <a16:creationId xmlns:a16="http://schemas.microsoft.com/office/drawing/2014/main" xmlns="" id="{844EAD95-01C0-4C9D-9FE3-7FF1846E642D}"/>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xmlns="" id="{03BF01CD-6212-4FCB-BCB3-BD811C02EC5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xmlns="" id="{B6C45256-8602-4FDA-B1AA-9BB1F0E2ED78}"/>
                </a:ext>
              </a:extLst>
            </p:cNvPr>
            <p:cNvGrpSpPr/>
            <p:nvPr userDrawn="1"/>
          </p:nvGrpSpPr>
          <p:grpSpPr>
            <a:xfrm>
              <a:off x="8630650" y="165899"/>
              <a:ext cx="288000" cy="2016511"/>
              <a:chOff x="3837156" y="383419"/>
              <a:chExt cx="288000" cy="2016511"/>
            </a:xfrm>
          </p:grpSpPr>
          <p:cxnSp>
            <p:nvCxnSpPr>
              <p:cNvPr id="36" name="直接连接符 35">
                <a:extLst>
                  <a:ext uri="{FF2B5EF4-FFF2-40B4-BE49-F238E27FC236}">
                    <a16:creationId xmlns:a16="http://schemas.microsoft.com/office/drawing/2014/main" xmlns="" id="{62545C8C-5DA9-4C7A-9558-29EA6B8D55DF}"/>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xmlns="" id="{3CEB29D1-7B89-4D49-9FC4-A20AC42A5BBE}"/>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6" name="图片 5" descr="图片包含 餐桌&#10;&#10;描述已自动生成">
            <a:extLst>
              <a:ext uri="{FF2B5EF4-FFF2-40B4-BE49-F238E27FC236}">
                <a16:creationId xmlns:a16="http://schemas.microsoft.com/office/drawing/2014/main" xmlns="" id="{53898FB1-6087-4E56-A6FF-725ADB076CC6}"/>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482163" y="3647710"/>
            <a:ext cx="3709837" cy="3155396"/>
          </a:xfrm>
          <a:prstGeom prst="rect">
            <a:avLst/>
          </a:prstGeom>
        </p:spPr>
      </p:pic>
      <p:pic>
        <p:nvPicPr>
          <p:cNvPr id="17" name="图片 16">
            <a:extLst>
              <a:ext uri="{FF2B5EF4-FFF2-40B4-BE49-F238E27FC236}">
                <a16:creationId xmlns:a16="http://schemas.microsoft.com/office/drawing/2014/main" xmlns="" id="{14489620-0725-482A-BC74-E0E25AEE5F1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flipH="1">
            <a:off x="7300636" y="5176637"/>
            <a:ext cx="1198566" cy="1149975"/>
          </a:xfrm>
          <a:prstGeom prst="rect">
            <a:avLst/>
          </a:prstGeom>
        </p:spPr>
      </p:pic>
    </p:spTree>
    <p:extLst>
      <p:ext uri="{BB962C8B-B14F-4D97-AF65-F5344CB8AC3E}">
        <p14:creationId xmlns:p14="http://schemas.microsoft.com/office/powerpoint/2010/main" val="32758638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79DC4-70E9-405C-983F-84F18149B740}" type="datetimeFigureOut">
              <a:rPr lang="en-US" smtClean="0"/>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385811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A79DC4-70E9-405C-983F-84F18149B740}" type="datetimeFigureOut">
              <a:rPr lang="en-US" smtClean="0"/>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2107320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A79DC4-70E9-405C-983F-84F18149B740}" type="datetimeFigureOut">
              <a:rPr lang="en-US" smtClean="0"/>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330641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A79DC4-70E9-405C-983F-84F18149B740}" type="datetimeFigureOut">
              <a:rPr lang="en-US" smtClean="0"/>
              <a:t>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2530712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A79DC4-70E9-405C-983F-84F18149B740}" type="datetimeFigureOut">
              <a:rPr lang="en-US" smtClean="0"/>
              <a:t>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509900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79DC4-70E9-405C-983F-84F18149B740}" type="datetimeFigureOut">
              <a:rPr lang="en-US" smtClean="0"/>
              <a:t>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2436294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A79DC4-70E9-405C-983F-84F18149B740}" type="datetimeFigureOut">
              <a:rPr lang="en-US" smtClean="0"/>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2873453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A79DC4-70E9-405C-983F-84F18149B740}" type="datetimeFigureOut">
              <a:rPr lang="en-US" smtClean="0"/>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3739299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79DC4-70E9-405C-983F-84F18149B740}" type="datetimeFigureOut">
              <a:rPr lang="en-US" smtClean="0"/>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2208169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79DC4-70E9-405C-983F-84F18149B740}" type="datetimeFigureOut">
              <a:rPr lang="en-US" smtClean="0"/>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428542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F89CB0D7-1680-44DD-A736-D41CC7FC06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8503310" y="4833087"/>
            <a:ext cx="1940164" cy="1861508"/>
          </a:xfrm>
          <a:prstGeom prst="rect">
            <a:avLst/>
          </a:prstGeom>
        </p:spPr>
      </p:pic>
      <p:pic>
        <p:nvPicPr>
          <p:cNvPr id="13" name="图片 12">
            <a:extLst>
              <a:ext uri="{FF2B5EF4-FFF2-40B4-BE49-F238E27FC236}">
                <a16:creationId xmlns:a16="http://schemas.microsoft.com/office/drawing/2014/main" xmlns="" id="{AE7C316A-A40B-4913-874A-CF4024558D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27805" y="308390"/>
            <a:ext cx="2405576" cy="3085941"/>
          </a:xfrm>
          <a:prstGeom prst="rect">
            <a:avLst/>
          </a:prstGeom>
        </p:spPr>
      </p:pic>
      <p:pic>
        <p:nvPicPr>
          <p:cNvPr id="7" name="图片 6">
            <a:extLst>
              <a:ext uri="{FF2B5EF4-FFF2-40B4-BE49-F238E27FC236}">
                <a16:creationId xmlns:a16="http://schemas.microsoft.com/office/drawing/2014/main" xmlns="" id="{5C8A9674-5572-4FE5-A07B-130A1AF7D96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pic>
        <p:nvPicPr>
          <p:cNvPr id="17" name="图片 16">
            <a:extLst>
              <a:ext uri="{FF2B5EF4-FFF2-40B4-BE49-F238E27FC236}">
                <a16:creationId xmlns:a16="http://schemas.microsoft.com/office/drawing/2014/main" xmlns="" id="{436DED48-FAAC-4CEE-9FC8-FD4BB2DA91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2337698" cy="1262698"/>
          </a:xfrm>
          <a:prstGeom prst="rect">
            <a:avLst/>
          </a:prstGeom>
        </p:spPr>
      </p:pic>
    </p:spTree>
    <p:extLst>
      <p:ext uri="{BB962C8B-B14F-4D97-AF65-F5344CB8AC3E}">
        <p14:creationId xmlns:p14="http://schemas.microsoft.com/office/powerpoint/2010/main" val="17524857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F89CB0D7-1680-44DD-A736-D41CC7FC06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8503310" y="4833087"/>
            <a:ext cx="1940164" cy="1861508"/>
          </a:xfrm>
          <a:prstGeom prst="rect">
            <a:avLst/>
          </a:prstGeom>
        </p:spPr>
      </p:pic>
      <p:pic>
        <p:nvPicPr>
          <p:cNvPr id="13" name="图片 12">
            <a:extLst>
              <a:ext uri="{FF2B5EF4-FFF2-40B4-BE49-F238E27FC236}">
                <a16:creationId xmlns:a16="http://schemas.microsoft.com/office/drawing/2014/main" xmlns="" id="{AE7C316A-A40B-4913-874A-CF4024558D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27805" y="308390"/>
            <a:ext cx="2405576" cy="3085941"/>
          </a:xfrm>
          <a:prstGeom prst="rect">
            <a:avLst/>
          </a:prstGeom>
        </p:spPr>
      </p:pic>
      <p:pic>
        <p:nvPicPr>
          <p:cNvPr id="7" name="图片 6">
            <a:extLst>
              <a:ext uri="{FF2B5EF4-FFF2-40B4-BE49-F238E27FC236}">
                <a16:creationId xmlns:a16="http://schemas.microsoft.com/office/drawing/2014/main" xmlns="" id="{5C8A9674-5572-4FE5-A07B-130A1AF7D96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pic>
        <p:nvPicPr>
          <p:cNvPr id="17" name="图片 16">
            <a:extLst>
              <a:ext uri="{FF2B5EF4-FFF2-40B4-BE49-F238E27FC236}">
                <a16:creationId xmlns:a16="http://schemas.microsoft.com/office/drawing/2014/main" xmlns="" id="{436DED48-FAAC-4CEE-9FC8-FD4BB2DA91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2337698" cy="1262698"/>
          </a:xfrm>
          <a:prstGeom prst="rect">
            <a:avLst/>
          </a:prstGeom>
        </p:spPr>
      </p:pic>
      <p:pic>
        <p:nvPicPr>
          <p:cNvPr id="15" name="图片 14">
            <a:extLst>
              <a:ext uri="{FF2B5EF4-FFF2-40B4-BE49-F238E27FC236}">
                <a16:creationId xmlns:a16="http://schemas.microsoft.com/office/drawing/2014/main" xmlns="" id="{593AC2DE-EF12-4721-BA85-2335F31318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9510" y="2127373"/>
            <a:ext cx="1542390" cy="1479860"/>
          </a:xfrm>
          <a:prstGeom prst="rect">
            <a:avLst/>
          </a:prstGeom>
        </p:spPr>
      </p:pic>
    </p:spTree>
    <p:extLst>
      <p:ext uri="{BB962C8B-B14F-4D97-AF65-F5344CB8AC3E}">
        <p14:creationId xmlns:p14="http://schemas.microsoft.com/office/powerpoint/2010/main" val="6566747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C089FC9-DA86-426C-9362-5FF6AE240F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53700" y="4875291"/>
            <a:ext cx="1450923" cy="1392101"/>
          </a:xfrm>
          <a:prstGeom prst="rect">
            <a:avLst/>
          </a:prstGeom>
        </p:spPr>
      </p:pic>
      <p:pic>
        <p:nvPicPr>
          <p:cNvPr id="9" name="图片 8">
            <a:extLst>
              <a:ext uri="{FF2B5EF4-FFF2-40B4-BE49-F238E27FC236}">
                <a16:creationId xmlns:a16="http://schemas.microsoft.com/office/drawing/2014/main" xmlns="" id="{C40646E7-296B-4C71-9F58-6E8F74AE295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5976" y="447726"/>
            <a:ext cx="1747692" cy="2689361"/>
          </a:xfrm>
          <a:prstGeom prst="rect">
            <a:avLst/>
          </a:prstGeom>
        </p:spPr>
      </p:pic>
      <p:pic>
        <p:nvPicPr>
          <p:cNvPr id="11" name="图片 10">
            <a:extLst>
              <a:ext uri="{FF2B5EF4-FFF2-40B4-BE49-F238E27FC236}">
                <a16:creationId xmlns:a16="http://schemas.microsoft.com/office/drawing/2014/main" xmlns="" id="{0183B470-4A38-4413-A22F-74E9B9FCCAA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798498" flipH="1">
            <a:off x="9635468" y="541968"/>
            <a:ext cx="2274637" cy="1447497"/>
          </a:xfrm>
          <a:prstGeom prst="rect">
            <a:avLst/>
          </a:prstGeom>
        </p:spPr>
      </p:pic>
      <p:pic>
        <p:nvPicPr>
          <p:cNvPr id="12" name="图片 11">
            <a:extLst>
              <a:ext uri="{FF2B5EF4-FFF2-40B4-BE49-F238E27FC236}">
                <a16:creationId xmlns:a16="http://schemas.microsoft.com/office/drawing/2014/main" xmlns="" id="{8A999B37-AD50-44D7-990E-3E629E00004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flipH="1">
            <a:off x="2208612" y="412615"/>
            <a:ext cx="1739900" cy="939800"/>
          </a:xfrm>
          <a:prstGeom prst="rect">
            <a:avLst/>
          </a:prstGeom>
        </p:spPr>
      </p:pic>
      <p:pic>
        <p:nvPicPr>
          <p:cNvPr id="23" name="图片 22">
            <a:extLst>
              <a:ext uri="{FF2B5EF4-FFF2-40B4-BE49-F238E27FC236}">
                <a16:creationId xmlns:a16="http://schemas.microsoft.com/office/drawing/2014/main" xmlns="" id="{3C939B2A-0A5E-49CB-975B-FD19B93259E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5489"/>
          <a:stretch/>
        </p:blipFill>
        <p:spPr>
          <a:xfrm flipH="1">
            <a:off x="6457073" y="4718485"/>
            <a:ext cx="5734927" cy="2139515"/>
          </a:xfrm>
          <a:prstGeom prst="rect">
            <a:avLst/>
          </a:prstGeom>
        </p:spPr>
      </p:pic>
      <p:pic>
        <p:nvPicPr>
          <p:cNvPr id="10" name="图片 9">
            <a:extLst>
              <a:ext uri="{FF2B5EF4-FFF2-40B4-BE49-F238E27FC236}">
                <a16:creationId xmlns:a16="http://schemas.microsoft.com/office/drawing/2014/main" xmlns="" id="{93A0467F-BEFC-4078-9455-AB0ACEF6C49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flipH="1">
            <a:off x="9197343" y="3904245"/>
            <a:ext cx="1426085" cy="1277355"/>
          </a:xfrm>
          <a:prstGeom prst="rect">
            <a:avLst/>
          </a:prstGeom>
        </p:spPr>
      </p:pic>
      <p:grpSp>
        <p:nvGrpSpPr>
          <p:cNvPr id="8" name="组合 7">
            <a:extLst>
              <a:ext uri="{FF2B5EF4-FFF2-40B4-BE49-F238E27FC236}">
                <a16:creationId xmlns:a16="http://schemas.microsoft.com/office/drawing/2014/main" xmlns="" id="{68A10E5B-C215-49BD-BB85-756FD04239A4}"/>
              </a:ext>
            </a:extLst>
          </p:cNvPr>
          <p:cNvGrpSpPr/>
          <p:nvPr userDrawn="1"/>
        </p:nvGrpSpPr>
        <p:grpSpPr>
          <a:xfrm flipH="1">
            <a:off x="2208612" y="1731419"/>
            <a:ext cx="7774776" cy="2750939"/>
            <a:chOff x="2334419" y="1503963"/>
            <a:chExt cx="7774776" cy="3264236"/>
          </a:xfrm>
        </p:grpSpPr>
        <p:sp>
          <p:nvSpPr>
            <p:cNvPr id="13" name="矩形: 圆角 12">
              <a:extLst>
                <a:ext uri="{FF2B5EF4-FFF2-40B4-BE49-F238E27FC236}">
                  <a16:creationId xmlns:a16="http://schemas.microsoft.com/office/drawing/2014/main" xmlns="" id="{0EC54C79-5759-40A9-8F40-5D7BCFE9569C}"/>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4" name="矩形: 圆角 13">
              <a:extLst>
                <a:ext uri="{FF2B5EF4-FFF2-40B4-BE49-F238E27FC236}">
                  <a16:creationId xmlns:a16="http://schemas.microsoft.com/office/drawing/2014/main" xmlns="" id="{A988EC38-FB9A-4B35-892E-FC75846F5BC8}"/>
                </a:ext>
              </a:extLst>
            </p:cNvPr>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pic>
        <p:nvPicPr>
          <p:cNvPr id="15" name="图片 14" descr="图片包含 餐桌&#10;&#10;描述已自动生成">
            <a:extLst>
              <a:ext uri="{FF2B5EF4-FFF2-40B4-BE49-F238E27FC236}">
                <a16:creationId xmlns:a16="http://schemas.microsoft.com/office/drawing/2014/main" xmlns="" id="{BDF2F13F-CBDC-4E1A-AEA7-D9E9C00A4436}"/>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0" y="2918981"/>
            <a:ext cx="4343399" cy="3939019"/>
          </a:xfrm>
          <a:prstGeom prst="rect">
            <a:avLst/>
          </a:prstGeom>
        </p:spPr>
      </p:pic>
    </p:spTree>
    <p:extLst>
      <p:ext uri="{BB962C8B-B14F-4D97-AF65-F5344CB8AC3E}">
        <p14:creationId xmlns:p14="http://schemas.microsoft.com/office/powerpoint/2010/main" val="137738249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xmlns=""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xmlns="" id="{333FB12A-5B2B-4D62-AF01-A8A972F1EDC0}"/>
              </a:ext>
            </a:extLst>
          </p:cNvPr>
          <p:cNvSpPr/>
          <p:nvPr userDrawn="1"/>
        </p:nvSpPr>
        <p:spPr>
          <a:xfrm>
            <a:off x="395416" y="234778"/>
            <a:ext cx="11269362" cy="6154205"/>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pic>
        <p:nvPicPr>
          <p:cNvPr id="12" name="图片 11">
            <a:extLst>
              <a:ext uri="{FF2B5EF4-FFF2-40B4-BE49-F238E27FC236}">
                <a16:creationId xmlns:a16="http://schemas.microsoft.com/office/drawing/2014/main" xmlns="" id="{7AB247F9-3225-4055-BD9D-FA52775F624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27222" y="469017"/>
            <a:ext cx="1523014" cy="895970"/>
          </a:xfrm>
          <a:prstGeom prst="rect">
            <a:avLst/>
          </a:prstGeom>
        </p:spPr>
      </p:pic>
      <p:pic>
        <p:nvPicPr>
          <p:cNvPr id="11" name="图片 10">
            <a:extLst>
              <a:ext uri="{FF2B5EF4-FFF2-40B4-BE49-F238E27FC236}">
                <a16:creationId xmlns:a16="http://schemas.microsoft.com/office/drawing/2014/main" xmlns="" id="{8DC4EC6E-FA26-48A2-83CD-FE1CAF1B851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90315" y="6061989"/>
            <a:ext cx="841769" cy="753979"/>
          </a:xfrm>
          <a:prstGeom prst="rect">
            <a:avLst/>
          </a:prstGeom>
        </p:spPr>
      </p:pic>
      <p:sp>
        <p:nvSpPr>
          <p:cNvPr id="3" name="矩形 2">
            <a:extLst>
              <a:ext uri="{FF2B5EF4-FFF2-40B4-BE49-F238E27FC236}">
                <a16:creationId xmlns:a16="http://schemas.microsoft.com/office/drawing/2014/main" xmlns=""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96558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E4C52600-A7D0-418E-9EFA-90D66DB553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95306" y="319404"/>
            <a:ext cx="2238075" cy="2871066"/>
          </a:xfrm>
          <a:prstGeom prst="rect">
            <a:avLst/>
          </a:prstGeom>
        </p:spPr>
      </p:pic>
      <p:pic>
        <p:nvPicPr>
          <p:cNvPr id="23" name="图片 22">
            <a:extLst>
              <a:ext uri="{FF2B5EF4-FFF2-40B4-BE49-F238E27FC236}">
                <a16:creationId xmlns:a16="http://schemas.microsoft.com/office/drawing/2014/main" xmlns="" id="{6886D0DD-FBAB-4DE9-B137-91CA0502BE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pic>
        <p:nvPicPr>
          <p:cNvPr id="24" name="图片 23">
            <a:extLst>
              <a:ext uri="{FF2B5EF4-FFF2-40B4-BE49-F238E27FC236}">
                <a16:creationId xmlns:a16="http://schemas.microsoft.com/office/drawing/2014/main" xmlns="" id="{442A354C-ED6C-478A-9B43-549F0724980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10360" y="1931945"/>
            <a:ext cx="1854254" cy="1660869"/>
          </a:xfrm>
          <a:prstGeom prst="rect">
            <a:avLst/>
          </a:prstGeom>
        </p:spPr>
      </p:pic>
      <p:pic>
        <p:nvPicPr>
          <p:cNvPr id="25" name="图片 24">
            <a:extLst>
              <a:ext uri="{FF2B5EF4-FFF2-40B4-BE49-F238E27FC236}">
                <a16:creationId xmlns:a16="http://schemas.microsoft.com/office/drawing/2014/main" xmlns="" id="{9859DBD2-D896-4132-BA28-FA41A572883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0801502">
            <a:off x="531586" y="360233"/>
            <a:ext cx="1973696" cy="1255989"/>
          </a:xfrm>
          <a:prstGeom prst="rect">
            <a:avLst/>
          </a:prstGeom>
        </p:spPr>
      </p:pic>
      <p:pic>
        <p:nvPicPr>
          <p:cNvPr id="26" name="图片 25">
            <a:extLst>
              <a:ext uri="{FF2B5EF4-FFF2-40B4-BE49-F238E27FC236}">
                <a16:creationId xmlns:a16="http://schemas.microsoft.com/office/drawing/2014/main" xmlns="" id="{64241F62-0004-4829-9FD7-152D48150C9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55406" y="248602"/>
            <a:ext cx="1739900" cy="939800"/>
          </a:xfrm>
          <a:prstGeom prst="rect">
            <a:avLst/>
          </a:prstGeom>
        </p:spPr>
      </p:pic>
      <p:grpSp>
        <p:nvGrpSpPr>
          <p:cNvPr id="27" name="组合 26">
            <a:extLst>
              <a:ext uri="{FF2B5EF4-FFF2-40B4-BE49-F238E27FC236}">
                <a16:creationId xmlns:a16="http://schemas.microsoft.com/office/drawing/2014/main" xmlns="" id="{3BCC8040-4AEA-4255-AC88-7401B23B4E65}"/>
              </a:ext>
            </a:extLst>
          </p:cNvPr>
          <p:cNvGrpSpPr/>
          <p:nvPr userDrawn="1"/>
        </p:nvGrpSpPr>
        <p:grpSpPr>
          <a:xfrm>
            <a:off x="2208612" y="1338064"/>
            <a:ext cx="7774776" cy="3264236"/>
            <a:chOff x="2334419" y="1503963"/>
            <a:chExt cx="7774776" cy="3264236"/>
          </a:xfrm>
        </p:grpSpPr>
        <p:sp>
          <p:nvSpPr>
            <p:cNvPr id="28" name="矩形: 圆角 27">
              <a:extLst>
                <a:ext uri="{FF2B5EF4-FFF2-40B4-BE49-F238E27FC236}">
                  <a16:creationId xmlns:a16="http://schemas.microsoft.com/office/drawing/2014/main" xmlns=""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xmlns=""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xmlns="" id="{3169790A-C66F-4EF1-B849-462E3FC144F0}"/>
              </a:ext>
            </a:extLst>
          </p:cNvPr>
          <p:cNvGrpSpPr/>
          <p:nvPr userDrawn="1"/>
        </p:nvGrpSpPr>
        <p:grpSpPr>
          <a:xfrm>
            <a:off x="3258672" y="0"/>
            <a:ext cx="5674655" cy="2028074"/>
            <a:chOff x="3243995" y="165899"/>
            <a:chExt cx="5674655" cy="2028074"/>
          </a:xfrm>
        </p:grpSpPr>
        <p:grpSp>
          <p:nvGrpSpPr>
            <p:cNvPr id="31" name="组合 30">
              <a:extLst>
                <a:ext uri="{FF2B5EF4-FFF2-40B4-BE49-F238E27FC236}">
                  <a16:creationId xmlns:a16="http://schemas.microsoft.com/office/drawing/2014/main" xmlns=""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xmlns=""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xmlns=""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xmlns=""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xmlns=""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xmlns=""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7" name="图片 36" descr="图片包含 餐桌&#10;&#10;描述已自动生成">
            <a:extLst>
              <a:ext uri="{FF2B5EF4-FFF2-40B4-BE49-F238E27FC236}">
                <a16:creationId xmlns:a16="http://schemas.microsoft.com/office/drawing/2014/main" xmlns="" id="{B8488331-959F-4771-A272-735403117C5D}"/>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482163" y="3647710"/>
            <a:ext cx="3709837" cy="3155396"/>
          </a:xfrm>
          <a:prstGeom prst="rect">
            <a:avLst/>
          </a:prstGeom>
        </p:spPr>
      </p:pic>
      <p:pic>
        <p:nvPicPr>
          <p:cNvPr id="38" name="图片 37">
            <a:extLst>
              <a:ext uri="{FF2B5EF4-FFF2-40B4-BE49-F238E27FC236}">
                <a16:creationId xmlns:a16="http://schemas.microsoft.com/office/drawing/2014/main" xmlns="" id="{F1DBA85F-57C1-43BD-BD1F-D35B9419E41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flipH="1">
            <a:off x="7300636" y="5176637"/>
            <a:ext cx="1198566" cy="1149975"/>
          </a:xfrm>
          <a:prstGeom prst="rect">
            <a:avLst/>
          </a:prstGeom>
        </p:spPr>
      </p:pic>
    </p:spTree>
    <p:extLst>
      <p:ext uri="{BB962C8B-B14F-4D97-AF65-F5344CB8AC3E}">
        <p14:creationId xmlns:p14="http://schemas.microsoft.com/office/powerpoint/2010/main" val="19207929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E4C52600-A7D0-418E-9EFA-90D66DB553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95306" y="319404"/>
            <a:ext cx="2238075" cy="2871066"/>
          </a:xfrm>
          <a:prstGeom prst="rect">
            <a:avLst/>
          </a:prstGeom>
        </p:spPr>
      </p:pic>
      <p:pic>
        <p:nvPicPr>
          <p:cNvPr id="23" name="图片 22">
            <a:extLst>
              <a:ext uri="{FF2B5EF4-FFF2-40B4-BE49-F238E27FC236}">
                <a16:creationId xmlns:a16="http://schemas.microsoft.com/office/drawing/2014/main" xmlns="" id="{6886D0DD-FBAB-4DE9-B137-91CA0502BE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pic>
        <p:nvPicPr>
          <p:cNvPr id="24" name="图片 23">
            <a:extLst>
              <a:ext uri="{FF2B5EF4-FFF2-40B4-BE49-F238E27FC236}">
                <a16:creationId xmlns:a16="http://schemas.microsoft.com/office/drawing/2014/main" xmlns="" id="{442A354C-ED6C-478A-9B43-549F0724980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10360" y="1931945"/>
            <a:ext cx="1854254" cy="1660869"/>
          </a:xfrm>
          <a:prstGeom prst="rect">
            <a:avLst/>
          </a:prstGeom>
        </p:spPr>
      </p:pic>
      <p:pic>
        <p:nvPicPr>
          <p:cNvPr id="25" name="图片 24">
            <a:extLst>
              <a:ext uri="{FF2B5EF4-FFF2-40B4-BE49-F238E27FC236}">
                <a16:creationId xmlns:a16="http://schemas.microsoft.com/office/drawing/2014/main" xmlns="" id="{9859DBD2-D896-4132-BA28-FA41A572883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0801502">
            <a:off x="531586" y="360233"/>
            <a:ext cx="1973696" cy="1255989"/>
          </a:xfrm>
          <a:prstGeom prst="rect">
            <a:avLst/>
          </a:prstGeom>
        </p:spPr>
      </p:pic>
      <p:pic>
        <p:nvPicPr>
          <p:cNvPr id="26" name="图片 25">
            <a:extLst>
              <a:ext uri="{FF2B5EF4-FFF2-40B4-BE49-F238E27FC236}">
                <a16:creationId xmlns:a16="http://schemas.microsoft.com/office/drawing/2014/main" xmlns="" id="{64241F62-0004-4829-9FD7-152D48150C9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55406" y="248602"/>
            <a:ext cx="1739900" cy="939800"/>
          </a:xfrm>
          <a:prstGeom prst="rect">
            <a:avLst/>
          </a:prstGeom>
        </p:spPr>
      </p:pic>
      <p:grpSp>
        <p:nvGrpSpPr>
          <p:cNvPr id="27" name="组合 26">
            <a:extLst>
              <a:ext uri="{FF2B5EF4-FFF2-40B4-BE49-F238E27FC236}">
                <a16:creationId xmlns:a16="http://schemas.microsoft.com/office/drawing/2014/main" xmlns="" id="{3BCC8040-4AEA-4255-AC88-7401B23B4E65}"/>
              </a:ext>
            </a:extLst>
          </p:cNvPr>
          <p:cNvGrpSpPr/>
          <p:nvPr userDrawn="1"/>
        </p:nvGrpSpPr>
        <p:grpSpPr>
          <a:xfrm>
            <a:off x="2208612" y="1338064"/>
            <a:ext cx="7774776" cy="3264236"/>
            <a:chOff x="2334419" y="1503963"/>
            <a:chExt cx="7774776" cy="3264236"/>
          </a:xfrm>
        </p:grpSpPr>
        <p:sp>
          <p:nvSpPr>
            <p:cNvPr id="28" name="矩形: 圆角 27">
              <a:extLst>
                <a:ext uri="{FF2B5EF4-FFF2-40B4-BE49-F238E27FC236}">
                  <a16:creationId xmlns:a16="http://schemas.microsoft.com/office/drawing/2014/main" xmlns=""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xmlns=""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xmlns="" id="{3169790A-C66F-4EF1-B849-462E3FC144F0}"/>
              </a:ext>
            </a:extLst>
          </p:cNvPr>
          <p:cNvGrpSpPr/>
          <p:nvPr userDrawn="1"/>
        </p:nvGrpSpPr>
        <p:grpSpPr>
          <a:xfrm>
            <a:off x="3258672" y="0"/>
            <a:ext cx="5674655" cy="2028074"/>
            <a:chOff x="3243995" y="165899"/>
            <a:chExt cx="5674655" cy="2028074"/>
          </a:xfrm>
        </p:grpSpPr>
        <p:grpSp>
          <p:nvGrpSpPr>
            <p:cNvPr id="31" name="组合 30">
              <a:extLst>
                <a:ext uri="{FF2B5EF4-FFF2-40B4-BE49-F238E27FC236}">
                  <a16:creationId xmlns:a16="http://schemas.microsoft.com/office/drawing/2014/main" xmlns=""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xmlns=""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xmlns=""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xmlns=""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xmlns=""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xmlns=""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7" name="图片 36" descr="图片包含 餐桌&#10;&#10;描述已自动生成">
            <a:extLst>
              <a:ext uri="{FF2B5EF4-FFF2-40B4-BE49-F238E27FC236}">
                <a16:creationId xmlns:a16="http://schemas.microsoft.com/office/drawing/2014/main" xmlns="" id="{B8488331-959F-4771-A272-735403117C5D}"/>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8482163" y="3647710"/>
            <a:ext cx="3709837" cy="3155396"/>
          </a:xfrm>
          <a:prstGeom prst="rect">
            <a:avLst/>
          </a:prstGeom>
        </p:spPr>
      </p:pic>
      <p:pic>
        <p:nvPicPr>
          <p:cNvPr id="38" name="图片 37">
            <a:extLst>
              <a:ext uri="{FF2B5EF4-FFF2-40B4-BE49-F238E27FC236}">
                <a16:creationId xmlns:a16="http://schemas.microsoft.com/office/drawing/2014/main" xmlns="" id="{F1DBA85F-57C1-43BD-BD1F-D35B9419E41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flipH="1">
            <a:off x="7300636" y="5176637"/>
            <a:ext cx="1198566" cy="1149975"/>
          </a:xfrm>
          <a:prstGeom prst="rect">
            <a:avLst/>
          </a:prstGeom>
        </p:spPr>
      </p:pic>
    </p:spTree>
    <p:extLst>
      <p:ext uri="{BB962C8B-B14F-4D97-AF65-F5344CB8AC3E}">
        <p14:creationId xmlns:p14="http://schemas.microsoft.com/office/powerpoint/2010/main" val="16360125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0" y="4718485"/>
            <a:ext cx="5734927" cy="2139515"/>
          </a:xfrm>
          <a:prstGeom prst="rect">
            <a:avLst/>
          </a:prstGeom>
        </p:spPr>
      </p:pic>
      <p:pic>
        <p:nvPicPr>
          <p:cNvPr id="10" name="图片 9">
            <a:extLst>
              <a:ext uri="{FF2B5EF4-FFF2-40B4-BE49-F238E27FC236}">
                <a16:creationId xmlns:a16="http://schemas.microsoft.com/office/drawing/2014/main" xmlns="" id="{782B033B-792F-4806-8F0E-0BC70E783F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09552" y="244923"/>
            <a:ext cx="2405576" cy="3085941"/>
          </a:xfrm>
          <a:prstGeom prst="rect">
            <a:avLst/>
          </a:prstGeom>
        </p:spPr>
      </p:pic>
      <p:pic>
        <p:nvPicPr>
          <p:cNvPr id="11" name="图片 10">
            <a:extLst>
              <a:ext uri="{FF2B5EF4-FFF2-40B4-BE49-F238E27FC236}">
                <a16:creationId xmlns:a16="http://schemas.microsoft.com/office/drawing/2014/main" xmlns="" id="{8DC4EC6E-FA26-48A2-83CD-FE1CAF1B851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32563" y="4749304"/>
            <a:ext cx="2063667" cy="1848442"/>
          </a:xfrm>
          <a:prstGeom prst="rect">
            <a:avLst/>
          </a:prstGeom>
        </p:spPr>
      </p:pic>
      <p:pic>
        <p:nvPicPr>
          <p:cNvPr id="12" name="图片 11">
            <a:extLst>
              <a:ext uri="{FF2B5EF4-FFF2-40B4-BE49-F238E27FC236}">
                <a16:creationId xmlns:a16="http://schemas.microsoft.com/office/drawing/2014/main" xmlns="" id="{7AB247F9-3225-4055-BD9D-FA52775F624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rot="20801502">
            <a:off x="502343" y="292997"/>
            <a:ext cx="2097635" cy="1334859"/>
          </a:xfrm>
          <a:prstGeom prst="rect">
            <a:avLst/>
          </a:prstGeom>
        </p:spPr>
      </p:pic>
      <p:pic>
        <p:nvPicPr>
          <p:cNvPr id="13" name="图片 12">
            <a:extLst>
              <a:ext uri="{FF2B5EF4-FFF2-40B4-BE49-F238E27FC236}">
                <a16:creationId xmlns:a16="http://schemas.microsoft.com/office/drawing/2014/main" xmlns="" id="{B934A8BF-16C5-45FA-BEC9-503551B19CA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1488335"/>
            <a:ext cx="1739900" cy="939800"/>
          </a:xfrm>
          <a:prstGeom prst="rect">
            <a:avLst/>
          </a:prstGeom>
        </p:spPr>
      </p:pic>
      <p:pic>
        <p:nvPicPr>
          <p:cNvPr id="8" name="图片 7">
            <a:extLst>
              <a:ext uri="{FF2B5EF4-FFF2-40B4-BE49-F238E27FC236}">
                <a16:creationId xmlns:a16="http://schemas.microsoft.com/office/drawing/2014/main" xmlns="" id="{6CB9FA69-479A-4920-926F-92FC8618999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5391733" flipH="1">
            <a:off x="8523848" y="165358"/>
            <a:ext cx="1398147" cy="1341465"/>
          </a:xfrm>
          <a:prstGeom prst="rect">
            <a:avLst/>
          </a:prstGeom>
        </p:spPr>
      </p:pic>
    </p:spTree>
    <p:extLst>
      <p:ext uri="{BB962C8B-B14F-4D97-AF65-F5344CB8AC3E}">
        <p14:creationId xmlns:p14="http://schemas.microsoft.com/office/powerpoint/2010/main" val="183415049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A79DC4-70E9-405C-983F-84F18149B740}" type="datetimeFigureOut">
              <a:rPr lang="en-US" smtClean="0"/>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F7500-994F-4F45-B559-07CFF6CFBAC7}" type="slidenum">
              <a:rPr lang="en-US" smtClean="0"/>
              <a:t>‹#›</a:t>
            </a:fld>
            <a:endParaRPr lang="en-US"/>
          </a:p>
        </p:txBody>
      </p:sp>
    </p:spTree>
    <p:extLst>
      <p:ext uri="{BB962C8B-B14F-4D97-AF65-F5344CB8AC3E}">
        <p14:creationId xmlns:p14="http://schemas.microsoft.com/office/powerpoint/2010/main" val="4283993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7.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825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4" r:id="rId6"/>
    <p:sldLayoutId id="2147483699" r:id="rId7"/>
    <p:sldLayoutId id="2147483655" r:id="rId8"/>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79DC4-70E9-405C-983F-84F18149B740}" type="datetimeFigureOut">
              <a:rPr lang="en-US" smtClean="0"/>
              <a:t>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7500-994F-4F45-B559-07CFF6CFBAC7}" type="slidenum">
              <a:rPr lang="en-US" smtClean="0"/>
              <a:t>‹#›</a:t>
            </a:fld>
            <a:endParaRPr lang="en-US"/>
          </a:p>
        </p:txBody>
      </p:sp>
      <p:pic>
        <p:nvPicPr>
          <p:cNvPr id="8" name="Picture 7">
            <a:extLst>
              <a:ext uri="{FF2B5EF4-FFF2-40B4-BE49-F238E27FC236}">
                <a16:creationId xmlns:a16="http://schemas.microsoft.com/office/drawing/2014/main" xmlns="" id="{BD763751-C93A-48AE-A166-E88268AF576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88608" y="6900862"/>
            <a:ext cx="6693877" cy="1956673"/>
          </a:xfrm>
          <a:prstGeom prst="rect">
            <a:avLst/>
          </a:prstGeom>
        </p:spPr>
      </p:pic>
    </p:spTree>
    <p:extLst>
      <p:ext uri="{BB962C8B-B14F-4D97-AF65-F5344CB8AC3E}">
        <p14:creationId xmlns:p14="http://schemas.microsoft.com/office/powerpoint/2010/main" val="388989566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3.wdp"/><Relationship Id="rId18" Type="http://schemas.openxmlformats.org/officeDocument/2006/relationships/image" Target="../media/image55.png"/><Relationship Id="rId26" Type="http://schemas.microsoft.com/office/2007/relationships/hdphoto" Target="../media/hdphoto7.wdp"/><Relationship Id="rId3" Type="http://schemas.openxmlformats.org/officeDocument/2006/relationships/slideLayout" Target="../slideLayouts/slideLayout15.xml"/><Relationship Id="rId21" Type="http://schemas.openxmlformats.org/officeDocument/2006/relationships/slide" Target="slide22.xml"/><Relationship Id="rId7" Type="http://schemas.openxmlformats.org/officeDocument/2006/relationships/image" Target="../media/image47.png"/><Relationship Id="rId12" Type="http://schemas.openxmlformats.org/officeDocument/2006/relationships/image" Target="../media/image52.png"/><Relationship Id="rId17" Type="http://schemas.microsoft.com/office/2007/relationships/hdphoto" Target="../media/hdphoto5.wdp"/><Relationship Id="rId25" Type="http://schemas.openxmlformats.org/officeDocument/2006/relationships/image" Target="../media/image56.png"/><Relationship Id="rId2" Type="http://schemas.openxmlformats.org/officeDocument/2006/relationships/audio" Target="../media/media3.mp3"/><Relationship Id="rId16" Type="http://schemas.openxmlformats.org/officeDocument/2006/relationships/image" Target="../media/image54.png"/><Relationship Id="rId20" Type="http://schemas.openxmlformats.org/officeDocument/2006/relationships/slide" Target="slide23.xml"/><Relationship Id="rId29" Type="http://schemas.openxmlformats.org/officeDocument/2006/relationships/image" Target="../media/image58.png"/><Relationship Id="rId1" Type="http://schemas.microsoft.com/office/2007/relationships/media" Target="../media/media3.mp3"/><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slide" Target="slide26.xml"/><Relationship Id="rId5" Type="http://schemas.openxmlformats.org/officeDocument/2006/relationships/image" Target="../media/image45.png"/><Relationship Id="rId15" Type="http://schemas.microsoft.com/office/2007/relationships/hdphoto" Target="../media/hdphoto4.wdp"/><Relationship Id="rId23" Type="http://schemas.openxmlformats.org/officeDocument/2006/relationships/slide" Target="slide25.xml"/><Relationship Id="rId28" Type="http://schemas.microsoft.com/office/2007/relationships/hdphoto" Target="../media/hdphoto8.wdp"/><Relationship Id="rId10" Type="http://schemas.openxmlformats.org/officeDocument/2006/relationships/image" Target="../media/image50.png"/><Relationship Id="rId19" Type="http://schemas.microsoft.com/office/2007/relationships/hdphoto" Target="../media/hdphoto6.wdp"/><Relationship Id="rId31"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49.png"/><Relationship Id="rId14" Type="http://schemas.openxmlformats.org/officeDocument/2006/relationships/image" Target="../media/image53.png"/><Relationship Id="rId22" Type="http://schemas.openxmlformats.org/officeDocument/2006/relationships/slide" Target="slide24.xml"/><Relationship Id="rId27" Type="http://schemas.openxmlformats.org/officeDocument/2006/relationships/image" Target="../media/image57.png"/><Relationship Id="rId30"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5.xml"/><Relationship Id="rId7" Type="http://schemas.openxmlformats.org/officeDocument/2006/relationships/slide" Target="slide2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3.png"/><Relationship Id="rId5"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png"/><Relationship Id="rId5" Type="http://schemas.openxmlformats.org/officeDocument/2006/relationships/slide" Target="slide2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0.png"/><Relationship Id="rId3" Type="http://schemas.openxmlformats.org/officeDocument/2006/relationships/slideLayout" Target="../slideLayouts/slideLayout5.xml"/><Relationship Id="rId7" Type="http://schemas.openxmlformats.org/officeDocument/2006/relationships/image" Target="../media/image64.png"/><Relationship Id="rId12" Type="http://schemas.openxmlformats.org/officeDocument/2006/relationships/slide" Target="slide2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60.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夏日欢快轻松口哨尤克里里">
            <a:hlinkClick r:id="" action="ppaction://media"/>
            <a:extLst>
              <a:ext uri="{FF2B5EF4-FFF2-40B4-BE49-F238E27FC236}">
                <a16:creationId xmlns:a16="http://schemas.microsoft.com/office/drawing/2014/main" xmlns="" id="{3B4F21F2-FF80-4014-ADF0-7EF977F4FC3A}"/>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582400" y="7123793"/>
            <a:ext cx="609600" cy="609600"/>
          </a:xfrm>
          <a:prstGeom prst="rect">
            <a:avLst/>
          </a:prstGeom>
        </p:spPr>
      </p:pic>
      <p:sp>
        <p:nvSpPr>
          <p:cNvPr id="9" name="文本框 7">
            <a:extLst>
              <a:ext uri="{FF2B5EF4-FFF2-40B4-BE49-F238E27FC236}">
                <a16:creationId xmlns:a16="http://schemas.microsoft.com/office/drawing/2014/main" xmlns="" id="{B07D3780-2260-46BC-B3C6-30A20377408B}"/>
              </a:ext>
            </a:extLst>
          </p:cNvPr>
          <p:cNvSpPr txBox="1"/>
          <p:nvPr/>
        </p:nvSpPr>
        <p:spPr>
          <a:xfrm>
            <a:off x="3788953" y="352022"/>
            <a:ext cx="457638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28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28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28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pic>
        <p:nvPicPr>
          <p:cNvPr id="4" name="Picture 3">
            <a:extLst>
              <a:ext uri="{FF2B5EF4-FFF2-40B4-BE49-F238E27FC236}">
                <a16:creationId xmlns:a16="http://schemas.microsoft.com/office/drawing/2014/main" xmlns="" id="{2CBAD43C-B771-4238-AD5A-0C89660A6818}"/>
              </a:ext>
            </a:extLst>
          </p:cNvPr>
          <p:cNvPicPr>
            <a:picLocks noChangeAspect="1"/>
          </p:cNvPicPr>
          <p:nvPr/>
        </p:nvPicPr>
        <p:blipFill>
          <a:blip r:embed="rId6"/>
          <a:stretch>
            <a:fillRect/>
          </a:stretch>
        </p:blipFill>
        <p:spPr>
          <a:xfrm>
            <a:off x="2904467" y="1874185"/>
            <a:ext cx="6383065" cy="932769"/>
          </a:xfrm>
          <a:prstGeom prst="rect">
            <a:avLst/>
          </a:prstGeom>
        </p:spPr>
      </p:pic>
      <p:pic>
        <p:nvPicPr>
          <p:cNvPr id="6" name="Picture 5">
            <a:extLst>
              <a:ext uri="{FF2B5EF4-FFF2-40B4-BE49-F238E27FC236}">
                <a16:creationId xmlns:a16="http://schemas.microsoft.com/office/drawing/2014/main" xmlns="" id="{89C7C015-6F25-4401-A852-843FC51A95AA}"/>
              </a:ext>
            </a:extLst>
          </p:cNvPr>
          <p:cNvPicPr>
            <a:picLocks noChangeAspect="1"/>
          </p:cNvPicPr>
          <p:nvPr/>
        </p:nvPicPr>
        <p:blipFill>
          <a:blip r:embed="rId7"/>
          <a:stretch>
            <a:fillRect/>
          </a:stretch>
        </p:blipFill>
        <p:spPr>
          <a:xfrm>
            <a:off x="2404551" y="2874417"/>
            <a:ext cx="7382896" cy="1176630"/>
          </a:xfrm>
          <a:prstGeom prst="rect">
            <a:avLst/>
          </a:prstGeom>
        </p:spPr>
      </p:pic>
    </p:spTree>
    <p:extLst>
      <p:ext uri="{BB962C8B-B14F-4D97-AF65-F5344CB8AC3E}">
        <p14:creationId xmlns:p14="http://schemas.microsoft.com/office/powerpoint/2010/main" val="37952572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remove"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1224" y="602521"/>
            <a:ext cx="6785439" cy="102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306298" y="579449"/>
            <a:ext cx="4751024" cy="583942"/>
          </a:xfrm>
          <a:prstGeom prst="roundRect">
            <a:avLst>
              <a:gd name="adj" fmla="val 18361"/>
            </a:avLst>
          </a:prstGeom>
          <a:solidFill>
            <a:srgbClr val="FFF1C6"/>
          </a:solidFill>
        </p:spPr>
        <p:txBody>
          <a:bodyPr wrap="square">
            <a:spAutoFit/>
          </a:bodyPr>
          <a:lstStyle/>
          <a:p>
            <a:pPr lvl="0" algn="ctr">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Luyện</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tiếp</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đoạn</a:t>
            </a:r>
            <a:endParaRPr lang="zh-CN" altLang="en-US" sz="2800" b="1" kern="0" dirty="0">
              <a:solidFill>
                <a:srgbClr val="E66126"/>
              </a:solidFill>
              <a:latin typeface="Calibri" panose="020F0502020204030204" pitchFamily="34" charset="0"/>
              <a:ea typeface="inpin heiti" charset="-122"/>
              <a:cs typeface="Calibri" panose="020F0502020204030204" pitchFamily="34" charset="0"/>
            </a:endParaRPr>
          </a:p>
        </p:txBody>
      </p:sp>
      <p:pic>
        <p:nvPicPr>
          <p:cNvPr id="9" name="Picture 8"/>
          <p:cNvPicPr>
            <a:picLocks noChangeAspect="1"/>
          </p:cNvPicPr>
          <p:nvPr/>
        </p:nvPicPr>
        <p:blipFill>
          <a:blip r:embed="rId2"/>
          <a:stretch>
            <a:fillRect/>
          </a:stretch>
        </p:blipFill>
        <p:spPr>
          <a:xfrm rot="16200000">
            <a:off x="2611224" y="602521"/>
            <a:ext cx="585514" cy="585514"/>
          </a:xfrm>
          <a:prstGeom prst="rect">
            <a:avLst/>
          </a:prstGeom>
        </p:spPr>
      </p:pic>
      <p:grpSp>
        <p:nvGrpSpPr>
          <p:cNvPr id="2" name="Group 1"/>
          <p:cNvGrpSpPr/>
          <p:nvPr/>
        </p:nvGrpSpPr>
        <p:grpSpPr>
          <a:xfrm>
            <a:off x="8546936" y="5162822"/>
            <a:ext cx="2816281" cy="1272618"/>
            <a:chOff x="10558021" y="11053"/>
            <a:chExt cx="2816281" cy="1272618"/>
          </a:xfrm>
        </p:grpSpPr>
        <p:sp>
          <p:nvSpPr>
            <p:cNvPr id="14" name="Rectangle: Rounded Corners 43">
              <a:extLst>
                <a:ext uri="{FF2B5EF4-FFF2-40B4-BE49-F238E27FC236}">
                  <a16:creationId xmlns:a16="http://schemas.microsoft.com/office/drawing/2014/main" xmlns="" id="{9D645240-D005-4810-AC9C-C05A048A4394}"/>
                </a:ext>
              </a:extLst>
            </p:cNvPr>
            <p:cNvSpPr/>
            <p:nvPr/>
          </p:nvSpPr>
          <p:spPr>
            <a:xfrm>
              <a:off x="10558021" y="11053"/>
              <a:ext cx="2816281" cy="1272618"/>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E7F6C2"/>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a:endParaRPr>
            </a:p>
          </p:txBody>
        </p:sp>
        <p:pic>
          <p:nvPicPr>
            <p:cNvPr id="13" name="Picture 12"/>
            <p:cNvPicPr>
              <a:picLocks noChangeAspect="1"/>
            </p:cNvPicPr>
            <p:nvPr/>
          </p:nvPicPr>
          <p:blipFill>
            <a:blip r:embed="rId3"/>
            <a:stretch>
              <a:fillRect/>
            </a:stretch>
          </p:blipFill>
          <p:spPr>
            <a:xfrm>
              <a:off x="10646684" y="105322"/>
              <a:ext cx="2699337" cy="1029972"/>
            </a:xfrm>
            <a:prstGeom prst="rect">
              <a:avLst/>
            </a:prstGeom>
          </p:spPr>
        </p:pic>
      </p:grpSp>
      <p:sp>
        <p:nvSpPr>
          <p:cNvPr id="4" name="Rectangle 3">
            <a:extLst>
              <a:ext uri="{FF2B5EF4-FFF2-40B4-BE49-F238E27FC236}">
                <a16:creationId xmlns:a16="http://schemas.microsoft.com/office/drawing/2014/main" xmlns="" id="{1858AC82-DBE6-4CA9-A09D-084BC694A6FB}"/>
              </a:ext>
            </a:extLst>
          </p:cNvPr>
          <p:cNvSpPr/>
          <p:nvPr/>
        </p:nvSpPr>
        <p:spPr>
          <a:xfrm>
            <a:off x="1027043" y="1395599"/>
            <a:ext cx="10137913" cy="4031873"/>
          </a:xfrm>
          <a:prstGeom prst="rect">
            <a:avLst/>
          </a:prstGeom>
        </p:spPr>
        <p:txBody>
          <a:bodyPr wrap="square">
            <a:spAutoFit/>
          </a:bodyPr>
          <a:lstStyle/>
          <a:p>
            <a:pPr lvl="0" algn="just">
              <a:defRPr/>
            </a:pPr>
            <a:r>
              <a:rPr lang="en-US" altLang="zh-CN" sz="3200" kern="0" dirty="0">
                <a:solidFill>
                  <a:prstClr val="black"/>
                </a:solidFill>
                <a:latin typeface="Calibri" panose="020F0502020204030204" pitchFamily="34" charset="0"/>
                <a:ea typeface="inpin heiti" charset="-122"/>
                <a:cs typeface="Calibri" panose="020F0502020204030204" pitchFamily="34" charset="0"/>
              </a:rPr>
              <a:t>	</a:t>
            </a:r>
            <a:r>
              <a:rPr lang="vi-VN" altLang="zh-CN" sz="3200" kern="0" dirty="0">
                <a:solidFill>
                  <a:prstClr val="black"/>
                </a:solidFill>
                <a:latin typeface="Calibri" panose="020F0502020204030204" pitchFamily="34" charset="0"/>
                <a:ea typeface="inpin heiti" charset="-122"/>
                <a:cs typeface="Calibri" panose="020F0502020204030204" pitchFamily="34" charset="0"/>
              </a:rPr>
              <a:t>Bác Huấn hàng xóm làm nghề nặn tò he. </a:t>
            </a:r>
          </a:p>
          <a:p>
            <a:pPr lvl="0" algn="just">
              <a:defRPr/>
            </a:pPr>
            <a:r>
              <a:rPr lang="en-US" altLang="zh-CN" sz="3200" kern="0" dirty="0">
                <a:solidFill>
                  <a:prstClr val="black"/>
                </a:solidFill>
                <a:latin typeface="Calibri" panose="020F0502020204030204" pitchFamily="34" charset="0"/>
                <a:ea typeface="inpin heiti" charset="-122"/>
                <a:cs typeface="Calibri" panose="020F0502020204030204" pitchFamily="34" charset="0"/>
              </a:rPr>
              <a:t>	</a:t>
            </a:r>
            <a:r>
              <a:rPr lang="vi-VN" altLang="zh-CN" sz="3200" kern="0" dirty="0">
                <a:solidFill>
                  <a:prstClr val="black"/>
                </a:solidFill>
                <a:latin typeface="Calibri" panose="020F0502020204030204" pitchFamily="34" charset="0"/>
                <a:ea typeface="inpin heiti" charset="-122"/>
                <a:cs typeface="Calibri" panose="020F0502020204030204" pitchFamily="34" charset="0"/>
              </a:rPr>
              <a:t>Cuối tuần, tôi thường sang nhà bác, ngồi chăm chú nhìn bác nhuộm màu cho từng vắt bột. Bác chắt màu vàng từ củ nghệ, màu đỏ từ quả gấc, màu đen từ cây nhọ nồi, màu xanh từ những chiếc lá riềng biêng biếc. Khi bột thấm đều màu, bác Huấn khéo léo tạo hình. Thoắt cái, từ những vắt bột, bao nhiêu gà, trâu, lợn, cá ngộ nghĩnh chen chúc trên cái mẹt tròn. </a:t>
            </a:r>
            <a:endParaRPr lang="en-US" sz="2400" dirty="0"/>
          </a:p>
        </p:txBody>
      </p:sp>
      <p:sp>
        <p:nvSpPr>
          <p:cNvPr id="48" name="Teardrop 47">
            <a:extLst>
              <a:ext uri="{FF2B5EF4-FFF2-40B4-BE49-F238E27FC236}">
                <a16:creationId xmlns:a16="http://schemas.microsoft.com/office/drawing/2014/main" xmlns="" id="{A9EE2900-F0FA-43A4-8C7E-400A5C5F0502}"/>
              </a:ext>
            </a:extLst>
          </p:cNvPr>
          <p:cNvSpPr/>
          <p:nvPr/>
        </p:nvSpPr>
        <p:spPr>
          <a:xfrm>
            <a:off x="1495134" y="1462262"/>
            <a:ext cx="324000" cy="324000"/>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alibri" panose="020F0502020204030204" pitchFamily="34" charset="0"/>
                <a:cs typeface="Calibri" panose="020F0502020204030204" pitchFamily="34" charset="0"/>
                <a:sym typeface="Arial"/>
              </a:rPr>
              <a:t>1</a:t>
            </a:r>
          </a:p>
        </p:txBody>
      </p:sp>
      <p:cxnSp>
        <p:nvCxnSpPr>
          <p:cNvPr id="8" name="Straight Connector 7">
            <a:extLst>
              <a:ext uri="{FF2B5EF4-FFF2-40B4-BE49-F238E27FC236}">
                <a16:creationId xmlns:a16="http://schemas.microsoft.com/office/drawing/2014/main" xmlns="" id="{29BFC6D7-4A93-4D90-891D-0A2AAB11E21C}"/>
              </a:ext>
            </a:extLst>
          </p:cNvPr>
          <p:cNvCxnSpPr>
            <a:cxnSpLocks/>
          </p:cNvCxnSpPr>
          <p:nvPr/>
        </p:nvCxnSpPr>
        <p:spPr>
          <a:xfrm>
            <a:off x="2763078" y="2875722"/>
            <a:ext cx="19381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CFB37AFB-452F-4AA6-AA46-F56CFBF6800D}"/>
              </a:ext>
            </a:extLst>
          </p:cNvPr>
          <p:cNvCxnSpPr>
            <a:cxnSpLocks/>
          </p:cNvCxnSpPr>
          <p:nvPr/>
        </p:nvCxnSpPr>
        <p:spPr>
          <a:xfrm>
            <a:off x="6500191" y="2875722"/>
            <a:ext cx="1119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B1A9655E-865A-44A8-8253-F0D7F2B39B1F}"/>
              </a:ext>
            </a:extLst>
          </p:cNvPr>
          <p:cNvCxnSpPr>
            <a:cxnSpLocks/>
          </p:cNvCxnSpPr>
          <p:nvPr/>
        </p:nvCxnSpPr>
        <p:spPr>
          <a:xfrm>
            <a:off x="5834210" y="3869635"/>
            <a:ext cx="1119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2939DCDE-AE3D-4400-8AFB-6D1555FC5B16}"/>
              </a:ext>
            </a:extLst>
          </p:cNvPr>
          <p:cNvCxnSpPr>
            <a:cxnSpLocks/>
          </p:cNvCxnSpPr>
          <p:nvPr/>
        </p:nvCxnSpPr>
        <p:spPr>
          <a:xfrm>
            <a:off x="9677340" y="3411535"/>
            <a:ext cx="1119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39AE35A1-CB9C-4300-9047-39DEAA6E10B5}"/>
              </a:ext>
            </a:extLst>
          </p:cNvPr>
          <p:cNvCxnSpPr>
            <a:cxnSpLocks/>
          </p:cNvCxnSpPr>
          <p:nvPr/>
        </p:nvCxnSpPr>
        <p:spPr>
          <a:xfrm>
            <a:off x="1097229" y="4838539"/>
            <a:ext cx="1119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E00E0658-8504-444F-AF9D-28C2B784ECEF}"/>
              </a:ext>
            </a:extLst>
          </p:cNvPr>
          <p:cNvCxnSpPr>
            <a:cxnSpLocks/>
          </p:cNvCxnSpPr>
          <p:nvPr/>
        </p:nvCxnSpPr>
        <p:spPr>
          <a:xfrm flipV="1">
            <a:off x="2504661" y="5311595"/>
            <a:ext cx="1404730" cy="290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2414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down)">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down)">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1224" y="602521"/>
            <a:ext cx="6785439" cy="102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ounded Rectangle 5"/>
          <p:cNvSpPr/>
          <p:nvPr/>
        </p:nvSpPr>
        <p:spPr>
          <a:xfrm>
            <a:off x="3306298" y="579449"/>
            <a:ext cx="4751024"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theo</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9" name="Picture 8"/>
          <p:cNvPicPr>
            <a:picLocks noChangeAspect="1"/>
          </p:cNvPicPr>
          <p:nvPr/>
        </p:nvPicPr>
        <p:blipFill>
          <a:blip r:embed="rId2"/>
          <a:stretch>
            <a:fillRect/>
          </a:stretch>
        </p:blipFill>
        <p:spPr>
          <a:xfrm rot="16200000">
            <a:off x="2611224" y="602521"/>
            <a:ext cx="585514" cy="585514"/>
          </a:xfrm>
          <a:prstGeom prst="rect">
            <a:avLst/>
          </a:prstGeom>
        </p:spPr>
      </p:pic>
      <p:grpSp>
        <p:nvGrpSpPr>
          <p:cNvPr id="2" name="Group 1"/>
          <p:cNvGrpSpPr/>
          <p:nvPr/>
        </p:nvGrpSpPr>
        <p:grpSpPr>
          <a:xfrm>
            <a:off x="8487890" y="5515813"/>
            <a:ext cx="2816281" cy="1272618"/>
            <a:chOff x="10558021" y="11053"/>
            <a:chExt cx="2816281" cy="1272618"/>
          </a:xfrm>
        </p:grpSpPr>
        <p:sp>
          <p:nvSpPr>
            <p:cNvPr id="14" name="Rectangle: Rounded Corners 43">
              <a:extLst>
                <a:ext uri="{FF2B5EF4-FFF2-40B4-BE49-F238E27FC236}">
                  <a16:creationId xmlns:a16="http://schemas.microsoft.com/office/drawing/2014/main" xmlns="" id="{9D645240-D005-4810-AC9C-C05A048A4394}"/>
                </a:ext>
              </a:extLst>
            </p:cNvPr>
            <p:cNvSpPr/>
            <p:nvPr/>
          </p:nvSpPr>
          <p:spPr>
            <a:xfrm>
              <a:off x="10558021" y="11053"/>
              <a:ext cx="2816281" cy="1272618"/>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E7F6C2"/>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a:ea typeface="+mn-ea"/>
                <a:cs typeface="+mn-cs"/>
              </a:endParaRPr>
            </a:p>
          </p:txBody>
        </p:sp>
        <p:pic>
          <p:nvPicPr>
            <p:cNvPr id="13" name="Picture 12"/>
            <p:cNvPicPr>
              <a:picLocks noChangeAspect="1"/>
            </p:cNvPicPr>
            <p:nvPr/>
          </p:nvPicPr>
          <p:blipFill>
            <a:blip r:embed="rId3"/>
            <a:stretch>
              <a:fillRect/>
            </a:stretch>
          </p:blipFill>
          <p:spPr>
            <a:xfrm>
              <a:off x="10646684" y="105322"/>
              <a:ext cx="2699337" cy="1029972"/>
            </a:xfrm>
            <a:prstGeom prst="rect">
              <a:avLst/>
            </a:prstGeom>
          </p:spPr>
        </p:pic>
      </p:grpSp>
      <p:sp>
        <p:nvSpPr>
          <p:cNvPr id="4" name="Rectangle 3">
            <a:extLst>
              <a:ext uri="{FF2B5EF4-FFF2-40B4-BE49-F238E27FC236}">
                <a16:creationId xmlns:a16="http://schemas.microsoft.com/office/drawing/2014/main" xmlns="" id="{1858AC82-DBE6-4CA9-A09D-084BC694A6FB}"/>
              </a:ext>
            </a:extLst>
          </p:cNvPr>
          <p:cNvSpPr/>
          <p:nvPr/>
        </p:nvSpPr>
        <p:spPr>
          <a:xfrm>
            <a:off x="1027043" y="1395599"/>
            <a:ext cx="10137913" cy="4524315"/>
          </a:xfrm>
          <a:prstGeom prst="rect">
            <a:avLst/>
          </a:prstGeom>
        </p:spPr>
        <p:txBody>
          <a:bodyPr wrap="square">
            <a:spAutoFit/>
          </a:bodyPr>
          <a:lstStyle/>
          <a:p>
            <a:pPr lvl="0" algn="just">
              <a:defRPr/>
            </a:pPr>
            <a:r>
              <a:rPr kumimoji="0" lang="en-US" altLang="zh-CN" sz="3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lang="vi-VN" altLang="zh-CN" sz="3600" kern="0" dirty="0">
                <a:solidFill>
                  <a:prstClr val="black"/>
                </a:solidFill>
                <a:latin typeface="Calibri" panose="020F0502020204030204" pitchFamily="34" charset="0"/>
                <a:ea typeface="inpin heiti" charset="-122"/>
                <a:cs typeface="Calibri" panose="020F0502020204030204" pitchFamily="34" charset="0"/>
              </a:rPr>
              <a:t>Cũng từ đôi bàn tay bác, nụ hồng chúm chím, quả lựu ửng đỏ, trái chuối vàng tươi lần lượt hiện ra. Thỉnh thoảng, bác Huấn nặn riêng cho tôi một chú lính áo vàng, áo đỏ hay vài anh chim bói cá lấp lánh sắc xanh.</a:t>
            </a:r>
          </a:p>
          <a:p>
            <a:pPr lvl="0" algn="just">
              <a:defRPr/>
            </a:pPr>
            <a:r>
              <a:rPr lang="vi-VN" altLang="zh-CN" sz="3600" kern="0" dirty="0">
                <a:solidFill>
                  <a:prstClr val="black"/>
                </a:solidFill>
                <a:latin typeface="Calibri" panose="020F0502020204030204" pitchFamily="34" charset="0"/>
                <a:ea typeface="inpin heiti" charset="-122"/>
                <a:cs typeface="Calibri" panose="020F0502020204030204" pitchFamily="34" charset="0"/>
              </a:rPr>
              <a:t>	Tôi cứ thế mê mẩn ngắm cả thế giới đồ chơi mở ra trước mắt và càng thấy yêu hơn đôi bàn tay của bác hàng xóm thân thương.</a:t>
            </a:r>
          </a:p>
        </p:txBody>
      </p:sp>
      <p:cxnSp>
        <p:nvCxnSpPr>
          <p:cNvPr id="8" name="Straight Connector 7">
            <a:extLst>
              <a:ext uri="{FF2B5EF4-FFF2-40B4-BE49-F238E27FC236}">
                <a16:creationId xmlns:a16="http://schemas.microsoft.com/office/drawing/2014/main" xmlns="" id="{29BFC6D7-4A93-4D90-891D-0A2AAB11E21C}"/>
              </a:ext>
            </a:extLst>
          </p:cNvPr>
          <p:cNvCxnSpPr>
            <a:cxnSpLocks/>
          </p:cNvCxnSpPr>
          <p:nvPr/>
        </p:nvCxnSpPr>
        <p:spPr>
          <a:xfrm>
            <a:off x="8859019" y="1974767"/>
            <a:ext cx="2074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CFB37AFB-452F-4AA6-AA46-F56CFBF6800D}"/>
              </a:ext>
            </a:extLst>
          </p:cNvPr>
          <p:cNvCxnSpPr>
            <a:cxnSpLocks/>
          </p:cNvCxnSpPr>
          <p:nvPr/>
        </p:nvCxnSpPr>
        <p:spPr>
          <a:xfrm>
            <a:off x="1784172" y="2517913"/>
            <a:ext cx="8270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ardrop 15">
            <a:extLst>
              <a:ext uri="{FF2B5EF4-FFF2-40B4-BE49-F238E27FC236}">
                <a16:creationId xmlns:a16="http://schemas.microsoft.com/office/drawing/2014/main" xmlns="" id="{F0A459BB-35D2-4526-A147-A9077E1BF223}"/>
              </a:ext>
            </a:extLst>
          </p:cNvPr>
          <p:cNvSpPr/>
          <p:nvPr/>
        </p:nvSpPr>
        <p:spPr>
          <a:xfrm>
            <a:off x="1495133" y="1624262"/>
            <a:ext cx="324000" cy="324000"/>
          </a:xfrm>
          <a:prstGeom prst="teardrop">
            <a:avLst/>
          </a:prstGeom>
          <a:solidFill>
            <a:srgbClr val="CBEA79"/>
          </a:solidFill>
          <a:ln w="12700" cap="flat" cmpd="sng" algn="ctr">
            <a:solidFill>
              <a:srgbClr val="92D050"/>
            </a:solidFill>
            <a:prstDash val="solid"/>
            <a:miter lim="800000"/>
          </a:ln>
          <a:effectLst/>
        </p:spPr>
        <p:txBody>
          <a:bodyPr rtlCol="0" anchor="ctr"/>
          <a:lstStyle/>
          <a:p>
            <a:pPr algn="ctr">
              <a:defRPr/>
            </a:pPr>
            <a:r>
              <a:rPr lang="en-US" sz="2000" dirty="0">
                <a:solidFill>
                  <a:srgbClr val="000000"/>
                </a:solidFill>
                <a:latin typeface="Calibri" panose="020F0502020204030204" pitchFamily="34" charset="0"/>
                <a:cs typeface="Calibri" panose="020F0502020204030204" pitchFamily="34" charset="0"/>
                <a:sym typeface="Arial"/>
              </a:rPr>
              <a:t>2</a:t>
            </a:r>
          </a:p>
        </p:txBody>
      </p:sp>
      <p:sp>
        <p:nvSpPr>
          <p:cNvPr id="26" name="Rectangle 25">
            <a:extLst>
              <a:ext uri="{FF2B5EF4-FFF2-40B4-BE49-F238E27FC236}">
                <a16:creationId xmlns:a16="http://schemas.microsoft.com/office/drawing/2014/main" xmlns="" id="{1119A33A-0C58-4A79-8DDE-9FF24CB08EA9}"/>
              </a:ext>
            </a:extLst>
          </p:cNvPr>
          <p:cNvSpPr/>
          <p:nvPr/>
        </p:nvSpPr>
        <p:spPr>
          <a:xfrm>
            <a:off x="1028731" y="2499704"/>
            <a:ext cx="10137913" cy="2308324"/>
          </a:xfrm>
          <a:prstGeom prst="rect">
            <a:avLst/>
          </a:prstGeom>
        </p:spPr>
        <p:txBody>
          <a:bodyPr wrap="square">
            <a:spAutoFit/>
          </a:bodyPr>
          <a:lstStyle/>
          <a:p>
            <a:pPr lvl="0" algn="just">
              <a:defRPr/>
            </a:pPr>
            <a:r>
              <a:rPr lang="vi-VN" altLang="zh-CN" sz="3600" kern="0" dirty="0">
                <a:solidFill>
                  <a:srgbClr val="FF0000"/>
                </a:solidFill>
                <a:latin typeface="Calibri" panose="020F0502020204030204" pitchFamily="34" charset="0"/>
                <a:ea typeface="inpin heiti" charset="-122"/>
                <a:cs typeface="Calibri" panose="020F0502020204030204" pitchFamily="34" charset="0"/>
              </a:rPr>
              <a:t>Thỉnh thoảng, bác Huấn nặn riêng cho tôi một chú lính áo vàng, áo đỏ hay vài anh chim bói cá lấp lánh sắc xanh.</a:t>
            </a:r>
          </a:p>
          <a:p>
            <a:pPr lvl="0" algn="just">
              <a:defRPr/>
            </a:pPr>
            <a:r>
              <a:rPr lang="vi-VN" altLang="zh-CN" sz="3600" kern="0" dirty="0">
                <a:solidFill>
                  <a:srgbClr val="FF0000"/>
                </a:solidFill>
                <a:latin typeface="Calibri" panose="020F0502020204030204" pitchFamily="34" charset="0"/>
                <a:ea typeface="inpin heiti" charset="-122"/>
                <a:cs typeface="Calibri" panose="020F0502020204030204" pitchFamily="34" charset="0"/>
              </a:rPr>
              <a:t>	</a:t>
            </a:r>
          </a:p>
        </p:txBody>
      </p:sp>
      <p:cxnSp>
        <p:nvCxnSpPr>
          <p:cNvPr id="19" name="Straight Connector 18">
            <a:extLst>
              <a:ext uri="{FF2B5EF4-FFF2-40B4-BE49-F238E27FC236}">
                <a16:creationId xmlns:a16="http://schemas.microsoft.com/office/drawing/2014/main" xmlns="" id="{1C3ED1E0-C97E-4C5A-9307-0E0A1A0412FD}"/>
              </a:ext>
            </a:extLst>
          </p:cNvPr>
          <p:cNvCxnSpPr>
            <a:cxnSpLocks/>
          </p:cNvCxnSpPr>
          <p:nvPr/>
        </p:nvCxnSpPr>
        <p:spPr>
          <a:xfrm flipV="1">
            <a:off x="3745493" y="2608851"/>
            <a:ext cx="190402" cy="5300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5B90F6D-9DFF-45D8-9564-DB7C1CEE1D9F}"/>
              </a:ext>
            </a:extLst>
          </p:cNvPr>
          <p:cNvCxnSpPr>
            <a:cxnSpLocks/>
          </p:cNvCxnSpPr>
          <p:nvPr/>
        </p:nvCxnSpPr>
        <p:spPr>
          <a:xfrm flipV="1">
            <a:off x="9301462" y="2553936"/>
            <a:ext cx="190402" cy="5300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77F91B6-3867-499E-B33C-8717B3766E8F}"/>
              </a:ext>
            </a:extLst>
          </p:cNvPr>
          <p:cNvCxnSpPr>
            <a:cxnSpLocks/>
          </p:cNvCxnSpPr>
          <p:nvPr/>
        </p:nvCxnSpPr>
        <p:spPr>
          <a:xfrm flipV="1">
            <a:off x="4742714" y="3138938"/>
            <a:ext cx="190402" cy="5300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8F89B737-0DD3-44DA-B233-D1D74FA72DD3}"/>
              </a:ext>
            </a:extLst>
          </p:cNvPr>
          <p:cNvCxnSpPr>
            <a:cxnSpLocks/>
          </p:cNvCxnSpPr>
          <p:nvPr/>
        </p:nvCxnSpPr>
        <p:spPr>
          <a:xfrm flipV="1">
            <a:off x="9413245" y="3084023"/>
            <a:ext cx="190402" cy="5300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DD24C3C1-50E8-4406-9CF5-199944E8665A}"/>
              </a:ext>
            </a:extLst>
          </p:cNvPr>
          <p:cNvGrpSpPr/>
          <p:nvPr/>
        </p:nvGrpSpPr>
        <p:grpSpPr>
          <a:xfrm>
            <a:off x="2789678" y="3665291"/>
            <a:ext cx="303822" cy="558116"/>
            <a:chOff x="2789678" y="3665291"/>
            <a:chExt cx="303822" cy="558116"/>
          </a:xfrm>
        </p:grpSpPr>
        <p:cxnSp>
          <p:nvCxnSpPr>
            <p:cNvPr id="24" name="Straight Connector 23">
              <a:extLst>
                <a:ext uri="{FF2B5EF4-FFF2-40B4-BE49-F238E27FC236}">
                  <a16:creationId xmlns:a16="http://schemas.microsoft.com/office/drawing/2014/main" xmlns="" id="{09823B74-7488-4377-BAAF-21870AE1BE69}"/>
                </a:ext>
              </a:extLst>
            </p:cNvPr>
            <p:cNvCxnSpPr>
              <a:cxnSpLocks/>
            </p:cNvCxnSpPr>
            <p:nvPr/>
          </p:nvCxnSpPr>
          <p:spPr>
            <a:xfrm flipV="1">
              <a:off x="2789678" y="3665291"/>
              <a:ext cx="190402" cy="5300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0B4DA33-8B47-45FF-9D42-08D26F37D53C}"/>
                </a:ext>
              </a:extLst>
            </p:cNvPr>
            <p:cNvCxnSpPr>
              <a:cxnSpLocks/>
            </p:cNvCxnSpPr>
            <p:nvPr/>
          </p:nvCxnSpPr>
          <p:spPr>
            <a:xfrm flipV="1">
              <a:off x="2903098" y="3693320"/>
              <a:ext cx="190402" cy="53008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758685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3">
            <a:extLst>
              <a:ext uri="{FF2B5EF4-FFF2-40B4-BE49-F238E27FC236}">
                <a16:creationId xmlns:a16="http://schemas.microsoft.com/office/drawing/2014/main" xmlns="" id="{9D645240-D005-4810-AC9C-C05A048A4394}"/>
              </a:ext>
            </a:extLst>
          </p:cNvPr>
          <p:cNvSpPr/>
          <p:nvPr/>
        </p:nvSpPr>
        <p:spPr>
          <a:xfrm>
            <a:off x="1982391" y="345151"/>
            <a:ext cx="4044892" cy="57677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D7F77">
              <a:lumMod val="40000"/>
              <a:lumOff val="60000"/>
            </a:srgbClr>
          </a:solidFill>
          <a:ln w="12700" cap="flat" cmpd="sng" algn="ctr">
            <a:solidFill>
              <a:srgbClr val="FD7F77">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Rectangle 2"/>
          <p:cNvSpPr/>
          <p:nvPr/>
        </p:nvSpPr>
        <p:spPr>
          <a:xfrm>
            <a:off x="59806" y="283825"/>
            <a:ext cx="7798108" cy="646331"/>
          </a:xfrm>
          <a:prstGeom prst="rect">
            <a:avLst/>
          </a:prstGeom>
        </p:spPr>
        <p:txBody>
          <a:bodyPr wrap="square">
            <a:spAutoFit/>
          </a:bodyPr>
          <a:lstStyle/>
          <a:p>
            <a:pPr algn="ctr">
              <a:defRPr/>
            </a:pPr>
            <a:r>
              <a:rPr lang="en-US" sz="3600" b="1" dirty="0" err="1">
                <a:solidFill>
                  <a:prstClr val="black"/>
                </a:solidFill>
                <a:latin typeface="Calibri" panose="020F0502020204030204" pitchFamily="34" charset="0"/>
                <a:cs typeface="Calibri" panose="020F0502020204030204" pitchFamily="34" charset="0"/>
                <a:sym typeface="Arial"/>
              </a:rPr>
              <a:t>Luyện</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đọc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nhóm</a:t>
            </a:r>
            <a:endParaRPr lang="en-US" sz="3600" b="1" dirty="0">
              <a:solidFill>
                <a:prstClr val="black"/>
              </a:solidFill>
              <a:latin typeface="Calibri" panose="020F0502020204030204" pitchFamily="34" charset="0"/>
              <a:cs typeface="Calibri" panose="020F0502020204030204" pitchFamily="34" charset="0"/>
              <a:sym typeface="Arial"/>
            </a:endParaRPr>
          </a:p>
        </p:txBody>
      </p:sp>
      <p:sp>
        <p:nvSpPr>
          <p:cNvPr id="4" name="Rectangle 3"/>
          <p:cNvSpPr/>
          <p:nvPr/>
        </p:nvSpPr>
        <p:spPr>
          <a:xfrm>
            <a:off x="705351" y="1810880"/>
            <a:ext cx="4628649" cy="1815882"/>
          </a:xfrm>
          <a:prstGeom prst="rect">
            <a:avLst/>
          </a:prstGeom>
          <a:solidFill>
            <a:srgbClr val="FFD670">
              <a:lumMod val="40000"/>
              <a:lumOff val="60000"/>
            </a:srgbClr>
          </a:solidFill>
          <a:ln w="19050">
            <a:solidFill>
              <a:srgbClr val="FFD670">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Pts val="2800"/>
              <a:tabLst/>
              <a:defRPr/>
            </a:pP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pic>
        <p:nvPicPr>
          <p:cNvPr id="6" name="Picture 5"/>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956271" y="298858"/>
            <a:ext cx="614857" cy="686352"/>
          </a:xfrm>
          <a:prstGeom prst="rect">
            <a:avLst/>
          </a:prstGeom>
        </p:spPr>
      </p:pic>
      <p:grpSp>
        <p:nvGrpSpPr>
          <p:cNvPr id="7" name="Group 6"/>
          <p:cNvGrpSpPr/>
          <p:nvPr/>
        </p:nvGrpSpPr>
        <p:grpSpPr>
          <a:xfrm rot="980315">
            <a:off x="1581562" y="4273269"/>
            <a:ext cx="2453942" cy="1389922"/>
            <a:chOff x="250790" y="4558714"/>
            <a:chExt cx="2453942" cy="1389922"/>
          </a:xfrm>
        </p:grpSpPr>
        <p:pic>
          <p:nvPicPr>
            <p:cNvPr id="8" name="Picture 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250790" y="4575431"/>
              <a:ext cx="1168923" cy="1373205"/>
            </a:xfrm>
            <a:prstGeom prst="rect">
              <a:avLst/>
            </a:prstGeom>
          </p:spPr>
        </p:pic>
        <p:pic>
          <p:nvPicPr>
            <p:cNvPr id="11" name="Picture 1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610139" y="4558714"/>
              <a:ext cx="1094593" cy="1373205"/>
            </a:xfrm>
            <a:prstGeom prst="rect">
              <a:avLst/>
            </a:prstGeom>
          </p:spPr>
        </p:pic>
      </p:grpSp>
      <p:pic>
        <p:nvPicPr>
          <p:cNvPr id="9" name="Picture 8">
            <a:extLst>
              <a:ext uri="{FF2B5EF4-FFF2-40B4-BE49-F238E27FC236}">
                <a16:creationId xmlns:a16="http://schemas.microsoft.com/office/drawing/2014/main" xmlns="" id="{681A0643-3869-469D-8559-055EA1AA92F9}"/>
              </a:ext>
            </a:extLst>
          </p:cNvPr>
          <p:cNvPicPr>
            <a:picLocks noChangeAspect="1"/>
          </p:cNvPicPr>
          <p:nvPr/>
        </p:nvPicPr>
        <p:blipFill rotWithShape="1">
          <a:blip r:embed="rId5"/>
          <a:srcRect t="19123"/>
          <a:stretch/>
        </p:blipFill>
        <p:spPr>
          <a:xfrm>
            <a:off x="5443102" y="1810880"/>
            <a:ext cx="5786863" cy="2527694"/>
          </a:xfrm>
          <a:prstGeom prst="rect">
            <a:avLst/>
          </a:prstGeom>
        </p:spPr>
      </p:pic>
    </p:spTree>
    <p:extLst>
      <p:ext uri="{BB962C8B-B14F-4D97-AF65-F5344CB8AC3E}">
        <p14:creationId xmlns:p14="http://schemas.microsoft.com/office/powerpoint/2010/main" val="180076947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90476" y="319686"/>
            <a:ext cx="10107851" cy="4887090"/>
            <a:chOff x="90476" y="319686"/>
            <a:chExt cx="10107851" cy="4887090"/>
          </a:xfrm>
        </p:grpSpPr>
        <p:sp>
          <p:nvSpPr>
            <p:cNvPr id="2" name="Rounded Rectangle 1"/>
            <p:cNvSpPr/>
            <p:nvPr/>
          </p:nvSpPr>
          <p:spPr>
            <a:xfrm>
              <a:off x="2329941" y="2365393"/>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 name="Rectangle 2"/>
            <p:cNvSpPr/>
            <p:nvPr/>
          </p:nvSpPr>
          <p:spPr>
            <a:xfrm>
              <a:off x="4528130" y="1421739"/>
              <a:ext cx="3425939" cy="712824"/>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libri" panose="020F0502020204030204" pitchFamily="34" charset="0"/>
                  <a:ea typeface="inpin heiti" charset="-122"/>
                  <a:cs typeface="Calibri" panose="020F0502020204030204" pitchFamily="34" charset="0"/>
                  <a:sym typeface="Arial"/>
                </a:rPr>
                <a:t>Tiêu</a:t>
              </a:r>
              <a:r>
                <a:rPr lang="en-US" altLang="zh-CN" sz="3600" b="1" dirty="0">
                  <a:solidFill>
                    <a:srgbClr val="FF1531"/>
                  </a:solidFill>
                  <a:latin typeface="Calibri" panose="020F0502020204030204" pitchFamily="34" charset="0"/>
                  <a:ea typeface="inpin heiti"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inpin heiti" charset="-122"/>
                  <a:cs typeface="Calibri" panose="020F0502020204030204" pitchFamily="34" charset="0"/>
                  <a:sym typeface="Arial"/>
                </a:rPr>
                <a:t>chí</a:t>
              </a:r>
              <a:r>
                <a:rPr lang="en-US" altLang="zh-CN" sz="3600" b="1" dirty="0">
                  <a:solidFill>
                    <a:srgbClr val="FF1531"/>
                  </a:solidFill>
                  <a:latin typeface="Calibri" panose="020F0502020204030204" pitchFamily="34" charset="0"/>
                  <a:ea typeface="inpin heiti"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inpin heiti" charset="-122"/>
                  <a:cs typeface="Calibri" panose="020F0502020204030204" pitchFamily="34" charset="0"/>
                  <a:sym typeface="Arial"/>
                </a:rPr>
                <a:t>đánh</a:t>
              </a:r>
              <a:r>
                <a:rPr lang="en-US" altLang="zh-CN" sz="3600" b="1" dirty="0">
                  <a:solidFill>
                    <a:srgbClr val="FF1531"/>
                  </a:solidFill>
                  <a:latin typeface="Calibri" panose="020F0502020204030204" pitchFamily="34" charset="0"/>
                  <a:ea typeface="inpin heiti"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inpin heiti" charset="-122"/>
                  <a:cs typeface="Calibri" panose="020F0502020204030204" pitchFamily="34" charset="0"/>
                  <a:sym typeface="Arial"/>
                </a:rPr>
                <a:t>giá</a:t>
              </a:r>
              <a:endParaRPr lang="en-US" altLang="zh-CN" sz="3600" b="1" dirty="0">
                <a:solidFill>
                  <a:srgbClr val="FF1531"/>
                </a:solidFill>
                <a:latin typeface="Calibri" panose="020F0502020204030204" pitchFamily="34" charset="0"/>
                <a:ea typeface="inpin heiti" charset="-122"/>
                <a:cs typeface="Calibri" panose="020F0502020204030204" pitchFamily="34" charset="0"/>
                <a:sym typeface="Arial"/>
              </a:endParaRPr>
            </a:p>
          </p:txBody>
        </p:sp>
        <p:sp>
          <p:nvSpPr>
            <p:cNvPr id="4" name="Rectangle 3"/>
            <p:cNvSpPr/>
            <p:nvPr/>
          </p:nvSpPr>
          <p:spPr>
            <a:xfrm>
              <a:off x="3082295" y="2472331"/>
              <a:ext cx="1800493" cy="614399"/>
            </a:xfrm>
            <a:prstGeom prst="rect">
              <a:avLst/>
            </a:prstGeom>
          </p:spPr>
          <p:txBody>
            <a:bodyPr wrap="none">
              <a:spAutoFit/>
            </a:bodyPr>
            <a:lstStyle/>
            <a:p>
              <a:pPr>
                <a:lnSpc>
                  <a:spcPct val="112000"/>
                </a:lnSpc>
                <a:buFont typeface="Arial"/>
                <a:buNone/>
                <a:defRPr/>
              </a:pPr>
              <a:r>
                <a:rPr lang="en-US" altLang="zh-CN" sz="3200" b="1" dirty="0" err="1">
                  <a:solidFill>
                    <a:srgbClr val="0070C0"/>
                  </a:solidFill>
                  <a:latin typeface="Calibri" panose="020F0502020204030204" pitchFamily="34" charset="0"/>
                  <a:ea typeface="inpin heiti" charset="-122"/>
                  <a:cs typeface="Calibri" panose="020F0502020204030204" pitchFamily="34" charset="0"/>
                  <a:sym typeface="Arial"/>
                </a:rPr>
                <a:t>Đọc</a:t>
              </a:r>
              <a:r>
                <a:rPr lang="en-US" altLang="zh-CN" sz="3200" b="1" dirty="0">
                  <a:solidFill>
                    <a:srgbClr val="0070C0"/>
                  </a:solidFill>
                  <a:latin typeface="Calibri" panose="020F0502020204030204" pitchFamily="34" charset="0"/>
                  <a:ea typeface="inpin heiti" charset="-122"/>
                  <a:cs typeface="Calibri" panose="020F0502020204030204" pitchFamily="34" charset="0"/>
                  <a:sym typeface="Arial"/>
                </a:rPr>
                <a:t> </a:t>
              </a:r>
              <a:r>
                <a:rPr lang="en-US" altLang="zh-CN" sz="3200" b="1" dirty="0" err="1">
                  <a:solidFill>
                    <a:srgbClr val="0070C0"/>
                  </a:solidFill>
                  <a:latin typeface="Calibri" panose="020F0502020204030204" pitchFamily="34" charset="0"/>
                  <a:ea typeface="inpin heiti" charset="-122"/>
                  <a:cs typeface="Calibri" panose="020F0502020204030204" pitchFamily="34" charset="0"/>
                  <a:sym typeface="Arial"/>
                </a:rPr>
                <a:t>đúng</a:t>
              </a:r>
              <a:endParaRPr lang="en-US" altLang="zh-CN" sz="3200" b="1" dirty="0">
                <a:solidFill>
                  <a:srgbClr val="0070C0"/>
                </a:solidFill>
                <a:latin typeface="Calibri" panose="020F0502020204030204" pitchFamily="34" charset="0"/>
                <a:ea typeface="inpin heiti" charset="-122"/>
                <a:cs typeface="Calibri" panose="020F0502020204030204" pitchFamily="34" charset="0"/>
                <a:sym typeface="Arial"/>
              </a:endParaRPr>
            </a:p>
          </p:txBody>
        </p:sp>
        <p:sp>
          <p:nvSpPr>
            <p:cNvPr id="5" name="Oval 4"/>
            <p:cNvSpPr/>
            <p:nvPr/>
          </p:nvSpPr>
          <p:spPr>
            <a:xfrm>
              <a:off x="2470875" y="2512719"/>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sp>
          <p:nvSpPr>
            <p:cNvPr id="6" name="Rounded Rectangle 5"/>
            <p:cNvSpPr/>
            <p:nvPr/>
          </p:nvSpPr>
          <p:spPr>
            <a:xfrm>
              <a:off x="2329941" y="3342381"/>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7" name="Rectangle 6"/>
            <p:cNvSpPr/>
            <p:nvPr/>
          </p:nvSpPr>
          <p:spPr>
            <a:xfrm>
              <a:off x="3082295" y="3449319"/>
              <a:ext cx="1814471" cy="614399"/>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8" name="Oval 7"/>
            <p:cNvSpPr/>
            <p:nvPr/>
          </p:nvSpPr>
          <p:spPr>
            <a:xfrm>
              <a:off x="2470875" y="3489707"/>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sp>
          <p:nvSpPr>
            <p:cNvPr id="9" name="Rounded Rectangle 8"/>
            <p:cNvSpPr/>
            <p:nvPr/>
          </p:nvSpPr>
          <p:spPr>
            <a:xfrm>
              <a:off x="2329940" y="4408123"/>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0" name="Rectangle 9"/>
            <p:cNvSpPr/>
            <p:nvPr/>
          </p:nvSpPr>
          <p:spPr>
            <a:xfrm>
              <a:off x="3082295" y="4515061"/>
              <a:ext cx="3425746" cy="614399"/>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Ngắt</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chỗ</a:t>
              </a:r>
              <a:endParaRPr lang="zh-CN" altLang="en-US"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11" name="Oval 10"/>
            <p:cNvSpPr/>
            <p:nvPr/>
          </p:nvSpPr>
          <p:spPr>
            <a:xfrm>
              <a:off x="2470875" y="4555449"/>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pic>
          <p:nvPicPr>
            <p:cNvPr id="12"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rot="16200000">
              <a:off x="917817" y="319686"/>
              <a:ext cx="709349" cy="709349"/>
            </a:xfrm>
            <a:prstGeom prst="rect">
              <a:avLst/>
            </a:prstGeom>
          </p:spPr>
        </p:pic>
        <p:grpSp>
          <p:nvGrpSpPr>
            <p:cNvPr id="18" name="Group 17"/>
            <p:cNvGrpSpPr/>
            <p:nvPr/>
          </p:nvGrpSpPr>
          <p:grpSpPr>
            <a:xfrm>
              <a:off x="90476" y="360516"/>
              <a:ext cx="7798108" cy="646331"/>
              <a:chOff x="-130264" y="347071"/>
              <a:chExt cx="7798108" cy="646331"/>
            </a:xfrm>
          </p:grpSpPr>
          <p:sp>
            <p:nvSpPr>
              <p:cNvPr id="16" name="Rectangle: Rounded Corners 43">
                <a:extLst>
                  <a:ext uri="{FF2B5EF4-FFF2-40B4-BE49-F238E27FC236}">
                    <a16:creationId xmlns:a16="http://schemas.microsoft.com/office/drawing/2014/main" xmlns="" id="{9D645240-D005-4810-AC9C-C05A048A4394}"/>
                  </a:ext>
                </a:extLst>
              </p:cNvPr>
              <p:cNvSpPr/>
              <p:nvPr/>
            </p:nvSpPr>
            <p:spPr>
              <a:xfrm>
                <a:off x="1862096" y="385974"/>
                <a:ext cx="4044892" cy="57677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D7F77">
                  <a:lumMod val="40000"/>
                  <a:lumOff val="60000"/>
                </a:srgbClr>
              </a:solidFill>
              <a:ln w="12700" cap="flat" cmpd="sng" algn="ctr">
                <a:solidFill>
                  <a:srgbClr val="FD7F77">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30264" y="347071"/>
                <a:ext cx="7798108" cy="646331"/>
              </a:xfrm>
              <a:prstGeom prst="rect">
                <a:avLst/>
              </a:prstGeom>
            </p:spPr>
            <p:txBody>
              <a:bodyPr wrap="square">
                <a:spAutoFit/>
              </a:bodyPr>
              <a:lstStyle/>
              <a:p>
                <a:pPr algn="ctr">
                  <a:defRPr/>
                </a:pPr>
                <a:r>
                  <a:rPr lang="en-US" sz="3600" b="1" dirty="0" err="1">
                    <a:solidFill>
                      <a:prstClr val="black"/>
                    </a:solidFill>
                    <a:latin typeface="Calibri" panose="020F0502020204030204" pitchFamily="34" charset="0"/>
                    <a:cs typeface="Calibri" panose="020F0502020204030204" pitchFamily="34" charset="0"/>
                    <a:sym typeface="Arial"/>
                  </a:rPr>
                  <a:t>Luyện</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trước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lớp</a:t>
                </a:r>
                <a:endParaRPr lang="en-US" sz="3600" b="1" dirty="0">
                  <a:solidFill>
                    <a:prstClr val="black"/>
                  </a:solidFill>
                  <a:latin typeface="Calibri" panose="020F0502020204030204" pitchFamily="34" charset="0"/>
                  <a:cs typeface="Calibri" panose="020F0502020204030204" pitchFamily="34" charset="0"/>
                  <a:sym typeface="Arial"/>
                </a:endParaRPr>
              </a:p>
            </p:txBody>
          </p:sp>
        </p:grpSp>
      </p:grpSp>
    </p:spTree>
    <p:extLst>
      <p:ext uri="{BB962C8B-B14F-4D97-AF65-F5344CB8AC3E}">
        <p14:creationId xmlns:p14="http://schemas.microsoft.com/office/powerpoint/2010/main" val="3279425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15774" y="2347510"/>
            <a:ext cx="5315675" cy="4504460"/>
            <a:chOff x="-215774" y="2347510"/>
            <a:chExt cx="5315675" cy="4504460"/>
          </a:xfrm>
        </p:grpSpPr>
        <p:pic>
          <p:nvPicPr>
            <p:cNvPr id="6" name="图片 3" descr="图片包含 餐桌&#10;&#10;描述已自动生成">
              <a:extLst>
                <a:ext uri="{FF2B5EF4-FFF2-40B4-BE49-F238E27FC236}">
                  <a16:creationId xmlns:a16="http://schemas.microsoft.com/office/drawing/2014/main" xmlns="" id="{AB349BDC-620B-4C85-BB67-BAE4E1E63F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文本框 18"/>
          <p:cNvSpPr txBox="1"/>
          <p:nvPr/>
        </p:nvSpPr>
        <p:spPr>
          <a:xfrm rot="20956820">
            <a:off x="811733" y="3179561"/>
            <a:ext cx="2383926" cy="1107996"/>
          </a:xfrm>
          <a:prstGeom prst="rect">
            <a:avLst/>
          </a:prstGeom>
          <a:noFill/>
        </p:spPr>
        <p:txBody>
          <a:bodyPr wrap="square" rtlCol="0">
            <a:spAutoFit/>
          </a:bodyPr>
          <a:lstStyle/>
          <a:p>
            <a:pPr algn="ctr"/>
            <a:r>
              <a:rPr lang="en-US" altLang="zh-CN" sz="660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02</a:t>
            </a:r>
            <a:endParaRPr lang="zh-CN" altLang="en-US" sz="32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3"/>
          <a:stretch>
            <a:fillRect/>
          </a:stretch>
        </p:blipFill>
        <p:spPr>
          <a:xfrm>
            <a:off x="3631336" y="1813627"/>
            <a:ext cx="5358848" cy="2786113"/>
          </a:xfrm>
          <a:prstGeom prst="rect">
            <a:avLst/>
          </a:prstGeom>
        </p:spPr>
      </p:pic>
    </p:spTree>
    <p:extLst>
      <p:ext uri="{BB962C8B-B14F-4D97-AF65-F5344CB8AC3E}">
        <p14:creationId xmlns:p14="http://schemas.microsoft.com/office/powerpoint/2010/main" val="18251608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8686" y="2222604"/>
            <a:ext cx="7208728"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r>
              <a:rPr lang="en-US" sz="3600" dirty="0" err="1">
                <a:solidFill>
                  <a:srgbClr val="000000"/>
                </a:solidFill>
                <a:latin typeface="Arial" panose="020B0604020202020204" pitchFamily="34" charset="0"/>
              </a:rPr>
              <a:t>Trong</a:t>
            </a:r>
            <a:r>
              <a:rPr lang="en-US" sz="3600" dirty="0">
                <a:solidFill>
                  <a:srgbClr val="000000"/>
                </a:solidFill>
                <a:latin typeface="Arial" panose="020B0604020202020204" pitchFamily="34" charset="0"/>
              </a:rPr>
              <a:t> </a:t>
            </a:r>
            <a:r>
              <a:rPr lang="en-US" sz="3600" dirty="0" err="1">
                <a:solidFill>
                  <a:srgbClr val="000000"/>
                </a:solidFill>
                <a:latin typeface="Arial" panose="020B0604020202020204" pitchFamily="34" charset="0"/>
              </a:rPr>
              <a:t>bài</a:t>
            </a:r>
            <a:r>
              <a:rPr lang="en-US" sz="3600" dirty="0">
                <a:solidFill>
                  <a:srgbClr val="000000"/>
                </a:solidFill>
                <a:latin typeface="Arial" panose="020B0604020202020204" pitchFamily="34" charset="0"/>
              </a:rPr>
              <a:t> “</a:t>
            </a:r>
            <a:r>
              <a:rPr lang="en-US" sz="3600" dirty="0" err="1">
                <a:solidFill>
                  <a:srgbClr val="000000"/>
                </a:solidFill>
                <a:latin typeface="Arial" panose="020B0604020202020204" pitchFamily="34" charset="0"/>
              </a:rPr>
              <a:t>Người</a:t>
            </a:r>
            <a:r>
              <a:rPr lang="en-US" sz="3600" dirty="0">
                <a:solidFill>
                  <a:srgbClr val="000000"/>
                </a:solidFill>
                <a:latin typeface="Arial" panose="020B0604020202020204" pitchFamily="34" charset="0"/>
              </a:rPr>
              <a:t> </a:t>
            </a:r>
            <a:r>
              <a:rPr lang="en-US" sz="3600" dirty="0" err="1">
                <a:solidFill>
                  <a:srgbClr val="000000"/>
                </a:solidFill>
                <a:latin typeface="Arial" panose="020B0604020202020204" pitchFamily="34" charset="0"/>
              </a:rPr>
              <a:t>nặn</a:t>
            </a:r>
            <a:r>
              <a:rPr lang="en-US" sz="3600" dirty="0">
                <a:solidFill>
                  <a:srgbClr val="000000"/>
                </a:solidFill>
                <a:latin typeface="Arial" panose="020B0604020202020204" pitchFamily="34" charset="0"/>
              </a:rPr>
              <a:t> </a:t>
            </a:r>
            <a:r>
              <a:rPr lang="en-US" sz="3600" dirty="0" err="1">
                <a:solidFill>
                  <a:srgbClr val="000000"/>
                </a:solidFill>
                <a:latin typeface="Arial" panose="020B0604020202020204" pitchFamily="34" charset="0"/>
              </a:rPr>
              <a:t>tò</a:t>
            </a:r>
            <a:r>
              <a:rPr lang="en-US" sz="3600" dirty="0">
                <a:solidFill>
                  <a:srgbClr val="000000"/>
                </a:solidFill>
                <a:latin typeface="Arial" panose="020B0604020202020204" pitchFamily="34" charset="0"/>
              </a:rPr>
              <a:t> he” </a:t>
            </a:r>
            <a:r>
              <a:rPr lang="en-US" sz="3600" dirty="0" err="1">
                <a:solidFill>
                  <a:srgbClr val="000000"/>
                </a:solidFill>
                <a:latin typeface="Arial" panose="020B0604020202020204" pitchFamily="34" charset="0"/>
              </a:rPr>
              <a:t>có</a:t>
            </a:r>
            <a:r>
              <a:rPr lang="en-US" sz="3600" dirty="0">
                <a:solidFill>
                  <a:srgbClr val="000000"/>
                </a:solidFill>
                <a:latin typeface="Arial" panose="020B0604020202020204" pitchFamily="34" charset="0"/>
              </a:rPr>
              <a:t> </a:t>
            </a:r>
          </a:p>
          <a:p>
            <a:pPr algn="ctr"/>
            <a:r>
              <a:rPr lang="pt-BR" sz="3600" b="1" dirty="0">
                <a:solidFill>
                  <a:srgbClr val="000000"/>
                </a:solidFill>
                <a:latin typeface="Arial" panose="020B0604020202020204" pitchFamily="34" charset="0"/>
              </a:rPr>
              <a:t>từ nào em chưa hiểu nghĩa</a:t>
            </a:r>
            <a:r>
              <a:rPr lang="pt-BR" sz="3600" dirty="0">
                <a:solidFill>
                  <a:srgbClr val="000000"/>
                </a:solidFill>
                <a:latin typeface="Arial" panose="020B0604020202020204" pitchFamily="34" charset="0"/>
              </a:rPr>
              <a:t>?</a:t>
            </a:r>
          </a:p>
        </p:txBody>
      </p:sp>
      <p:pic>
        <p:nvPicPr>
          <p:cNvPr id="6" name="Picture 5"/>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137414" y="3550627"/>
            <a:ext cx="3307373" cy="3307373"/>
          </a:xfrm>
          <a:prstGeom prst="rect">
            <a:avLst/>
          </a:prstGeom>
        </p:spPr>
      </p:pic>
      <p:grpSp>
        <p:nvGrpSpPr>
          <p:cNvPr id="8" name="Group 7"/>
          <p:cNvGrpSpPr/>
          <p:nvPr/>
        </p:nvGrpSpPr>
        <p:grpSpPr>
          <a:xfrm>
            <a:off x="917817" y="285221"/>
            <a:ext cx="5099506" cy="886120"/>
            <a:chOff x="917817" y="285221"/>
            <a:chExt cx="5099506" cy="886120"/>
          </a:xfrm>
        </p:grpSpPr>
        <p:grpSp>
          <p:nvGrpSpPr>
            <p:cNvPr id="3" name="Group 2"/>
            <p:cNvGrpSpPr/>
            <p:nvPr/>
          </p:nvGrpSpPr>
          <p:grpSpPr>
            <a:xfrm>
              <a:off x="2265455" y="285221"/>
              <a:ext cx="3751868" cy="886120"/>
              <a:chOff x="7876269" y="104148"/>
              <a:chExt cx="3751868" cy="886120"/>
            </a:xfrm>
          </p:grpSpPr>
          <p:sp>
            <p:nvSpPr>
              <p:cNvPr id="4"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endParaRPr>
              </a:p>
            </p:txBody>
          </p:sp>
          <p:sp>
            <p:nvSpPr>
              <p:cNvPr id="5" name="Rectangle 4"/>
              <p:cNvSpPr/>
              <p:nvPr/>
            </p:nvSpPr>
            <p:spPr>
              <a:xfrm>
                <a:off x="8135833" y="157502"/>
                <a:ext cx="3206327" cy="76944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grpSp>
        <p:pic>
          <p:nvPicPr>
            <p:cNvPr id="7" name="Picture 6"/>
            <p:cNvPicPr>
              <a:picLocks noChangeAspect="1"/>
            </p:cNvPicPr>
            <p:nvPr/>
          </p:nvPicPr>
          <p:blipFill>
            <a:blip r:embed="rId3"/>
            <a:stretch>
              <a:fillRect/>
            </a:stretch>
          </p:blipFill>
          <p:spPr>
            <a:xfrm rot="16200000">
              <a:off x="917817" y="319686"/>
              <a:ext cx="709349" cy="709349"/>
            </a:xfrm>
            <a:prstGeom prst="rect">
              <a:avLst/>
            </a:prstGeom>
          </p:spPr>
        </p:pic>
      </p:grpSp>
    </p:spTree>
    <p:extLst>
      <p:ext uri="{BB962C8B-B14F-4D97-AF65-F5344CB8AC3E}">
        <p14:creationId xmlns:p14="http://schemas.microsoft.com/office/powerpoint/2010/main" val="12993027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666690" y="542991"/>
            <a:ext cx="6785439" cy="119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6" name="Group 35"/>
          <p:cNvGrpSpPr/>
          <p:nvPr/>
        </p:nvGrpSpPr>
        <p:grpSpPr>
          <a:xfrm>
            <a:off x="591479" y="510232"/>
            <a:ext cx="4659127" cy="886120"/>
            <a:chOff x="3376861" y="588528"/>
            <a:chExt cx="4659127" cy="886120"/>
          </a:xfrm>
        </p:grpSpPr>
        <p:grpSp>
          <p:nvGrpSpPr>
            <p:cNvPr id="2" name="Group 1"/>
            <p:cNvGrpSpPr/>
            <p:nvPr/>
          </p:nvGrpSpPr>
          <p:grpSpPr>
            <a:xfrm>
              <a:off x="4284120" y="588528"/>
              <a:ext cx="3751868" cy="886120"/>
              <a:chOff x="7876269" y="104148"/>
              <a:chExt cx="3751868" cy="886120"/>
            </a:xfrm>
          </p:grpSpPr>
          <p:sp>
            <p:nvSpPr>
              <p:cNvPr id="3"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Rectangle 3"/>
              <p:cNvSpPr/>
              <p:nvPr/>
            </p:nvSpPr>
            <p:spPr>
              <a:xfrm>
                <a:off x="8272088" y="208778"/>
                <a:ext cx="293381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Giải</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nghĩa</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grpSp>
        <p:pic>
          <p:nvPicPr>
            <p:cNvPr id="5" name="Picture 4"/>
            <p:cNvPicPr>
              <a:picLocks noChangeAspect="1"/>
            </p:cNvPicPr>
            <p:nvPr/>
          </p:nvPicPr>
          <p:blipFill>
            <a:blip r:embed="rId2"/>
            <a:stretch>
              <a:fillRect/>
            </a:stretch>
          </p:blipFill>
          <p:spPr>
            <a:xfrm rot="16200000">
              <a:off x="3376861" y="682931"/>
              <a:ext cx="709349" cy="709349"/>
            </a:xfrm>
            <a:prstGeom prst="rect">
              <a:avLst/>
            </a:prstGeom>
          </p:spPr>
        </p:pic>
      </p:grpSp>
      <p:grpSp>
        <p:nvGrpSpPr>
          <p:cNvPr id="6" name="Group 5"/>
          <p:cNvGrpSpPr/>
          <p:nvPr/>
        </p:nvGrpSpPr>
        <p:grpSpPr>
          <a:xfrm>
            <a:off x="6096000" y="514569"/>
            <a:ext cx="2793033" cy="1132989"/>
            <a:chOff x="6239376" y="567923"/>
            <a:chExt cx="2581985" cy="1132989"/>
          </a:xfrm>
        </p:grpSpPr>
        <p:sp>
          <p:nvSpPr>
            <p:cNvPr id="7" name="Freeform 34"/>
            <p:cNvSpPr>
              <a:spLocks noEditPoints="1"/>
            </p:cNvSpPr>
            <p:nvPr/>
          </p:nvSpPr>
          <p:spPr bwMode="auto">
            <a:xfrm>
              <a:off x="8357021" y="1428292"/>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AB01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任意多边形 18"/>
            <p:cNvSpPr/>
            <p:nvPr/>
          </p:nvSpPr>
          <p:spPr>
            <a:xfrm>
              <a:off x="6341295" y="1339502"/>
              <a:ext cx="2015726" cy="331978"/>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AB01D"/>
              </a:solidFill>
              <a:prstDash val="dash"/>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9" name="Group 4"/>
            <p:cNvGrpSpPr>
              <a:grpSpLocks noChangeAspect="1"/>
            </p:cNvGrpSpPr>
            <p:nvPr/>
          </p:nvGrpSpPr>
          <p:grpSpPr bwMode="auto">
            <a:xfrm flipV="1">
              <a:off x="6239376" y="567923"/>
              <a:ext cx="739929" cy="763583"/>
              <a:chOff x="1308" y="1009"/>
              <a:chExt cx="1001" cy="1033"/>
            </a:xfrm>
            <a:solidFill>
              <a:srgbClr val="EAB01D"/>
            </a:solidFill>
          </p:grpSpPr>
          <p:sp>
            <p:nvSpPr>
              <p:cNvPr id="10"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sp>
        <p:nvSpPr>
          <p:cNvPr id="19" name="Rectangle 18"/>
          <p:cNvSpPr/>
          <p:nvPr/>
        </p:nvSpPr>
        <p:spPr>
          <a:xfrm>
            <a:off x="6795505" y="890915"/>
            <a:ext cx="128753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A86800"/>
                </a:solidFill>
                <a:effectLst/>
                <a:uLnTx/>
                <a:uFillTx/>
                <a:latin typeface="Calibri" panose="020F0502020204030204" pitchFamily="34" charset="0"/>
                <a:ea typeface="+mn-ea"/>
                <a:cs typeface="Calibri" panose="020F0502020204030204" pitchFamily="34" charset="0"/>
                <a:sym typeface="Arial"/>
              </a:rPr>
              <a:t>tò</a:t>
            </a:r>
            <a:r>
              <a:rPr kumimoji="0" lang="en-US" sz="4000" b="1" i="0" u="none" strike="noStrike" kern="0" cap="none" spc="0" normalizeH="0" noProof="0" dirty="0">
                <a:ln>
                  <a:noFill/>
                </a:ln>
                <a:solidFill>
                  <a:srgbClr val="A86800"/>
                </a:solidFill>
                <a:effectLst/>
                <a:uLnTx/>
                <a:uFillTx/>
                <a:latin typeface="Calibri" panose="020F0502020204030204" pitchFamily="34" charset="0"/>
                <a:ea typeface="+mn-ea"/>
                <a:cs typeface="Calibri" panose="020F0502020204030204" pitchFamily="34" charset="0"/>
                <a:sym typeface="Arial"/>
              </a:rPr>
              <a:t> he</a:t>
            </a:r>
            <a:endParaRPr kumimoji="0" lang="en-US" sz="4000" b="1" i="0" u="none" strike="noStrike" kern="0" cap="none" spc="0" normalizeH="0" baseline="0" noProof="0" dirty="0">
              <a:ln>
                <a:noFill/>
              </a:ln>
              <a:solidFill>
                <a:srgbClr val="A86800"/>
              </a:solidFill>
              <a:effectLst/>
              <a:uLnTx/>
              <a:uFillTx/>
              <a:latin typeface="Calibri" panose="020F0502020204030204" pitchFamily="34" charset="0"/>
              <a:ea typeface="+mn-ea"/>
              <a:cs typeface="Calibri" panose="020F0502020204030204" pitchFamily="34" charset="0"/>
              <a:sym typeface="Arial"/>
            </a:endParaRPr>
          </a:p>
        </p:txBody>
      </p:sp>
      <p:sp>
        <p:nvSpPr>
          <p:cNvPr id="20" name="Rounded Rectangle 19"/>
          <p:cNvSpPr/>
          <p:nvPr/>
        </p:nvSpPr>
        <p:spPr>
          <a:xfrm>
            <a:off x="2231616" y="4887154"/>
            <a:ext cx="7220513" cy="1191816"/>
          </a:xfrm>
          <a:prstGeom prst="roundRect">
            <a:avLst/>
          </a:prstGeom>
          <a:solidFill>
            <a:srgbClr val="FFD670">
              <a:lumMod val="20000"/>
              <a:lumOff val="80000"/>
            </a:srgbClr>
          </a:solidFill>
          <a:effectLst>
            <a:glow rad="101600">
              <a:srgbClr val="FFAA1F">
                <a:satMod val="175000"/>
                <a:alpha val="40000"/>
              </a:srgbClr>
            </a:glow>
          </a:effectLst>
        </p:spPr>
        <p:txBody>
          <a:bodyPr wrap="square">
            <a:spAutoFit/>
          </a:bodyPr>
          <a:lstStyle/>
          <a:p>
            <a:pPr lvl="0" algn="ctr">
              <a:defRPr/>
            </a:pPr>
            <a:r>
              <a:rPr lang="vi-VN" sz="3200" kern="0" dirty="0">
                <a:solidFill>
                  <a:srgbClr val="000000"/>
                </a:solidFill>
              </a:rPr>
              <a:t>một loại đồ chơi dân gian của trẻ em làm từ bột hấp chín có nhuộm màu.</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9" name="Picture 38">
            <a:extLst>
              <a:ext uri="{FF2B5EF4-FFF2-40B4-BE49-F238E27FC236}">
                <a16:creationId xmlns:a16="http://schemas.microsoft.com/office/drawing/2014/main" xmlns="" id="{70F0F146-A22B-40A8-9A44-87F721045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648" y="1888608"/>
            <a:ext cx="4242576" cy="2824343"/>
          </a:xfrm>
          <a:prstGeom prst="rect">
            <a:avLst/>
          </a:prstGeom>
          <a:ln>
            <a:noFill/>
          </a:ln>
          <a:effectLst>
            <a:softEdge rad="112500"/>
          </a:effectLst>
        </p:spPr>
      </p:pic>
    </p:spTree>
    <p:extLst>
      <p:ext uri="{BB962C8B-B14F-4D97-AF65-F5344CB8AC3E}">
        <p14:creationId xmlns:p14="http://schemas.microsoft.com/office/powerpoint/2010/main" val="40872496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666690" y="542991"/>
            <a:ext cx="6785439" cy="119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3376861" y="588528"/>
            <a:ext cx="4659127" cy="886120"/>
            <a:chOff x="3376861" y="588528"/>
            <a:chExt cx="4659127" cy="886120"/>
          </a:xfrm>
        </p:grpSpPr>
        <p:grpSp>
          <p:nvGrpSpPr>
            <p:cNvPr id="2" name="Group 1"/>
            <p:cNvGrpSpPr/>
            <p:nvPr/>
          </p:nvGrpSpPr>
          <p:grpSpPr>
            <a:xfrm>
              <a:off x="4284120" y="588528"/>
              <a:ext cx="3751868" cy="886120"/>
              <a:chOff x="7876269" y="104148"/>
              <a:chExt cx="3751868" cy="886120"/>
            </a:xfrm>
          </p:grpSpPr>
          <p:sp>
            <p:nvSpPr>
              <p:cNvPr id="3"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endParaRPr>
              </a:p>
            </p:txBody>
          </p:sp>
          <p:sp>
            <p:nvSpPr>
              <p:cNvPr id="4" name="Rectangle 3"/>
              <p:cNvSpPr/>
              <p:nvPr/>
            </p:nvSpPr>
            <p:spPr>
              <a:xfrm>
                <a:off x="8272088" y="208778"/>
                <a:ext cx="2933816" cy="707886"/>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Giải</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nghĩa</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grpSp>
        <p:pic>
          <p:nvPicPr>
            <p:cNvPr id="5" name="Picture 4"/>
            <p:cNvPicPr>
              <a:picLocks noChangeAspect="1"/>
            </p:cNvPicPr>
            <p:nvPr/>
          </p:nvPicPr>
          <p:blipFill>
            <a:blip r:embed="rId2"/>
            <a:stretch>
              <a:fillRect/>
            </a:stretch>
          </p:blipFill>
          <p:spPr>
            <a:xfrm rot="16200000">
              <a:off x="3376861" y="682931"/>
              <a:ext cx="709349" cy="709349"/>
            </a:xfrm>
            <a:prstGeom prst="rect">
              <a:avLst/>
            </a:prstGeom>
          </p:spPr>
        </p:pic>
      </p:grpSp>
      <p:grpSp>
        <p:nvGrpSpPr>
          <p:cNvPr id="6" name="Group 5"/>
          <p:cNvGrpSpPr/>
          <p:nvPr/>
        </p:nvGrpSpPr>
        <p:grpSpPr>
          <a:xfrm>
            <a:off x="1086122" y="1911161"/>
            <a:ext cx="3617781" cy="1109432"/>
            <a:chOff x="6239376" y="567923"/>
            <a:chExt cx="3344413" cy="1109432"/>
          </a:xfrm>
        </p:grpSpPr>
        <p:sp>
          <p:nvSpPr>
            <p:cNvPr id="7" name="Freeform 34"/>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AB01D"/>
            </a:solidFill>
            <a:ln>
              <a:noFill/>
            </a:ln>
          </p:spPr>
          <p:txBody>
            <a:bodyPr vert="horz" wrap="square" lIns="91440" tIns="45720" rIns="91440" bIns="4572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8" name="任意多边形 18"/>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AB01D"/>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9" name="Group 4"/>
            <p:cNvGrpSpPr>
              <a:grpSpLocks noChangeAspect="1"/>
            </p:cNvGrpSpPr>
            <p:nvPr/>
          </p:nvGrpSpPr>
          <p:grpSpPr bwMode="auto">
            <a:xfrm flipV="1">
              <a:off x="6239376" y="567923"/>
              <a:ext cx="739929" cy="763583"/>
              <a:chOff x="1308" y="1009"/>
              <a:chExt cx="1001" cy="1033"/>
            </a:xfrm>
            <a:solidFill>
              <a:srgbClr val="EAB01D"/>
            </a:solidFill>
          </p:grpSpPr>
          <p:sp>
            <p:nvSpPr>
              <p:cNvPr id="10"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1"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2"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3"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4"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5"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6"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7"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18"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grpSp>
      <p:sp>
        <p:nvSpPr>
          <p:cNvPr id="19" name="Rectangle 18"/>
          <p:cNvSpPr/>
          <p:nvPr/>
        </p:nvSpPr>
        <p:spPr>
          <a:xfrm>
            <a:off x="1851164" y="2164168"/>
            <a:ext cx="2324675" cy="707886"/>
          </a:xfrm>
          <a:prstGeom prst="rect">
            <a:avLst/>
          </a:prstGeom>
        </p:spPr>
        <p:txBody>
          <a:bodyPr wrap="none">
            <a:spAutoFit/>
          </a:bodyPr>
          <a:lstStyle/>
          <a:p>
            <a:pPr algn="ctr">
              <a:defRPr/>
            </a:pPr>
            <a:r>
              <a:rPr lang="en-US" sz="4000" b="1" kern="0" dirty="0" err="1">
                <a:solidFill>
                  <a:srgbClr val="A86800"/>
                </a:solidFill>
                <a:latin typeface="Calibri" panose="020F0502020204030204" pitchFamily="34" charset="0"/>
                <a:cs typeface="Calibri" panose="020F0502020204030204" pitchFamily="34" charset="0"/>
                <a:sym typeface="Arial"/>
              </a:rPr>
              <a:t>Hàng</a:t>
            </a:r>
            <a:r>
              <a:rPr lang="en-US" sz="4000" b="1" kern="0" dirty="0">
                <a:solidFill>
                  <a:srgbClr val="A86800"/>
                </a:solidFill>
                <a:latin typeface="Calibri" panose="020F0502020204030204" pitchFamily="34" charset="0"/>
                <a:cs typeface="Calibri" panose="020F0502020204030204" pitchFamily="34" charset="0"/>
                <a:sym typeface="Arial"/>
              </a:rPr>
              <a:t> </a:t>
            </a:r>
            <a:r>
              <a:rPr lang="en-US" sz="4000" b="1" kern="0" dirty="0" err="1">
                <a:solidFill>
                  <a:srgbClr val="A86800"/>
                </a:solidFill>
                <a:latin typeface="Calibri" panose="020F0502020204030204" pitchFamily="34" charset="0"/>
                <a:cs typeface="Calibri" panose="020F0502020204030204" pitchFamily="34" charset="0"/>
                <a:sym typeface="Arial"/>
              </a:rPr>
              <a:t>xóm</a:t>
            </a:r>
            <a:endParaRPr lang="en-US" sz="4000" b="1" kern="0" dirty="0">
              <a:solidFill>
                <a:srgbClr val="A86800"/>
              </a:solidFill>
              <a:latin typeface="Calibri" panose="020F0502020204030204" pitchFamily="34" charset="0"/>
              <a:cs typeface="Calibri" panose="020F0502020204030204" pitchFamily="34" charset="0"/>
              <a:sym typeface="Arial"/>
            </a:endParaRPr>
          </a:p>
        </p:txBody>
      </p:sp>
      <p:sp>
        <p:nvSpPr>
          <p:cNvPr id="20" name="Rounded Rectangle 19"/>
          <p:cNvSpPr/>
          <p:nvPr/>
        </p:nvSpPr>
        <p:spPr>
          <a:xfrm>
            <a:off x="4948730" y="2292320"/>
            <a:ext cx="5830453" cy="646986"/>
          </a:xfrm>
          <a:prstGeom prst="roundRect">
            <a:avLst/>
          </a:prstGeom>
          <a:solidFill>
            <a:srgbClr val="FFD670">
              <a:lumMod val="20000"/>
              <a:lumOff val="80000"/>
            </a:srgbClr>
          </a:solidFill>
          <a:effectLst>
            <a:glow rad="101600">
              <a:srgbClr val="FFAA1F">
                <a:satMod val="175000"/>
                <a:alpha val="40000"/>
              </a:srgbClr>
            </a:glow>
          </a:effectLst>
        </p:spPr>
        <p:txBody>
          <a:bodyPr wrap="square">
            <a:spAutoFit/>
          </a:bodyPr>
          <a:lstStyle/>
          <a:p>
            <a:pPr lvl="0" algn="ctr">
              <a:defRPr/>
            </a:pPr>
            <a:r>
              <a:rPr lang="vi-VN" sz="3200" kern="0" dirty="0">
                <a:solidFill>
                  <a:srgbClr val="000000"/>
                </a:solidFill>
              </a:rPr>
              <a:t>người ở cùng một xóm.</a:t>
            </a:r>
            <a:endParaRPr kumimoji="0" lang="en-US" sz="3200" i="0" u="none" strike="noStrike" kern="0" cap="none" spc="0" normalizeH="0" baseline="0" noProof="0" dirty="0">
              <a:ln>
                <a:noFill/>
              </a:ln>
              <a:solidFill>
                <a:srgbClr val="000000"/>
              </a:solidFill>
              <a:effectLst/>
              <a:uLnTx/>
              <a:uFillTx/>
              <a:latin typeface="Arial" panose="020B0604020202020204" pitchFamily="34" charset="0"/>
            </a:endParaRPr>
          </a:p>
        </p:txBody>
      </p:sp>
      <p:grpSp>
        <p:nvGrpSpPr>
          <p:cNvPr id="21" name="Group 20"/>
          <p:cNvGrpSpPr/>
          <p:nvPr/>
        </p:nvGrpSpPr>
        <p:grpSpPr>
          <a:xfrm>
            <a:off x="1187768" y="3734803"/>
            <a:ext cx="3438088" cy="1087933"/>
            <a:chOff x="6292142" y="3416840"/>
            <a:chExt cx="3438088" cy="1087933"/>
          </a:xfrm>
        </p:grpSpPr>
        <p:sp>
          <p:nvSpPr>
            <p:cNvPr id="22" name="Freeform 34"/>
            <p:cNvSpPr>
              <a:spLocks noEditPoints="1"/>
            </p:cNvSpPr>
            <p:nvPr/>
          </p:nvSpPr>
          <p:spPr bwMode="auto">
            <a:xfrm>
              <a:off x="9344313" y="4227586"/>
              <a:ext cx="385917" cy="27718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88087"/>
            </a:solidFill>
            <a:ln>
              <a:noFill/>
            </a:ln>
          </p:spPr>
          <p:txBody>
            <a:bodyPr vert="horz" wrap="square" lIns="91440" tIns="45720" rIns="91440" bIns="45720" numCol="1" anchor="t" anchorCtr="0" compatLnSpc="1"/>
            <a:lstStyle/>
            <a:p>
              <a:pPr>
                <a:defRPr/>
              </a:pPr>
              <a:endParaRPr lang="zh-CN" altLang="en-US" kern="0" dirty="0">
                <a:solidFill>
                  <a:prstClr val="black"/>
                </a:solidFill>
                <a:latin typeface="微软雅黑" panose="020B0503020204020204" pitchFamily="34" charset="-122"/>
                <a:ea typeface="微软雅黑" panose="020B0503020204020204" pitchFamily="34" charset="-122"/>
              </a:endParaRPr>
            </a:p>
          </p:txBody>
        </p:sp>
        <p:sp>
          <p:nvSpPr>
            <p:cNvPr id="23" name="任意多边形 24"/>
            <p:cNvSpPr/>
            <p:nvPr/>
          </p:nvSpPr>
          <p:spPr>
            <a:xfrm>
              <a:off x="6361343" y="4187397"/>
              <a:ext cx="287490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88087"/>
              </a:solidFill>
              <a:prstDash val="dash"/>
              <a:round/>
            </a:ln>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nvGrpSpPr>
            <p:cNvPr id="24" name="Group 4"/>
            <p:cNvGrpSpPr>
              <a:grpSpLocks noChangeAspect="1"/>
            </p:cNvGrpSpPr>
            <p:nvPr/>
          </p:nvGrpSpPr>
          <p:grpSpPr bwMode="auto">
            <a:xfrm flipV="1">
              <a:off x="6292142" y="3416840"/>
              <a:ext cx="739929" cy="763583"/>
              <a:chOff x="1308" y="1009"/>
              <a:chExt cx="1001" cy="1033"/>
            </a:xfrm>
            <a:solidFill>
              <a:srgbClr val="E88087"/>
            </a:solidFill>
          </p:grpSpPr>
          <p:sp>
            <p:nvSpPr>
              <p:cNvPr id="25"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26"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27"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28"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29"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30"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31"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32"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sp>
            <p:nvSpPr>
              <p:cNvPr id="33"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grpSp>
      <p:sp>
        <p:nvSpPr>
          <p:cNvPr id="34" name="Rectangle 33"/>
          <p:cNvSpPr/>
          <p:nvPr/>
        </p:nvSpPr>
        <p:spPr>
          <a:xfrm>
            <a:off x="2013201" y="4068847"/>
            <a:ext cx="1763624" cy="707886"/>
          </a:xfrm>
          <a:prstGeom prst="rect">
            <a:avLst/>
          </a:prstGeom>
        </p:spPr>
        <p:txBody>
          <a:bodyPr wrap="none">
            <a:spAutoFit/>
          </a:bodyPr>
          <a:lstStyle/>
          <a:p>
            <a:pPr algn="ctr">
              <a:defRPr/>
            </a:pPr>
            <a:r>
              <a:rPr lang="en-US" sz="4000" b="1" kern="0" dirty="0" err="1">
                <a:solidFill>
                  <a:srgbClr val="FD4739"/>
                </a:solidFill>
                <a:latin typeface="Calibri" panose="020F0502020204030204" pitchFamily="34" charset="0"/>
                <a:cs typeface="Calibri" panose="020F0502020204030204" pitchFamily="34" charset="0"/>
                <a:sym typeface="Arial"/>
              </a:rPr>
              <a:t>Vắt</a:t>
            </a:r>
            <a:r>
              <a:rPr lang="en-US" sz="4000" b="1" kern="0" dirty="0">
                <a:solidFill>
                  <a:srgbClr val="FD4739"/>
                </a:solidFill>
                <a:latin typeface="Calibri" panose="020F0502020204030204" pitchFamily="34" charset="0"/>
                <a:cs typeface="Calibri" panose="020F0502020204030204" pitchFamily="34" charset="0"/>
                <a:sym typeface="Arial"/>
              </a:rPr>
              <a:t> </a:t>
            </a:r>
            <a:r>
              <a:rPr lang="en-US" sz="4000" b="1" kern="0" dirty="0" err="1">
                <a:solidFill>
                  <a:srgbClr val="FD4739"/>
                </a:solidFill>
                <a:latin typeface="Calibri" panose="020F0502020204030204" pitchFamily="34" charset="0"/>
                <a:cs typeface="Calibri" panose="020F0502020204030204" pitchFamily="34" charset="0"/>
                <a:sym typeface="Arial"/>
              </a:rPr>
              <a:t>bột</a:t>
            </a:r>
            <a:endParaRPr lang="en-US" sz="4000" b="1" kern="0" dirty="0">
              <a:solidFill>
                <a:srgbClr val="FD4739"/>
              </a:solidFill>
              <a:latin typeface="Calibri" panose="020F0502020204030204" pitchFamily="34" charset="0"/>
              <a:cs typeface="Calibri" panose="020F0502020204030204" pitchFamily="34" charset="0"/>
              <a:sym typeface="Arial"/>
            </a:endParaRPr>
          </a:p>
        </p:txBody>
      </p:sp>
      <p:sp>
        <p:nvSpPr>
          <p:cNvPr id="35" name="Rounded Rectangle 34"/>
          <p:cNvSpPr/>
          <p:nvPr/>
        </p:nvSpPr>
        <p:spPr>
          <a:xfrm>
            <a:off x="4829428" y="4185552"/>
            <a:ext cx="6461393" cy="630019"/>
          </a:xfrm>
          <a:prstGeom prst="roundRect">
            <a:avLst>
              <a:gd name="adj" fmla="val 13070"/>
            </a:avLst>
          </a:prstGeom>
          <a:solidFill>
            <a:srgbClr val="FD7F77">
              <a:lumMod val="20000"/>
              <a:lumOff val="80000"/>
            </a:srgbClr>
          </a:solidFill>
          <a:effectLst>
            <a:glow rad="101600">
              <a:srgbClr val="FD7F77">
                <a:satMod val="175000"/>
                <a:alpha val="40000"/>
              </a:srgbClr>
            </a:glow>
          </a:effectLst>
        </p:spPr>
        <p:txBody>
          <a:bodyPr wrap="square">
            <a:spAutoFit/>
          </a:bodyPr>
          <a:lstStyle/>
          <a:p>
            <a:pPr algn="just"/>
            <a:r>
              <a:rPr lang="vi-VN" sz="3200" b="1" dirty="0">
                <a:latin typeface="Calibri" panose="020F0502020204030204" pitchFamily="34" charset="0"/>
                <a:cs typeface="Calibri" panose="020F0502020204030204" pitchFamily="34" charset="0"/>
              </a:rPr>
              <a:t>lượng bột được vắt thành nắm nhỏ. </a:t>
            </a:r>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57062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34" grpId="0"/>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666690" y="542991"/>
            <a:ext cx="6785439" cy="119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6" name="Group 35"/>
          <p:cNvGrpSpPr/>
          <p:nvPr/>
        </p:nvGrpSpPr>
        <p:grpSpPr>
          <a:xfrm>
            <a:off x="3624927" y="366511"/>
            <a:ext cx="4659127" cy="886120"/>
            <a:chOff x="3376861" y="588528"/>
            <a:chExt cx="4659127" cy="886120"/>
          </a:xfrm>
        </p:grpSpPr>
        <p:grpSp>
          <p:nvGrpSpPr>
            <p:cNvPr id="2" name="Group 1"/>
            <p:cNvGrpSpPr/>
            <p:nvPr/>
          </p:nvGrpSpPr>
          <p:grpSpPr>
            <a:xfrm>
              <a:off x="4284120" y="588528"/>
              <a:ext cx="3751868" cy="886120"/>
              <a:chOff x="7876269" y="104148"/>
              <a:chExt cx="3751868" cy="886120"/>
            </a:xfrm>
          </p:grpSpPr>
          <p:sp>
            <p:nvSpPr>
              <p:cNvPr id="3"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Rectangle 3"/>
              <p:cNvSpPr/>
              <p:nvPr/>
            </p:nvSpPr>
            <p:spPr>
              <a:xfrm>
                <a:off x="8272088" y="208778"/>
                <a:ext cx="293381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Giải</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nghĩa</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grpSp>
        <p:pic>
          <p:nvPicPr>
            <p:cNvPr id="5" name="Picture 4"/>
            <p:cNvPicPr>
              <a:picLocks noChangeAspect="1"/>
            </p:cNvPicPr>
            <p:nvPr/>
          </p:nvPicPr>
          <p:blipFill>
            <a:blip r:embed="rId2"/>
            <a:stretch>
              <a:fillRect/>
            </a:stretch>
          </p:blipFill>
          <p:spPr>
            <a:xfrm rot="16200000">
              <a:off x="3376861" y="682931"/>
              <a:ext cx="709349" cy="709349"/>
            </a:xfrm>
            <a:prstGeom prst="rect">
              <a:avLst/>
            </a:prstGeom>
          </p:spPr>
        </p:pic>
      </p:grpSp>
      <p:grpSp>
        <p:nvGrpSpPr>
          <p:cNvPr id="6" name="Group 5"/>
          <p:cNvGrpSpPr/>
          <p:nvPr/>
        </p:nvGrpSpPr>
        <p:grpSpPr>
          <a:xfrm>
            <a:off x="1046366" y="1461784"/>
            <a:ext cx="3617781" cy="1109432"/>
            <a:chOff x="6239376" y="567923"/>
            <a:chExt cx="3344413" cy="1109432"/>
          </a:xfrm>
        </p:grpSpPr>
        <p:sp>
          <p:nvSpPr>
            <p:cNvPr id="7" name="Freeform 34"/>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AB01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任意多边形 18"/>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AB01D"/>
              </a:solidFill>
              <a:prstDash val="dash"/>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9" name="Group 4"/>
            <p:cNvGrpSpPr>
              <a:grpSpLocks noChangeAspect="1"/>
            </p:cNvGrpSpPr>
            <p:nvPr/>
          </p:nvGrpSpPr>
          <p:grpSpPr bwMode="auto">
            <a:xfrm flipV="1">
              <a:off x="6239376" y="567923"/>
              <a:ext cx="739929" cy="763583"/>
              <a:chOff x="1308" y="1009"/>
              <a:chExt cx="1001" cy="1033"/>
            </a:xfrm>
            <a:solidFill>
              <a:srgbClr val="EAB01D"/>
            </a:solidFill>
          </p:grpSpPr>
          <p:sp>
            <p:nvSpPr>
              <p:cNvPr id="10"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sp>
        <p:nvSpPr>
          <p:cNvPr id="19" name="Rectangle 18"/>
          <p:cNvSpPr/>
          <p:nvPr/>
        </p:nvSpPr>
        <p:spPr>
          <a:xfrm>
            <a:off x="1885498" y="1833417"/>
            <a:ext cx="1162498" cy="707886"/>
          </a:xfrm>
          <a:prstGeom prst="rect">
            <a:avLst/>
          </a:prstGeom>
        </p:spPr>
        <p:txBody>
          <a:bodyPr wrap="none">
            <a:spAutoFit/>
          </a:bodyPr>
          <a:lstStyle/>
          <a:p>
            <a:pPr lvl="0" algn="ctr">
              <a:defRPr/>
            </a:pPr>
            <a:r>
              <a:rPr lang="en-US" sz="4000" b="1" kern="0" dirty="0" err="1">
                <a:solidFill>
                  <a:srgbClr val="A86800"/>
                </a:solidFill>
                <a:latin typeface="Calibri" panose="020F0502020204030204" pitchFamily="34" charset="0"/>
                <a:cs typeface="Calibri" panose="020F0502020204030204" pitchFamily="34" charset="0"/>
                <a:sym typeface="Arial"/>
              </a:rPr>
              <a:t>Chắt</a:t>
            </a:r>
            <a:endParaRPr kumimoji="0" lang="en-US" sz="4000" b="1" i="0" u="none" strike="noStrike" kern="0" cap="none" spc="0" normalizeH="0" baseline="0" noProof="0" dirty="0">
              <a:ln>
                <a:noFill/>
              </a:ln>
              <a:solidFill>
                <a:srgbClr val="A86800"/>
              </a:solidFill>
              <a:effectLst/>
              <a:uLnTx/>
              <a:uFillTx/>
              <a:latin typeface="Calibri" panose="020F0502020204030204" pitchFamily="34" charset="0"/>
              <a:ea typeface="+mn-ea"/>
              <a:cs typeface="Calibri" panose="020F0502020204030204" pitchFamily="34" charset="0"/>
              <a:sym typeface="Arial"/>
            </a:endParaRPr>
          </a:p>
        </p:txBody>
      </p:sp>
      <p:sp>
        <p:nvSpPr>
          <p:cNvPr id="20" name="Rounded Rectangle 19"/>
          <p:cNvSpPr/>
          <p:nvPr/>
        </p:nvSpPr>
        <p:spPr>
          <a:xfrm>
            <a:off x="4875151" y="1702688"/>
            <a:ext cx="5830453" cy="1191816"/>
          </a:xfrm>
          <a:prstGeom prst="roundRect">
            <a:avLst/>
          </a:prstGeom>
          <a:solidFill>
            <a:srgbClr val="FFD670">
              <a:lumMod val="20000"/>
              <a:lumOff val="80000"/>
            </a:srgbClr>
          </a:solidFill>
          <a:effectLst>
            <a:glow rad="101600">
              <a:srgbClr val="FFAA1F">
                <a:satMod val="175000"/>
                <a:alpha val="40000"/>
              </a:srgbClr>
            </a:glow>
          </a:effectLst>
        </p:spPr>
        <p:txBody>
          <a:bodyPr wrap="square">
            <a:spAutoFit/>
          </a:bodyPr>
          <a:lstStyle/>
          <a:p>
            <a:pPr lvl="0" algn="ctr">
              <a:defRPr/>
            </a:pPr>
            <a:r>
              <a:rPr lang="vi-VN" sz="3200" kern="0" dirty="0">
                <a:solidFill>
                  <a:srgbClr val="000000"/>
                </a:solidFill>
              </a:rPr>
              <a:t>lấy riêng ra ít chất lỏng trong hỗn hợp có ít chất lỏng.</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1" name="Group 20"/>
          <p:cNvGrpSpPr/>
          <p:nvPr/>
        </p:nvGrpSpPr>
        <p:grpSpPr>
          <a:xfrm>
            <a:off x="1156616" y="2820344"/>
            <a:ext cx="3438088" cy="1087933"/>
            <a:chOff x="6292142" y="3416840"/>
            <a:chExt cx="3438088" cy="1087933"/>
          </a:xfrm>
        </p:grpSpPr>
        <p:sp>
          <p:nvSpPr>
            <p:cNvPr id="22" name="Freeform 34"/>
            <p:cNvSpPr>
              <a:spLocks noEditPoints="1"/>
            </p:cNvSpPr>
            <p:nvPr/>
          </p:nvSpPr>
          <p:spPr bwMode="auto">
            <a:xfrm>
              <a:off x="9344313" y="4227586"/>
              <a:ext cx="385917" cy="27718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8808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任意多边形 24"/>
            <p:cNvSpPr/>
            <p:nvPr/>
          </p:nvSpPr>
          <p:spPr>
            <a:xfrm>
              <a:off x="6361343" y="4187397"/>
              <a:ext cx="287490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88087"/>
              </a:solidFill>
              <a:prstDash val="dash"/>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4" name="Group 4"/>
            <p:cNvGrpSpPr>
              <a:grpSpLocks noChangeAspect="1"/>
            </p:cNvGrpSpPr>
            <p:nvPr/>
          </p:nvGrpSpPr>
          <p:grpSpPr bwMode="auto">
            <a:xfrm flipV="1">
              <a:off x="6292142" y="3416840"/>
              <a:ext cx="739929" cy="763583"/>
              <a:chOff x="1308" y="1009"/>
              <a:chExt cx="1001" cy="1033"/>
            </a:xfrm>
            <a:solidFill>
              <a:srgbClr val="E88087"/>
            </a:solidFill>
          </p:grpSpPr>
          <p:sp>
            <p:nvSpPr>
              <p:cNvPr id="25"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sp>
        <p:nvSpPr>
          <p:cNvPr id="34" name="Rectangle 33"/>
          <p:cNvSpPr/>
          <p:nvPr/>
        </p:nvSpPr>
        <p:spPr>
          <a:xfrm>
            <a:off x="1922442" y="3022641"/>
            <a:ext cx="1867820" cy="707886"/>
          </a:xfrm>
          <a:prstGeom prst="rect">
            <a:avLst/>
          </a:prstGeom>
        </p:spPr>
        <p:txBody>
          <a:bodyPr wrap="none">
            <a:spAutoFit/>
          </a:bodyPr>
          <a:lstStyle/>
          <a:p>
            <a:pPr lvl="0" algn="ctr">
              <a:defRPr/>
            </a:pPr>
            <a:r>
              <a:rPr lang="en-US" sz="4000" b="1" kern="0" dirty="0" err="1">
                <a:solidFill>
                  <a:srgbClr val="FD4739"/>
                </a:solidFill>
                <a:latin typeface="Calibri" panose="020F0502020204030204" pitchFamily="34" charset="0"/>
                <a:cs typeface="Calibri" panose="020F0502020204030204" pitchFamily="34" charset="0"/>
                <a:sym typeface="Arial"/>
              </a:rPr>
              <a:t>Nhọ</a:t>
            </a:r>
            <a:r>
              <a:rPr lang="en-US" sz="4000" b="1" kern="0" dirty="0">
                <a:solidFill>
                  <a:srgbClr val="FD4739"/>
                </a:solidFill>
                <a:latin typeface="Calibri" panose="020F0502020204030204" pitchFamily="34" charset="0"/>
                <a:cs typeface="Calibri" panose="020F0502020204030204" pitchFamily="34" charset="0"/>
                <a:sym typeface="Arial"/>
              </a:rPr>
              <a:t> </a:t>
            </a:r>
            <a:r>
              <a:rPr lang="en-US" sz="4000" b="1" kern="0" dirty="0" err="1">
                <a:solidFill>
                  <a:srgbClr val="FD4739"/>
                </a:solidFill>
                <a:latin typeface="Calibri" panose="020F0502020204030204" pitchFamily="34" charset="0"/>
                <a:cs typeface="Calibri" panose="020F0502020204030204" pitchFamily="34" charset="0"/>
                <a:sym typeface="Arial"/>
              </a:rPr>
              <a:t>nồi</a:t>
            </a:r>
            <a:endParaRPr kumimoji="0" lang="en-US" sz="4000" b="1" i="0" u="none" strike="noStrike" kern="0" cap="none" spc="0" normalizeH="0" baseline="0" noProof="0" dirty="0">
              <a:ln>
                <a:noFill/>
              </a:ln>
              <a:solidFill>
                <a:srgbClr val="FD4739"/>
              </a:solidFill>
              <a:effectLst/>
              <a:uLnTx/>
              <a:uFillTx/>
              <a:latin typeface="Calibri" panose="020F0502020204030204" pitchFamily="34" charset="0"/>
              <a:ea typeface="+mn-ea"/>
              <a:cs typeface="Calibri" panose="020F0502020204030204" pitchFamily="34" charset="0"/>
              <a:sym typeface="Arial"/>
            </a:endParaRPr>
          </a:p>
        </p:txBody>
      </p:sp>
      <p:sp>
        <p:nvSpPr>
          <p:cNvPr id="35" name="Rounded Rectangle 34"/>
          <p:cNvSpPr/>
          <p:nvPr/>
        </p:nvSpPr>
        <p:spPr>
          <a:xfrm>
            <a:off x="4789672" y="3344561"/>
            <a:ext cx="6461393" cy="1691104"/>
          </a:xfrm>
          <a:prstGeom prst="roundRect">
            <a:avLst>
              <a:gd name="adj" fmla="val 13070"/>
            </a:avLst>
          </a:prstGeom>
          <a:solidFill>
            <a:srgbClr val="FD7F77">
              <a:lumMod val="20000"/>
              <a:lumOff val="80000"/>
            </a:srgbClr>
          </a:solidFill>
          <a:effectLst>
            <a:glow rad="101600">
              <a:srgbClr val="FD7F77">
                <a:satMod val="175000"/>
                <a:alpha val="40000"/>
              </a:srgbClr>
            </a:glow>
          </a:effectLst>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cây nhỏ thuộc họ cúc, mọc hoang, thân có nhiều lông, hoa trắng, lá dùng làm thuốc.</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9" name="Picture 38">
            <a:extLst>
              <a:ext uri="{FF2B5EF4-FFF2-40B4-BE49-F238E27FC236}">
                <a16:creationId xmlns:a16="http://schemas.microsoft.com/office/drawing/2014/main" xmlns="" id="{A8C4491E-6560-4B02-8F4B-CEA060FCE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157" y="4079351"/>
            <a:ext cx="2387678" cy="2387678"/>
          </a:xfrm>
          <a:prstGeom prst="rect">
            <a:avLst/>
          </a:prstGeom>
          <a:ln>
            <a:noFill/>
          </a:ln>
          <a:effectLst>
            <a:softEdge rad="112500"/>
          </a:effectLst>
        </p:spPr>
      </p:pic>
    </p:spTree>
    <p:extLst>
      <p:ext uri="{BB962C8B-B14F-4D97-AF65-F5344CB8AC3E}">
        <p14:creationId xmlns:p14="http://schemas.microsoft.com/office/powerpoint/2010/main" val="24753108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34" grpId="0"/>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666690" y="542991"/>
            <a:ext cx="6785439" cy="119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6" name="Group 35"/>
          <p:cNvGrpSpPr/>
          <p:nvPr/>
        </p:nvGrpSpPr>
        <p:grpSpPr>
          <a:xfrm>
            <a:off x="3376861" y="588528"/>
            <a:ext cx="4659127" cy="886120"/>
            <a:chOff x="3376861" y="588528"/>
            <a:chExt cx="4659127" cy="886120"/>
          </a:xfrm>
        </p:grpSpPr>
        <p:grpSp>
          <p:nvGrpSpPr>
            <p:cNvPr id="2" name="Group 1"/>
            <p:cNvGrpSpPr/>
            <p:nvPr/>
          </p:nvGrpSpPr>
          <p:grpSpPr>
            <a:xfrm>
              <a:off x="4284120" y="588528"/>
              <a:ext cx="3751868" cy="886120"/>
              <a:chOff x="7876269" y="104148"/>
              <a:chExt cx="3751868" cy="886120"/>
            </a:xfrm>
          </p:grpSpPr>
          <p:sp>
            <p:nvSpPr>
              <p:cNvPr id="3"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Rectangle 3"/>
              <p:cNvSpPr/>
              <p:nvPr/>
            </p:nvSpPr>
            <p:spPr>
              <a:xfrm>
                <a:off x="8272088" y="208778"/>
                <a:ext cx="293381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Giải</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nghĩa</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grpSp>
        <p:pic>
          <p:nvPicPr>
            <p:cNvPr id="5" name="Picture 4"/>
            <p:cNvPicPr>
              <a:picLocks noChangeAspect="1"/>
            </p:cNvPicPr>
            <p:nvPr/>
          </p:nvPicPr>
          <p:blipFill>
            <a:blip r:embed="rId2"/>
            <a:stretch>
              <a:fillRect/>
            </a:stretch>
          </p:blipFill>
          <p:spPr>
            <a:xfrm rot="16200000">
              <a:off x="3376861" y="682931"/>
              <a:ext cx="709349" cy="709349"/>
            </a:xfrm>
            <a:prstGeom prst="rect">
              <a:avLst/>
            </a:prstGeom>
          </p:spPr>
        </p:pic>
      </p:grpSp>
      <p:grpSp>
        <p:nvGrpSpPr>
          <p:cNvPr id="6" name="Group 5"/>
          <p:cNvGrpSpPr/>
          <p:nvPr/>
        </p:nvGrpSpPr>
        <p:grpSpPr>
          <a:xfrm>
            <a:off x="1086122" y="1911161"/>
            <a:ext cx="3617781" cy="1109432"/>
            <a:chOff x="6239376" y="567923"/>
            <a:chExt cx="3344413" cy="1109432"/>
          </a:xfrm>
        </p:grpSpPr>
        <p:sp>
          <p:nvSpPr>
            <p:cNvPr id="7" name="Freeform 34"/>
            <p:cNvSpPr>
              <a:spLocks noEditPoints="1"/>
            </p:cNvSpPr>
            <p:nvPr/>
          </p:nvSpPr>
          <p:spPr bwMode="auto">
            <a:xfrm>
              <a:off x="9119449" y="1404735"/>
              <a:ext cx="464340" cy="27262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AB01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任意多边形 18"/>
            <p:cNvSpPr/>
            <p:nvPr/>
          </p:nvSpPr>
          <p:spPr>
            <a:xfrm>
              <a:off x="6341295" y="1339502"/>
              <a:ext cx="276374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AB01D"/>
              </a:solidFill>
              <a:prstDash val="dash"/>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9" name="Group 4"/>
            <p:cNvGrpSpPr>
              <a:grpSpLocks noChangeAspect="1"/>
            </p:cNvGrpSpPr>
            <p:nvPr/>
          </p:nvGrpSpPr>
          <p:grpSpPr bwMode="auto">
            <a:xfrm flipV="1">
              <a:off x="6239376" y="567923"/>
              <a:ext cx="739929" cy="763583"/>
              <a:chOff x="1308" y="1009"/>
              <a:chExt cx="1001" cy="1033"/>
            </a:xfrm>
            <a:solidFill>
              <a:srgbClr val="EAB01D"/>
            </a:solidFill>
          </p:grpSpPr>
          <p:sp>
            <p:nvSpPr>
              <p:cNvPr id="10"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sp>
        <p:nvSpPr>
          <p:cNvPr id="19" name="Rectangle 18"/>
          <p:cNvSpPr/>
          <p:nvPr/>
        </p:nvSpPr>
        <p:spPr>
          <a:xfrm>
            <a:off x="1832730" y="2164168"/>
            <a:ext cx="2361544" cy="707886"/>
          </a:xfrm>
          <a:prstGeom prst="rect">
            <a:avLst/>
          </a:prstGeom>
        </p:spPr>
        <p:txBody>
          <a:bodyPr wrap="none">
            <a:spAutoFit/>
          </a:bodyPr>
          <a:lstStyle/>
          <a:p>
            <a:pPr lvl="0" algn="ctr">
              <a:defRPr/>
            </a:pPr>
            <a:r>
              <a:rPr lang="en-US" sz="4000" b="1" kern="0" dirty="0">
                <a:solidFill>
                  <a:srgbClr val="A86800"/>
                </a:solidFill>
                <a:latin typeface="Calibri" panose="020F0502020204030204" pitchFamily="34" charset="0"/>
                <a:cs typeface="Calibri" panose="020F0502020204030204" pitchFamily="34" charset="0"/>
                <a:sym typeface="Arial"/>
              </a:rPr>
              <a:t>Chen </a:t>
            </a:r>
            <a:r>
              <a:rPr lang="en-US" sz="4000" b="1" kern="0" dirty="0" err="1">
                <a:solidFill>
                  <a:srgbClr val="A86800"/>
                </a:solidFill>
                <a:latin typeface="Calibri" panose="020F0502020204030204" pitchFamily="34" charset="0"/>
                <a:cs typeface="Calibri" panose="020F0502020204030204" pitchFamily="34" charset="0"/>
                <a:sym typeface="Arial"/>
              </a:rPr>
              <a:t>chúc</a:t>
            </a:r>
            <a:endParaRPr kumimoji="0" lang="en-US" sz="4000" b="1" i="0" u="none" strike="noStrike" kern="0" cap="none" spc="0" normalizeH="0" baseline="0" noProof="0" dirty="0">
              <a:ln>
                <a:noFill/>
              </a:ln>
              <a:solidFill>
                <a:srgbClr val="A86800"/>
              </a:solidFill>
              <a:effectLst/>
              <a:uLnTx/>
              <a:uFillTx/>
              <a:latin typeface="Calibri" panose="020F0502020204030204" pitchFamily="34" charset="0"/>
              <a:ea typeface="+mn-ea"/>
              <a:cs typeface="Calibri" panose="020F0502020204030204" pitchFamily="34" charset="0"/>
              <a:sym typeface="Arial"/>
            </a:endParaRPr>
          </a:p>
        </p:txBody>
      </p:sp>
      <p:sp>
        <p:nvSpPr>
          <p:cNvPr id="20" name="Rounded Rectangle 19"/>
          <p:cNvSpPr/>
          <p:nvPr/>
        </p:nvSpPr>
        <p:spPr>
          <a:xfrm>
            <a:off x="4948730" y="2292320"/>
            <a:ext cx="5830453" cy="646986"/>
          </a:xfrm>
          <a:prstGeom prst="roundRect">
            <a:avLst/>
          </a:prstGeom>
          <a:solidFill>
            <a:srgbClr val="FFD670">
              <a:lumMod val="20000"/>
              <a:lumOff val="80000"/>
            </a:srgbClr>
          </a:solidFill>
          <a:effectLst>
            <a:glow rad="101600">
              <a:srgbClr val="FFAA1F">
                <a:satMod val="175000"/>
                <a:alpha val="40000"/>
              </a:srgbClr>
            </a:glow>
          </a:effectLst>
        </p:spPr>
        <p:txBody>
          <a:bodyPr wrap="square">
            <a:spAutoFit/>
          </a:bodyPr>
          <a:lstStyle/>
          <a:p>
            <a:pPr lvl="0" algn="ctr">
              <a:defRPr/>
            </a:pPr>
            <a:r>
              <a:rPr lang="vi-VN" sz="3200" kern="0" dirty="0">
                <a:solidFill>
                  <a:srgbClr val="000000"/>
                </a:solidFill>
              </a:rPr>
              <a:t>chen nhau lộn xộn.</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1" name="Group 20"/>
          <p:cNvGrpSpPr/>
          <p:nvPr/>
        </p:nvGrpSpPr>
        <p:grpSpPr>
          <a:xfrm>
            <a:off x="1187768" y="3734803"/>
            <a:ext cx="3438088" cy="1087933"/>
            <a:chOff x="6292142" y="3416840"/>
            <a:chExt cx="3438088" cy="1087933"/>
          </a:xfrm>
        </p:grpSpPr>
        <p:sp>
          <p:nvSpPr>
            <p:cNvPr id="22" name="Freeform 34"/>
            <p:cNvSpPr>
              <a:spLocks noEditPoints="1"/>
            </p:cNvSpPr>
            <p:nvPr/>
          </p:nvSpPr>
          <p:spPr bwMode="auto">
            <a:xfrm>
              <a:off x="9344313" y="4227586"/>
              <a:ext cx="385917" cy="27718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8808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任意多边形 24"/>
            <p:cNvSpPr/>
            <p:nvPr/>
          </p:nvSpPr>
          <p:spPr>
            <a:xfrm>
              <a:off x="6361343" y="4187397"/>
              <a:ext cx="2874908"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88087"/>
              </a:solidFill>
              <a:prstDash val="dash"/>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4" name="Group 4"/>
            <p:cNvGrpSpPr>
              <a:grpSpLocks noChangeAspect="1"/>
            </p:cNvGrpSpPr>
            <p:nvPr/>
          </p:nvGrpSpPr>
          <p:grpSpPr bwMode="auto">
            <a:xfrm flipV="1">
              <a:off x="6292142" y="3416840"/>
              <a:ext cx="739929" cy="763583"/>
              <a:chOff x="1308" y="1009"/>
              <a:chExt cx="1001" cy="1033"/>
            </a:xfrm>
            <a:solidFill>
              <a:srgbClr val="E88087"/>
            </a:solidFill>
          </p:grpSpPr>
          <p:sp>
            <p:nvSpPr>
              <p:cNvPr id="25"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6"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8"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1"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sp>
        <p:nvSpPr>
          <p:cNvPr id="34" name="Rectangle 33"/>
          <p:cNvSpPr/>
          <p:nvPr/>
        </p:nvSpPr>
        <p:spPr>
          <a:xfrm>
            <a:off x="1918624" y="4068847"/>
            <a:ext cx="1952779" cy="707886"/>
          </a:xfrm>
          <a:prstGeom prst="rect">
            <a:avLst/>
          </a:prstGeom>
        </p:spPr>
        <p:txBody>
          <a:bodyPr wrap="none">
            <a:spAutoFit/>
          </a:bodyPr>
          <a:lstStyle/>
          <a:p>
            <a:pPr lvl="0" algn="ctr">
              <a:defRPr/>
            </a:pPr>
            <a:r>
              <a:rPr lang="en-US" sz="4000" b="1" kern="0" dirty="0" err="1">
                <a:solidFill>
                  <a:srgbClr val="FD4739"/>
                </a:solidFill>
                <a:latin typeface="Calibri" panose="020F0502020204030204" pitchFamily="34" charset="0"/>
                <a:cs typeface="Calibri" panose="020F0502020204030204" pitchFamily="34" charset="0"/>
                <a:sym typeface="Arial"/>
              </a:rPr>
              <a:t>Mê</a:t>
            </a:r>
            <a:r>
              <a:rPr lang="en-US" sz="4000" b="1" kern="0" dirty="0">
                <a:solidFill>
                  <a:srgbClr val="FD4739"/>
                </a:solidFill>
                <a:latin typeface="Calibri" panose="020F0502020204030204" pitchFamily="34" charset="0"/>
                <a:cs typeface="Calibri" panose="020F0502020204030204" pitchFamily="34" charset="0"/>
                <a:sym typeface="Arial"/>
              </a:rPr>
              <a:t> </a:t>
            </a:r>
            <a:r>
              <a:rPr lang="en-US" sz="4000" b="1" kern="0" dirty="0" err="1">
                <a:solidFill>
                  <a:srgbClr val="FD4739"/>
                </a:solidFill>
                <a:latin typeface="Calibri" panose="020F0502020204030204" pitchFamily="34" charset="0"/>
                <a:cs typeface="Calibri" panose="020F0502020204030204" pitchFamily="34" charset="0"/>
                <a:sym typeface="Arial"/>
              </a:rPr>
              <a:t>mẩn</a:t>
            </a:r>
            <a:endParaRPr kumimoji="0" lang="en-US" sz="4000" b="1" i="0" u="none" strike="noStrike" kern="0" cap="none" spc="0" normalizeH="0" baseline="0" noProof="0" dirty="0">
              <a:ln>
                <a:noFill/>
              </a:ln>
              <a:solidFill>
                <a:srgbClr val="FD4739"/>
              </a:solidFill>
              <a:effectLst/>
              <a:uLnTx/>
              <a:uFillTx/>
              <a:latin typeface="Calibri" panose="020F0502020204030204" pitchFamily="34" charset="0"/>
              <a:ea typeface="+mn-ea"/>
              <a:cs typeface="Calibri" panose="020F0502020204030204" pitchFamily="34" charset="0"/>
              <a:sym typeface="Arial"/>
            </a:endParaRPr>
          </a:p>
        </p:txBody>
      </p:sp>
      <p:sp>
        <p:nvSpPr>
          <p:cNvPr id="35" name="Rounded Rectangle 34"/>
          <p:cNvSpPr/>
          <p:nvPr/>
        </p:nvSpPr>
        <p:spPr>
          <a:xfrm>
            <a:off x="4829428" y="3963322"/>
            <a:ext cx="6461393" cy="1160562"/>
          </a:xfrm>
          <a:prstGeom prst="roundRect">
            <a:avLst>
              <a:gd name="adj" fmla="val 13070"/>
            </a:avLst>
          </a:prstGeom>
          <a:solidFill>
            <a:srgbClr val="FD7F77">
              <a:lumMod val="20000"/>
              <a:lumOff val="80000"/>
            </a:srgbClr>
          </a:solidFill>
          <a:effectLst>
            <a:glow rad="101600">
              <a:srgbClr val="FD7F77">
                <a:satMod val="175000"/>
                <a:alpha val="40000"/>
              </a:srgbClr>
            </a:glow>
          </a:effectLst>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say sưa, thích thú đến mức không còn biết gì cả.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319863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34" grpId="0"/>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904214" y="369795"/>
            <a:ext cx="7626285" cy="646986"/>
          </a:xfrm>
          <a:prstGeom prst="roundRect">
            <a:avLst/>
          </a:prstGeom>
          <a:solidFill>
            <a:srgbClr val="FFF1C6"/>
          </a:solidFill>
          <a:ln>
            <a:solidFill>
              <a:srgbClr val="FFC000"/>
            </a:solidFill>
            <a:prstDash val="lgDash"/>
          </a:ln>
          <a:effectLst>
            <a:outerShdw blurRad="50800" dist="38100" dir="5400000" algn="t" rotWithShape="0">
              <a:prstClr val="black">
                <a:alpha val="40000"/>
              </a:prstClr>
            </a:outerShdw>
          </a:effectLst>
        </p:spPr>
        <p:txBody>
          <a:bodyPr wrap="square">
            <a:spAutoFit/>
          </a:bodyPr>
          <a:lstStyle/>
          <a:p>
            <a:pPr lvl="0" algn="ctr">
              <a:defRPr/>
            </a:pPr>
            <a:r>
              <a:rPr lang="vi-VN" altLang="zh-CN" sz="3200" kern="0" dirty="0">
                <a:solidFill>
                  <a:srgbClr val="000000"/>
                </a:solidFill>
              </a:rPr>
              <a:t>Giới thiệu với bạn một đồ chơi em thích.</a:t>
            </a:r>
            <a:endParaRPr kumimoji="0" lang="zh-CN" altLang="en-US" sz="3200" b="0" i="0" u="none" strike="noStrike" kern="0" cap="none" spc="0" normalizeH="0" baseline="0" noProof="0" dirty="0">
              <a:ln>
                <a:noFill/>
              </a:ln>
              <a:solidFill>
                <a:srgbClr val="000000"/>
              </a:solidFill>
              <a:effectLst/>
              <a:uLnTx/>
              <a:uFillTx/>
              <a:latin typeface="Arial" panose="020B0604020202020204" pitchFamily="34" charset="0"/>
            </a:endParaRPr>
          </a:p>
        </p:txBody>
      </p:sp>
      <p:pic>
        <p:nvPicPr>
          <p:cNvPr id="22" name="Picture 2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7505" y="4496484"/>
            <a:ext cx="2489462" cy="2489462"/>
          </a:xfrm>
          <a:prstGeom prst="rect">
            <a:avLst/>
          </a:prstGeom>
        </p:spPr>
      </p:pic>
      <p:pic>
        <p:nvPicPr>
          <p:cNvPr id="24" name="Bkgr tên lửa">
            <a:extLst>
              <a:ext uri="{FF2B5EF4-FFF2-40B4-BE49-F238E27FC236}">
                <a16:creationId xmlns:a16="http://schemas.microsoft.com/office/drawing/2014/main" xmlns="" id="{F6EC2FF1-C5CF-4336-8E93-57392891CD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897751" y="294811"/>
            <a:ext cx="796954" cy="796954"/>
          </a:xfrm>
          <a:prstGeom prst="rect">
            <a:avLst/>
          </a:prstGeom>
        </p:spPr>
      </p:pic>
      <p:pic>
        <p:nvPicPr>
          <p:cNvPr id="5" name="Picture 4">
            <a:extLst>
              <a:ext uri="{FF2B5EF4-FFF2-40B4-BE49-F238E27FC236}">
                <a16:creationId xmlns:a16="http://schemas.microsoft.com/office/drawing/2014/main" xmlns="" id="{75BC93CD-66CE-4C91-959E-ACDF431F7B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0011" y="2047853"/>
            <a:ext cx="2644637" cy="2644637"/>
          </a:xfrm>
          <a:prstGeom prst="rect">
            <a:avLst/>
          </a:prstGeom>
          <a:ln>
            <a:noFill/>
          </a:ln>
          <a:effectLst>
            <a:softEdge rad="112500"/>
          </a:effectLst>
        </p:spPr>
      </p:pic>
      <p:pic>
        <p:nvPicPr>
          <p:cNvPr id="7" name="Picture 6">
            <a:extLst>
              <a:ext uri="{FF2B5EF4-FFF2-40B4-BE49-F238E27FC236}">
                <a16:creationId xmlns:a16="http://schemas.microsoft.com/office/drawing/2014/main" xmlns="" id="{21C9875E-D5C3-4974-A167-866D056CC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072" y="2351688"/>
            <a:ext cx="3155361" cy="2101520"/>
          </a:xfrm>
          <a:prstGeom prst="rect">
            <a:avLst/>
          </a:prstGeom>
          <a:ln>
            <a:noFill/>
          </a:ln>
          <a:effectLst>
            <a:softEdge rad="112500"/>
          </a:effectLst>
        </p:spPr>
      </p:pic>
      <p:pic>
        <p:nvPicPr>
          <p:cNvPr id="10" name="Picture 9">
            <a:extLst>
              <a:ext uri="{FF2B5EF4-FFF2-40B4-BE49-F238E27FC236}">
                <a16:creationId xmlns:a16="http://schemas.microsoft.com/office/drawing/2014/main" xmlns="" id="{936E81B9-B558-4839-8B96-8FD15283C0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62" y="2439865"/>
            <a:ext cx="2252625" cy="2252625"/>
          </a:xfrm>
          <a:prstGeom prst="rect">
            <a:avLst/>
          </a:prstGeom>
          <a:ln>
            <a:noFill/>
          </a:ln>
          <a:effectLst>
            <a:softEdge rad="112500"/>
          </a:effectLst>
        </p:spPr>
      </p:pic>
      <p:sp>
        <p:nvSpPr>
          <p:cNvPr id="8" name="Rounded Rectangle 2">
            <a:extLst>
              <a:ext uri="{FF2B5EF4-FFF2-40B4-BE49-F238E27FC236}">
                <a16:creationId xmlns:a16="http://schemas.microsoft.com/office/drawing/2014/main" xmlns="" id="{6BF54A33-DC58-47B4-A4DB-CF4E9EA10ED5}"/>
              </a:ext>
            </a:extLst>
          </p:cNvPr>
          <p:cNvSpPr/>
          <p:nvPr/>
        </p:nvSpPr>
        <p:spPr>
          <a:xfrm>
            <a:off x="1165234" y="1370170"/>
            <a:ext cx="9104243" cy="578882"/>
          </a:xfrm>
          <a:prstGeom prst="roundRect">
            <a:avLst/>
          </a:prstGeom>
          <a:solidFill>
            <a:schemeClr val="bg1"/>
          </a:solidFill>
          <a:ln>
            <a:solidFill>
              <a:srgbClr val="00B050"/>
            </a:solidFill>
            <a:prstDash val="lgDash"/>
          </a:ln>
          <a:effectLst>
            <a:outerShdw blurRad="50800" dist="38100" dir="5400000" algn="t" rotWithShape="0">
              <a:prstClr val="black">
                <a:alpha val="40000"/>
              </a:prstClr>
            </a:outerShdw>
          </a:effectLst>
        </p:spPr>
        <p:txBody>
          <a:bodyPr wrap="square">
            <a:spAutoFit/>
          </a:bodyPr>
          <a:lstStyle/>
          <a:p>
            <a:pPr lvl="0" algn="ctr">
              <a:defRPr/>
            </a:pPr>
            <a:r>
              <a:rPr lang="vi-VN" altLang="zh-CN" sz="2800" kern="0" dirty="0">
                <a:solidFill>
                  <a:srgbClr val="000000"/>
                </a:solidFill>
              </a:rPr>
              <a:t>tên đồ chơi, hình dáng, màu sắc, lợi ích của đồ chơi đó,.</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12326056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370A6999-7427-4BF2-A35E-FC1A82625AE5}"/>
              </a:ext>
            </a:extLst>
          </p:cNvPr>
          <p:cNvPicPr>
            <a:picLocks noChangeAspect="1"/>
          </p:cNvPicPr>
          <p:nvPr/>
        </p:nvPicPr>
        <p:blipFill rotWithShape="1">
          <a:blip r:embed="rId2">
            <a:extLst>
              <a:ext uri="{28A0092B-C50C-407E-A947-70E740481C1C}">
                <a14:useLocalDpi xmlns:a14="http://schemas.microsoft.com/office/drawing/2010/main" val="0"/>
              </a:ext>
            </a:extLst>
          </a:blip>
          <a:srcRect l="10756" t="7527" r="6675" b="50000"/>
          <a:stretch/>
        </p:blipFill>
        <p:spPr>
          <a:xfrm>
            <a:off x="1232797" y="292085"/>
            <a:ext cx="9779759" cy="6015949"/>
          </a:xfrm>
          <a:prstGeom prst="rect">
            <a:avLst/>
          </a:prstGeom>
        </p:spPr>
      </p:pic>
      <p:grpSp>
        <p:nvGrpSpPr>
          <p:cNvPr id="2" name="Group 1"/>
          <p:cNvGrpSpPr/>
          <p:nvPr/>
        </p:nvGrpSpPr>
        <p:grpSpPr>
          <a:xfrm>
            <a:off x="4444006" y="6224089"/>
            <a:ext cx="2685918" cy="509730"/>
            <a:chOff x="7876269" y="-39878"/>
            <a:chExt cx="3751868" cy="1030146"/>
          </a:xfrm>
        </p:grpSpPr>
        <p:sp>
          <p:nvSpPr>
            <p:cNvPr id="3"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ndParaRPr>
            </a:p>
          </p:txBody>
        </p:sp>
        <p:sp>
          <p:nvSpPr>
            <p:cNvPr id="4" name="Rectangle 3"/>
            <p:cNvSpPr/>
            <p:nvPr/>
          </p:nvSpPr>
          <p:spPr>
            <a:xfrm>
              <a:off x="8387663" y="-39878"/>
              <a:ext cx="2729078" cy="690818"/>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tìm</a:t>
              </a:r>
              <a:r>
                <a:rPr kumimoji="0" lang="en-US" altLang="zh-CN" sz="2800" b="1" i="0" u="none" strike="noStrike" kern="0" cap="none" spc="0" normalizeH="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28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grpSp>
      <p:pic>
        <p:nvPicPr>
          <p:cNvPr id="14" name="Picture 1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84117" y="5045509"/>
            <a:ext cx="3063175" cy="1751784"/>
          </a:xfrm>
          <a:prstGeom prst="rect">
            <a:avLst/>
          </a:prstGeom>
        </p:spPr>
      </p:pic>
    </p:spTree>
    <p:extLst>
      <p:ext uri="{BB962C8B-B14F-4D97-AF65-F5344CB8AC3E}">
        <p14:creationId xmlns:p14="http://schemas.microsoft.com/office/powerpoint/2010/main" val="5984907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14 NK PowerSkills"/>
          <p:cNvPicPr>
            <a:picLocks noChangeAspect="1"/>
          </p:cNvPicPr>
          <p:nvPr/>
        </p:nvPicPr>
        <p:blipFill rotWithShape="1">
          <a:blip r:embed="rId5"/>
          <a:srcRect l="-121" t="11750" r="121" b="7958"/>
          <a:stretch/>
        </p:blipFill>
        <p:spPr>
          <a:xfrm>
            <a:off x="0" y="0"/>
            <a:ext cx="12192000" cy="6858000"/>
          </a:xfrm>
          <a:prstGeom prst="rect">
            <a:avLst/>
          </a:prstGeom>
        </p:spPr>
      </p:pic>
      <p:pic>
        <p:nvPicPr>
          <p:cNvPr id="50" name="11 NK PowerSkills">
            <a:extLst>
              <a:ext uri="{FF2B5EF4-FFF2-40B4-BE49-F238E27FC236}">
                <a16:creationId xmlns:a16="http://schemas.microsoft.com/office/drawing/2014/main" xmlns="" id="{ED149189-93ED-4110-89D0-613CF3707347}"/>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78784" flipH="1">
            <a:off x="-115892" y="616226"/>
            <a:ext cx="2229786" cy="3529875"/>
          </a:xfrm>
          <a:prstGeom prst="rect">
            <a:avLst/>
          </a:prstGeom>
        </p:spPr>
      </p:pic>
      <p:pic>
        <p:nvPicPr>
          <p:cNvPr id="9" name="12 NK PowerSkills"/>
          <p:cNvPicPr>
            <a:picLocks noChangeAspect="1"/>
          </p:cNvPicPr>
          <p:nvPr/>
        </p:nvPicPr>
        <p:blipFill>
          <a:blip r:embed="rId7">
            <a:clrChange>
              <a:clrFrom>
                <a:srgbClr val="FFFFFF"/>
              </a:clrFrom>
              <a:clrTo>
                <a:srgbClr val="FFFFFF">
                  <a:alpha val="0"/>
                </a:srgbClr>
              </a:clrTo>
            </a:clrChange>
          </a:blip>
          <a:stretch>
            <a:fillRect/>
          </a:stretch>
        </p:blipFill>
        <p:spPr>
          <a:xfrm>
            <a:off x="149072" y="3159912"/>
            <a:ext cx="4143375" cy="2869501"/>
          </a:xfrm>
          <a:prstGeom prst="rect">
            <a:avLst/>
          </a:prstGeom>
        </p:spPr>
      </p:pic>
      <p:pic>
        <p:nvPicPr>
          <p:cNvPr id="21" name="10 NK PowerSkills"/>
          <p:cNvPicPr>
            <a:picLocks noChangeAspect="1"/>
          </p:cNvPicPr>
          <p:nvPr/>
        </p:nvPicPr>
        <p:blipFill>
          <a:blip r:embed="rId8">
            <a:clrChange>
              <a:clrFrom>
                <a:srgbClr val="EFE4B0"/>
              </a:clrFrom>
              <a:clrTo>
                <a:srgbClr val="EFE4B0">
                  <a:alpha val="0"/>
                </a:srgbClr>
              </a:clrTo>
            </a:clrChange>
          </a:blip>
          <a:stretch>
            <a:fillRect/>
          </a:stretch>
        </p:blipFill>
        <p:spPr>
          <a:xfrm>
            <a:off x="10569367" y="3300307"/>
            <a:ext cx="1228088" cy="2410122"/>
          </a:xfrm>
          <a:prstGeom prst="rect">
            <a:avLst/>
          </a:prstGeom>
        </p:spPr>
      </p:pic>
      <p:pic>
        <p:nvPicPr>
          <p:cNvPr id="22" name="09 NK PowerSkills"/>
          <p:cNvPicPr>
            <a:picLocks noChangeAspect="1"/>
          </p:cNvPicPr>
          <p:nvPr/>
        </p:nvPicPr>
        <p:blipFill>
          <a:blip r:embed="rId9">
            <a:clrChange>
              <a:clrFrom>
                <a:srgbClr val="EFE4B0"/>
              </a:clrFrom>
              <a:clrTo>
                <a:srgbClr val="EFE4B0">
                  <a:alpha val="0"/>
                </a:srgbClr>
              </a:clrTo>
            </a:clrChange>
          </a:blip>
          <a:stretch>
            <a:fillRect/>
          </a:stretch>
        </p:blipFill>
        <p:spPr>
          <a:xfrm>
            <a:off x="8878539" y="4447878"/>
            <a:ext cx="1606748" cy="2410122"/>
          </a:xfrm>
          <a:prstGeom prst="rect">
            <a:avLst/>
          </a:prstGeom>
        </p:spPr>
      </p:pic>
      <p:pic>
        <p:nvPicPr>
          <p:cNvPr id="25" name="08 NK PowerSkills"/>
          <p:cNvPicPr>
            <a:picLocks noChangeAspect="1"/>
          </p:cNvPicPr>
          <p:nvPr/>
        </p:nvPicPr>
        <p:blipFill>
          <a:blip r:embed="rId10">
            <a:clrChange>
              <a:clrFrom>
                <a:srgbClr val="EFE4B0"/>
              </a:clrFrom>
              <a:clrTo>
                <a:srgbClr val="EFE4B0">
                  <a:alpha val="0"/>
                </a:srgbClr>
              </a:clrTo>
            </a:clrChange>
          </a:blip>
          <a:stretch>
            <a:fillRect/>
          </a:stretch>
        </p:blipFill>
        <p:spPr>
          <a:xfrm>
            <a:off x="6024564" y="3159912"/>
            <a:ext cx="1020972" cy="2550517"/>
          </a:xfrm>
          <a:prstGeom prst="rect">
            <a:avLst/>
          </a:prstGeom>
        </p:spPr>
      </p:pic>
      <p:pic>
        <p:nvPicPr>
          <p:cNvPr id="27" name="07 NK PowerSkills"/>
          <p:cNvPicPr>
            <a:picLocks noChangeAspect="1"/>
          </p:cNvPicPr>
          <p:nvPr/>
        </p:nvPicPr>
        <p:blipFill>
          <a:blip r:embed="rId11">
            <a:clrChange>
              <a:clrFrom>
                <a:srgbClr val="EFE4B0"/>
              </a:clrFrom>
              <a:clrTo>
                <a:srgbClr val="EFE4B0">
                  <a:alpha val="0"/>
                </a:srgbClr>
              </a:clrTo>
            </a:clrChange>
          </a:blip>
          <a:stretch>
            <a:fillRect/>
          </a:stretch>
        </p:blipFill>
        <p:spPr>
          <a:xfrm>
            <a:off x="6718514" y="4570611"/>
            <a:ext cx="1480075" cy="2287389"/>
          </a:xfrm>
          <a:prstGeom prst="rect">
            <a:avLst/>
          </a:prstGeom>
        </p:spPr>
      </p:pic>
      <p:pic>
        <p:nvPicPr>
          <p:cNvPr id="5" name="Picture 4">
            <a:extLst>
              <a:ext uri="{FF2B5EF4-FFF2-40B4-BE49-F238E27FC236}">
                <a16:creationId xmlns:a16="http://schemas.microsoft.com/office/drawing/2014/main" xmlns="" id="{C28F17DB-B571-45C9-8F21-238888FFE4AA}"/>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985" b="98941" l="10000" r="90000">
                        <a14:foregroundMark x1="43000" y1="62481" x2="41400" y2="72617"/>
                        <a14:foregroundMark x1="35400" y1="67474" x2="35100" y2="69894"/>
                        <a14:foregroundMark x1="42300" y1="94705" x2="42800" y2="98941"/>
                        <a14:foregroundMark x1="39100" y1="51589" x2="39400" y2="63540"/>
                        <a14:foregroundMark x1="58800" y1="47352" x2="60200" y2="61271"/>
                        <a14:foregroundMark x1="54200" y1="63691" x2="59300" y2="69894"/>
                        <a14:foregroundMark x1="51000" y1="35250" x2="53500" y2="36157"/>
                        <a14:foregroundMark x1="37800" y1="18457" x2="39300" y2="18457"/>
                        <a14:foregroundMark x1="41900" y1="19365" x2="42900" y2="20726"/>
                        <a14:foregroundMark x1="35100" y1="23147" x2="36200" y2="27534"/>
                        <a14:foregroundMark x1="55100" y1="20121" x2="56100" y2="20121"/>
                        <a14:backgroundMark x1="14900" y1="26929" x2="25200" y2="57640"/>
                        <a14:backgroundMark x1="18700" y1="22542" x2="25700" y2="44175"/>
                        <a14:backgroundMark x1="13100" y1="21180" x2="17000" y2="36006"/>
                        <a14:backgroundMark x1="27300" y1="37670" x2="26800" y2="40847"/>
                        <a14:backgroundMark x1="50800" y1="55522" x2="51900" y2="56127"/>
                      </a14:backgroundRemoval>
                    </a14:imgEffect>
                  </a14:imgLayer>
                </a14:imgProps>
              </a:ext>
              <a:ext uri="{28A0092B-C50C-407E-A947-70E740481C1C}">
                <a14:useLocalDpi xmlns:a14="http://schemas.microsoft.com/office/drawing/2010/main" val="0"/>
              </a:ext>
            </a:extLst>
          </a:blip>
          <a:srcRect l="23713" r="28095"/>
          <a:stretch/>
        </p:blipFill>
        <p:spPr>
          <a:xfrm>
            <a:off x="394545" y="1458810"/>
            <a:ext cx="1628998" cy="2234321"/>
          </a:xfrm>
          <a:prstGeom prst="rect">
            <a:avLst/>
          </a:prstGeom>
        </p:spPr>
      </p:pic>
      <p:pic>
        <p:nvPicPr>
          <p:cNvPr id="10" name="Picture 9">
            <a:extLst>
              <a:ext uri="{FF2B5EF4-FFF2-40B4-BE49-F238E27FC236}">
                <a16:creationId xmlns:a16="http://schemas.microsoft.com/office/drawing/2014/main" xmlns="" id="{53C31719-1161-4BFD-B195-3AA1E510D9BB}"/>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9944" b="99625" l="10000" r="90000">
                        <a14:foregroundMark x1="32125" y1="90619" x2="32250" y2="99437"/>
                        <a14:foregroundMark x1="50375" y1="73546" x2="47875" y2="99062"/>
                        <a14:foregroundMark x1="68250" y1="31520" x2="69000" y2="52345"/>
                        <a14:foregroundMark x1="64750" y1="56285" x2="64625" y2="65666"/>
                        <a14:foregroundMark x1="70750" y1="52158" x2="70875" y2="60976"/>
                        <a14:foregroundMark x1="67750" y1="54597" x2="66875" y2="65478"/>
                        <a14:foregroundMark x1="69250" y1="48780" x2="69875" y2="57598"/>
                        <a14:foregroundMark x1="69250" y1="34334" x2="69000" y2="48968"/>
                        <a14:foregroundMark x1="66000" y1="64165" x2="62500" y2="98124"/>
                        <a14:foregroundMark x1="38500" y1="32270" x2="42000" y2="34146"/>
                        <a14:foregroundMark x1="23375" y1="37523" x2="21875" y2="60600"/>
                        <a14:foregroundMark x1="21875" y1="60600" x2="21875" y2="60600"/>
                        <a14:foregroundMark x1="19000" y1="66041" x2="18228" y2="70241"/>
                        <a14:foregroundMark x1="20840" y1="75361" x2="20660" y2="77582"/>
                        <a14:foregroundMark x1="21625" y1="65666" x2="21192" y2="71007"/>
                        <a14:foregroundMark x1="21000" y1="72795" x2="20250" y2="98311"/>
                        <a14:foregroundMark x1="19625" y1="52158" x2="18125" y2="59475"/>
                        <a14:foregroundMark x1="55625" y1="27017" x2="54750" y2="38649"/>
                        <a14:backgroundMark x1="12375" y1="70356" x2="13875" y2="93996"/>
                        <a14:backgroundMark x1="18576" y1="82870" x2="17500" y2="96998"/>
                        <a14:backgroundMark x1="17500" y1="96998" x2="17500" y2="96998"/>
                        <a14:backgroundMark x1="20125" y1="70732" x2="19894" y2="72722"/>
                        <a14:backgroundMark x1="18000" y1="98687" x2="18000" y2="99625"/>
                        <a14:backgroundMark x1="18750" y1="98212" x2="18750" y2="98874"/>
                        <a14:backgroundMark x1="48250" y1="26642" x2="47625" y2="37711"/>
                      </a14:backgroundRemoval>
                    </a14:imgEffect>
                  </a14:imgLayer>
                </a14:imgProps>
              </a:ext>
              <a:ext uri="{28A0092B-C50C-407E-A947-70E740481C1C}">
                <a14:useLocalDpi xmlns:a14="http://schemas.microsoft.com/office/drawing/2010/main" val="0"/>
              </a:ext>
            </a:extLst>
          </a:blip>
          <a:stretch>
            <a:fillRect/>
          </a:stretch>
        </p:blipFill>
        <p:spPr>
          <a:xfrm>
            <a:off x="-278182" y="2219907"/>
            <a:ext cx="3240817" cy="2159194"/>
          </a:xfrm>
          <a:prstGeom prst="rect">
            <a:avLst/>
          </a:prstGeom>
        </p:spPr>
      </p:pic>
      <p:pic>
        <p:nvPicPr>
          <p:cNvPr id="13" name="Picture 12">
            <a:extLst>
              <a:ext uri="{FF2B5EF4-FFF2-40B4-BE49-F238E27FC236}">
                <a16:creationId xmlns:a16="http://schemas.microsoft.com/office/drawing/2014/main" xmlns="" id="{1647D6DE-F136-404E-8A19-572C64AF717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43100" y1="29907" x2="43900" y2="39630"/>
                        <a14:foregroundMark x1="46200" y1="35741" x2="46900" y2="35741"/>
                      </a14:backgroundRemoval>
                    </a14:imgEffect>
                  </a14:imgLayer>
                </a14:imgProps>
              </a:ext>
              <a:ext uri="{28A0092B-C50C-407E-A947-70E740481C1C}">
                <a14:useLocalDpi xmlns:a14="http://schemas.microsoft.com/office/drawing/2010/main" val="0"/>
              </a:ext>
            </a:extLst>
          </a:blip>
          <a:srcRect l="18120" t="16020" r="16426"/>
          <a:stretch/>
        </p:blipFill>
        <p:spPr>
          <a:xfrm>
            <a:off x="847756" y="2924625"/>
            <a:ext cx="4156366" cy="5759358"/>
          </a:xfrm>
          <a:prstGeom prst="rect">
            <a:avLst/>
          </a:prstGeom>
        </p:spPr>
      </p:pic>
      <p:pic>
        <p:nvPicPr>
          <p:cNvPr id="28" name="Picture 27">
            <a:extLst>
              <a:ext uri="{FF2B5EF4-FFF2-40B4-BE49-F238E27FC236}">
                <a16:creationId xmlns:a16="http://schemas.microsoft.com/office/drawing/2014/main" xmlns="" id="{F1FF707E-F56F-45F2-BB04-6C1BE61EA213}"/>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985" b="98941" l="10000" r="90000">
                        <a14:foregroundMark x1="43000" y1="62481" x2="41400" y2="72617"/>
                        <a14:foregroundMark x1="35400" y1="67474" x2="35100" y2="69894"/>
                        <a14:foregroundMark x1="42300" y1="94705" x2="42800" y2="98941"/>
                        <a14:foregroundMark x1="39100" y1="51589" x2="39400" y2="63540"/>
                        <a14:foregroundMark x1="58800" y1="47352" x2="60200" y2="61271"/>
                        <a14:foregroundMark x1="54200" y1="63691" x2="59300" y2="69894"/>
                        <a14:foregroundMark x1="51000" y1="35250" x2="53500" y2="36157"/>
                        <a14:foregroundMark x1="37800" y1="18457" x2="39300" y2="18457"/>
                        <a14:foregroundMark x1="41900" y1="19365" x2="42900" y2="20726"/>
                        <a14:foregroundMark x1="35100" y1="23147" x2="36200" y2="27534"/>
                        <a14:foregroundMark x1="55100" y1="20121" x2="56100" y2="20121"/>
                        <a14:backgroundMark x1="14900" y1="26929" x2="25200" y2="57640"/>
                        <a14:backgroundMark x1="18700" y1="22542" x2="25700" y2="44175"/>
                        <a14:backgroundMark x1="13100" y1="21180" x2="17000" y2="36006"/>
                        <a14:backgroundMark x1="27300" y1="37670" x2="26800" y2="40847"/>
                        <a14:backgroundMark x1="50800" y1="55522" x2="51900" y2="56127"/>
                      </a14:backgroundRemoval>
                    </a14:imgEffect>
                  </a14:imgLayer>
                </a14:imgProps>
              </a:ext>
              <a:ext uri="{28A0092B-C50C-407E-A947-70E740481C1C}">
                <a14:useLocalDpi xmlns:a14="http://schemas.microsoft.com/office/drawing/2010/main" val="0"/>
              </a:ext>
            </a:extLst>
          </a:blip>
          <a:srcRect l="23713" r="28095"/>
          <a:stretch/>
        </p:blipFill>
        <p:spPr>
          <a:xfrm>
            <a:off x="2711072" y="3559691"/>
            <a:ext cx="933547" cy="1280445"/>
          </a:xfrm>
          <a:prstGeom prst="rect">
            <a:avLst/>
          </a:prstGeom>
        </p:spPr>
      </p:pic>
      <p:sp>
        <p:nvSpPr>
          <p:cNvPr id="35" name="Ghé thăm Fb.com/nkpowerskills">
            <a:hlinkClick r:id="rId20" action="ppaction://hlinksldjump"/>
            <a:extLst>
              <a:ext uri="{FF2B5EF4-FFF2-40B4-BE49-F238E27FC236}">
                <a16:creationId xmlns:a16="http://schemas.microsoft.com/office/drawing/2014/main" xmlns="" id="{87B4CF02-116C-43D5-8148-81E7D8C68748}"/>
              </a:ext>
            </a:extLst>
          </p:cNvPr>
          <p:cNvSpPr/>
          <p:nvPr/>
        </p:nvSpPr>
        <p:spPr>
          <a:xfrm>
            <a:off x="6252021" y="602941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latin typeface=".VnBlack" panose="020B7200000000000000" pitchFamily="34" charset="0"/>
              </a:rPr>
              <a:t>2</a:t>
            </a:r>
          </a:p>
        </p:txBody>
      </p:sp>
      <p:sp>
        <p:nvSpPr>
          <p:cNvPr id="36" name="Ghé thăm Fb.com/nkpowerskills">
            <a:hlinkClick r:id="rId21" action="ppaction://hlinksldjump"/>
            <a:extLst>
              <a:ext uri="{FF2B5EF4-FFF2-40B4-BE49-F238E27FC236}">
                <a16:creationId xmlns:a16="http://schemas.microsoft.com/office/drawing/2014/main" xmlns="" id="{1534CA0C-E631-49EE-A9CA-F8AAB418A776}"/>
              </a:ext>
            </a:extLst>
          </p:cNvPr>
          <p:cNvSpPr/>
          <p:nvPr/>
        </p:nvSpPr>
        <p:spPr>
          <a:xfrm>
            <a:off x="5559055" y="484013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latin typeface=".VnBlack" panose="020B7200000000000000" pitchFamily="34" charset="0"/>
              </a:rPr>
              <a:t>1</a:t>
            </a:r>
          </a:p>
        </p:txBody>
      </p:sp>
      <p:sp>
        <p:nvSpPr>
          <p:cNvPr id="37" name="Ghé thăm Fb.com/nkpowerskills">
            <a:hlinkClick r:id="rId22" action="ppaction://hlinksldjump"/>
            <a:extLst>
              <a:ext uri="{FF2B5EF4-FFF2-40B4-BE49-F238E27FC236}">
                <a16:creationId xmlns:a16="http://schemas.microsoft.com/office/drawing/2014/main" xmlns="" id="{8ACAAE5B-388A-4846-9D70-C6A94B6A8538}"/>
              </a:ext>
            </a:extLst>
          </p:cNvPr>
          <p:cNvSpPr/>
          <p:nvPr/>
        </p:nvSpPr>
        <p:spPr>
          <a:xfrm>
            <a:off x="8508962" y="574638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latin typeface=".VnBlack" panose="020B7200000000000000" pitchFamily="34" charset="0"/>
              </a:rPr>
              <a:t>3</a:t>
            </a:r>
          </a:p>
        </p:txBody>
      </p:sp>
      <p:sp>
        <p:nvSpPr>
          <p:cNvPr id="38" name="Ghé thăm Fb.com/nkpowerskills">
            <a:hlinkClick r:id="rId23" action="ppaction://hlinksldjump"/>
            <a:extLst>
              <a:ext uri="{FF2B5EF4-FFF2-40B4-BE49-F238E27FC236}">
                <a16:creationId xmlns:a16="http://schemas.microsoft.com/office/drawing/2014/main" xmlns="" id="{099FB4B3-A4A1-4BA4-A111-D27749C3C603}"/>
              </a:ext>
            </a:extLst>
          </p:cNvPr>
          <p:cNvSpPr/>
          <p:nvPr/>
        </p:nvSpPr>
        <p:spPr>
          <a:xfrm>
            <a:off x="11392271" y="540619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latin typeface=".VnBlack" panose="020B7200000000000000" pitchFamily="34" charset="0"/>
              </a:rPr>
              <a:t>4</a:t>
            </a:r>
          </a:p>
        </p:txBody>
      </p:sp>
      <p:sp>
        <p:nvSpPr>
          <p:cNvPr id="15" name="Arrow: Right 14">
            <a:hlinkClick r:id="rId24" action="ppaction://hlinksldjump"/>
            <a:extLst>
              <a:ext uri="{FF2B5EF4-FFF2-40B4-BE49-F238E27FC236}">
                <a16:creationId xmlns:a16="http://schemas.microsoft.com/office/drawing/2014/main" xmlns="" id="{D3E955BD-2D06-47DD-87C9-5FF5D9515D24}"/>
              </a:ext>
            </a:extLst>
          </p:cNvPr>
          <p:cNvSpPr/>
          <p:nvPr/>
        </p:nvSpPr>
        <p:spPr>
          <a:xfrm>
            <a:off x="11264348" y="6179300"/>
            <a:ext cx="693980" cy="56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xmlns="" id="{60BE291C-CA6B-48B4-90D8-A229BEB77D6D}"/>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9985" b="98941" l="10000" r="90000">
                        <a14:foregroundMark x1="43000" y1="62481" x2="41400" y2="72617"/>
                        <a14:foregroundMark x1="35400" y1="67474" x2="35100" y2="69894"/>
                        <a14:foregroundMark x1="42300" y1="94705" x2="42800" y2="98941"/>
                        <a14:foregroundMark x1="39100" y1="51589" x2="39400" y2="63540"/>
                        <a14:foregroundMark x1="57869" y1="68154" x2="57990" y2="68301"/>
                        <a14:foregroundMark x1="37800" y1="18457" x2="39300" y2="18457"/>
                        <a14:foregroundMark x1="41900" y1="19365" x2="42900" y2="20726"/>
                        <a14:foregroundMark x1="35100" y1="23147" x2="36200" y2="27534"/>
                        <a14:backgroundMark x1="14900" y1="26929" x2="25200" y2="57640"/>
                        <a14:backgroundMark x1="18700" y1="22542" x2="25700" y2="44175"/>
                        <a14:backgroundMark x1="13100" y1="21180" x2="17000" y2="36006"/>
                        <a14:backgroundMark x1="27300" y1="37670" x2="26800" y2="40847"/>
                        <a14:backgroundMark x1="50800" y1="55522" x2="51900" y2="56127"/>
                        <a14:backgroundMark x1="57400" y1="23147" x2="60300" y2="80182"/>
                        <a14:backgroundMark x1="51000" y1="35250" x2="54200" y2="38124"/>
                        <a14:backgroundMark x1="54000" y1="60212" x2="57700" y2="74584"/>
                        <a14:backgroundMark x1="57700" y1="74584" x2="57700" y2="74584"/>
                        <a14:backgroundMark x1="56600" y1="20877" x2="58700" y2="24357"/>
                        <a14:backgroundMark x1="55600" y1="20424" x2="57900" y2="24357"/>
                        <a14:backgroundMark x1="54800" y1="19213" x2="58700" y2="21180"/>
                        <a14:backgroundMark x1="56100" y1="18003" x2="58500" y2="21634"/>
                      </a14:backgroundRemoval>
                    </a14:imgEffect>
                  </a14:imgLayer>
                </a14:imgProps>
              </a:ext>
              <a:ext uri="{28A0092B-C50C-407E-A947-70E740481C1C}">
                <a14:useLocalDpi xmlns:a14="http://schemas.microsoft.com/office/drawing/2010/main" val="0"/>
              </a:ext>
            </a:extLst>
          </a:blip>
          <a:srcRect l="23713" r="28095"/>
          <a:stretch/>
        </p:blipFill>
        <p:spPr>
          <a:xfrm>
            <a:off x="7607534" y="4555430"/>
            <a:ext cx="1003582" cy="1376504"/>
          </a:xfrm>
          <a:prstGeom prst="rect">
            <a:avLst/>
          </a:prstGeom>
        </p:spPr>
      </p:pic>
      <p:pic>
        <p:nvPicPr>
          <p:cNvPr id="44" name="Picture 43">
            <a:extLst>
              <a:ext uri="{FF2B5EF4-FFF2-40B4-BE49-F238E27FC236}">
                <a16:creationId xmlns:a16="http://schemas.microsoft.com/office/drawing/2014/main" xmlns="" id="{AD5E07D4-032C-4A46-9D0B-8B51C9801B0A}"/>
              </a:ext>
            </a:extLst>
          </p:cNvPr>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9985" b="98941" l="10000" r="90000">
                        <a14:foregroundMark x1="58800" y1="47352" x2="60200" y2="61271"/>
                        <a14:foregroundMark x1="54200" y1="63691" x2="59300" y2="69894"/>
                        <a14:foregroundMark x1="51000" y1="35250" x2="53500" y2="36157"/>
                        <a14:foregroundMark x1="55100" y1="20121" x2="56100" y2="20121"/>
                        <a14:backgroundMark x1="14900" y1="26929" x2="25200" y2="57640"/>
                        <a14:backgroundMark x1="18700" y1="22542" x2="25700" y2="44175"/>
                        <a14:backgroundMark x1="13100" y1="21180" x2="17000" y2="36006"/>
                        <a14:backgroundMark x1="27300" y1="37670" x2="26800" y2="40847"/>
                        <a14:backgroundMark x1="50800" y1="55522" x2="51900" y2="56127"/>
                        <a14:backgroundMark x1="36200" y1="21936" x2="41300" y2="87746"/>
                        <a14:backgroundMark x1="43600" y1="21483" x2="46900" y2="63994"/>
                        <a14:backgroundMark x1="32200" y1="34644" x2="30200" y2="51286"/>
                        <a14:backgroundMark x1="32900" y1="26021" x2="35600" y2="46293"/>
                        <a14:backgroundMark x1="39900" y1="72617" x2="44100" y2="90166"/>
                        <a14:backgroundMark x1="44100" y1="90166" x2="44300" y2="95310"/>
                        <a14:backgroundMark x1="41300" y1="86233" x2="44300" y2="99849"/>
                        <a14:backgroundMark x1="28500" y1="65507" x2="35700" y2="78064"/>
                        <a14:backgroundMark x1="35700" y1="78064" x2="36900" y2="79123"/>
                        <a14:backgroundMark x1="34200" y1="60968" x2="38900" y2="78669"/>
                        <a14:backgroundMark x1="42600" y1="58850" x2="42600" y2="72617"/>
                        <a14:backgroundMark x1="38900" y1="18457" x2="44600" y2="20424"/>
                        <a14:backgroundMark x1="36600" y1="17398" x2="40900" y2="21936"/>
                      </a14:backgroundRemoval>
                    </a14:imgEffect>
                  </a14:imgLayer>
                </a14:imgProps>
              </a:ext>
              <a:ext uri="{28A0092B-C50C-407E-A947-70E740481C1C}">
                <a14:useLocalDpi xmlns:a14="http://schemas.microsoft.com/office/drawing/2010/main" val="0"/>
              </a:ext>
            </a:extLst>
          </a:blip>
          <a:srcRect l="23713" r="28095"/>
          <a:stretch/>
        </p:blipFill>
        <p:spPr>
          <a:xfrm>
            <a:off x="5088202" y="2751282"/>
            <a:ext cx="1301129" cy="1784618"/>
          </a:xfrm>
          <a:prstGeom prst="rect">
            <a:avLst/>
          </a:prstGeom>
        </p:spPr>
      </p:pic>
      <p:pic>
        <p:nvPicPr>
          <p:cNvPr id="45" name="Picture 44">
            <a:extLst>
              <a:ext uri="{FF2B5EF4-FFF2-40B4-BE49-F238E27FC236}">
                <a16:creationId xmlns:a16="http://schemas.microsoft.com/office/drawing/2014/main" xmlns="" id="{ADFF0CB4-32B3-43C0-9F0F-8159ADAF172B}"/>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9944" b="99625" l="10000" r="90000">
                        <a14:foregroundMark x1="32125" y1="90619" x2="32250" y2="99437"/>
                        <a14:foregroundMark x1="50375" y1="73546" x2="47875" y2="99062"/>
                        <a14:foregroundMark x1="68250" y1="31520" x2="69000" y2="52345"/>
                        <a14:foregroundMark x1="64750" y1="56285" x2="64625" y2="65666"/>
                        <a14:foregroundMark x1="70750" y1="52158" x2="70875" y2="60976"/>
                        <a14:foregroundMark x1="67750" y1="54597" x2="66875" y2="65478"/>
                        <a14:foregroundMark x1="69250" y1="48780" x2="69875" y2="57598"/>
                        <a14:foregroundMark x1="69250" y1="34334" x2="69000" y2="48968"/>
                        <a14:foregroundMark x1="66000" y1="64165" x2="62500" y2="98124"/>
                        <a14:foregroundMark x1="38500" y1="32270" x2="42000" y2="34146"/>
                        <a14:foregroundMark x1="23375" y1="37523" x2="21875" y2="60600"/>
                        <a14:foregroundMark x1="21875" y1="60600" x2="21875" y2="60600"/>
                        <a14:foregroundMark x1="19000" y1="66041" x2="18228" y2="70241"/>
                        <a14:foregroundMark x1="20840" y1="75361" x2="20660" y2="77582"/>
                        <a14:foregroundMark x1="21625" y1="65666" x2="21192" y2="71007"/>
                        <a14:foregroundMark x1="21000" y1="72795" x2="20250" y2="98311"/>
                        <a14:foregroundMark x1="19625" y1="52158" x2="18125" y2="59475"/>
                        <a14:foregroundMark x1="55625" y1="27017" x2="54750" y2="38649"/>
                        <a14:backgroundMark x1="12375" y1="70356" x2="13875" y2="93996"/>
                        <a14:backgroundMark x1="18576" y1="82870" x2="17500" y2="96998"/>
                        <a14:backgroundMark x1="17500" y1="96998" x2="17500" y2="96998"/>
                        <a14:backgroundMark x1="20125" y1="70732" x2="19894" y2="72722"/>
                        <a14:backgroundMark x1="18000" y1="98687" x2="18000" y2="99625"/>
                        <a14:backgroundMark x1="18750" y1="98212" x2="18750" y2="98874"/>
                        <a14:backgroundMark x1="48250" y1="26642" x2="47625" y2="37711"/>
                      </a14:backgroundRemoval>
                    </a14:imgEffect>
                  </a14:imgLayer>
                </a14:imgProps>
              </a:ext>
              <a:ext uri="{28A0092B-C50C-407E-A947-70E740481C1C}">
                <a14:useLocalDpi xmlns:a14="http://schemas.microsoft.com/office/drawing/2010/main" val="0"/>
              </a:ext>
            </a:extLst>
          </a:blip>
          <a:srcRect l="60440"/>
          <a:stretch/>
        </p:blipFill>
        <p:spPr>
          <a:xfrm>
            <a:off x="11474009" y="1794266"/>
            <a:ext cx="1477556" cy="2488440"/>
          </a:xfrm>
          <a:prstGeom prst="rect">
            <a:avLst/>
          </a:prstGeom>
        </p:spPr>
      </p:pic>
      <p:pic>
        <p:nvPicPr>
          <p:cNvPr id="46" name="Picture 45">
            <a:extLst>
              <a:ext uri="{FF2B5EF4-FFF2-40B4-BE49-F238E27FC236}">
                <a16:creationId xmlns:a16="http://schemas.microsoft.com/office/drawing/2014/main" xmlns="" id="{9FE1C83C-7252-4C82-B7A7-5368D78342E6}"/>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9944" b="99625" l="10000" r="90000">
                        <a14:foregroundMark x1="32125" y1="90619" x2="32250" y2="99437"/>
                        <a14:foregroundMark x1="50375" y1="73546" x2="47875" y2="99062"/>
                        <a14:foregroundMark x1="68250" y1="31520" x2="69000" y2="52345"/>
                        <a14:foregroundMark x1="64750" y1="56285" x2="64625" y2="65666"/>
                        <a14:foregroundMark x1="70750" y1="52158" x2="70875" y2="60976"/>
                        <a14:foregroundMark x1="67750" y1="54597" x2="66875" y2="65478"/>
                        <a14:foregroundMark x1="69250" y1="48780" x2="69875" y2="57598"/>
                        <a14:foregroundMark x1="69250" y1="34334" x2="69000" y2="48968"/>
                        <a14:foregroundMark x1="66000" y1="64165" x2="62500" y2="98124"/>
                        <a14:foregroundMark x1="38500" y1="32270" x2="42000" y2="34146"/>
                        <a14:foregroundMark x1="23375" y1="37523" x2="21875" y2="60600"/>
                        <a14:foregroundMark x1="21875" y1="60600" x2="21875" y2="60600"/>
                        <a14:foregroundMark x1="19000" y1="66041" x2="18228" y2="70241"/>
                        <a14:foregroundMark x1="20840" y1="75361" x2="20660" y2="77582"/>
                        <a14:foregroundMark x1="21625" y1="65666" x2="21192" y2="71007"/>
                        <a14:foregroundMark x1="21000" y1="72795" x2="20250" y2="98311"/>
                        <a14:foregroundMark x1="19625" y1="52158" x2="18125" y2="59475"/>
                        <a14:foregroundMark x1="55625" y1="27017" x2="54750" y2="38649"/>
                        <a14:backgroundMark x1="12375" y1="70356" x2="13875" y2="93996"/>
                        <a14:backgroundMark x1="18576" y1="82870" x2="17500" y2="96998"/>
                        <a14:backgroundMark x1="17500" y1="96998" x2="17500" y2="96998"/>
                        <a14:backgroundMark x1="20125" y1="70732" x2="19894" y2="72722"/>
                        <a14:backgroundMark x1="18000" y1="98687" x2="18000" y2="99625"/>
                        <a14:backgroundMark x1="18750" y1="98212" x2="18750" y2="98874"/>
                        <a14:backgroundMark x1="48250" y1="26642" x2="47625" y2="37711"/>
                      </a14:backgroundRemoval>
                    </a14:imgEffect>
                  </a14:imgLayer>
                </a14:imgProps>
              </a:ext>
              <a:ext uri="{28A0092B-C50C-407E-A947-70E740481C1C}">
                <a14:useLocalDpi xmlns:a14="http://schemas.microsoft.com/office/drawing/2010/main" val="0"/>
              </a:ext>
            </a:extLst>
          </a:blip>
          <a:srcRect l="46357" t="-190" r="38487" b="190"/>
          <a:stretch/>
        </p:blipFill>
        <p:spPr>
          <a:xfrm>
            <a:off x="8923527" y="3221989"/>
            <a:ext cx="566057" cy="2488440"/>
          </a:xfrm>
          <a:prstGeom prst="rect">
            <a:avLst/>
          </a:prstGeom>
        </p:spPr>
      </p:pic>
      <p:pic>
        <p:nvPicPr>
          <p:cNvPr id="16" name="Tieng-yeah-tre-con-www_nhacchuongvui_com">
            <a:hlinkClick r:id="" action="ppaction://media"/>
            <a:extLst>
              <a:ext uri="{FF2B5EF4-FFF2-40B4-BE49-F238E27FC236}">
                <a16:creationId xmlns:a16="http://schemas.microsoft.com/office/drawing/2014/main" xmlns="" id="{B27DB833-EDBA-4CA7-BF0D-9FEC2495CBE3}"/>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6331730" y="6990735"/>
            <a:ext cx="609600" cy="551790"/>
          </a:xfrm>
          <a:prstGeom prst="rect">
            <a:avLst/>
          </a:prstGeom>
        </p:spPr>
      </p:pic>
      <p:pic>
        <p:nvPicPr>
          <p:cNvPr id="47" name="Tieng-yeah-tre-con-www_nhacchuongvui_com">
            <a:hlinkClick r:id="" action="ppaction://media"/>
            <a:extLst>
              <a:ext uri="{FF2B5EF4-FFF2-40B4-BE49-F238E27FC236}">
                <a16:creationId xmlns:a16="http://schemas.microsoft.com/office/drawing/2014/main" xmlns="" id="{2F9AD2EB-C712-4531-815D-C03C44BFC99A}"/>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7874176" y="6990735"/>
            <a:ext cx="609600" cy="551790"/>
          </a:xfrm>
          <a:prstGeom prst="rect">
            <a:avLst/>
          </a:prstGeom>
        </p:spPr>
      </p:pic>
      <p:pic>
        <p:nvPicPr>
          <p:cNvPr id="48" name="Tieng-yeah-tre-con-www_nhacchuongvui_com">
            <a:hlinkClick r:id="" action="ppaction://media"/>
            <a:extLst>
              <a:ext uri="{FF2B5EF4-FFF2-40B4-BE49-F238E27FC236}">
                <a16:creationId xmlns:a16="http://schemas.microsoft.com/office/drawing/2014/main" xmlns="" id="{368E2E72-F555-41C6-A200-CD221C72FE12}"/>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9206555" y="7010784"/>
            <a:ext cx="609600" cy="551790"/>
          </a:xfrm>
          <a:prstGeom prst="rect">
            <a:avLst/>
          </a:prstGeom>
        </p:spPr>
      </p:pic>
      <p:pic>
        <p:nvPicPr>
          <p:cNvPr id="49" name="Tieng-yeah-tre-con-www_nhacchuongvui_com">
            <a:hlinkClick r:id="" action="ppaction://media"/>
            <a:extLst>
              <a:ext uri="{FF2B5EF4-FFF2-40B4-BE49-F238E27FC236}">
                <a16:creationId xmlns:a16="http://schemas.microsoft.com/office/drawing/2014/main" xmlns="" id="{ABB47ADF-9685-4E3F-9722-444F604AA28C}"/>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0569367" y="6879995"/>
            <a:ext cx="609600" cy="551790"/>
          </a:xfrm>
          <a:prstGeom prst="rect">
            <a:avLst/>
          </a:prstGeom>
        </p:spPr>
      </p:pic>
    </p:spTree>
    <p:extLst>
      <p:ext uri="{BB962C8B-B14F-4D97-AF65-F5344CB8AC3E}">
        <p14:creationId xmlns:p14="http://schemas.microsoft.com/office/powerpoint/2010/main" val="146766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0"/>
                                        </p:tgtEl>
                                        <p:attrNameLst>
                                          <p:attrName>r</p:attrName>
                                        </p:attrNameLst>
                                      </p:cBhvr>
                                    </p:animRot>
                                    <p:animRot by="-240000">
                                      <p:cBhvr>
                                        <p:cTn id="7" dur="200" fill="hold">
                                          <p:stCondLst>
                                            <p:cond delay="200"/>
                                          </p:stCondLst>
                                        </p:cTn>
                                        <p:tgtEl>
                                          <p:spTgt spid="50"/>
                                        </p:tgtEl>
                                        <p:attrNameLst>
                                          <p:attrName>r</p:attrName>
                                        </p:attrNameLst>
                                      </p:cBhvr>
                                    </p:animRot>
                                    <p:animRot by="240000">
                                      <p:cBhvr>
                                        <p:cTn id="8" dur="200" fill="hold">
                                          <p:stCondLst>
                                            <p:cond delay="400"/>
                                          </p:stCondLst>
                                        </p:cTn>
                                        <p:tgtEl>
                                          <p:spTgt spid="50"/>
                                        </p:tgtEl>
                                        <p:attrNameLst>
                                          <p:attrName>r</p:attrName>
                                        </p:attrNameLst>
                                      </p:cBhvr>
                                    </p:animRot>
                                    <p:animRot by="-240000">
                                      <p:cBhvr>
                                        <p:cTn id="9" dur="200" fill="hold">
                                          <p:stCondLst>
                                            <p:cond delay="600"/>
                                          </p:stCondLst>
                                        </p:cTn>
                                        <p:tgtEl>
                                          <p:spTgt spid="50"/>
                                        </p:tgtEl>
                                        <p:attrNameLst>
                                          <p:attrName>r</p:attrName>
                                        </p:attrNameLst>
                                      </p:cBhvr>
                                    </p:animRot>
                                    <p:animRot by="120000">
                                      <p:cBhvr>
                                        <p:cTn id="10"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childTnLst>
              </p:cTn>
              <p:nextCondLst>
                <p:cond evt="onClick" delay="0">
                  <p:tgtEl>
                    <p:spTgt spid="35"/>
                  </p:tgtEl>
                </p:cond>
              </p:nextCondLst>
            </p:seq>
            <p:seq concurrent="1" nextAc="seek">
              <p:cTn id="21" restart="whenNotActive" fill="hold" evtFilter="cancelBubble" nodeType="interactiveSeq">
                <p:stCondLst>
                  <p:cond evt="onClick" delay="0">
                    <p:tgtEl>
                      <p:spTgt spid="36"/>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withEffect">
                                  <p:stCondLst>
                                    <p:cond delay="0"/>
                                  </p:stCondLst>
                                  <p:childTnLst>
                                    <p:animEffect transition="out" filter="fade">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4414" fill="hold"/>
                                        <p:tgtEl>
                                          <p:spTgt spid="16"/>
                                        </p:tgtEl>
                                      </p:cBhvr>
                                    </p:cmd>
                                  </p:childTnLst>
                                </p:cTn>
                              </p:par>
                            </p:childTnLst>
                          </p:cTn>
                        </p:par>
                        <p:par>
                          <p:cTn id="34" fill="hold">
                            <p:stCondLst>
                              <p:cond delay="1000"/>
                            </p:stCondLst>
                            <p:childTnLst>
                              <p:par>
                                <p:cTn id="35" presetID="1" presetClass="mediacall" presetSubtype="0" fill="hold" nodeType="afterEffect">
                                  <p:stCondLst>
                                    <p:cond delay="0"/>
                                  </p:stCondLst>
                                  <p:childTnLst>
                                    <p:cmd type="call" cmd="playFrom(0.0)">
                                      <p:cBhvr>
                                        <p:cTn id="36" dur="1" fill="hold"/>
                                        <p:tgtEl>
                                          <p:spTgt spid="47"/>
                                        </p:tgtEl>
                                      </p:cBhvr>
                                    </p:cmd>
                                  </p:childTnLst>
                                </p:cTn>
                              </p:par>
                            </p:childTnLst>
                          </p:cTn>
                        </p:par>
                        <p:par>
                          <p:cTn id="37" fill="hold">
                            <p:stCondLst>
                              <p:cond delay="1000"/>
                            </p:stCondLst>
                            <p:childTnLst>
                              <p:par>
                                <p:cTn id="38" presetID="1" presetClass="mediacall" presetSubtype="0" fill="hold" nodeType="afterEffect">
                                  <p:stCondLst>
                                    <p:cond delay="0"/>
                                  </p:stCondLst>
                                  <p:childTnLst>
                                    <p:cmd type="call" cmd="playFrom(0.0)">
                                      <p:cBhvr>
                                        <p:cTn id="39" dur="1" fill="hold"/>
                                        <p:tgtEl>
                                          <p:spTgt spid="47"/>
                                        </p:tgtEl>
                                      </p:cBhvr>
                                    </p:cmd>
                                  </p:childTnLst>
                                </p:cTn>
                              </p:par>
                            </p:childTnLst>
                          </p:cTn>
                        </p:par>
                      </p:childTnLst>
                    </p:cTn>
                  </p:par>
                </p:childTnLst>
              </p:cTn>
              <p:nextCondLst>
                <p:cond evt="onClick" delay="0">
                  <p:tgtEl>
                    <p:spTgt spid="36"/>
                  </p:tgtEl>
                </p:cond>
              </p:nextCondLst>
            </p:seq>
            <p:seq concurrent="1" nextAc="seek">
              <p:cTn id="40" restart="whenNotActive" fill="hold" evtFilter="cancelBubble" nodeType="interactiveSeq">
                <p:stCondLst>
                  <p:cond evt="onClick" delay="0">
                    <p:tgtEl>
                      <p:spTgt spid="3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0" nodeType="withEffect">
                                  <p:stCondLst>
                                    <p:cond delay="0"/>
                                  </p:stCondLst>
                                  <p:childTnLst>
                                    <p:animEffect transition="out" filter="fade">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down)">
                                      <p:cBhvr>
                                        <p:cTn id="49" dur="500"/>
                                        <p:tgtEl>
                                          <p:spTgt spid="46"/>
                                        </p:tgtEl>
                                      </p:cBhvr>
                                    </p:animEffect>
                                  </p:childTnLst>
                                </p:cTn>
                              </p:par>
                            </p:childTnLst>
                          </p:cTn>
                        </p:par>
                        <p:par>
                          <p:cTn id="50" fill="hold">
                            <p:stCondLst>
                              <p:cond delay="1000"/>
                            </p:stCondLst>
                            <p:childTnLst>
                              <p:par>
                                <p:cTn id="51" presetID="1" presetClass="mediacall" presetSubtype="0" fill="hold" nodeType="afterEffect">
                                  <p:stCondLst>
                                    <p:cond delay="0"/>
                                  </p:stCondLst>
                                  <p:childTnLst>
                                    <p:cmd type="call" cmd="playFrom(0.0)">
                                      <p:cBhvr>
                                        <p:cTn id="52" dur="1" fill="hold"/>
                                        <p:tgtEl>
                                          <p:spTgt spid="48"/>
                                        </p:tgtEl>
                                      </p:cBhvr>
                                    </p:cmd>
                                  </p:childTnLst>
                                </p:cTn>
                              </p:par>
                            </p:childTnLst>
                          </p:cTn>
                        </p:par>
                        <p:par>
                          <p:cTn id="53" fill="hold">
                            <p:stCondLst>
                              <p:cond delay="1000"/>
                            </p:stCondLst>
                            <p:childTnLst>
                              <p:par>
                                <p:cTn id="54" presetID="1" presetClass="mediacall" presetSubtype="0" fill="hold" nodeType="afterEffect">
                                  <p:stCondLst>
                                    <p:cond delay="0"/>
                                  </p:stCondLst>
                                  <p:childTnLst>
                                    <p:cmd type="call" cmd="playFrom(0.0)">
                                      <p:cBhvr>
                                        <p:cTn id="55" dur="1" fill="hold"/>
                                        <p:tgtEl>
                                          <p:spTgt spid="48"/>
                                        </p:tgtEl>
                                      </p:cBhvr>
                                    </p:cmd>
                                  </p:childTnLst>
                                </p:cTn>
                              </p:par>
                            </p:childTnLst>
                          </p:cTn>
                        </p:par>
                      </p:childTnLst>
                    </p:cTn>
                  </p:par>
                </p:childTnLst>
              </p:cTn>
              <p:nextCondLst>
                <p:cond evt="onClick" delay="0">
                  <p:tgtEl>
                    <p:spTgt spid="37"/>
                  </p:tgtEl>
                </p:cond>
              </p:nextCondLst>
            </p:seq>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withEffect">
                                  <p:stCondLst>
                                    <p:cond delay="0"/>
                                  </p:stCondLst>
                                  <p:childTnLst>
                                    <p:animEffect transition="out" filter="fade">
                                      <p:cBhvr>
                                        <p:cTn id="60" dur="500"/>
                                        <p:tgtEl>
                                          <p:spTgt spid="38"/>
                                        </p:tgtEl>
                                      </p:cBhvr>
                                    </p:animEffect>
                                    <p:set>
                                      <p:cBhvr>
                                        <p:cTn id="61" dur="1" fill="hold">
                                          <p:stCondLst>
                                            <p:cond delay="499"/>
                                          </p:stCondLst>
                                        </p:cTn>
                                        <p:tgtEl>
                                          <p:spTgt spid="38"/>
                                        </p:tgtEl>
                                        <p:attrNameLst>
                                          <p:attrName>style.visibility</p:attrName>
                                        </p:attrNameLst>
                                      </p:cBhvr>
                                      <p:to>
                                        <p:strVal val="hidden"/>
                                      </p:to>
                                    </p:set>
                                  </p:childTnLst>
                                </p:cTn>
                              </p:par>
                            </p:childTnLst>
                          </p:cTn>
                        </p:par>
                        <p:par>
                          <p:cTn id="62" fill="hold">
                            <p:stCondLst>
                              <p:cond delay="500"/>
                            </p:stCondLst>
                            <p:childTnLst>
                              <p:par>
                                <p:cTn id="63" presetID="22" presetClass="entr" presetSubtype="4" fill="hold"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1" presetClass="mediacall" presetSubtype="0" fill="hold" nodeType="afterEffect">
                                  <p:stCondLst>
                                    <p:cond delay="0"/>
                                  </p:stCondLst>
                                  <p:childTnLst>
                                    <p:cmd type="call" cmd="playFrom(0.0)">
                                      <p:cBhvr>
                                        <p:cTn id="68" dur="1" fill="hold"/>
                                        <p:tgtEl>
                                          <p:spTgt spid="49"/>
                                        </p:tgtEl>
                                      </p:cBhvr>
                                    </p:cmd>
                                  </p:childTnLst>
                                </p:cTn>
                              </p:par>
                            </p:childTnLst>
                          </p:cTn>
                        </p:par>
                        <p:par>
                          <p:cTn id="69" fill="hold">
                            <p:stCondLst>
                              <p:cond delay="1000"/>
                            </p:stCondLst>
                            <p:childTnLst>
                              <p:par>
                                <p:cTn id="70" presetID="1" presetClass="mediacall" presetSubtype="0" fill="hold" nodeType="afterEffect">
                                  <p:stCondLst>
                                    <p:cond delay="0"/>
                                  </p:stCondLst>
                                  <p:childTnLst>
                                    <p:cmd type="call" cmd="playFrom(0.0)">
                                      <p:cBhvr>
                                        <p:cTn id="71" dur="1" fill="hold"/>
                                        <p:tgtEl>
                                          <p:spTgt spid="49"/>
                                        </p:tgtEl>
                                      </p:cBhvr>
                                    </p:cmd>
                                  </p:childTnLst>
                                </p:cTn>
                              </p:par>
                            </p:childTnLst>
                          </p:cTn>
                        </p:par>
                      </p:childTnLst>
                    </p:cTn>
                  </p:par>
                </p:childTnLst>
              </p:cTn>
              <p:nextCondLst>
                <p:cond evt="onClick" delay="0">
                  <p:tgtEl>
                    <p:spTgt spid="38"/>
                  </p:tgtEl>
                </p:cond>
              </p:nextCondLst>
            </p:seq>
            <p:audio>
              <p:cMediaNode vol="80000">
                <p:cTn id="72" fill="hold" display="0">
                  <p:stCondLst>
                    <p:cond delay="indefinite"/>
                  </p:stCondLst>
                  <p:endCondLst>
                    <p:cond evt="onStopAudio" delay="0">
                      <p:tgtEl>
                        <p:sldTgt/>
                      </p:tgtEl>
                    </p:cond>
                  </p:endCondLst>
                </p:cTn>
                <p:tgtEl>
                  <p:spTgt spid="16"/>
                </p:tgtEl>
              </p:cMediaNode>
            </p:audio>
            <p:audio>
              <p:cMediaNode vol="80000">
                <p:cTn id="73" fill="hold" display="0">
                  <p:stCondLst>
                    <p:cond delay="indefinite"/>
                  </p:stCondLst>
                  <p:endCondLst>
                    <p:cond evt="onStopAudio" delay="0">
                      <p:tgtEl>
                        <p:sldTgt/>
                      </p:tgtEl>
                    </p:cond>
                  </p:endCondLst>
                </p:cTn>
                <p:tgtEl>
                  <p:spTgt spid="47"/>
                </p:tgtEl>
              </p:cMediaNode>
            </p:audio>
            <p:audio>
              <p:cMediaNode vol="80000">
                <p:cTn id="74" fill="hold" display="0">
                  <p:stCondLst>
                    <p:cond delay="indefinite"/>
                  </p:stCondLst>
                  <p:endCondLst>
                    <p:cond evt="onStopAudio" delay="0">
                      <p:tgtEl>
                        <p:sldTgt/>
                      </p:tgtEl>
                    </p:cond>
                  </p:endCondLst>
                </p:cTn>
                <p:tgtEl>
                  <p:spTgt spid="48"/>
                </p:tgtEl>
              </p:cMediaNode>
            </p:audio>
            <p:audio>
              <p:cMediaNode vol="80000">
                <p:cTn id="75" fill="hold" display="0">
                  <p:stCondLst>
                    <p:cond delay="indefinite"/>
                  </p:stCondLst>
                  <p:endCondLst>
                    <p:cond evt="onStopAudio" delay="0">
                      <p:tgtEl>
                        <p:sldTgt/>
                      </p:tgtEl>
                    </p:cond>
                  </p:endCondLst>
                </p:cTn>
                <p:tgtEl>
                  <p:spTgt spid="49"/>
                </p:tgtEl>
              </p:cMediaNode>
            </p:audio>
          </p:childTnLst>
        </p:cTn>
      </p:par>
    </p:tnLst>
    <p:bldLst>
      <p:bldP spid="35" grpId="0" animBg="1"/>
      <p:bldP spid="36" grpId="0" animBg="1"/>
      <p:bldP spid="37"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707514" y="578476"/>
            <a:ext cx="6785439" cy="119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492609" y="245429"/>
            <a:ext cx="4659127" cy="679660"/>
            <a:chOff x="3376861" y="444747"/>
            <a:chExt cx="4659127" cy="1029901"/>
          </a:xfrm>
        </p:grpSpPr>
        <p:grpSp>
          <p:nvGrpSpPr>
            <p:cNvPr id="12" name="Group 11"/>
            <p:cNvGrpSpPr/>
            <p:nvPr/>
          </p:nvGrpSpPr>
          <p:grpSpPr>
            <a:xfrm>
              <a:off x="4284120" y="444747"/>
              <a:ext cx="3751868" cy="1029901"/>
              <a:chOff x="7876269" y="-39633"/>
              <a:chExt cx="3751868" cy="1029901"/>
            </a:xfrm>
          </p:grpSpPr>
          <p:sp>
            <p:nvSpPr>
              <p:cNvPr id="14" name="Rectangle: Rounded Corners 43">
                <a:extLst>
                  <a:ext uri="{FF2B5EF4-FFF2-40B4-BE49-F238E27FC236}">
                    <a16:creationId xmlns:a16="http://schemas.microsoft.com/office/drawing/2014/main" xmlns="" id="{9D645240-D005-4810-AC9C-C05A048A4394}"/>
                  </a:ext>
                </a:extLst>
              </p:cNvPr>
              <p:cNvSpPr/>
              <p:nvPr/>
            </p:nvSpPr>
            <p:spPr>
              <a:xfrm>
                <a:off x="7876269" y="104148"/>
                <a:ext cx="3751868" cy="88612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endParaRPr>
              </a:p>
            </p:txBody>
          </p:sp>
          <p:sp>
            <p:nvSpPr>
              <p:cNvPr id="15" name="Rectangle 14"/>
              <p:cNvSpPr/>
              <p:nvPr/>
            </p:nvSpPr>
            <p:spPr>
              <a:xfrm>
                <a:off x="8162839" y="-39633"/>
                <a:ext cx="3139001" cy="70788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Cùng</a:t>
                </a:r>
                <a:r>
                  <a:rPr kumimoji="0" lang="en-US" altLang="zh-CN" sz="4000" b="1" i="0" u="none" strike="noStrike" kern="0" cap="none" spc="0" normalizeH="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tìm</a:t>
                </a:r>
                <a:r>
                  <a:rPr kumimoji="0" lang="en-US" altLang="zh-CN" sz="4000" b="1" i="0" u="none" strike="noStrike" kern="0" cap="none" spc="0" normalizeH="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grpSp>
        <p:pic>
          <p:nvPicPr>
            <p:cNvPr id="13" name="Picture 12"/>
            <p:cNvPicPr>
              <a:picLocks noChangeAspect="1"/>
            </p:cNvPicPr>
            <p:nvPr/>
          </p:nvPicPr>
          <p:blipFill>
            <a:blip r:embed="rId4"/>
            <a:stretch>
              <a:fillRect/>
            </a:stretch>
          </p:blipFill>
          <p:spPr>
            <a:xfrm rot="16200000">
              <a:off x="3244353" y="815437"/>
              <a:ext cx="709349" cy="444333"/>
            </a:xfrm>
            <a:prstGeom prst="rect">
              <a:avLst/>
            </a:prstGeom>
          </p:spPr>
        </p:pic>
      </p:grpSp>
      <p:grpSp>
        <p:nvGrpSpPr>
          <p:cNvPr id="19" name="Group 18"/>
          <p:cNvGrpSpPr/>
          <p:nvPr/>
        </p:nvGrpSpPr>
        <p:grpSpPr>
          <a:xfrm>
            <a:off x="789756" y="743212"/>
            <a:ext cx="3080499" cy="2052779"/>
            <a:chOff x="242761" y="1832519"/>
            <a:chExt cx="3080499" cy="2052779"/>
          </a:xfrm>
        </p:grpSpPr>
        <p:sp>
          <p:nvSpPr>
            <p:cNvPr id="16" name="Rectangle: Rounded Corners 43">
              <a:extLst>
                <a:ext uri="{FF2B5EF4-FFF2-40B4-BE49-F238E27FC236}">
                  <a16:creationId xmlns:a16="http://schemas.microsoft.com/office/drawing/2014/main" xmlns="" id="{9D645240-D005-4810-AC9C-C05A048A4394}"/>
                </a:ext>
              </a:extLst>
            </p:cNvPr>
            <p:cNvSpPr/>
            <p:nvPr/>
          </p:nvSpPr>
          <p:spPr>
            <a:xfrm>
              <a:off x="363414" y="2608664"/>
              <a:ext cx="2917784" cy="127663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BDEEFF"/>
            </a:solidFill>
            <a:ln w="12700" cap="flat" cmpd="sng" algn="ctr">
              <a:solidFill>
                <a:srgbClr val="65C4E9"/>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endParaRPr>
            </a:p>
          </p:txBody>
        </p:sp>
        <p:sp>
          <p:nvSpPr>
            <p:cNvPr id="17" name="Rectangle 16"/>
            <p:cNvSpPr/>
            <p:nvPr/>
          </p:nvSpPr>
          <p:spPr>
            <a:xfrm>
              <a:off x="242761" y="2646816"/>
              <a:ext cx="3080499" cy="1200329"/>
            </a:xfrm>
            <a:prstGeom prst="rect">
              <a:avLst/>
            </a:prstGeom>
          </p:spPr>
          <p:txBody>
            <a:bodyPr wrap="square">
              <a:spAutoFit/>
            </a:bodyPr>
            <a:lstStyle/>
            <a:p>
              <a:pPr algn="ctr"/>
              <a:r>
                <a:rPr lang="vi-VN" sz="2400" dirty="0">
                  <a:solidFill>
                    <a:srgbClr val="663F0D">
                      <a:lumMod val="50000"/>
                    </a:srgbClr>
                  </a:solidFill>
                  <a:latin typeface="Calibri" panose="020F0502020204030204" pitchFamily="34" charset="0"/>
                  <a:cs typeface="Calibri" panose="020F0502020204030204" pitchFamily="34" charset="0"/>
                </a:rPr>
                <a:t>Bác Huấn chắt được màu gì từ mỗi loại lá, củ, quả dưới đây?</a:t>
              </a:r>
              <a:endParaRPr lang="en-US" sz="2400" dirty="0">
                <a:solidFill>
                  <a:srgbClr val="663F0D">
                    <a:lumMod val="50000"/>
                  </a:srgbClr>
                </a:solidFill>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632547" y="1832519"/>
              <a:ext cx="333982" cy="737992"/>
            </a:xfrm>
            <a:prstGeom prst="rect">
              <a:avLst/>
            </a:prstGeom>
          </p:spPr>
        </p:pic>
      </p:grpSp>
      <p:pic>
        <p:nvPicPr>
          <p:cNvPr id="22" name="Picture 21">
            <a:extLst>
              <a:ext uri="{FF2B5EF4-FFF2-40B4-BE49-F238E27FC236}">
                <a16:creationId xmlns:a16="http://schemas.microsoft.com/office/drawing/2014/main" xmlns="" id="{8E2F6744-20AD-46E9-A049-C0E5C441B64D}"/>
              </a:ext>
            </a:extLst>
          </p:cNvPr>
          <p:cNvPicPr>
            <a:picLocks noChangeAspect="1"/>
          </p:cNvPicPr>
          <p:nvPr/>
        </p:nvPicPr>
        <p:blipFill rotWithShape="1">
          <a:blip r:embed="rId6">
            <a:extLst>
              <a:ext uri="{28A0092B-C50C-407E-A947-70E740481C1C}">
                <a14:useLocalDpi xmlns:a14="http://schemas.microsoft.com/office/drawing/2010/main" val="0"/>
              </a:ext>
            </a:extLst>
          </a:blip>
          <a:srcRect l="21239" t="12949" r="10814" b="73484"/>
          <a:stretch/>
        </p:blipFill>
        <p:spPr>
          <a:xfrm>
            <a:off x="3936942" y="1254950"/>
            <a:ext cx="7162947" cy="1710270"/>
          </a:xfrm>
          <a:prstGeom prst="rect">
            <a:avLst/>
          </a:prstGeom>
        </p:spPr>
      </p:pic>
      <p:sp>
        <p:nvSpPr>
          <p:cNvPr id="23" name="Rectangle 22">
            <a:extLst>
              <a:ext uri="{FF2B5EF4-FFF2-40B4-BE49-F238E27FC236}">
                <a16:creationId xmlns:a16="http://schemas.microsoft.com/office/drawing/2014/main" xmlns="" id="{255CDCE5-6B4F-4A8D-8FC4-DFE1DD6677D9}"/>
              </a:ext>
            </a:extLst>
          </p:cNvPr>
          <p:cNvSpPr/>
          <p:nvPr/>
        </p:nvSpPr>
        <p:spPr>
          <a:xfrm>
            <a:off x="4496585" y="2956993"/>
            <a:ext cx="5838458" cy="584775"/>
          </a:xfrm>
          <a:prstGeom prst="rect">
            <a:avLst/>
          </a:prstGeom>
        </p:spPr>
        <p:txBody>
          <a:bodyPr wrap="none">
            <a:spAutoFit/>
          </a:bodyPr>
          <a:lstStyle/>
          <a:p>
            <a:pPr lvl="0" algn="ctr">
              <a:defRPr/>
            </a:pPr>
            <a:r>
              <a:rPr lang="en-US" altLang="zh-CN" sz="3200" b="1" kern="0" dirty="0" err="1">
                <a:solidFill>
                  <a:srgbClr val="7030A0"/>
                </a:solidFill>
                <a:latin typeface="Calibri" panose="020F0502020204030204" pitchFamily="34" charset="0"/>
                <a:ea typeface="inpin heiti" charset="-122"/>
                <a:cs typeface="Calibri" panose="020F0502020204030204" pitchFamily="34" charset="0"/>
              </a:rPr>
              <a:t>Đọc</a:t>
            </a:r>
            <a:r>
              <a:rPr lang="en-US" altLang="zh-CN" sz="3200" b="1" kern="0" dirty="0">
                <a:solidFill>
                  <a:srgbClr val="7030A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7030A0"/>
                </a:solidFill>
                <a:latin typeface="Calibri" panose="020F0502020204030204" pitchFamily="34" charset="0"/>
                <a:ea typeface="inpin heiti" charset="-122"/>
                <a:cs typeface="Calibri" panose="020F0502020204030204" pitchFamily="34" charset="0"/>
              </a:rPr>
              <a:t>lại</a:t>
            </a:r>
            <a:r>
              <a:rPr lang="en-US" altLang="zh-CN" sz="3200" b="1" kern="0" dirty="0">
                <a:solidFill>
                  <a:srgbClr val="7030A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7030A0"/>
                </a:solidFill>
                <a:latin typeface="Calibri" panose="020F0502020204030204" pitchFamily="34" charset="0"/>
                <a:ea typeface="inpin heiti" charset="-122"/>
                <a:cs typeface="Calibri" panose="020F0502020204030204" pitchFamily="34" charset="0"/>
              </a:rPr>
              <a:t>đoạn</a:t>
            </a:r>
            <a:r>
              <a:rPr lang="en-US" altLang="zh-CN" sz="3200" b="1" kern="0" dirty="0">
                <a:solidFill>
                  <a:srgbClr val="7030A0"/>
                </a:solidFill>
                <a:latin typeface="Calibri" panose="020F0502020204030204" pitchFamily="34" charset="0"/>
                <a:ea typeface="inpin heiti" charset="-122"/>
                <a:cs typeface="Calibri" panose="020F0502020204030204" pitchFamily="34" charset="0"/>
              </a:rPr>
              <a:t> 1 </a:t>
            </a:r>
            <a:r>
              <a:rPr lang="en-US" altLang="zh-CN" sz="3200" b="1" kern="0" dirty="0" err="1">
                <a:solidFill>
                  <a:srgbClr val="7030A0"/>
                </a:solidFill>
                <a:latin typeface="Calibri" panose="020F0502020204030204" pitchFamily="34" charset="0"/>
                <a:ea typeface="inpin heiti" charset="-122"/>
                <a:cs typeface="Calibri" panose="020F0502020204030204" pitchFamily="34" charset="0"/>
              </a:rPr>
              <a:t>để</a:t>
            </a:r>
            <a:r>
              <a:rPr lang="en-US" altLang="zh-CN" sz="3200" b="1" kern="0" dirty="0">
                <a:solidFill>
                  <a:srgbClr val="7030A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7030A0"/>
                </a:solidFill>
                <a:latin typeface="Calibri" panose="020F0502020204030204" pitchFamily="34" charset="0"/>
                <a:ea typeface="inpin heiti" charset="-122"/>
                <a:cs typeface="Calibri" panose="020F0502020204030204" pitchFamily="34" charset="0"/>
              </a:rPr>
              <a:t>tìm</a:t>
            </a:r>
            <a:r>
              <a:rPr lang="en-US" altLang="zh-CN" sz="3200" b="1" kern="0" dirty="0">
                <a:solidFill>
                  <a:srgbClr val="7030A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7030A0"/>
                </a:solidFill>
                <a:latin typeface="Calibri" panose="020F0502020204030204" pitchFamily="34" charset="0"/>
                <a:ea typeface="inpin heiti" charset="-122"/>
                <a:cs typeface="Calibri" panose="020F0502020204030204" pitchFamily="34" charset="0"/>
              </a:rPr>
              <a:t>câu</a:t>
            </a:r>
            <a:r>
              <a:rPr lang="en-US" altLang="zh-CN" sz="3200" b="1" kern="0" dirty="0">
                <a:solidFill>
                  <a:srgbClr val="7030A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7030A0"/>
                </a:solidFill>
                <a:latin typeface="Calibri" panose="020F0502020204030204" pitchFamily="34" charset="0"/>
                <a:ea typeface="inpin heiti" charset="-122"/>
                <a:cs typeface="Calibri" panose="020F0502020204030204" pitchFamily="34" charset="0"/>
              </a:rPr>
              <a:t>trả</a:t>
            </a:r>
            <a:r>
              <a:rPr lang="en-US" altLang="zh-CN" sz="3200" b="1" kern="0" dirty="0">
                <a:solidFill>
                  <a:srgbClr val="7030A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7030A0"/>
                </a:solidFill>
                <a:latin typeface="Calibri" panose="020F0502020204030204" pitchFamily="34" charset="0"/>
                <a:ea typeface="inpin heiti" charset="-122"/>
                <a:cs typeface="Calibri" panose="020F0502020204030204" pitchFamily="34" charset="0"/>
              </a:rPr>
              <a:t>lời</a:t>
            </a:r>
            <a:r>
              <a:rPr lang="en-US" altLang="zh-CN" sz="3200" b="1" kern="0" dirty="0">
                <a:solidFill>
                  <a:srgbClr val="7030A0"/>
                </a:solidFill>
                <a:latin typeface="Calibri" panose="020F0502020204030204" pitchFamily="34" charset="0"/>
                <a:ea typeface="inpin heiti" charset="-122"/>
                <a:cs typeface="Calibri" panose="020F0502020204030204" pitchFamily="34" charset="0"/>
              </a:rPr>
              <a:t>. </a:t>
            </a:r>
            <a:endParaRPr kumimoji="0" lang="zh-CN" altLang="en-US" sz="3200" b="1" i="0" u="none" strike="noStrike" kern="0" cap="none" spc="0" normalizeH="0" baseline="0" noProof="0" dirty="0">
              <a:ln>
                <a:noFill/>
              </a:ln>
              <a:solidFill>
                <a:srgbClr val="7030A0"/>
              </a:solidFill>
              <a:effectLst/>
              <a:uLnTx/>
              <a:uFillTx/>
              <a:latin typeface="Calibri" panose="020F0502020204030204" pitchFamily="34" charset="0"/>
              <a:ea typeface="inpin heiti" charset="-122"/>
              <a:cs typeface="Calibri" panose="020F0502020204030204" pitchFamily="34" charset="0"/>
            </a:endParaRPr>
          </a:p>
        </p:txBody>
      </p:sp>
      <p:sp>
        <p:nvSpPr>
          <p:cNvPr id="24" name="Rectangle 23">
            <a:extLst>
              <a:ext uri="{FF2B5EF4-FFF2-40B4-BE49-F238E27FC236}">
                <a16:creationId xmlns:a16="http://schemas.microsoft.com/office/drawing/2014/main" xmlns="" id="{3595A214-7D52-4AAC-84B2-D7E56BDB07FA}"/>
              </a:ext>
            </a:extLst>
          </p:cNvPr>
          <p:cNvSpPr/>
          <p:nvPr/>
        </p:nvSpPr>
        <p:spPr>
          <a:xfrm>
            <a:off x="3191198" y="3651997"/>
            <a:ext cx="5809604" cy="2554545"/>
          </a:xfrm>
          <a:prstGeom prst="rect">
            <a:avLst/>
          </a:prstGeom>
        </p:spPr>
        <p:txBody>
          <a:bodyPr wrap="none">
            <a:spAutoFit/>
          </a:bodyPr>
          <a:lstStyle/>
          <a:p>
            <a:pPr lvl="0">
              <a:defRPr/>
            </a:pPr>
            <a:r>
              <a:rPr lang="vi-VN" altLang="zh-CN" sz="3200" b="1" kern="0" dirty="0">
                <a:solidFill>
                  <a:srgbClr val="C00000"/>
                </a:solidFill>
                <a:latin typeface="Calibri" panose="020F0502020204030204" pitchFamily="34" charset="0"/>
                <a:ea typeface="inpin heiti" charset="-122"/>
                <a:cs typeface="Calibri" panose="020F0502020204030204" pitchFamily="34" charset="0"/>
              </a:rPr>
              <a:t>Bác Huấn chắt được những màu:</a:t>
            </a:r>
          </a:p>
          <a:p>
            <a:pPr lvl="0">
              <a:defRPr/>
            </a:pPr>
            <a:r>
              <a:rPr lang="vi-VN" altLang="zh-CN" sz="3200" b="1" kern="0" dirty="0">
                <a:solidFill>
                  <a:srgbClr val="C00000"/>
                </a:solidFill>
                <a:latin typeface="Calibri" panose="020F0502020204030204" pitchFamily="34" charset="0"/>
                <a:ea typeface="inpin heiti" charset="-122"/>
                <a:cs typeface="Calibri" panose="020F0502020204030204" pitchFamily="34" charset="0"/>
              </a:rPr>
              <a:t>+ </a:t>
            </a:r>
            <a:r>
              <a:rPr lang="en-US" altLang="zh-CN" sz="3200" b="1" kern="0" dirty="0">
                <a:solidFill>
                  <a:srgbClr val="C00000"/>
                </a:solidFill>
                <a:latin typeface="Calibri" panose="020F0502020204030204" pitchFamily="34" charset="0"/>
                <a:ea typeface="inpin heiti" charset="-122"/>
                <a:cs typeface="Calibri" panose="020F0502020204030204" pitchFamily="34" charset="0"/>
              </a:rPr>
              <a:t>Q</a:t>
            </a:r>
            <a:r>
              <a:rPr lang="vi-VN" altLang="zh-CN" sz="3200" b="1" kern="0" dirty="0">
                <a:solidFill>
                  <a:srgbClr val="C00000"/>
                </a:solidFill>
                <a:latin typeface="Calibri" panose="020F0502020204030204" pitchFamily="34" charset="0"/>
                <a:ea typeface="inpin heiti" charset="-122"/>
                <a:cs typeface="Calibri" panose="020F0502020204030204" pitchFamily="34" charset="0"/>
              </a:rPr>
              <a:t>uả gấc: màu đỏ</a:t>
            </a:r>
          </a:p>
          <a:p>
            <a:pPr lvl="0">
              <a:defRPr/>
            </a:pPr>
            <a:r>
              <a:rPr lang="vi-VN" altLang="zh-CN" sz="3200" b="1" kern="0" dirty="0">
                <a:solidFill>
                  <a:srgbClr val="C00000"/>
                </a:solidFill>
                <a:latin typeface="Calibri" panose="020F0502020204030204" pitchFamily="34" charset="0"/>
                <a:ea typeface="inpin heiti" charset="-122"/>
                <a:cs typeface="Calibri" panose="020F0502020204030204" pitchFamily="34" charset="0"/>
              </a:rPr>
              <a:t>+ </a:t>
            </a:r>
            <a:r>
              <a:rPr lang="en-US" altLang="zh-CN" sz="3200" b="1" kern="0" dirty="0">
                <a:solidFill>
                  <a:srgbClr val="C00000"/>
                </a:solidFill>
                <a:latin typeface="Calibri" panose="020F0502020204030204" pitchFamily="34" charset="0"/>
                <a:ea typeface="inpin heiti" charset="-122"/>
                <a:cs typeface="Calibri" panose="020F0502020204030204" pitchFamily="34" charset="0"/>
              </a:rPr>
              <a:t>C</a:t>
            </a:r>
            <a:r>
              <a:rPr lang="vi-VN" altLang="zh-CN" sz="3200" b="1" kern="0" dirty="0">
                <a:solidFill>
                  <a:srgbClr val="C00000"/>
                </a:solidFill>
                <a:latin typeface="Calibri" panose="020F0502020204030204" pitchFamily="34" charset="0"/>
                <a:ea typeface="inpin heiti" charset="-122"/>
                <a:cs typeface="Calibri" panose="020F0502020204030204" pitchFamily="34" charset="0"/>
              </a:rPr>
              <a:t>ủ nghệ: màu vàng</a:t>
            </a:r>
          </a:p>
          <a:p>
            <a:pPr lvl="0">
              <a:defRPr/>
            </a:pPr>
            <a:r>
              <a:rPr lang="vi-VN" altLang="zh-CN" sz="3200" b="1" kern="0" dirty="0">
                <a:solidFill>
                  <a:srgbClr val="C00000"/>
                </a:solidFill>
                <a:latin typeface="Calibri" panose="020F0502020204030204" pitchFamily="34" charset="0"/>
                <a:ea typeface="inpin heiti" charset="-122"/>
                <a:cs typeface="Calibri" panose="020F0502020204030204" pitchFamily="34" charset="0"/>
              </a:rPr>
              <a:t>+ </a:t>
            </a:r>
            <a:r>
              <a:rPr lang="en-US" altLang="zh-CN" sz="3200" b="1" kern="0" dirty="0">
                <a:solidFill>
                  <a:srgbClr val="C00000"/>
                </a:solidFill>
                <a:latin typeface="Calibri" panose="020F0502020204030204" pitchFamily="34" charset="0"/>
                <a:ea typeface="inpin heiti" charset="-122"/>
                <a:cs typeface="Calibri" panose="020F0502020204030204" pitchFamily="34" charset="0"/>
              </a:rPr>
              <a:t>N</a:t>
            </a:r>
            <a:r>
              <a:rPr lang="vi-VN" altLang="zh-CN" sz="3200" b="1" kern="0" dirty="0">
                <a:solidFill>
                  <a:srgbClr val="C00000"/>
                </a:solidFill>
                <a:latin typeface="Calibri" panose="020F0502020204030204" pitchFamily="34" charset="0"/>
                <a:ea typeface="inpin heiti" charset="-122"/>
                <a:cs typeface="Calibri" panose="020F0502020204030204" pitchFamily="34" charset="0"/>
              </a:rPr>
              <a:t>họ nồi: màu đen</a:t>
            </a:r>
          </a:p>
          <a:p>
            <a:pPr lvl="0">
              <a:defRPr/>
            </a:pPr>
            <a:r>
              <a:rPr lang="vi-VN" altLang="zh-CN" sz="3200" b="1" kern="0" dirty="0">
                <a:solidFill>
                  <a:srgbClr val="C00000"/>
                </a:solidFill>
                <a:latin typeface="Calibri" panose="020F0502020204030204" pitchFamily="34" charset="0"/>
                <a:ea typeface="inpin heiti" charset="-122"/>
                <a:cs typeface="Calibri" panose="020F0502020204030204" pitchFamily="34" charset="0"/>
              </a:rPr>
              <a:t>+ </a:t>
            </a:r>
            <a:r>
              <a:rPr lang="en-US" altLang="zh-CN" sz="3200" b="1" kern="0" dirty="0">
                <a:solidFill>
                  <a:srgbClr val="C00000"/>
                </a:solidFill>
                <a:latin typeface="Calibri" panose="020F0502020204030204" pitchFamily="34" charset="0"/>
                <a:ea typeface="inpin heiti" charset="-122"/>
                <a:cs typeface="Calibri" panose="020F0502020204030204" pitchFamily="34" charset="0"/>
              </a:rPr>
              <a:t>C</a:t>
            </a:r>
            <a:r>
              <a:rPr lang="vi-VN" altLang="zh-CN" sz="3200" b="1" kern="0" dirty="0">
                <a:solidFill>
                  <a:srgbClr val="C00000"/>
                </a:solidFill>
                <a:latin typeface="Calibri" panose="020F0502020204030204" pitchFamily="34" charset="0"/>
                <a:ea typeface="inpin heiti" charset="-122"/>
                <a:cs typeface="Calibri" panose="020F0502020204030204" pitchFamily="34" charset="0"/>
              </a:rPr>
              <a:t>hiếc lá: màu xanh.</a:t>
            </a:r>
          </a:p>
        </p:txBody>
      </p:sp>
      <p:pic>
        <p:nvPicPr>
          <p:cNvPr id="25" name="Picture 24">
            <a:hlinkClick r:id="rId7" action="ppaction://hlinksldjump"/>
            <a:extLst>
              <a:ext uri="{FF2B5EF4-FFF2-40B4-BE49-F238E27FC236}">
                <a16:creationId xmlns:a16="http://schemas.microsoft.com/office/drawing/2014/main" xmlns="" id="{6E7C4612-762E-4D9F-A9EE-E6BA50E7BC4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23775" y="5338643"/>
            <a:ext cx="970071" cy="970071"/>
          </a:xfrm>
          <a:prstGeom prst="rect">
            <a:avLst/>
          </a:prstGeom>
          <a:effectLst>
            <a:glow rad="101600">
              <a:sysClr val="window" lastClr="FFFFFF">
                <a:alpha val="60000"/>
              </a:sysClr>
            </a:glow>
          </a:effectLst>
        </p:spPr>
      </p:pic>
      <p:pic>
        <p:nvPicPr>
          <p:cNvPr id="26" name="Tieng-vo-tay-tra-loi-dung-www_tiengdong_com">
            <a:hlinkClick r:id="" action="ppaction://media"/>
            <a:extLst>
              <a:ext uri="{FF2B5EF4-FFF2-40B4-BE49-F238E27FC236}">
                <a16:creationId xmlns:a16="http://schemas.microsoft.com/office/drawing/2014/main" xmlns="" id="{57714FCE-FB58-4515-AD84-0D746B37E7B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327342" y="6757748"/>
            <a:ext cx="609600" cy="609600"/>
          </a:xfrm>
          <a:prstGeom prst="rect">
            <a:avLst/>
          </a:prstGeom>
        </p:spPr>
      </p:pic>
    </p:spTree>
    <p:extLst>
      <p:ext uri="{BB962C8B-B14F-4D97-AF65-F5344CB8AC3E}">
        <p14:creationId xmlns:p14="http://schemas.microsoft.com/office/powerpoint/2010/main" val="23548639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25"/>
                                        </p:tgtEl>
                                      </p:cBhvr>
                                    </p:animEffect>
                                    <p:animScale>
                                      <p:cBhvr>
                                        <p:cTn id="19" dur="250" autoRev="1" fill="hold"/>
                                        <p:tgtEl>
                                          <p:spTgt spid="25"/>
                                        </p:tgtEl>
                                      </p:cBhvr>
                                      <p:by x="105000" y="105000"/>
                                    </p:animScale>
                                  </p:childTnLst>
                                </p:cTn>
                              </p:par>
                            </p:childTnLst>
                          </p:cTn>
                        </p:par>
                        <p:par>
                          <p:cTn id="20" fill="hold">
                            <p:stCondLst>
                              <p:cond delay="1000"/>
                            </p:stCondLst>
                            <p:childTnLst>
                              <p:par>
                                <p:cTn id="21" presetID="1" presetClass="mediacall" presetSubtype="0" fill="hold" nodeType="afterEffect">
                                  <p:stCondLst>
                                    <p:cond delay="0"/>
                                  </p:stCondLst>
                                  <p:childTnLst>
                                    <p:cmd type="call" cmd="playFrom(0.0)">
                                      <p:cBhvr>
                                        <p:cTn id="22" dur="808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6"/>
                </p:tgtEl>
              </p:cMediaNode>
            </p:audio>
          </p:childTnLst>
        </p:cTn>
      </p:par>
    </p:tnLst>
    <p:bldLst>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4005BA88-4AF8-4BB8-8BAA-E4A4DD4F5167}"/>
              </a:ext>
            </a:extLst>
          </p:cNvPr>
          <p:cNvSpPr/>
          <p:nvPr/>
        </p:nvSpPr>
        <p:spPr>
          <a:xfrm>
            <a:off x="1035663" y="1140600"/>
            <a:ext cx="10120673"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Bác Huấn hàng xóm làm nghề nặn tò he.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Cuối tuần, tôi thường sang nhà bác, ngồi chăm chú nhìn bác nhuộm màu cho từng vắt bột. Bác chắt màu vàng từ củ nghệ, màu đỏ từ quả gấc, màu đen từ cây nhọ nồi, màu xanh từ những chiếc lá riềng biêng biếc. Khi bột thấm đều màu, bác Huấn khéo léo tạo hình. Thoắt cái, từ những vắt bột, bao nhiêu gà, trâu, lợn, cá ngộ nghĩnh chen chúc trên cái mẹt tròn. </a:t>
            </a: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Cũng từ đôi bàn tay bác, nụ hồng chúm chím, quả lựu ửng đỏ, trái chuối vàng tươi lần</a:t>
            </a: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l</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ượt hiện ra. Thỉnh thoảng, bác Huấn nặn riêng cho tôi một chú lính áo vàng, áo đỏ hay vài anh chim bói cá lấp lánh sắc xanh.</a:t>
            </a:r>
            <a:endPar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Tôi cứ thế mê mẩn ngắm cả thế giới đồ chơi mở ra trước mắt và càng thấy yêu hơn đôi bàn tay của bác hàng xóm thân thương.</a:t>
            </a:r>
            <a:endParaRPr kumimoji="0" lang="zh-CN" altLang="en-US"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grpSp>
        <p:nvGrpSpPr>
          <p:cNvPr id="32" name="Group 31"/>
          <p:cNvGrpSpPr/>
          <p:nvPr/>
        </p:nvGrpSpPr>
        <p:grpSpPr>
          <a:xfrm>
            <a:off x="1396211" y="389356"/>
            <a:ext cx="9399576" cy="737992"/>
            <a:chOff x="-720826" y="3163003"/>
            <a:chExt cx="9399576" cy="737992"/>
          </a:xfrm>
        </p:grpSpPr>
        <p:grpSp>
          <p:nvGrpSpPr>
            <p:cNvPr id="10" name="Group 9"/>
            <p:cNvGrpSpPr/>
            <p:nvPr/>
          </p:nvGrpSpPr>
          <p:grpSpPr>
            <a:xfrm>
              <a:off x="-160449" y="3235276"/>
              <a:ext cx="8839199" cy="593447"/>
              <a:chOff x="-1468452" y="3168501"/>
              <a:chExt cx="25363151" cy="593447"/>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468449" y="3168501"/>
                <a:ext cx="24982896" cy="59344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E7F6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endParaRPr>
              </a:p>
            </p:txBody>
          </p:sp>
          <p:sp>
            <p:nvSpPr>
              <p:cNvPr id="22" name="Rectangle 21"/>
              <p:cNvSpPr/>
              <p:nvPr/>
            </p:nvSpPr>
            <p:spPr>
              <a:xfrm>
                <a:off x="-1468452" y="3168501"/>
                <a:ext cx="25363151" cy="461665"/>
              </a:xfrm>
              <a:prstGeom prst="rect">
                <a:avLst/>
              </a:prstGeom>
            </p:spPr>
            <p:txBody>
              <a:bodyPr wrap="square">
                <a:spAutoFit/>
              </a:bodyPr>
              <a:lstStyle/>
              <a:p>
                <a:pPr algn="ctr"/>
                <a:r>
                  <a:rPr lang="en-US" sz="2400" dirty="0" err="1">
                    <a:solidFill>
                      <a:srgbClr val="663F0D">
                        <a:lumMod val="50000"/>
                      </a:srgbClr>
                    </a:solidFill>
                    <a:latin typeface="Calibri" panose="020F0502020204030204" pitchFamily="34" charset="0"/>
                    <a:cs typeface="Calibri" panose="020F0502020204030204" pitchFamily="34" charset="0"/>
                  </a:rPr>
                  <a:t>Tìm</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từ</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ngữ</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chỉ</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hoạt</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động</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của</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bác</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Huấn</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để</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làm</a:t>
                </a:r>
                <a:r>
                  <a:rPr lang="en-US" sz="2400" dirty="0">
                    <a:solidFill>
                      <a:srgbClr val="663F0D">
                        <a:lumMod val="50000"/>
                      </a:srgbClr>
                    </a:solidFill>
                    <a:latin typeface="Calibri" panose="020F0502020204030204" pitchFamily="34" charset="0"/>
                    <a:cs typeface="Calibri" panose="020F0502020204030204" pitchFamily="34" charset="0"/>
                  </a:rPr>
                  <a:t> ra </a:t>
                </a:r>
                <a:r>
                  <a:rPr lang="en-US" sz="2400" dirty="0" err="1">
                    <a:solidFill>
                      <a:srgbClr val="663F0D">
                        <a:lumMod val="50000"/>
                      </a:srgbClr>
                    </a:solidFill>
                    <a:latin typeface="Calibri" panose="020F0502020204030204" pitchFamily="34" charset="0"/>
                    <a:cs typeface="Calibri" panose="020F0502020204030204" pitchFamily="34" charset="0"/>
                  </a:rPr>
                  <a:t>những</a:t>
                </a:r>
                <a:r>
                  <a:rPr lang="en-US" sz="2400" dirty="0">
                    <a:solidFill>
                      <a:srgbClr val="663F0D">
                        <a:lumMod val="50000"/>
                      </a:srgbClr>
                    </a:solidFill>
                    <a:latin typeface="Calibri" panose="020F0502020204030204" pitchFamily="34" charset="0"/>
                    <a:cs typeface="Calibri" panose="020F0502020204030204" pitchFamily="34" charset="0"/>
                  </a:rPr>
                  <a:t> con </a:t>
                </a:r>
                <a:r>
                  <a:rPr lang="en-US" sz="2400" dirty="0" err="1">
                    <a:solidFill>
                      <a:srgbClr val="663F0D">
                        <a:lumMod val="50000"/>
                      </a:srgbClr>
                    </a:solidFill>
                    <a:latin typeface="Calibri" panose="020F0502020204030204" pitchFamily="34" charset="0"/>
                    <a:cs typeface="Calibri" panose="020F0502020204030204" pitchFamily="34" charset="0"/>
                  </a:rPr>
                  <a:t>tò</a:t>
                </a:r>
                <a:r>
                  <a:rPr lang="en-US" sz="2400" dirty="0">
                    <a:solidFill>
                      <a:srgbClr val="663F0D">
                        <a:lumMod val="50000"/>
                      </a:srgbClr>
                    </a:solidFill>
                    <a:latin typeface="Calibri" panose="020F0502020204030204" pitchFamily="34" charset="0"/>
                    <a:cs typeface="Calibri" panose="020F0502020204030204" pitchFamily="34" charset="0"/>
                  </a:rPr>
                  <a:t> he.</a:t>
                </a:r>
              </a:p>
            </p:txBody>
          </p:sp>
        </p:gr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p:blipFill>
          <p:spPr>
            <a:xfrm>
              <a:off x="-720826" y="3163003"/>
              <a:ext cx="560378" cy="737992"/>
            </a:xfrm>
            <a:prstGeom prst="rect">
              <a:avLst/>
            </a:prstGeom>
          </p:spPr>
        </p:pic>
      </p:grpSp>
      <p:cxnSp>
        <p:nvCxnSpPr>
          <p:cNvPr id="25" name="Straight Connector 24"/>
          <p:cNvCxnSpPr>
            <a:cxnSpLocks/>
          </p:cNvCxnSpPr>
          <p:nvPr/>
        </p:nvCxnSpPr>
        <p:spPr>
          <a:xfrm>
            <a:off x="7894742" y="3169582"/>
            <a:ext cx="1355275" cy="0"/>
          </a:xfrm>
          <a:prstGeom prst="line">
            <a:avLst/>
          </a:prstGeom>
          <a:noFill/>
          <a:ln w="28575"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xmlns="" id="{952B910E-F04D-472C-AA4E-9E0F6F3BDF4C}"/>
              </a:ext>
            </a:extLst>
          </p:cNvPr>
          <p:cNvCxnSpPr>
            <a:cxnSpLocks/>
          </p:cNvCxnSpPr>
          <p:nvPr/>
        </p:nvCxnSpPr>
        <p:spPr>
          <a:xfrm>
            <a:off x="9617524" y="4362278"/>
            <a:ext cx="652911" cy="0"/>
          </a:xfrm>
          <a:prstGeom prst="line">
            <a:avLst/>
          </a:prstGeom>
          <a:noFill/>
          <a:ln w="28575" cap="flat" cmpd="sng" algn="ctr">
            <a:solidFill>
              <a:srgbClr val="FF0000"/>
            </a:solidFill>
            <a:prstDash val="solid"/>
          </a:ln>
          <a:effectLst/>
        </p:spPr>
      </p:cxnSp>
      <p:pic>
        <p:nvPicPr>
          <p:cNvPr id="36" name="Picture 35">
            <a:hlinkClick r:id="rId5" action="ppaction://hlinksldjump"/>
            <a:extLst>
              <a:ext uri="{FF2B5EF4-FFF2-40B4-BE49-F238E27FC236}">
                <a16:creationId xmlns:a16="http://schemas.microsoft.com/office/drawing/2014/main" xmlns="" id="{CDE18198-B107-45A1-99AA-B163D6955B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ysClr val="window" lastClr="FFFFFF">
                <a:alpha val="60000"/>
              </a:sysClr>
            </a:glow>
          </a:effectLst>
        </p:spPr>
      </p:pic>
      <p:pic>
        <p:nvPicPr>
          <p:cNvPr id="37" name="Tieng-vo-tay-tra-loi-dung-www_tiengdong_com">
            <a:hlinkClick r:id="" action="ppaction://media"/>
            <a:extLst>
              <a:ext uri="{FF2B5EF4-FFF2-40B4-BE49-F238E27FC236}">
                <a16:creationId xmlns:a16="http://schemas.microsoft.com/office/drawing/2014/main" xmlns="" id="{FB2A8AB3-72FD-4BA6-B468-6246C521AF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09928" y="6410751"/>
            <a:ext cx="609600" cy="609600"/>
          </a:xfrm>
          <a:prstGeom prst="rect">
            <a:avLst/>
          </a:prstGeom>
        </p:spPr>
      </p:pic>
    </p:spTree>
    <p:extLst>
      <p:ext uri="{BB962C8B-B14F-4D97-AF65-F5344CB8AC3E}">
        <p14:creationId xmlns:p14="http://schemas.microsoft.com/office/powerpoint/2010/main" val="39031282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36"/>
                                        </p:tgtEl>
                                      </p:cBhvr>
                                    </p:animEffect>
                                    <p:animScale>
                                      <p:cBhvr>
                                        <p:cTn id="15" dur="250" autoRev="1" fill="hold"/>
                                        <p:tgtEl>
                                          <p:spTgt spid="36"/>
                                        </p:tgtEl>
                                      </p:cBhvr>
                                      <p:by x="105000" y="105000"/>
                                    </p:animScale>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31C4FA8A-B93B-4EFA-BDD5-D2ED2EDCCFB4}"/>
              </a:ext>
            </a:extLst>
          </p:cNvPr>
          <p:cNvGrpSpPr/>
          <p:nvPr/>
        </p:nvGrpSpPr>
        <p:grpSpPr>
          <a:xfrm>
            <a:off x="2062605" y="567646"/>
            <a:ext cx="8839199" cy="593447"/>
            <a:chOff x="-1468452" y="3168501"/>
            <a:chExt cx="25363151" cy="593447"/>
          </a:xfrm>
        </p:grpSpPr>
        <p:sp>
          <p:nvSpPr>
            <p:cNvPr id="23" name="Rectangle: Rounded Corners 43">
              <a:extLst>
                <a:ext uri="{FF2B5EF4-FFF2-40B4-BE49-F238E27FC236}">
                  <a16:creationId xmlns:a16="http://schemas.microsoft.com/office/drawing/2014/main" xmlns="" id="{8F2AAC0A-59CB-4406-85A6-A3E33940F6EF}"/>
                </a:ext>
              </a:extLst>
            </p:cNvPr>
            <p:cNvSpPr/>
            <p:nvPr/>
          </p:nvSpPr>
          <p:spPr>
            <a:xfrm>
              <a:off x="-1468449" y="3168501"/>
              <a:ext cx="24982896" cy="59344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E7F6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endParaRPr>
            </a:p>
          </p:txBody>
        </p:sp>
        <p:sp>
          <p:nvSpPr>
            <p:cNvPr id="24" name="Rectangle 23">
              <a:extLst>
                <a:ext uri="{FF2B5EF4-FFF2-40B4-BE49-F238E27FC236}">
                  <a16:creationId xmlns:a16="http://schemas.microsoft.com/office/drawing/2014/main" xmlns="" id="{CCB6F6B1-82B5-4FEA-A480-952F0845D7F9}"/>
                </a:ext>
              </a:extLst>
            </p:cNvPr>
            <p:cNvSpPr/>
            <p:nvPr/>
          </p:nvSpPr>
          <p:spPr>
            <a:xfrm>
              <a:off x="-1468452" y="3168501"/>
              <a:ext cx="25363151" cy="461665"/>
            </a:xfrm>
            <a:prstGeom prst="rect">
              <a:avLst/>
            </a:prstGeom>
          </p:spPr>
          <p:txBody>
            <a:bodyPr wrap="square">
              <a:spAutoFit/>
            </a:bodyPr>
            <a:lstStyle/>
            <a:p>
              <a:pPr algn="ctr"/>
              <a:r>
                <a:rPr lang="en-US" sz="2400" dirty="0">
                  <a:solidFill>
                    <a:srgbClr val="663F0D">
                      <a:lumMod val="50000"/>
                    </a:srgbClr>
                  </a:solidFill>
                  <a:latin typeface="Calibri" panose="020F0502020204030204" pitchFamily="34" charset="0"/>
                  <a:cs typeface="Calibri" panose="020F0502020204030204" pitchFamily="34" charset="0"/>
                </a:rPr>
                <a:t>3. </a:t>
              </a:r>
              <a:r>
                <a:rPr lang="en-US" sz="2400" dirty="0" err="1">
                  <a:solidFill>
                    <a:srgbClr val="663F0D">
                      <a:lumMod val="50000"/>
                    </a:srgbClr>
                  </a:solidFill>
                  <a:latin typeface="Calibri" panose="020F0502020204030204" pitchFamily="34" charset="0"/>
                  <a:cs typeface="Calibri" panose="020F0502020204030204" pitchFamily="34" charset="0"/>
                </a:rPr>
                <a:t>Chọn</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từ</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ngữ</a:t>
              </a:r>
              <a:r>
                <a:rPr lang="en-US" sz="2400" dirty="0">
                  <a:solidFill>
                    <a:srgbClr val="663F0D">
                      <a:lumMod val="50000"/>
                    </a:srgbClr>
                  </a:solidFill>
                  <a:latin typeface="Calibri" panose="020F0502020204030204" pitchFamily="34" charset="0"/>
                  <a:cs typeface="Calibri" panose="020F0502020204030204" pitchFamily="34" charset="0"/>
                </a:rPr>
                <a:t> ở </a:t>
              </a:r>
              <a:r>
                <a:rPr lang="en-US" sz="2400" dirty="0" err="1">
                  <a:solidFill>
                    <a:srgbClr val="663F0D">
                      <a:lumMod val="50000"/>
                    </a:srgbClr>
                  </a:solidFill>
                  <a:latin typeface="Calibri" panose="020F0502020204030204" pitchFamily="34" charset="0"/>
                  <a:cs typeface="Calibri" panose="020F0502020204030204" pitchFamily="34" charset="0"/>
                </a:rPr>
                <a:t>thẻ</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màu</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xanh</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phù</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hợp</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với</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từ</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ngữ</a:t>
              </a:r>
              <a:r>
                <a:rPr lang="en-US" sz="2400" dirty="0">
                  <a:solidFill>
                    <a:srgbClr val="663F0D">
                      <a:lumMod val="50000"/>
                    </a:srgbClr>
                  </a:solidFill>
                  <a:latin typeface="Calibri" panose="020F0502020204030204" pitchFamily="34" charset="0"/>
                  <a:cs typeface="Calibri" panose="020F0502020204030204" pitchFamily="34" charset="0"/>
                </a:rPr>
                <a:t> ở </a:t>
              </a:r>
              <a:r>
                <a:rPr lang="en-US" sz="2400" dirty="0" err="1">
                  <a:solidFill>
                    <a:srgbClr val="663F0D">
                      <a:lumMod val="50000"/>
                    </a:srgbClr>
                  </a:solidFill>
                  <a:latin typeface="Calibri" panose="020F0502020204030204" pitchFamily="34" charset="0"/>
                  <a:cs typeface="Calibri" panose="020F0502020204030204" pitchFamily="34" charset="0"/>
                </a:rPr>
                <a:t>thẻ</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màu</a:t>
              </a:r>
              <a:r>
                <a:rPr lang="en-US" sz="2400" dirty="0">
                  <a:solidFill>
                    <a:srgbClr val="663F0D">
                      <a:lumMod val="50000"/>
                    </a:srgbClr>
                  </a:solidFill>
                  <a:latin typeface="Calibri" panose="020F0502020204030204" pitchFamily="34" charset="0"/>
                  <a:cs typeface="Calibri" panose="020F0502020204030204" pitchFamily="34" charset="0"/>
                </a:rPr>
                <a:t> </a:t>
              </a:r>
              <a:r>
                <a:rPr lang="en-US" sz="2400" dirty="0" err="1">
                  <a:solidFill>
                    <a:srgbClr val="663F0D">
                      <a:lumMod val="50000"/>
                    </a:srgbClr>
                  </a:solidFill>
                  <a:latin typeface="Calibri" panose="020F0502020204030204" pitchFamily="34" charset="0"/>
                  <a:cs typeface="Calibri" panose="020F0502020204030204" pitchFamily="34" charset="0"/>
                </a:rPr>
                <a:t>hồng</a:t>
              </a:r>
              <a:r>
                <a:rPr lang="en-US" sz="2400" dirty="0">
                  <a:solidFill>
                    <a:srgbClr val="663F0D">
                      <a:lumMod val="50000"/>
                    </a:srgbClr>
                  </a:solidFill>
                  <a:latin typeface="Calibri" panose="020F0502020204030204" pitchFamily="34" charset="0"/>
                  <a:cs typeface="Calibri" panose="020F0502020204030204" pitchFamily="34" charset="0"/>
                </a:rPr>
                <a:t>:</a:t>
              </a:r>
            </a:p>
          </p:txBody>
        </p:sp>
      </p:grpSp>
      <p:pic>
        <p:nvPicPr>
          <p:cNvPr id="26" name="Picture 25">
            <a:extLst>
              <a:ext uri="{FF2B5EF4-FFF2-40B4-BE49-F238E27FC236}">
                <a16:creationId xmlns:a16="http://schemas.microsoft.com/office/drawing/2014/main" xmlns="" id="{C083D0A4-7B96-41B7-A21D-E598651ED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122" y="1872397"/>
            <a:ext cx="2386965" cy="785616"/>
          </a:xfrm>
          <a:prstGeom prst="rect">
            <a:avLst/>
          </a:prstGeom>
        </p:spPr>
      </p:pic>
      <p:pic>
        <p:nvPicPr>
          <p:cNvPr id="28" name="Picture 27">
            <a:extLst>
              <a:ext uri="{FF2B5EF4-FFF2-40B4-BE49-F238E27FC236}">
                <a16:creationId xmlns:a16="http://schemas.microsoft.com/office/drawing/2014/main" xmlns="" id="{3A067011-1B50-4747-AD2D-57F095832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1003" y="1872397"/>
            <a:ext cx="3142466" cy="785616"/>
          </a:xfrm>
          <a:prstGeom prst="rect">
            <a:avLst/>
          </a:prstGeom>
        </p:spPr>
      </p:pic>
      <p:pic>
        <p:nvPicPr>
          <p:cNvPr id="30" name="Picture 29">
            <a:extLst>
              <a:ext uri="{FF2B5EF4-FFF2-40B4-BE49-F238E27FC236}">
                <a16:creationId xmlns:a16="http://schemas.microsoft.com/office/drawing/2014/main" xmlns="" id="{1641B700-C62E-446F-B353-EB50A3870B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8385" y="1872397"/>
            <a:ext cx="2094978" cy="785616"/>
          </a:xfrm>
          <a:prstGeom prst="rect">
            <a:avLst/>
          </a:prstGeom>
        </p:spPr>
      </p:pic>
      <p:pic>
        <p:nvPicPr>
          <p:cNvPr id="32" name="Picture 31">
            <a:extLst>
              <a:ext uri="{FF2B5EF4-FFF2-40B4-BE49-F238E27FC236}">
                <a16:creationId xmlns:a16="http://schemas.microsoft.com/office/drawing/2014/main" xmlns="" id="{EEB5CA2F-7081-4D6C-B2A4-8C540F70E2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7165" y="1832759"/>
            <a:ext cx="2094978" cy="785616"/>
          </a:xfrm>
          <a:prstGeom prst="rect">
            <a:avLst/>
          </a:prstGeom>
        </p:spPr>
      </p:pic>
      <p:pic>
        <p:nvPicPr>
          <p:cNvPr id="34" name="Picture 33">
            <a:extLst>
              <a:ext uri="{FF2B5EF4-FFF2-40B4-BE49-F238E27FC236}">
                <a16:creationId xmlns:a16="http://schemas.microsoft.com/office/drawing/2014/main" xmlns="" id="{B43AA25E-692A-464E-B804-1062EB8D5D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8214" y="4412143"/>
            <a:ext cx="2328780" cy="801646"/>
          </a:xfrm>
          <a:prstGeom prst="rect">
            <a:avLst/>
          </a:prstGeom>
        </p:spPr>
      </p:pic>
      <p:pic>
        <p:nvPicPr>
          <p:cNvPr id="36" name="Picture 35">
            <a:extLst>
              <a:ext uri="{FF2B5EF4-FFF2-40B4-BE49-F238E27FC236}">
                <a16:creationId xmlns:a16="http://schemas.microsoft.com/office/drawing/2014/main" xmlns="" id="{602B7381-BFFC-4C60-A53F-16F36D2CA1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7220" y="4357884"/>
            <a:ext cx="2328780" cy="801646"/>
          </a:xfrm>
          <a:prstGeom prst="rect">
            <a:avLst/>
          </a:prstGeom>
        </p:spPr>
      </p:pic>
      <p:pic>
        <p:nvPicPr>
          <p:cNvPr id="38" name="Picture 37">
            <a:extLst>
              <a:ext uri="{FF2B5EF4-FFF2-40B4-BE49-F238E27FC236}">
                <a16:creationId xmlns:a16="http://schemas.microsoft.com/office/drawing/2014/main" xmlns="" id="{53976481-548C-462C-9AEC-1817D91646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5945" y="4357884"/>
            <a:ext cx="2328780" cy="801646"/>
          </a:xfrm>
          <a:prstGeom prst="rect">
            <a:avLst/>
          </a:prstGeom>
        </p:spPr>
      </p:pic>
      <p:pic>
        <p:nvPicPr>
          <p:cNvPr id="40" name="Picture 39">
            <a:extLst>
              <a:ext uri="{FF2B5EF4-FFF2-40B4-BE49-F238E27FC236}">
                <a16:creationId xmlns:a16="http://schemas.microsoft.com/office/drawing/2014/main" xmlns="" id="{B1E03937-57BD-4D1E-9106-41A063A286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23363" y="4357884"/>
            <a:ext cx="2328780" cy="801646"/>
          </a:xfrm>
          <a:prstGeom prst="rect">
            <a:avLst/>
          </a:prstGeom>
        </p:spPr>
      </p:pic>
      <p:cxnSp>
        <p:nvCxnSpPr>
          <p:cNvPr id="42" name="Straight Arrow Connector 41">
            <a:extLst>
              <a:ext uri="{FF2B5EF4-FFF2-40B4-BE49-F238E27FC236}">
                <a16:creationId xmlns:a16="http://schemas.microsoft.com/office/drawing/2014/main" xmlns="" id="{BEDE502A-2615-4CC0-977F-07FD3E8DF6E1}"/>
              </a:ext>
            </a:extLst>
          </p:cNvPr>
          <p:cNvCxnSpPr>
            <a:cxnSpLocks/>
            <a:stCxn id="26" idx="2"/>
            <a:endCxn id="34" idx="0"/>
          </p:cNvCxnSpPr>
          <p:nvPr/>
        </p:nvCxnSpPr>
        <p:spPr>
          <a:xfrm flipH="1">
            <a:off x="2062604" y="2658013"/>
            <a:ext cx="1" cy="17541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BD0CDDD5-C089-4C44-93B3-2EC77066188E}"/>
              </a:ext>
            </a:extLst>
          </p:cNvPr>
          <p:cNvCxnSpPr>
            <a:cxnSpLocks/>
          </p:cNvCxnSpPr>
          <p:nvPr/>
        </p:nvCxnSpPr>
        <p:spPr>
          <a:xfrm>
            <a:off x="5192238" y="2618375"/>
            <a:ext cx="2111457" cy="17937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70A81A52-B23F-4529-A82F-6D0592F75E09}"/>
              </a:ext>
            </a:extLst>
          </p:cNvPr>
          <p:cNvCxnSpPr>
            <a:cxnSpLocks/>
          </p:cNvCxnSpPr>
          <p:nvPr/>
        </p:nvCxnSpPr>
        <p:spPr>
          <a:xfrm flipH="1">
            <a:off x="5120898" y="2658013"/>
            <a:ext cx="2933014" cy="17395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6D9C43AE-4E07-4967-91AC-C520EC44395C}"/>
              </a:ext>
            </a:extLst>
          </p:cNvPr>
          <p:cNvCxnSpPr>
            <a:cxnSpLocks/>
            <a:endCxn id="40" idx="0"/>
          </p:cNvCxnSpPr>
          <p:nvPr/>
        </p:nvCxnSpPr>
        <p:spPr>
          <a:xfrm flipH="1">
            <a:off x="10387753" y="2598556"/>
            <a:ext cx="303016" cy="17593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a:hlinkClick r:id="rId12" action="ppaction://hlinksldjump"/>
            <a:extLst>
              <a:ext uri="{FF2B5EF4-FFF2-40B4-BE49-F238E27FC236}">
                <a16:creationId xmlns:a16="http://schemas.microsoft.com/office/drawing/2014/main" xmlns="" id="{82729BDE-F190-4C02-BA1A-2A3D9A5356A0}"/>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2" name="Tieng-vo-tay-tra-loi-dung-www_tiengdong_com">
            <a:hlinkClick r:id="" action="ppaction://media"/>
            <a:extLst>
              <a:ext uri="{FF2B5EF4-FFF2-40B4-BE49-F238E27FC236}">
                <a16:creationId xmlns:a16="http://schemas.microsoft.com/office/drawing/2014/main" xmlns="" id="{38844460-99DC-4B24-B0D6-BD314539E46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884048" y="6410751"/>
            <a:ext cx="609600" cy="609600"/>
          </a:xfrm>
          <a:prstGeom prst="rect">
            <a:avLst/>
          </a:prstGeom>
        </p:spPr>
      </p:pic>
    </p:spTree>
    <p:extLst>
      <p:ext uri="{BB962C8B-B14F-4D97-AF65-F5344CB8AC3E}">
        <p14:creationId xmlns:p14="http://schemas.microsoft.com/office/powerpoint/2010/main" val="15224108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51"/>
                                        </p:tgtEl>
                                      </p:cBhvr>
                                    </p:animEffect>
                                    <p:animScale>
                                      <p:cBhvr>
                                        <p:cTn id="25" dur="250" autoRev="1" fill="hold"/>
                                        <p:tgtEl>
                                          <p:spTgt spid="51"/>
                                        </p:tgtEl>
                                      </p:cBhvr>
                                      <p:by x="105000" y="105000"/>
                                    </p:animScale>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4005BA88-4AF8-4BB8-8BAA-E4A4DD4F5167}"/>
              </a:ext>
            </a:extLst>
          </p:cNvPr>
          <p:cNvSpPr/>
          <p:nvPr/>
        </p:nvSpPr>
        <p:spPr>
          <a:xfrm>
            <a:off x="1035663" y="1140600"/>
            <a:ext cx="10120673"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Bác Huấn hàng xóm làm nghề nặn tò he.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Cuối tuần, tôi thường sang nhà bác, ngồi chăm chú nhìn bác nhuộm màu cho từng vắt bột. Bác chắt màu vàng từ củ nghệ, màu đỏ từ quả gấc, màu đen từ cây nhọ nồi, màu xanh từ những chiếc lá riềng biêng biếc. Khi bột thấm đều màu, bác Huấn khéo léo tạo hình. Thoắt cái, từ những vắt bột, bao nhiêu gà, trâu, lợn, cá ngộ nghĩnh chen chúc trên cái mẹt tròn. </a:t>
            </a: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Cũng từ đôi bàn tay bác, nụ hồng chúm chím, quả lựu ửng đỏ, trái chuối vàng tươi lần</a:t>
            </a: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l</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ượt hiện ra. Thỉnh thoảng, bác Huấn nặn riêng cho tôi một chú lính áo vàng, áo đỏ hay vài anh chim bói cá lấp lánh sắc xanh.</a:t>
            </a:r>
            <a:endPar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Tôi cứ thế mê mẩn ngắm cả thế giới đồ chơi mở ra trước mắt và càng thấy yêu hơn đôi bàn tay của bác hàng xóm thân thương.</a:t>
            </a:r>
            <a:endParaRPr kumimoji="0" lang="zh-CN" altLang="en-US"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grpSp>
        <p:nvGrpSpPr>
          <p:cNvPr id="10" name="Group 9"/>
          <p:cNvGrpSpPr/>
          <p:nvPr/>
        </p:nvGrpSpPr>
        <p:grpSpPr>
          <a:xfrm>
            <a:off x="1824068" y="461629"/>
            <a:ext cx="8839199" cy="593447"/>
            <a:chOff x="-1848704" y="3168501"/>
            <a:chExt cx="25363151" cy="593447"/>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468449" y="3168501"/>
              <a:ext cx="24982896" cy="59344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E7F6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2" name="Rectangle 21"/>
            <p:cNvSpPr/>
            <p:nvPr/>
          </p:nvSpPr>
          <p:spPr>
            <a:xfrm>
              <a:off x="-1848704" y="3203614"/>
              <a:ext cx="25363151" cy="523220"/>
            </a:xfrm>
            <a:prstGeom prst="rect">
              <a:avLst/>
            </a:prstGeom>
          </p:spPr>
          <p:txBody>
            <a:bodyPr wrap="square">
              <a:spAutoFit/>
            </a:bodyPr>
            <a:lstStyle/>
            <a:p>
              <a:pPr lvl="0" algn="ctr"/>
              <a:r>
                <a:rPr lang="en-US" sz="2800" dirty="0">
                  <a:solidFill>
                    <a:srgbClr val="663F0D">
                      <a:lumMod val="50000"/>
                    </a:srgbClr>
                  </a:solidFill>
                  <a:latin typeface="Calibri" panose="020F0502020204030204" pitchFamily="34" charset="0"/>
                  <a:cs typeface="Calibri" panose="020F0502020204030204" pitchFamily="34" charset="0"/>
                </a:rPr>
                <a:t>4. </a:t>
              </a:r>
              <a:r>
                <a:rPr lang="en-US" sz="2800" dirty="0" err="1">
                  <a:solidFill>
                    <a:srgbClr val="663F0D">
                      <a:lumMod val="50000"/>
                    </a:srgbClr>
                  </a:solidFill>
                  <a:latin typeface="Calibri" panose="020F0502020204030204" pitchFamily="34" charset="0"/>
                  <a:cs typeface="Calibri" panose="020F0502020204030204" pitchFamily="34" charset="0"/>
                </a:rPr>
                <a:t>Đọc</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câu</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văn</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nói</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về</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tình</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cảm</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của</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bạn</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nhỏ</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với</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bác</a:t>
              </a:r>
              <a:r>
                <a:rPr lang="en-US" sz="2800" dirty="0">
                  <a:solidFill>
                    <a:srgbClr val="663F0D">
                      <a:lumMod val="50000"/>
                    </a:srgbClr>
                  </a:solidFill>
                  <a:latin typeface="Calibri" panose="020F0502020204030204" pitchFamily="34" charset="0"/>
                  <a:cs typeface="Calibri" panose="020F0502020204030204" pitchFamily="34" charset="0"/>
                </a:rPr>
                <a:t> </a:t>
              </a:r>
              <a:r>
                <a:rPr lang="en-US" sz="2800" dirty="0" err="1">
                  <a:solidFill>
                    <a:srgbClr val="663F0D">
                      <a:lumMod val="50000"/>
                    </a:srgbClr>
                  </a:solidFill>
                  <a:latin typeface="Calibri" panose="020F0502020204030204" pitchFamily="34" charset="0"/>
                  <a:cs typeface="Calibri" panose="020F0502020204030204" pitchFamily="34" charset="0"/>
                </a:rPr>
                <a:t>Huấn</a:t>
              </a:r>
              <a:r>
                <a:rPr lang="en-US" sz="2800" dirty="0">
                  <a:solidFill>
                    <a:srgbClr val="663F0D">
                      <a:lumMod val="50000"/>
                    </a:srgbClr>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663F0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1" name="Rectangle 10">
            <a:extLst>
              <a:ext uri="{FF2B5EF4-FFF2-40B4-BE49-F238E27FC236}">
                <a16:creationId xmlns:a16="http://schemas.microsoft.com/office/drawing/2014/main" xmlns="" id="{E34A2341-D2BE-4300-B1A1-82B87DB90436}"/>
              </a:ext>
            </a:extLst>
          </p:cNvPr>
          <p:cNvSpPr/>
          <p:nvPr/>
        </p:nvSpPr>
        <p:spPr>
          <a:xfrm>
            <a:off x="121262" y="5502048"/>
            <a:ext cx="10120673" cy="4924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càng thấy yêu hơn đôi bàn tay của bác hàng xóm thân thương.</a:t>
            </a:r>
            <a:endParaRPr kumimoji="0" lang="zh-CN" altLang="en-US" sz="2600" b="0"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a:hlinkClick r:id="rId4" action="ppaction://hlinksldjump"/>
            <a:extLst>
              <a:ext uri="{FF2B5EF4-FFF2-40B4-BE49-F238E27FC236}">
                <a16:creationId xmlns:a16="http://schemas.microsoft.com/office/drawing/2014/main" xmlns="" id="{9A7391CB-6B46-4A25-AA9F-0CF8B98B81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ysClr val="window" lastClr="FFFFFF">
                <a:alpha val="60000"/>
              </a:sysClr>
            </a:glow>
          </a:effectLst>
        </p:spPr>
      </p:pic>
      <p:pic>
        <p:nvPicPr>
          <p:cNvPr id="13" name="Tieng-vo-tay-tra-loi-dung-www_tiengdong_com">
            <a:hlinkClick r:id="" action="ppaction://media"/>
            <a:extLst>
              <a:ext uri="{FF2B5EF4-FFF2-40B4-BE49-F238E27FC236}">
                <a16:creationId xmlns:a16="http://schemas.microsoft.com/office/drawing/2014/main" xmlns="" id="{5A074EA1-B425-4373-B177-4E138B8994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5999" y="6553200"/>
            <a:ext cx="609600" cy="609600"/>
          </a:xfrm>
          <a:prstGeom prst="rect">
            <a:avLst/>
          </a:prstGeom>
        </p:spPr>
      </p:pic>
    </p:spTree>
    <p:extLst>
      <p:ext uri="{BB962C8B-B14F-4D97-AF65-F5344CB8AC3E}">
        <p14:creationId xmlns:p14="http://schemas.microsoft.com/office/powerpoint/2010/main" val="17426996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45684" y="553453"/>
            <a:ext cx="6785439" cy="119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221854" y="1389904"/>
            <a:ext cx="8873753" cy="709350"/>
            <a:chOff x="1102585" y="676912"/>
            <a:chExt cx="8873753" cy="709350"/>
          </a:xfrm>
        </p:grpSpPr>
        <p:grpSp>
          <p:nvGrpSpPr>
            <p:cNvPr id="3" name="Group 2"/>
            <p:cNvGrpSpPr/>
            <p:nvPr/>
          </p:nvGrpSpPr>
          <p:grpSpPr>
            <a:xfrm>
              <a:off x="2637692" y="676912"/>
              <a:ext cx="7338646" cy="709350"/>
              <a:chOff x="6229841" y="192532"/>
              <a:chExt cx="7338646" cy="709350"/>
            </a:xfrm>
          </p:grpSpPr>
          <p:sp>
            <p:nvSpPr>
              <p:cNvPr id="5" name="Rectangle: Rounded Corners 43">
                <a:extLst>
                  <a:ext uri="{FF2B5EF4-FFF2-40B4-BE49-F238E27FC236}">
                    <a16:creationId xmlns:a16="http://schemas.microsoft.com/office/drawing/2014/main" xmlns="" id="{9D645240-D005-4810-AC9C-C05A048A4394}"/>
                  </a:ext>
                </a:extLst>
              </p:cNvPr>
              <p:cNvSpPr/>
              <p:nvPr/>
            </p:nvSpPr>
            <p:spPr>
              <a:xfrm>
                <a:off x="6229841" y="192532"/>
                <a:ext cx="7338646" cy="68928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6" name="Rectangle 5"/>
              <p:cNvSpPr/>
              <p:nvPr/>
            </p:nvSpPr>
            <p:spPr>
              <a:xfrm>
                <a:off x="6328315" y="193996"/>
                <a:ext cx="714169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Nội</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dung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chính</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của</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bài</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lang="en-US" altLang="zh-CN" sz="4000" b="1" kern="0" dirty="0" err="1">
                    <a:solidFill>
                      <a:srgbClr val="663F0D">
                        <a:lumMod val="50000"/>
                      </a:srgbClr>
                    </a:solidFill>
                    <a:latin typeface="Calibri" panose="020F0502020204030204" pitchFamily="34" charset="0"/>
                    <a:ea typeface="inpin heiti" charset="-122"/>
                    <a:cs typeface="Calibri" panose="020F0502020204030204" pitchFamily="34" charset="0"/>
                  </a:rPr>
                  <a:t>đọc</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là</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gì</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grpSp>
        <p:pic>
          <p:nvPicPr>
            <p:cNvPr id="4" name="Picture 3"/>
            <p:cNvPicPr>
              <a:picLocks noChangeAspect="1"/>
            </p:cNvPicPr>
            <p:nvPr/>
          </p:nvPicPr>
          <p:blipFill>
            <a:blip r:embed="rId2"/>
            <a:stretch>
              <a:fillRect/>
            </a:stretch>
          </p:blipFill>
          <p:spPr>
            <a:xfrm rot="16200000">
              <a:off x="1102585" y="676913"/>
              <a:ext cx="709349" cy="709349"/>
            </a:xfrm>
            <a:prstGeom prst="rect">
              <a:avLst/>
            </a:prstGeom>
          </p:spPr>
        </p:pic>
      </p:grpSp>
      <p:sp>
        <p:nvSpPr>
          <p:cNvPr id="9" name="Rectangle 8"/>
          <p:cNvSpPr/>
          <p:nvPr/>
        </p:nvSpPr>
        <p:spPr>
          <a:xfrm>
            <a:off x="1393382" y="2776993"/>
            <a:ext cx="969004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0" cap="none" spc="0" normalizeH="0" baseline="0" noProof="0" dirty="0">
                <a:ln>
                  <a:noFill/>
                </a:ln>
                <a:solidFill>
                  <a:srgbClr val="C00000"/>
                </a:solidFill>
                <a:effectLst/>
                <a:uLnTx/>
                <a:uFillTx/>
                <a:latin typeface="Calibri" panose="020F0502020204030204" pitchFamily="34" charset="0"/>
                <a:ea typeface="inpin heiti" charset="-122"/>
                <a:cs typeface="Calibri" panose="020F0502020204030204" pitchFamily="34" charset="0"/>
              </a:rPr>
              <a:t>	</a:t>
            </a:r>
            <a:r>
              <a:rPr kumimoji="0" lang="vi-VN" altLang="zh-CN" sz="4800" b="0" i="0" u="none" strike="noStrike" kern="0" cap="none" spc="0" normalizeH="0" baseline="0" noProof="0" dirty="0">
                <a:ln>
                  <a:noFill/>
                </a:ln>
                <a:solidFill>
                  <a:srgbClr val="C00000"/>
                </a:solidFill>
                <a:effectLst/>
                <a:uLnTx/>
                <a:uFillTx/>
                <a:latin typeface="Calibri" panose="020F0502020204030204" pitchFamily="34" charset="0"/>
                <a:ea typeface="inpin heiti" charset="-122"/>
                <a:cs typeface="Calibri" panose="020F0502020204030204" pitchFamily="34" charset="0"/>
              </a:rPr>
              <a:t>Đôi bàn tay khéo léo của bác Huấn đã tạo nên những món đồ chơi dân gian thật sinh động.</a:t>
            </a:r>
            <a:endParaRPr kumimoji="0" lang="zh-CN" altLang="en-US" sz="4800" b="0" i="0" u="none" strike="noStrike" kern="0" cap="none" spc="0" normalizeH="0" baseline="0" noProof="0" dirty="0">
              <a:ln>
                <a:noFill/>
              </a:ln>
              <a:solidFill>
                <a:srgbClr val="C00000"/>
              </a:solidFill>
              <a:effectLst/>
              <a:uLnTx/>
              <a:uFillTx/>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27127147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97418" y="686300"/>
            <a:ext cx="6785439" cy="119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171646" y="686300"/>
            <a:ext cx="5836981" cy="863160"/>
            <a:chOff x="2509849" y="-1508739"/>
            <a:chExt cx="5836981" cy="863160"/>
          </a:xfrm>
        </p:grpSpPr>
        <p:sp>
          <p:nvSpPr>
            <p:cNvPr id="5" name="Rectangle: Rounded Corners 43">
              <a:extLst>
                <a:ext uri="{FF2B5EF4-FFF2-40B4-BE49-F238E27FC236}">
                  <a16:creationId xmlns:a16="http://schemas.microsoft.com/office/drawing/2014/main" xmlns="" id="{9D645240-D005-4810-AC9C-C05A048A4394}"/>
                </a:ext>
              </a:extLst>
            </p:cNvPr>
            <p:cNvSpPr/>
            <p:nvPr/>
          </p:nvSpPr>
          <p:spPr>
            <a:xfrm>
              <a:off x="3458308" y="-1508739"/>
              <a:ext cx="4888522" cy="86316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Liên</a:t>
              </a:r>
              <a:r>
                <a:rPr kumimoji="0" lang="en-US" sz="4000" b="1" i="0" u="none" strike="noStrike" kern="0" cap="none" spc="0" normalizeH="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0" cap="none" spc="0" normalizeH="0" noProof="0" dirty="0" err="1">
                  <a:ln>
                    <a:noFill/>
                  </a:ln>
                  <a:effectLst/>
                  <a:uLnTx/>
                  <a:uFillTx/>
                  <a:latin typeface="Calibri" panose="020F0502020204030204" pitchFamily="34" charset="0"/>
                  <a:cs typeface="Calibri" panose="020F0502020204030204" pitchFamily="34" charset="0"/>
                </a:rPr>
                <a:t>hệ</a:t>
              </a:r>
              <a:r>
                <a:rPr kumimoji="0" lang="en-US" sz="4000" b="1" i="0" u="none" strike="noStrike" kern="0" cap="none" spc="0" normalizeH="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0" cap="none" spc="0" normalizeH="0" noProof="0" dirty="0" err="1">
                  <a:ln>
                    <a:noFill/>
                  </a:ln>
                  <a:effectLst/>
                  <a:uLnTx/>
                  <a:uFillTx/>
                  <a:latin typeface="Calibri" panose="020F0502020204030204" pitchFamily="34" charset="0"/>
                  <a:cs typeface="Calibri" panose="020F0502020204030204" pitchFamily="34" charset="0"/>
                </a:rPr>
                <a:t>bản</a:t>
              </a:r>
              <a:r>
                <a:rPr kumimoji="0" lang="en-US" sz="4000" b="1" i="0" u="none" strike="noStrike" kern="0" cap="none" spc="0" normalizeH="0" noProof="0" dirty="0">
                  <a:ln>
                    <a:noFill/>
                  </a:ln>
                  <a:effectLst/>
                  <a:uLnTx/>
                  <a:uFillTx/>
                  <a:latin typeface="Calibri" panose="020F0502020204030204" pitchFamily="34" charset="0"/>
                  <a:cs typeface="Calibri" panose="020F0502020204030204" pitchFamily="34" charset="0"/>
                </a:rPr>
                <a:t> </a:t>
              </a:r>
              <a:r>
                <a:rPr kumimoji="0" lang="en-US" sz="4000" b="1" i="0" u="none" strike="noStrike" kern="0" cap="none" spc="0" normalizeH="0" noProof="0" dirty="0" err="1">
                  <a:ln>
                    <a:noFill/>
                  </a:ln>
                  <a:effectLst/>
                  <a:uLnTx/>
                  <a:uFillTx/>
                  <a:latin typeface="Calibri" panose="020F0502020204030204" pitchFamily="34" charset="0"/>
                  <a:cs typeface="Calibri" panose="020F0502020204030204" pitchFamily="34" charset="0"/>
                </a:rPr>
                <a:t>thân</a:t>
              </a:r>
              <a:endParaRPr kumimoji="0" lang="en-US" sz="40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rot="16200000">
              <a:off x="2509849" y="-1431834"/>
              <a:ext cx="709349" cy="709349"/>
            </a:xfrm>
            <a:prstGeom prst="rect">
              <a:avLst/>
            </a:prstGeom>
          </p:spPr>
        </p:pic>
      </p:grpSp>
      <p:sp>
        <p:nvSpPr>
          <p:cNvPr id="8" name="Rectangle 7"/>
          <p:cNvSpPr/>
          <p:nvPr/>
        </p:nvSpPr>
        <p:spPr>
          <a:xfrm>
            <a:off x="1400949" y="2482778"/>
            <a:ext cx="9638111" cy="1754326"/>
          </a:xfrm>
          <a:prstGeom prst="rect">
            <a:avLst/>
          </a:prstGeom>
        </p:spPr>
        <p:txBody>
          <a:bodyPr wrap="square">
            <a:spAutoFit/>
          </a:bodyPr>
          <a:lstStyle/>
          <a:p>
            <a:pPr lvl="0" algn="ctr">
              <a:defRPr/>
            </a:pPr>
            <a:r>
              <a:rPr lang="en-US" altLang="zh-CN" sz="5400" b="1" kern="0" dirty="0">
                <a:solidFill>
                  <a:srgbClr val="E66126"/>
                </a:solidFill>
                <a:latin typeface="Calibri" panose="020F0502020204030204" pitchFamily="34" charset="0"/>
                <a:ea typeface="inpin heiti" charset="-122"/>
                <a:cs typeface="Calibri" panose="020F0502020204030204" pitchFamily="34" charset="0"/>
              </a:rPr>
              <a:t>K</a:t>
            </a:r>
            <a:r>
              <a:rPr lang="vi-VN" altLang="zh-CN" sz="5400" b="1" kern="0" dirty="0">
                <a:solidFill>
                  <a:srgbClr val="E66126"/>
                </a:solidFill>
                <a:latin typeface="Calibri" panose="020F0502020204030204" pitchFamily="34" charset="0"/>
                <a:ea typeface="inpin heiti" charset="-122"/>
                <a:cs typeface="Calibri" panose="020F0502020204030204" pitchFamily="34" charset="0"/>
              </a:rPr>
              <a:t>ính trọng người lao động, yêu quý các sản phẩm họ làm ra</a:t>
            </a:r>
            <a:endParaRPr kumimoji="0" lang="zh-CN" altLang="en-US" sz="54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17786018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15774" y="2347510"/>
            <a:ext cx="5315675" cy="4504460"/>
            <a:chOff x="-215774" y="2347510"/>
            <a:chExt cx="5315675" cy="4504460"/>
          </a:xfrm>
        </p:grpSpPr>
        <p:pic>
          <p:nvPicPr>
            <p:cNvPr id="6" name="图片 3" descr="图片包含 餐桌&#10;&#10;描述已自动生成">
              <a:extLst>
                <a:ext uri="{FF2B5EF4-FFF2-40B4-BE49-F238E27FC236}">
                  <a16:creationId xmlns:a16="http://schemas.microsoft.com/office/drawing/2014/main" xmlns="" id="{AB349BDC-620B-4C85-BB67-BAE4E1E63F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文本框 18"/>
          <p:cNvSpPr txBox="1"/>
          <p:nvPr/>
        </p:nvSpPr>
        <p:spPr>
          <a:xfrm rot="20956820">
            <a:off x="811733" y="3179561"/>
            <a:ext cx="2383926" cy="1107996"/>
          </a:xfrm>
          <a:prstGeom prst="rect">
            <a:avLst/>
          </a:prstGeom>
          <a:noFill/>
        </p:spPr>
        <p:txBody>
          <a:bodyPr wrap="square" rtlCol="0">
            <a:spAutoFit/>
          </a:bodyPr>
          <a:lstStyle/>
          <a:p>
            <a:pPr algn="ctr"/>
            <a:r>
              <a:rPr lang="en-US" altLang="zh-CN" sz="660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03</a:t>
            </a:r>
            <a:endParaRPr lang="zh-CN" altLang="en-US" sz="32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pic>
        <p:nvPicPr>
          <p:cNvPr id="3" name="Picture 2"/>
          <p:cNvPicPr>
            <a:picLocks noChangeAspect="1"/>
          </p:cNvPicPr>
          <p:nvPr/>
        </p:nvPicPr>
        <p:blipFill>
          <a:blip r:embed="rId3"/>
          <a:stretch>
            <a:fillRect/>
          </a:stretch>
        </p:blipFill>
        <p:spPr>
          <a:xfrm>
            <a:off x="3438259" y="1813627"/>
            <a:ext cx="5364945" cy="2786113"/>
          </a:xfrm>
          <a:prstGeom prst="rect">
            <a:avLst/>
          </a:prstGeom>
        </p:spPr>
      </p:pic>
    </p:spTree>
    <p:extLst>
      <p:ext uri="{BB962C8B-B14F-4D97-AF65-F5344CB8AC3E}">
        <p14:creationId xmlns:p14="http://schemas.microsoft.com/office/powerpoint/2010/main" val="8608123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45684" y="553453"/>
            <a:ext cx="6785439" cy="119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1221854" y="1389904"/>
            <a:ext cx="8873753" cy="709350"/>
            <a:chOff x="1102585" y="676912"/>
            <a:chExt cx="8873753" cy="709350"/>
          </a:xfrm>
        </p:grpSpPr>
        <p:grpSp>
          <p:nvGrpSpPr>
            <p:cNvPr id="3" name="Group 2"/>
            <p:cNvGrpSpPr/>
            <p:nvPr/>
          </p:nvGrpSpPr>
          <p:grpSpPr>
            <a:xfrm>
              <a:off x="2637692" y="676912"/>
              <a:ext cx="7338646" cy="709350"/>
              <a:chOff x="6229841" y="192532"/>
              <a:chExt cx="7338646" cy="709350"/>
            </a:xfrm>
          </p:grpSpPr>
          <p:sp>
            <p:nvSpPr>
              <p:cNvPr id="5" name="Rectangle: Rounded Corners 43">
                <a:extLst>
                  <a:ext uri="{FF2B5EF4-FFF2-40B4-BE49-F238E27FC236}">
                    <a16:creationId xmlns:a16="http://schemas.microsoft.com/office/drawing/2014/main" xmlns="" id="{9D645240-D005-4810-AC9C-C05A048A4394}"/>
                  </a:ext>
                </a:extLst>
              </p:cNvPr>
              <p:cNvSpPr/>
              <p:nvPr/>
            </p:nvSpPr>
            <p:spPr>
              <a:xfrm>
                <a:off x="6229841" y="192532"/>
                <a:ext cx="7338646" cy="689287"/>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6" name="Rectangle 5"/>
              <p:cNvSpPr/>
              <p:nvPr/>
            </p:nvSpPr>
            <p:spPr>
              <a:xfrm>
                <a:off x="6328315" y="193996"/>
                <a:ext cx="714169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Nội</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dung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chính</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của</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bài</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lang="en-US" altLang="zh-CN" sz="4000" b="1" kern="0" dirty="0" err="1">
                    <a:solidFill>
                      <a:srgbClr val="663F0D">
                        <a:lumMod val="50000"/>
                      </a:srgbClr>
                    </a:solidFill>
                    <a:latin typeface="Calibri" panose="020F0502020204030204" pitchFamily="34" charset="0"/>
                    <a:ea typeface="inpin heiti" charset="-122"/>
                    <a:cs typeface="Calibri" panose="020F0502020204030204" pitchFamily="34" charset="0"/>
                  </a:rPr>
                  <a:t>đọc</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là</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gì</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grpSp>
        <p:pic>
          <p:nvPicPr>
            <p:cNvPr id="4" name="Picture 3"/>
            <p:cNvPicPr>
              <a:picLocks noChangeAspect="1"/>
            </p:cNvPicPr>
            <p:nvPr/>
          </p:nvPicPr>
          <p:blipFill>
            <a:blip r:embed="rId2"/>
            <a:stretch>
              <a:fillRect/>
            </a:stretch>
          </p:blipFill>
          <p:spPr>
            <a:xfrm rot="16200000">
              <a:off x="1102585" y="676913"/>
              <a:ext cx="709349" cy="709349"/>
            </a:xfrm>
            <a:prstGeom prst="rect">
              <a:avLst/>
            </a:prstGeom>
          </p:spPr>
        </p:pic>
      </p:grpSp>
      <p:sp>
        <p:nvSpPr>
          <p:cNvPr id="9" name="Rectangle 8"/>
          <p:cNvSpPr/>
          <p:nvPr/>
        </p:nvSpPr>
        <p:spPr>
          <a:xfrm>
            <a:off x="1393382" y="2776993"/>
            <a:ext cx="969004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0" cap="none" spc="0" normalizeH="0" baseline="0" noProof="0" dirty="0">
                <a:ln>
                  <a:noFill/>
                </a:ln>
                <a:solidFill>
                  <a:srgbClr val="C00000"/>
                </a:solidFill>
                <a:effectLst/>
                <a:uLnTx/>
                <a:uFillTx/>
                <a:latin typeface="Calibri" panose="020F0502020204030204" pitchFamily="34" charset="0"/>
                <a:ea typeface="inpin heiti" charset="-122"/>
                <a:cs typeface="Calibri" panose="020F0502020204030204" pitchFamily="34" charset="0"/>
              </a:rPr>
              <a:t>	</a:t>
            </a:r>
            <a:r>
              <a:rPr kumimoji="0" lang="vi-VN" altLang="zh-CN" sz="4800" b="0" i="0" u="none" strike="noStrike" kern="0" cap="none" spc="0" normalizeH="0" baseline="0" noProof="0" dirty="0">
                <a:ln>
                  <a:noFill/>
                </a:ln>
                <a:solidFill>
                  <a:srgbClr val="C00000"/>
                </a:solidFill>
                <a:effectLst/>
                <a:uLnTx/>
                <a:uFillTx/>
                <a:latin typeface="Calibri" panose="020F0502020204030204" pitchFamily="34" charset="0"/>
                <a:ea typeface="inpin heiti" charset="-122"/>
                <a:cs typeface="Calibri" panose="020F0502020204030204" pitchFamily="34" charset="0"/>
              </a:rPr>
              <a:t>Đôi bàn tay khéo léo của bác Huấn đã tạo nên những món đồ chơi dân gian thật sinh động.</a:t>
            </a:r>
            <a:endParaRPr kumimoji="0" lang="zh-CN" altLang="en-US" sz="4800" b="0" i="0" u="none" strike="noStrike" kern="0" cap="none" spc="0" normalizeH="0" baseline="0" noProof="0" dirty="0">
              <a:ln>
                <a:noFill/>
              </a:ln>
              <a:solidFill>
                <a:srgbClr val="C00000"/>
              </a:solidFill>
              <a:effectLst/>
              <a:uLnTx/>
              <a:uFillTx/>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4682814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ptik.vn_8d5g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383" y="-831121"/>
            <a:ext cx="12220563" cy="10181598"/>
          </a:xfrm>
          <a:prstGeom prst="rect">
            <a:avLst/>
          </a:prstGeom>
        </p:spPr>
      </p:pic>
    </p:spTree>
    <p:extLst>
      <p:ext uri="{BB962C8B-B14F-4D97-AF65-F5344CB8AC3E}">
        <p14:creationId xmlns:p14="http://schemas.microsoft.com/office/powerpoint/2010/main" val="42590930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56393" y="5783008"/>
            <a:ext cx="8628091" cy="1191126"/>
            <a:chOff x="1211837" y="631742"/>
            <a:chExt cx="8628091" cy="1191126"/>
          </a:xfrm>
        </p:grpSpPr>
        <p:sp>
          <p:nvSpPr>
            <p:cNvPr id="7" name="Rectangle 6"/>
            <p:cNvSpPr/>
            <p:nvPr/>
          </p:nvSpPr>
          <p:spPr>
            <a:xfrm>
              <a:off x="3054489" y="631742"/>
              <a:ext cx="6785439" cy="119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 name="Group 1"/>
            <p:cNvGrpSpPr/>
            <p:nvPr/>
          </p:nvGrpSpPr>
          <p:grpSpPr>
            <a:xfrm>
              <a:off x="1211837" y="703808"/>
              <a:ext cx="8197207" cy="709349"/>
              <a:chOff x="1430832" y="-1436674"/>
              <a:chExt cx="8197207" cy="709349"/>
            </a:xfrm>
          </p:grpSpPr>
          <p:sp>
            <p:nvSpPr>
              <p:cNvPr id="5" name="Rectangle: Rounded Corners 43">
                <a:extLst>
                  <a:ext uri="{FF2B5EF4-FFF2-40B4-BE49-F238E27FC236}">
                    <a16:creationId xmlns:a16="http://schemas.microsoft.com/office/drawing/2014/main" xmlns="" id="{9D645240-D005-4810-AC9C-C05A048A4394}"/>
                  </a:ext>
                </a:extLst>
              </p:cNvPr>
              <p:cNvSpPr/>
              <p:nvPr/>
            </p:nvSpPr>
            <p:spPr>
              <a:xfrm>
                <a:off x="2440650" y="-1347674"/>
                <a:ext cx="7187389" cy="5952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9D6C7"/>
              </a:solidFill>
              <a:ln w="12700" cap="flat" cmpd="sng" algn="ctr">
                <a:solidFill>
                  <a:srgbClr val="ED8C6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rot="16200000">
                <a:off x="1430832" y="-1436674"/>
                <a:ext cx="709349" cy="709349"/>
              </a:xfrm>
              <a:prstGeom prst="rect">
                <a:avLst/>
              </a:prstGeom>
            </p:spPr>
          </p:pic>
        </p:grpSp>
        <p:sp>
          <p:nvSpPr>
            <p:cNvPr id="8" name="Rectangle 7"/>
            <p:cNvSpPr/>
            <p:nvPr/>
          </p:nvSpPr>
          <p:spPr>
            <a:xfrm>
              <a:off x="2221655" y="864873"/>
              <a:ext cx="7359667"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800" b="1" kern="0" dirty="0" err="1">
                  <a:latin typeface="Calibri" panose="020F0502020204030204" pitchFamily="34" charset="0"/>
                  <a:ea typeface="inpin heiti" charset="-122"/>
                  <a:cs typeface="Calibri" panose="020F0502020204030204" pitchFamily="34" charset="0"/>
                </a:rPr>
                <a:t>Em</a:t>
              </a:r>
              <a:r>
                <a:rPr lang="en-US" altLang="zh-CN" sz="2800" b="1" kern="0" dirty="0">
                  <a:latin typeface="Calibri" panose="020F0502020204030204" pitchFamily="34" charset="0"/>
                  <a:ea typeface="inpin heiti" charset="-122"/>
                  <a:cs typeface="Calibri" panose="020F0502020204030204" pitchFamily="34" charset="0"/>
                </a:rPr>
                <a:t> </a:t>
              </a:r>
              <a:r>
                <a:rPr lang="en-US" altLang="zh-CN" sz="2800" b="1" kern="0" dirty="0" err="1">
                  <a:latin typeface="Calibri" panose="020F0502020204030204" pitchFamily="34" charset="0"/>
                  <a:ea typeface="inpin heiti" charset="-122"/>
                  <a:cs typeface="Calibri" panose="020F0502020204030204" pitchFamily="34" charset="0"/>
                </a:rPr>
                <a:t>sẽ</a:t>
              </a:r>
              <a:r>
                <a:rPr lang="en-US" altLang="zh-CN" sz="2800" b="1" kern="0" dirty="0">
                  <a:latin typeface="Calibri" panose="020F0502020204030204" pitchFamily="34" charset="0"/>
                  <a:ea typeface="inpin heiti" charset="-122"/>
                  <a:cs typeface="Calibri" panose="020F0502020204030204" pitchFamily="34" charset="0"/>
                </a:rPr>
                <a:t> </a:t>
              </a:r>
              <a:r>
                <a:rPr lang="en-US" altLang="zh-CN" sz="2800" b="1" kern="0" dirty="0" err="1">
                  <a:latin typeface="Calibri" panose="020F0502020204030204" pitchFamily="34" charset="0"/>
                  <a:ea typeface="inpin heiti" charset="-122"/>
                  <a:cs typeface="Calibri" panose="020F0502020204030204" pitchFamily="34" charset="0"/>
                </a:rPr>
                <a:t>đọc</a:t>
              </a:r>
              <a:r>
                <a:rPr lang="en-US" altLang="zh-CN" sz="2800" b="1" kern="0" dirty="0">
                  <a:latin typeface="Calibri" panose="020F0502020204030204" pitchFamily="34" charset="0"/>
                  <a:ea typeface="inpin heiti" charset="-122"/>
                  <a:cs typeface="Calibri" panose="020F0502020204030204" pitchFamily="34" charset="0"/>
                </a:rPr>
                <a:t> </a:t>
              </a:r>
              <a:r>
                <a:rPr lang="en-US" altLang="zh-CN" sz="2800" b="1" kern="0" dirty="0" err="1">
                  <a:latin typeface="Calibri" panose="020F0502020204030204" pitchFamily="34" charset="0"/>
                  <a:ea typeface="inpin heiti" charset="-122"/>
                  <a:cs typeface="Calibri" panose="020F0502020204030204" pitchFamily="34" charset="0"/>
                </a:rPr>
                <a:t>bài</a:t>
              </a:r>
              <a:r>
                <a:rPr lang="en-US" altLang="zh-CN" sz="2800" b="1" kern="0" dirty="0">
                  <a:latin typeface="Calibri" panose="020F0502020204030204" pitchFamily="34" charset="0"/>
                  <a:ea typeface="inpin heiti" charset="-122"/>
                  <a:cs typeface="Calibri" panose="020F0502020204030204" pitchFamily="34" charset="0"/>
                </a:rPr>
                <a:t> </a:t>
              </a:r>
              <a:r>
                <a:rPr lang="en-US" altLang="zh-CN" sz="2800" b="1" kern="0" dirty="0" err="1">
                  <a:latin typeface="Calibri" panose="020F0502020204030204" pitchFamily="34" charset="0"/>
                  <a:ea typeface="inpin heiti" charset="-122"/>
                  <a:cs typeface="Calibri" panose="020F0502020204030204" pitchFamily="34" charset="0"/>
                </a:rPr>
                <a:t>đọc</a:t>
              </a:r>
              <a:r>
                <a:rPr lang="en-US" altLang="zh-CN" sz="2800" b="1" kern="0" dirty="0">
                  <a:latin typeface="Calibri" panose="020F0502020204030204" pitchFamily="34" charset="0"/>
                  <a:ea typeface="inpin heiti" charset="-122"/>
                  <a:cs typeface="Calibri" panose="020F0502020204030204" pitchFamily="34" charset="0"/>
                </a:rPr>
                <a:t> </a:t>
              </a:r>
              <a:r>
                <a:rPr lang="en-US" altLang="zh-CN" sz="2800" b="1" kern="0" dirty="0" err="1">
                  <a:latin typeface="Calibri" panose="020F0502020204030204" pitchFamily="34" charset="0"/>
                  <a:ea typeface="inpin heiti" charset="-122"/>
                  <a:cs typeface="Calibri" panose="020F0502020204030204" pitchFamily="34" charset="0"/>
                </a:rPr>
                <a:t>với</a:t>
              </a:r>
              <a:r>
                <a:rPr lang="en-US" altLang="zh-CN" sz="2800" b="1" kern="0" dirty="0">
                  <a:latin typeface="Calibri" panose="020F0502020204030204" pitchFamily="34" charset="0"/>
                  <a:ea typeface="inpin heiti" charset="-122"/>
                  <a:cs typeface="Calibri" panose="020F0502020204030204" pitchFamily="34" charset="0"/>
                </a:rPr>
                <a:t> </a:t>
              </a:r>
              <a:r>
                <a:rPr lang="en-US" altLang="zh-CN" sz="2800" b="1" kern="0" dirty="0" err="1">
                  <a:latin typeface="Calibri" panose="020F0502020204030204" pitchFamily="34" charset="0"/>
                  <a:ea typeface="inpin heiti" charset="-122"/>
                  <a:cs typeface="Calibri" panose="020F0502020204030204" pitchFamily="34" charset="0"/>
                </a:rPr>
                <a:t>giọng</a:t>
              </a:r>
              <a:r>
                <a:rPr lang="en-US" altLang="zh-CN" sz="2800" b="1" kern="0" dirty="0">
                  <a:latin typeface="Calibri" panose="020F0502020204030204" pitchFamily="34" charset="0"/>
                  <a:ea typeface="inpin heiti" charset="-122"/>
                  <a:cs typeface="Calibri" panose="020F0502020204030204" pitchFamily="34" charset="0"/>
                </a:rPr>
                <a:t> </a:t>
              </a:r>
              <a:r>
                <a:rPr lang="en-US" altLang="zh-CN" sz="2800" b="1" kern="0" dirty="0" err="1">
                  <a:latin typeface="Calibri" panose="020F0502020204030204" pitchFamily="34" charset="0"/>
                  <a:ea typeface="inpin heiti" charset="-122"/>
                  <a:cs typeface="Calibri" panose="020F0502020204030204" pitchFamily="34" charset="0"/>
                </a:rPr>
                <a:t>đọc</a:t>
              </a:r>
              <a:r>
                <a:rPr lang="en-US" altLang="zh-CN" sz="2800" b="1" kern="0" dirty="0">
                  <a:latin typeface="Calibri" panose="020F0502020204030204" pitchFamily="34" charset="0"/>
                  <a:ea typeface="inpin heiti" charset="-122"/>
                  <a:cs typeface="Calibri" panose="020F0502020204030204" pitchFamily="34" charset="0"/>
                </a:rPr>
                <a:t> </a:t>
              </a:r>
              <a:r>
                <a:rPr lang="en-US" altLang="zh-CN" sz="2800" b="1" kern="0" dirty="0" err="1">
                  <a:latin typeface="Calibri" panose="020F0502020204030204" pitchFamily="34" charset="0"/>
                  <a:ea typeface="inpin heiti" charset="-122"/>
                  <a:cs typeface="Calibri" panose="020F0502020204030204" pitchFamily="34" charset="0"/>
                </a:rPr>
                <a:t>như</a:t>
              </a:r>
              <a:r>
                <a:rPr lang="en-US" altLang="zh-CN" sz="2800" b="1" kern="0" dirty="0">
                  <a:latin typeface="Calibri" panose="020F0502020204030204" pitchFamily="34" charset="0"/>
                  <a:ea typeface="inpin heiti" charset="-122"/>
                  <a:cs typeface="Calibri" panose="020F0502020204030204" pitchFamily="34" charset="0"/>
                </a:rPr>
                <a:t> </a:t>
              </a:r>
              <a:r>
                <a:rPr lang="en-US" altLang="zh-CN" sz="2800" b="1" kern="0" dirty="0" err="1">
                  <a:latin typeface="Calibri" panose="020F0502020204030204" pitchFamily="34" charset="0"/>
                  <a:ea typeface="inpin heiti" charset="-122"/>
                  <a:cs typeface="Calibri" panose="020F0502020204030204" pitchFamily="34" charset="0"/>
                </a:rPr>
                <a:t>thế</a:t>
              </a:r>
              <a:r>
                <a:rPr lang="en-US" altLang="zh-CN" sz="2800" b="1" kern="0" dirty="0">
                  <a:latin typeface="Calibri" panose="020F0502020204030204" pitchFamily="34" charset="0"/>
                  <a:ea typeface="inpin heiti" charset="-122"/>
                  <a:cs typeface="Calibri" panose="020F0502020204030204" pitchFamily="34" charset="0"/>
                </a:rPr>
                <a:t> </a:t>
              </a:r>
              <a:r>
                <a:rPr lang="en-US" altLang="zh-CN" sz="2800" b="1" kern="0" dirty="0" err="1">
                  <a:latin typeface="Calibri" panose="020F0502020204030204" pitchFamily="34" charset="0"/>
                  <a:ea typeface="inpin heiti" charset="-122"/>
                  <a:cs typeface="Calibri" panose="020F0502020204030204" pitchFamily="34" charset="0"/>
                </a:rPr>
                <a:t>nào</a:t>
              </a:r>
              <a:r>
                <a:rPr lang="en-US" altLang="zh-CN" sz="2800" b="1" kern="0" dirty="0">
                  <a:latin typeface="Calibri" panose="020F0502020204030204" pitchFamily="34" charset="0"/>
                  <a:ea typeface="inpin heiti" charset="-122"/>
                  <a:cs typeface="Calibri" panose="020F0502020204030204" pitchFamily="34" charset="0"/>
                </a:rPr>
                <a:t>?</a:t>
              </a:r>
              <a:endParaRPr kumimoji="0" lang="zh-CN" altLang="en-US" sz="2800" b="1" i="0" u="none" strike="noStrike" kern="0" cap="none" spc="0" normalizeH="0" baseline="0" noProof="0" dirty="0">
                <a:ln>
                  <a:noFill/>
                </a:ln>
                <a:effectLst/>
                <a:uLnTx/>
                <a:uFillTx/>
                <a:latin typeface="Calibri" panose="020F0502020204030204" pitchFamily="34" charset="0"/>
                <a:ea typeface="inpin heiti" charset="-122"/>
                <a:cs typeface="Calibri" panose="020F0502020204030204" pitchFamily="34" charset="0"/>
              </a:endParaRPr>
            </a:p>
          </p:txBody>
        </p:sp>
      </p:grpSp>
      <p:sp>
        <p:nvSpPr>
          <p:cNvPr id="9" name="Rectangle 8">
            <a:extLst>
              <a:ext uri="{FF2B5EF4-FFF2-40B4-BE49-F238E27FC236}">
                <a16:creationId xmlns:a16="http://schemas.microsoft.com/office/drawing/2014/main" xmlns="" id="{8519B55E-5EB1-413B-9706-CE85092AAE78}"/>
              </a:ext>
            </a:extLst>
          </p:cNvPr>
          <p:cNvSpPr/>
          <p:nvPr/>
        </p:nvSpPr>
        <p:spPr>
          <a:xfrm>
            <a:off x="1119446" y="922503"/>
            <a:ext cx="10120673"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Bác Huấn hàng xóm làm nghề nặn tò he.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Cuối tuần, tôi thường sang nhà bác, ngồi chăm chú nhìn bác nhuộm màu cho từng vắt bột. Bác chắt màu vàng từ củ nghệ, màu đỏ từ quả gấc, màu đen từ cây nhọ nồi, màu xanh từ những chiếc lá riềng biêng biếc. Khi bột thấm đều màu, bác Huấn khéo léo tạo hình. Thoắt cái, từ những vắt bột, bao nhiêu gà, trâu, lợn, cá ngộ nghĩnh chen chúc trên cái mẹt tròn. </a:t>
            </a: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Cũng từ đôi bàn tay bác, nụ hồng chúm chím, quả lựu ửng đỏ, trái chuối vàng tươi lần</a:t>
            </a: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l</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ượt hiện ra. Thỉnh thoảng, bác Huấn nặn riêng cho tôi một chú lính áo vàng, áo đỏ hay vài anh chim bói cá lấp lánh sắc xanh.</a:t>
            </a:r>
            <a:endPar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Tôi cứ thế mê mẩn ngắm cả thế giới đồ chơi mở ra trước mắt và càng thấy yêu hơn đôi bàn tay của bác hàng xóm thân thương.</a:t>
            </a:r>
            <a:endParaRPr kumimoji="0" lang="zh-CN" altLang="en-US"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0" name="Rectangle 9">
            <a:extLst>
              <a:ext uri="{FF2B5EF4-FFF2-40B4-BE49-F238E27FC236}">
                <a16:creationId xmlns:a16="http://schemas.microsoft.com/office/drawing/2014/main" xmlns="" id="{0F65BD7A-E756-4FC1-87DC-0E08B1EB7AF8}"/>
              </a:ext>
            </a:extLst>
          </p:cNvPr>
          <p:cNvSpPr/>
          <p:nvPr/>
        </p:nvSpPr>
        <p:spPr>
          <a:xfrm>
            <a:off x="3972716" y="360082"/>
            <a:ext cx="360547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B0F0"/>
                </a:solidFill>
                <a:effectLst/>
                <a:uLnTx/>
                <a:uFillTx/>
                <a:latin typeface="Coiny" panose="02000903060500060000" pitchFamily="2" charset="0"/>
                <a:ea typeface="字魂27号-布丁体" panose="00000500000000000000" pitchFamily="2" charset="-122"/>
                <a:cs typeface="+mn-cs"/>
              </a:rPr>
              <a:t>Người</a:t>
            </a:r>
            <a:r>
              <a:rPr kumimoji="0" lang="en-US" altLang="zh-CN" sz="3200" b="0" i="0" u="none" strike="noStrike" kern="1200" cap="none" spc="0" normalizeH="0" baseline="0" noProof="0" dirty="0">
                <a:ln>
                  <a:noFill/>
                </a:ln>
                <a:solidFill>
                  <a:srgbClr val="00B0F0"/>
                </a:solidFill>
                <a:effectLst/>
                <a:uLnTx/>
                <a:uFillTx/>
                <a:latin typeface="Coiny" panose="02000903060500060000" pitchFamily="2" charset="0"/>
                <a:ea typeface="字魂27号-布丁体" panose="00000500000000000000" pitchFamily="2" charset="-122"/>
                <a:cs typeface="+mn-cs"/>
              </a:rPr>
              <a:t> </a:t>
            </a:r>
            <a:r>
              <a:rPr kumimoji="0" lang="en-US" altLang="zh-CN" sz="3200" b="0" i="0" u="none" strike="noStrike" kern="1200" cap="none" spc="0" normalizeH="0" baseline="0" noProof="0" dirty="0" err="1">
                <a:ln>
                  <a:noFill/>
                </a:ln>
                <a:solidFill>
                  <a:srgbClr val="00B0F0"/>
                </a:solidFill>
                <a:effectLst/>
                <a:uLnTx/>
                <a:uFillTx/>
                <a:latin typeface="Coiny" panose="02000903060500060000" pitchFamily="2" charset="0"/>
                <a:ea typeface="字魂27号-布丁体" panose="00000500000000000000" pitchFamily="2" charset="-122"/>
                <a:cs typeface="+mn-cs"/>
              </a:rPr>
              <a:t>nặn</a:t>
            </a:r>
            <a:r>
              <a:rPr kumimoji="0" lang="en-US" altLang="zh-CN" sz="3200" b="0" i="0" u="none" strike="noStrike" kern="1200" cap="none" spc="0" normalizeH="0" baseline="0" noProof="0" dirty="0">
                <a:ln>
                  <a:noFill/>
                </a:ln>
                <a:solidFill>
                  <a:srgbClr val="00B0F0"/>
                </a:solidFill>
                <a:effectLst/>
                <a:uLnTx/>
                <a:uFillTx/>
                <a:latin typeface="Coiny" panose="02000903060500060000" pitchFamily="2" charset="0"/>
                <a:ea typeface="字魂27号-布丁体" panose="00000500000000000000" pitchFamily="2" charset="-122"/>
                <a:cs typeface="+mn-cs"/>
              </a:rPr>
              <a:t> </a:t>
            </a:r>
            <a:r>
              <a:rPr kumimoji="0" lang="en-US" altLang="zh-CN" sz="3200" b="0" i="0" u="none" strike="noStrike" kern="1200" cap="none" spc="0" normalizeH="0" baseline="0" noProof="0" dirty="0" err="1">
                <a:ln>
                  <a:noFill/>
                </a:ln>
                <a:solidFill>
                  <a:srgbClr val="00B0F0"/>
                </a:solidFill>
                <a:effectLst/>
                <a:uLnTx/>
                <a:uFillTx/>
                <a:latin typeface="Coiny" panose="02000903060500060000" pitchFamily="2" charset="0"/>
                <a:ea typeface="字魂27号-布丁体" panose="00000500000000000000" pitchFamily="2" charset="-122"/>
                <a:cs typeface="+mn-cs"/>
              </a:rPr>
              <a:t>tò</a:t>
            </a:r>
            <a:r>
              <a:rPr kumimoji="0" lang="en-US" altLang="zh-CN" sz="3200" b="0" i="0" u="none" strike="noStrike" kern="1200" cap="none" spc="0" normalizeH="0" baseline="0" noProof="0" dirty="0">
                <a:ln>
                  <a:noFill/>
                </a:ln>
                <a:solidFill>
                  <a:srgbClr val="00B0F0"/>
                </a:solidFill>
                <a:effectLst/>
                <a:uLnTx/>
                <a:uFillTx/>
                <a:latin typeface="Coiny" panose="02000903060500060000" pitchFamily="2" charset="0"/>
                <a:ea typeface="字魂27号-布丁体" panose="00000500000000000000" pitchFamily="2" charset="-122"/>
                <a:cs typeface="+mn-cs"/>
              </a:rPr>
              <a:t> he</a:t>
            </a:r>
            <a:endParaRPr kumimoji="0" lang="zh-CN" altLang="en-US" sz="3200" b="0" i="0" u="none" strike="noStrike" kern="1200" cap="none" spc="0" normalizeH="0" baseline="0" noProof="0" dirty="0">
              <a:ln>
                <a:noFill/>
              </a:ln>
              <a:solidFill>
                <a:srgbClr val="00B0F0"/>
              </a:solidFill>
              <a:effectLst/>
              <a:uLnTx/>
              <a:uFillTx/>
              <a:latin typeface="Coiny" panose="02000903060500060000" pitchFamily="2" charset="0"/>
              <a:ea typeface="字魂27号-布丁体" panose="00000500000000000000" pitchFamily="2" charset="-122"/>
              <a:cs typeface="+mn-cs"/>
            </a:endParaRPr>
          </a:p>
        </p:txBody>
      </p:sp>
    </p:spTree>
    <p:extLst>
      <p:ext uri="{BB962C8B-B14F-4D97-AF65-F5344CB8AC3E}">
        <p14:creationId xmlns:p14="http://schemas.microsoft.com/office/powerpoint/2010/main" val="31289473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11224" y="599650"/>
            <a:ext cx="6785439" cy="1191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848841" y="646630"/>
            <a:ext cx="4634997" cy="646331"/>
            <a:chOff x="7384428" y="159791"/>
            <a:chExt cx="4634997" cy="646331"/>
          </a:xfrm>
        </p:grpSpPr>
        <p:sp>
          <p:nvSpPr>
            <p:cNvPr id="3" name="Rectangle: Rounded Corners 43">
              <a:extLst>
                <a:ext uri="{FF2B5EF4-FFF2-40B4-BE49-F238E27FC236}">
                  <a16:creationId xmlns:a16="http://schemas.microsoft.com/office/drawing/2014/main" xmlns="" id="{9D645240-D005-4810-AC9C-C05A048A4394}"/>
                </a:ext>
              </a:extLst>
            </p:cNvPr>
            <p:cNvSpPr/>
            <p:nvPr/>
          </p:nvSpPr>
          <p:spPr>
            <a:xfrm>
              <a:off x="7384428" y="208778"/>
              <a:ext cx="4634997" cy="57677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a:endParaRPr>
            </a:p>
          </p:txBody>
        </p:sp>
        <p:sp>
          <p:nvSpPr>
            <p:cNvPr id="4" name="Rectangle 3"/>
            <p:cNvSpPr/>
            <p:nvPr/>
          </p:nvSpPr>
          <p:spPr>
            <a:xfrm>
              <a:off x="7872335" y="159791"/>
              <a:ext cx="3733331"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lại</a:t>
              </a:r>
              <a:endParaRPr kumimoji="0" lang="en-US" sz="3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1" name="Picture 10"/>
          <p:cNvPicPr>
            <a:picLocks noChangeAspect="1"/>
          </p:cNvPicPr>
          <p:nvPr/>
        </p:nvPicPr>
        <p:blipFill>
          <a:blip r:embed="rId2"/>
          <a:stretch>
            <a:fillRect/>
          </a:stretch>
        </p:blipFill>
        <p:spPr>
          <a:xfrm>
            <a:off x="7223438" y="2532592"/>
            <a:ext cx="4346449" cy="2340192"/>
          </a:xfrm>
          <a:prstGeom prst="rect">
            <a:avLst/>
          </a:prstGeom>
        </p:spPr>
      </p:pic>
      <p:pic>
        <p:nvPicPr>
          <p:cNvPr id="10" name="Picture 9"/>
          <p:cNvPicPr>
            <a:picLocks noChangeAspect="1"/>
          </p:cNvPicPr>
          <p:nvPr/>
        </p:nvPicPr>
        <p:blipFill>
          <a:blip r:embed="rId3"/>
          <a:stretch>
            <a:fillRect/>
          </a:stretch>
        </p:blipFill>
        <p:spPr>
          <a:xfrm rot="16200000">
            <a:off x="2764637" y="690167"/>
            <a:ext cx="709349" cy="709349"/>
          </a:xfrm>
          <a:prstGeom prst="rect">
            <a:avLst/>
          </a:prstGeom>
        </p:spPr>
      </p:pic>
      <p:sp>
        <p:nvSpPr>
          <p:cNvPr id="7" name="Rectangle 6">
            <a:extLst>
              <a:ext uri="{FF2B5EF4-FFF2-40B4-BE49-F238E27FC236}">
                <a16:creationId xmlns:a16="http://schemas.microsoft.com/office/drawing/2014/main" xmlns="" id="{4AE419B7-929C-4256-8915-7560485D7180}"/>
              </a:ext>
            </a:extLst>
          </p:cNvPr>
          <p:cNvSpPr/>
          <p:nvPr/>
        </p:nvSpPr>
        <p:spPr>
          <a:xfrm>
            <a:off x="800841" y="1932973"/>
            <a:ext cx="6096000" cy="3539430"/>
          </a:xfrm>
          <a:prstGeom prst="rect">
            <a:avLst/>
          </a:prstGeom>
        </p:spPr>
        <p:txBody>
          <a:bodyPr>
            <a:spAutoFit/>
          </a:bodyPr>
          <a:lstStyle/>
          <a:p>
            <a:pPr lvl="0" algn="just">
              <a:defRPr/>
            </a:pPr>
            <a:r>
              <a:rPr lang="en-US" altLang="zh-CN" sz="2800" kern="0" dirty="0">
                <a:solidFill>
                  <a:prstClr val="black"/>
                </a:solidFill>
                <a:latin typeface="Calibri" panose="020F0502020204030204" pitchFamily="34" charset="0"/>
                <a:ea typeface="inpin heiti" charset="-122"/>
                <a:cs typeface="Calibri" panose="020F0502020204030204" pitchFamily="34" charset="0"/>
              </a:rPr>
              <a:t>	</a:t>
            </a:r>
            <a:r>
              <a:rPr lang="vi-VN" altLang="zh-CN" sz="2800" kern="0" dirty="0">
                <a:solidFill>
                  <a:prstClr val="black"/>
                </a:solidFill>
                <a:latin typeface="Calibri" panose="020F0502020204030204" pitchFamily="34" charset="0"/>
                <a:ea typeface="inpin heiti" charset="-122"/>
                <a:cs typeface="Calibri" panose="020F0502020204030204" pitchFamily="34" charset="0"/>
              </a:rPr>
              <a:t>Thoắt cái, từ những vắt bột, bao nhiêu gà, trâu, lợn, cá ngộ nghĩnh chen chúc trên cái mẹt tròn. </a:t>
            </a:r>
            <a:r>
              <a:rPr lang="en-US" altLang="zh-CN" sz="2800" kern="0" dirty="0">
                <a:solidFill>
                  <a:prstClr val="black"/>
                </a:solidFill>
                <a:latin typeface="Calibri" panose="020F0502020204030204" pitchFamily="34" charset="0"/>
                <a:ea typeface="inpin heiti" charset="-122"/>
                <a:cs typeface="Calibri" panose="020F0502020204030204" pitchFamily="34" charset="0"/>
              </a:rPr>
              <a:t> </a:t>
            </a:r>
            <a:r>
              <a:rPr lang="vi-VN" altLang="zh-CN" sz="2800" kern="0" dirty="0">
                <a:solidFill>
                  <a:prstClr val="black"/>
                </a:solidFill>
                <a:latin typeface="Calibri" panose="020F0502020204030204" pitchFamily="34" charset="0"/>
                <a:ea typeface="inpin heiti" charset="-122"/>
                <a:cs typeface="Calibri" panose="020F0502020204030204" pitchFamily="34" charset="0"/>
              </a:rPr>
              <a:t>Cũng từ đôi bàn tay bác, nụ hồng chúm chím, quả lựu ửng đỏ, trái chuối vàng tươi lần</a:t>
            </a:r>
            <a:r>
              <a:rPr lang="en-US" altLang="zh-CN" sz="2800" kern="0" dirty="0">
                <a:solidFill>
                  <a:prstClr val="black"/>
                </a:solidFill>
                <a:latin typeface="Calibri" panose="020F0502020204030204" pitchFamily="34" charset="0"/>
                <a:ea typeface="inpin heiti" charset="-122"/>
                <a:cs typeface="Calibri" panose="020F0502020204030204" pitchFamily="34" charset="0"/>
              </a:rPr>
              <a:t> l</a:t>
            </a:r>
            <a:r>
              <a:rPr lang="vi-VN" altLang="zh-CN" sz="2800" kern="0" dirty="0">
                <a:solidFill>
                  <a:prstClr val="black"/>
                </a:solidFill>
                <a:latin typeface="Calibri" panose="020F0502020204030204" pitchFamily="34" charset="0"/>
                <a:ea typeface="inpin heiti" charset="-122"/>
                <a:cs typeface="Calibri" panose="020F0502020204030204" pitchFamily="34" charset="0"/>
              </a:rPr>
              <a:t>ượt hiện ra. Thỉnh thoảng, bác Huấn nặn riêng cho tôi một chú lính áo vàng, áo đỏ hay vài anh chim bói cá lấp lánh sắc xanh.</a:t>
            </a:r>
            <a:endParaRPr lang="en-US" altLang="zh-CN" sz="2800" kern="0" dirty="0">
              <a:solidFill>
                <a:prstClr val="black"/>
              </a:solidFill>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11412066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42"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00"/>
                                        <p:tgtEl>
                                          <p:spTgt spid="11"/>
                                        </p:tgtEl>
                                      </p:cBhvr>
                                    </p:animEffect>
                                    <p:anim calcmode="lin" valueType="num">
                                      <p:cBhvr>
                                        <p:cTn id="14" dur="700" fill="hold"/>
                                        <p:tgtEl>
                                          <p:spTgt spid="11"/>
                                        </p:tgtEl>
                                        <p:attrNameLst>
                                          <p:attrName>ppt_x</p:attrName>
                                        </p:attrNameLst>
                                      </p:cBhvr>
                                      <p:tavLst>
                                        <p:tav tm="0">
                                          <p:val>
                                            <p:strVal val="#ppt_x"/>
                                          </p:val>
                                        </p:tav>
                                        <p:tav tm="100000">
                                          <p:val>
                                            <p:strVal val="#ppt_x"/>
                                          </p:val>
                                        </p:tav>
                                      </p:tavLst>
                                    </p:anim>
                                    <p:anim calcmode="lin" valueType="num">
                                      <p:cBhvr>
                                        <p:cTn id="15" dur="7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3">
            <a:extLst>
              <a:ext uri="{FF2B5EF4-FFF2-40B4-BE49-F238E27FC236}">
                <a16:creationId xmlns:a16="http://schemas.microsoft.com/office/drawing/2014/main" xmlns="" id="{9D645240-D005-4810-AC9C-C05A048A4394}"/>
              </a:ext>
            </a:extLst>
          </p:cNvPr>
          <p:cNvSpPr/>
          <p:nvPr/>
        </p:nvSpPr>
        <p:spPr>
          <a:xfrm>
            <a:off x="1982391" y="345151"/>
            <a:ext cx="4044892" cy="57677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D7F77">
              <a:lumMod val="40000"/>
              <a:lumOff val="60000"/>
            </a:srgbClr>
          </a:solidFill>
          <a:ln w="12700" cap="flat" cmpd="sng" algn="ctr">
            <a:solidFill>
              <a:srgbClr val="FD7F77">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59806" y="283825"/>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p:cNvSpPr/>
          <p:nvPr/>
        </p:nvSpPr>
        <p:spPr>
          <a:xfrm>
            <a:off x="705351" y="1810880"/>
            <a:ext cx="4628649" cy="1815882"/>
          </a:xfrm>
          <a:prstGeom prst="rect">
            <a:avLst/>
          </a:prstGeom>
          <a:solidFill>
            <a:srgbClr val="FFD670">
              <a:lumMod val="40000"/>
              <a:lumOff val="60000"/>
            </a:srgbClr>
          </a:solidFill>
          <a:ln w="19050">
            <a:solidFill>
              <a:srgbClr val="FFD670">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Tx/>
              <a:buNone/>
              <a:tabLst/>
              <a:defRPr/>
            </a:pP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pic>
        <p:nvPicPr>
          <p:cNvPr id="6" name="Picture 5"/>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956271" y="298858"/>
            <a:ext cx="614857" cy="686352"/>
          </a:xfrm>
          <a:prstGeom prst="rect">
            <a:avLst/>
          </a:prstGeom>
        </p:spPr>
      </p:pic>
      <p:grpSp>
        <p:nvGrpSpPr>
          <p:cNvPr id="7" name="Group 6"/>
          <p:cNvGrpSpPr/>
          <p:nvPr/>
        </p:nvGrpSpPr>
        <p:grpSpPr>
          <a:xfrm rot="980315">
            <a:off x="1581562" y="4273269"/>
            <a:ext cx="2453942" cy="1389922"/>
            <a:chOff x="250790" y="4558714"/>
            <a:chExt cx="2453942" cy="1389922"/>
          </a:xfrm>
        </p:grpSpPr>
        <p:pic>
          <p:nvPicPr>
            <p:cNvPr id="8" name="Picture 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250790" y="4575431"/>
              <a:ext cx="1168923" cy="1373205"/>
            </a:xfrm>
            <a:prstGeom prst="rect">
              <a:avLst/>
            </a:prstGeom>
          </p:spPr>
        </p:pic>
        <p:pic>
          <p:nvPicPr>
            <p:cNvPr id="11" name="Picture 1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610139" y="4558714"/>
              <a:ext cx="1094593" cy="1373205"/>
            </a:xfrm>
            <a:prstGeom prst="rect">
              <a:avLst/>
            </a:prstGeom>
          </p:spPr>
        </p:pic>
      </p:grpSp>
      <p:pic>
        <p:nvPicPr>
          <p:cNvPr id="9" name="Picture 8">
            <a:extLst>
              <a:ext uri="{FF2B5EF4-FFF2-40B4-BE49-F238E27FC236}">
                <a16:creationId xmlns:a16="http://schemas.microsoft.com/office/drawing/2014/main" xmlns="" id="{681A0643-3869-469D-8559-055EA1AA92F9}"/>
              </a:ext>
            </a:extLst>
          </p:cNvPr>
          <p:cNvPicPr>
            <a:picLocks noChangeAspect="1"/>
          </p:cNvPicPr>
          <p:nvPr/>
        </p:nvPicPr>
        <p:blipFill rotWithShape="1">
          <a:blip r:embed="rId5"/>
          <a:srcRect t="19123"/>
          <a:stretch/>
        </p:blipFill>
        <p:spPr>
          <a:xfrm>
            <a:off x="5443102" y="1810880"/>
            <a:ext cx="5786863" cy="2527694"/>
          </a:xfrm>
          <a:prstGeom prst="rect">
            <a:avLst/>
          </a:prstGeom>
        </p:spPr>
      </p:pic>
    </p:spTree>
    <p:extLst>
      <p:ext uri="{BB962C8B-B14F-4D97-AF65-F5344CB8AC3E}">
        <p14:creationId xmlns:p14="http://schemas.microsoft.com/office/powerpoint/2010/main" val="16252259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90476" y="319686"/>
            <a:ext cx="10107851" cy="4887090"/>
            <a:chOff x="90476" y="319686"/>
            <a:chExt cx="10107851" cy="4887090"/>
          </a:xfrm>
        </p:grpSpPr>
        <p:sp>
          <p:nvSpPr>
            <p:cNvPr id="2" name="Rounded Rectangle 1"/>
            <p:cNvSpPr/>
            <p:nvPr/>
          </p:nvSpPr>
          <p:spPr>
            <a:xfrm>
              <a:off x="2329941" y="2365393"/>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2"/>
            <p:cNvSpPr/>
            <p:nvPr/>
          </p:nvSpPr>
          <p:spPr>
            <a:xfrm>
              <a:off x="4528130"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 name="Rectangle 3"/>
            <p:cNvSpPr/>
            <p:nvPr/>
          </p:nvSpPr>
          <p:spPr>
            <a:xfrm>
              <a:off x="3082295" y="2472331"/>
              <a:ext cx="180049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5" name="Oval 4"/>
            <p:cNvSpPr/>
            <p:nvPr/>
          </p:nvSpPr>
          <p:spPr>
            <a:xfrm>
              <a:off x="2470875" y="2512719"/>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 name="Rounded Rectangle 5"/>
            <p:cNvSpPr/>
            <p:nvPr/>
          </p:nvSpPr>
          <p:spPr>
            <a:xfrm>
              <a:off x="2329941" y="3342381"/>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6"/>
            <p:cNvSpPr/>
            <p:nvPr/>
          </p:nvSpPr>
          <p:spPr>
            <a:xfrm>
              <a:off x="3082295" y="3449319"/>
              <a:ext cx="1814471"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8" name="Oval 7"/>
            <p:cNvSpPr/>
            <p:nvPr/>
          </p:nvSpPr>
          <p:spPr>
            <a:xfrm>
              <a:off x="2470875" y="3489707"/>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9" name="Rounded Rectangle 8"/>
            <p:cNvSpPr/>
            <p:nvPr/>
          </p:nvSpPr>
          <p:spPr>
            <a:xfrm>
              <a:off x="2329940" y="4408123"/>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9"/>
            <p:cNvSpPr/>
            <p:nvPr/>
          </p:nvSpPr>
          <p:spPr>
            <a:xfrm>
              <a:off x="3082295" y="4515061"/>
              <a:ext cx="3425746"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1" name="Oval 10"/>
            <p:cNvSpPr/>
            <p:nvPr/>
          </p:nvSpPr>
          <p:spPr>
            <a:xfrm>
              <a:off x="2470875" y="4555449"/>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2"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rot="16200000">
              <a:off x="917817" y="319686"/>
              <a:ext cx="709349" cy="709349"/>
            </a:xfrm>
            <a:prstGeom prst="rect">
              <a:avLst/>
            </a:prstGeom>
          </p:spPr>
        </p:pic>
        <p:grpSp>
          <p:nvGrpSpPr>
            <p:cNvPr id="18" name="Group 17"/>
            <p:cNvGrpSpPr/>
            <p:nvPr/>
          </p:nvGrpSpPr>
          <p:grpSpPr>
            <a:xfrm>
              <a:off x="90476" y="360516"/>
              <a:ext cx="7798108" cy="646331"/>
              <a:chOff x="-130264" y="347071"/>
              <a:chExt cx="7798108" cy="646331"/>
            </a:xfrm>
          </p:grpSpPr>
          <p:sp>
            <p:nvSpPr>
              <p:cNvPr id="16" name="Rectangle: Rounded Corners 43">
                <a:extLst>
                  <a:ext uri="{FF2B5EF4-FFF2-40B4-BE49-F238E27FC236}">
                    <a16:creationId xmlns:a16="http://schemas.microsoft.com/office/drawing/2014/main" xmlns="" id="{9D645240-D005-4810-AC9C-C05A048A4394}"/>
                  </a:ext>
                </a:extLst>
              </p:cNvPr>
              <p:cNvSpPr/>
              <p:nvPr/>
            </p:nvSpPr>
            <p:spPr>
              <a:xfrm>
                <a:off x="1862096" y="385974"/>
                <a:ext cx="4044892" cy="57677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D7F77">
                  <a:lumMod val="40000"/>
                  <a:lumOff val="60000"/>
                </a:srgbClr>
              </a:solidFill>
              <a:ln w="12700" cap="flat" cmpd="sng" algn="ctr">
                <a:solidFill>
                  <a:srgbClr val="FD7F77">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Rectangle 16"/>
              <p:cNvSpPr/>
              <p:nvPr/>
            </p:nvSpPr>
            <p:spPr>
              <a:xfrm>
                <a:off x="-130264" y="347071"/>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trước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lớp</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spTree>
    <p:extLst>
      <p:ext uri="{BB962C8B-B14F-4D97-AF65-F5344CB8AC3E}">
        <p14:creationId xmlns:p14="http://schemas.microsoft.com/office/powerpoint/2010/main" val="17129193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9318" y="1628303"/>
            <a:ext cx="7041490" cy="3023878"/>
          </a:xfrm>
          <a:prstGeom prst="rect">
            <a:avLst/>
          </a:prstGeom>
        </p:spPr>
      </p:pic>
    </p:spTree>
    <p:extLst>
      <p:ext uri="{BB962C8B-B14F-4D97-AF65-F5344CB8AC3E}">
        <p14:creationId xmlns:p14="http://schemas.microsoft.com/office/powerpoint/2010/main" val="16191463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夏日欢快轻松口哨尤克里里">
            <a:hlinkClick r:id="" action="ppaction://media"/>
            <a:extLst>
              <a:ext uri="{FF2B5EF4-FFF2-40B4-BE49-F238E27FC236}">
                <a16:creationId xmlns:a16="http://schemas.microsoft.com/office/drawing/2014/main" xmlns="" id="{3B4F21F2-FF80-4014-ADF0-7EF977F4FC3A}"/>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582400" y="7123793"/>
            <a:ext cx="609600" cy="609600"/>
          </a:xfrm>
          <a:prstGeom prst="rect">
            <a:avLst/>
          </a:prstGeom>
        </p:spPr>
      </p:pic>
      <p:sp>
        <p:nvSpPr>
          <p:cNvPr id="9" name="文本框 7">
            <a:extLst>
              <a:ext uri="{FF2B5EF4-FFF2-40B4-BE49-F238E27FC236}">
                <a16:creationId xmlns:a16="http://schemas.microsoft.com/office/drawing/2014/main" xmlns="" id="{B07D3780-2260-46BC-B3C6-30A20377408B}"/>
              </a:ext>
            </a:extLst>
          </p:cNvPr>
          <p:cNvSpPr txBox="1"/>
          <p:nvPr/>
        </p:nvSpPr>
        <p:spPr>
          <a:xfrm>
            <a:off x="3788958" y="159517"/>
            <a:ext cx="4576381" cy="523220"/>
          </a:xfrm>
          <a:prstGeom prst="rect">
            <a:avLst/>
          </a:prstGeom>
          <a:noFill/>
        </p:spPr>
        <p:txBody>
          <a:bodyPr wrap="none" rtlCol="0">
            <a:spAutoFit/>
          </a:bodyPr>
          <a:lstStyle/>
          <a:p>
            <a:pPr algn="ctr"/>
            <a:r>
              <a:rPr lang="en-US" altLang="zh-CN" sz="2800" dirty="0" err="1">
                <a:latin typeface="Calibri" panose="020F0502020204030204" pitchFamily="34" charset="0"/>
                <a:ea typeface="字魂27号-布丁体" panose="00000500000000000000" pitchFamily="2" charset="-122"/>
                <a:cs typeface="Calibri" panose="020F0502020204030204" pitchFamily="34" charset="0"/>
              </a:rPr>
              <a:t>Thứ</a:t>
            </a:r>
            <a:r>
              <a:rPr lang="en-US" altLang="zh-CN" sz="2800" dirty="0">
                <a:latin typeface="Calibri" panose="020F0502020204030204" pitchFamily="34" charset="0"/>
                <a:ea typeface="字魂27号-布丁体" panose="00000500000000000000" pitchFamily="2" charset="-122"/>
                <a:cs typeface="Calibri" panose="020F0502020204030204" pitchFamily="34" charset="0"/>
              </a:rPr>
              <a:t> … </a:t>
            </a:r>
            <a:r>
              <a:rPr lang="en-US" altLang="zh-CN" sz="2800" dirty="0" err="1">
                <a:latin typeface="Calibri" panose="020F0502020204030204" pitchFamily="34" charset="0"/>
                <a:ea typeface="字魂27号-布丁体" panose="00000500000000000000" pitchFamily="2" charset="-122"/>
                <a:cs typeface="Calibri" panose="020F0502020204030204" pitchFamily="34" charset="0"/>
              </a:rPr>
              <a:t>ngày</a:t>
            </a:r>
            <a:r>
              <a:rPr lang="en-US" altLang="zh-CN" sz="2800" dirty="0">
                <a:latin typeface="Calibri" panose="020F0502020204030204" pitchFamily="34" charset="0"/>
                <a:ea typeface="字魂27号-布丁体" panose="00000500000000000000" pitchFamily="2" charset="-122"/>
                <a:cs typeface="Calibri" panose="020F0502020204030204" pitchFamily="34" charset="0"/>
              </a:rPr>
              <a:t> … </a:t>
            </a:r>
            <a:r>
              <a:rPr lang="en-US" altLang="zh-CN" sz="2800" dirty="0" err="1">
                <a:latin typeface="Calibri" panose="020F0502020204030204" pitchFamily="34" charset="0"/>
                <a:ea typeface="字魂27号-布丁体" panose="00000500000000000000" pitchFamily="2" charset="-122"/>
                <a:cs typeface="Calibri" panose="020F0502020204030204" pitchFamily="34" charset="0"/>
              </a:rPr>
              <a:t>tháng</a:t>
            </a:r>
            <a:r>
              <a:rPr lang="en-US" altLang="zh-CN" sz="2800" dirty="0">
                <a:latin typeface="Calibri" panose="020F0502020204030204" pitchFamily="34" charset="0"/>
                <a:ea typeface="字魂27号-布丁体" panose="00000500000000000000" pitchFamily="2" charset="-122"/>
                <a:cs typeface="Calibri" panose="020F0502020204030204" pitchFamily="34" charset="0"/>
              </a:rPr>
              <a:t> …  </a:t>
            </a:r>
            <a:r>
              <a:rPr lang="en-US" altLang="zh-CN" sz="2800" dirty="0" err="1">
                <a:latin typeface="Calibri" panose="020F0502020204030204" pitchFamily="34" charset="0"/>
                <a:ea typeface="字魂27号-布丁体" panose="00000500000000000000" pitchFamily="2" charset="-122"/>
                <a:cs typeface="Calibri" panose="020F0502020204030204" pitchFamily="34" charset="0"/>
              </a:rPr>
              <a:t>năm</a:t>
            </a:r>
            <a:r>
              <a:rPr lang="en-US" altLang="zh-CN" sz="2800" dirty="0">
                <a:latin typeface="Calibri" panose="020F0502020204030204" pitchFamily="34" charset="0"/>
                <a:ea typeface="字魂27号-布丁体" panose="00000500000000000000" pitchFamily="2" charset="-122"/>
                <a:cs typeface="Calibri" panose="020F0502020204030204" pitchFamily="34" charset="0"/>
              </a:rPr>
              <a:t> …</a:t>
            </a:r>
            <a:endParaRPr lang="zh-CN" altLang="en-US" sz="2800" dirty="0">
              <a:latin typeface="Calibri" panose="020F0502020204030204" pitchFamily="34" charset="0"/>
              <a:ea typeface="字魂27号-布丁体" panose="00000500000000000000" pitchFamily="2" charset="-122"/>
              <a:cs typeface="Calibri" panose="020F0502020204030204" pitchFamily="34" charset="0"/>
            </a:endParaRPr>
          </a:p>
        </p:txBody>
      </p:sp>
      <p:pic>
        <p:nvPicPr>
          <p:cNvPr id="6" name="Picture 5">
            <a:extLst>
              <a:ext uri="{FF2B5EF4-FFF2-40B4-BE49-F238E27FC236}">
                <a16:creationId xmlns:a16="http://schemas.microsoft.com/office/drawing/2014/main" xmlns="" id="{EC177308-F184-4EC7-B2B8-F801F8CFF8B2}"/>
              </a:ext>
            </a:extLst>
          </p:cNvPr>
          <p:cNvPicPr>
            <a:picLocks noChangeAspect="1"/>
          </p:cNvPicPr>
          <p:nvPr/>
        </p:nvPicPr>
        <p:blipFill>
          <a:blip r:embed="rId6"/>
          <a:stretch>
            <a:fillRect/>
          </a:stretch>
        </p:blipFill>
        <p:spPr>
          <a:xfrm>
            <a:off x="2898934" y="682737"/>
            <a:ext cx="6383065" cy="932769"/>
          </a:xfrm>
          <a:prstGeom prst="rect">
            <a:avLst/>
          </a:prstGeom>
        </p:spPr>
      </p:pic>
      <p:pic>
        <p:nvPicPr>
          <p:cNvPr id="7" name="Picture 6">
            <a:extLst>
              <a:ext uri="{FF2B5EF4-FFF2-40B4-BE49-F238E27FC236}">
                <a16:creationId xmlns:a16="http://schemas.microsoft.com/office/drawing/2014/main" xmlns="" id="{11CABE1E-6876-4AFB-BEA5-D42EC6E7755F}"/>
              </a:ext>
            </a:extLst>
          </p:cNvPr>
          <p:cNvPicPr>
            <a:picLocks noChangeAspect="1"/>
          </p:cNvPicPr>
          <p:nvPr/>
        </p:nvPicPr>
        <p:blipFill>
          <a:blip r:embed="rId7"/>
          <a:stretch>
            <a:fillRect/>
          </a:stretch>
        </p:blipFill>
        <p:spPr>
          <a:xfrm>
            <a:off x="3192610" y="1551687"/>
            <a:ext cx="5992956" cy="955112"/>
          </a:xfrm>
          <a:prstGeom prst="rect">
            <a:avLst/>
          </a:prstGeom>
        </p:spPr>
      </p:pic>
      <p:sp>
        <p:nvSpPr>
          <p:cNvPr id="8" name="文本框 7">
            <a:extLst>
              <a:ext uri="{FF2B5EF4-FFF2-40B4-BE49-F238E27FC236}">
                <a16:creationId xmlns:a16="http://schemas.microsoft.com/office/drawing/2014/main" xmlns="" id="{740C5489-E2AA-408E-951E-052F15758CB8}"/>
              </a:ext>
            </a:extLst>
          </p:cNvPr>
          <p:cNvSpPr txBox="1"/>
          <p:nvPr/>
        </p:nvSpPr>
        <p:spPr>
          <a:xfrm>
            <a:off x="3531950" y="2590919"/>
            <a:ext cx="5314276" cy="1569660"/>
          </a:xfrm>
          <a:prstGeom prst="rect">
            <a:avLst/>
          </a:prstGeom>
          <a:noFill/>
        </p:spPr>
        <p:txBody>
          <a:bodyPr wrap="none" rtlCol="0">
            <a:spAutoFit/>
          </a:bodyPr>
          <a:lstStyle/>
          <a:p>
            <a:pPr algn="ctr"/>
            <a:r>
              <a:rPr lang="en-US" altLang="zh-CN" sz="4800" u="sng" dirty="0" err="1">
                <a:solidFill>
                  <a:srgbClr val="00B050"/>
                </a:solidFill>
                <a:latin typeface="Coiny" panose="02000903060500060000" pitchFamily="2" charset="0"/>
                <a:ea typeface="字魂27号-布丁体" panose="00000500000000000000" pitchFamily="2" charset="-122"/>
                <a:cs typeface="Calibri" panose="020F0502020204030204" pitchFamily="34" charset="0"/>
              </a:rPr>
              <a:t>Bài</a:t>
            </a:r>
            <a:r>
              <a:rPr lang="en-US" altLang="zh-CN" sz="4800" u="sng" dirty="0">
                <a:solidFill>
                  <a:srgbClr val="00B050"/>
                </a:solidFill>
                <a:latin typeface="Coiny" panose="02000903060500060000" pitchFamily="2" charset="0"/>
                <a:ea typeface="字魂27号-布丁体" panose="00000500000000000000" pitchFamily="2" charset="-122"/>
                <a:cs typeface="Calibri" panose="020F0502020204030204" pitchFamily="34" charset="0"/>
              </a:rPr>
              <a:t> 4 – </a:t>
            </a:r>
            <a:r>
              <a:rPr lang="en-US" altLang="zh-CN" sz="4800" u="sng" dirty="0" err="1">
                <a:solidFill>
                  <a:srgbClr val="00B050"/>
                </a:solidFill>
                <a:latin typeface="Coiny" panose="02000903060500060000" pitchFamily="2" charset="0"/>
                <a:ea typeface="字魂27号-布丁体" panose="00000500000000000000" pitchFamily="2" charset="-122"/>
                <a:cs typeface="Calibri" panose="020F0502020204030204" pitchFamily="34" charset="0"/>
              </a:rPr>
              <a:t>Tiết</a:t>
            </a:r>
            <a:r>
              <a:rPr lang="en-US" altLang="zh-CN" sz="4800" u="sng" dirty="0">
                <a:solidFill>
                  <a:srgbClr val="00B050"/>
                </a:solidFill>
                <a:latin typeface="Coiny" panose="02000903060500060000" pitchFamily="2" charset="0"/>
                <a:ea typeface="字魂27号-布丁体" panose="00000500000000000000" pitchFamily="2" charset="-122"/>
                <a:cs typeface="Calibri" panose="020F0502020204030204" pitchFamily="34" charset="0"/>
              </a:rPr>
              <a:t> 1</a:t>
            </a:r>
          </a:p>
          <a:p>
            <a:pPr algn="ctr"/>
            <a:r>
              <a:rPr lang="en-US" altLang="zh-CN" sz="4800" dirty="0" err="1">
                <a:solidFill>
                  <a:srgbClr val="7030A0"/>
                </a:solidFill>
                <a:latin typeface="Coiny" panose="02000903060500060000" pitchFamily="2" charset="0"/>
                <a:ea typeface="字魂27号-布丁体" panose="00000500000000000000" pitchFamily="2" charset="-122"/>
                <a:cs typeface="Calibri" panose="020F0502020204030204" pitchFamily="34" charset="0"/>
              </a:rPr>
              <a:t>Người</a:t>
            </a:r>
            <a:r>
              <a:rPr lang="en-US" altLang="zh-CN" sz="4800" dirty="0">
                <a:solidFill>
                  <a:srgbClr val="7030A0"/>
                </a:solidFill>
                <a:latin typeface="Coiny" panose="02000903060500060000" pitchFamily="2" charset="0"/>
                <a:ea typeface="字魂27号-布丁体" panose="00000500000000000000" pitchFamily="2" charset="-122"/>
                <a:cs typeface="Calibri" panose="020F0502020204030204" pitchFamily="34" charset="0"/>
              </a:rPr>
              <a:t> </a:t>
            </a:r>
            <a:r>
              <a:rPr lang="en-US" altLang="zh-CN" sz="4800" dirty="0" err="1">
                <a:solidFill>
                  <a:srgbClr val="7030A0"/>
                </a:solidFill>
                <a:latin typeface="Coiny" panose="02000903060500060000" pitchFamily="2" charset="0"/>
                <a:ea typeface="字魂27号-布丁体" panose="00000500000000000000" pitchFamily="2" charset="-122"/>
                <a:cs typeface="Calibri" panose="020F0502020204030204" pitchFamily="34" charset="0"/>
              </a:rPr>
              <a:t>nặn</a:t>
            </a:r>
            <a:r>
              <a:rPr lang="en-US" altLang="zh-CN" sz="4800" dirty="0">
                <a:solidFill>
                  <a:srgbClr val="7030A0"/>
                </a:solidFill>
                <a:latin typeface="Coiny" panose="02000903060500060000" pitchFamily="2" charset="0"/>
                <a:ea typeface="字魂27号-布丁体" panose="00000500000000000000" pitchFamily="2" charset="-122"/>
                <a:cs typeface="Calibri" panose="020F0502020204030204" pitchFamily="34" charset="0"/>
              </a:rPr>
              <a:t> </a:t>
            </a:r>
            <a:r>
              <a:rPr lang="en-US" altLang="zh-CN" sz="4800" dirty="0" err="1">
                <a:solidFill>
                  <a:srgbClr val="7030A0"/>
                </a:solidFill>
                <a:latin typeface="Coiny" panose="02000903060500060000" pitchFamily="2" charset="0"/>
                <a:ea typeface="字魂27号-布丁体" panose="00000500000000000000" pitchFamily="2" charset="-122"/>
                <a:cs typeface="Calibri" panose="020F0502020204030204" pitchFamily="34" charset="0"/>
              </a:rPr>
              <a:t>tò</a:t>
            </a:r>
            <a:r>
              <a:rPr lang="en-US" altLang="zh-CN" sz="4800" dirty="0">
                <a:solidFill>
                  <a:srgbClr val="7030A0"/>
                </a:solidFill>
                <a:latin typeface="Coiny" panose="02000903060500060000" pitchFamily="2" charset="0"/>
                <a:ea typeface="字魂27号-布丁体" panose="00000500000000000000" pitchFamily="2" charset="-122"/>
                <a:cs typeface="Calibri" panose="020F0502020204030204" pitchFamily="34" charset="0"/>
              </a:rPr>
              <a:t> he</a:t>
            </a:r>
            <a:endParaRPr lang="zh-CN" altLang="en-US" sz="4800" dirty="0">
              <a:solidFill>
                <a:srgbClr val="7030A0"/>
              </a:solidFill>
              <a:latin typeface="Coiny" panose="02000903060500060000" pitchFamily="2" charset="0"/>
              <a:ea typeface="字魂27号-布丁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26678109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A2807604-0E49-4DF2-B9AF-6F122BC4D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023" y="1768570"/>
            <a:ext cx="6923356" cy="4345202"/>
          </a:xfrm>
          <a:prstGeom prst="rect">
            <a:avLst/>
          </a:prstGeom>
        </p:spPr>
      </p:pic>
      <p:sp>
        <p:nvSpPr>
          <p:cNvPr id="4" name="Rectangle 3"/>
          <p:cNvSpPr/>
          <p:nvPr/>
        </p:nvSpPr>
        <p:spPr>
          <a:xfrm>
            <a:off x="3368842" y="505326"/>
            <a:ext cx="5919537" cy="105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7">
            <a:extLst>
              <a:ext uri="{FF2B5EF4-FFF2-40B4-BE49-F238E27FC236}">
                <a16:creationId xmlns:a16="http://schemas.microsoft.com/office/drawing/2014/main" xmlns="" id="{B07D3780-2260-46BC-B3C6-30A20377408B}"/>
              </a:ext>
            </a:extLst>
          </p:cNvPr>
          <p:cNvSpPr txBox="1"/>
          <p:nvPr/>
        </p:nvSpPr>
        <p:spPr>
          <a:xfrm>
            <a:off x="4031647" y="691770"/>
            <a:ext cx="4109860" cy="752594"/>
          </a:xfrm>
          <a:prstGeom prst="roundRect">
            <a:avLst>
              <a:gd name="adj" fmla="val 24577"/>
            </a:avLst>
          </a:prstGeom>
          <a:solidFill>
            <a:schemeClr val="accent2">
              <a:lumMod val="20000"/>
              <a:lumOff val="80000"/>
            </a:schemeClr>
          </a:solidFill>
          <a:ln>
            <a:solidFill>
              <a:schemeClr val="accent2"/>
            </a:solidFill>
            <a:prstDash val="lgDash"/>
          </a:ln>
          <a:effectLst>
            <a:outerShdw blurRad="50800" dist="38100" dir="2700000" algn="tl" rotWithShape="0">
              <a:prstClr val="black">
                <a:alpha val="40000"/>
              </a:prstClr>
            </a:outerShdw>
          </a:effectLst>
        </p:spPr>
        <p:txBody>
          <a:bodyPr wrap="none" rtlCol="0">
            <a:spAutoFit/>
          </a:bodyPr>
          <a:lstStyle/>
          <a:p>
            <a:pPr algn="ctr"/>
            <a:r>
              <a:rPr lang="en-US" altLang="zh-CN" sz="3600" dirty="0" err="1">
                <a:solidFill>
                  <a:srgbClr val="FE6F24"/>
                </a:solidFill>
                <a:latin typeface="Coiny" panose="02000903060500060000" pitchFamily="2" charset="0"/>
                <a:ea typeface="字魂27号-布丁体" panose="00000500000000000000" pitchFamily="2" charset="-122"/>
              </a:rPr>
              <a:t>Người</a:t>
            </a:r>
            <a:r>
              <a:rPr lang="en-US" altLang="zh-CN" sz="3600" dirty="0">
                <a:solidFill>
                  <a:srgbClr val="FE6F24"/>
                </a:solidFill>
                <a:latin typeface="Coiny" panose="02000903060500060000" pitchFamily="2" charset="0"/>
                <a:ea typeface="字魂27号-布丁体" panose="00000500000000000000" pitchFamily="2" charset="-122"/>
              </a:rPr>
              <a:t> </a:t>
            </a:r>
            <a:r>
              <a:rPr lang="en-US" altLang="zh-CN" sz="3600" dirty="0" err="1">
                <a:solidFill>
                  <a:srgbClr val="FE6F24"/>
                </a:solidFill>
                <a:latin typeface="Coiny" panose="02000903060500060000" pitchFamily="2" charset="0"/>
                <a:ea typeface="字魂27号-布丁体" panose="00000500000000000000" pitchFamily="2" charset="-122"/>
              </a:rPr>
              <a:t>nặn</a:t>
            </a:r>
            <a:r>
              <a:rPr lang="en-US" altLang="zh-CN" sz="3600" dirty="0">
                <a:solidFill>
                  <a:srgbClr val="FE6F24"/>
                </a:solidFill>
                <a:latin typeface="Coiny" panose="02000903060500060000" pitchFamily="2" charset="0"/>
                <a:ea typeface="字魂27号-布丁体" panose="00000500000000000000" pitchFamily="2" charset="-122"/>
              </a:rPr>
              <a:t> </a:t>
            </a:r>
            <a:r>
              <a:rPr lang="en-US" altLang="zh-CN" sz="3600" dirty="0" err="1">
                <a:solidFill>
                  <a:srgbClr val="FE6F24"/>
                </a:solidFill>
                <a:latin typeface="Coiny" panose="02000903060500060000" pitchFamily="2" charset="0"/>
                <a:ea typeface="字魂27号-布丁体" panose="00000500000000000000" pitchFamily="2" charset="-122"/>
              </a:rPr>
              <a:t>tò</a:t>
            </a:r>
            <a:r>
              <a:rPr lang="en-US" altLang="zh-CN" sz="3600" dirty="0">
                <a:solidFill>
                  <a:srgbClr val="FE6F24"/>
                </a:solidFill>
                <a:latin typeface="Coiny" panose="02000903060500060000" pitchFamily="2" charset="0"/>
                <a:ea typeface="字魂27号-布丁体" panose="00000500000000000000" pitchFamily="2" charset="-122"/>
              </a:rPr>
              <a:t> he</a:t>
            </a:r>
            <a:endParaRPr lang="zh-CN" altLang="en-US" sz="3600" dirty="0">
              <a:solidFill>
                <a:srgbClr val="FE6F24"/>
              </a:solidFill>
              <a:latin typeface="Coiny" panose="02000903060500060000" pitchFamily="2" charset="0"/>
              <a:ea typeface="字魂27号-布丁体" panose="00000500000000000000" pitchFamily="2" charset="-122"/>
            </a:endParaRPr>
          </a:p>
        </p:txBody>
      </p:sp>
      <p:grpSp>
        <p:nvGrpSpPr>
          <p:cNvPr id="8" name="Group 7"/>
          <p:cNvGrpSpPr/>
          <p:nvPr/>
        </p:nvGrpSpPr>
        <p:grpSpPr>
          <a:xfrm>
            <a:off x="6062897" y="1768570"/>
            <a:ext cx="4157220" cy="867267"/>
            <a:chOff x="5835193" y="1564848"/>
            <a:chExt cx="4157220" cy="867267"/>
          </a:xfrm>
          <a:solidFill>
            <a:srgbClr val="BDEEFF"/>
          </a:solidFill>
        </p:grpSpPr>
        <p:sp>
          <p:nvSpPr>
            <p:cNvPr id="6" name="Rounded Rectangular Callout 5"/>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83347" y="1675315"/>
              <a:ext cx="3543278" cy="646331"/>
            </a:xfrm>
            <a:prstGeom prst="rect">
              <a:avLst/>
            </a:prstGeom>
            <a:grpFill/>
          </p:spPr>
          <p:txBody>
            <a:bodyPr wrap="none">
              <a:spAutoFit/>
            </a:bodyPr>
            <a:lstStyle/>
            <a:p>
              <a:r>
                <a:rPr lang="en-US" sz="3600" dirty="0" err="1">
                  <a:latin typeface="Calibri" panose="020F0502020204030204" pitchFamily="34" charset="0"/>
                  <a:ea typeface="字魂27号-布丁体" panose="00000500000000000000" pitchFamily="2" charset="-122"/>
                  <a:cs typeface="Calibri" panose="020F0502020204030204" pitchFamily="34" charset="0"/>
                </a:rPr>
                <a:t>Bài</a:t>
              </a:r>
              <a:r>
                <a:rPr lang="en-US" sz="3600" dirty="0">
                  <a:latin typeface="Calibri" panose="020F0502020204030204" pitchFamily="34" charset="0"/>
                  <a:ea typeface="字魂27号-布丁体" panose="00000500000000000000" pitchFamily="2" charset="-122"/>
                  <a:cs typeface="Calibri" panose="020F0502020204030204" pitchFamily="34" charset="0"/>
                </a:rPr>
                <a:t> </a:t>
              </a:r>
              <a:r>
                <a:rPr lang="en-US" sz="3600" dirty="0" err="1">
                  <a:latin typeface="Calibri" panose="020F0502020204030204" pitchFamily="34" charset="0"/>
                  <a:ea typeface="字魂27号-布丁体" panose="00000500000000000000" pitchFamily="2" charset="-122"/>
                  <a:cs typeface="Calibri" panose="020F0502020204030204" pitchFamily="34" charset="0"/>
                </a:rPr>
                <a:t>đọc</a:t>
              </a:r>
              <a:r>
                <a:rPr lang="en-US" sz="3600" dirty="0">
                  <a:latin typeface="Calibri" panose="020F0502020204030204" pitchFamily="34" charset="0"/>
                  <a:ea typeface="字魂27号-布丁体" panose="00000500000000000000" pitchFamily="2" charset="-122"/>
                  <a:cs typeface="Calibri" panose="020F0502020204030204" pitchFamily="34" charset="0"/>
                </a:rPr>
                <a:t> </a:t>
              </a:r>
              <a:r>
                <a:rPr lang="en-US" sz="3600" dirty="0" err="1">
                  <a:latin typeface="Calibri" panose="020F0502020204030204" pitchFamily="34" charset="0"/>
                  <a:ea typeface="字魂27号-布丁体" panose="00000500000000000000" pitchFamily="2" charset="-122"/>
                  <a:cs typeface="Calibri" panose="020F0502020204030204" pitchFamily="34" charset="0"/>
                </a:rPr>
                <a:t>nói</a:t>
              </a:r>
              <a:r>
                <a:rPr lang="en-US" sz="3600" dirty="0">
                  <a:latin typeface="Calibri" panose="020F0502020204030204" pitchFamily="34" charset="0"/>
                  <a:ea typeface="字魂27号-布丁体" panose="00000500000000000000" pitchFamily="2" charset="-122"/>
                  <a:cs typeface="Calibri" panose="020F0502020204030204" pitchFamily="34" charset="0"/>
                </a:rPr>
                <a:t> </a:t>
              </a:r>
              <a:r>
                <a:rPr lang="en-US" sz="3600" dirty="0" err="1">
                  <a:latin typeface="Calibri" panose="020F0502020204030204" pitchFamily="34" charset="0"/>
                  <a:ea typeface="字魂27号-布丁体" panose="00000500000000000000" pitchFamily="2" charset="-122"/>
                  <a:cs typeface="Calibri" panose="020F0502020204030204" pitchFamily="34" charset="0"/>
                </a:rPr>
                <a:t>về</a:t>
              </a:r>
              <a:r>
                <a:rPr lang="en-US" sz="3600" dirty="0">
                  <a:latin typeface="Calibri" panose="020F0502020204030204" pitchFamily="34" charset="0"/>
                  <a:ea typeface="字魂27号-布丁体" panose="00000500000000000000" pitchFamily="2" charset="-122"/>
                  <a:cs typeface="Calibri" panose="020F0502020204030204" pitchFamily="34" charset="0"/>
                </a:rPr>
                <a:t> </a:t>
              </a:r>
              <a:r>
                <a:rPr lang="en-US" sz="3600" dirty="0" err="1">
                  <a:latin typeface="Calibri" panose="020F0502020204030204" pitchFamily="34" charset="0"/>
                  <a:ea typeface="字魂27号-布丁体" panose="00000500000000000000" pitchFamily="2" charset="-122"/>
                  <a:cs typeface="Calibri" panose="020F0502020204030204" pitchFamily="34" charset="0"/>
                </a:rPr>
                <a:t>ai</a:t>
              </a:r>
              <a:r>
                <a:rPr lang="en-US" sz="3600" dirty="0">
                  <a:latin typeface="Calibri" panose="020F0502020204030204" pitchFamily="34" charset="0"/>
                  <a:ea typeface="字魂27号-布丁体" panose="00000500000000000000" pitchFamily="2" charset="-122"/>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xmlns="" id="{E9993602-9F98-4209-AE84-260B4B9ADBA1}"/>
              </a:ext>
            </a:extLst>
          </p:cNvPr>
          <p:cNvGrpSpPr/>
          <p:nvPr/>
        </p:nvGrpSpPr>
        <p:grpSpPr>
          <a:xfrm>
            <a:off x="2630736" y="1768570"/>
            <a:ext cx="7589381" cy="867267"/>
            <a:chOff x="5835192" y="1564848"/>
            <a:chExt cx="7589381" cy="867267"/>
          </a:xfrm>
          <a:solidFill>
            <a:srgbClr val="BDEEFF"/>
          </a:solidFill>
        </p:grpSpPr>
        <p:sp>
          <p:nvSpPr>
            <p:cNvPr id="11" name="Rounded Rectangular Callout 5">
              <a:extLst>
                <a:ext uri="{FF2B5EF4-FFF2-40B4-BE49-F238E27FC236}">
                  <a16:creationId xmlns:a16="http://schemas.microsoft.com/office/drawing/2014/main" xmlns="" id="{1F682508-75A6-467B-BC70-3DD3E65D9A53}"/>
                </a:ext>
              </a:extLst>
            </p:cNvPr>
            <p:cNvSpPr/>
            <p:nvPr/>
          </p:nvSpPr>
          <p:spPr>
            <a:xfrm>
              <a:off x="5835192" y="1564848"/>
              <a:ext cx="7589381"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8DA7E47-8754-44A8-A4B6-05BA5EB0B9AC}"/>
                </a:ext>
              </a:extLst>
            </p:cNvPr>
            <p:cNvSpPr/>
            <p:nvPr/>
          </p:nvSpPr>
          <p:spPr>
            <a:xfrm>
              <a:off x="6183347" y="1675315"/>
              <a:ext cx="6725624" cy="646331"/>
            </a:xfrm>
            <a:prstGeom prst="rect">
              <a:avLst/>
            </a:prstGeom>
            <a:grpFill/>
          </p:spPr>
          <p:txBody>
            <a:bodyPr wrap="none">
              <a:spAutoFit/>
            </a:bodyPr>
            <a:lstStyle/>
            <a:p>
              <a:r>
                <a:rPr lang="en-US" sz="3600" dirty="0">
                  <a:latin typeface="Calibri" panose="020F0502020204030204" pitchFamily="34" charset="0"/>
                  <a:ea typeface="字魂27号-布丁体" panose="00000500000000000000" pitchFamily="2" charset="-122"/>
                  <a:cs typeface="Calibri" panose="020F0502020204030204" pitchFamily="34" charset="0"/>
                </a:rPr>
                <a:t>Hai ng</a:t>
              </a:r>
              <a:r>
                <a:rPr lang="vi-VN" sz="3600" dirty="0">
                  <a:latin typeface="Calibri" panose="020F0502020204030204" pitchFamily="34" charset="0"/>
                  <a:ea typeface="字魂27号-布丁体" panose="00000500000000000000" pitchFamily="2" charset="-122"/>
                  <a:cs typeface="Calibri" panose="020F0502020204030204" pitchFamily="34" charset="0"/>
                </a:rPr>
                <a:t>ư</a:t>
              </a:r>
              <a:r>
                <a:rPr lang="en-US" sz="3600" dirty="0" err="1">
                  <a:latin typeface="Calibri" panose="020F0502020204030204" pitchFamily="34" charset="0"/>
                  <a:ea typeface="字魂27号-布丁体" panose="00000500000000000000" pitchFamily="2" charset="-122"/>
                  <a:cs typeface="Calibri" panose="020F0502020204030204" pitchFamily="34" charset="0"/>
                </a:rPr>
                <a:t>ời</a:t>
              </a:r>
              <a:r>
                <a:rPr lang="en-US" sz="3600" dirty="0">
                  <a:latin typeface="Calibri" panose="020F0502020204030204" pitchFamily="34" charset="0"/>
                  <a:ea typeface="字魂27号-布丁体" panose="00000500000000000000" pitchFamily="2" charset="-122"/>
                  <a:cs typeface="Calibri" panose="020F0502020204030204" pitchFamily="34" charset="0"/>
                </a:rPr>
                <a:t> </a:t>
              </a:r>
              <a:r>
                <a:rPr lang="en-US" sz="3600" dirty="0" err="1">
                  <a:latin typeface="Calibri" panose="020F0502020204030204" pitchFamily="34" charset="0"/>
                  <a:ea typeface="字魂27号-布丁体" panose="00000500000000000000" pitchFamily="2" charset="-122"/>
                  <a:cs typeface="Calibri" panose="020F0502020204030204" pitchFamily="34" charset="0"/>
                </a:rPr>
                <a:t>trong</a:t>
              </a:r>
              <a:r>
                <a:rPr lang="en-US" sz="3600" dirty="0">
                  <a:latin typeface="Calibri" panose="020F0502020204030204" pitchFamily="34" charset="0"/>
                  <a:ea typeface="字魂27号-布丁体" panose="00000500000000000000" pitchFamily="2" charset="-122"/>
                  <a:cs typeface="Calibri" panose="020F0502020204030204" pitchFamily="34" charset="0"/>
                </a:rPr>
                <a:t> </a:t>
              </a:r>
              <a:r>
                <a:rPr lang="en-US" sz="3600" dirty="0" err="1">
                  <a:latin typeface="Calibri" panose="020F0502020204030204" pitchFamily="34" charset="0"/>
                  <a:ea typeface="字魂27号-布丁体" panose="00000500000000000000" pitchFamily="2" charset="-122"/>
                  <a:cs typeface="Calibri" panose="020F0502020204030204" pitchFamily="34" charset="0"/>
                </a:rPr>
                <a:t>tranh</a:t>
              </a:r>
              <a:r>
                <a:rPr lang="en-US" sz="3600" dirty="0">
                  <a:latin typeface="Calibri" panose="020F0502020204030204" pitchFamily="34" charset="0"/>
                  <a:ea typeface="字魂27号-布丁体" panose="00000500000000000000" pitchFamily="2" charset="-122"/>
                  <a:cs typeface="Calibri" panose="020F0502020204030204" pitchFamily="34" charset="0"/>
                </a:rPr>
                <a:t> </a:t>
              </a:r>
              <a:r>
                <a:rPr lang="en-US" sz="3600" dirty="0" err="1">
                  <a:latin typeface="Calibri" panose="020F0502020204030204" pitchFamily="34" charset="0"/>
                  <a:ea typeface="字魂27号-布丁体" panose="00000500000000000000" pitchFamily="2" charset="-122"/>
                  <a:cs typeface="Calibri" panose="020F0502020204030204" pitchFamily="34" charset="0"/>
                </a:rPr>
                <a:t>đang</a:t>
              </a:r>
              <a:r>
                <a:rPr lang="en-US" sz="3600" dirty="0">
                  <a:latin typeface="Calibri" panose="020F0502020204030204" pitchFamily="34" charset="0"/>
                  <a:ea typeface="字魂27号-布丁体" panose="00000500000000000000" pitchFamily="2" charset="-122"/>
                  <a:cs typeface="Calibri" panose="020F0502020204030204" pitchFamily="34" charset="0"/>
                </a:rPr>
                <a:t> </a:t>
              </a:r>
              <a:r>
                <a:rPr lang="en-US" sz="3600" dirty="0" err="1">
                  <a:latin typeface="Calibri" panose="020F0502020204030204" pitchFamily="34" charset="0"/>
                  <a:ea typeface="字魂27号-布丁体" panose="00000500000000000000" pitchFamily="2" charset="-122"/>
                  <a:cs typeface="Calibri" panose="020F0502020204030204" pitchFamily="34" charset="0"/>
                </a:rPr>
                <a:t>làm</a:t>
              </a:r>
              <a:r>
                <a:rPr lang="en-US" sz="3600" dirty="0">
                  <a:latin typeface="Calibri" panose="020F0502020204030204" pitchFamily="34" charset="0"/>
                  <a:ea typeface="字魂27号-布丁体" panose="00000500000000000000" pitchFamily="2" charset="-122"/>
                  <a:cs typeface="Calibri" panose="020F0502020204030204" pitchFamily="34" charset="0"/>
                </a:rPr>
                <a:t> </a:t>
              </a:r>
              <a:r>
                <a:rPr lang="en-US" sz="3600" dirty="0" err="1">
                  <a:latin typeface="Calibri" panose="020F0502020204030204" pitchFamily="34" charset="0"/>
                  <a:ea typeface="字魂27号-布丁体" panose="00000500000000000000" pitchFamily="2" charset="-122"/>
                  <a:cs typeface="Calibri" panose="020F0502020204030204" pitchFamily="34" charset="0"/>
                </a:rPr>
                <a:t>gì</a:t>
              </a:r>
              <a:r>
                <a:rPr lang="en-US" sz="3600" dirty="0">
                  <a:latin typeface="Calibri" panose="020F0502020204030204" pitchFamily="34" charset="0"/>
                  <a:ea typeface="字魂27号-布丁体" panose="00000500000000000000" pitchFamily="2" charset="-122"/>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7729019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741222" y="1885845"/>
            <a:ext cx="5968501" cy="2786113"/>
          </a:xfrm>
          <a:prstGeom prst="rect">
            <a:avLst/>
          </a:prstGeom>
        </p:spPr>
      </p:pic>
      <p:grpSp>
        <p:nvGrpSpPr>
          <p:cNvPr id="13" name="Group 12"/>
          <p:cNvGrpSpPr/>
          <p:nvPr/>
        </p:nvGrpSpPr>
        <p:grpSpPr>
          <a:xfrm>
            <a:off x="-215774" y="2347510"/>
            <a:ext cx="5315675" cy="4504460"/>
            <a:chOff x="-215774" y="2347510"/>
            <a:chExt cx="5315675" cy="4504460"/>
          </a:xfrm>
        </p:grpSpPr>
        <p:pic>
          <p:nvPicPr>
            <p:cNvPr id="6" name="图片 3" descr="图片包含 餐桌&#10;&#10;描述已自动生成">
              <a:extLst>
                <a:ext uri="{FF2B5EF4-FFF2-40B4-BE49-F238E27FC236}">
                  <a16:creationId xmlns:a16="http://schemas.microsoft.com/office/drawing/2014/main" xmlns="" id="{AB349BDC-620B-4C85-BB67-BAE4E1E63F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文本框 18"/>
          <p:cNvSpPr txBox="1"/>
          <p:nvPr/>
        </p:nvSpPr>
        <p:spPr>
          <a:xfrm rot="20956820">
            <a:off x="811733" y="3179561"/>
            <a:ext cx="2383926" cy="1107996"/>
          </a:xfrm>
          <a:prstGeom prst="rect">
            <a:avLst/>
          </a:prstGeom>
          <a:noFill/>
        </p:spPr>
        <p:txBody>
          <a:bodyPr wrap="square" rtlCol="0">
            <a:spAutoFit/>
          </a:bodyPr>
          <a:lstStyle/>
          <a:p>
            <a:pPr algn="ctr"/>
            <a:r>
              <a:rPr lang="en-US" altLang="zh-CN" sz="660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01</a:t>
            </a:r>
            <a:endParaRPr lang="zh-CN" altLang="en-US" sz="32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spTree>
    <p:extLst>
      <p:ext uri="{BB962C8B-B14F-4D97-AF65-F5344CB8AC3E}">
        <p14:creationId xmlns:p14="http://schemas.microsoft.com/office/powerpoint/2010/main" val="18993760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8"/>
          <p:cNvSpPr txBox="1"/>
          <p:nvPr/>
        </p:nvSpPr>
        <p:spPr>
          <a:xfrm>
            <a:off x="4734891" y="1001124"/>
            <a:ext cx="2517320" cy="1827193"/>
          </a:xfrm>
          <a:prstGeom prst="cloud">
            <a:avLst/>
          </a:prstGeom>
          <a:solidFill>
            <a:srgbClr val="EC9DAE"/>
          </a:solidFill>
        </p:spPr>
        <p:txBody>
          <a:bodyPr wrap="square" rtlCol="0">
            <a:spAutoFit/>
          </a:bodyPr>
          <a:lstStyle/>
          <a:p>
            <a:pPr algn="ctr"/>
            <a:r>
              <a:rPr lang="en-US" altLang="zh-CN" sz="36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3600" b="1" dirty="0">
              <a:solidFill>
                <a:prstClr val="black"/>
              </a:solidFill>
              <a:latin typeface="Calibri" panose="020F0502020204030204" pitchFamily="34" charset="0"/>
              <a:ea typeface="inpin heiti" charset="-122"/>
              <a:cs typeface="Calibri" panose="020F0502020204030204" pitchFamily="34" charset="0"/>
            </a:endParaRPr>
          </a:p>
        </p:txBody>
      </p:sp>
      <p:sp>
        <p:nvSpPr>
          <p:cNvPr id="31" name="TextBox 28"/>
          <p:cNvSpPr txBox="1"/>
          <p:nvPr/>
        </p:nvSpPr>
        <p:spPr>
          <a:xfrm>
            <a:off x="8399761" y="3816696"/>
            <a:ext cx="2865749" cy="1827193"/>
          </a:xfrm>
          <a:prstGeom prst="cloud">
            <a:avLst/>
          </a:prstGeom>
          <a:solidFill>
            <a:srgbClr val="FFC000">
              <a:lumMod val="60000"/>
              <a:lumOff val="40000"/>
            </a:srgbClr>
          </a:solidFill>
        </p:spPr>
        <p:txBody>
          <a:bodyPr wrap="square" rtlCol="0">
            <a:spAutoFit/>
          </a:bodyPr>
          <a:lstStyle/>
          <a:p>
            <a:pPr algn="ctr">
              <a:defRPr/>
            </a:pPr>
            <a:r>
              <a:rPr lang="en-US" altLang="zh-CN" sz="36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36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32" name="TextBox 28"/>
          <p:cNvSpPr txBox="1"/>
          <p:nvPr/>
        </p:nvSpPr>
        <p:spPr>
          <a:xfrm>
            <a:off x="1282795" y="3816696"/>
            <a:ext cx="2493622" cy="1827193"/>
          </a:xfrm>
          <a:prstGeom prst="cloud">
            <a:avLst/>
          </a:prstGeom>
          <a:solidFill>
            <a:srgbClr val="ED7D31">
              <a:lumMod val="60000"/>
              <a:lumOff val="40000"/>
            </a:srgbClr>
          </a:solidFill>
        </p:spPr>
        <p:txBody>
          <a:bodyPr wrap="square" rtlCol="0">
            <a:spAutoFit/>
          </a:bodyPr>
          <a:lstStyle/>
          <a:p>
            <a:pPr algn="ctr">
              <a:defRPr/>
            </a:pPr>
            <a:r>
              <a:rPr lang="en-US" altLang="zh-CN" sz="3600" b="1" kern="0" dirty="0">
                <a:solidFill>
                  <a:prstClr val="black"/>
                </a:solidFill>
                <a:latin typeface="Calibri" panose="020F0502020204030204" pitchFamily="34" charset="0"/>
                <a:ea typeface="inpin heiti" charset="-122"/>
                <a:cs typeface="Calibri" panose="020F0502020204030204" pitchFamily="34" charset="0"/>
              </a:rPr>
              <a:t>TAY </a:t>
            </a:r>
          </a:p>
          <a:p>
            <a:pPr algn="ctr">
              <a:defRPr/>
            </a:pPr>
            <a:r>
              <a:rPr lang="en-US" altLang="zh-CN" sz="3600" b="1" kern="0" dirty="0">
                <a:solidFill>
                  <a:prstClr val="black"/>
                </a:solidFill>
                <a:latin typeface="Calibri" panose="020F0502020204030204" pitchFamily="34" charset="0"/>
                <a:ea typeface="inpin heiti" charset="-122"/>
                <a:cs typeface="Calibri" panose="020F0502020204030204" pitchFamily="34" charset="0"/>
              </a:rPr>
              <a:t>DÒ</a:t>
            </a:r>
            <a:endParaRPr lang="zh-CN" altLang="en-US" sz="36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33" name="Picture 3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645703" y="3078790"/>
            <a:ext cx="2695696" cy="3303003"/>
          </a:xfrm>
          <a:prstGeom prst="rect">
            <a:avLst/>
          </a:prstGeom>
        </p:spPr>
      </p:pic>
      <p:pic>
        <p:nvPicPr>
          <p:cNvPr id="34"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50192">
            <a:off x="5559720" y="282066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435295" y="4037373"/>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16521" y="4114064"/>
            <a:ext cx="867663" cy="8676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18095" y="248592"/>
            <a:ext cx="3432257" cy="771715"/>
            <a:chOff x="1018095" y="248592"/>
            <a:chExt cx="3432257" cy="771715"/>
          </a:xfrm>
        </p:grpSpPr>
        <p:sp>
          <p:nvSpPr>
            <p:cNvPr id="37" name="Rounded Rectangle 36"/>
            <p:cNvSpPr/>
            <p:nvPr/>
          </p:nvSpPr>
          <p:spPr>
            <a:xfrm>
              <a:off x="1933396" y="286465"/>
              <a:ext cx="2516956" cy="733842"/>
            </a:xfrm>
            <a:prstGeom prst="roundRect">
              <a:avLst>
                <a:gd name="adj" fmla="val 20622"/>
              </a:avLst>
            </a:prstGeom>
            <a:solidFill>
              <a:srgbClr val="CBEA79"/>
            </a:solidFill>
          </p:spPr>
          <p:txBody>
            <a:bodyPr wrap="square">
              <a:spAutoFit/>
            </a:bodyPr>
            <a:lstStyle/>
            <a:p>
              <a:pPr algn="ctr">
                <a:defRPr/>
              </a:pPr>
              <a:r>
                <a:rPr lang="en-US" altLang="zh-CN" sz="3600" b="1" kern="0" dirty="0" err="1">
                  <a:solidFill>
                    <a:schemeClr val="accent6">
                      <a:lumMod val="75000"/>
                    </a:schemeClr>
                  </a:solidFill>
                  <a:latin typeface="Calibri" panose="020F0502020204030204" pitchFamily="34" charset="0"/>
                  <a:ea typeface="inpin heiti" charset="-122"/>
                  <a:cs typeface="Calibri" panose="020F0502020204030204" pitchFamily="34" charset="0"/>
                </a:rPr>
                <a:t>Đọc</a:t>
              </a:r>
              <a:r>
                <a:rPr lang="en-US" altLang="zh-CN" sz="3600" b="1" kern="0" dirty="0">
                  <a:solidFill>
                    <a:schemeClr val="accent6">
                      <a:lumMod val="75000"/>
                    </a:schemeClr>
                  </a:solidFill>
                  <a:latin typeface="Calibri" panose="020F0502020204030204" pitchFamily="34" charset="0"/>
                  <a:ea typeface="inpin heiti" charset="-122"/>
                  <a:cs typeface="Calibri" panose="020F0502020204030204" pitchFamily="34" charset="0"/>
                </a:rPr>
                <a:t> </a:t>
              </a:r>
              <a:r>
                <a:rPr lang="en-US" altLang="zh-CN" sz="3600" b="1" kern="0" dirty="0" err="1">
                  <a:solidFill>
                    <a:schemeClr val="accent6">
                      <a:lumMod val="75000"/>
                    </a:schemeClr>
                  </a:solidFill>
                  <a:latin typeface="Calibri" panose="020F0502020204030204" pitchFamily="34" charset="0"/>
                  <a:ea typeface="inpin heiti" charset="-122"/>
                  <a:cs typeface="Calibri" panose="020F0502020204030204" pitchFamily="34" charset="0"/>
                </a:rPr>
                <a:t>mẫu</a:t>
              </a:r>
              <a:endParaRPr lang="zh-CN" altLang="en-US" sz="3600" b="1" kern="0" dirty="0">
                <a:solidFill>
                  <a:schemeClr val="accent6">
                    <a:lumMod val="75000"/>
                  </a:schemeClr>
                </a:solidFill>
                <a:latin typeface="Calibri" panose="020F0502020204030204" pitchFamily="34" charset="0"/>
                <a:ea typeface="inpin heiti" charset="-122"/>
                <a:cs typeface="Calibri" panose="020F0502020204030204" pitchFamily="34" charset="0"/>
              </a:endParaRPr>
            </a:p>
          </p:txBody>
        </p:sp>
        <p:pic>
          <p:nvPicPr>
            <p:cNvPr id="11" name="Picture 10"/>
            <p:cNvPicPr>
              <a:picLocks noChangeAspect="1"/>
            </p:cNvPicPr>
            <p:nvPr/>
          </p:nvPicPr>
          <p:blipFill>
            <a:blip r:embed="rId5"/>
            <a:stretch>
              <a:fillRect/>
            </a:stretch>
          </p:blipFill>
          <p:spPr>
            <a:xfrm rot="16200000">
              <a:off x="1018095" y="248592"/>
              <a:ext cx="630762" cy="630762"/>
            </a:xfrm>
            <a:prstGeom prst="rect">
              <a:avLst/>
            </a:prstGeom>
          </p:spPr>
        </p:pic>
      </p:grpSp>
    </p:spTree>
    <p:extLst>
      <p:ext uri="{BB962C8B-B14F-4D97-AF65-F5344CB8AC3E}">
        <p14:creationId xmlns:p14="http://schemas.microsoft.com/office/powerpoint/2010/main" val="19718567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iterate type="lt">
                                    <p:tmPct val="10000"/>
                                  </p:iterate>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strVal val="#ppt_w*0.70"/>
                                          </p:val>
                                        </p:tav>
                                        <p:tav tm="100000">
                                          <p:val>
                                            <p:strVal val="#ppt_w"/>
                                          </p:val>
                                        </p:tav>
                                      </p:tavLst>
                                    </p:anim>
                                    <p:anim calcmode="lin" valueType="num">
                                      <p:cBhvr>
                                        <p:cTn id="12" dur="500" fill="hold"/>
                                        <p:tgtEl>
                                          <p:spTgt spid="30"/>
                                        </p:tgtEl>
                                        <p:attrNameLst>
                                          <p:attrName>ppt_h</p:attrName>
                                        </p:attrNameLst>
                                      </p:cBhvr>
                                      <p:tavLst>
                                        <p:tav tm="0">
                                          <p:val>
                                            <p:strVal val="#ppt_h"/>
                                          </p:val>
                                        </p:tav>
                                        <p:tav tm="100000">
                                          <p:val>
                                            <p:strVal val="#ppt_h"/>
                                          </p:val>
                                        </p:tav>
                                      </p:tavLst>
                                    </p:anim>
                                    <p:animEffect transition="in" filter="fade">
                                      <p:cBhvr>
                                        <p:cTn id="13" dur="500"/>
                                        <p:tgtEl>
                                          <p:spTgt spid="30"/>
                                        </p:tgtEl>
                                      </p:cBhvr>
                                    </p:animEffect>
                                  </p:childTnLst>
                                </p:cTn>
                              </p:par>
                              <p:par>
                                <p:cTn id="14" presetID="2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250"/>
                            </p:stCondLst>
                            <p:childTnLst>
                              <p:par>
                                <p:cTn id="18" presetID="55" presetClass="entr" presetSubtype="0" fill="hold" grpId="0" nodeType="afterEffect">
                                  <p:stCondLst>
                                    <p:cond delay="0"/>
                                  </p:stCondLst>
                                  <p:iterate type="lt">
                                    <p:tmPct val="10000"/>
                                  </p:iterate>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strVal val="#ppt_w*0.70"/>
                                          </p:val>
                                        </p:tav>
                                        <p:tav tm="100000">
                                          <p:val>
                                            <p:strVal val="#ppt_w"/>
                                          </p:val>
                                        </p:tav>
                                      </p:tavLst>
                                    </p:anim>
                                    <p:anim calcmode="lin" valueType="num">
                                      <p:cBhvr>
                                        <p:cTn id="21" dur="500" fill="hold"/>
                                        <p:tgtEl>
                                          <p:spTgt spid="31"/>
                                        </p:tgtEl>
                                        <p:attrNameLst>
                                          <p:attrName>ppt_h</p:attrName>
                                        </p:attrNameLst>
                                      </p:cBhvr>
                                      <p:tavLst>
                                        <p:tav tm="0">
                                          <p:val>
                                            <p:strVal val="#ppt_h"/>
                                          </p:val>
                                        </p:tav>
                                        <p:tav tm="100000">
                                          <p:val>
                                            <p:strVal val="#ppt_h"/>
                                          </p:val>
                                        </p:tav>
                                      </p:tavLst>
                                    </p:anim>
                                    <p:animEffect transition="in" filter="fade">
                                      <p:cBhvr>
                                        <p:cTn id="22" dur="500"/>
                                        <p:tgtEl>
                                          <p:spTgt spid="31"/>
                                        </p:tgtEl>
                                      </p:cBhvr>
                                    </p:animEffect>
                                  </p:childTnLst>
                                </p:cTn>
                              </p:par>
                              <p:par>
                                <p:cTn id="23" presetID="22" presetClass="entr" presetSubtype="8"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par>
                          <p:cTn id="26" fill="hold">
                            <p:stCondLst>
                              <p:cond delay="20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strVal val="#ppt_w*0.70"/>
                                          </p:val>
                                        </p:tav>
                                        <p:tav tm="100000">
                                          <p:val>
                                            <p:strVal val="#ppt_w"/>
                                          </p:val>
                                        </p:tav>
                                      </p:tavLst>
                                    </p:anim>
                                    <p:anim calcmode="lin" valueType="num">
                                      <p:cBhvr>
                                        <p:cTn id="30" dur="500" fill="hold"/>
                                        <p:tgtEl>
                                          <p:spTgt spid="32"/>
                                        </p:tgtEl>
                                        <p:attrNameLst>
                                          <p:attrName>ppt_h</p:attrName>
                                        </p:attrNameLst>
                                      </p:cBhvr>
                                      <p:tavLst>
                                        <p:tav tm="0">
                                          <p:val>
                                            <p:strVal val="#ppt_h"/>
                                          </p:val>
                                        </p:tav>
                                        <p:tav tm="100000">
                                          <p:val>
                                            <p:strVal val="#ppt_h"/>
                                          </p:val>
                                        </p:tav>
                                      </p:tavLst>
                                    </p:anim>
                                    <p:animEffect transition="in" filter="fade">
                                      <p:cBhvr>
                                        <p:cTn id="31" dur="500"/>
                                        <p:tgtEl>
                                          <p:spTgt spid="32"/>
                                        </p:tgtEl>
                                      </p:cBhvr>
                                    </p:animEffect>
                                  </p:childTnLst>
                                </p:cTn>
                              </p:par>
                              <p:par>
                                <p:cTn id="32" presetID="22" presetClass="entr" presetSubtype="8"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686201" y="611146"/>
            <a:ext cx="6232358" cy="117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449244" y="351079"/>
            <a:ext cx="2053093" cy="1364438"/>
            <a:chOff x="9277729" y="5314078"/>
            <a:chExt cx="2327307" cy="1381059"/>
          </a:xfrm>
        </p:grpSpPr>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8" name="Picture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sp>
        <p:nvSpPr>
          <p:cNvPr id="3" name="Rectangle 2"/>
          <p:cNvSpPr/>
          <p:nvPr/>
        </p:nvSpPr>
        <p:spPr>
          <a:xfrm>
            <a:off x="1035663" y="1140600"/>
            <a:ext cx="10120673" cy="4893647"/>
          </a:xfrm>
          <a:prstGeom prst="rect">
            <a:avLst/>
          </a:prstGeom>
        </p:spPr>
        <p:txBody>
          <a:bodyPr wrap="square">
            <a:spAutoFit/>
          </a:bodyPr>
          <a:lstStyle/>
          <a:p>
            <a:pPr lvl="0">
              <a:defRPr/>
            </a:pPr>
            <a:r>
              <a:rPr lang="en-US" altLang="zh-CN" sz="2600" kern="0" dirty="0">
                <a:latin typeface="Calibri" panose="020F0502020204030204" pitchFamily="34" charset="0"/>
                <a:ea typeface="inpin heiti" charset="-122"/>
                <a:cs typeface="Calibri" panose="020F0502020204030204" pitchFamily="34" charset="0"/>
              </a:rPr>
              <a:t>	</a:t>
            </a:r>
            <a:r>
              <a:rPr lang="vi-VN" altLang="zh-CN" sz="2600" kern="0" dirty="0">
                <a:latin typeface="Calibri" panose="020F0502020204030204" pitchFamily="34" charset="0"/>
                <a:ea typeface="inpin heiti" charset="-122"/>
                <a:cs typeface="Calibri" panose="020F0502020204030204" pitchFamily="34" charset="0"/>
              </a:rPr>
              <a:t>Bác Huấn hàng xóm làm nghề nặn tò he. </a:t>
            </a:r>
          </a:p>
          <a:p>
            <a:pPr lvl="0">
              <a:defRPr/>
            </a:pPr>
            <a:r>
              <a:rPr lang="en-US" altLang="zh-CN" sz="2600" kern="0" dirty="0">
                <a:latin typeface="Calibri" panose="020F0502020204030204" pitchFamily="34" charset="0"/>
                <a:ea typeface="inpin heiti" charset="-122"/>
                <a:cs typeface="Calibri" panose="020F0502020204030204" pitchFamily="34" charset="0"/>
              </a:rPr>
              <a:t>	</a:t>
            </a:r>
            <a:r>
              <a:rPr lang="vi-VN" altLang="zh-CN" sz="2600" kern="0" dirty="0">
                <a:latin typeface="Calibri" panose="020F0502020204030204" pitchFamily="34" charset="0"/>
                <a:ea typeface="inpin heiti" charset="-122"/>
                <a:cs typeface="Calibri" panose="020F0502020204030204" pitchFamily="34" charset="0"/>
              </a:rPr>
              <a:t>Cuối tuần, tôi thường sang nhà bác, ngồi chăm chú nhìn bác nhuộm màu cho từng vắt bột. Bác chắt màu vàng từ củ nghệ, màu đỏ từ quả gấc, màu đen từ cây nhọ nồi, màu xanh từ những chiếc lá riềng biêng biếc. Khi bột thấm đều màu, bác Huấn khéo léo tạo hình. Thoắt cái, từ những vắt bột, bao nhiêu gà, trâu, lợn, cá ngộ nghĩnh chen chúc trên cái mẹt tròn. Cũng từ đôi bàn tay bác, nụ hồng chúm chím, quả lựu ửng đỏ, trái chuối vàng tươi lần</a:t>
            </a:r>
            <a:r>
              <a:rPr lang="en-US" altLang="zh-CN" sz="2600" kern="0" dirty="0">
                <a:latin typeface="Calibri" panose="020F0502020204030204" pitchFamily="34" charset="0"/>
                <a:ea typeface="inpin heiti" charset="-122"/>
                <a:cs typeface="Calibri" panose="020F0502020204030204" pitchFamily="34" charset="0"/>
              </a:rPr>
              <a:t> l</a:t>
            </a:r>
            <a:r>
              <a:rPr lang="vi-VN" altLang="zh-CN" sz="2600" kern="0" dirty="0">
                <a:latin typeface="Calibri" panose="020F0502020204030204" pitchFamily="34" charset="0"/>
                <a:ea typeface="inpin heiti" charset="-122"/>
                <a:cs typeface="Calibri" panose="020F0502020204030204" pitchFamily="34" charset="0"/>
              </a:rPr>
              <a:t>ượt hiện ra. Thỉnh thoảng, bác Huấn nặn riêng cho tôi một chú lính áo vàng, áo đỏ hay vài anh chim bói cá lấp lánh sắc xanh.</a:t>
            </a:r>
            <a:endParaRPr lang="en-US" altLang="zh-CN" sz="2600" kern="0" dirty="0">
              <a:latin typeface="Calibri" panose="020F0502020204030204" pitchFamily="34" charset="0"/>
              <a:ea typeface="inpin heiti" charset="-122"/>
              <a:cs typeface="Calibri" panose="020F0502020204030204" pitchFamily="34" charset="0"/>
            </a:endParaRPr>
          </a:p>
          <a:p>
            <a:pPr lvl="0">
              <a:defRPr/>
            </a:pPr>
            <a:r>
              <a:rPr lang="en-US" altLang="zh-CN" sz="2600" kern="0" dirty="0">
                <a:latin typeface="Calibri" panose="020F0502020204030204" pitchFamily="34" charset="0"/>
                <a:ea typeface="inpin heiti" charset="-122"/>
                <a:cs typeface="Calibri" panose="020F0502020204030204" pitchFamily="34" charset="0"/>
              </a:rPr>
              <a:t>	</a:t>
            </a:r>
            <a:r>
              <a:rPr lang="vi-VN" altLang="zh-CN" sz="2600" kern="0" dirty="0">
                <a:latin typeface="Calibri" panose="020F0502020204030204" pitchFamily="34" charset="0"/>
                <a:ea typeface="inpin heiti" charset="-122"/>
                <a:cs typeface="Calibri" panose="020F0502020204030204" pitchFamily="34" charset="0"/>
              </a:rPr>
              <a:t>Tôi cứ thế mê mẩn ngắm cả thế giới đồ chơi mở ra trước mắt và càng thấy yêu hơn đôi bàn tay của bác hàng xóm thân thương.</a:t>
            </a:r>
            <a:endParaRPr lang="zh-CN" altLang="en-US" sz="2600" kern="0" dirty="0">
              <a:latin typeface="Calibri" panose="020F0502020204030204" pitchFamily="34" charset="0"/>
              <a:ea typeface="inpin heiti" charset="-122"/>
              <a:cs typeface="Calibri" panose="020F0502020204030204" pitchFamily="34" charset="0"/>
            </a:endParaRPr>
          </a:p>
        </p:txBody>
      </p:sp>
      <p:sp>
        <p:nvSpPr>
          <p:cNvPr id="6" name="Rounded Rectangle 5"/>
          <p:cNvSpPr/>
          <p:nvPr/>
        </p:nvSpPr>
        <p:spPr>
          <a:xfrm>
            <a:off x="3179092" y="6025620"/>
            <a:ext cx="4040114" cy="652641"/>
          </a:xfrm>
          <a:prstGeom prst="roundRect">
            <a:avLst>
              <a:gd name="adj" fmla="val 18361"/>
            </a:avLst>
          </a:prstGeom>
          <a:solidFill>
            <a:srgbClr val="FFF1C6"/>
          </a:solidFill>
        </p:spPr>
        <p:txBody>
          <a:bodyPr wrap="none">
            <a:spAutoFit/>
          </a:bodyPr>
          <a:lstStyle/>
          <a:p>
            <a:pPr lvl="0" algn="ctr">
              <a:defRPr/>
            </a:pPr>
            <a:r>
              <a:rPr lang="en-US" altLang="zh-CN" sz="3200" b="1" kern="0" dirty="0" err="1">
                <a:solidFill>
                  <a:srgbClr val="E66126"/>
                </a:solidFill>
                <a:latin typeface="Calibri" panose="020F0502020204030204" pitchFamily="34" charset="0"/>
                <a:ea typeface="inpin heiti" charset="-122"/>
                <a:cs typeface="Calibri" panose="020F0502020204030204" pitchFamily="34" charset="0"/>
              </a:rPr>
              <a:t>Luyện</a:t>
            </a:r>
            <a:r>
              <a:rPr lang="en-US" altLang="zh-CN" sz="32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32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E66126"/>
                </a:solidFill>
                <a:latin typeface="Calibri" panose="020F0502020204030204" pitchFamily="34" charset="0"/>
                <a:ea typeface="inpin heiti" charset="-122"/>
                <a:cs typeface="Calibri" panose="020F0502020204030204" pitchFamily="34" charset="0"/>
              </a:rPr>
              <a:t>nối</a:t>
            </a:r>
            <a:r>
              <a:rPr lang="en-US" altLang="zh-CN" sz="32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E66126"/>
                </a:solidFill>
                <a:latin typeface="Calibri" panose="020F0502020204030204" pitchFamily="34" charset="0"/>
                <a:ea typeface="inpin heiti" charset="-122"/>
                <a:cs typeface="Calibri" panose="020F0502020204030204" pitchFamily="34" charset="0"/>
              </a:rPr>
              <a:t>tiếp</a:t>
            </a:r>
            <a:r>
              <a:rPr lang="en-US" altLang="zh-CN" sz="32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E66126"/>
                </a:solidFill>
                <a:latin typeface="Calibri" panose="020F0502020204030204" pitchFamily="34" charset="0"/>
                <a:ea typeface="inpin heiti" charset="-122"/>
                <a:cs typeface="Calibri" panose="020F0502020204030204" pitchFamily="34" charset="0"/>
              </a:rPr>
              <a:t>câu</a:t>
            </a:r>
            <a:endParaRPr lang="zh-CN" altLang="en-US" sz="3200" b="1" kern="0" dirty="0">
              <a:solidFill>
                <a:srgbClr val="E66126"/>
              </a:solidFill>
              <a:latin typeface="Calibri" panose="020F0502020204030204" pitchFamily="34" charset="0"/>
              <a:ea typeface="inpin heiti" charset="-122"/>
              <a:cs typeface="Calibri" panose="020F0502020204030204" pitchFamily="34" charset="0"/>
            </a:endParaRPr>
          </a:p>
        </p:txBody>
      </p:sp>
      <p:pic>
        <p:nvPicPr>
          <p:cNvPr id="13" name="Kí hiệu - Khám phá &amp; Luyện tập">
            <a:extLst>
              <a:ext uri="{FF2B5EF4-FFF2-40B4-BE49-F238E27FC236}">
                <a16:creationId xmlns:a16="http://schemas.microsoft.com/office/drawing/2014/main" xmlns="" id="{A36A8590-5A71-424D-BC35-D58351BA65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47776" y="506059"/>
            <a:ext cx="583942" cy="583942"/>
          </a:xfrm>
          <a:prstGeom prst="rect">
            <a:avLst/>
          </a:prstGeom>
        </p:spPr>
      </p:pic>
      <p:sp>
        <p:nvSpPr>
          <p:cNvPr id="14" name="Rectangle 13">
            <a:extLst>
              <a:ext uri="{FF2B5EF4-FFF2-40B4-BE49-F238E27FC236}">
                <a16:creationId xmlns:a16="http://schemas.microsoft.com/office/drawing/2014/main" xmlns="" id="{B5EDB87D-92D6-4E5C-9BE2-04FC6E3B449C}"/>
              </a:ext>
            </a:extLst>
          </p:cNvPr>
          <p:cNvSpPr/>
          <p:nvPr/>
        </p:nvSpPr>
        <p:spPr>
          <a:xfrm>
            <a:off x="3731235" y="506059"/>
            <a:ext cx="3605474" cy="584775"/>
          </a:xfrm>
          <a:prstGeom prst="rect">
            <a:avLst/>
          </a:prstGeom>
        </p:spPr>
        <p:txBody>
          <a:bodyPr wrap="none">
            <a:spAutoFit/>
          </a:bodyPr>
          <a:lstStyle/>
          <a:p>
            <a:pPr lvl="0" algn="ctr"/>
            <a:r>
              <a:rPr lang="en-US" altLang="zh-CN" sz="3200" dirty="0" err="1">
                <a:solidFill>
                  <a:srgbClr val="00B0F0"/>
                </a:solidFill>
                <a:latin typeface="Coiny" panose="02000903060500060000" pitchFamily="2" charset="0"/>
                <a:ea typeface="字魂27号-布丁体" panose="00000500000000000000" pitchFamily="2" charset="-122"/>
              </a:rPr>
              <a:t>Người</a:t>
            </a:r>
            <a:r>
              <a:rPr lang="en-US" altLang="zh-CN" sz="3200" dirty="0">
                <a:solidFill>
                  <a:srgbClr val="00B0F0"/>
                </a:solidFill>
                <a:latin typeface="Coiny" panose="02000903060500060000" pitchFamily="2" charset="0"/>
                <a:ea typeface="字魂27号-布丁体" panose="00000500000000000000" pitchFamily="2" charset="-122"/>
              </a:rPr>
              <a:t> </a:t>
            </a:r>
            <a:r>
              <a:rPr lang="en-US" altLang="zh-CN" sz="3200" dirty="0" err="1">
                <a:solidFill>
                  <a:srgbClr val="00B0F0"/>
                </a:solidFill>
                <a:latin typeface="Coiny" panose="02000903060500060000" pitchFamily="2" charset="0"/>
                <a:ea typeface="字魂27号-布丁体" panose="00000500000000000000" pitchFamily="2" charset="-122"/>
              </a:rPr>
              <a:t>nặn</a:t>
            </a:r>
            <a:r>
              <a:rPr lang="en-US" altLang="zh-CN" sz="3200" dirty="0">
                <a:solidFill>
                  <a:srgbClr val="00B0F0"/>
                </a:solidFill>
                <a:latin typeface="Coiny" panose="02000903060500060000" pitchFamily="2" charset="0"/>
                <a:ea typeface="字魂27号-布丁体" panose="00000500000000000000" pitchFamily="2" charset="-122"/>
              </a:rPr>
              <a:t> </a:t>
            </a:r>
            <a:r>
              <a:rPr lang="en-US" altLang="zh-CN" sz="3200" dirty="0" err="1">
                <a:solidFill>
                  <a:srgbClr val="00B0F0"/>
                </a:solidFill>
                <a:latin typeface="Coiny" panose="02000903060500060000" pitchFamily="2" charset="0"/>
                <a:ea typeface="字魂27号-布丁体" panose="00000500000000000000" pitchFamily="2" charset="-122"/>
              </a:rPr>
              <a:t>tò</a:t>
            </a:r>
            <a:r>
              <a:rPr lang="en-US" altLang="zh-CN" sz="3200" dirty="0">
                <a:solidFill>
                  <a:srgbClr val="00B0F0"/>
                </a:solidFill>
                <a:latin typeface="Coiny" panose="02000903060500060000" pitchFamily="2" charset="0"/>
                <a:ea typeface="字魂27号-布丁体" panose="00000500000000000000" pitchFamily="2" charset="-122"/>
              </a:rPr>
              <a:t> he</a:t>
            </a:r>
            <a:endParaRPr lang="zh-CN" altLang="en-US" sz="3200" dirty="0">
              <a:solidFill>
                <a:srgbClr val="00B0F0"/>
              </a:solidFill>
              <a:latin typeface="Coiny" panose="02000903060500060000" pitchFamily="2" charset="0"/>
              <a:ea typeface="字魂27号-布丁体" panose="00000500000000000000" pitchFamily="2" charset="-122"/>
            </a:endParaRPr>
          </a:p>
        </p:txBody>
      </p:sp>
    </p:spTree>
    <p:extLst>
      <p:ext uri="{BB962C8B-B14F-4D97-AF65-F5344CB8AC3E}">
        <p14:creationId xmlns:p14="http://schemas.microsoft.com/office/powerpoint/2010/main" val="17407309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686201" y="611146"/>
            <a:ext cx="6232358" cy="117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p:cNvGrpSpPr/>
          <p:nvPr/>
        </p:nvGrpSpPr>
        <p:grpSpPr>
          <a:xfrm>
            <a:off x="9449244" y="351079"/>
            <a:ext cx="2053093" cy="1364438"/>
            <a:chOff x="9277729" y="5314078"/>
            <a:chExt cx="2327307" cy="1381059"/>
          </a:xfrm>
        </p:grpSpPr>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8" name="Picture 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sp>
        <p:nvSpPr>
          <p:cNvPr id="3" name="Rectangle 2"/>
          <p:cNvSpPr/>
          <p:nvPr/>
        </p:nvSpPr>
        <p:spPr>
          <a:xfrm>
            <a:off x="1035663" y="1140600"/>
            <a:ext cx="10120673"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Bác Huấn hàng xóm làm nghề nặn tò he.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Cuối tuần, tôi thường sang nhà bác, ngồi chăm chú nhìn bác nhuộm màu cho từng vắt bột. Bác chắt màu vàng từ củ nghệ, màu đỏ từ quả gấc, màu đen từ cây nhọ nồi, màu xanh từ những chiếc lá riềng biêng biếc. Khi bột thấm đều màu, bác Huấn khéo léo tạo hình. Thoắt cái, từ những vắt bột, bao nhiêu gà, trâu, lợn, cá ngộ nghĩnh chen chúc trên cái mẹt tròn. </a:t>
            </a: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Cũng từ đôi bàn tay bác, nụ hồng chúm chím, quả lựu ửng đỏ, trái chuối vàng tươi lần</a:t>
            </a: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l</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ượt hiện ra. Thỉnh thoảng, bác Huấn nặn riêng cho tôi một chú lính áo vàng, áo đỏ hay vài anh chim bói cá lấp lánh sắc xanh.</a:t>
            </a:r>
            <a:endPar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	</a:t>
            </a:r>
            <a:r>
              <a:rPr kumimoji="0" lang="vi-VN" altLang="zh-CN"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Tôi cứ thế mê mẩn ngắm cả thế giới đồ chơi mở ra trước mắt và càng thấy yêu hơn đôi bàn tay của bác hàng xóm thân thương.</a:t>
            </a:r>
            <a:endParaRPr kumimoji="0" lang="zh-CN" altLang="en-US" sz="26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6" name="Rounded Rectangle 5"/>
          <p:cNvSpPr/>
          <p:nvPr/>
        </p:nvSpPr>
        <p:spPr>
          <a:xfrm>
            <a:off x="4224127" y="6025620"/>
            <a:ext cx="1950053" cy="652641"/>
          </a:xfrm>
          <a:prstGeom prst="roundRect">
            <a:avLst>
              <a:gd name="adj" fmla="val 18361"/>
            </a:avLst>
          </a:prstGeom>
          <a:solidFill>
            <a:srgbClr val="FFF1C6"/>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Chia </a:t>
            </a:r>
            <a:r>
              <a:rPr kumimoji="0" lang="en-US" altLang="zh-CN" sz="3200" b="1" i="0" u="none" strike="noStrike" kern="0" cap="none" spc="0" normalizeH="0" baseline="0" noProof="0">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32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3" name="Kí hiệu - Khám phá &amp; Luyện tập">
            <a:extLst>
              <a:ext uri="{FF2B5EF4-FFF2-40B4-BE49-F238E27FC236}">
                <a16:creationId xmlns:a16="http://schemas.microsoft.com/office/drawing/2014/main" xmlns="" id="{A36A8590-5A71-424D-BC35-D58351BA65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47776" y="506059"/>
            <a:ext cx="583942" cy="583942"/>
          </a:xfrm>
          <a:prstGeom prst="rect">
            <a:avLst/>
          </a:prstGeom>
        </p:spPr>
      </p:pic>
      <p:sp>
        <p:nvSpPr>
          <p:cNvPr id="14" name="Rectangle 13">
            <a:extLst>
              <a:ext uri="{FF2B5EF4-FFF2-40B4-BE49-F238E27FC236}">
                <a16:creationId xmlns:a16="http://schemas.microsoft.com/office/drawing/2014/main" xmlns="" id="{B5EDB87D-92D6-4E5C-9BE2-04FC6E3B449C}"/>
              </a:ext>
            </a:extLst>
          </p:cNvPr>
          <p:cNvSpPr/>
          <p:nvPr/>
        </p:nvSpPr>
        <p:spPr>
          <a:xfrm>
            <a:off x="3731235" y="506059"/>
            <a:ext cx="360547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B0F0"/>
                </a:solidFill>
                <a:effectLst/>
                <a:uLnTx/>
                <a:uFillTx/>
                <a:latin typeface="Coiny" panose="02000903060500060000" pitchFamily="2" charset="0"/>
                <a:ea typeface="字魂27号-布丁体" panose="00000500000000000000" pitchFamily="2" charset="-122"/>
                <a:cs typeface="+mn-cs"/>
              </a:rPr>
              <a:t>Người</a:t>
            </a:r>
            <a:r>
              <a:rPr kumimoji="0" lang="en-US" altLang="zh-CN" sz="3200" b="0" i="0" u="none" strike="noStrike" kern="1200" cap="none" spc="0" normalizeH="0" baseline="0" noProof="0" dirty="0">
                <a:ln>
                  <a:noFill/>
                </a:ln>
                <a:solidFill>
                  <a:srgbClr val="00B0F0"/>
                </a:solidFill>
                <a:effectLst/>
                <a:uLnTx/>
                <a:uFillTx/>
                <a:latin typeface="Coiny" panose="02000903060500060000" pitchFamily="2" charset="0"/>
                <a:ea typeface="字魂27号-布丁体" panose="00000500000000000000" pitchFamily="2" charset="-122"/>
                <a:cs typeface="+mn-cs"/>
              </a:rPr>
              <a:t> </a:t>
            </a:r>
            <a:r>
              <a:rPr kumimoji="0" lang="en-US" altLang="zh-CN" sz="3200" b="0" i="0" u="none" strike="noStrike" kern="1200" cap="none" spc="0" normalizeH="0" baseline="0" noProof="0" dirty="0" err="1">
                <a:ln>
                  <a:noFill/>
                </a:ln>
                <a:solidFill>
                  <a:srgbClr val="00B0F0"/>
                </a:solidFill>
                <a:effectLst/>
                <a:uLnTx/>
                <a:uFillTx/>
                <a:latin typeface="Coiny" panose="02000903060500060000" pitchFamily="2" charset="0"/>
                <a:ea typeface="字魂27号-布丁体" panose="00000500000000000000" pitchFamily="2" charset="-122"/>
                <a:cs typeface="+mn-cs"/>
              </a:rPr>
              <a:t>nặn</a:t>
            </a:r>
            <a:r>
              <a:rPr kumimoji="0" lang="en-US" altLang="zh-CN" sz="3200" b="0" i="0" u="none" strike="noStrike" kern="1200" cap="none" spc="0" normalizeH="0" baseline="0" noProof="0" dirty="0">
                <a:ln>
                  <a:noFill/>
                </a:ln>
                <a:solidFill>
                  <a:srgbClr val="00B0F0"/>
                </a:solidFill>
                <a:effectLst/>
                <a:uLnTx/>
                <a:uFillTx/>
                <a:latin typeface="Coiny" panose="02000903060500060000" pitchFamily="2" charset="0"/>
                <a:ea typeface="字魂27号-布丁体" panose="00000500000000000000" pitchFamily="2" charset="-122"/>
                <a:cs typeface="+mn-cs"/>
              </a:rPr>
              <a:t> </a:t>
            </a:r>
            <a:r>
              <a:rPr kumimoji="0" lang="en-US" altLang="zh-CN" sz="3200" b="0" i="0" u="none" strike="noStrike" kern="1200" cap="none" spc="0" normalizeH="0" baseline="0" noProof="0" dirty="0" err="1">
                <a:ln>
                  <a:noFill/>
                </a:ln>
                <a:solidFill>
                  <a:srgbClr val="00B0F0"/>
                </a:solidFill>
                <a:effectLst/>
                <a:uLnTx/>
                <a:uFillTx/>
                <a:latin typeface="Coiny" panose="02000903060500060000" pitchFamily="2" charset="0"/>
                <a:ea typeface="字魂27号-布丁体" panose="00000500000000000000" pitchFamily="2" charset="-122"/>
                <a:cs typeface="+mn-cs"/>
              </a:rPr>
              <a:t>tò</a:t>
            </a:r>
            <a:r>
              <a:rPr kumimoji="0" lang="en-US" altLang="zh-CN" sz="3200" b="0" i="0" u="none" strike="noStrike" kern="1200" cap="none" spc="0" normalizeH="0" baseline="0" noProof="0" dirty="0">
                <a:ln>
                  <a:noFill/>
                </a:ln>
                <a:solidFill>
                  <a:srgbClr val="00B0F0"/>
                </a:solidFill>
                <a:effectLst/>
                <a:uLnTx/>
                <a:uFillTx/>
                <a:latin typeface="Coiny" panose="02000903060500060000" pitchFamily="2" charset="0"/>
                <a:ea typeface="字魂27号-布丁体" panose="00000500000000000000" pitchFamily="2" charset="-122"/>
                <a:cs typeface="+mn-cs"/>
              </a:rPr>
              <a:t> he</a:t>
            </a:r>
            <a:endParaRPr kumimoji="0" lang="zh-CN" altLang="en-US" sz="3200" b="0" i="0" u="none" strike="noStrike" kern="1200" cap="none" spc="0" normalizeH="0" baseline="0" noProof="0" dirty="0">
              <a:ln>
                <a:noFill/>
              </a:ln>
              <a:solidFill>
                <a:srgbClr val="00B0F0"/>
              </a:solidFill>
              <a:effectLst/>
              <a:uLnTx/>
              <a:uFillTx/>
              <a:latin typeface="Coiny" panose="02000903060500060000" pitchFamily="2" charset="0"/>
              <a:ea typeface="字魂27号-布丁体" panose="00000500000000000000" pitchFamily="2" charset="-122"/>
              <a:cs typeface="+mn-cs"/>
            </a:endParaRPr>
          </a:p>
        </p:txBody>
      </p:sp>
      <p:sp>
        <p:nvSpPr>
          <p:cNvPr id="11" name="Teardrop 10">
            <a:extLst>
              <a:ext uri="{FF2B5EF4-FFF2-40B4-BE49-F238E27FC236}">
                <a16:creationId xmlns:a16="http://schemas.microsoft.com/office/drawing/2014/main" xmlns="" id="{1625B46F-EC53-40C8-B37C-9AFF10D93E67}"/>
              </a:ext>
            </a:extLst>
          </p:cNvPr>
          <p:cNvSpPr/>
          <p:nvPr/>
        </p:nvSpPr>
        <p:spPr>
          <a:xfrm>
            <a:off x="1541298" y="1221883"/>
            <a:ext cx="324000" cy="324000"/>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alibri" panose="020F0502020204030204" pitchFamily="34" charset="0"/>
                <a:cs typeface="Calibri" panose="020F0502020204030204" pitchFamily="34" charset="0"/>
                <a:sym typeface="Arial"/>
              </a:rPr>
              <a:t>1</a:t>
            </a:r>
          </a:p>
        </p:txBody>
      </p:sp>
      <p:cxnSp>
        <p:nvCxnSpPr>
          <p:cNvPr id="12" name="Straight Connector 11">
            <a:extLst>
              <a:ext uri="{FF2B5EF4-FFF2-40B4-BE49-F238E27FC236}">
                <a16:creationId xmlns:a16="http://schemas.microsoft.com/office/drawing/2014/main" xmlns="" id="{4AFA5BF6-B83C-4B0C-93E4-9E1B2A92D137}"/>
              </a:ext>
            </a:extLst>
          </p:cNvPr>
          <p:cNvCxnSpPr/>
          <p:nvPr/>
        </p:nvCxnSpPr>
        <p:spPr>
          <a:xfrm flipV="1">
            <a:off x="2317278" y="3587423"/>
            <a:ext cx="79915" cy="396000"/>
          </a:xfrm>
          <a:prstGeom prst="line">
            <a:avLst/>
          </a:prstGeom>
          <a:noFill/>
          <a:ln w="28575" cap="flat" cmpd="sng" algn="ctr">
            <a:solidFill>
              <a:srgbClr val="FD4739"/>
            </a:solidFill>
            <a:prstDash val="solid"/>
          </a:ln>
          <a:effectLst/>
        </p:spPr>
      </p:cxnSp>
      <p:sp>
        <p:nvSpPr>
          <p:cNvPr id="15" name="Teardrop 14">
            <a:extLst>
              <a:ext uri="{FF2B5EF4-FFF2-40B4-BE49-F238E27FC236}">
                <a16:creationId xmlns:a16="http://schemas.microsoft.com/office/drawing/2014/main" xmlns="" id="{2AD272FF-7992-4320-96DD-8A2EEBD833A4}"/>
              </a:ext>
            </a:extLst>
          </p:cNvPr>
          <p:cNvSpPr/>
          <p:nvPr/>
        </p:nvSpPr>
        <p:spPr>
          <a:xfrm>
            <a:off x="2419087" y="3623423"/>
            <a:ext cx="324000" cy="324000"/>
          </a:xfrm>
          <a:prstGeom prst="teardrop">
            <a:avLst/>
          </a:prstGeom>
          <a:solidFill>
            <a:srgbClr val="CBEA79"/>
          </a:solidFill>
          <a:ln w="12700" cap="flat" cmpd="sng" algn="ctr">
            <a:solidFill>
              <a:srgbClr val="92D050"/>
            </a:solidFill>
            <a:prstDash val="solid"/>
            <a:miter lim="800000"/>
          </a:ln>
          <a:effectLst/>
        </p:spPr>
        <p:txBody>
          <a:bodyPr rtlCol="0" anchor="ctr"/>
          <a:lstStyle/>
          <a:p>
            <a:pPr algn="ctr">
              <a:defRPr/>
            </a:pPr>
            <a:r>
              <a:rPr lang="en-US" sz="2000" dirty="0">
                <a:solidFill>
                  <a:srgbClr val="000000"/>
                </a:solidFill>
                <a:latin typeface="Calibri" panose="020F0502020204030204" pitchFamily="34" charset="0"/>
                <a:cs typeface="Calibri" panose="020F0502020204030204" pitchFamily="34" charset="0"/>
                <a:sym typeface="Arial"/>
              </a:rPr>
              <a:t>2</a:t>
            </a:r>
          </a:p>
        </p:txBody>
      </p:sp>
      <p:cxnSp>
        <p:nvCxnSpPr>
          <p:cNvPr id="16" name="Straight Connector 15">
            <a:extLst>
              <a:ext uri="{FF2B5EF4-FFF2-40B4-BE49-F238E27FC236}">
                <a16:creationId xmlns:a16="http://schemas.microsoft.com/office/drawing/2014/main" xmlns="" id="{5EBBED52-5F3C-4463-87CF-9D7A527B5033}"/>
              </a:ext>
            </a:extLst>
          </p:cNvPr>
          <p:cNvCxnSpPr/>
          <p:nvPr/>
        </p:nvCxnSpPr>
        <p:spPr>
          <a:xfrm flipV="1">
            <a:off x="9536603" y="5629620"/>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4971750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749838075"/>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TotalTime>
  <Words>568</Words>
  <Application>Microsoft Office PowerPoint</Application>
  <PresentationFormat>Custom</PresentationFormat>
  <Paragraphs>126</Paragraphs>
  <Slides>34</Slides>
  <Notes>5</Notes>
  <HiddenSlides>0</HiddenSlides>
  <MMClips>11</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TVC</cp:lastModifiedBy>
  <cp:revision>81</cp:revision>
  <dcterms:created xsi:type="dcterms:W3CDTF">2019-05-21T17:26:33Z</dcterms:created>
  <dcterms:modified xsi:type="dcterms:W3CDTF">2026-01-04T02:45:26Z</dcterms:modified>
</cp:coreProperties>
</file>