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96" r:id="rId2"/>
    <p:sldMasterId id="2147483708" r:id="rId3"/>
  </p:sldMasterIdLst>
  <p:notesMasterIdLst>
    <p:notesMasterId r:id="rId26"/>
  </p:notesMasterIdLst>
  <p:sldIdLst>
    <p:sldId id="256" r:id="rId4"/>
    <p:sldId id="288" r:id="rId5"/>
    <p:sldId id="289" r:id="rId6"/>
    <p:sldId id="334" r:id="rId7"/>
    <p:sldId id="284" r:id="rId8"/>
    <p:sldId id="325" r:id="rId9"/>
    <p:sldId id="285" r:id="rId10"/>
    <p:sldId id="335" r:id="rId11"/>
    <p:sldId id="286" r:id="rId12"/>
    <p:sldId id="282" r:id="rId13"/>
    <p:sldId id="331" r:id="rId14"/>
    <p:sldId id="332" r:id="rId15"/>
    <p:sldId id="333" r:id="rId16"/>
    <p:sldId id="319" r:id="rId17"/>
    <p:sldId id="320" r:id="rId18"/>
    <p:sldId id="272" r:id="rId19"/>
    <p:sldId id="273" r:id="rId20"/>
    <p:sldId id="327" r:id="rId21"/>
    <p:sldId id="328" r:id="rId22"/>
    <p:sldId id="292" r:id="rId23"/>
    <p:sldId id="323" r:id="rId24"/>
    <p:sldId id="291" r:id="rId25"/>
  </p:sldIdLst>
  <p:sldSz cx="12192000" cy="6858000"/>
  <p:notesSz cx="6858000" cy="9144000"/>
  <p:custDataLst>
    <p:tags r:id="rId2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6E9"/>
    <a:srgbClr val="D7A6FF"/>
    <a:srgbClr val="C597FC"/>
    <a:srgbClr val="FC8439"/>
    <a:srgbClr val="FF7813"/>
    <a:srgbClr val="FF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20"/>
    <p:restoredTop sz="94660"/>
  </p:normalViewPr>
  <p:slideViewPr>
    <p:cSldViewPr snapToGrid="0">
      <p:cViewPr>
        <p:scale>
          <a:sx n="81" d="100"/>
          <a:sy n="81" d="100"/>
        </p:scale>
        <p:origin x="-13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28073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E7211-8DA8-4D56-980D-D5D90D863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90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E7211-8DA8-4D56-980D-D5D90D863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43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461281"/>
      </p:ext>
    </p:extLst>
  </p:cSld>
  <p:clrMapOvr>
    <a:masterClrMapping/>
  </p:clrMapOvr>
  <p:transition spd="med">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558488"/>
      </p:ext>
    </p:extLst>
  </p:cSld>
  <p:clrMapOvr>
    <a:masterClrMapping/>
  </p:clrMapOvr>
  <p:transition spd="med">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515008"/>
      </p:ext>
    </p:extLst>
  </p:cSld>
  <p:clrMapOvr>
    <a:masterClrMapping/>
  </p:clrMapOvr>
  <p:transition spd="med">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358785"/>
      </p:ext>
    </p:extLst>
  </p:cSld>
  <p:clrMapOvr>
    <a:masterClrMapping/>
  </p:clrMapOvr>
  <p:transition spd="med">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329086"/>
      </p:ext>
    </p:extLst>
  </p:cSld>
  <p:clrMapOvr>
    <a:masterClrMapping/>
  </p:clrMapOvr>
  <p:transition spd="med">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2743928"/>
      </p:ext>
    </p:extLst>
  </p:cSld>
  <p:clrMapOvr>
    <a:masterClrMapping/>
  </p:clrMapOvr>
  <p:transition spd="med">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3522859"/>
      </p:ext>
    </p:extLst>
  </p:cSld>
  <p:clrMapOvr>
    <a:masterClrMapping/>
  </p:clrMapOvr>
  <p:transition spd="med">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2439511"/>
      </p:ext>
    </p:extLst>
  </p:cSld>
  <p:clrMapOvr>
    <a:masterClrMapping/>
  </p:clrMapOvr>
  <p:transition spd="med">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3814546"/>
      </p:ext>
    </p:extLst>
  </p:cSld>
  <p:clrMapOvr>
    <a:masterClrMapping/>
  </p:clrMapOvr>
  <p:transition spd="med">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070483"/>
      </p:ext>
    </p:extLst>
  </p:cSld>
  <p:clrMapOvr>
    <a:masterClrMapping/>
  </p:clrMapOvr>
  <p:transition spd="med">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021698"/>
      </p:ext>
    </p:extLst>
  </p:cSld>
  <p:clrMapOvr>
    <a:masterClrMapping/>
  </p:clrMapOvr>
  <p:transition spd="med">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393964"/>
      </p:ext>
    </p:extLst>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3205449"/>
      </p:ext>
    </p:extLst>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666710"/>
      </p:ext>
    </p:extLst>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695865"/>
      </p:ext>
    </p:extLst>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77518"/>
      </p:ext>
    </p:extLst>
  </p:cSld>
  <p:clrMapOvr>
    <a:masterClrMapping/>
  </p:clrMapOvr>
  <p:transition spd="med">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267289"/>
      </p:ext>
    </p:extLst>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2221006"/>
      </p:ext>
    </p:extLst>
  </p:cSld>
  <p:clrMapOvr>
    <a:masterClrMapping/>
  </p:clrMapOvr>
  <p:transition spd="med">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624006"/>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194411"/>
      </p:ext>
    </p:extLst>
  </p:cSld>
  <p:clrMapOvr>
    <a:masterClrMapping/>
  </p:clrMapOvr>
  <p:transition spd="med">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220025"/>
      </p:ext>
    </p:extLst>
  </p:cSld>
  <p:clrMapOvr>
    <a:masterClrMapping/>
  </p:clrMapOvr>
  <p:transition spd="med">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7025208"/>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333691BD-0CD3-ECE6-CA8B-8C4A8F0E16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51031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cover/>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09195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41.svg"/><Relationship Id="rId2" Type="http://schemas.openxmlformats.org/officeDocument/2006/relationships/image" Target="../media/image4.jpeg"/><Relationship Id="rId1" Type="http://schemas.openxmlformats.org/officeDocument/2006/relationships/slideLayout" Target="../slideLayouts/slideLayout17.xml"/><Relationship Id="rId6" Type="http://schemas.openxmlformats.org/officeDocument/2006/relationships/image" Target="../media/image35.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4.svg"/><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image" Target="../media/image45.gif"/><Relationship Id="rId3" Type="http://schemas.openxmlformats.org/officeDocument/2006/relationships/image" Target="../media/image44.svg"/><Relationship Id="rId21" Type="http://schemas.openxmlformats.org/officeDocument/2006/relationships/image" Target="../media/image62.svg"/><Relationship Id="rId34" Type="http://schemas.openxmlformats.org/officeDocument/2006/relationships/image" Target="../media/image42.png"/><Relationship Id="rId7" Type="http://schemas.openxmlformats.org/officeDocument/2006/relationships/image" Target="../media/image48.svg"/><Relationship Id="rId12" Type="http://schemas.openxmlformats.org/officeDocument/2006/relationships/image" Target="../media/image31.png"/><Relationship Id="rId17" Type="http://schemas.openxmlformats.org/officeDocument/2006/relationships/image" Target="../media/image58.svg"/><Relationship Id="rId25" Type="http://schemas.openxmlformats.org/officeDocument/2006/relationships/image" Target="../media/image66.svg"/><Relationship Id="rId33" Type="http://schemas.openxmlformats.org/officeDocument/2006/relationships/image" Target="../media/image73.svg"/><Relationship Id="rId38" Type="http://schemas.openxmlformats.org/officeDocument/2006/relationships/image" Target="../media/image44.gif"/><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52.svg"/><Relationship Id="rId24" Type="http://schemas.openxmlformats.org/officeDocument/2006/relationships/image" Target="../media/image37.png"/><Relationship Id="rId32" Type="http://schemas.openxmlformats.org/officeDocument/2006/relationships/image" Target="../media/image41.png"/><Relationship Id="rId37" Type="http://schemas.openxmlformats.org/officeDocument/2006/relationships/image" Target="../media/image77.sv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slide" Target="slide12.xml"/><Relationship Id="rId36"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60.svg"/><Relationship Id="rId31" Type="http://schemas.openxmlformats.org/officeDocument/2006/relationships/image" Target="../media/image71.svg"/><Relationship Id="rId4" Type="http://schemas.openxmlformats.org/officeDocument/2006/relationships/image" Target="../media/image27.png"/><Relationship Id="rId9" Type="http://schemas.openxmlformats.org/officeDocument/2006/relationships/image" Target="../media/image50.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68.svg"/><Relationship Id="rId30" Type="http://schemas.openxmlformats.org/officeDocument/2006/relationships/image" Target="../media/image40.png"/><Relationship Id="rId35"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81.svg"/><Relationship Id="rId21" Type="http://schemas.openxmlformats.org/officeDocument/2006/relationships/slide" Target="slide14.xml"/><Relationship Id="rId7" Type="http://schemas.openxmlformats.org/officeDocument/2006/relationships/image" Target="../media/image85.svg"/><Relationship Id="rId12" Type="http://schemas.openxmlformats.org/officeDocument/2006/relationships/slide" Target="slide18.xml"/><Relationship Id="rId17" Type="http://schemas.openxmlformats.org/officeDocument/2006/relationships/image" Target="../media/image55.png"/><Relationship Id="rId2" Type="http://schemas.openxmlformats.org/officeDocument/2006/relationships/image" Target="../media/image46.png"/><Relationship Id="rId16" Type="http://schemas.openxmlformats.org/officeDocument/2006/relationships/image" Target="../media/image54.png"/><Relationship Id="rId20" Type="http://schemas.openxmlformats.org/officeDocument/2006/relationships/slide" Target="slide15.xml"/><Relationship Id="rId1" Type="http://schemas.openxmlformats.org/officeDocument/2006/relationships/slideLayout" Target="../slideLayouts/slideLayout11.xml"/><Relationship Id="rId6" Type="http://schemas.openxmlformats.org/officeDocument/2006/relationships/image" Target="../media/image49.png"/><Relationship Id="rId11" Type="http://schemas.openxmlformats.org/officeDocument/2006/relationships/image" Target="../media/image88.svg"/><Relationship Id="rId5" Type="http://schemas.openxmlformats.org/officeDocument/2006/relationships/image" Target="../media/image48.png"/><Relationship Id="rId15" Type="http://schemas.openxmlformats.org/officeDocument/2006/relationships/image" Target="../media/image53.png"/><Relationship Id="rId23" Type="http://schemas.openxmlformats.org/officeDocument/2006/relationships/slide" Target="slide16.xml"/><Relationship Id="rId10" Type="http://schemas.openxmlformats.org/officeDocument/2006/relationships/image" Target="../media/image50.png"/><Relationship Id="rId19" Type="http://schemas.openxmlformats.org/officeDocument/2006/relationships/slide" Target="slide13.xml"/><Relationship Id="rId4" Type="http://schemas.openxmlformats.org/officeDocument/2006/relationships/image" Target="../media/image47.png"/><Relationship Id="rId9" Type="http://schemas.openxmlformats.org/officeDocument/2006/relationships/image" Target="../media/image86.svg"/><Relationship Id="rId14" Type="http://schemas.openxmlformats.org/officeDocument/2006/relationships/image" Target="../media/image52.png"/><Relationship Id="rId22"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12.xml"/><Relationship Id="rId3" Type="http://schemas.microsoft.com/office/2007/relationships/media" Target="../media/media2.mp3"/><Relationship Id="rId7" Type="http://schemas.openxmlformats.org/officeDocument/2006/relationships/image" Target="../media/image85.svg"/><Relationship Id="rId12" Type="http://schemas.openxmlformats.org/officeDocument/2006/relationships/image" Target="../media/image9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59.png"/><Relationship Id="rId5" Type="http://schemas.openxmlformats.org/officeDocument/2006/relationships/slideLayout" Target="../slideLayouts/slideLayout11.xml"/><Relationship Id="rId10" Type="http://schemas.openxmlformats.org/officeDocument/2006/relationships/image" Target="../media/image97.svg"/><Relationship Id="rId4" Type="http://schemas.openxmlformats.org/officeDocument/2006/relationships/audio" Target="../media/media2.mp3"/><Relationship Id="rId9" Type="http://schemas.openxmlformats.org/officeDocument/2006/relationships/image" Target="../media/image58.pn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12.xml"/><Relationship Id="rId3" Type="http://schemas.microsoft.com/office/2007/relationships/media" Target="../media/media2.mp3"/><Relationship Id="rId7" Type="http://schemas.openxmlformats.org/officeDocument/2006/relationships/image" Target="../media/image85.svg"/><Relationship Id="rId12"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99.svg"/><Relationship Id="rId5" Type="http://schemas.openxmlformats.org/officeDocument/2006/relationships/slideLayout" Target="../slideLayouts/slideLayout11.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97.svg"/><Relationship Id="rId1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12.xml"/><Relationship Id="rId3" Type="http://schemas.microsoft.com/office/2007/relationships/media" Target="../media/media2.mp3"/><Relationship Id="rId7" Type="http://schemas.openxmlformats.org/officeDocument/2006/relationships/image" Target="../media/image85.svg"/><Relationship Id="rId12"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99.svg"/><Relationship Id="rId5" Type="http://schemas.openxmlformats.org/officeDocument/2006/relationships/slideLayout" Target="../slideLayouts/slideLayout11.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97.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12.xml"/><Relationship Id="rId3" Type="http://schemas.microsoft.com/office/2007/relationships/media" Target="../media/media2.mp3"/><Relationship Id="rId7" Type="http://schemas.openxmlformats.org/officeDocument/2006/relationships/image" Target="../media/image44.svg"/><Relationship Id="rId12" Type="http://schemas.openxmlformats.org/officeDocument/2006/relationships/image" Target="../media/image57.png"/><Relationship Id="rId2" Type="http://schemas.openxmlformats.org/officeDocument/2006/relationships/audio" Target="../media/media1.mp3"/><Relationship Id="rId16"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101.svg"/><Relationship Id="rId5" Type="http://schemas.openxmlformats.org/officeDocument/2006/relationships/slideLayout" Target="../slideLayouts/slideLayout11.xml"/><Relationship Id="rId15" Type="http://schemas.openxmlformats.org/officeDocument/2006/relationships/image" Target="../media/image61.png"/><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97.sv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12.xml"/><Relationship Id="rId18" Type="http://schemas.microsoft.com/office/2007/relationships/hdphoto" Target="../media/hdphoto8.wdp"/><Relationship Id="rId3" Type="http://schemas.microsoft.com/office/2007/relationships/media" Target="../media/media2.mp3"/><Relationship Id="rId21" Type="http://schemas.openxmlformats.org/officeDocument/2006/relationships/image" Target="../media/image65.png"/><Relationship Id="rId7" Type="http://schemas.openxmlformats.org/officeDocument/2006/relationships/image" Target="../media/image44.svg"/><Relationship Id="rId12" Type="http://schemas.openxmlformats.org/officeDocument/2006/relationships/image" Target="../media/image101.svg"/><Relationship Id="rId17" Type="http://schemas.openxmlformats.org/officeDocument/2006/relationships/image" Target="../media/image63.png"/><Relationship Id="rId2" Type="http://schemas.openxmlformats.org/officeDocument/2006/relationships/audio" Target="../media/media1.mp3"/><Relationship Id="rId16" Type="http://schemas.microsoft.com/office/2007/relationships/hdphoto" Target="../media/hdphoto7.wdp"/><Relationship Id="rId20"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59.png"/><Relationship Id="rId5" Type="http://schemas.openxmlformats.org/officeDocument/2006/relationships/slideLayout" Target="../slideLayouts/slideLayout11.xml"/><Relationship Id="rId15" Type="http://schemas.openxmlformats.org/officeDocument/2006/relationships/image" Target="../media/image62.png"/><Relationship Id="rId10" Type="http://schemas.openxmlformats.org/officeDocument/2006/relationships/image" Target="../media/image97.svg"/><Relationship Id="rId19"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58.png"/><Relationship Id="rId14" Type="http://schemas.openxmlformats.org/officeDocument/2006/relationships/image" Target="../media/image60.png"/><Relationship Id="rId22"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jpeg"/><Relationship Id="rId7" Type="http://schemas.microsoft.com/office/2007/relationships/hdphoto" Target="../media/hdphoto13.wdp"/><Relationship Id="rId2" Type="http://schemas.openxmlformats.org/officeDocument/2006/relationships/image" Target="../media/image66.png"/><Relationship Id="rId1" Type="http://schemas.openxmlformats.org/officeDocument/2006/relationships/slideLayout" Target="../slideLayouts/slideLayout12.xml"/><Relationship Id="rId6" Type="http://schemas.microsoft.com/office/2007/relationships/hdphoto" Target="../media/hdphoto12.wdp"/><Relationship Id="rId5" Type="http://schemas.microsoft.com/office/2007/relationships/hdphoto" Target="../media/hdphoto11.wdp"/><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67.jpe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jpe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12.xml"/><Relationship Id="rId6" Type="http://schemas.microsoft.com/office/2007/relationships/hdphoto" Target="../media/hdphoto16.wdp"/><Relationship Id="rId5" Type="http://schemas.microsoft.com/office/2007/relationships/hdphoto" Target="../media/hdphoto15.wdp"/><Relationship Id="rId4" Type="http://schemas.openxmlformats.org/officeDocument/2006/relationships/image" Target="../media/image61.png"/><Relationship Id="rId9"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18.wdp"/><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4.jpeg"/><Relationship Id="rId9" Type="http://schemas.microsoft.com/office/2007/relationships/hdphoto" Target="../media/hdphoto19.wdp"/></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jpeg"/><Relationship Id="rId7" Type="http://schemas.openxmlformats.org/officeDocument/2006/relationships/image" Target="../media/image121.svg"/><Relationship Id="rId2"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119.svg"/><Relationship Id="rId4" Type="http://schemas.openxmlformats.org/officeDocument/2006/relationships/image" Target="../media/image76.png"/><Relationship Id="rId9" Type="http://schemas.openxmlformats.org/officeDocument/2006/relationships/image" Target="../media/image123.sv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jpeg"/><Relationship Id="rId7" Type="http://schemas.openxmlformats.org/officeDocument/2006/relationships/image" Target="../media/image126.svg"/><Relationship Id="rId2" Type="http://schemas.openxmlformats.org/officeDocument/2006/relationships/image" Target="../media/image79.jpg"/><Relationship Id="rId1" Type="http://schemas.openxmlformats.org/officeDocument/2006/relationships/slideLayout" Target="../slideLayouts/slideLayout17.xml"/><Relationship Id="rId6" Type="http://schemas.openxmlformats.org/officeDocument/2006/relationships/image" Target="../media/image80.png"/><Relationship Id="rId11" Type="http://schemas.openxmlformats.org/officeDocument/2006/relationships/image" Target="../media/image130.svg"/><Relationship Id="rId5" Type="http://schemas.openxmlformats.org/officeDocument/2006/relationships/image" Target="../media/image35.svg"/><Relationship Id="rId10" Type="http://schemas.openxmlformats.org/officeDocument/2006/relationships/image" Target="../media/image82.png"/><Relationship Id="rId4" Type="http://schemas.openxmlformats.org/officeDocument/2006/relationships/image" Target="../media/image22.png"/><Relationship Id="rId9" Type="http://schemas.openxmlformats.org/officeDocument/2006/relationships/image" Target="../media/image128.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17.xml"/><Relationship Id="rId5" Type="http://schemas.openxmlformats.org/officeDocument/2006/relationships/image" Target="../media/image20.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7.svg"/><Relationship Id="rId4" Type="http://schemas.openxmlformats.org/officeDocument/2006/relationships/image" Target="../media/image1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2000" cy="6821372"/>
          </a:xfrm>
          <a:prstGeom prst="rect">
            <a:avLst/>
          </a:prstGeom>
        </p:spPr>
      </p:pic>
      <p:sp>
        <p:nvSpPr>
          <p:cNvPr id="2" name="TextBox 1">
            <a:extLst>
              <a:ext uri="{FF2B5EF4-FFF2-40B4-BE49-F238E27FC236}">
                <a16:creationId xmlns:a16="http://schemas.microsoft.com/office/drawing/2014/main" xmlns=""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Tin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9" name="Google Shape;54;p1">
            <a:extLst>
              <a:ext uri="{FF2B5EF4-FFF2-40B4-BE49-F238E27FC236}">
                <a16:creationId xmlns:a16="http://schemas.microsoft.com/office/drawing/2014/main" xmlns="" id="{D2B0C381-AC83-477C-A42B-612BDE63DE3C}"/>
              </a:ext>
            </a:extLst>
          </p:cNvPr>
          <p:cNvSpPr txBox="1">
            <a:spLocks/>
          </p:cNvSpPr>
          <p:nvPr/>
        </p:nvSpPr>
        <p:spPr>
          <a:xfrm>
            <a:off x="0" y="1977475"/>
            <a:ext cx="12192000"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dirty="0">
                <a:solidFill>
                  <a:srgbClr val="002060"/>
                </a:solidFill>
                <a:latin typeface="UTM Avo" panose="02040603050506020204" pitchFamily="18" charset="0"/>
              </a:rPr>
              <a:t>Chủ đề E. </a:t>
            </a:r>
            <a:r>
              <a:rPr lang="en-US" b="1" dirty="0">
                <a:solidFill>
                  <a:srgbClr val="002060"/>
                </a:solidFill>
                <a:latin typeface="UTM Avo" panose="02040603050506020204" pitchFamily="18" charset="0"/>
              </a:rPr>
              <a:t>Ứ</a:t>
            </a:r>
            <a:r>
              <a:rPr lang="vi-VN" b="1" dirty="0">
                <a:solidFill>
                  <a:srgbClr val="002060"/>
                </a:solidFill>
                <a:latin typeface="UTM Avo" panose="02040603050506020204" pitchFamily="18" charset="0"/>
              </a:rPr>
              <a:t>ng dụng tin học</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xmlns="" id="{50121D54-0636-A8A0-7723-842661EDF632}"/>
              </a:ext>
            </a:extLst>
          </p:cNvPr>
          <p:cNvSpPr txBox="1">
            <a:spLocks/>
          </p:cNvSpPr>
          <p:nvPr/>
        </p:nvSpPr>
        <p:spPr>
          <a:xfrm>
            <a:off x="-1" y="3429000"/>
            <a:ext cx="12192001"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FF0000"/>
                </a:solidFill>
                <a:latin typeface="UTM Avo" panose="02040603050506020204" pitchFamily="18" charset="0"/>
                <a:cs typeface="Arial" panose="020B0604020202020204" pitchFamily="34" charset="0"/>
              </a:rPr>
              <a:t>Bài</a:t>
            </a:r>
            <a:r>
              <a:rPr lang="en-US" b="1" dirty="0">
                <a:solidFill>
                  <a:srgbClr val="FF0000"/>
                </a:solidFill>
                <a:latin typeface="UTM Avo" panose="02040603050506020204" pitchFamily="18" charset="0"/>
                <a:cs typeface="Arial" panose="020B0604020202020204" pitchFamily="34" charset="0"/>
              </a:rPr>
              <a:t> 4. </a:t>
            </a:r>
            <a:r>
              <a:rPr lang="en-US" b="1" dirty="0" err="1">
                <a:solidFill>
                  <a:srgbClr val="FF0000"/>
                </a:solidFill>
                <a:latin typeface="UTM Avo" panose="02040603050506020204" pitchFamily="18" charset="0"/>
                <a:cs typeface="Arial" panose="020B0604020202020204" pitchFamily="34" charset="0"/>
              </a:rPr>
              <a:t>Định</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dạng</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kí</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tự</a:t>
            </a:r>
            <a:endParaRPr lang="en-US"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pic>
        <p:nvPicPr>
          <p:cNvPr id="11266" name="Picture 2" descr="100+ hình nền Powepoint đẹp cho bài thuyết trình thu hú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600484" y="1321956"/>
            <a:ext cx="10977563" cy="5069043"/>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3">
                <a:extLst>
                  <a:ext uri="{96DAC541-7B7A-43D3-8B79-37D633B846F1}">
                    <asvg:svgBlip xmlns="" xmlns:asvg="http://schemas.microsoft.com/office/drawing/2016/SVG/main" r:embed="rId4"/>
                  </a:ext>
                </a:extLst>
              </a:blip>
              <a:stretch>
                <a:fillRect l="-412169" r="-65448"/>
              </a:stretch>
            </a:blipFill>
          </p:spPr>
          <p:txBody>
            <a:bodyPr/>
            <a:lstStyle/>
            <a:p>
              <a:pPr defTabSz="609630">
                <a:buClrTx/>
              </a:pPr>
              <a:endParaRPr lang="en-US" sz="2400" kern="1200">
                <a:solidFill>
                  <a:prstClr val="black"/>
                </a:solidFill>
                <a:latin typeface="+mj-lt"/>
                <a:cs typeface="+mn-ea"/>
                <a:sym typeface="+mn-lt"/>
              </a:endParaRPr>
            </a:p>
          </p:txBody>
        </p:sp>
      </p:grpSp>
      <p:graphicFrame>
        <p:nvGraphicFramePr>
          <p:cNvPr id="6" name="Table 6"/>
          <p:cNvGraphicFramePr>
            <a:graphicFrameLocks noGrp="1"/>
          </p:cNvGraphicFramePr>
          <p:nvPr>
            <p:extLst>
              <p:ext uri="{D42A27DB-BD31-4B8C-83A1-F6EECF244321}">
                <p14:modId xmlns:p14="http://schemas.microsoft.com/office/powerpoint/2010/main" val="2042764432"/>
              </p:ext>
            </p:extLst>
          </p:nvPr>
        </p:nvGraphicFramePr>
        <p:xfrm>
          <a:off x="600484" y="996641"/>
          <a:ext cx="10982445" cy="5394358"/>
        </p:xfrm>
        <a:graphic>
          <a:graphicData uri="http://schemas.openxmlformats.org/drawingml/2006/table">
            <a:tbl>
              <a:tblPr/>
              <a:tblGrid>
                <a:gridCol w="3660815">
                  <a:extLst>
                    <a:ext uri="{9D8B030D-6E8A-4147-A177-3AD203B41FA5}">
                      <a16:colId xmlns:a16="http://schemas.microsoft.com/office/drawing/2014/main" xmlns="" val="20000"/>
                    </a:ext>
                  </a:extLst>
                </a:gridCol>
                <a:gridCol w="3660815">
                  <a:extLst>
                    <a:ext uri="{9D8B030D-6E8A-4147-A177-3AD203B41FA5}">
                      <a16:colId xmlns:a16="http://schemas.microsoft.com/office/drawing/2014/main" xmlns="" val="20001"/>
                    </a:ext>
                  </a:extLst>
                </a:gridCol>
                <a:gridCol w="3660815">
                  <a:extLst>
                    <a:ext uri="{9D8B030D-6E8A-4147-A177-3AD203B41FA5}">
                      <a16:colId xmlns:a16="http://schemas.microsoft.com/office/drawing/2014/main" xmlns="" val="20002"/>
                    </a:ext>
                  </a:extLst>
                </a:gridCol>
              </a:tblGrid>
              <a:tr h="760087">
                <a:tc>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9525" cap="flat" cmpd="sng" algn="ctr">
                      <a:solidFill>
                        <a:schemeClr val="tx1">
                          <a:lumMod val="95000"/>
                          <a:lumOff val="5000"/>
                        </a:schemeClr>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38100" cap="flat" cmpd="sng" algn="ctr">
                      <a:no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937093">
                <a:tc rowSpan="3" gridSpan="3">
                  <a:txBody>
                    <a:bodyPr/>
                    <a:lstStyle/>
                    <a:p>
                      <a:pPr algn="ctr">
                        <a:lnSpc>
                          <a:spcPts val="2520"/>
                        </a:lnSpc>
                        <a:defRPr/>
                      </a:pPr>
                      <a:endParaRPr lang="en-US" sz="700" dirty="0">
                        <a:latin typeface="+mn-lt"/>
                        <a:ea typeface="+mn-ea"/>
                        <a:cs typeface="+mn-ea"/>
                        <a:sym typeface="+mn-lt"/>
                      </a:endParaRPr>
                    </a:p>
                  </a:txBody>
                  <a:tcPr marL="127000" marR="127000" marT="127000" marB="127000" anchor="ctr">
                    <a:lnL w="9525"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FFFDED"/>
                    </a:solidFill>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4858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4858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pSp>
        <p:nvGrpSpPr>
          <p:cNvPr id="7" name="Group 7"/>
          <p:cNvGrpSpPr/>
          <p:nvPr/>
        </p:nvGrpSpPr>
        <p:grpSpPr>
          <a:xfrm>
            <a:off x="821194" y="1095847"/>
            <a:ext cx="525133" cy="500517"/>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9" name="TextBox 9"/>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10" name="Group 10"/>
          <p:cNvGrpSpPr/>
          <p:nvPr/>
        </p:nvGrpSpPr>
        <p:grpSpPr>
          <a:xfrm>
            <a:off x="1346327" y="1095847"/>
            <a:ext cx="525133" cy="500517"/>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12" name="TextBox 12"/>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13" name="Group 13"/>
          <p:cNvGrpSpPr/>
          <p:nvPr/>
        </p:nvGrpSpPr>
        <p:grpSpPr>
          <a:xfrm>
            <a:off x="1871459" y="1095847"/>
            <a:ext cx="525133" cy="500517"/>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15" name="TextBox 15"/>
            <p:cNvSpPr txBox="1"/>
            <p:nvPr/>
          </p:nvSpPr>
          <p:spPr>
            <a:xfrm>
              <a:off x="228600" y="161925"/>
              <a:ext cx="355600" cy="447675"/>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sp>
        <p:nvSpPr>
          <p:cNvPr id="16" name="Freeform 16"/>
          <p:cNvSpPr/>
          <p:nvPr/>
        </p:nvSpPr>
        <p:spPr>
          <a:xfrm>
            <a:off x="10837247" y="5835942"/>
            <a:ext cx="1337906" cy="878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4" name="Freeform 44"/>
          <p:cNvSpPr/>
          <p:nvPr/>
        </p:nvSpPr>
        <p:spPr>
          <a:xfrm rot="-1422772">
            <a:off x="-58594" y="5591813"/>
            <a:ext cx="1488788" cy="1021681"/>
          </a:xfrm>
          <a:custGeom>
            <a:avLst/>
            <a:gdLst/>
            <a:ahLst/>
            <a:cxnLst/>
            <a:rect l="l" t="t" r="r" b="b"/>
            <a:pathLst>
              <a:path w="2233182" h="1532521">
                <a:moveTo>
                  <a:pt x="0" y="0"/>
                </a:moveTo>
                <a:lnTo>
                  <a:pt x="2233182" y="0"/>
                </a:lnTo>
                <a:lnTo>
                  <a:pt x="2233182" y="1532520"/>
                </a:lnTo>
                <a:lnTo>
                  <a:pt x="0" y="153252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5" name="Freeform 45"/>
          <p:cNvSpPr/>
          <p:nvPr/>
        </p:nvSpPr>
        <p:spPr>
          <a:xfrm rot="1342888">
            <a:off x="475861" y="1928937"/>
            <a:ext cx="818347" cy="1212367"/>
          </a:xfrm>
          <a:custGeom>
            <a:avLst/>
            <a:gdLst/>
            <a:ahLst/>
            <a:cxnLst/>
            <a:rect l="l" t="t" r="r" b="b"/>
            <a:pathLst>
              <a:path w="1227521" h="1818550">
                <a:moveTo>
                  <a:pt x="0" y="0"/>
                </a:moveTo>
                <a:lnTo>
                  <a:pt x="1227522" y="0"/>
                </a:lnTo>
                <a:lnTo>
                  <a:pt x="1227522" y="1818550"/>
                </a:lnTo>
                <a:lnTo>
                  <a:pt x="0" y="181855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6" name="Freeform 46"/>
          <p:cNvSpPr/>
          <p:nvPr/>
        </p:nvSpPr>
        <p:spPr>
          <a:xfrm>
            <a:off x="11035584" y="2864857"/>
            <a:ext cx="843457" cy="773169"/>
          </a:xfrm>
          <a:custGeom>
            <a:avLst/>
            <a:gdLst/>
            <a:ahLst/>
            <a:cxnLst/>
            <a:rect l="l" t="t" r="r" b="b"/>
            <a:pathLst>
              <a:path w="1265186" h="1159754">
                <a:moveTo>
                  <a:pt x="0" y="0"/>
                </a:moveTo>
                <a:lnTo>
                  <a:pt x="1265185" y="0"/>
                </a:lnTo>
                <a:lnTo>
                  <a:pt x="1265185" y="1159754"/>
                </a:lnTo>
                <a:lnTo>
                  <a:pt x="0" y="115975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53" name="TextBox 53"/>
          <p:cNvSpPr txBox="1"/>
          <p:nvPr/>
        </p:nvSpPr>
        <p:spPr>
          <a:xfrm>
            <a:off x="3135005" y="1140121"/>
            <a:ext cx="6050973" cy="369332"/>
          </a:xfrm>
          <a:prstGeom prst="rect">
            <a:avLst/>
          </a:prstGeom>
        </p:spPr>
        <p:txBody>
          <a:bodyPr wrap="square" lIns="0" tIns="0" rIns="0" bIns="0" rtlCol="0" anchor="t">
            <a:spAutoFit/>
          </a:bodyPr>
          <a:lstStyle/>
          <a:p>
            <a:pPr algn="ctr" defTabSz="609630">
              <a:buClrTx/>
            </a:pPr>
            <a:r>
              <a:rPr lang="vi-VN" sz="2400" b="1" kern="1200" dirty="0">
                <a:solidFill>
                  <a:prstClr val="black"/>
                </a:solidFill>
                <a:latin typeface="+mj-lt"/>
                <a:cs typeface="+mn-ea"/>
                <a:sym typeface="+mn-lt"/>
              </a:rPr>
              <a:t>Trò chơi </a:t>
            </a:r>
            <a:r>
              <a:rPr lang="vi-VN" sz="2400" b="1" kern="1200" dirty="0">
                <a:solidFill>
                  <a:srgbClr val="FF0000"/>
                </a:solidFill>
                <a:latin typeface="+mj-lt"/>
                <a:cs typeface="+mn-ea"/>
                <a:sym typeface="+mn-lt"/>
              </a:rPr>
              <a:t>”HÁI HOA DÂN CHỦ"</a:t>
            </a:r>
            <a:endParaRPr lang="en-US" sz="2400" b="1" kern="1200" dirty="0">
              <a:solidFill>
                <a:srgbClr val="FF0000"/>
              </a:solidFill>
              <a:latin typeface="+mj-lt"/>
              <a:cs typeface="+mn-ea"/>
              <a:sym typeface="+mn-lt"/>
            </a:endParaRPr>
          </a:p>
        </p:txBody>
      </p:sp>
      <p:sp>
        <p:nvSpPr>
          <p:cNvPr id="18" name="Rectangle 17"/>
          <p:cNvSpPr/>
          <p:nvPr/>
        </p:nvSpPr>
        <p:spPr>
          <a:xfrm>
            <a:off x="1450819" y="1518962"/>
            <a:ext cx="9453212" cy="3661002"/>
          </a:xfrm>
          <a:prstGeom prst="rect">
            <a:avLst/>
          </a:prstGeom>
        </p:spPr>
        <p:txBody>
          <a:bodyPr wrap="square">
            <a:spAutoFit/>
          </a:bodyPr>
          <a:lstStyle/>
          <a:p>
            <a:pPr algn="just" defTabSz="609630">
              <a:lnSpc>
                <a:spcPct val="200000"/>
              </a:lnSpc>
              <a:buClrTx/>
            </a:pPr>
            <a:r>
              <a:rPr lang="vi-VN" sz="2400" b="1" kern="1200" dirty="0">
                <a:solidFill>
                  <a:srgbClr val="F79646">
                    <a:lumMod val="75000"/>
                  </a:srgbClr>
                </a:solidFill>
                <a:latin typeface="+mj-lt"/>
                <a:cs typeface="+mn-ea"/>
                <a:sym typeface="+mn-lt"/>
              </a:rPr>
              <a:t>Luật chơi: </a:t>
            </a:r>
            <a:endParaRPr lang="vi-VN" sz="2400" kern="1200" dirty="0">
              <a:solidFill>
                <a:srgbClr val="F79646">
                  <a:lumMod val="75000"/>
                </a:srgbClr>
              </a:solidFill>
              <a:latin typeface="+mj-lt"/>
              <a:cs typeface="+mn-ea"/>
              <a:sym typeface="+mn-lt"/>
            </a:endParaRPr>
          </a:p>
          <a:p>
            <a:pPr marL="381019" indent="-381019" algn="just" defTabSz="609630">
              <a:lnSpc>
                <a:spcPct val="200000"/>
              </a:lnSpc>
              <a:buClrTx/>
              <a:buFont typeface="Arial" panose="020B0604020202020204" pitchFamily="34" charset="0"/>
              <a:buChar char="•"/>
            </a:pPr>
            <a:r>
              <a:rPr lang="vi-VN" sz="2400" kern="1200" dirty="0">
                <a:solidFill>
                  <a:prstClr val="black"/>
                </a:solidFill>
                <a:latin typeface="+mj-lt"/>
                <a:cs typeface="+mn-ea"/>
                <a:sym typeface="+mn-lt"/>
              </a:rPr>
              <a:t>Chia thành 4 đội chơi, mỗi đội chơi gồm có 5 người.</a:t>
            </a:r>
          </a:p>
          <a:p>
            <a:pPr marL="381019" indent="-381019" algn="just" defTabSz="609630">
              <a:lnSpc>
                <a:spcPct val="200000"/>
              </a:lnSpc>
              <a:buClrTx/>
              <a:buFont typeface="Arial" panose="020B0604020202020204" pitchFamily="34" charset="0"/>
              <a:buChar char="•"/>
            </a:pPr>
            <a:r>
              <a:rPr lang="vi-VN" sz="2400" kern="1200" dirty="0">
                <a:solidFill>
                  <a:prstClr val="black"/>
                </a:solidFill>
                <a:latin typeface="+mj-lt"/>
                <a:cs typeface="+mn-ea"/>
                <a:sym typeface="+mn-lt"/>
              </a:rPr>
              <a:t>Thành viên đội chơi lên hái hoa. Trong giấy ghi câu hỏi thì thành viên đó cũng như đội chơi sẽ trả lời hoặc thực hiện theo các yêu cầu trong giấy ghi</a:t>
            </a:r>
            <a:r>
              <a:rPr lang="x-none" sz="2400" kern="1200" dirty="0">
                <a:solidFill>
                  <a:prstClr val="black"/>
                </a:solidFill>
                <a:latin typeface="+mj-lt"/>
                <a:cs typeface="+mn-ea"/>
                <a:sym typeface="+mn-lt"/>
              </a:rPr>
              <a:t>.</a:t>
            </a:r>
            <a:endParaRPr lang="vi-VN" sz="2400" kern="1200" dirty="0">
              <a:solidFill>
                <a:prstClr val="black"/>
              </a:solidFill>
              <a:latin typeface="+mj-lt"/>
              <a:cs typeface="+mn-ea"/>
              <a:sym typeface="+mn-lt"/>
            </a:endParaRPr>
          </a:p>
        </p:txBody>
      </p:sp>
    </p:spTree>
    <p:extLst>
      <p:ext uri="{BB962C8B-B14F-4D97-AF65-F5344CB8AC3E}">
        <p14:creationId xmlns:p14="http://schemas.microsoft.com/office/powerpoint/2010/main" val="39484186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E184DE7-3575-6DEA-C9D0-BD2511213349}"/>
              </a:ext>
            </a:extLst>
          </p:cNvPr>
          <p:cNvGrpSpPr/>
          <p:nvPr/>
        </p:nvGrpSpPr>
        <p:grpSpPr>
          <a:xfrm>
            <a:off x="-1112411" y="5240200"/>
            <a:ext cx="15327746" cy="1682496"/>
            <a:chOff x="-1140691" y="5175504"/>
            <a:chExt cx="15327746" cy="1682496"/>
          </a:xfrm>
        </p:grpSpPr>
        <p:pic>
          <p:nvPicPr>
            <p:cNvPr id="4" name="Picture 6">
              <a:extLst>
                <a:ext uri="{FF2B5EF4-FFF2-40B4-BE49-F238E27FC236}">
                  <a16:creationId xmlns:a16="http://schemas.microsoft.com/office/drawing/2014/main" xmlns=""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xmlns=""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xmlns=""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xmlns=""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67678" y="276062"/>
            <a:ext cx="6203478" cy="6581939"/>
          </a:xfrm>
          <a:prstGeom prst="rect">
            <a:avLst/>
          </a:prstGeom>
        </p:spPr>
      </p:pic>
      <p:pic>
        <p:nvPicPr>
          <p:cNvPr id="10" name="Picture 3">
            <a:extLst>
              <a:ext uri="{FF2B5EF4-FFF2-40B4-BE49-F238E27FC236}">
                <a16:creationId xmlns:a16="http://schemas.microsoft.com/office/drawing/2014/main" xmlns="" id="{77AEFDD7-FCBC-120C-9E85-427C9EB915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23012" y="211366"/>
            <a:ext cx="828126" cy="796507"/>
          </a:xfrm>
          <a:prstGeom prst="rect">
            <a:avLst/>
          </a:prstGeom>
        </p:spPr>
      </p:pic>
      <p:pic>
        <p:nvPicPr>
          <p:cNvPr id="12" name="Picture 10">
            <a:extLst>
              <a:ext uri="{FF2B5EF4-FFF2-40B4-BE49-F238E27FC236}">
                <a16:creationId xmlns:a16="http://schemas.microsoft.com/office/drawing/2014/main" xmlns="" id="{28943401-6617-D439-050B-C232791DC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186542" y="2978328"/>
            <a:ext cx="1046410" cy="968405"/>
          </a:xfrm>
          <a:prstGeom prst="rect">
            <a:avLst/>
          </a:prstGeom>
        </p:spPr>
      </p:pic>
      <p:pic>
        <p:nvPicPr>
          <p:cNvPr id="13" name="Picture 12">
            <a:extLst>
              <a:ext uri="{FF2B5EF4-FFF2-40B4-BE49-F238E27FC236}">
                <a16:creationId xmlns:a16="http://schemas.microsoft.com/office/drawing/2014/main" xmlns="" id="{436DC77B-0792-ACF8-4F80-E79EFD48A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11279" y="2978328"/>
            <a:ext cx="833667" cy="866762"/>
          </a:xfrm>
          <a:prstGeom prst="rect">
            <a:avLst/>
          </a:prstGeom>
        </p:spPr>
      </p:pic>
      <p:pic>
        <p:nvPicPr>
          <p:cNvPr id="14" name="Picture 13">
            <a:extLst>
              <a:ext uri="{FF2B5EF4-FFF2-40B4-BE49-F238E27FC236}">
                <a16:creationId xmlns:a16="http://schemas.microsoft.com/office/drawing/2014/main" xmlns="" id="{E78586A8-697F-1EBC-E48B-FFEB516130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72856" y="1583217"/>
            <a:ext cx="796789" cy="785199"/>
          </a:xfrm>
          <a:prstGeom prst="rect">
            <a:avLst/>
          </a:prstGeom>
        </p:spPr>
      </p:pic>
      <p:pic>
        <p:nvPicPr>
          <p:cNvPr id="15" name="Picture 17">
            <a:extLst>
              <a:ext uri="{FF2B5EF4-FFF2-40B4-BE49-F238E27FC236}">
                <a16:creationId xmlns:a16="http://schemas.microsoft.com/office/drawing/2014/main" xmlns="" id="{11532108-6B71-7BC9-AA2C-B03AA560D6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309706" y="1304370"/>
            <a:ext cx="857248" cy="849455"/>
          </a:xfrm>
          <a:prstGeom prst="rect">
            <a:avLst/>
          </a:prstGeom>
        </p:spPr>
      </p:pic>
      <p:pic>
        <p:nvPicPr>
          <p:cNvPr id="16" name="Picture 18">
            <a:extLst>
              <a:ext uri="{FF2B5EF4-FFF2-40B4-BE49-F238E27FC236}">
                <a16:creationId xmlns:a16="http://schemas.microsoft.com/office/drawing/2014/main" xmlns="" id="{24A75B89-019E-40C1-BEA8-B26DF5D4DD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500854" y="2554033"/>
            <a:ext cx="670981" cy="670981"/>
          </a:xfrm>
          <a:prstGeom prst="rect">
            <a:avLst/>
          </a:prstGeom>
        </p:spPr>
      </p:pic>
      <p:pic>
        <p:nvPicPr>
          <p:cNvPr id="17" name="Picture 22">
            <a:extLst>
              <a:ext uri="{FF2B5EF4-FFF2-40B4-BE49-F238E27FC236}">
                <a16:creationId xmlns:a16="http://schemas.microsoft.com/office/drawing/2014/main" xmlns="" id="{ACB7035A-F89B-F833-226F-AB16369DBEA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310378" y="1709682"/>
            <a:ext cx="844350" cy="844350"/>
          </a:xfrm>
          <a:prstGeom prst="rect">
            <a:avLst/>
          </a:prstGeom>
        </p:spPr>
      </p:pic>
      <p:pic>
        <p:nvPicPr>
          <p:cNvPr id="18" name="Picture 23">
            <a:extLst>
              <a:ext uri="{FF2B5EF4-FFF2-40B4-BE49-F238E27FC236}">
                <a16:creationId xmlns:a16="http://schemas.microsoft.com/office/drawing/2014/main" xmlns="" id="{1F24DED9-4B07-88A2-F455-FC89045985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166954" y="672314"/>
            <a:ext cx="1023714" cy="1012546"/>
          </a:xfrm>
          <a:prstGeom prst="rect">
            <a:avLst/>
          </a:prstGeom>
        </p:spPr>
      </p:pic>
      <p:sp>
        <p:nvSpPr>
          <p:cNvPr id="21" name="Title 1">
            <a:extLst>
              <a:ext uri="{FF2B5EF4-FFF2-40B4-BE49-F238E27FC236}">
                <a16:creationId xmlns:a16="http://schemas.microsoft.com/office/drawing/2014/main" xmlns="" id="{267291F7-1CE9-F8D8-E7BF-69634CC2FC59}"/>
              </a:ext>
            </a:extLst>
          </p:cNvPr>
          <p:cNvSpPr txBox="1">
            <a:spLocks/>
          </p:cNvSpPr>
          <p:nvPr/>
        </p:nvSpPr>
        <p:spPr>
          <a:xfrm>
            <a:off x="90466" y="2111387"/>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09630">
              <a:buClrTx/>
            </a:pPr>
            <a:r>
              <a:rPr lang="en-US" sz="7200" b="1" dirty="0">
                <a:solidFill>
                  <a:srgbClr val="FF0000"/>
                </a:solidFill>
                <a:latin typeface="UTM Avo"/>
                <a:ea typeface="+mn-ea"/>
                <a:cs typeface="+mn-ea"/>
                <a:sym typeface="+mn-lt"/>
              </a:rPr>
              <a:t>HÁI HOA DÂN CHỦ</a:t>
            </a:r>
          </a:p>
        </p:txBody>
      </p:sp>
      <p:grpSp>
        <p:nvGrpSpPr>
          <p:cNvPr id="28" name="Group 27">
            <a:extLst>
              <a:ext uri="{FF2B5EF4-FFF2-40B4-BE49-F238E27FC236}">
                <a16:creationId xmlns:a16="http://schemas.microsoft.com/office/drawing/2014/main" xmlns="" id="{44CFE1A0-E7AF-7335-5DC4-8EA980CD2D92}"/>
              </a:ext>
            </a:extLst>
          </p:cNvPr>
          <p:cNvGrpSpPr/>
          <p:nvPr/>
        </p:nvGrpSpPr>
        <p:grpSpPr>
          <a:xfrm>
            <a:off x="-38311" y="4438652"/>
            <a:ext cx="12269297" cy="1591868"/>
            <a:chOff x="-3822" y="4580045"/>
            <a:chExt cx="12269297" cy="1591868"/>
          </a:xfrm>
        </p:grpSpPr>
        <p:pic>
          <p:nvPicPr>
            <p:cNvPr id="22" name="Picture 16">
              <a:extLst>
                <a:ext uri="{FF2B5EF4-FFF2-40B4-BE49-F238E27FC236}">
                  <a16:creationId xmlns:a16="http://schemas.microsoft.com/office/drawing/2014/main" xmlns="" id="{5FF0E80C-B9AD-073A-406E-F32F7D8061F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xmlns="" id="{F1895DA0-99C9-F7C9-4BBB-FA2B642D065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xmlns="" id="{DBE679A6-E5B1-FA99-A145-3581681CE3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xmlns="" id="{AF5229AB-C5E2-490A-D16F-31438F4AB0B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xmlns="" id="{0CD72171-44F0-8F25-429D-BE9586249037}"/>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60455"/>
            <a:stretch/>
          </p:blipFill>
          <p:spPr>
            <a:xfrm rot="21095236">
              <a:off x="4673503" y="4825296"/>
              <a:ext cx="1095223" cy="1198887"/>
            </a:xfrm>
            <a:prstGeom prst="rect">
              <a:avLst/>
            </a:prstGeom>
          </p:spPr>
        </p:pic>
      </p:grpSp>
      <p:pic>
        <p:nvPicPr>
          <p:cNvPr id="26" name="Picture 7">
            <a:extLst>
              <a:ext uri="{FF2B5EF4-FFF2-40B4-BE49-F238E27FC236}">
                <a16:creationId xmlns:a16="http://schemas.microsoft.com/office/drawing/2014/main" xmlns="" id="{711E2CCB-5FFA-5400-187B-4D0E7FA15E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188933" y="247795"/>
            <a:ext cx="919415" cy="914400"/>
          </a:xfrm>
          <a:prstGeom prst="rect">
            <a:avLst/>
          </a:prstGeom>
        </p:spPr>
      </p:pic>
      <p:pic>
        <p:nvPicPr>
          <p:cNvPr id="31" name="Picture 9">
            <a:extLst>
              <a:ext uri="{FF2B5EF4-FFF2-40B4-BE49-F238E27FC236}">
                <a16:creationId xmlns:a16="http://schemas.microsoft.com/office/drawing/2014/main" xmlns="" id="{4929A72A-7268-2D9C-3E19-8A878F2F367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0289781" y="411738"/>
            <a:ext cx="1158464" cy="1188720"/>
          </a:xfrm>
          <a:prstGeom prst="rect">
            <a:avLst/>
          </a:prstGeom>
        </p:spPr>
      </p:pic>
      <p:pic>
        <p:nvPicPr>
          <p:cNvPr id="8" name="Picture 7">
            <a:hlinkClick r:id="rId28" action="ppaction://hlinksldjump"/>
            <a:extLst>
              <a:ext uri="{FF2B5EF4-FFF2-40B4-BE49-F238E27FC236}">
                <a16:creationId xmlns:a16="http://schemas.microsoft.com/office/drawing/2014/main" xmlns="" id="{086EEC77-356E-FD74-CABC-4E28ED1AB921}"/>
              </a:ext>
            </a:extLst>
          </p:cNvPr>
          <p:cNvPicPr>
            <a:picLocks noChangeAspect="1"/>
          </p:cNvPicPr>
          <p:nvPr/>
        </p:nvPicPr>
        <p:blipFill>
          <a:blip r:embed="rId29"/>
          <a:stretch>
            <a:fillRect/>
          </a:stretch>
        </p:blipFill>
        <p:spPr>
          <a:xfrm>
            <a:off x="8022502" y="3141477"/>
            <a:ext cx="2017951" cy="1383912"/>
          </a:xfrm>
          <a:prstGeom prst="rect">
            <a:avLst/>
          </a:prstGeom>
        </p:spPr>
      </p:pic>
      <p:pic>
        <p:nvPicPr>
          <p:cNvPr id="32" name="Picture 11">
            <a:extLst>
              <a:ext uri="{FF2B5EF4-FFF2-40B4-BE49-F238E27FC236}">
                <a16:creationId xmlns:a16="http://schemas.microsoft.com/office/drawing/2014/main" xmlns="" id="{37C5C25E-A44E-87C8-BB4B-A882227505F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9148462" y="1412390"/>
            <a:ext cx="861822" cy="872932"/>
          </a:xfrm>
          <a:prstGeom prst="rect">
            <a:avLst/>
          </a:prstGeom>
        </p:spPr>
      </p:pic>
      <p:pic>
        <p:nvPicPr>
          <p:cNvPr id="33" name="Picture 5">
            <a:extLst>
              <a:ext uri="{FF2B5EF4-FFF2-40B4-BE49-F238E27FC236}">
                <a16:creationId xmlns:a16="http://schemas.microsoft.com/office/drawing/2014/main" xmlns="" id="{4530212E-86CD-70D1-01DB-5C35AC25796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0482436" y="2522460"/>
            <a:ext cx="560225" cy="560225"/>
          </a:xfrm>
          <a:prstGeom prst="rect">
            <a:avLst/>
          </a:prstGeom>
        </p:spPr>
      </p:pic>
      <p:pic>
        <p:nvPicPr>
          <p:cNvPr id="34" name="Picture 2">
            <a:extLst>
              <a:ext uri="{FF2B5EF4-FFF2-40B4-BE49-F238E27FC236}">
                <a16:creationId xmlns:a16="http://schemas.microsoft.com/office/drawing/2014/main" xmlns="" id="{6CA70E75-2200-94D0-6A61-2641279DF36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9439449" y="411738"/>
            <a:ext cx="751844" cy="711432"/>
          </a:xfrm>
          <a:prstGeom prst="rect">
            <a:avLst/>
          </a:prstGeom>
        </p:spPr>
      </p:pic>
      <p:pic>
        <p:nvPicPr>
          <p:cNvPr id="35" name="Picture 14">
            <a:extLst>
              <a:ext uri="{FF2B5EF4-FFF2-40B4-BE49-F238E27FC236}">
                <a16:creationId xmlns:a16="http://schemas.microsoft.com/office/drawing/2014/main" xmlns="" id="{3BC28EB1-BD5B-84AE-ED80-C7C7BF783A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0293815" y="3564906"/>
            <a:ext cx="630797" cy="625062"/>
          </a:xfrm>
          <a:prstGeom prst="rect">
            <a:avLst/>
          </a:prstGeom>
        </p:spPr>
      </p:pic>
      <p:pic>
        <p:nvPicPr>
          <p:cNvPr id="29" name="Picture 28">
            <a:extLst>
              <a:ext uri="{FF2B5EF4-FFF2-40B4-BE49-F238E27FC236}">
                <a16:creationId xmlns:a16="http://schemas.microsoft.com/office/drawing/2014/main" xmlns=""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69570" y="2822519"/>
            <a:ext cx="682398" cy="663291"/>
          </a:xfrm>
          <a:prstGeom prst="rect">
            <a:avLst/>
          </a:prstGeom>
        </p:spPr>
      </p:pic>
      <p:pic>
        <p:nvPicPr>
          <p:cNvPr id="30" name="Picture 29">
            <a:extLst>
              <a:ext uri="{FF2B5EF4-FFF2-40B4-BE49-F238E27FC236}">
                <a16:creationId xmlns:a16="http://schemas.microsoft.com/office/drawing/2014/main" xmlns=""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spTree>
    <p:extLst>
      <p:ext uri="{BB962C8B-B14F-4D97-AF65-F5344CB8AC3E}">
        <p14:creationId xmlns:p14="http://schemas.microsoft.com/office/powerpoint/2010/main" val="15820603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1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8"/>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7"/>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10"/>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6"/>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3"/>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26"/>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31"/>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3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3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34"/>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xmlns=""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01369" y="488480"/>
            <a:ext cx="1720920" cy="1838098"/>
          </a:xfrm>
          <a:prstGeom prst="rect">
            <a:avLst/>
          </a:prstGeom>
        </p:spPr>
      </p:pic>
      <p:grpSp>
        <p:nvGrpSpPr>
          <p:cNvPr id="31" name="Group 30">
            <a:extLst>
              <a:ext uri="{FF2B5EF4-FFF2-40B4-BE49-F238E27FC236}">
                <a16:creationId xmlns:a16="http://schemas.microsoft.com/office/drawing/2014/main" xmlns="" id="{711A3176-B5A1-6CFA-8098-929F7A1E638A}"/>
              </a:ext>
            </a:extLst>
          </p:cNvPr>
          <p:cNvGrpSpPr/>
          <p:nvPr/>
        </p:nvGrpSpPr>
        <p:grpSpPr>
          <a:xfrm>
            <a:off x="12408941" y="624596"/>
            <a:ext cx="6065666" cy="2603924"/>
            <a:chOff x="12408941" y="624596"/>
            <a:chExt cx="6065666" cy="2603924"/>
          </a:xfrm>
        </p:grpSpPr>
        <p:pic>
          <p:nvPicPr>
            <p:cNvPr id="32" name="Picture 15">
              <a:extLst>
                <a:ext uri="{FF2B5EF4-FFF2-40B4-BE49-F238E27FC236}">
                  <a16:creationId xmlns:a16="http://schemas.microsoft.com/office/drawing/2014/main" xmlns=""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xmlns=""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xmlns=""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xmlns=""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xmlns="" id="{50645645-CCF4-1C07-CDC3-FDD66505168A}"/>
              </a:ext>
            </a:extLst>
          </p:cNvPr>
          <p:cNvGrpSpPr/>
          <p:nvPr/>
        </p:nvGrpSpPr>
        <p:grpSpPr>
          <a:xfrm>
            <a:off x="-5092332" y="176245"/>
            <a:ext cx="5014314" cy="2597915"/>
            <a:chOff x="-5092332" y="176244"/>
            <a:chExt cx="5014314" cy="2597915"/>
          </a:xfrm>
        </p:grpSpPr>
        <p:pic>
          <p:nvPicPr>
            <p:cNvPr id="37" name="Picture 15">
              <a:extLst>
                <a:ext uri="{FF2B5EF4-FFF2-40B4-BE49-F238E27FC236}">
                  <a16:creationId xmlns:a16="http://schemas.microsoft.com/office/drawing/2014/main" xmlns=""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xmlns=""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xmlns=""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xmlns=""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xmlns="" id="{AE184DE7-3575-6DEA-C9D0-BD2511213349}"/>
              </a:ext>
            </a:extLst>
          </p:cNvPr>
          <p:cNvGrpSpPr/>
          <p:nvPr/>
        </p:nvGrpSpPr>
        <p:grpSpPr>
          <a:xfrm>
            <a:off x="-1112411" y="5240200"/>
            <a:ext cx="15327746" cy="1682496"/>
            <a:chOff x="-1140691" y="5175504"/>
            <a:chExt cx="15327746" cy="1682496"/>
          </a:xfrm>
        </p:grpSpPr>
        <p:pic>
          <p:nvPicPr>
            <p:cNvPr id="4" name="Picture 6">
              <a:extLst>
                <a:ext uri="{FF2B5EF4-FFF2-40B4-BE49-F238E27FC236}">
                  <a16:creationId xmlns:a16="http://schemas.microsoft.com/office/drawing/2014/main" xmlns=""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xmlns=""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xmlns=""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xmlns="" id="{44CFE1A0-E7AF-7335-5DC4-8EA980CD2D92}"/>
              </a:ext>
            </a:extLst>
          </p:cNvPr>
          <p:cNvGrpSpPr/>
          <p:nvPr/>
        </p:nvGrpSpPr>
        <p:grpSpPr>
          <a:xfrm>
            <a:off x="-38311" y="4458926"/>
            <a:ext cx="12269297" cy="1571594"/>
            <a:chOff x="-3822" y="4600319"/>
            <a:chExt cx="12269297" cy="1571594"/>
          </a:xfrm>
        </p:grpSpPr>
        <p:pic>
          <p:nvPicPr>
            <p:cNvPr id="24" name="Picture 16">
              <a:extLst>
                <a:ext uri="{FF2B5EF4-FFF2-40B4-BE49-F238E27FC236}">
                  <a16:creationId xmlns:a16="http://schemas.microsoft.com/office/drawing/2014/main" xmlns=""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xmlns=""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xmlns=""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xmlns=""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xmlns=""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xmlns=""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837012" y="340758"/>
            <a:ext cx="6203478" cy="6581939"/>
          </a:xfrm>
          <a:prstGeom prst="rect">
            <a:avLst/>
          </a:prstGeom>
        </p:spPr>
      </p:pic>
      <p:pic>
        <p:nvPicPr>
          <p:cNvPr id="68" name="Picture 67">
            <a:hlinkClick r:id="rId12" action="ppaction://hlinksldjump"/>
            <a:extLst>
              <a:ext uri="{FF2B5EF4-FFF2-40B4-BE49-F238E27FC236}">
                <a16:creationId xmlns:a16="http://schemas.microsoft.com/office/drawing/2014/main" xmlns="" id="{1E457CC4-7B44-5608-750F-717E0C74CFBC}"/>
              </a:ext>
            </a:extLst>
          </p:cNvPr>
          <p:cNvPicPr>
            <a:picLocks noChangeAspect="1"/>
          </p:cNvPicPr>
          <p:nvPr/>
        </p:nvPicPr>
        <p:blipFill>
          <a:blip r:embed="rId13"/>
          <a:stretch>
            <a:fillRect/>
          </a:stretch>
        </p:blipFill>
        <p:spPr>
          <a:xfrm>
            <a:off x="5090074" y="4357176"/>
            <a:ext cx="2011854" cy="1542422"/>
          </a:xfrm>
          <a:prstGeom prst="rect">
            <a:avLst/>
          </a:prstGeom>
        </p:spPr>
      </p:pic>
      <p:pic>
        <p:nvPicPr>
          <p:cNvPr id="70" name="Picture 69">
            <a:extLst>
              <a:ext uri="{FF2B5EF4-FFF2-40B4-BE49-F238E27FC236}">
                <a16:creationId xmlns:a16="http://schemas.microsoft.com/office/drawing/2014/main" xmlns="" id="{98A76762-8654-54D9-9834-4F2F680F7B10}"/>
              </a:ext>
            </a:extLst>
          </p:cNvPr>
          <p:cNvPicPr>
            <a:picLocks noChangeAspect="1"/>
          </p:cNvPicPr>
          <p:nvPr/>
        </p:nvPicPr>
        <p:blipFill>
          <a:blip r:embed="rId14"/>
          <a:stretch>
            <a:fillRect/>
          </a:stretch>
        </p:blipFill>
        <p:spPr>
          <a:xfrm>
            <a:off x="3335189" y="2822749"/>
            <a:ext cx="1134478" cy="1296547"/>
          </a:xfrm>
          <a:prstGeom prst="rect">
            <a:avLst/>
          </a:prstGeom>
        </p:spPr>
      </p:pic>
      <p:pic>
        <p:nvPicPr>
          <p:cNvPr id="71" name="Picture 70">
            <a:extLst>
              <a:ext uri="{FF2B5EF4-FFF2-40B4-BE49-F238E27FC236}">
                <a16:creationId xmlns:a16="http://schemas.microsoft.com/office/drawing/2014/main" xmlns="" id="{ED69E891-B28B-8431-64CA-9DAC590F0222}"/>
              </a:ext>
            </a:extLst>
          </p:cNvPr>
          <p:cNvPicPr>
            <a:picLocks noChangeAspect="1"/>
          </p:cNvPicPr>
          <p:nvPr/>
        </p:nvPicPr>
        <p:blipFill>
          <a:blip r:embed="rId15"/>
          <a:stretch>
            <a:fillRect/>
          </a:stretch>
        </p:blipFill>
        <p:spPr>
          <a:xfrm>
            <a:off x="5374091" y="253968"/>
            <a:ext cx="1266187" cy="1341554"/>
          </a:xfrm>
          <a:prstGeom prst="rect">
            <a:avLst/>
          </a:prstGeom>
        </p:spPr>
      </p:pic>
      <p:pic>
        <p:nvPicPr>
          <p:cNvPr id="72" name="Picture 71">
            <a:extLst>
              <a:ext uri="{FF2B5EF4-FFF2-40B4-BE49-F238E27FC236}">
                <a16:creationId xmlns:a16="http://schemas.microsoft.com/office/drawing/2014/main" xmlns="" id="{BB271963-4899-2698-C17D-6C6EA82A4CC8}"/>
              </a:ext>
            </a:extLst>
          </p:cNvPr>
          <p:cNvPicPr>
            <a:picLocks noChangeAspect="1"/>
          </p:cNvPicPr>
          <p:nvPr/>
        </p:nvPicPr>
        <p:blipFill>
          <a:blip r:embed="rId16"/>
          <a:stretch>
            <a:fillRect/>
          </a:stretch>
        </p:blipFill>
        <p:spPr>
          <a:xfrm>
            <a:off x="3544677" y="1411493"/>
            <a:ext cx="1288796" cy="1273723"/>
          </a:xfrm>
          <a:prstGeom prst="rect">
            <a:avLst/>
          </a:prstGeom>
        </p:spPr>
      </p:pic>
      <p:pic>
        <p:nvPicPr>
          <p:cNvPr id="73" name="Picture 72">
            <a:extLst>
              <a:ext uri="{FF2B5EF4-FFF2-40B4-BE49-F238E27FC236}">
                <a16:creationId xmlns:a16="http://schemas.microsoft.com/office/drawing/2014/main" xmlns="" id="{2EF0BCB2-FAEC-AE4A-7583-1B761456A116}"/>
              </a:ext>
            </a:extLst>
          </p:cNvPr>
          <p:cNvPicPr>
            <a:picLocks noChangeAspect="1"/>
          </p:cNvPicPr>
          <p:nvPr/>
        </p:nvPicPr>
        <p:blipFill>
          <a:blip r:embed="rId17"/>
          <a:stretch>
            <a:fillRect/>
          </a:stretch>
        </p:blipFill>
        <p:spPr>
          <a:xfrm>
            <a:off x="7231589" y="2782272"/>
            <a:ext cx="1130523" cy="1258649"/>
          </a:xfrm>
          <a:prstGeom prst="rect">
            <a:avLst/>
          </a:prstGeom>
        </p:spPr>
      </p:pic>
      <p:pic>
        <p:nvPicPr>
          <p:cNvPr id="74" name="Picture 73">
            <a:extLst>
              <a:ext uri="{FF2B5EF4-FFF2-40B4-BE49-F238E27FC236}">
                <a16:creationId xmlns:a16="http://schemas.microsoft.com/office/drawing/2014/main" xmlns="" id="{316AA19F-449C-2DA2-0AEB-1E4F6AAD99C1}"/>
              </a:ext>
            </a:extLst>
          </p:cNvPr>
          <p:cNvPicPr>
            <a:picLocks noChangeAspect="1"/>
          </p:cNvPicPr>
          <p:nvPr/>
        </p:nvPicPr>
        <p:blipFill>
          <a:blip r:embed="rId18"/>
          <a:stretch>
            <a:fillRect/>
          </a:stretch>
        </p:blipFill>
        <p:spPr>
          <a:xfrm>
            <a:off x="7206901" y="839189"/>
            <a:ext cx="1243576" cy="1303870"/>
          </a:xfrm>
          <a:prstGeom prst="rect">
            <a:avLst/>
          </a:prstGeom>
        </p:spPr>
      </p:pic>
      <p:pic>
        <p:nvPicPr>
          <p:cNvPr id="19" name="Picture 18">
            <a:hlinkClick r:id="rId19" action="ppaction://hlinksldjump"/>
            <a:extLst>
              <a:ext uri="{FF2B5EF4-FFF2-40B4-BE49-F238E27FC236}">
                <a16:creationId xmlns:a16="http://schemas.microsoft.com/office/drawing/2014/main" xmlns="" id="{9A7C21CA-D515-D072-EB49-F0AB94141C68}"/>
              </a:ext>
            </a:extLst>
          </p:cNvPr>
          <p:cNvPicPr>
            <a:picLocks noChangeAspect="1"/>
          </p:cNvPicPr>
          <p:nvPr/>
        </p:nvPicPr>
        <p:blipFill>
          <a:blip r:embed="rId14"/>
          <a:stretch>
            <a:fillRect/>
          </a:stretch>
        </p:blipFill>
        <p:spPr>
          <a:xfrm>
            <a:off x="3329979" y="2826715"/>
            <a:ext cx="1134478" cy="1296547"/>
          </a:xfrm>
          <a:prstGeom prst="rect">
            <a:avLst/>
          </a:prstGeom>
        </p:spPr>
      </p:pic>
      <p:pic>
        <p:nvPicPr>
          <p:cNvPr id="54" name="Picture 53">
            <a:hlinkClick r:id="rId20" action="ppaction://hlinksldjump"/>
            <a:extLst>
              <a:ext uri="{FF2B5EF4-FFF2-40B4-BE49-F238E27FC236}">
                <a16:creationId xmlns:a16="http://schemas.microsoft.com/office/drawing/2014/main" xmlns="" id="{B983A08D-64B2-5558-82CA-3B2BF2704795}"/>
              </a:ext>
            </a:extLst>
          </p:cNvPr>
          <p:cNvPicPr>
            <a:picLocks noChangeAspect="1"/>
          </p:cNvPicPr>
          <p:nvPr/>
        </p:nvPicPr>
        <p:blipFill>
          <a:blip r:embed="rId15"/>
          <a:stretch>
            <a:fillRect/>
          </a:stretch>
        </p:blipFill>
        <p:spPr>
          <a:xfrm>
            <a:off x="5397941" y="272210"/>
            <a:ext cx="1266187" cy="1341554"/>
          </a:xfrm>
          <a:prstGeom prst="rect">
            <a:avLst/>
          </a:prstGeom>
        </p:spPr>
      </p:pic>
      <p:pic>
        <p:nvPicPr>
          <p:cNvPr id="55" name="Picture 54">
            <a:hlinkClick r:id="rId21" action="ppaction://hlinksldjump"/>
            <a:extLst>
              <a:ext uri="{FF2B5EF4-FFF2-40B4-BE49-F238E27FC236}">
                <a16:creationId xmlns:a16="http://schemas.microsoft.com/office/drawing/2014/main" xmlns="" id="{8A0CFB29-0543-D892-1478-6323B98F0662}"/>
              </a:ext>
            </a:extLst>
          </p:cNvPr>
          <p:cNvPicPr>
            <a:picLocks noChangeAspect="1"/>
          </p:cNvPicPr>
          <p:nvPr/>
        </p:nvPicPr>
        <p:blipFill>
          <a:blip r:embed="rId16"/>
          <a:stretch>
            <a:fillRect/>
          </a:stretch>
        </p:blipFill>
        <p:spPr>
          <a:xfrm>
            <a:off x="3544677" y="1407529"/>
            <a:ext cx="1288796" cy="1273723"/>
          </a:xfrm>
          <a:prstGeom prst="rect">
            <a:avLst/>
          </a:prstGeom>
        </p:spPr>
      </p:pic>
      <p:pic>
        <p:nvPicPr>
          <p:cNvPr id="56" name="Picture 55">
            <a:hlinkClick r:id="rId22" action="ppaction://hlinksldjump"/>
            <a:extLst>
              <a:ext uri="{FF2B5EF4-FFF2-40B4-BE49-F238E27FC236}">
                <a16:creationId xmlns:a16="http://schemas.microsoft.com/office/drawing/2014/main" xmlns="" id="{BEDEFEA5-547B-0EE8-8CFA-352B739375F0}"/>
              </a:ext>
            </a:extLst>
          </p:cNvPr>
          <p:cNvPicPr>
            <a:picLocks noChangeAspect="1"/>
          </p:cNvPicPr>
          <p:nvPr/>
        </p:nvPicPr>
        <p:blipFill>
          <a:blip r:embed="rId17"/>
          <a:stretch>
            <a:fillRect/>
          </a:stretch>
        </p:blipFill>
        <p:spPr>
          <a:xfrm>
            <a:off x="7216345" y="2773841"/>
            <a:ext cx="1130523" cy="1258649"/>
          </a:xfrm>
          <a:prstGeom prst="rect">
            <a:avLst/>
          </a:prstGeom>
        </p:spPr>
      </p:pic>
      <p:pic>
        <p:nvPicPr>
          <p:cNvPr id="57" name="Picture 56">
            <a:hlinkClick r:id="rId23" action="ppaction://hlinksldjump"/>
            <a:extLst>
              <a:ext uri="{FF2B5EF4-FFF2-40B4-BE49-F238E27FC236}">
                <a16:creationId xmlns:a16="http://schemas.microsoft.com/office/drawing/2014/main" xmlns="" id="{C84A0A08-50EE-F9DD-387C-3941C953E0A4}"/>
              </a:ext>
            </a:extLst>
          </p:cNvPr>
          <p:cNvPicPr>
            <a:picLocks noChangeAspect="1"/>
          </p:cNvPicPr>
          <p:nvPr/>
        </p:nvPicPr>
        <p:blipFill>
          <a:blip r:embed="rId18"/>
          <a:stretch>
            <a:fillRect/>
          </a:stretch>
        </p:blipFill>
        <p:spPr>
          <a:xfrm>
            <a:off x="7215690" y="854604"/>
            <a:ext cx="1243576" cy="1303870"/>
          </a:xfrm>
          <a:prstGeom prst="rect">
            <a:avLst/>
          </a:prstGeom>
        </p:spPr>
      </p:pic>
    </p:spTree>
    <p:extLst>
      <p:ext uri="{BB962C8B-B14F-4D97-AF65-F5344CB8AC3E}">
        <p14:creationId xmlns:p14="http://schemas.microsoft.com/office/powerpoint/2010/main" val="106045742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70"/>
                                        </p:tgtEl>
                                        <p:attrNameLst>
                                          <p:attrName>r</p:attrName>
                                        </p:attrNameLst>
                                      </p:cBhvr>
                                    </p:animRot>
                                    <p:animRot by="-240000">
                                      <p:cBhvr>
                                        <p:cTn id="45" dur="200" fill="hold">
                                          <p:stCondLst>
                                            <p:cond delay="200"/>
                                          </p:stCondLst>
                                        </p:cTn>
                                        <p:tgtEl>
                                          <p:spTgt spid="70"/>
                                        </p:tgtEl>
                                        <p:attrNameLst>
                                          <p:attrName>r</p:attrName>
                                        </p:attrNameLst>
                                      </p:cBhvr>
                                    </p:animRot>
                                    <p:animRot by="240000">
                                      <p:cBhvr>
                                        <p:cTn id="46" dur="200" fill="hold">
                                          <p:stCondLst>
                                            <p:cond delay="400"/>
                                          </p:stCondLst>
                                        </p:cTn>
                                        <p:tgtEl>
                                          <p:spTgt spid="70"/>
                                        </p:tgtEl>
                                        <p:attrNameLst>
                                          <p:attrName>r</p:attrName>
                                        </p:attrNameLst>
                                      </p:cBhvr>
                                    </p:animRot>
                                    <p:animRot by="-240000">
                                      <p:cBhvr>
                                        <p:cTn id="47" dur="200" fill="hold">
                                          <p:stCondLst>
                                            <p:cond delay="600"/>
                                          </p:stCondLst>
                                        </p:cTn>
                                        <p:tgtEl>
                                          <p:spTgt spid="70"/>
                                        </p:tgtEl>
                                        <p:attrNameLst>
                                          <p:attrName>r</p:attrName>
                                        </p:attrNameLst>
                                      </p:cBhvr>
                                    </p:animRot>
                                    <p:animRot by="120000">
                                      <p:cBhvr>
                                        <p:cTn id="48" dur="200" fill="hold">
                                          <p:stCondLst>
                                            <p:cond delay="800"/>
                                          </p:stCondLst>
                                        </p:cTn>
                                        <p:tgtEl>
                                          <p:spTgt spid="7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71"/>
                                        </p:tgtEl>
                                        <p:attrNameLst>
                                          <p:attrName>r</p:attrName>
                                        </p:attrNameLst>
                                      </p:cBhvr>
                                    </p:animRot>
                                    <p:animRot by="-240000">
                                      <p:cBhvr>
                                        <p:cTn id="51" dur="200" fill="hold">
                                          <p:stCondLst>
                                            <p:cond delay="200"/>
                                          </p:stCondLst>
                                        </p:cTn>
                                        <p:tgtEl>
                                          <p:spTgt spid="71"/>
                                        </p:tgtEl>
                                        <p:attrNameLst>
                                          <p:attrName>r</p:attrName>
                                        </p:attrNameLst>
                                      </p:cBhvr>
                                    </p:animRot>
                                    <p:animRot by="240000">
                                      <p:cBhvr>
                                        <p:cTn id="52" dur="200" fill="hold">
                                          <p:stCondLst>
                                            <p:cond delay="400"/>
                                          </p:stCondLst>
                                        </p:cTn>
                                        <p:tgtEl>
                                          <p:spTgt spid="71"/>
                                        </p:tgtEl>
                                        <p:attrNameLst>
                                          <p:attrName>r</p:attrName>
                                        </p:attrNameLst>
                                      </p:cBhvr>
                                    </p:animRot>
                                    <p:animRot by="-240000">
                                      <p:cBhvr>
                                        <p:cTn id="53" dur="200" fill="hold">
                                          <p:stCondLst>
                                            <p:cond delay="600"/>
                                          </p:stCondLst>
                                        </p:cTn>
                                        <p:tgtEl>
                                          <p:spTgt spid="71"/>
                                        </p:tgtEl>
                                        <p:attrNameLst>
                                          <p:attrName>r</p:attrName>
                                        </p:attrNameLst>
                                      </p:cBhvr>
                                    </p:animRot>
                                    <p:animRot by="120000">
                                      <p:cBhvr>
                                        <p:cTn id="54" dur="200" fill="hold">
                                          <p:stCondLst>
                                            <p:cond delay="800"/>
                                          </p:stCondLst>
                                        </p:cTn>
                                        <p:tgtEl>
                                          <p:spTgt spid="7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72"/>
                                        </p:tgtEl>
                                        <p:attrNameLst>
                                          <p:attrName>r</p:attrName>
                                        </p:attrNameLst>
                                      </p:cBhvr>
                                    </p:animRot>
                                    <p:animRot by="-240000">
                                      <p:cBhvr>
                                        <p:cTn id="57" dur="200" fill="hold">
                                          <p:stCondLst>
                                            <p:cond delay="200"/>
                                          </p:stCondLst>
                                        </p:cTn>
                                        <p:tgtEl>
                                          <p:spTgt spid="72"/>
                                        </p:tgtEl>
                                        <p:attrNameLst>
                                          <p:attrName>r</p:attrName>
                                        </p:attrNameLst>
                                      </p:cBhvr>
                                    </p:animRot>
                                    <p:animRot by="240000">
                                      <p:cBhvr>
                                        <p:cTn id="58" dur="200" fill="hold">
                                          <p:stCondLst>
                                            <p:cond delay="400"/>
                                          </p:stCondLst>
                                        </p:cTn>
                                        <p:tgtEl>
                                          <p:spTgt spid="72"/>
                                        </p:tgtEl>
                                        <p:attrNameLst>
                                          <p:attrName>r</p:attrName>
                                        </p:attrNameLst>
                                      </p:cBhvr>
                                    </p:animRot>
                                    <p:animRot by="-240000">
                                      <p:cBhvr>
                                        <p:cTn id="59" dur="200" fill="hold">
                                          <p:stCondLst>
                                            <p:cond delay="600"/>
                                          </p:stCondLst>
                                        </p:cTn>
                                        <p:tgtEl>
                                          <p:spTgt spid="72"/>
                                        </p:tgtEl>
                                        <p:attrNameLst>
                                          <p:attrName>r</p:attrName>
                                        </p:attrNameLst>
                                      </p:cBhvr>
                                    </p:animRot>
                                    <p:animRot by="120000">
                                      <p:cBhvr>
                                        <p:cTn id="60" dur="200" fill="hold">
                                          <p:stCondLst>
                                            <p:cond delay="800"/>
                                          </p:stCondLst>
                                        </p:cTn>
                                        <p:tgtEl>
                                          <p:spTgt spid="7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3"/>
                                        </p:tgtEl>
                                        <p:attrNameLst>
                                          <p:attrName>r</p:attrName>
                                        </p:attrNameLst>
                                      </p:cBhvr>
                                    </p:animRot>
                                    <p:animRot by="-240000">
                                      <p:cBhvr>
                                        <p:cTn id="63" dur="200" fill="hold">
                                          <p:stCondLst>
                                            <p:cond delay="200"/>
                                          </p:stCondLst>
                                        </p:cTn>
                                        <p:tgtEl>
                                          <p:spTgt spid="73"/>
                                        </p:tgtEl>
                                        <p:attrNameLst>
                                          <p:attrName>r</p:attrName>
                                        </p:attrNameLst>
                                      </p:cBhvr>
                                    </p:animRot>
                                    <p:animRot by="240000">
                                      <p:cBhvr>
                                        <p:cTn id="64" dur="200" fill="hold">
                                          <p:stCondLst>
                                            <p:cond delay="400"/>
                                          </p:stCondLst>
                                        </p:cTn>
                                        <p:tgtEl>
                                          <p:spTgt spid="73"/>
                                        </p:tgtEl>
                                        <p:attrNameLst>
                                          <p:attrName>r</p:attrName>
                                        </p:attrNameLst>
                                      </p:cBhvr>
                                    </p:animRot>
                                    <p:animRot by="-240000">
                                      <p:cBhvr>
                                        <p:cTn id="65" dur="200" fill="hold">
                                          <p:stCondLst>
                                            <p:cond delay="600"/>
                                          </p:stCondLst>
                                        </p:cTn>
                                        <p:tgtEl>
                                          <p:spTgt spid="73"/>
                                        </p:tgtEl>
                                        <p:attrNameLst>
                                          <p:attrName>r</p:attrName>
                                        </p:attrNameLst>
                                      </p:cBhvr>
                                    </p:animRot>
                                    <p:animRot by="120000">
                                      <p:cBhvr>
                                        <p:cTn id="66" dur="200" fill="hold">
                                          <p:stCondLst>
                                            <p:cond delay="800"/>
                                          </p:stCondLst>
                                        </p:cTn>
                                        <p:tgtEl>
                                          <p:spTgt spid="73"/>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4"/>
                                        </p:tgtEl>
                                        <p:attrNameLst>
                                          <p:attrName>r</p:attrName>
                                        </p:attrNameLst>
                                      </p:cBhvr>
                                    </p:animRot>
                                    <p:animRot by="-240000">
                                      <p:cBhvr>
                                        <p:cTn id="69" dur="200" fill="hold">
                                          <p:stCondLst>
                                            <p:cond delay="200"/>
                                          </p:stCondLst>
                                        </p:cTn>
                                        <p:tgtEl>
                                          <p:spTgt spid="74"/>
                                        </p:tgtEl>
                                        <p:attrNameLst>
                                          <p:attrName>r</p:attrName>
                                        </p:attrNameLst>
                                      </p:cBhvr>
                                    </p:animRot>
                                    <p:animRot by="240000">
                                      <p:cBhvr>
                                        <p:cTn id="70" dur="200" fill="hold">
                                          <p:stCondLst>
                                            <p:cond delay="400"/>
                                          </p:stCondLst>
                                        </p:cTn>
                                        <p:tgtEl>
                                          <p:spTgt spid="74"/>
                                        </p:tgtEl>
                                        <p:attrNameLst>
                                          <p:attrName>r</p:attrName>
                                        </p:attrNameLst>
                                      </p:cBhvr>
                                    </p:animRot>
                                    <p:animRot by="-240000">
                                      <p:cBhvr>
                                        <p:cTn id="71" dur="200" fill="hold">
                                          <p:stCondLst>
                                            <p:cond delay="600"/>
                                          </p:stCondLst>
                                        </p:cTn>
                                        <p:tgtEl>
                                          <p:spTgt spid="74"/>
                                        </p:tgtEl>
                                        <p:attrNameLst>
                                          <p:attrName>r</p:attrName>
                                        </p:attrNameLst>
                                      </p:cBhvr>
                                    </p:animRot>
                                    <p:animRot by="120000">
                                      <p:cBhvr>
                                        <p:cTn id="72" dur="200" fill="hold">
                                          <p:stCondLst>
                                            <p:cond delay="80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55"/>
                                        </p:tgtEl>
                                      </p:cBhvr>
                                    </p:animEffect>
                                    <p:set>
                                      <p:cBhvr>
                                        <p:cTn id="9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1" restart="whenNotActive" fill="hold" evtFilter="cancelBubble" nodeType="interactiveSeq">
                <p:stCondLst>
                  <p:cond evt="onClick" delay="0">
                    <p:tgtEl>
                      <p:spTgt spid="5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56"/>
                                        </p:tgtEl>
                                      </p:cBhvr>
                                    </p:animEffect>
                                    <p:set>
                                      <p:cBhvr>
                                        <p:cTn id="9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7" restart="whenNotActive" fill="hold" evtFilter="cancelBubble" nodeType="interactiveSeq">
                <p:stCondLst>
                  <p:cond evt="onClick" delay="0">
                    <p:tgtEl>
                      <p:spTgt spid="57"/>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57"/>
                                        </p:tgtEl>
                                      </p:cBhvr>
                                    </p:animEffect>
                                    <p:set>
                                      <p:cBhvr>
                                        <p:cTn id="10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3" restart="whenNotActive" fill="hold" evtFilter="cancelBubble" nodeType="interactiveSeq">
                <p:stCondLst>
                  <p:cond evt="onClick" delay="0">
                    <p:tgtEl>
                      <p:spTgt spid="70"/>
                    </p:tgtEl>
                  </p:cond>
                </p:stCondLst>
                <p:endSync evt="end" delay="0">
                  <p:rtn val="all"/>
                </p:endSync>
                <p:childTnLst>
                  <p:par>
                    <p:cTn id="104" fill="hold">
                      <p:stCondLst>
                        <p:cond delay="0"/>
                      </p:stCondLst>
                      <p:childTnLst>
                        <p:par>
                          <p:cTn id="105" fill="hold">
                            <p:stCondLst>
                              <p:cond delay="0"/>
                            </p:stCondLst>
                            <p:childTnLst>
                              <p:par>
                                <p:cTn id="106" presetID="42" presetClass="exit" presetSubtype="0" fill="hold" nodeType="clickEffect">
                                  <p:stCondLst>
                                    <p:cond delay="0"/>
                                  </p:stCondLst>
                                  <p:childTnLst>
                                    <p:animEffect transition="out" filter="fade">
                                      <p:cBhvr>
                                        <p:cTn id="107" dur="1000"/>
                                        <p:tgtEl>
                                          <p:spTgt spid="70"/>
                                        </p:tgtEl>
                                      </p:cBhvr>
                                    </p:animEffect>
                                    <p:anim calcmode="lin" valueType="num">
                                      <p:cBhvr>
                                        <p:cTn id="108" dur="1000"/>
                                        <p:tgtEl>
                                          <p:spTgt spid="70"/>
                                        </p:tgtEl>
                                        <p:attrNameLst>
                                          <p:attrName>ppt_x</p:attrName>
                                        </p:attrNameLst>
                                      </p:cBhvr>
                                      <p:tavLst>
                                        <p:tav tm="0">
                                          <p:val>
                                            <p:strVal val="ppt_x"/>
                                          </p:val>
                                        </p:tav>
                                        <p:tav tm="100000">
                                          <p:val>
                                            <p:strVal val="ppt_x"/>
                                          </p:val>
                                        </p:tav>
                                      </p:tavLst>
                                    </p:anim>
                                    <p:anim calcmode="lin" valueType="num">
                                      <p:cBhvr>
                                        <p:cTn id="109" dur="1000"/>
                                        <p:tgtEl>
                                          <p:spTgt spid="70"/>
                                        </p:tgtEl>
                                        <p:attrNameLst>
                                          <p:attrName>ppt_y</p:attrName>
                                        </p:attrNameLst>
                                      </p:cBhvr>
                                      <p:tavLst>
                                        <p:tav tm="0">
                                          <p:val>
                                            <p:strVal val="ppt_y"/>
                                          </p:val>
                                        </p:tav>
                                        <p:tav tm="100000">
                                          <p:val>
                                            <p:strVal val="ppt_y+.1"/>
                                          </p:val>
                                        </p:tav>
                                      </p:tavLst>
                                    </p:anim>
                                    <p:set>
                                      <p:cBhvr>
                                        <p:cTn id="11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11" restart="whenNotActive" fill="hold" evtFilter="cancelBubble" nodeType="interactiveSeq">
                <p:stCondLst>
                  <p:cond evt="onClick" delay="0">
                    <p:tgtEl>
                      <p:spTgt spid="71"/>
                    </p:tgtEl>
                  </p:cond>
                </p:stCondLst>
                <p:endSync evt="end" delay="0">
                  <p:rtn val="all"/>
                </p:endSync>
                <p:childTnLst>
                  <p:par>
                    <p:cTn id="112" fill="hold">
                      <p:stCondLst>
                        <p:cond delay="0"/>
                      </p:stCondLst>
                      <p:childTnLst>
                        <p:par>
                          <p:cTn id="113" fill="hold">
                            <p:stCondLst>
                              <p:cond delay="0"/>
                            </p:stCondLst>
                            <p:childTnLst>
                              <p:par>
                                <p:cTn id="114" presetID="42" presetClass="exit" presetSubtype="0" fill="hold" nodeType="clickEffect">
                                  <p:stCondLst>
                                    <p:cond delay="0"/>
                                  </p:stCondLst>
                                  <p:childTnLst>
                                    <p:animEffect transition="out" filter="fade">
                                      <p:cBhvr>
                                        <p:cTn id="115" dur="1000"/>
                                        <p:tgtEl>
                                          <p:spTgt spid="71"/>
                                        </p:tgtEl>
                                      </p:cBhvr>
                                    </p:animEffect>
                                    <p:anim calcmode="lin" valueType="num">
                                      <p:cBhvr>
                                        <p:cTn id="116" dur="1000"/>
                                        <p:tgtEl>
                                          <p:spTgt spid="71"/>
                                        </p:tgtEl>
                                        <p:attrNameLst>
                                          <p:attrName>ppt_x</p:attrName>
                                        </p:attrNameLst>
                                      </p:cBhvr>
                                      <p:tavLst>
                                        <p:tav tm="0">
                                          <p:val>
                                            <p:strVal val="ppt_x"/>
                                          </p:val>
                                        </p:tav>
                                        <p:tav tm="100000">
                                          <p:val>
                                            <p:strVal val="ppt_x"/>
                                          </p:val>
                                        </p:tav>
                                      </p:tavLst>
                                    </p:anim>
                                    <p:anim calcmode="lin" valueType="num">
                                      <p:cBhvr>
                                        <p:cTn id="117" dur="1000"/>
                                        <p:tgtEl>
                                          <p:spTgt spid="71"/>
                                        </p:tgtEl>
                                        <p:attrNameLst>
                                          <p:attrName>ppt_y</p:attrName>
                                        </p:attrNameLst>
                                      </p:cBhvr>
                                      <p:tavLst>
                                        <p:tav tm="0">
                                          <p:val>
                                            <p:strVal val="ppt_y"/>
                                          </p:val>
                                        </p:tav>
                                        <p:tav tm="100000">
                                          <p:val>
                                            <p:strVal val="ppt_y+.1"/>
                                          </p:val>
                                        </p:tav>
                                      </p:tavLst>
                                    </p:anim>
                                    <p:set>
                                      <p:cBhvr>
                                        <p:cTn id="118"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9" restart="whenNotActive" fill="hold" evtFilter="cancelBubble" nodeType="interactiveSeq">
                <p:stCondLst>
                  <p:cond evt="onClick" delay="0">
                    <p:tgtEl>
                      <p:spTgt spid="72"/>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nodeType="clickEffect">
                                  <p:stCondLst>
                                    <p:cond delay="0"/>
                                  </p:stCondLst>
                                  <p:childTnLst>
                                    <p:animEffect transition="out" filter="fade">
                                      <p:cBhvr>
                                        <p:cTn id="123" dur="1000"/>
                                        <p:tgtEl>
                                          <p:spTgt spid="72"/>
                                        </p:tgtEl>
                                      </p:cBhvr>
                                    </p:animEffect>
                                    <p:anim calcmode="lin" valueType="num">
                                      <p:cBhvr>
                                        <p:cTn id="124" dur="1000"/>
                                        <p:tgtEl>
                                          <p:spTgt spid="72"/>
                                        </p:tgtEl>
                                        <p:attrNameLst>
                                          <p:attrName>ppt_x</p:attrName>
                                        </p:attrNameLst>
                                      </p:cBhvr>
                                      <p:tavLst>
                                        <p:tav tm="0">
                                          <p:val>
                                            <p:strVal val="ppt_x"/>
                                          </p:val>
                                        </p:tav>
                                        <p:tav tm="100000">
                                          <p:val>
                                            <p:strVal val="ppt_x"/>
                                          </p:val>
                                        </p:tav>
                                      </p:tavLst>
                                    </p:anim>
                                    <p:anim calcmode="lin" valueType="num">
                                      <p:cBhvr>
                                        <p:cTn id="125" dur="1000"/>
                                        <p:tgtEl>
                                          <p:spTgt spid="72"/>
                                        </p:tgtEl>
                                        <p:attrNameLst>
                                          <p:attrName>ppt_y</p:attrName>
                                        </p:attrNameLst>
                                      </p:cBhvr>
                                      <p:tavLst>
                                        <p:tav tm="0">
                                          <p:val>
                                            <p:strVal val="ppt_y"/>
                                          </p:val>
                                        </p:tav>
                                        <p:tav tm="100000">
                                          <p:val>
                                            <p:strVal val="ppt_y+.1"/>
                                          </p:val>
                                        </p:tav>
                                      </p:tavLst>
                                    </p:anim>
                                    <p:set>
                                      <p:cBhvr>
                                        <p:cTn id="126"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7" restart="whenNotActive" fill="hold" evtFilter="cancelBubble" nodeType="interactiveSeq">
                <p:stCondLst>
                  <p:cond evt="onClick" delay="0">
                    <p:tgtEl>
                      <p:spTgt spid="73"/>
                    </p:tgtEl>
                  </p:cond>
                </p:stCondLst>
                <p:endSync evt="end" delay="0">
                  <p:rtn val="all"/>
                </p:endSync>
                <p:childTnLst>
                  <p:par>
                    <p:cTn id="128" fill="hold">
                      <p:stCondLst>
                        <p:cond delay="0"/>
                      </p:stCondLst>
                      <p:childTnLst>
                        <p:par>
                          <p:cTn id="129" fill="hold">
                            <p:stCondLst>
                              <p:cond delay="0"/>
                            </p:stCondLst>
                            <p:childTnLst>
                              <p:par>
                                <p:cTn id="130" presetID="42" presetClass="exit" presetSubtype="0" fill="hold" nodeType="clickEffect">
                                  <p:stCondLst>
                                    <p:cond delay="0"/>
                                  </p:stCondLst>
                                  <p:childTnLst>
                                    <p:animEffect transition="out" filter="fade">
                                      <p:cBhvr>
                                        <p:cTn id="131" dur="1000"/>
                                        <p:tgtEl>
                                          <p:spTgt spid="73"/>
                                        </p:tgtEl>
                                      </p:cBhvr>
                                    </p:animEffect>
                                    <p:anim calcmode="lin" valueType="num">
                                      <p:cBhvr>
                                        <p:cTn id="132" dur="1000"/>
                                        <p:tgtEl>
                                          <p:spTgt spid="73"/>
                                        </p:tgtEl>
                                        <p:attrNameLst>
                                          <p:attrName>ppt_x</p:attrName>
                                        </p:attrNameLst>
                                      </p:cBhvr>
                                      <p:tavLst>
                                        <p:tav tm="0">
                                          <p:val>
                                            <p:strVal val="ppt_x"/>
                                          </p:val>
                                        </p:tav>
                                        <p:tav tm="100000">
                                          <p:val>
                                            <p:strVal val="ppt_x"/>
                                          </p:val>
                                        </p:tav>
                                      </p:tavLst>
                                    </p:anim>
                                    <p:anim calcmode="lin" valueType="num">
                                      <p:cBhvr>
                                        <p:cTn id="133" dur="1000"/>
                                        <p:tgtEl>
                                          <p:spTgt spid="73"/>
                                        </p:tgtEl>
                                        <p:attrNameLst>
                                          <p:attrName>ppt_y</p:attrName>
                                        </p:attrNameLst>
                                      </p:cBhvr>
                                      <p:tavLst>
                                        <p:tav tm="0">
                                          <p:val>
                                            <p:strVal val="ppt_y"/>
                                          </p:val>
                                        </p:tav>
                                        <p:tav tm="100000">
                                          <p:val>
                                            <p:strVal val="ppt_y+.1"/>
                                          </p:val>
                                        </p:tav>
                                      </p:tavLst>
                                    </p:anim>
                                    <p:set>
                                      <p:cBhvr>
                                        <p:cTn id="134"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5" restart="whenNotActive" fill="hold" evtFilter="cancelBubble" nodeType="interactiveSeq">
                <p:stCondLst>
                  <p:cond evt="onClick" delay="0">
                    <p:tgtEl>
                      <p:spTgt spid="74"/>
                    </p:tgtEl>
                  </p:cond>
                </p:stCondLst>
                <p:endSync evt="end" delay="0">
                  <p:rtn val="all"/>
                </p:endSync>
                <p:childTnLst>
                  <p:par>
                    <p:cTn id="136" fill="hold">
                      <p:stCondLst>
                        <p:cond delay="0"/>
                      </p:stCondLst>
                      <p:childTnLst>
                        <p:par>
                          <p:cTn id="137" fill="hold">
                            <p:stCondLst>
                              <p:cond delay="0"/>
                            </p:stCondLst>
                            <p:childTnLst>
                              <p:par>
                                <p:cTn id="138" presetID="42" presetClass="exit" presetSubtype="0" fill="hold" nodeType="clickEffect">
                                  <p:stCondLst>
                                    <p:cond delay="0"/>
                                  </p:stCondLst>
                                  <p:childTnLst>
                                    <p:animEffect transition="out" filter="fade">
                                      <p:cBhvr>
                                        <p:cTn id="139" dur="1000"/>
                                        <p:tgtEl>
                                          <p:spTgt spid="74"/>
                                        </p:tgtEl>
                                      </p:cBhvr>
                                    </p:animEffect>
                                    <p:anim calcmode="lin" valueType="num">
                                      <p:cBhvr>
                                        <p:cTn id="140" dur="1000"/>
                                        <p:tgtEl>
                                          <p:spTgt spid="74"/>
                                        </p:tgtEl>
                                        <p:attrNameLst>
                                          <p:attrName>ppt_x</p:attrName>
                                        </p:attrNameLst>
                                      </p:cBhvr>
                                      <p:tavLst>
                                        <p:tav tm="0">
                                          <p:val>
                                            <p:strVal val="ppt_x"/>
                                          </p:val>
                                        </p:tav>
                                        <p:tav tm="100000">
                                          <p:val>
                                            <p:strVal val="ppt_x"/>
                                          </p:val>
                                        </p:tav>
                                      </p:tavLst>
                                    </p:anim>
                                    <p:anim calcmode="lin" valueType="num">
                                      <p:cBhvr>
                                        <p:cTn id="141" dur="1000"/>
                                        <p:tgtEl>
                                          <p:spTgt spid="74"/>
                                        </p:tgtEl>
                                        <p:attrNameLst>
                                          <p:attrName>ppt_y</p:attrName>
                                        </p:attrNameLst>
                                      </p:cBhvr>
                                      <p:tavLst>
                                        <p:tav tm="0">
                                          <p:val>
                                            <p:strVal val="ppt_y"/>
                                          </p:val>
                                        </p:tav>
                                        <p:tav tm="100000">
                                          <p:val>
                                            <p:strVal val="ppt_y+.1"/>
                                          </p:val>
                                        </p:tav>
                                      </p:tavLst>
                                    </p:anim>
                                    <p:set>
                                      <p:cBhvr>
                                        <p:cTn id="142"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6C7B95D9-FF5E-93AF-4F95-C290040295EF}"/>
              </a:ext>
            </a:extLst>
          </p:cNvPr>
          <p:cNvGrpSpPr/>
          <p:nvPr/>
        </p:nvGrpSpPr>
        <p:grpSpPr>
          <a:xfrm>
            <a:off x="-1112411" y="5240200"/>
            <a:ext cx="15327746" cy="1682496"/>
            <a:chOff x="-1140691" y="5175504"/>
            <a:chExt cx="15327746" cy="1682496"/>
          </a:xfrm>
        </p:grpSpPr>
        <p:pic>
          <p:nvPicPr>
            <p:cNvPr id="30" name="Picture 6">
              <a:extLst>
                <a:ext uri="{FF2B5EF4-FFF2-40B4-BE49-F238E27FC236}">
                  <a16:creationId xmlns:a16="http://schemas.microsoft.com/office/drawing/2014/main" xmlns="" id="{E8C4879F-AD0C-3AE9-DA34-B09DFC99D9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xmlns="" id="{2BFD24DC-C19F-FB3B-582C-F04180FEB2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xmlns="" id="{47AFD3F1-365F-F267-1254-76B678331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xmlns="" id="{1AB69979-1D5C-6D4F-6590-E0650E70A5B4}"/>
              </a:ext>
            </a:extLst>
          </p:cNvPr>
          <p:cNvSpPr/>
          <p:nvPr/>
        </p:nvSpPr>
        <p:spPr>
          <a:xfrm>
            <a:off x="837046" y="380894"/>
            <a:ext cx="10517909" cy="199505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buClrTx/>
              <a:defRPr/>
            </a:pPr>
            <a:r>
              <a:rPr lang="vi-VN" sz="2400" b="1" kern="1200" noProof="1">
                <a:solidFill>
                  <a:srgbClr val="4F81BD">
                    <a:lumMod val="75000"/>
                  </a:srgbClr>
                </a:solidFill>
                <a:cs typeface="+mn-ea"/>
                <a:sym typeface="+mn-lt"/>
              </a:rPr>
              <a:t>Câu hỏi 1: </a:t>
            </a:r>
            <a:r>
              <a:rPr lang="vi-VN" sz="2400" kern="1200" dirty="0">
                <a:solidFill>
                  <a:prstClr val="black"/>
                </a:solidFill>
                <a:cs typeface="+mn-ea"/>
                <a:sym typeface="+mn-lt"/>
              </a:rPr>
              <a:t>Để định dạng chữ đậm cho một nhóm kí tự đã chọn, em cần dùng tổ hợp phím nào dưới đây?</a:t>
            </a:r>
            <a:endParaRPr lang="x-none" sz="2400" kern="1200" dirty="0">
              <a:solidFill>
                <a:prstClr val="black"/>
              </a:solidFill>
              <a:latin typeface="UTM Avo"/>
              <a:cs typeface="+mn-ea"/>
              <a:sym typeface="+mn-lt"/>
            </a:endParaRP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6442363" y="4322339"/>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a:t>
            </a:r>
            <a:r>
              <a:rPr lang="vi-VN" sz="2400" kern="1200" dirty="0">
                <a:solidFill>
                  <a:prstClr val="black"/>
                </a:solidFill>
                <a:cs typeface="+mn-ea"/>
                <a:sym typeface="+mn-lt"/>
              </a:rPr>
              <a:t>Ctrl + B</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214582" y="4318012"/>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a:t>
            </a:r>
            <a:r>
              <a:rPr lang="vi-VN" sz="2400" kern="1200" dirty="0">
                <a:solidFill>
                  <a:prstClr val="black"/>
                </a:solidFill>
                <a:cs typeface="+mn-ea"/>
                <a:sym typeface="+mn-lt"/>
              </a:rPr>
              <a:t>Ctrl + E</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442364" y="2683178"/>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a:t>
            </a:r>
            <a:r>
              <a:rPr lang="vi-VN" sz="2400" kern="1200" dirty="0">
                <a:solidFill>
                  <a:prstClr val="black"/>
                </a:solidFill>
                <a:cs typeface="+mn-ea"/>
                <a:sym typeface="+mn-lt"/>
              </a:rPr>
              <a:t>Ctrl + L</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1214582" y="2660809"/>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a:t>
            </a:r>
            <a:r>
              <a:rPr lang="vi-VN" sz="2400" kern="1200" dirty="0">
                <a:solidFill>
                  <a:prstClr val="black"/>
                </a:solidFill>
                <a:cs typeface="+mn-ea"/>
                <a:sym typeface="+mn-lt"/>
              </a:rPr>
              <a:t>Ctrl + I.</a:t>
            </a:r>
            <a:endParaRPr lang="x-none" sz="2400" kern="1200" dirty="0">
              <a:solidFill>
                <a:prstClr val="black"/>
              </a:solidFill>
              <a:latin typeface="UTM Avo"/>
              <a:cs typeface="+mn-ea"/>
              <a:sym typeface="+mn-lt"/>
            </a:endParaRPr>
          </a:p>
        </p:txBody>
      </p:sp>
      <p:pic>
        <p:nvPicPr>
          <p:cNvPr id="22"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xmlns=""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928679" y="4616109"/>
            <a:ext cx="853046" cy="742494"/>
          </a:xfrm>
          <a:prstGeom prst="rect">
            <a:avLst/>
          </a:prstGeom>
        </p:spPr>
      </p:pic>
      <p:pic>
        <p:nvPicPr>
          <p:cNvPr id="24"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127296" y="2954495"/>
            <a:ext cx="850122" cy="757381"/>
          </a:xfrm>
          <a:prstGeom prst="rect">
            <a:avLst/>
          </a:prstGeom>
        </p:spPr>
      </p:pic>
      <p:pic>
        <p:nvPicPr>
          <p:cNvPr id="25"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899514" y="2947134"/>
            <a:ext cx="850122" cy="757381"/>
          </a:xfrm>
          <a:prstGeom prst="rect">
            <a:avLst/>
          </a:prstGeom>
        </p:spPr>
      </p:pic>
      <p:pic>
        <p:nvPicPr>
          <p:cNvPr id="26"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819356" y="4604338"/>
            <a:ext cx="850122" cy="757381"/>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6" y="-637266"/>
            <a:ext cx="487363" cy="487363"/>
          </a:xfrm>
          <a:prstGeom prst="rect">
            <a:avLst/>
          </a:prstGeom>
        </p:spPr>
      </p:pic>
      <p:pic>
        <p:nvPicPr>
          <p:cNvPr id="33" name="Picture 32">
            <a:hlinkClick r:id="rId13"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14"/>
          <a:stretch>
            <a:fillRect/>
          </a:stretch>
        </p:blipFill>
        <p:spPr>
          <a:xfrm>
            <a:off x="10551345" y="5429840"/>
            <a:ext cx="1640655" cy="1493130"/>
          </a:xfrm>
          <a:prstGeom prst="rect">
            <a:avLst/>
          </a:prstGeom>
        </p:spPr>
      </p:pic>
    </p:spTree>
    <p:extLst>
      <p:ext uri="{BB962C8B-B14F-4D97-AF65-F5344CB8AC3E}">
        <p14:creationId xmlns:p14="http://schemas.microsoft.com/office/powerpoint/2010/main" val="306012993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76267FC5-06F7-8E1A-4C63-11F44A843CF0}"/>
              </a:ext>
            </a:extLst>
          </p:cNvPr>
          <p:cNvGrpSpPr/>
          <p:nvPr/>
        </p:nvGrpSpPr>
        <p:grpSpPr>
          <a:xfrm>
            <a:off x="-1112411" y="5240200"/>
            <a:ext cx="15327746" cy="1682496"/>
            <a:chOff x="-1140691" y="5175504"/>
            <a:chExt cx="15327746" cy="1682496"/>
          </a:xfrm>
        </p:grpSpPr>
        <p:pic>
          <p:nvPicPr>
            <p:cNvPr id="29" name="Picture 6">
              <a:extLst>
                <a:ext uri="{FF2B5EF4-FFF2-40B4-BE49-F238E27FC236}">
                  <a16:creationId xmlns:a16="http://schemas.microsoft.com/office/drawing/2014/main" xmlns="" id="{5196795A-F4B2-7459-FB11-F807B6B9A6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xmlns="" id="{CC1FD025-FD5E-A475-5688-E18388A3A7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xmlns="" id="{0D63AF6D-6238-9CBC-BFB8-6E02A4DA1C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xmlns="" id="{99855FFD-344E-0BEC-871D-5C9A9BDE6278}"/>
              </a:ext>
            </a:extLst>
          </p:cNvPr>
          <p:cNvSpPr/>
          <p:nvPr/>
        </p:nvSpPr>
        <p:spPr>
          <a:xfrm>
            <a:off x="1214580" y="574877"/>
            <a:ext cx="9762837" cy="1678711"/>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2: </a:t>
            </a:r>
            <a:r>
              <a:rPr lang="vi-VN" sz="2400" kern="1200" dirty="0">
                <a:solidFill>
                  <a:prstClr val="black"/>
                </a:solidFill>
                <a:cs typeface="+mn-ea"/>
                <a:sym typeface="+mn-lt"/>
              </a:rPr>
              <a:t>Để định dạng kí tự ta chọn hộp thoại</a:t>
            </a:r>
            <a:endParaRPr lang="x-none" sz="2400" kern="1200" dirty="0">
              <a:solidFill>
                <a:prstClr val="black"/>
              </a:solidFill>
              <a:latin typeface="UTM Avo"/>
              <a:cs typeface="+mn-ea"/>
              <a:sym typeface="+mn-lt"/>
            </a:endParaRPr>
          </a:p>
        </p:txBody>
      </p:sp>
      <p:sp>
        <p:nvSpPr>
          <p:cNvPr id="18" name="Đáp án đúng">
            <a:extLst>
              <a:ext uri="{FF2B5EF4-FFF2-40B4-BE49-F238E27FC236}">
                <a16:creationId xmlns:a16="http://schemas.microsoft.com/office/drawing/2014/main" xmlns="" id="{EE0078FA-1165-505E-840F-C862A1AD3A98}"/>
              </a:ext>
            </a:extLst>
          </p:cNvPr>
          <p:cNvSpPr/>
          <p:nvPr/>
        </p:nvSpPr>
        <p:spPr>
          <a:xfrm>
            <a:off x="1214582" y="4556990"/>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Font</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xmlns="" id="{B23A4FD1-FAA6-67B1-A04A-CF148F8E78D9}"/>
              </a:ext>
            </a:extLst>
          </p:cNvPr>
          <p:cNvSpPr/>
          <p:nvPr/>
        </p:nvSpPr>
        <p:spPr>
          <a:xfrm>
            <a:off x="1214582" y="2605812"/>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Page Setup</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xmlns="" id="{301BCDA5-188D-48C7-6D18-43282696C5FC}"/>
              </a:ext>
            </a:extLst>
          </p:cNvPr>
          <p:cNvSpPr/>
          <p:nvPr/>
        </p:nvSpPr>
        <p:spPr>
          <a:xfrm>
            <a:off x="6442364" y="2605812"/>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Paragraph</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xmlns="" id="{6921AC71-8368-98CC-4845-2B24631201D6}"/>
              </a:ext>
            </a:extLst>
          </p:cNvPr>
          <p:cNvSpPr/>
          <p:nvPr/>
        </p:nvSpPr>
        <p:spPr>
          <a:xfrm>
            <a:off x="6458213" y="4556990"/>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Styles</a:t>
            </a:r>
            <a:endParaRPr lang="vi-VN" sz="2400" kern="1200" noProof="1">
              <a:solidFill>
                <a:prstClr val="black"/>
              </a:solidFill>
              <a:cs typeface="+mn-ea"/>
              <a:sym typeface="+mn-lt"/>
            </a:endParaRPr>
          </a:p>
        </p:txBody>
      </p:sp>
      <p:pic>
        <p:nvPicPr>
          <p:cNvPr id="22" name="Picture 5">
            <a:extLst>
              <a:ext uri="{FF2B5EF4-FFF2-40B4-BE49-F238E27FC236}">
                <a16:creationId xmlns:a16="http://schemas.microsoft.com/office/drawing/2014/main" xmlns="" id="{4DDDB707-1754-02DE-ED8A-24AC1AB601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816432" y="4850760"/>
            <a:ext cx="853046" cy="742494"/>
          </a:xfrm>
          <a:prstGeom prst="rect">
            <a:avLst/>
          </a:prstGeom>
        </p:spPr>
      </p:pic>
      <p:pic>
        <p:nvPicPr>
          <p:cNvPr id="23" name="Picture 10">
            <a:extLst>
              <a:ext uri="{FF2B5EF4-FFF2-40B4-BE49-F238E27FC236}">
                <a16:creationId xmlns:a16="http://schemas.microsoft.com/office/drawing/2014/main" xmlns="" id="{AC8E7E92-0417-7D0F-FB99-B5166E8782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27296" y="2877129"/>
            <a:ext cx="850122" cy="757381"/>
          </a:xfrm>
          <a:prstGeom prst="rect">
            <a:avLst/>
          </a:prstGeom>
        </p:spPr>
      </p:pic>
      <p:pic>
        <p:nvPicPr>
          <p:cNvPr id="24" name="Picture 10">
            <a:extLst>
              <a:ext uri="{FF2B5EF4-FFF2-40B4-BE49-F238E27FC236}">
                <a16:creationId xmlns:a16="http://schemas.microsoft.com/office/drawing/2014/main" xmlns="" id="{8E50EEF4-9841-DB62-BC63-80EC3EEFB1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43145" y="4843316"/>
            <a:ext cx="850122" cy="757381"/>
          </a:xfrm>
          <a:prstGeom prst="rect">
            <a:avLst/>
          </a:prstGeom>
        </p:spPr>
      </p:pic>
      <p:pic>
        <p:nvPicPr>
          <p:cNvPr id="25" name="Picture 10">
            <a:extLst>
              <a:ext uri="{FF2B5EF4-FFF2-40B4-BE49-F238E27FC236}">
                <a16:creationId xmlns:a16="http://schemas.microsoft.com/office/drawing/2014/main" xmlns="" id="{FB94ED1D-AE58-5D05-84D2-645969C28B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19358" y="2877129"/>
            <a:ext cx="850122"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xmlns=""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69226" y="-637266"/>
            <a:ext cx="487363" cy="487363"/>
          </a:xfrm>
          <a:prstGeom prst="rect">
            <a:avLst/>
          </a:prstGeom>
        </p:spPr>
      </p:pic>
      <p:pic>
        <p:nvPicPr>
          <p:cNvPr id="32" name="Picture 31">
            <a:hlinkClick r:id="rId13" action="ppaction://hlinksldjump"/>
            <a:extLst>
              <a:ext uri="{FF2B5EF4-FFF2-40B4-BE49-F238E27FC236}">
                <a16:creationId xmlns:a16="http://schemas.microsoft.com/office/drawing/2014/main" xmlns="" id="{36DA25FA-4D94-7C60-1CFF-C16DB8E2DF86}"/>
              </a:ext>
            </a:extLst>
          </p:cNvPr>
          <p:cNvPicPr>
            <a:picLocks noChangeAspect="1"/>
          </p:cNvPicPr>
          <p:nvPr/>
        </p:nvPicPr>
        <p:blipFill>
          <a:blip r:embed="rId14"/>
          <a:stretch>
            <a:fillRect/>
          </a:stretch>
        </p:blipFill>
        <p:spPr>
          <a:xfrm>
            <a:off x="10551345" y="5429840"/>
            <a:ext cx="1640655" cy="1493130"/>
          </a:xfrm>
          <a:prstGeom prst="rect">
            <a:avLst/>
          </a:prstGeom>
        </p:spPr>
      </p:pic>
    </p:spTree>
    <p:extLst>
      <p:ext uri="{BB962C8B-B14F-4D97-AF65-F5344CB8AC3E}">
        <p14:creationId xmlns:p14="http://schemas.microsoft.com/office/powerpoint/2010/main" val="339146233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19ED331-BEBC-F0E6-2351-1685B5CA0992}"/>
              </a:ext>
            </a:extLst>
          </p:cNvPr>
          <p:cNvGrpSpPr/>
          <p:nvPr/>
        </p:nvGrpSpPr>
        <p:grpSpPr>
          <a:xfrm>
            <a:off x="-1112411" y="5240200"/>
            <a:ext cx="15327746" cy="1682496"/>
            <a:chOff x="-1140691" y="5175504"/>
            <a:chExt cx="15327746" cy="1682496"/>
          </a:xfrm>
        </p:grpSpPr>
        <p:pic>
          <p:nvPicPr>
            <p:cNvPr id="21" name="Picture 6">
              <a:extLst>
                <a:ext uri="{FF2B5EF4-FFF2-40B4-BE49-F238E27FC236}">
                  <a16:creationId xmlns:a16="http://schemas.microsoft.com/office/drawing/2014/main" xmlns="" id="{A91AE08B-871F-BB3B-4ECF-782FDDD22A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22" name="Picture 6">
              <a:extLst>
                <a:ext uri="{FF2B5EF4-FFF2-40B4-BE49-F238E27FC236}">
                  <a16:creationId xmlns:a16="http://schemas.microsoft.com/office/drawing/2014/main" xmlns="" id="{66427798-1D82-F95E-623B-02C29521A2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23" name="Picture 6">
              <a:extLst>
                <a:ext uri="{FF2B5EF4-FFF2-40B4-BE49-F238E27FC236}">
                  <a16:creationId xmlns:a16="http://schemas.microsoft.com/office/drawing/2014/main" xmlns="" id="{CFDC5D49-034F-1810-7020-E04EA34EBC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7" name="Câu hỏi">
            <a:extLst>
              <a:ext uri="{FF2B5EF4-FFF2-40B4-BE49-F238E27FC236}">
                <a16:creationId xmlns:a16="http://schemas.microsoft.com/office/drawing/2014/main" xmlns="" id="{B0D98919-4C4F-2E0C-BD43-22C4372192E8}"/>
              </a:ext>
            </a:extLst>
          </p:cNvPr>
          <p:cNvSpPr/>
          <p:nvPr/>
        </p:nvSpPr>
        <p:spPr>
          <a:xfrm>
            <a:off x="684265" y="538849"/>
            <a:ext cx="10823471" cy="19917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buClrTx/>
              <a:defRPr/>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3: </a:t>
            </a:r>
            <a:r>
              <a:rPr lang="vi-VN" sz="2400" kern="1200" dirty="0">
                <a:solidFill>
                  <a:prstClr val="black"/>
                </a:solidFill>
                <a:cs typeface="+mn-ea"/>
                <a:sym typeface="+mn-lt"/>
              </a:rPr>
              <a:t>Tổ hợp phím nào sau đây giúp em căn chỉnh phần văn bản đang chọn ra vị trí giữa?</a:t>
            </a:r>
            <a:endParaRPr lang="x-none" sz="2400" kern="1200" dirty="0">
              <a:solidFill>
                <a:prstClr val="black"/>
              </a:solidFill>
              <a:latin typeface="UTM Avo"/>
              <a:cs typeface="+mn-ea"/>
              <a:sym typeface="+mn-lt"/>
            </a:endParaRPr>
          </a:p>
        </p:txBody>
      </p:sp>
      <p:sp>
        <p:nvSpPr>
          <p:cNvPr id="8" name="Đáp án đúng">
            <a:extLst>
              <a:ext uri="{FF2B5EF4-FFF2-40B4-BE49-F238E27FC236}">
                <a16:creationId xmlns:a16="http://schemas.microsoft.com/office/drawing/2014/main" xmlns="" id="{85077CBF-0BD6-DB1E-B7D4-82E0C94A0EF5}"/>
              </a:ext>
            </a:extLst>
          </p:cNvPr>
          <p:cNvSpPr/>
          <p:nvPr/>
        </p:nvSpPr>
        <p:spPr>
          <a:xfrm>
            <a:off x="1257187" y="4451709"/>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C. Ctrl + E</a:t>
            </a:r>
            <a:endParaRPr lang="vi-VN" sz="2400" kern="1200" noProof="1">
              <a:solidFill>
                <a:prstClr val="black"/>
              </a:solidFill>
              <a:cs typeface="+mn-ea"/>
              <a:sym typeface="+mn-lt"/>
            </a:endParaRPr>
          </a:p>
        </p:txBody>
      </p:sp>
      <p:sp>
        <p:nvSpPr>
          <p:cNvPr id="10" name="Đáp án sai 1">
            <a:extLst>
              <a:ext uri="{FF2B5EF4-FFF2-40B4-BE49-F238E27FC236}">
                <a16:creationId xmlns:a16="http://schemas.microsoft.com/office/drawing/2014/main" xmlns="" id="{E5FA9301-D26F-1FE8-4A6B-7E77BA027D3B}"/>
              </a:ext>
            </a:extLst>
          </p:cNvPr>
          <p:cNvSpPr/>
          <p:nvPr/>
        </p:nvSpPr>
        <p:spPr>
          <a:xfrm>
            <a:off x="1217630" y="2835348"/>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Ctrl + L</a:t>
            </a:r>
            <a:endParaRPr lang="vi-VN" sz="2400" kern="1200" noProof="1">
              <a:solidFill>
                <a:prstClr val="black"/>
              </a:solidFill>
              <a:cs typeface="+mn-ea"/>
              <a:sym typeface="+mn-lt"/>
            </a:endParaRPr>
          </a:p>
        </p:txBody>
      </p:sp>
      <p:sp>
        <p:nvSpPr>
          <p:cNvPr id="11" name="Đáp án sai 2">
            <a:extLst>
              <a:ext uri="{FF2B5EF4-FFF2-40B4-BE49-F238E27FC236}">
                <a16:creationId xmlns:a16="http://schemas.microsoft.com/office/drawing/2014/main" xmlns="" id="{44F7A463-21B5-41A8-ED53-0F7A11C8AF89}"/>
              </a:ext>
            </a:extLst>
          </p:cNvPr>
          <p:cNvSpPr/>
          <p:nvPr/>
        </p:nvSpPr>
        <p:spPr>
          <a:xfrm>
            <a:off x="6442364" y="2835349"/>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Ctrl + R</a:t>
            </a:r>
            <a:endParaRPr lang="vi-VN" sz="2400" kern="1200" noProof="1">
              <a:solidFill>
                <a:prstClr val="black"/>
              </a:solidFill>
              <a:cs typeface="+mn-ea"/>
              <a:sym typeface="+mn-lt"/>
            </a:endParaRPr>
          </a:p>
        </p:txBody>
      </p:sp>
      <p:sp>
        <p:nvSpPr>
          <p:cNvPr id="12" name="Đáp án sai 3">
            <a:extLst>
              <a:ext uri="{FF2B5EF4-FFF2-40B4-BE49-F238E27FC236}">
                <a16:creationId xmlns:a16="http://schemas.microsoft.com/office/drawing/2014/main" xmlns="" id="{C0318EC5-64C0-76EA-FAED-DBA18D8446CD}"/>
              </a:ext>
            </a:extLst>
          </p:cNvPr>
          <p:cNvSpPr/>
          <p:nvPr/>
        </p:nvSpPr>
        <p:spPr>
          <a:xfrm>
            <a:off x="6442363" y="4470183"/>
            <a:ext cx="4535055" cy="13300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D. Ctrl + J</a:t>
            </a:r>
            <a:endParaRPr lang="vi-VN" sz="2400" kern="1200" noProof="1">
              <a:solidFill>
                <a:prstClr val="black"/>
              </a:solidFill>
              <a:cs typeface="+mn-ea"/>
              <a:sym typeface="+mn-lt"/>
            </a:endParaRPr>
          </a:p>
        </p:txBody>
      </p:sp>
      <p:pic>
        <p:nvPicPr>
          <p:cNvPr id="13" name="Picture 5">
            <a:extLst>
              <a:ext uri="{FF2B5EF4-FFF2-40B4-BE49-F238E27FC236}">
                <a16:creationId xmlns:a16="http://schemas.microsoft.com/office/drawing/2014/main" xmlns="" id="{804C4643-9C61-12F4-9C14-B93022A6FF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859037" y="4745478"/>
            <a:ext cx="853046" cy="742494"/>
          </a:xfrm>
          <a:prstGeom prst="rect">
            <a:avLst/>
          </a:prstGeom>
        </p:spPr>
      </p:pic>
      <p:pic>
        <p:nvPicPr>
          <p:cNvPr id="14" name="Picture 10">
            <a:extLst>
              <a:ext uri="{FF2B5EF4-FFF2-40B4-BE49-F238E27FC236}">
                <a16:creationId xmlns:a16="http://schemas.microsoft.com/office/drawing/2014/main" xmlns="" id="{FC6C6DA9-9BE5-91DC-AAD6-E4AE0A324E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27296" y="3106666"/>
            <a:ext cx="850122" cy="757381"/>
          </a:xfrm>
          <a:prstGeom prst="rect">
            <a:avLst/>
          </a:prstGeom>
        </p:spPr>
      </p:pic>
      <p:pic>
        <p:nvPicPr>
          <p:cNvPr id="15" name="Picture 10">
            <a:extLst>
              <a:ext uri="{FF2B5EF4-FFF2-40B4-BE49-F238E27FC236}">
                <a16:creationId xmlns:a16="http://schemas.microsoft.com/office/drawing/2014/main" xmlns="" id="{6467EF40-F657-E7D5-4D54-C2BF8C271E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27296" y="4756509"/>
            <a:ext cx="850122" cy="757381"/>
          </a:xfrm>
          <a:prstGeom prst="rect">
            <a:avLst/>
          </a:prstGeom>
        </p:spPr>
      </p:pic>
      <p:pic>
        <p:nvPicPr>
          <p:cNvPr id="16" name="Picture 10">
            <a:extLst>
              <a:ext uri="{FF2B5EF4-FFF2-40B4-BE49-F238E27FC236}">
                <a16:creationId xmlns:a16="http://schemas.microsoft.com/office/drawing/2014/main" xmlns="" id="{70B31BC2-6F8E-12C8-0CE6-28C5D8E58E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22404" y="3121674"/>
            <a:ext cx="850122" cy="757381"/>
          </a:xfrm>
          <a:prstGeom prst="rect">
            <a:avLst/>
          </a:prstGeom>
        </p:spPr>
      </p:pic>
      <p:pic>
        <p:nvPicPr>
          <p:cNvPr id="17" name="Correct sound effect and wrong sound effect (mp3cut.net)">
            <a:hlinkClick r:id="" action="ppaction://media"/>
            <a:extLst>
              <a:ext uri="{FF2B5EF4-FFF2-40B4-BE49-F238E27FC236}">
                <a16:creationId xmlns:a16="http://schemas.microsoft.com/office/drawing/2014/main" xmlns=""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3" y="-637266"/>
            <a:ext cx="487363" cy="487363"/>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69226" y="-637266"/>
            <a:ext cx="487363" cy="487363"/>
          </a:xfrm>
          <a:prstGeom prst="rect">
            <a:avLst/>
          </a:prstGeom>
        </p:spPr>
      </p:pic>
      <p:pic>
        <p:nvPicPr>
          <p:cNvPr id="24" name="Picture 23">
            <a:hlinkClick r:id="rId13" action="ppaction://hlinksldjump"/>
            <a:extLst>
              <a:ext uri="{FF2B5EF4-FFF2-40B4-BE49-F238E27FC236}">
                <a16:creationId xmlns:a16="http://schemas.microsoft.com/office/drawing/2014/main" xmlns="" id="{1D7EC228-4D33-FB3D-1966-51B6F6C8A1F1}"/>
              </a:ext>
            </a:extLst>
          </p:cNvPr>
          <p:cNvPicPr>
            <a:picLocks noChangeAspect="1"/>
          </p:cNvPicPr>
          <p:nvPr/>
        </p:nvPicPr>
        <p:blipFill>
          <a:blip r:embed="rId14"/>
          <a:stretch>
            <a:fillRect/>
          </a:stretch>
        </p:blipFill>
        <p:spPr>
          <a:xfrm>
            <a:off x="10551345" y="5429840"/>
            <a:ext cx="1640655" cy="1493130"/>
          </a:xfrm>
          <a:prstGeom prst="rect">
            <a:avLst/>
          </a:prstGeom>
        </p:spPr>
      </p:pic>
    </p:spTree>
    <p:extLst>
      <p:ext uri="{BB962C8B-B14F-4D97-AF65-F5344CB8AC3E}">
        <p14:creationId xmlns:p14="http://schemas.microsoft.com/office/powerpoint/2010/main" val="49404375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556F0C61-75B6-83B4-B1EF-0FF617BFA22F}"/>
              </a:ext>
            </a:extLst>
          </p:cNvPr>
          <p:cNvGrpSpPr/>
          <p:nvPr/>
        </p:nvGrpSpPr>
        <p:grpSpPr>
          <a:xfrm>
            <a:off x="-1112411" y="5240200"/>
            <a:ext cx="15327746" cy="1682496"/>
            <a:chOff x="-1140691" y="5175504"/>
            <a:chExt cx="15327746" cy="1682496"/>
          </a:xfrm>
        </p:grpSpPr>
        <p:pic>
          <p:nvPicPr>
            <p:cNvPr id="29" name="Picture 6">
              <a:extLst>
                <a:ext uri="{FF2B5EF4-FFF2-40B4-BE49-F238E27FC236}">
                  <a16:creationId xmlns:a16="http://schemas.microsoft.com/office/drawing/2014/main" xmlns="" id="{FED2D68B-059D-60AC-6835-B3FF6489DD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xmlns="" id="{007F93B4-142C-521C-4FC8-3F49055450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xmlns="" id="{3B8B5C56-AFEA-F182-38B9-9B67573388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xmlns="" id="{DB4A04FF-6236-3742-E1CE-33D9E3726307}"/>
              </a:ext>
            </a:extLst>
          </p:cNvPr>
          <p:cNvSpPr/>
          <p:nvPr/>
        </p:nvSpPr>
        <p:spPr>
          <a:xfrm>
            <a:off x="769024" y="379209"/>
            <a:ext cx="10653953" cy="218093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buClrTx/>
              <a:defRPr/>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4: </a:t>
            </a:r>
            <a:r>
              <a:rPr lang="en-US" sz="2400" kern="1200" noProof="1">
                <a:solidFill>
                  <a:prstClr val="black"/>
                </a:solidFill>
                <a:latin typeface="UTM Avo"/>
                <a:cs typeface="+mn-ea"/>
                <a:sym typeface="+mn-lt"/>
              </a:rPr>
              <a:t>Nếu em chọn phần văn bản chữ đậm và nhảy nút		phần văn bản đó sẽ trở thành</a:t>
            </a:r>
            <a:endParaRPr lang="vi-VN" sz="2400" kern="1200" noProof="1">
              <a:solidFill>
                <a:prstClr val="black"/>
              </a:solidFill>
              <a:cs typeface="+mn-ea"/>
              <a:sym typeface="+mn-lt"/>
            </a:endParaRPr>
          </a:p>
        </p:txBody>
      </p:sp>
      <p:sp>
        <p:nvSpPr>
          <p:cNvPr id="18" name="Đáp án đúng">
            <a:extLst>
              <a:ext uri="{FF2B5EF4-FFF2-40B4-BE49-F238E27FC236}">
                <a16:creationId xmlns:a16="http://schemas.microsoft.com/office/drawing/2014/main" xmlns="" id="{B78273A2-7E9D-D87F-CCC4-9D3C38DA5CE4}"/>
              </a:ext>
            </a:extLst>
          </p:cNvPr>
          <p:cNvSpPr/>
          <p:nvPr/>
        </p:nvSpPr>
        <p:spPr>
          <a:xfrm>
            <a:off x="6096000" y="2775913"/>
            <a:ext cx="4849157" cy="166984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B. Chữ không đậm</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xmlns="" id="{164B94FA-E158-F3A3-52E5-9E90C579B3BA}"/>
              </a:ext>
            </a:extLst>
          </p:cNvPr>
          <p:cNvSpPr/>
          <p:nvPr/>
        </p:nvSpPr>
        <p:spPr>
          <a:xfrm>
            <a:off x="1209455" y="2775913"/>
            <a:ext cx="4535055" cy="166984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defRPr/>
            </a:pPr>
            <a:r>
              <a:rPr lang="en-US" sz="2400" kern="1200" noProof="1">
                <a:solidFill>
                  <a:prstClr val="black"/>
                </a:solidFill>
                <a:latin typeface="UTM Avo"/>
                <a:cs typeface="+mn-ea"/>
                <a:sym typeface="+mn-lt"/>
              </a:rPr>
              <a:t>A. Vẫn là chữ đậm</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xmlns="" id="{BD070FDC-1312-1A12-786F-7C02FCEBFD72}"/>
              </a:ext>
            </a:extLst>
          </p:cNvPr>
          <p:cNvSpPr/>
          <p:nvPr/>
        </p:nvSpPr>
        <p:spPr>
          <a:xfrm>
            <a:off x="1214583" y="4653135"/>
            <a:ext cx="4535055" cy="166984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buClrTx/>
              <a:defRPr/>
            </a:pPr>
            <a:r>
              <a:rPr lang="en-US" sz="2400" kern="1200" noProof="1">
                <a:solidFill>
                  <a:prstClr val="black"/>
                </a:solidFill>
                <a:latin typeface="UTM Avo"/>
                <a:cs typeface="+mn-ea"/>
                <a:sym typeface="+mn-lt"/>
              </a:rPr>
              <a:t>C. Chữ vừa gạch chân</a:t>
            </a:r>
          </a:p>
          <a:p>
            <a:pPr algn="just" defTabSz="914446">
              <a:lnSpc>
                <a:spcPct val="150000"/>
              </a:lnSpc>
              <a:buClrTx/>
              <a:defRPr/>
            </a:pPr>
            <a:r>
              <a:rPr lang="en-US" sz="2400" kern="1200" noProof="1">
                <a:solidFill>
                  <a:prstClr val="black"/>
                </a:solidFill>
                <a:latin typeface="UTM Avo"/>
                <a:cs typeface="+mn-ea"/>
                <a:sym typeface="+mn-lt"/>
              </a:rPr>
              <a:t>vừa nghiêng</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xmlns="" id="{AF914E71-109A-489E-2E4F-42F7CB1F0426}"/>
              </a:ext>
            </a:extLst>
          </p:cNvPr>
          <p:cNvSpPr/>
          <p:nvPr/>
        </p:nvSpPr>
        <p:spPr>
          <a:xfrm>
            <a:off x="6090870" y="4655227"/>
            <a:ext cx="4849157" cy="166984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lnSpc>
                <a:spcPct val="150000"/>
              </a:lnSpc>
              <a:buClrTx/>
              <a:defRPr/>
            </a:pPr>
            <a:r>
              <a:rPr lang="en-US" sz="2400" kern="1200" noProof="1">
                <a:solidFill>
                  <a:prstClr val="black"/>
                </a:solidFill>
                <a:latin typeface="UTM Avo"/>
                <a:cs typeface="+mn-ea"/>
                <a:sym typeface="+mn-lt"/>
              </a:rPr>
              <a:t>D. Chữ vừa đậm, vừa nghiêng</a:t>
            </a:r>
            <a:endParaRPr lang="vi-VN" sz="2400" kern="1200" noProof="1">
              <a:solidFill>
                <a:prstClr val="black"/>
              </a:solidFill>
              <a:cs typeface="+mn-ea"/>
              <a:sym typeface="+mn-lt"/>
            </a:endParaRPr>
          </a:p>
        </p:txBody>
      </p:sp>
      <p:pic>
        <p:nvPicPr>
          <p:cNvPr id="22" name="Picture 5">
            <a:extLst>
              <a:ext uri="{FF2B5EF4-FFF2-40B4-BE49-F238E27FC236}">
                <a16:creationId xmlns:a16="http://schemas.microsoft.com/office/drawing/2014/main" xmlns=""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083174" y="3255448"/>
            <a:ext cx="853046" cy="742494"/>
          </a:xfrm>
          <a:prstGeom prst="rect">
            <a:avLst/>
          </a:prstGeom>
        </p:spPr>
      </p:pic>
      <p:pic>
        <p:nvPicPr>
          <p:cNvPr id="23" name="Picture 10">
            <a:extLst>
              <a:ext uri="{FF2B5EF4-FFF2-40B4-BE49-F238E27FC236}">
                <a16:creationId xmlns:a16="http://schemas.microsoft.com/office/drawing/2014/main" xmlns="" id="{FBD0C9BB-F545-BE4E-C99B-7EE3BBBB5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081746" y="5565734"/>
            <a:ext cx="850122" cy="757381"/>
          </a:xfrm>
          <a:prstGeom prst="rect">
            <a:avLst/>
          </a:prstGeom>
        </p:spPr>
      </p:pic>
      <p:pic>
        <p:nvPicPr>
          <p:cNvPr id="24" name="Picture 10">
            <a:extLst>
              <a:ext uri="{FF2B5EF4-FFF2-40B4-BE49-F238E27FC236}">
                <a16:creationId xmlns:a16="http://schemas.microsoft.com/office/drawing/2014/main" xmlns="" id="{9DD1EBFF-06FD-0CB4-0B91-7508A46195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26284" y="5757329"/>
            <a:ext cx="850122" cy="757381"/>
          </a:xfrm>
          <a:prstGeom prst="rect">
            <a:avLst/>
          </a:prstGeom>
        </p:spPr>
      </p:pic>
      <p:pic>
        <p:nvPicPr>
          <p:cNvPr id="25" name="Picture 10">
            <a:extLst>
              <a:ext uri="{FF2B5EF4-FFF2-40B4-BE49-F238E27FC236}">
                <a16:creationId xmlns:a16="http://schemas.microsoft.com/office/drawing/2014/main" xmlns="" id="{1BCF292E-A189-5939-62F3-2E1BE9F40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004796" y="3255448"/>
            <a:ext cx="850122"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xmlns=""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xmlns=""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69226" y="-637266"/>
            <a:ext cx="487363" cy="487363"/>
          </a:xfrm>
          <a:prstGeom prst="rect">
            <a:avLst/>
          </a:prstGeom>
        </p:spPr>
      </p:pic>
      <p:pic>
        <p:nvPicPr>
          <p:cNvPr id="32" name="Picture 31">
            <a:hlinkClick r:id="rId13" action="ppaction://hlinksldjump"/>
            <a:extLst>
              <a:ext uri="{FF2B5EF4-FFF2-40B4-BE49-F238E27FC236}">
                <a16:creationId xmlns:a16="http://schemas.microsoft.com/office/drawing/2014/main" xmlns="" id="{FEAA7FFF-777B-665D-FB60-3B28D2806AAE}"/>
              </a:ext>
            </a:extLst>
          </p:cNvPr>
          <p:cNvPicPr>
            <a:picLocks noChangeAspect="1"/>
          </p:cNvPicPr>
          <p:nvPr/>
        </p:nvPicPr>
        <p:blipFill>
          <a:blip r:embed="rId14"/>
          <a:stretch>
            <a:fillRect/>
          </a:stretch>
        </p:blipFill>
        <p:spPr>
          <a:xfrm>
            <a:off x="10945157" y="5593946"/>
            <a:ext cx="1191261" cy="1084145"/>
          </a:xfrm>
          <a:prstGeom prst="rect">
            <a:avLst/>
          </a:prstGeom>
        </p:spPr>
      </p:pic>
      <p:pic>
        <p:nvPicPr>
          <p:cNvPr id="2" name="Picture 1">
            <a:extLst>
              <a:ext uri="{FF2B5EF4-FFF2-40B4-BE49-F238E27FC236}">
                <a16:creationId xmlns:a16="http://schemas.microsoft.com/office/drawing/2014/main" xmlns="" id="{6177FEA8-1E3E-6B6B-F4FE-D8FFA71524F3}"/>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980" t="48302" r="89216" b="13020"/>
          <a:stretch/>
        </p:blipFill>
        <p:spPr>
          <a:xfrm>
            <a:off x="10289529" y="838214"/>
            <a:ext cx="797929" cy="718136"/>
          </a:xfrm>
          <a:prstGeom prst="rect">
            <a:avLst/>
          </a:prstGeom>
        </p:spPr>
      </p:pic>
    </p:spTree>
    <p:extLst>
      <p:ext uri="{BB962C8B-B14F-4D97-AF65-F5344CB8AC3E}">
        <p14:creationId xmlns:p14="http://schemas.microsoft.com/office/powerpoint/2010/main" val="328060021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8"/>
                                        </p:tgtEl>
                                        <p:attrNameLst>
                                          <p:attrName>fillcolor</p:attrName>
                                        </p:attrNameLst>
                                      </p:cBhvr>
                                      <p:to>
                                        <a:srgbClr val="92D05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26"/>
                                        </p:tgtEl>
                                      </p:cBhvr>
                                    </p:cmd>
                                  </p:childTnLst>
                                </p:cTn>
                              </p:par>
                              <p:par>
                                <p:cTn id="36" presetID="1" presetClass="entr" presetSubtype="0" fill="hold" nodeType="withEffect">
                                  <p:stCondLst>
                                    <p:cond delay="0"/>
                                  </p:stCondLst>
                                  <p:childTnLst>
                                    <p:set>
                                      <p:cBhvr>
                                        <p:cTn id="37" dur="1" fill="hold">
                                          <p:stCondLst>
                                            <p:cond delay="9"/>
                                          </p:stCondLst>
                                        </p:cTn>
                                        <p:tgtEl>
                                          <p:spTgt spid="22"/>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D99694"/>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7"/>
                                        </p:tgtEl>
                                      </p:cBhvr>
                                    </p:cmd>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0"/>
                                        </p:tgtEl>
                                        <p:attrNameLst>
                                          <p:attrName>fillcolor</p:attrName>
                                        </p:attrNameLst>
                                      </p:cBhvr>
                                      <p:to>
                                        <a:srgbClr val="D99694"/>
                                      </p:to>
                                    </p:animClr>
                                    <p:set>
                                      <p:cBhvr>
                                        <p:cTn id="60" dur="500" fill="hold"/>
                                        <p:tgtEl>
                                          <p:spTgt spid="20"/>
                                        </p:tgtEl>
                                        <p:attrNameLst>
                                          <p:attrName>fill.type</p:attrName>
                                        </p:attrNameLst>
                                      </p:cBhvr>
                                      <p:to>
                                        <p:strVal val="solid"/>
                                      </p:to>
                                    </p:set>
                                    <p:set>
                                      <p:cBhvr>
                                        <p:cTn id="61" dur="500" fill="hold"/>
                                        <p:tgtEl>
                                          <p:spTgt spid="2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27"/>
                                        </p:tgtEl>
                                      </p:cBhvr>
                                    </p:cmd>
                                  </p:childTnLst>
                                </p:cTn>
                              </p:par>
                              <p:par>
                                <p:cTn id="64" presetID="1" presetClass="entr" presetSubtype="0" fill="hold" nodeType="withEffect">
                                  <p:stCondLst>
                                    <p:cond delay="0"/>
                                  </p:stCondLst>
                                  <p:childTnLst>
                                    <p:set>
                                      <p:cBhvr>
                                        <p:cTn id="65" dur="1" fill="hold">
                                          <p:stCondLst>
                                            <p:cond delay="9"/>
                                          </p:stCondLst>
                                        </p:cTn>
                                        <p:tgtEl>
                                          <p:spTgt spid="2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1"/>
                                        </p:tgtEl>
                                        <p:attrNameLst>
                                          <p:attrName>fillcolor</p:attrName>
                                        </p:attrNameLst>
                                      </p:cBhvr>
                                      <p:to>
                                        <a:srgbClr val="D99694"/>
                                      </p:to>
                                    </p:animClr>
                                    <p:set>
                                      <p:cBhvr>
                                        <p:cTn id="74" dur="500" fill="hold"/>
                                        <p:tgtEl>
                                          <p:spTgt spid="21"/>
                                        </p:tgtEl>
                                        <p:attrNameLst>
                                          <p:attrName>fill.type</p:attrName>
                                        </p:attrNameLst>
                                      </p:cBhvr>
                                      <p:to>
                                        <p:strVal val="solid"/>
                                      </p:to>
                                    </p:set>
                                    <p:set>
                                      <p:cBhvr>
                                        <p:cTn id="75" dur="500" fill="hold"/>
                                        <p:tgtEl>
                                          <p:spTgt spid="2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27"/>
                                        </p:tgtEl>
                                      </p:cBhvr>
                                    </p:cmd>
                                  </p:childTnLst>
                                </p:cTn>
                              </p:par>
                              <p:par>
                                <p:cTn id="78" presetID="1" presetClass="entr" presetSubtype="0" fill="hold" nodeType="withEffect">
                                  <p:stCondLst>
                                    <p:cond delay="0"/>
                                  </p:stCondLst>
                                  <p:childTnLst>
                                    <p:set>
                                      <p:cBhvr>
                                        <p:cTn id="79" dur="1" fill="hold">
                                          <p:stCondLst>
                                            <p:cond delay="9"/>
                                          </p:stCondLst>
                                        </p:cTn>
                                        <p:tgtEl>
                                          <p:spTgt spid="24"/>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1"/>
                                        </p:tgtEl>
                                      </p:cBhvr>
                                    </p:animEffect>
                                    <p:animScale>
                                      <p:cBhvr>
                                        <p:cTn id="82"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3" fill="hold" display="0">
                  <p:stCondLst>
                    <p:cond delay="indefinite"/>
                  </p:stCondLst>
                  <p:endCondLst>
                    <p:cond evt="onStopAudio" delay="0">
                      <p:tgtEl>
                        <p:sldTgt/>
                      </p:tgtEl>
                    </p:cond>
                  </p:endCondLst>
                </p:cTn>
                <p:tgtEl>
                  <p:spTgt spid="26"/>
                </p:tgtEl>
              </p:cMediaNode>
            </p:audio>
            <p:audio>
              <p:cMediaNode vol="80000">
                <p:cTn id="84"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06808FE7-0502-F5AA-50F1-3BFF13142E1A}"/>
              </a:ext>
            </a:extLst>
          </p:cNvPr>
          <p:cNvGrpSpPr/>
          <p:nvPr/>
        </p:nvGrpSpPr>
        <p:grpSpPr>
          <a:xfrm>
            <a:off x="-1112411" y="5240200"/>
            <a:ext cx="15327746" cy="1682496"/>
            <a:chOff x="-1140691" y="5175504"/>
            <a:chExt cx="15327746" cy="1682496"/>
          </a:xfrm>
        </p:grpSpPr>
        <p:pic>
          <p:nvPicPr>
            <p:cNvPr id="18" name="Picture 6">
              <a:extLst>
                <a:ext uri="{FF2B5EF4-FFF2-40B4-BE49-F238E27FC236}">
                  <a16:creationId xmlns:a16="http://schemas.microsoft.com/office/drawing/2014/main" xmlns="" id="{93A7F665-EBDE-F1AC-D62F-2A22735F9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xmlns="" id="{3E9AD3EA-BF55-8669-372B-CE1DFC7C18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xmlns="" id="{B0E40A05-F56D-3EF4-0594-3B43D9281B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0691" y="5175504"/>
              <a:ext cx="7315200" cy="1682496"/>
            </a:xfrm>
            <a:prstGeom prst="rect">
              <a:avLst/>
            </a:prstGeom>
          </p:spPr>
        </p:pic>
      </p:grpSp>
      <p:sp>
        <p:nvSpPr>
          <p:cNvPr id="28" name="Câu hỏi">
            <a:extLst>
              <a:ext uri="{FF2B5EF4-FFF2-40B4-BE49-F238E27FC236}">
                <a16:creationId xmlns:a16="http://schemas.microsoft.com/office/drawing/2014/main" xmlns="" id="{BF8EC4AE-3F26-6574-80AD-6E251B671469}"/>
              </a:ext>
            </a:extLst>
          </p:cNvPr>
          <p:cNvSpPr/>
          <p:nvPr/>
        </p:nvSpPr>
        <p:spPr>
          <a:xfrm>
            <a:off x="603238" y="409677"/>
            <a:ext cx="10978878" cy="2185743"/>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buClrTx/>
            </a:pPr>
            <a:r>
              <a:rPr lang="vi-VN" sz="2400" b="1" kern="1200" noProof="1">
                <a:solidFill>
                  <a:srgbClr val="4F81BD">
                    <a:lumMod val="75000"/>
                  </a:srgbClr>
                </a:solidFill>
                <a:cs typeface="+mn-ea"/>
                <a:sym typeface="+mn-lt"/>
              </a:rPr>
              <a:t>Câu hỏi </a:t>
            </a:r>
            <a:r>
              <a:rPr lang="en-US" sz="2400" b="1" kern="1200" noProof="1">
                <a:solidFill>
                  <a:srgbClr val="4F81BD">
                    <a:lumMod val="75000"/>
                  </a:srgbClr>
                </a:solidFill>
                <a:latin typeface="UTM Avo"/>
                <a:cs typeface="+mn-ea"/>
                <a:sym typeface="+mn-lt"/>
              </a:rPr>
              <a:t>5: </a:t>
            </a:r>
            <a:r>
              <a:rPr lang="vi-VN" sz="2400" kern="1200" dirty="0">
                <a:solidFill>
                  <a:prstClr val="black"/>
                </a:solidFill>
                <a:cs typeface="+mn-ea"/>
                <a:sym typeface="+mn-lt"/>
              </a:rPr>
              <a:t>Để thay đổi màu chữ của một nhóm kí tự đã chọn. Em dùng lệnh nào dưới đây trên dải lệnh Home?</a:t>
            </a:r>
            <a:r>
              <a:rPr lang="x-none" sz="2400" kern="1200" dirty="0">
                <a:solidFill>
                  <a:prstClr val="black"/>
                </a:solidFill>
                <a:latin typeface="UTM Avo"/>
                <a:cs typeface="+mn-ea"/>
                <a:sym typeface="+mn-lt"/>
              </a:rPr>
              <a:t> </a:t>
            </a:r>
          </a:p>
        </p:txBody>
      </p:sp>
      <p:sp>
        <p:nvSpPr>
          <p:cNvPr id="29" name="Đáp án đúng">
            <a:extLst>
              <a:ext uri="{FF2B5EF4-FFF2-40B4-BE49-F238E27FC236}">
                <a16:creationId xmlns:a16="http://schemas.microsoft.com/office/drawing/2014/main" xmlns="" id="{66DB7CD2-FA3C-2531-055C-8AB3F896009B}"/>
              </a:ext>
            </a:extLst>
          </p:cNvPr>
          <p:cNvSpPr/>
          <p:nvPr/>
        </p:nvSpPr>
        <p:spPr>
          <a:xfrm>
            <a:off x="6663566" y="4665183"/>
            <a:ext cx="4155793" cy="121672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buClrTx/>
              <a:defRPr/>
            </a:pPr>
            <a:r>
              <a:rPr lang="en-US" sz="2400" kern="1200" noProof="1">
                <a:solidFill>
                  <a:prstClr val="black"/>
                </a:solidFill>
                <a:latin typeface="UTM Avo"/>
                <a:cs typeface="+mn-ea"/>
                <a:sym typeface="+mn-lt"/>
              </a:rPr>
              <a:t>D.</a:t>
            </a:r>
            <a:endParaRPr lang="x-none" sz="2400" kern="1200" dirty="0">
              <a:solidFill>
                <a:prstClr val="black"/>
              </a:solidFill>
              <a:latin typeface="UTM Avo"/>
              <a:cs typeface="+mn-ea"/>
              <a:sym typeface="+mn-lt"/>
            </a:endParaRPr>
          </a:p>
        </p:txBody>
      </p:sp>
      <p:sp>
        <p:nvSpPr>
          <p:cNvPr id="30" name="Đáp án sai 1">
            <a:extLst>
              <a:ext uri="{FF2B5EF4-FFF2-40B4-BE49-F238E27FC236}">
                <a16:creationId xmlns:a16="http://schemas.microsoft.com/office/drawing/2014/main" xmlns="" id="{A1EA5947-42D2-D1B5-5EAB-7CCC4CEB1444}"/>
              </a:ext>
            </a:extLst>
          </p:cNvPr>
          <p:cNvSpPr/>
          <p:nvPr/>
        </p:nvSpPr>
        <p:spPr>
          <a:xfrm>
            <a:off x="1371600" y="2904323"/>
            <a:ext cx="4155793" cy="12319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buClrTx/>
              <a:defRPr/>
            </a:pPr>
            <a:r>
              <a:rPr lang="en-US" sz="2400" kern="1200" noProof="1">
                <a:solidFill>
                  <a:prstClr val="black"/>
                </a:solidFill>
                <a:latin typeface="UTM Avo"/>
                <a:cs typeface="+mn-ea"/>
                <a:sym typeface="+mn-lt"/>
              </a:rPr>
              <a:t>A.</a:t>
            </a:r>
            <a:endParaRPr lang="x-none" sz="2400" kern="1200" dirty="0">
              <a:solidFill>
                <a:prstClr val="black"/>
              </a:solidFill>
              <a:latin typeface="UTM Avo"/>
              <a:cs typeface="+mn-ea"/>
              <a:sym typeface="+mn-lt"/>
            </a:endParaRPr>
          </a:p>
        </p:txBody>
      </p:sp>
      <p:sp>
        <p:nvSpPr>
          <p:cNvPr id="31" name="Đáp án sai 2">
            <a:extLst>
              <a:ext uri="{FF2B5EF4-FFF2-40B4-BE49-F238E27FC236}">
                <a16:creationId xmlns:a16="http://schemas.microsoft.com/office/drawing/2014/main" xmlns="" id="{16A7850E-830E-D371-603B-24FC5FCE66CD}"/>
              </a:ext>
            </a:extLst>
          </p:cNvPr>
          <p:cNvSpPr/>
          <p:nvPr/>
        </p:nvSpPr>
        <p:spPr>
          <a:xfrm>
            <a:off x="1372643" y="4630578"/>
            <a:ext cx="4155793" cy="123193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buClrTx/>
              <a:defRPr/>
            </a:pPr>
            <a:r>
              <a:rPr lang="en-US" sz="2400" kern="1200" noProof="1">
                <a:solidFill>
                  <a:prstClr val="black"/>
                </a:solidFill>
                <a:latin typeface="UTM Avo"/>
                <a:cs typeface="+mn-ea"/>
                <a:sym typeface="+mn-lt"/>
              </a:rPr>
              <a:t>C. </a:t>
            </a:r>
            <a:endParaRPr lang="vi-VN" sz="2400" kern="1200" noProof="1">
              <a:solidFill>
                <a:prstClr val="black"/>
              </a:solidFill>
              <a:cs typeface="+mn-ea"/>
              <a:sym typeface="+mn-lt"/>
            </a:endParaRPr>
          </a:p>
        </p:txBody>
      </p:sp>
      <p:sp>
        <p:nvSpPr>
          <p:cNvPr id="32" name="Đáp án sai 3">
            <a:extLst>
              <a:ext uri="{FF2B5EF4-FFF2-40B4-BE49-F238E27FC236}">
                <a16:creationId xmlns:a16="http://schemas.microsoft.com/office/drawing/2014/main" xmlns="" id="{976214D2-B342-7750-5C8C-C27E00310D7A}"/>
              </a:ext>
            </a:extLst>
          </p:cNvPr>
          <p:cNvSpPr/>
          <p:nvPr/>
        </p:nvSpPr>
        <p:spPr>
          <a:xfrm>
            <a:off x="6664608" y="2904324"/>
            <a:ext cx="4155793" cy="1231934"/>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buClrTx/>
              <a:defRPr/>
            </a:pPr>
            <a:r>
              <a:rPr lang="en-US" sz="2400" kern="1200" noProof="1">
                <a:solidFill>
                  <a:prstClr val="black"/>
                </a:solidFill>
                <a:latin typeface="UTM Avo"/>
                <a:cs typeface="+mn-ea"/>
                <a:sym typeface="+mn-lt"/>
              </a:rPr>
              <a:t>B. </a:t>
            </a:r>
            <a:endParaRPr lang="vi-VN" sz="2400" kern="1200" noProof="1">
              <a:solidFill>
                <a:prstClr val="black"/>
              </a:solidFill>
              <a:cs typeface="+mn-ea"/>
              <a:sym typeface="+mn-lt"/>
            </a:endParaRPr>
          </a:p>
        </p:txBody>
      </p:sp>
      <p:pic>
        <p:nvPicPr>
          <p:cNvPr id="33" name="Correct sound effect and wrong sound effect (mp3cut.net)">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xmlns=""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335569" y="4904598"/>
            <a:ext cx="853046" cy="742494"/>
          </a:xfrm>
          <a:prstGeom prst="rect">
            <a:avLst/>
          </a:prstGeom>
        </p:spPr>
      </p:pic>
      <p:pic>
        <p:nvPicPr>
          <p:cNvPr id="35"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451739" y="4836925"/>
            <a:ext cx="850122" cy="757381"/>
          </a:xfrm>
          <a:prstGeom prst="rect">
            <a:avLst/>
          </a:prstGeom>
        </p:spPr>
      </p:pic>
      <p:pic>
        <p:nvPicPr>
          <p:cNvPr id="36"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453244" y="3155000"/>
            <a:ext cx="850122" cy="757381"/>
          </a:xfrm>
          <a:prstGeom prst="rect">
            <a:avLst/>
          </a:prstGeom>
        </p:spPr>
      </p:pic>
      <p:pic>
        <p:nvPicPr>
          <p:cNvPr id="37"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451738" y="3089741"/>
            <a:ext cx="850122" cy="757381"/>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6" y="-637266"/>
            <a:ext cx="487363" cy="487363"/>
          </a:xfrm>
          <a:prstGeom prst="rect">
            <a:avLst/>
          </a:prstGeom>
        </p:spPr>
      </p:pic>
      <p:pic>
        <p:nvPicPr>
          <p:cNvPr id="21" name="Picture 20">
            <a:hlinkClick r:id="rId13" action="ppaction://hlinksldjump"/>
            <a:extLst>
              <a:ext uri="{FF2B5EF4-FFF2-40B4-BE49-F238E27FC236}">
                <a16:creationId xmlns:a16="http://schemas.microsoft.com/office/drawing/2014/main" xmlns="" id="{A907858F-B36C-B2B5-330B-33A6072D74F2}"/>
              </a:ext>
            </a:extLst>
          </p:cNvPr>
          <p:cNvPicPr>
            <a:picLocks noChangeAspect="1"/>
          </p:cNvPicPr>
          <p:nvPr/>
        </p:nvPicPr>
        <p:blipFill>
          <a:blip r:embed="rId14"/>
          <a:stretch>
            <a:fillRect/>
          </a:stretch>
        </p:blipFill>
        <p:spPr>
          <a:xfrm>
            <a:off x="10551345" y="5429840"/>
            <a:ext cx="1640655" cy="1493130"/>
          </a:xfrm>
          <a:prstGeom prst="rect">
            <a:avLst/>
          </a:prstGeom>
        </p:spPr>
      </p:pic>
      <p:pic>
        <p:nvPicPr>
          <p:cNvPr id="2" name="image7.png">
            <a:extLst>
              <a:ext uri="{FF2B5EF4-FFF2-40B4-BE49-F238E27FC236}">
                <a16:creationId xmlns:a16="http://schemas.microsoft.com/office/drawing/2014/main" xmlns="" id="{0EC4531C-0D2C-67BA-72F9-4EB27C13B314}"/>
              </a:ext>
            </a:extLst>
          </p:cNvPr>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rcRect/>
          <a:stretch>
            <a:fillRect/>
          </a:stretch>
        </p:blipFill>
        <p:spPr>
          <a:xfrm>
            <a:off x="2124059" y="3043148"/>
            <a:ext cx="1671211" cy="840532"/>
          </a:xfrm>
          <a:prstGeom prst="rect">
            <a:avLst/>
          </a:prstGeom>
          <a:ln/>
        </p:spPr>
      </p:pic>
      <p:pic>
        <p:nvPicPr>
          <p:cNvPr id="5" name="image12.png">
            <a:extLst>
              <a:ext uri="{FF2B5EF4-FFF2-40B4-BE49-F238E27FC236}">
                <a16:creationId xmlns:a16="http://schemas.microsoft.com/office/drawing/2014/main" xmlns="" id="{9B1FAD23-EAF0-5E3A-0074-5FA0D98A0CF1}"/>
              </a:ext>
            </a:extLst>
          </p:cNvPr>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rcRect/>
          <a:stretch>
            <a:fillRect/>
          </a:stretch>
        </p:blipFill>
        <p:spPr>
          <a:xfrm>
            <a:off x="7147573" y="3135028"/>
            <a:ext cx="3187779" cy="686710"/>
          </a:xfrm>
          <a:prstGeom prst="rect">
            <a:avLst/>
          </a:prstGeom>
          <a:ln/>
        </p:spPr>
      </p:pic>
      <p:pic>
        <p:nvPicPr>
          <p:cNvPr id="6" name="image10.png">
            <a:extLst>
              <a:ext uri="{FF2B5EF4-FFF2-40B4-BE49-F238E27FC236}">
                <a16:creationId xmlns:a16="http://schemas.microsoft.com/office/drawing/2014/main" xmlns="" id="{4F13BC14-48BB-1176-0A97-F7EDCF672CD2}"/>
              </a:ext>
            </a:extLst>
          </p:cNvPr>
          <p:cNvPicPr/>
          <p:nvPr/>
        </p:nvPicPr>
        <p:blipFill>
          <a:blip r:embed="rId19">
            <a:extLst>
              <a:ext uri="{BEBA8EAE-BF5A-486C-A8C5-ECC9F3942E4B}">
                <a14:imgProps xmlns:a14="http://schemas.microsoft.com/office/drawing/2010/main">
                  <a14:imgLayer r:embed="rId20">
                    <a14:imgEffect>
                      <a14:sharpenSoften amount="50000"/>
                    </a14:imgEffect>
                  </a14:imgLayer>
                </a14:imgProps>
              </a:ext>
            </a:extLst>
          </a:blip>
          <a:srcRect/>
          <a:stretch>
            <a:fillRect/>
          </a:stretch>
        </p:blipFill>
        <p:spPr>
          <a:xfrm>
            <a:off x="2124059" y="4885547"/>
            <a:ext cx="2029894" cy="708759"/>
          </a:xfrm>
          <a:prstGeom prst="rect">
            <a:avLst/>
          </a:prstGeom>
          <a:ln/>
        </p:spPr>
      </p:pic>
      <p:pic>
        <p:nvPicPr>
          <p:cNvPr id="7" name="image2.png">
            <a:extLst>
              <a:ext uri="{FF2B5EF4-FFF2-40B4-BE49-F238E27FC236}">
                <a16:creationId xmlns:a16="http://schemas.microsoft.com/office/drawing/2014/main" xmlns="" id="{D0817C27-84D4-0C62-1AFB-861707206D04}"/>
              </a:ext>
            </a:extLst>
          </p:cNvPr>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20000"/>
                    </a14:imgEffect>
                  </a14:imgLayer>
                </a14:imgProps>
              </a:ext>
            </a:extLst>
          </a:blip>
          <a:srcRect/>
          <a:stretch>
            <a:fillRect/>
          </a:stretch>
        </p:blipFill>
        <p:spPr>
          <a:xfrm>
            <a:off x="7398328" y="4915353"/>
            <a:ext cx="872753" cy="716384"/>
          </a:xfrm>
          <a:prstGeom prst="rect">
            <a:avLst/>
          </a:prstGeom>
          <a:ln/>
        </p:spPr>
      </p:pic>
    </p:spTree>
    <p:extLst>
      <p:ext uri="{BB962C8B-B14F-4D97-AF65-F5344CB8AC3E}">
        <p14:creationId xmlns:p14="http://schemas.microsoft.com/office/powerpoint/2010/main" val="422598407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9"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9"/>
                                        </p:tgtEl>
                                        <p:attrNameLst>
                                          <p:attrName>fillcolor</p:attrName>
                                        </p:attrNameLst>
                                      </p:cBhvr>
                                      <p:to>
                                        <a:srgbClr val="92D050"/>
                                      </p:to>
                                    </p:animClr>
                                    <p:set>
                                      <p:cBhvr>
                                        <p:cTn id="41" dur="500" fill="hold"/>
                                        <p:tgtEl>
                                          <p:spTgt spid="29"/>
                                        </p:tgtEl>
                                        <p:attrNameLst>
                                          <p:attrName>fill.type</p:attrName>
                                        </p:attrNameLst>
                                      </p:cBhvr>
                                      <p:to>
                                        <p:strVal val="solid"/>
                                      </p:to>
                                    </p:set>
                                    <p:set>
                                      <p:cBhvr>
                                        <p:cTn id="42" dur="500" fill="hold"/>
                                        <p:tgtEl>
                                          <p:spTgt spid="2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35" fill="hold"/>
                                        <p:tgtEl>
                                          <p:spTgt spid="33"/>
                                        </p:tgtEl>
                                      </p:cBhvr>
                                    </p:cmd>
                                  </p:childTnLst>
                                </p:cTn>
                              </p:par>
                              <p:par>
                                <p:cTn id="45" presetID="1" presetClass="entr" presetSubtype="0" fill="hold" nodeType="withEffect">
                                  <p:stCondLst>
                                    <p:cond delay="0"/>
                                  </p:stCondLst>
                                  <p:childTnLst>
                                    <p:set>
                                      <p:cBhvr>
                                        <p:cTn id="46" dur="1" fill="hold">
                                          <p:stCondLst>
                                            <p:cond delay="9"/>
                                          </p:stCondLst>
                                        </p:cTn>
                                        <p:tgtEl>
                                          <p:spTgt spid="34"/>
                                        </p:tgtEl>
                                        <p:attrNameLst>
                                          <p:attrName>style.visibility</p:attrName>
                                        </p:attrNameLst>
                                      </p:cBhvr>
                                      <p:to>
                                        <p:strVal val="visible"/>
                                      </p:to>
                                    </p:set>
                                  </p:childTnLst>
                                </p:cTn>
                              </p:par>
                              <p:par>
                                <p:cTn id="47" presetID="26" presetClass="emph" presetSubtype="0" repeatCount="4000" fill="hold" grpId="1" nodeType="withEffect">
                                  <p:stCondLst>
                                    <p:cond delay="0"/>
                                  </p:stCondLst>
                                  <p:childTnLst>
                                    <p:animEffect transition="out" filter="fade">
                                      <p:cBhvr>
                                        <p:cTn id="48" dur="500" tmFilter="0, 0; .2, .5; .8, .5; 1, 0"/>
                                        <p:tgtEl>
                                          <p:spTgt spid="29"/>
                                        </p:tgtEl>
                                      </p:cBhvr>
                                    </p:animEffect>
                                    <p:animScale>
                                      <p:cBhvr>
                                        <p:cTn id="49"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30"/>
                                        </p:tgtEl>
                                        <p:attrNameLst>
                                          <p:attrName>fillcolor</p:attrName>
                                        </p:attrNameLst>
                                      </p:cBhvr>
                                      <p:to>
                                        <a:srgbClr val="D99694"/>
                                      </p:to>
                                    </p:animClr>
                                    <p:set>
                                      <p:cBhvr>
                                        <p:cTn id="55" dur="500" fill="hold"/>
                                        <p:tgtEl>
                                          <p:spTgt spid="30"/>
                                        </p:tgtEl>
                                        <p:attrNameLst>
                                          <p:attrName>fill.type</p:attrName>
                                        </p:attrNameLst>
                                      </p:cBhvr>
                                      <p:to>
                                        <p:strVal val="solid"/>
                                      </p:to>
                                    </p:set>
                                    <p:set>
                                      <p:cBhvr>
                                        <p:cTn id="56" dur="500" fill="hold"/>
                                        <p:tgtEl>
                                          <p:spTgt spid="3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38"/>
                                        </p:tgtEl>
                                      </p:cBhvr>
                                    </p:cmd>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31"/>
                                        </p:tgtEl>
                                        <p:attrNameLst>
                                          <p:attrName>fillcolor</p:attrName>
                                        </p:attrNameLst>
                                      </p:cBhvr>
                                      <p:to>
                                        <a:srgbClr val="D99694"/>
                                      </p:to>
                                    </p:animClr>
                                    <p:set>
                                      <p:cBhvr>
                                        <p:cTn id="69" dur="500" fill="hold"/>
                                        <p:tgtEl>
                                          <p:spTgt spid="31"/>
                                        </p:tgtEl>
                                        <p:attrNameLst>
                                          <p:attrName>fill.type</p:attrName>
                                        </p:attrNameLst>
                                      </p:cBhvr>
                                      <p:to>
                                        <p:strVal val="solid"/>
                                      </p:to>
                                    </p:set>
                                    <p:set>
                                      <p:cBhvr>
                                        <p:cTn id="70" dur="500" fill="hold"/>
                                        <p:tgtEl>
                                          <p:spTgt spid="3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38"/>
                                        </p:tgtEl>
                                      </p:cBhvr>
                                    </p:cmd>
                                  </p:childTnLst>
                                </p:cTn>
                              </p:par>
                              <p:par>
                                <p:cTn id="73" presetID="1" presetClass="entr" presetSubtype="0" fill="hold" nodeType="withEffect">
                                  <p:stCondLst>
                                    <p:cond delay="0"/>
                                  </p:stCondLst>
                                  <p:childTnLst>
                                    <p:set>
                                      <p:cBhvr>
                                        <p:cTn id="74" dur="1" fill="hold">
                                          <p:stCondLst>
                                            <p:cond delay="9"/>
                                          </p:stCondLst>
                                        </p:cTn>
                                        <p:tgtEl>
                                          <p:spTgt spid="35"/>
                                        </p:tgtEl>
                                        <p:attrNameLst>
                                          <p:attrName>style.visibility</p:attrName>
                                        </p:attrNameLst>
                                      </p:cBhvr>
                                      <p:to>
                                        <p:strVal val="visibl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31"/>
                                        </p:tgtEl>
                                      </p:cBhvr>
                                    </p:animEffect>
                                    <p:animScale>
                                      <p:cBhvr>
                                        <p:cTn id="7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78" restart="whenNotActive" fill="hold" evtFilter="cancelBubble" nodeType="interactiveSeq">
                <p:stCondLst>
                  <p:cond evt="onClick" delay="0">
                    <p:tgtEl>
                      <p:spTgt spid="32"/>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32"/>
                                        </p:tgtEl>
                                        <p:attrNameLst>
                                          <p:attrName>fillcolor</p:attrName>
                                        </p:attrNameLst>
                                      </p:cBhvr>
                                      <p:to>
                                        <a:srgbClr val="D99694"/>
                                      </p:to>
                                    </p:animClr>
                                    <p:set>
                                      <p:cBhvr>
                                        <p:cTn id="83" dur="500" fill="hold"/>
                                        <p:tgtEl>
                                          <p:spTgt spid="32"/>
                                        </p:tgtEl>
                                        <p:attrNameLst>
                                          <p:attrName>fill.type</p:attrName>
                                        </p:attrNameLst>
                                      </p:cBhvr>
                                      <p:to>
                                        <p:strVal val="solid"/>
                                      </p:to>
                                    </p:set>
                                    <p:set>
                                      <p:cBhvr>
                                        <p:cTn id="84" dur="500" fill="hold"/>
                                        <p:tgtEl>
                                          <p:spTgt spid="32"/>
                                        </p:tgtEl>
                                        <p:attrNameLst>
                                          <p:attrName>fill.on</p:attrName>
                                        </p:attrNameLst>
                                      </p:cBhvr>
                                      <p:to>
                                        <p:strVal val="true"/>
                                      </p:to>
                                    </p:set>
                                  </p:childTnLst>
                                </p:cTn>
                              </p:par>
                              <p:par>
                                <p:cTn id="85" presetID="1" presetClass="mediacall" presetSubtype="0" fill="hold" nodeType="withEffect">
                                  <p:stCondLst>
                                    <p:cond delay="0"/>
                                  </p:stCondLst>
                                  <p:childTnLst>
                                    <p:cmd type="call" cmd="playFrom(0.0)">
                                      <p:cBhvr>
                                        <p:cTn id="86" dur="862" fill="hold"/>
                                        <p:tgtEl>
                                          <p:spTgt spid="38"/>
                                        </p:tgtEl>
                                      </p:cBhvr>
                                    </p:cmd>
                                  </p:childTnLst>
                                </p:cTn>
                              </p:par>
                              <p:par>
                                <p:cTn id="87" presetID="1" presetClass="entr" presetSubtype="0" fill="hold" nodeType="withEffect">
                                  <p:stCondLst>
                                    <p:cond delay="0"/>
                                  </p:stCondLst>
                                  <p:childTnLst>
                                    <p:set>
                                      <p:cBhvr>
                                        <p:cTn id="88" dur="1" fill="hold">
                                          <p:stCondLst>
                                            <p:cond delay="9"/>
                                          </p:stCondLst>
                                        </p:cTn>
                                        <p:tgtEl>
                                          <p:spTgt spid="36"/>
                                        </p:tgtEl>
                                        <p:attrNameLst>
                                          <p:attrName>style.visibility</p:attrName>
                                        </p:attrNameLst>
                                      </p:cBhvr>
                                      <p:to>
                                        <p:strVal val="visible"/>
                                      </p:to>
                                    </p:set>
                                  </p:childTnLst>
                                </p:cTn>
                              </p:par>
                              <p:par>
                                <p:cTn id="89" presetID="26" presetClass="emph" presetSubtype="0" repeatCount="4000" fill="hold" grpId="1" nodeType="withEffect">
                                  <p:stCondLst>
                                    <p:cond delay="0"/>
                                  </p:stCondLst>
                                  <p:childTnLst>
                                    <p:animEffect transition="out" filter="fade">
                                      <p:cBhvr>
                                        <p:cTn id="90" dur="500" tmFilter="0, 0; .2, .5; .8, .5; 1, 0"/>
                                        <p:tgtEl>
                                          <p:spTgt spid="32"/>
                                        </p:tgtEl>
                                      </p:cBhvr>
                                    </p:animEffect>
                                    <p:animScale>
                                      <p:cBhvr>
                                        <p:cTn id="91"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92" fill="hold" display="0">
                  <p:stCondLst>
                    <p:cond delay="indefinite"/>
                  </p:stCondLst>
                  <p:endCondLst>
                    <p:cond evt="onStopAudio" delay="0">
                      <p:tgtEl>
                        <p:sldTgt/>
                      </p:tgtEl>
                    </p:cond>
                  </p:endCondLst>
                </p:cTn>
                <p:tgtEl>
                  <p:spTgt spid="33"/>
                </p:tgtEl>
              </p:cMediaNode>
            </p:audio>
            <p:audio>
              <p:cMediaNode vol="80000">
                <p:cTn id="93"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290"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2215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xmlns="" id="{9C3A8D76-7812-0EED-4989-C254AD148DB2}"/>
              </a:ext>
            </a:extLst>
          </p:cNvPr>
          <p:cNvSpPr/>
          <p:nvPr/>
        </p:nvSpPr>
        <p:spPr>
          <a:xfrm>
            <a:off x="737681" y="1733949"/>
            <a:ext cx="23876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dirty="0">
                <a:solidFill>
                  <a:prstClr val="black"/>
                </a:solidFill>
                <a:latin typeface="UTM Avo"/>
                <a:cs typeface="+mn-ea"/>
                <a:sym typeface="+mn-lt"/>
              </a:rPr>
              <a:t>B</a:t>
            </a:r>
            <a:r>
              <a:rPr lang="x-none" sz="2400" b="1" kern="1200" dirty="0">
                <a:solidFill>
                  <a:prstClr val="black"/>
                </a:solidFill>
                <a:latin typeface="UTM Avo"/>
                <a:cs typeface="+mn-ea"/>
                <a:sym typeface="+mn-lt"/>
              </a:rPr>
              <a:t>ài tập 1</a:t>
            </a:r>
          </a:p>
        </p:txBody>
      </p:sp>
      <p:sp>
        <p:nvSpPr>
          <p:cNvPr id="9" name="TextBox 8">
            <a:extLst>
              <a:ext uri="{FF2B5EF4-FFF2-40B4-BE49-F238E27FC236}">
                <a16:creationId xmlns:a16="http://schemas.microsoft.com/office/drawing/2014/main" xmlns="" id="{2773D71B-6CC9-0841-AC25-D1E553DAF5CC}"/>
              </a:ext>
            </a:extLst>
          </p:cNvPr>
          <p:cNvSpPr txBox="1"/>
          <p:nvPr/>
        </p:nvSpPr>
        <p:spPr>
          <a:xfrm>
            <a:off x="3237367" y="1410992"/>
            <a:ext cx="8687933" cy="1129989"/>
          </a:xfrm>
          <a:prstGeom prst="rect">
            <a:avLst/>
          </a:prstGeom>
          <a:noFill/>
        </p:spPr>
        <p:txBody>
          <a:bodyPr wrap="square">
            <a:spAutoFit/>
          </a:bodyPr>
          <a:lstStyle/>
          <a:p>
            <a:pPr algn="just" defTabSz="609630">
              <a:lnSpc>
                <a:spcPct val="150000"/>
              </a:lnSpc>
              <a:spcAft>
                <a:spcPts val="533"/>
              </a:spcAft>
              <a:buClrTx/>
            </a:pPr>
            <a:r>
              <a:rPr lang="vi-VN" sz="2400" i="1" kern="1200" dirty="0">
                <a:solidFill>
                  <a:prstClr val="black"/>
                </a:solidFill>
                <a:latin typeface="+mj-lt"/>
                <a:cs typeface="+mn-ea"/>
                <a:sym typeface="+mn-lt"/>
              </a:rPr>
              <a:t>Em hãy nêu cách định dạng kí tự cho một khối văn bản thành </a:t>
            </a:r>
            <a:r>
              <a:rPr lang="vi-VN" sz="2400" b="1" kern="1200" dirty="0">
                <a:solidFill>
                  <a:prstClr val="black"/>
                </a:solidFill>
                <a:latin typeface="+mj-lt"/>
                <a:cs typeface="+mn-ea"/>
                <a:sym typeface="+mn-lt"/>
              </a:rPr>
              <a:t>chữ đậm</a:t>
            </a:r>
            <a:r>
              <a:rPr lang="vi-VN" sz="2400" i="1" kern="1200" dirty="0">
                <a:solidFill>
                  <a:prstClr val="black"/>
                </a:solidFill>
                <a:latin typeface="+mj-lt"/>
                <a:cs typeface="+mn-ea"/>
                <a:sym typeface="+mn-lt"/>
              </a:rPr>
              <a:t>, in nghiêng, </a:t>
            </a:r>
            <a:r>
              <a:rPr lang="vi-VN" sz="2400" b="1" i="1" kern="1200" dirty="0">
                <a:solidFill>
                  <a:srgbClr val="FF0000"/>
                </a:solidFill>
                <a:latin typeface="+mj-lt"/>
                <a:cs typeface="+mn-ea"/>
                <a:sym typeface="+mn-lt"/>
              </a:rPr>
              <a:t>màu chữ đỏ</a:t>
            </a:r>
            <a:r>
              <a:rPr lang="vi-VN" sz="2400" i="1" kern="1200" dirty="0">
                <a:solidFill>
                  <a:srgbClr val="FF0000"/>
                </a:solidFill>
                <a:latin typeface="+mj-lt"/>
                <a:cs typeface="+mn-ea"/>
                <a:sym typeface="+mn-lt"/>
              </a:rPr>
              <a:t> </a:t>
            </a:r>
            <a:r>
              <a:rPr lang="vi-VN" sz="2400" i="1" kern="1200" dirty="0">
                <a:solidFill>
                  <a:prstClr val="black"/>
                </a:solidFill>
                <a:latin typeface="+mj-lt"/>
                <a:cs typeface="+mn-ea"/>
                <a:sym typeface="+mn-lt"/>
              </a:rPr>
              <a:t>và cỡ chữ 14.</a:t>
            </a:r>
            <a:endParaRPr lang="x-none" sz="2400" kern="1200" dirty="0">
              <a:solidFill>
                <a:prstClr val="black"/>
              </a:solidFill>
              <a:latin typeface="+mj-lt"/>
              <a:cs typeface="+mn-ea"/>
              <a:sym typeface="+mn-lt"/>
            </a:endParaRPr>
          </a:p>
        </p:txBody>
      </p:sp>
      <p:sp>
        <p:nvSpPr>
          <p:cNvPr id="10" name="Rectangle 9">
            <a:extLst>
              <a:ext uri="{FF2B5EF4-FFF2-40B4-BE49-F238E27FC236}">
                <a16:creationId xmlns:a16="http://schemas.microsoft.com/office/drawing/2014/main" xmlns="" id="{A82F6445-2E12-6994-17A4-4049DE444799}"/>
              </a:ext>
            </a:extLst>
          </p:cNvPr>
          <p:cNvSpPr/>
          <p:nvPr/>
        </p:nvSpPr>
        <p:spPr>
          <a:xfrm>
            <a:off x="4165599" y="2681526"/>
            <a:ext cx="3860800" cy="762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b="1" kern="1200" dirty="0">
                <a:solidFill>
                  <a:srgbClr val="C00000"/>
                </a:solidFill>
                <a:latin typeface="UTM Avo"/>
                <a:cs typeface="+mn-ea"/>
                <a:sym typeface="+mn-lt"/>
              </a:rPr>
              <a:t>Các bước định dạng</a:t>
            </a:r>
          </a:p>
        </p:txBody>
      </p:sp>
      <p:sp>
        <p:nvSpPr>
          <p:cNvPr id="11" name="Rounded Rectangle 10">
            <a:extLst>
              <a:ext uri="{FF2B5EF4-FFF2-40B4-BE49-F238E27FC236}">
                <a16:creationId xmlns:a16="http://schemas.microsoft.com/office/drawing/2014/main" xmlns="" id="{CDE24F22-F7AA-EC94-7760-DE7CB99074C3}"/>
              </a:ext>
            </a:extLst>
          </p:cNvPr>
          <p:cNvSpPr/>
          <p:nvPr/>
        </p:nvSpPr>
        <p:spPr>
          <a:xfrm>
            <a:off x="355599" y="3833827"/>
            <a:ext cx="11480800" cy="762000"/>
          </a:xfrm>
          <a:prstGeom prst="roundRect">
            <a:avLst/>
          </a:prstGeom>
          <a:solidFill>
            <a:srgbClr val="FFFD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533"/>
              </a:spcAft>
              <a:buClrTx/>
            </a:pPr>
            <a:r>
              <a:rPr lang="vi-VN" sz="2400" b="1" kern="1200" dirty="0">
                <a:solidFill>
                  <a:srgbClr val="FF0000"/>
                </a:solidFill>
                <a:cs typeface="+mn-ea"/>
                <a:sym typeface="+mn-lt"/>
              </a:rPr>
              <a:t>Bước 1.</a:t>
            </a:r>
            <a:r>
              <a:rPr lang="vi-VN" sz="2400" kern="1200" dirty="0">
                <a:solidFill>
                  <a:srgbClr val="FF0000"/>
                </a:solidFill>
                <a:cs typeface="+mn-ea"/>
                <a:sym typeface="+mn-lt"/>
              </a:rPr>
              <a:t> </a:t>
            </a:r>
            <a:r>
              <a:rPr lang="vi-VN" sz="2400" kern="1200" dirty="0">
                <a:solidFill>
                  <a:prstClr val="black"/>
                </a:solidFill>
                <a:cs typeface="+mn-ea"/>
                <a:sym typeface="+mn-lt"/>
              </a:rPr>
              <a:t>Chọn khối văn bản cần định dạng.</a:t>
            </a:r>
            <a:endParaRPr lang="x-none" sz="2400" kern="1200" dirty="0">
              <a:solidFill>
                <a:prstClr val="black"/>
              </a:solidFill>
              <a:latin typeface="UTM Avo"/>
              <a:cs typeface="+mn-ea"/>
              <a:sym typeface="+mn-lt"/>
            </a:endParaRPr>
          </a:p>
        </p:txBody>
      </p:sp>
      <p:sp>
        <p:nvSpPr>
          <p:cNvPr id="12" name="Rounded Rectangle 11">
            <a:extLst>
              <a:ext uri="{FF2B5EF4-FFF2-40B4-BE49-F238E27FC236}">
                <a16:creationId xmlns:a16="http://schemas.microsoft.com/office/drawing/2014/main" xmlns="" id="{DB58D80A-BE06-6F4E-F237-37976E689040}"/>
              </a:ext>
            </a:extLst>
          </p:cNvPr>
          <p:cNvSpPr/>
          <p:nvPr/>
        </p:nvSpPr>
        <p:spPr>
          <a:xfrm>
            <a:off x="355599" y="4801465"/>
            <a:ext cx="11480800" cy="1732707"/>
          </a:xfrm>
          <a:prstGeom prst="roundRect">
            <a:avLst/>
          </a:prstGeom>
          <a:solidFill>
            <a:srgbClr val="FFFD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spcAft>
                <a:spcPts val="533"/>
              </a:spcAft>
              <a:buClrTx/>
            </a:pPr>
            <a:r>
              <a:rPr lang="vi-VN" sz="2400" b="1" kern="1200" dirty="0">
                <a:solidFill>
                  <a:srgbClr val="FF0000"/>
                </a:solidFill>
                <a:cs typeface="+mn-ea"/>
                <a:sym typeface="+mn-lt"/>
              </a:rPr>
              <a:t>Bước 2.</a:t>
            </a:r>
            <a:r>
              <a:rPr lang="vi-VN" sz="2400" kern="1200" dirty="0">
                <a:solidFill>
                  <a:srgbClr val="FF0000"/>
                </a:solidFill>
                <a:cs typeface="+mn-ea"/>
                <a:sym typeface="+mn-lt"/>
              </a:rPr>
              <a:t> </a:t>
            </a:r>
            <a:r>
              <a:rPr lang="vi-VN" sz="2400" kern="1200" dirty="0">
                <a:solidFill>
                  <a:prstClr val="black"/>
                </a:solidFill>
                <a:cs typeface="+mn-ea"/>
                <a:sym typeface="+mn-lt"/>
              </a:rPr>
              <a:t>Chọn dải lệnh </a:t>
            </a:r>
            <a:r>
              <a:rPr lang="vi-VN" sz="2400" i="1" kern="1200" dirty="0">
                <a:solidFill>
                  <a:prstClr val="black"/>
                </a:solidFill>
                <a:cs typeface="+mn-ea"/>
                <a:sym typeface="+mn-lt"/>
              </a:rPr>
              <a:t>Home</a:t>
            </a:r>
            <a:r>
              <a:rPr lang="vi-VN" sz="2400" kern="1200" dirty="0">
                <a:solidFill>
                  <a:prstClr val="black"/>
                </a:solidFill>
                <a:cs typeface="+mn-ea"/>
                <a:sym typeface="+mn-lt"/>
              </a:rPr>
              <a:t>, trong nhóm lệnh </a:t>
            </a:r>
            <a:r>
              <a:rPr lang="vi-VN" sz="2400" i="1" kern="1200" dirty="0">
                <a:solidFill>
                  <a:prstClr val="black"/>
                </a:solidFill>
                <a:cs typeface="+mn-ea"/>
                <a:sym typeface="+mn-lt"/>
              </a:rPr>
              <a:t>Font</a:t>
            </a:r>
            <a:r>
              <a:rPr lang="vi-VN" sz="2400" kern="1200" dirty="0">
                <a:solidFill>
                  <a:prstClr val="black"/>
                </a:solidFill>
                <a:cs typeface="+mn-ea"/>
                <a:sym typeface="+mn-lt"/>
              </a:rPr>
              <a:t> chọn các lệnh sau: 	(chữ đậm), 		(in nghiêng), 	     (màu chữ đỏ), 		 (cỡ chữ 14).</a:t>
            </a:r>
            <a:endParaRPr lang="x-none" sz="2400" kern="1200" dirty="0">
              <a:solidFill>
                <a:prstClr val="black"/>
              </a:solidFill>
              <a:latin typeface="UTM Avo"/>
              <a:cs typeface="+mn-ea"/>
              <a:sym typeface="+mn-lt"/>
            </a:endParaRPr>
          </a:p>
        </p:txBody>
      </p:sp>
      <p:pic>
        <p:nvPicPr>
          <p:cNvPr id="17" name="Picture 16">
            <a:extLst>
              <a:ext uri="{FF2B5EF4-FFF2-40B4-BE49-F238E27FC236}">
                <a16:creationId xmlns:a16="http://schemas.microsoft.com/office/drawing/2014/main" xmlns="" id="{C7714577-52FE-48F1-175D-9D47BA0F23A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80" t="48302" r="89216" b="13020"/>
          <a:stretch/>
        </p:blipFill>
        <p:spPr>
          <a:xfrm>
            <a:off x="457200" y="5745783"/>
            <a:ext cx="586361" cy="527725"/>
          </a:xfrm>
          <a:prstGeom prst="rect">
            <a:avLst/>
          </a:prstGeom>
        </p:spPr>
      </p:pic>
      <p:pic>
        <p:nvPicPr>
          <p:cNvPr id="18" name="Picture 17">
            <a:extLst>
              <a:ext uri="{FF2B5EF4-FFF2-40B4-BE49-F238E27FC236}">
                <a16:creationId xmlns:a16="http://schemas.microsoft.com/office/drawing/2014/main" xmlns="" id="{40B766BC-43C8-F7DF-FF2D-D2B25C501227}"/>
              </a:ext>
            </a:extLst>
          </p:cNvPr>
          <p:cNvPicPr>
            <a:picLocks noChangeAspect="1"/>
          </p:cNvPicPr>
          <p:nvPr/>
        </p:nvPicPr>
        <p:blipFill rotWithShape="1">
          <a:blip r:embed="rId4">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803" t="49624" r="80393" b="13047"/>
          <a:stretch/>
        </p:blipFill>
        <p:spPr>
          <a:xfrm>
            <a:off x="2907035" y="5745784"/>
            <a:ext cx="607572" cy="527725"/>
          </a:xfrm>
          <a:prstGeom prst="rect">
            <a:avLst/>
          </a:prstGeom>
        </p:spPr>
      </p:pic>
      <p:pic>
        <p:nvPicPr>
          <p:cNvPr id="19" name="Picture 18">
            <a:extLst>
              <a:ext uri="{FF2B5EF4-FFF2-40B4-BE49-F238E27FC236}">
                <a16:creationId xmlns:a16="http://schemas.microsoft.com/office/drawing/2014/main" xmlns="" id="{36A46D58-0287-1C80-2BBA-89CA0FF599E1}"/>
              </a:ext>
            </a:extLst>
          </p:cNvPr>
          <p:cNvPicPr>
            <a:picLocks noChangeAspect="1"/>
          </p:cNvPicPr>
          <p:nvPr/>
        </p:nvPicPr>
        <p:blipFill rotWithShape="1">
          <a:blip r:embed="rId4">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4314" t="51443" r="2941" b="15441"/>
          <a:stretch/>
        </p:blipFill>
        <p:spPr>
          <a:xfrm>
            <a:off x="5537200" y="5746725"/>
            <a:ext cx="890295" cy="527724"/>
          </a:xfrm>
          <a:prstGeom prst="rect">
            <a:avLst/>
          </a:prstGeom>
        </p:spPr>
      </p:pic>
      <p:pic>
        <p:nvPicPr>
          <p:cNvPr id="20" name="Picture 19">
            <a:extLst>
              <a:ext uri="{FF2B5EF4-FFF2-40B4-BE49-F238E27FC236}">
                <a16:creationId xmlns:a16="http://schemas.microsoft.com/office/drawing/2014/main" xmlns="" id="{0E60FDB7-9EC8-EDC4-3102-88ECB2305896}"/>
              </a:ext>
            </a:extLst>
          </p:cNvPr>
          <p:cNvPicPr>
            <a:picLocks noChangeAspect="1"/>
          </p:cNvPicPr>
          <p:nvPr/>
        </p:nvPicPr>
        <p:blipFill rotWithShape="1">
          <a:blip r:embed="rId4">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52941" t="13461" r="30392" b="52994"/>
          <a:stretch/>
        </p:blipFill>
        <p:spPr>
          <a:xfrm>
            <a:off x="8601015" y="5745781"/>
            <a:ext cx="1149383" cy="527724"/>
          </a:xfrm>
          <a:prstGeom prst="rect">
            <a:avLst/>
          </a:prstGeom>
        </p:spPr>
      </p:pic>
      <p:pic>
        <p:nvPicPr>
          <p:cNvPr id="21" name="Picture 2" descr="Manos escribiendo en el teclado de la computadora | Vector Premium">
            <a:extLst>
              <a:ext uri="{FF2B5EF4-FFF2-40B4-BE49-F238E27FC236}">
                <a16:creationId xmlns:a16="http://schemas.microsoft.com/office/drawing/2014/main" xmlns="" id="{F1B376E7-6F7E-49C3-282D-81ED03862B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7036" y="2559309"/>
            <a:ext cx="1025321" cy="10138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anos escribiendo en el teclado de la computadora | Vector Premium">
            <a:extLst>
              <a:ext uri="{FF2B5EF4-FFF2-40B4-BE49-F238E27FC236}">
                <a16:creationId xmlns:a16="http://schemas.microsoft.com/office/drawing/2014/main" xmlns="" id="{C39EA7DE-1B24-F950-CBBC-86F3BC11A2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9642" y="2565040"/>
            <a:ext cx="1025321" cy="10138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E4B6AE8B-BD57-5F7B-8CE6-1330F4C340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481" y="1410992"/>
            <a:ext cx="654497" cy="654497"/>
          </a:xfrm>
          <a:prstGeom prst="rect">
            <a:avLst/>
          </a:prstGeom>
        </p:spPr>
      </p:pic>
    </p:spTree>
    <p:extLst>
      <p:ext uri="{BB962C8B-B14F-4D97-AF65-F5344CB8AC3E}">
        <p14:creationId xmlns:p14="http://schemas.microsoft.com/office/powerpoint/2010/main" val="95194967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par>
                                <p:cTn id="19" presetID="9"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par>
                                <p:cTn id="35" presetID="3"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par>
                                <p:cTn id="41" presetID="3"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314"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xmlns="" id="{DCD463F2-260E-99A5-A38E-43F52F6B3395}"/>
              </a:ext>
            </a:extLst>
          </p:cNvPr>
          <p:cNvSpPr/>
          <p:nvPr/>
        </p:nvSpPr>
        <p:spPr>
          <a:xfrm>
            <a:off x="3735197" y="797639"/>
            <a:ext cx="23876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dirty="0">
                <a:solidFill>
                  <a:prstClr val="black"/>
                </a:solidFill>
                <a:latin typeface="UTM Avo"/>
                <a:cs typeface="+mn-ea"/>
                <a:sym typeface="+mn-lt"/>
              </a:rPr>
              <a:t>B</a:t>
            </a:r>
            <a:r>
              <a:rPr lang="x-none" sz="2400" b="1" kern="1200" dirty="0">
                <a:solidFill>
                  <a:prstClr val="black"/>
                </a:solidFill>
                <a:latin typeface="UTM Avo"/>
                <a:cs typeface="+mn-ea"/>
                <a:sym typeface="+mn-lt"/>
              </a:rPr>
              <a:t>ài tập 2</a:t>
            </a:r>
          </a:p>
        </p:txBody>
      </p:sp>
      <p:sp>
        <p:nvSpPr>
          <p:cNvPr id="3" name="TextBox 2">
            <a:extLst>
              <a:ext uri="{FF2B5EF4-FFF2-40B4-BE49-F238E27FC236}">
                <a16:creationId xmlns:a16="http://schemas.microsoft.com/office/drawing/2014/main" xmlns="" id="{7A4EBD3E-B1BD-6B36-6CF9-5FAF8642454A}"/>
              </a:ext>
            </a:extLst>
          </p:cNvPr>
          <p:cNvSpPr txBox="1"/>
          <p:nvPr/>
        </p:nvSpPr>
        <p:spPr>
          <a:xfrm>
            <a:off x="6236297" y="1001896"/>
            <a:ext cx="2717411" cy="461665"/>
          </a:xfrm>
          <a:prstGeom prst="rect">
            <a:avLst/>
          </a:prstGeom>
          <a:noFill/>
        </p:spPr>
        <p:txBody>
          <a:bodyPr wrap="none" rtlCol="0">
            <a:spAutoFit/>
          </a:bodyPr>
          <a:lstStyle/>
          <a:p>
            <a:pPr defTabSz="609630">
              <a:buClrTx/>
            </a:pPr>
            <a:r>
              <a:rPr lang="x-none" sz="2400" b="1" kern="1200" dirty="0">
                <a:solidFill>
                  <a:prstClr val="black"/>
                </a:solidFill>
                <a:latin typeface="UTM Avo"/>
                <a:cs typeface="+mn-ea"/>
                <a:sym typeface="+mn-lt"/>
              </a:rPr>
              <a:t>Quan sát Hình 4</a:t>
            </a:r>
          </a:p>
        </p:txBody>
      </p:sp>
      <p:sp>
        <p:nvSpPr>
          <p:cNvPr id="9" name="Rounded Rectangle 8">
            <a:extLst>
              <a:ext uri="{FF2B5EF4-FFF2-40B4-BE49-F238E27FC236}">
                <a16:creationId xmlns:a16="http://schemas.microsoft.com/office/drawing/2014/main" xmlns="" id="{9F8AB86C-9302-0CBB-1A5C-4E3261265143}"/>
              </a:ext>
            </a:extLst>
          </p:cNvPr>
          <p:cNvSpPr/>
          <p:nvPr/>
        </p:nvSpPr>
        <p:spPr>
          <a:xfrm>
            <a:off x="406664" y="1775706"/>
            <a:ext cx="11432267" cy="762001"/>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533"/>
              </a:spcAft>
              <a:buClrTx/>
            </a:pPr>
            <a:r>
              <a:rPr lang="en-US" sz="2400" i="1" kern="1200" dirty="0">
                <a:solidFill>
                  <a:prstClr val="black"/>
                </a:solidFill>
                <a:latin typeface="UTM Avo"/>
                <a:cs typeface="+mn-ea"/>
                <a:sym typeface="+mn-lt"/>
              </a:rPr>
              <a:t>Theo </a:t>
            </a:r>
            <a:r>
              <a:rPr lang="en-US" sz="2400" i="1" kern="1200" dirty="0" err="1">
                <a:solidFill>
                  <a:prstClr val="black"/>
                </a:solidFill>
                <a:latin typeface="UTM Avo"/>
                <a:cs typeface="+mn-ea"/>
                <a:sym typeface="+mn-lt"/>
              </a:rPr>
              <a:t>em</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văn</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bản</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ở</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Hình</a:t>
            </a:r>
            <a:r>
              <a:rPr lang="en-US" sz="2400" i="1" kern="1200" dirty="0">
                <a:solidFill>
                  <a:prstClr val="black"/>
                </a:solidFill>
                <a:latin typeface="UTM Avo"/>
                <a:cs typeface="+mn-ea"/>
                <a:sym typeface="+mn-lt"/>
              </a:rPr>
              <a:t> 4 </a:t>
            </a:r>
            <a:r>
              <a:rPr lang="en-US" sz="2400" i="1" kern="1200" dirty="0" err="1">
                <a:solidFill>
                  <a:prstClr val="black"/>
                </a:solidFill>
                <a:latin typeface="UTM Avo"/>
                <a:cs typeface="+mn-ea"/>
                <a:sym typeface="+mn-lt"/>
              </a:rPr>
              <a:t>là</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kết</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quả</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thực</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hiện</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các</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lệnh</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định</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dạng</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nào</a:t>
            </a:r>
            <a:r>
              <a:rPr lang="en-US" sz="2400" i="1"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p:txBody>
      </p:sp>
      <p:sp>
        <p:nvSpPr>
          <p:cNvPr id="10" name="Rounded Rectangle 9">
            <a:extLst>
              <a:ext uri="{FF2B5EF4-FFF2-40B4-BE49-F238E27FC236}">
                <a16:creationId xmlns:a16="http://schemas.microsoft.com/office/drawing/2014/main" xmlns="" id="{FAFB8BB2-E7CF-2CBD-4048-4906D45A2B00}"/>
              </a:ext>
            </a:extLst>
          </p:cNvPr>
          <p:cNvSpPr/>
          <p:nvPr/>
        </p:nvSpPr>
        <p:spPr>
          <a:xfrm>
            <a:off x="6782933" y="2681185"/>
            <a:ext cx="5029200" cy="341096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pPr>
            <a:r>
              <a:rPr lang="x-none" sz="2400" kern="1200" dirty="0">
                <a:solidFill>
                  <a:srgbClr val="00B050"/>
                </a:solidFill>
                <a:latin typeface="UTM Avo"/>
                <a:cs typeface="+mn-ea"/>
                <a:sym typeface="+mn-lt"/>
              </a:rPr>
              <a:t>NHÓM TỰ ĐÁNH GIÁ</a:t>
            </a:r>
          </a:p>
          <a:p>
            <a:pPr defTabSz="609630">
              <a:lnSpc>
                <a:spcPct val="150000"/>
              </a:lnSpc>
              <a:buClrTx/>
            </a:pPr>
            <a:r>
              <a:rPr lang="x-none" sz="2400" i="1" kern="1200" dirty="0">
                <a:solidFill>
                  <a:prstClr val="black"/>
                </a:solidFill>
                <a:latin typeface="UTM Avo"/>
                <a:cs typeface="+mn-ea"/>
                <a:sym typeface="+mn-lt"/>
              </a:rPr>
              <a:t>Trần Hoa Hạ:</a:t>
            </a:r>
          </a:p>
          <a:p>
            <a:pPr defTabSz="609630">
              <a:lnSpc>
                <a:spcPct val="150000"/>
              </a:lnSpc>
              <a:buClrTx/>
            </a:pPr>
            <a:r>
              <a:rPr lang="x-none" sz="2400" i="1" kern="1200" dirty="0">
                <a:solidFill>
                  <a:prstClr val="black"/>
                </a:solidFill>
                <a:latin typeface="UTM Avo"/>
                <a:cs typeface="+mn-ea"/>
                <a:sym typeface="+mn-lt"/>
              </a:rPr>
              <a:t>Đỗ Mỹ Trân:</a:t>
            </a:r>
          </a:p>
          <a:p>
            <a:pPr defTabSz="609630">
              <a:lnSpc>
                <a:spcPct val="150000"/>
              </a:lnSpc>
              <a:buClrTx/>
            </a:pPr>
            <a:r>
              <a:rPr lang="x-none" sz="2400" i="1" kern="1200" dirty="0">
                <a:solidFill>
                  <a:prstClr val="black"/>
                </a:solidFill>
                <a:latin typeface="UTM Avo"/>
                <a:cs typeface="+mn-ea"/>
                <a:sym typeface="+mn-lt"/>
              </a:rPr>
              <a:t>Lê Hải Hà:</a:t>
            </a:r>
          </a:p>
          <a:p>
            <a:pPr defTabSz="609630">
              <a:lnSpc>
                <a:spcPct val="150000"/>
              </a:lnSpc>
              <a:buClrTx/>
            </a:pPr>
            <a:r>
              <a:rPr lang="x-none" sz="2400" i="1" kern="1200" dirty="0">
                <a:solidFill>
                  <a:prstClr val="black"/>
                </a:solidFill>
                <a:latin typeface="UTM Avo"/>
                <a:cs typeface="+mn-ea"/>
                <a:sym typeface="+mn-lt"/>
              </a:rPr>
              <a:t>Nguyễn Tùng Chi:</a:t>
            </a:r>
          </a:p>
        </p:txBody>
      </p:sp>
      <p:sp>
        <p:nvSpPr>
          <p:cNvPr id="11" name="TextBox 10">
            <a:extLst>
              <a:ext uri="{FF2B5EF4-FFF2-40B4-BE49-F238E27FC236}">
                <a16:creationId xmlns:a16="http://schemas.microsoft.com/office/drawing/2014/main" xmlns="" id="{EDB645CF-A0C5-A1EA-8096-9A37FF434521}"/>
              </a:ext>
            </a:extLst>
          </p:cNvPr>
          <p:cNvSpPr txBox="1"/>
          <p:nvPr/>
        </p:nvSpPr>
        <p:spPr>
          <a:xfrm>
            <a:off x="7133307" y="6254774"/>
            <a:ext cx="4253087" cy="461665"/>
          </a:xfrm>
          <a:prstGeom prst="rect">
            <a:avLst/>
          </a:prstGeom>
          <a:noFill/>
        </p:spPr>
        <p:txBody>
          <a:bodyPr wrap="none" rtlCol="0">
            <a:spAutoFit/>
          </a:bodyPr>
          <a:lstStyle/>
          <a:p>
            <a:pPr defTabSz="609630">
              <a:buClrTx/>
            </a:pPr>
            <a:r>
              <a:rPr lang="x-none" sz="2400" kern="1200" dirty="0">
                <a:solidFill>
                  <a:prstClr val="black"/>
                </a:solidFill>
                <a:latin typeface="UTM Avo"/>
                <a:cs typeface="+mn-ea"/>
                <a:sym typeface="+mn-lt"/>
              </a:rPr>
              <a:t>Hình 4. Kết quả tự đánh giá</a:t>
            </a:r>
          </a:p>
        </p:txBody>
      </p:sp>
      <p:sp>
        <p:nvSpPr>
          <p:cNvPr id="12" name="TextBox 11">
            <a:extLst>
              <a:ext uri="{FF2B5EF4-FFF2-40B4-BE49-F238E27FC236}">
                <a16:creationId xmlns:a16="http://schemas.microsoft.com/office/drawing/2014/main" xmlns="" id="{3E86376C-5EBE-F9E8-3405-6CCA800AB0DB}"/>
              </a:ext>
            </a:extLst>
          </p:cNvPr>
          <p:cNvSpPr txBox="1"/>
          <p:nvPr/>
        </p:nvSpPr>
        <p:spPr>
          <a:xfrm>
            <a:off x="9075612" y="3597399"/>
            <a:ext cx="447558" cy="461665"/>
          </a:xfrm>
          <a:prstGeom prst="rect">
            <a:avLst/>
          </a:prstGeom>
          <a:noFill/>
        </p:spPr>
        <p:txBody>
          <a:bodyPr wrap="none" rtlCol="0">
            <a:spAutoFit/>
          </a:bodyPr>
          <a:lstStyle/>
          <a:p>
            <a:pPr defTabSz="609630">
              <a:buClrTx/>
            </a:pPr>
            <a:r>
              <a:rPr lang="x-none" sz="2400" kern="1200" dirty="0">
                <a:solidFill>
                  <a:srgbClr val="FF0000"/>
                </a:solidFill>
                <a:latin typeface="UTM Avo"/>
                <a:cs typeface="+mn-ea"/>
                <a:sym typeface="+mn-lt"/>
              </a:rPr>
              <a:t>**</a:t>
            </a:r>
          </a:p>
        </p:txBody>
      </p:sp>
      <p:sp>
        <p:nvSpPr>
          <p:cNvPr id="13" name="TextBox 12">
            <a:extLst>
              <a:ext uri="{FF2B5EF4-FFF2-40B4-BE49-F238E27FC236}">
                <a16:creationId xmlns:a16="http://schemas.microsoft.com/office/drawing/2014/main" xmlns="" id="{5ACAC07A-5846-5DD7-1897-2B5F3CF9BAB5}"/>
              </a:ext>
            </a:extLst>
          </p:cNvPr>
          <p:cNvSpPr txBox="1"/>
          <p:nvPr/>
        </p:nvSpPr>
        <p:spPr>
          <a:xfrm>
            <a:off x="8890000" y="4221086"/>
            <a:ext cx="316112" cy="461665"/>
          </a:xfrm>
          <a:prstGeom prst="rect">
            <a:avLst/>
          </a:prstGeom>
          <a:noFill/>
        </p:spPr>
        <p:txBody>
          <a:bodyPr wrap="none" rtlCol="0">
            <a:spAutoFit/>
          </a:bodyPr>
          <a:lstStyle/>
          <a:p>
            <a:pPr defTabSz="609630">
              <a:buClrTx/>
            </a:pPr>
            <a:r>
              <a:rPr lang="x-none" sz="2400" kern="1200" dirty="0">
                <a:solidFill>
                  <a:srgbClr val="FF0000"/>
                </a:solidFill>
                <a:latin typeface="UTM Avo"/>
                <a:cs typeface="+mn-ea"/>
                <a:sym typeface="+mn-lt"/>
              </a:rPr>
              <a:t>*</a:t>
            </a:r>
          </a:p>
        </p:txBody>
      </p:sp>
      <p:sp>
        <p:nvSpPr>
          <p:cNvPr id="14" name="TextBox 13">
            <a:extLst>
              <a:ext uri="{FF2B5EF4-FFF2-40B4-BE49-F238E27FC236}">
                <a16:creationId xmlns:a16="http://schemas.microsoft.com/office/drawing/2014/main" xmlns="" id="{B7CCD631-C17C-813A-BD95-8300976FB7D5}"/>
              </a:ext>
            </a:extLst>
          </p:cNvPr>
          <p:cNvSpPr txBox="1"/>
          <p:nvPr/>
        </p:nvSpPr>
        <p:spPr>
          <a:xfrm>
            <a:off x="8664206" y="4844773"/>
            <a:ext cx="579005" cy="461665"/>
          </a:xfrm>
          <a:prstGeom prst="rect">
            <a:avLst/>
          </a:prstGeom>
          <a:noFill/>
        </p:spPr>
        <p:txBody>
          <a:bodyPr wrap="none" rtlCol="0">
            <a:spAutoFit/>
          </a:bodyPr>
          <a:lstStyle/>
          <a:p>
            <a:pPr defTabSz="609630">
              <a:buClrTx/>
            </a:pPr>
            <a:r>
              <a:rPr lang="x-none" sz="2400" kern="1200" dirty="0">
                <a:solidFill>
                  <a:srgbClr val="FF0000"/>
                </a:solidFill>
                <a:latin typeface="UTM Avo"/>
                <a:cs typeface="+mn-ea"/>
                <a:sym typeface="+mn-lt"/>
              </a:rPr>
              <a:t>***</a:t>
            </a:r>
          </a:p>
        </p:txBody>
      </p:sp>
      <p:sp>
        <p:nvSpPr>
          <p:cNvPr id="15" name="TextBox 14">
            <a:extLst>
              <a:ext uri="{FF2B5EF4-FFF2-40B4-BE49-F238E27FC236}">
                <a16:creationId xmlns:a16="http://schemas.microsoft.com/office/drawing/2014/main" xmlns="" id="{6ABDC699-AE8D-6D5C-6B6C-1BBEC20AD7C6}"/>
              </a:ext>
            </a:extLst>
          </p:cNvPr>
          <p:cNvSpPr txBox="1"/>
          <p:nvPr/>
        </p:nvSpPr>
        <p:spPr>
          <a:xfrm>
            <a:off x="9804400" y="5407614"/>
            <a:ext cx="447558" cy="461665"/>
          </a:xfrm>
          <a:prstGeom prst="rect">
            <a:avLst/>
          </a:prstGeom>
          <a:noFill/>
        </p:spPr>
        <p:txBody>
          <a:bodyPr wrap="none" rtlCol="0">
            <a:spAutoFit/>
          </a:bodyPr>
          <a:lstStyle/>
          <a:p>
            <a:pPr defTabSz="609630">
              <a:buClrTx/>
            </a:pPr>
            <a:r>
              <a:rPr lang="x-none" sz="2400" kern="1200" dirty="0">
                <a:solidFill>
                  <a:srgbClr val="FF0000"/>
                </a:solidFill>
                <a:latin typeface="UTM Avo"/>
                <a:cs typeface="+mn-ea"/>
                <a:sym typeface="+mn-lt"/>
              </a:rPr>
              <a:t>**</a:t>
            </a:r>
          </a:p>
        </p:txBody>
      </p:sp>
      <p:sp>
        <p:nvSpPr>
          <p:cNvPr id="16" name="Rectangle 15">
            <a:extLst>
              <a:ext uri="{FF2B5EF4-FFF2-40B4-BE49-F238E27FC236}">
                <a16:creationId xmlns:a16="http://schemas.microsoft.com/office/drawing/2014/main" xmlns="" id="{94585255-DF05-A20D-6F69-616890784B0D}"/>
              </a:ext>
            </a:extLst>
          </p:cNvPr>
          <p:cNvSpPr/>
          <p:nvPr/>
        </p:nvSpPr>
        <p:spPr>
          <a:xfrm>
            <a:off x="329066" y="3238500"/>
            <a:ext cx="6215187" cy="324052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x-none" sz="2400" kern="1200">
              <a:solidFill>
                <a:prstClr val="white"/>
              </a:solidFill>
              <a:latin typeface="UTM Avo"/>
              <a:cs typeface="+mn-ea"/>
              <a:sym typeface="+mn-lt"/>
            </a:endParaRPr>
          </a:p>
        </p:txBody>
      </p:sp>
      <p:sp>
        <p:nvSpPr>
          <p:cNvPr id="17" name="Rounded Rectangle 16">
            <a:extLst>
              <a:ext uri="{FF2B5EF4-FFF2-40B4-BE49-F238E27FC236}">
                <a16:creationId xmlns:a16="http://schemas.microsoft.com/office/drawing/2014/main" xmlns="" id="{78BCF908-9751-C03F-FF67-D4BA5FE9FC25}"/>
              </a:ext>
            </a:extLst>
          </p:cNvPr>
          <p:cNvSpPr/>
          <p:nvPr/>
        </p:nvSpPr>
        <p:spPr>
          <a:xfrm>
            <a:off x="2089025" y="2969841"/>
            <a:ext cx="2387600" cy="571097"/>
          </a:xfrm>
          <a:prstGeom prst="roundRect">
            <a:avLst/>
          </a:prstGeom>
          <a:solidFill>
            <a:srgbClr val="FFFD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dirty="0" err="1">
                <a:solidFill>
                  <a:srgbClr val="FF0000"/>
                </a:solidFill>
                <a:latin typeface="UTM Avo"/>
                <a:cs typeface="+mn-ea"/>
                <a:sym typeface="+mn-lt"/>
              </a:rPr>
              <a:t>Trả</a:t>
            </a:r>
            <a:r>
              <a:rPr lang="en-US" sz="2400" b="1" kern="1200" dirty="0">
                <a:solidFill>
                  <a:srgbClr val="FF0000"/>
                </a:solidFill>
                <a:latin typeface="UTM Avo"/>
                <a:cs typeface="+mn-ea"/>
                <a:sym typeface="+mn-lt"/>
              </a:rPr>
              <a:t> </a:t>
            </a:r>
            <a:r>
              <a:rPr lang="en-US" sz="2400" b="1" kern="1200" dirty="0" err="1">
                <a:solidFill>
                  <a:srgbClr val="FF0000"/>
                </a:solidFill>
                <a:latin typeface="UTM Avo"/>
                <a:cs typeface="+mn-ea"/>
                <a:sym typeface="+mn-lt"/>
              </a:rPr>
              <a:t>lời</a:t>
            </a:r>
            <a:endParaRPr lang="x-none" sz="2400" b="1" kern="1200" dirty="0">
              <a:solidFill>
                <a:srgbClr val="FF0000"/>
              </a:solidFill>
              <a:latin typeface="UTM Avo"/>
              <a:cs typeface="+mn-ea"/>
              <a:sym typeface="+mn-lt"/>
            </a:endParaRPr>
          </a:p>
        </p:txBody>
      </p:sp>
      <p:sp>
        <p:nvSpPr>
          <p:cNvPr id="18" name="TextBox 17">
            <a:extLst>
              <a:ext uri="{FF2B5EF4-FFF2-40B4-BE49-F238E27FC236}">
                <a16:creationId xmlns:a16="http://schemas.microsoft.com/office/drawing/2014/main" xmlns="" id="{349B3E1A-4B5C-33BF-ED56-B672963696A7}"/>
              </a:ext>
            </a:extLst>
          </p:cNvPr>
          <p:cNvSpPr txBox="1"/>
          <p:nvPr/>
        </p:nvSpPr>
        <p:spPr>
          <a:xfrm>
            <a:off x="432930" y="3464791"/>
            <a:ext cx="6007459" cy="2922338"/>
          </a:xfrm>
          <a:prstGeom prst="rect">
            <a:avLst/>
          </a:prstGeom>
          <a:noFill/>
        </p:spPr>
        <p:txBody>
          <a:bodyPr wrap="square" rtlCol="0">
            <a:spAutoFit/>
          </a:bodyPr>
          <a:lstStyle/>
          <a:p>
            <a:pPr algn="just" defTabSz="609630">
              <a:lnSpc>
                <a:spcPct val="200000"/>
              </a:lnSpc>
              <a:buClrTx/>
            </a:pPr>
            <a:r>
              <a:rPr lang="en-US" sz="2400" kern="1200" dirty="0">
                <a:solidFill>
                  <a:prstClr val="black"/>
                </a:solidFill>
                <a:latin typeface="UTM Avo"/>
                <a:cs typeface="+mn-ea"/>
                <a:sym typeface="+mn-lt"/>
              </a:rPr>
              <a:t>C</a:t>
            </a:r>
            <a:r>
              <a:rPr lang="x-none" sz="2400" kern="1200" dirty="0">
                <a:solidFill>
                  <a:prstClr val="black"/>
                </a:solidFill>
                <a:latin typeface="UTM Avo"/>
                <a:cs typeface="+mn-ea"/>
                <a:sym typeface="+mn-lt"/>
              </a:rPr>
              <a:t>ác lệnh định dạng sau được sử dụng:				(chọn phông chữ),		(in nghiêng), 	       ,	</a:t>
            </a:r>
            <a:r>
              <a:rPr lang="en-US" sz="2400" kern="1200" dirty="0">
                <a:solidFill>
                  <a:prstClr val="black"/>
                </a:solidFill>
                <a:latin typeface="UTM Avo"/>
                <a:cs typeface="+mn-ea"/>
                <a:sym typeface="+mn-lt"/>
              </a:rPr>
              <a:t>   </a:t>
            </a:r>
            <a:r>
              <a:rPr lang="x-none" sz="2400" kern="1200" dirty="0">
                <a:solidFill>
                  <a:prstClr val="black"/>
                </a:solidFill>
                <a:latin typeface="UTM Avo"/>
                <a:cs typeface="+mn-ea"/>
                <a:sym typeface="+mn-lt"/>
              </a:rPr>
              <a:t>     (màu chữ đỏ và xanh).</a:t>
            </a:r>
          </a:p>
        </p:txBody>
      </p:sp>
      <p:pic>
        <p:nvPicPr>
          <p:cNvPr id="21" name="Picture 20">
            <a:extLst>
              <a:ext uri="{FF2B5EF4-FFF2-40B4-BE49-F238E27FC236}">
                <a16:creationId xmlns:a16="http://schemas.microsoft.com/office/drawing/2014/main" xmlns="" id="{D7213C02-21E6-90A0-C0E7-3FFE9645EA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4314" t="51443" r="2941" b="15441"/>
          <a:stretch/>
        </p:blipFill>
        <p:spPr>
          <a:xfrm>
            <a:off x="3012619" y="5122066"/>
            <a:ext cx="963467" cy="571097"/>
          </a:xfrm>
          <a:prstGeom prst="rect">
            <a:avLst/>
          </a:prstGeom>
        </p:spPr>
      </p:pic>
      <p:pic>
        <p:nvPicPr>
          <p:cNvPr id="22" name="Picture 21">
            <a:extLst>
              <a:ext uri="{FF2B5EF4-FFF2-40B4-BE49-F238E27FC236}">
                <a16:creationId xmlns:a16="http://schemas.microsoft.com/office/drawing/2014/main" xmlns="" id="{71C1A365-0BDB-FF51-CF05-DD8EE0F0C11D}"/>
              </a:ext>
            </a:extLst>
          </p:cNvPr>
          <p:cNvPicPr>
            <a:picLocks noChangeAspect="1"/>
          </p:cNvPicPr>
          <p:nvPr/>
        </p:nvPicPr>
        <p:blipFill rotWithShape="1">
          <a:blip r:embed="rId4">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803" t="49624" r="80393" b="13047"/>
          <a:stretch/>
        </p:blipFill>
        <p:spPr>
          <a:xfrm>
            <a:off x="379867" y="5073983"/>
            <a:ext cx="764539" cy="664063"/>
          </a:xfrm>
          <a:prstGeom prst="rect">
            <a:avLst/>
          </a:prstGeom>
        </p:spPr>
      </p:pic>
      <p:pic>
        <p:nvPicPr>
          <p:cNvPr id="23" name="Picture 22">
            <a:extLst>
              <a:ext uri="{FF2B5EF4-FFF2-40B4-BE49-F238E27FC236}">
                <a16:creationId xmlns:a16="http://schemas.microsoft.com/office/drawing/2014/main" xmlns="" id="{8B1AB910-97F7-935E-9514-7C6B3E07F50C}"/>
              </a:ext>
            </a:extLst>
          </p:cNvPr>
          <p:cNvPicPr>
            <a:picLocks noChangeAspect="1"/>
          </p:cNvPicPr>
          <p:nvPr/>
        </p:nvPicPr>
        <p:blipFill>
          <a:blip r:embed="rId7"/>
          <a:stretch>
            <a:fillRect/>
          </a:stretch>
        </p:blipFill>
        <p:spPr>
          <a:xfrm>
            <a:off x="632461" y="4469224"/>
            <a:ext cx="2153265" cy="444325"/>
          </a:xfrm>
          <a:prstGeom prst="rect">
            <a:avLst/>
          </a:prstGeom>
        </p:spPr>
      </p:pic>
      <p:pic>
        <p:nvPicPr>
          <p:cNvPr id="25" name="Picture 24">
            <a:extLst>
              <a:ext uri="{FF2B5EF4-FFF2-40B4-BE49-F238E27FC236}">
                <a16:creationId xmlns:a16="http://schemas.microsoft.com/office/drawing/2014/main" xmlns="" id="{7C28D5B3-372C-4F5F-9A7A-BF576D9C4BCC}"/>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84696" t="14569" r="1578" b="23460"/>
          <a:stretch/>
        </p:blipFill>
        <p:spPr>
          <a:xfrm>
            <a:off x="4368592" y="5122065"/>
            <a:ext cx="999419" cy="571097"/>
          </a:xfrm>
          <a:prstGeom prst="rect">
            <a:avLst/>
          </a:prstGeom>
        </p:spPr>
      </p:pic>
    </p:spTree>
    <p:extLst>
      <p:ext uri="{BB962C8B-B14F-4D97-AF65-F5344CB8AC3E}">
        <p14:creationId xmlns:p14="http://schemas.microsoft.com/office/powerpoint/2010/main" val="133631804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par>
                                <p:cTn id="47" presetID="3" presetClass="entr" presetSubtype="1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par>
                                <p:cTn id="50" presetID="3"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par>
                                <p:cTn id="53" presetID="3" presetClass="entr" presetSubtype="1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par>
                                <p:cTn id="56" presetID="3" presetClass="entr" presetSubtype="1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linds(horizontal)">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p:bldP spid="12" grpId="0"/>
      <p:bldP spid="13" grpId="0"/>
      <p:bldP spid="14" grpId="0"/>
      <p:bldP spid="15" grpId="0"/>
      <p:bldP spid="16" grpId="0" animBg="1"/>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100+ hình nền Powepoint đẹp cho bài thuyết trình thu 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4">
            <a:extLst>
              <a:ext uri="{FF2B5EF4-FFF2-40B4-BE49-F238E27FC236}">
                <a16:creationId xmlns:a16="http://schemas.microsoft.com/office/drawing/2014/main" xmlns="" id="{56EBC6DD-C734-0C62-B9C3-1BF19F3D2BCE}"/>
              </a:ext>
            </a:extLst>
          </p:cNvPr>
          <p:cNvSpPr txBox="1"/>
          <p:nvPr/>
        </p:nvSpPr>
        <p:spPr>
          <a:xfrm>
            <a:off x="467362" y="1632051"/>
            <a:ext cx="9661197" cy="5776659"/>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UTM Avo" panose="02040603050506020204" pitchFamily="18" charset="0"/>
              <a:cs typeface="+mn-ea"/>
              <a:sym typeface="+mn-lt"/>
            </a:endParaRPr>
          </a:p>
        </p:txBody>
      </p:sp>
      <p:sp>
        <p:nvSpPr>
          <p:cNvPr id="26" name="Freeform 49">
            <a:extLst>
              <a:ext uri="{FF2B5EF4-FFF2-40B4-BE49-F238E27FC236}">
                <a16:creationId xmlns:a16="http://schemas.microsoft.com/office/drawing/2014/main" xmlns="" id="{D5E67FF0-B57D-9CC1-807A-135D84DEDB99}"/>
              </a:ext>
            </a:extLst>
          </p:cNvPr>
          <p:cNvSpPr/>
          <p:nvPr/>
        </p:nvSpPr>
        <p:spPr>
          <a:xfrm>
            <a:off x="3222313" y="1586531"/>
            <a:ext cx="5747371" cy="1013814"/>
          </a:xfrm>
          <a:custGeom>
            <a:avLst/>
            <a:gdLst/>
            <a:ahLst/>
            <a:cxnLst/>
            <a:rect l="l" t="t" r="r" b="b"/>
            <a:pathLst>
              <a:path w="2714370" h="122636">
                <a:moveTo>
                  <a:pt x="36550" y="0"/>
                </a:moveTo>
                <a:lnTo>
                  <a:pt x="2677821" y="0"/>
                </a:lnTo>
                <a:cubicBezTo>
                  <a:pt x="2698007" y="0"/>
                  <a:pt x="2714370" y="16364"/>
                  <a:pt x="2714370" y="36550"/>
                </a:cubicBezTo>
                <a:lnTo>
                  <a:pt x="2714370" y="86086"/>
                </a:lnTo>
                <a:cubicBezTo>
                  <a:pt x="2714370" y="106272"/>
                  <a:pt x="2698007" y="122636"/>
                  <a:pt x="2677821" y="122636"/>
                </a:cubicBezTo>
                <a:lnTo>
                  <a:pt x="36550" y="122636"/>
                </a:lnTo>
                <a:cubicBezTo>
                  <a:pt x="26856" y="122636"/>
                  <a:pt x="17560" y="118785"/>
                  <a:pt x="10705" y="111931"/>
                </a:cubicBezTo>
                <a:cubicBezTo>
                  <a:pt x="3851" y="105076"/>
                  <a:pt x="0" y="95780"/>
                  <a:pt x="0" y="86086"/>
                </a:cubicBezTo>
                <a:lnTo>
                  <a:pt x="0" y="36550"/>
                </a:lnTo>
                <a:cubicBezTo>
                  <a:pt x="0" y="16364"/>
                  <a:pt x="16364" y="0"/>
                  <a:pt x="36550" y="0"/>
                </a:cubicBezTo>
                <a:close/>
              </a:path>
            </a:pathLst>
          </a:custGeom>
          <a:solidFill>
            <a:schemeClr val="bg1"/>
          </a:solidFill>
          <a:ln>
            <a:solidFill>
              <a:srgbClr val="00B050"/>
            </a:solidFill>
          </a:ln>
        </p:spPr>
        <p:txBody>
          <a:bodyPr/>
          <a:lstStyle/>
          <a:p>
            <a:pPr defTabSz="609630">
              <a:buClrTx/>
            </a:pPr>
            <a:endParaRPr lang="en-US" sz="2400" kern="1200">
              <a:solidFill>
                <a:prstClr val="black"/>
              </a:solidFill>
              <a:latin typeface="UTM Avo" panose="02040603050506020204" pitchFamily="18" charset="0"/>
              <a:cs typeface="+mn-ea"/>
              <a:sym typeface="+mn-lt"/>
            </a:endParaRPr>
          </a:p>
        </p:txBody>
      </p:sp>
      <p:sp>
        <p:nvSpPr>
          <p:cNvPr id="27" name="Rectangle 26">
            <a:extLst>
              <a:ext uri="{FF2B5EF4-FFF2-40B4-BE49-F238E27FC236}">
                <a16:creationId xmlns:a16="http://schemas.microsoft.com/office/drawing/2014/main" xmlns="" id="{56AA226A-E19F-A63B-E2F1-D32C78DE3B0B}"/>
              </a:ext>
            </a:extLst>
          </p:cNvPr>
          <p:cNvSpPr/>
          <p:nvPr/>
        </p:nvSpPr>
        <p:spPr>
          <a:xfrm>
            <a:off x="3409475" y="1862605"/>
            <a:ext cx="5373046" cy="461665"/>
          </a:xfrm>
          <a:prstGeom prst="rect">
            <a:avLst/>
          </a:prstGeom>
        </p:spPr>
        <p:txBody>
          <a:bodyPr wrap="square">
            <a:spAutoFit/>
          </a:bodyPr>
          <a:lstStyle/>
          <a:p>
            <a:pPr algn="ctr" defTabSz="609630">
              <a:buClrTx/>
            </a:pPr>
            <a:r>
              <a:rPr lang="en-US" sz="2400" b="1" i="1" kern="1200" dirty="0" err="1">
                <a:solidFill>
                  <a:prstClr val="black"/>
                </a:solidFill>
                <a:latin typeface="UTM Avo" panose="02040603050506020204" pitchFamily="18" charset="0"/>
                <a:cs typeface="+mn-ea"/>
                <a:sym typeface="+mn-lt"/>
              </a:rPr>
              <a:t>Các</a:t>
            </a:r>
            <a:r>
              <a:rPr lang="en-US" sz="2400" b="1" i="1" kern="1200" dirty="0">
                <a:solidFill>
                  <a:prstClr val="black"/>
                </a:solidFill>
                <a:latin typeface="UTM Avo" panose="02040603050506020204" pitchFamily="18" charset="0"/>
                <a:cs typeface="+mn-ea"/>
                <a:sym typeface="+mn-lt"/>
              </a:rPr>
              <a:t> </a:t>
            </a:r>
            <a:r>
              <a:rPr lang="en-US" sz="2400" b="1" i="1" kern="1200" dirty="0" err="1">
                <a:solidFill>
                  <a:prstClr val="black"/>
                </a:solidFill>
                <a:latin typeface="UTM Avo" panose="02040603050506020204" pitchFamily="18" charset="0"/>
                <a:cs typeface="+mn-ea"/>
                <a:sym typeface="+mn-lt"/>
              </a:rPr>
              <a:t>em</a:t>
            </a:r>
            <a:r>
              <a:rPr lang="en-US" sz="2400" b="1" i="1" kern="1200" dirty="0">
                <a:solidFill>
                  <a:prstClr val="black"/>
                </a:solidFill>
                <a:latin typeface="UTM Avo" panose="02040603050506020204" pitchFamily="18" charset="0"/>
                <a:cs typeface="+mn-ea"/>
                <a:sym typeface="+mn-lt"/>
              </a:rPr>
              <a:t> </a:t>
            </a:r>
            <a:r>
              <a:rPr lang="en-US" sz="2400" b="1" i="1" kern="1200" dirty="0" err="1">
                <a:solidFill>
                  <a:prstClr val="black"/>
                </a:solidFill>
                <a:latin typeface="UTM Avo" panose="02040603050506020204" pitchFamily="18" charset="0"/>
                <a:cs typeface="+mn-ea"/>
                <a:sym typeface="+mn-lt"/>
              </a:rPr>
              <a:t>quan</a:t>
            </a:r>
            <a:r>
              <a:rPr lang="en-US" sz="2400" b="1" i="1" kern="1200" dirty="0">
                <a:solidFill>
                  <a:prstClr val="black"/>
                </a:solidFill>
                <a:latin typeface="UTM Avo" panose="02040603050506020204" pitchFamily="18" charset="0"/>
                <a:cs typeface="+mn-ea"/>
                <a:sym typeface="+mn-lt"/>
              </a:rPr>
              <a:t> </a:t>
            </a:r>
            <a:r>
              <a:rPr lang="en-US" sz="2400" b="1" i="1" kern="1200" dirty="0" err="1">
                <a:solidFill>
                  <a:prstClr val="black"/>
                </a:solidFill>
                <a:latin typeface="UTM Avo" panose="02040603050506020204" pitchFamily="18" charset="0"/>
                <a:cs typeface="+mn-ea"/>
                <a:sym typeface="+mn-lt"/>
              </a:rPr>
              <a:t>sát</a:t>
            </a:r>
            <a:r>
              <a:rPr lang="en-US" sz="2400" b="1" i="1" kern="1200" dirty="0">
                <a:solidFill>
                  <a:prstClr val="black"/>
                </a:solidFill>
                <a:latin typeface="UTM Avo" panose="02040603050506020204" pitchFamily="18" charset="0"/>
                <a:cs typeface="+mn-ea"/>
                <a:sym typeface="+mn-lt"/>
              </a:rPr>
              <a:t> </a:t>
            </a:r>
            <a:r>
              <a:rPr lang="en-US" sz="2400" b="1" i="1" kern="1200" dirty="0" err="1">
                <a:solidFill>
                  <a:prstClr val="black"/>
                </a:solidFill>
                <a:latin typeface="UTM Avo" panose="02040603050506020204" pitchFamily="18" charset="0"/>
                <a:cs typeface="+mn-ea"/>
                <a:sym typeface="+mn-lt"/>
              </a:rPr>
              <a:t>hình</a:t>
            </a:r>
            <a:r>
              <a:rPr lang="en-US" sz="2400" b="1" i="1" kern="1200" dirty="0">
                <a:solidFill>
                  <a:prstClr val="black"/>
                </a:solidFill>
                <a:latin typeface="UTM Avo" panose="02040603050506020204" pitchFamily="18" charset="0"/>
                <a:cs typeface="+mn-ea"/>
                <a:sym typeface="+mn-lt"/>
              </a:rPr>
              <a:t> </a:t>
            </a:r>
            <a:r>
              <a:rPr lang="en-US" sz="2400" b="1" i="1" kern="1200" dirty="0" err="1">
                <a:solidFill>
                  <a:prstClr val="black"/>
                </a:solidFill>
                <a:latin typeface="UTM Avo" panose="02040603050506020204" pitchFamily="18" charset="0"/>
                <a:cs typeface="+mn-ea"/>
                <a:sym typeface="+mn-lt"/>
              </a:rPr>
              <a:t>ảnh</a:t>
            </a:r>
            <a:r>
              <a:rPr lang="en-US" sz="2400" b="1" i="1" kern="1200" dirty="0">
                <a:solidFill>
                  <a:prstClr val="black"/>
                </a:solidFill>
                <a:latin typeface="UTM Avo" panose="02040603050506020204" pitchFamily="18" charset="0"/>
                <a:cs typeface="+mn-ea"/>
                <a:sym typeface="+mn-lt"/>
              </a:rPr>
              <a:t> </a:t>
            </a:r>
            <a:r>
              <a:rPr lang="en-US" sz="2400" b="1" i="1" kern="1200" dirty="0" err="1">
                <a:solidFill>
                  <a:prstClr val="black"/>
                </a:solidFill>
                <a:latin typeface="UTM Avo" panose="02040603050506020204" pitchFamily="18" charset="0"/>
                <a:cs typeface="+mn-ea"/>
                <a:sym typeface="+mn-lt"/>
              </a:rPr>
              <a:t>sau</a:t>
            </a:r>
            <a:r>
              <a:rPr lang="en-US" sz="2400" b="1" i="1" kern="1200" dirty="0">
                <a:solidFill>
                  <a:prstClr val="black"/>
                </a:solidFill>
                <a:latin typeface="UTM Avo" panose="02040603050506020204" pitchFamily="18" charset="0"/>
                <a:cs typeface="+mn-ea"/>
                <a:sym typeface="+mn-lt"/>
              </a:rPr>
              <a:t>:</a:t>
            </a:r>
          </a:p>
        </p:txBody>
      </p:sp>
      <p:pic>
        <p:nvPicPr>
          <p:cNvPr id="7174" name="Picture 6" descr="Hình ảnh Cartoon Mouse PNG, Vector, PSD, và biểu tượng để tải về miễn phí |  pngtree">
            <a:extLst>
              <a:ext uri="{FF2B5EF4-FFF2-40B4-BE49-F238E27FC236}">
                <a16:creationId xmlns:a16="http://schemas.microsoft.com/office/drawing/2014/main" xmlns="" id="{9F6A4D5B-969E-8B0D-8922-43FB5C3764F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1498" y="5692756"/>
            <a:ext cx="1252140" cy="1252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36899F1-E66C-9294-44CA-7B42E790947B}"/>
              </a:ext>
            </a:extLst>
          </p:cNvPr>
          <p:cNvPicPr>
            <a:picLocks noChangeAspect="1"/>
          </p:cNvPicPr>
          <p:nvPr/>
        </p:nvPicPr>
        <p:blipFill rotWithShape="1">
          <a:blip r:embed="rId7">
            <a:extLst>
              <a:ext uri="{28A0092B-C50C-407E-A947-70E740481C1C}">
                <a14:useLocalDpi xmlns:a14="http://schemas.microsoft.com/office/drawing/2010/main" val="0"/>
              </a:ext>
            </a:extLst>
          </a:blip>
          <a:srcRect l="8990" t="38319" r="8664" b="5572"/>
          <a:stretch/>
        </p:blipFill>
        <p:spPr>
          <a:xfrm>
            <a:off x="486458" y="2822555"/>
            <a:ext cx="11219080" cy="2870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003426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2" descr="100+ hình nền Powepoint đẹp cho bài thuyết trình thu 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Alternate Process 18">
            <a:extLst>
              <a:ext uri="{FF2B5EF4-FFF2-40B4-BE49-F238E27FC236}">
                <a16:creationId xmlns:a16="http://schemas.microsoft.com/office/drawing/2014/main" xmlns="" id="{DC7D961B-033C-455B-B0AD-55AA2889CC1C}"/>
              </a:ext>
            </a:extLst>
          </p:cNvPr>
          <p:cNvSpPr/>
          <p:nvPr/>
        </p:nvSpPr>
        <p:spPr>
          <a:xfrm>
            <a:off x="480681" y="1747221"/>
            <a:ext cx="11230638" cy="3507457"/>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x-none" sz="1200" kern="1200">
              <a:solidFill>
                <a:prstClr val="white"/>
              </a:solidFill>
              <a:latin typeface="UTM Avo"/>
              <a:cs typeface="+mn-ea"/>
              <a:sym typeface="+mn-lt"/>
            </a:endParaRPr>
          </a:p>
        </p:txBody>
      </p:sp>
      <p:sp>
        <p:nvSpPr>
          <p:cNvPr id="20" name="TextBox 19">
            <a:extLst>
              <a:ext uri="{FF2B5EF4-FFF2-40B4-BE49-F238E27FC236}">
                <a16:creationId xmlns:a16="http://schemas.microsoft.com/office/drawing/2014/main" xmlns="" id="{FD357250-9810-8101-C1C4-1D21934C80AF}"/>
              </a:ext>
            </a:extLst>
          </p:cNvPr>
          <p:cNvSpPr txBox="1"/>
          <p:nvPr/>
        </p:nvSpPr>
        <p:spPr>
          <a:xfrm>
            <a:off x="703521" y="1897363"/>
            <a:ext cx="10784958" cy="2783839"/>
          </a:xfrm>
          <a:prstGeom prst="rect">
            <a:avLst/>
          </a:prstGeom>
          <a:noFill/>
        </p:spPr>
        <p:txBody>
          <a:bodyPr wrap="square">
            <a:spAutoFit/>
          </a:bodyPr>
          <a:lstStyle/>
          <a:p>
            <a:pPr algn="just" defTabSz="609630">
              <a:lnSpc>
                <a:spcPct val="150000"/>
              </a:lnSpc>
              <a:buClrTx/>
            </a:pPr>
            <a:r>
              <a:rPr lang="vi-VN" sz="2400" i="1" kern="1200" dirty="0">
                <a:solidFill>
                  <a:prstClr val="black"/>
                </a:solidFill>
                <a:latin typeface="+mj-lt"/>
                <a:cs typeface="+mn-ea"/>
                <a:sym typeface="+mn-lt"/>
              </a:rPr>
              <a:t>Nội dung văn bản ở Hình 4 thể hiện kết quả tự đánh giá việc thực hiện các nhiệm vụ học tập trên lớp của một số các bạn. Số lượng dấu hoa thị “</a:t>
            </a:r>
            <a:r>
              <a:rPr lang="vi-VN" sz="2400" i="1" kern="1200" dirty="0">
                <a:solidFill>
                  <a:srgbClr val="FF0000"/>
                </a:solidFill>
                <a:latin typeface="+mj-lt"/>
                <a:cs typeface="+mn-ea"/>
                <a:sym typeface="+mn-lt"/>
              </a:rPr>
              <a:t>*</a:t>
            </a:r>
            <a:r>
              <a:rPr lang="vi-VN" sz="2400" i="1" kern="1200" dirty="0">
                <a:solidFill>
                  <a:prstClr val="black"/>
                </a:solidFill>
                <a:latin typeface="+mj-lt"/>
                <a:cs typeface="+mn-ea"/>
                <a:sym typeface="+mn-lt"/>
              </a:rPr>
              <a:t>” biểu thị mức độ đánh giá. Em hãy tạo một tệp văn bản và trình bày kết quả tự đánh giá của nhóm mình sau buổi học. Văn bản được định dạng như ở Hình 4.</a:t>
            </a:r>
            <a:endParaRPr lang="x-none" sz="2400" kern="1200" dirty="0">
              <a:solidFill>
                <a:prstClr val="black"/>
              </a:solidFill>
              <a:latin typeface="+mj-lt"/>
              <a:cs typeface="+mn-ea"/>
              <a:sym typeface="+mn-lt"/>
            </a:endParaRPr>
          </a:p>
        </p:txBody>
      </p:sp>
      <p:pic>
        <p:nvPicPr>
          <p:cNvPr id="21" name="Picture 6" descr="Tap PNG, Vector, PSD, and Clipart With Transparent Background for Free  Download | Pngtree">
            <a:extLst>
              <a:ext uri="{FF2B5EF4-FFF2-40B4-BE49-F238E27FC236}">
                <a16:creationId xmlns:a16="http://schemas.microsoft.com/office/drawing/2014/main" xmlns="" id="{03615D18-69D5-5A63-A045-7CEA41AA56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3540" y="428814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6">
            <a:extLst>
              <a:ext uri="{FF2B5EF4-FFF2-40B4-BE49-F238E27FC236}">
                <a16:creationId xmlns:a16="http://schemas.microsoft.com/office/drawing/2014/main" xmlns="" id="{83585673-CD48-B8EF-F130-6FD4638C5FCC}"/>
              </a:ext>
            </a:extLst>
          </p:cNvPr>
          <p:cNvSpPr/>
          <p:nvPr/>
        </p:nvSpPr>
        <p:spPr>
          <a:xfrm>
            <a:off x="158751" y="4960637"/>
            <a:ext cx="2080384" cy="1726695"/>
          </a:xfrm>
          <a:custGeom>
            <a:avLst/>
            <a:gdLst/>
            <a:ahLst/>
            <a:cxnLst/>
            <a:rect l="l" t="t" r="r" b="b"/>
            <a:pathLst>
              <a:path w="1811382" h="1618922">
                <a:moveTo>
                  <a:pt x="0" y="0"/>
                </a:moveTo>
                <a:lnTo>
                  <a:pt x="1811381" y="0"/>
                </a:lnTo>
                <a:lnTo>
                  <a:pt x="1811381" y="1618923"/>
                </a:lnTo>
                <a:lnTo>
                  <a:pt x="0" y="1618923"/>
                </a:lnTo>
                <a:lnTo>
                  <a:pt x="0" y="0"/>
                </a:lnTo>
                <a:close/>
              </a:path>
            </a:pathLst>
          </a:custGeom>
          <a:blipFill>
            <a:blip r:embed="rId7"/>
            <a:stretch>
              <a:fillRect/>
            </a:stretch>
          </a:blipFill>
        </p:spPr>
        <p:txBody>
          <a:bodyPr/>
          <a:lstStyle/>
          <a:p>
            <a:pPr defTabSz="609630">
              <a:buClrTx/>
            </a:pPr>
            <a:endParaRPr lang="x-none" sz="1200" kern="1200" dirty="0">
              <a:solidFill>
                <a:prstClr val="black"/>
              </a:solidFill>
              <a:latin typeface="UTM Avo"/>
              <a:cs typeface="+mn-ea"/>
              <a:sym typeface="+mn-lt"/>
            </a:endParaRPr>
          </a:p>
        </p:txBody>
      </p:sp>
      <p:pic>
        <p:nvPicPr>
          <p:cNvPr id="23" name="Picture 4" descr="Hình ảnh Thư Mục Dữ Liệu Tập Tin Màu Vàng PNG , Thư Mục, Báo Cáo, Máy Vi  Tính PNG và Vector với nền trong suốt để tải xuống miễn phí">
            <a:extLst>
              <a:ext uri="{FF2B5EF4-FFF2-40B4-BE49-F238E27FC236}">
                <a16:creationId xmlns:a16="http://schemas.microsoft.com/office/drawing/2014/main" xmlns="" id="{2A5A6058-637B-AA49-6522-00AD8C28867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531" b="91250" l="10000" r="90000">
                        <a14:foregroundMark x1="67813" y1="57656" x2="67813" y2="57656"/>
                        <a14:foregroundMark x1="72031" y1="32031" x2="74063" y2="64375"/>
                        <a14:foregroundMark x1="84531" y1="26563" x2="84844" y2="35313"/>
                        <a14:foregroundMark x1="43906" y1="91406" x2="43906" y2="91406"/>
                        <a14:foregroundMark x1="65625" y1="81406" x2="65625" y2="81406"/>
                        <a14:foregroundMark x1="64375" y1="82500" x2="64375" y2="82500"/>
                        <a14:foregroundMark x1="80313" y1="81406" x2="80313" y2="81406"/>
                        <a14:foregroundMark x1="63594" y1="82969" x2="70938" y2="82969"/>
                        <a14:foregroundMark x1="70938" y1="82969" x2="80156" y2="82188"/>
                        <a14:foregroundMark x1="57813" y1="82969" x2="66406" y2="82500"/>
                        <a14:foregroundMark x1="80313" y1="81875" x2="85625" y2="82188"/>
                        <a14:foregroundMark x1="74531" y1="24844" x2="82500" y2="68281"/>
                        <a14:foregroundMark x1="68281" y1="24844" x2="72969" y2="21094"/>
                        <a14:foregroundMark x1="72969" y1="21094" x2="77656" y2="23125"/>
                        <a14:foregroundMark x1="62813" y1="41094" x2="75625" y2="72500"/>
                        <a14:foregroundMark x1="55156" y1="35938" x2="65469" y2="36875"/>
                        <a14:foregroundMark x1="58438" y1="56094" x2="67500" y2="74531"/>
                        <a14:foregroundMark x1="67500" y1="74531" x2="67813" y2="74844"/>
                        <a14:foregroundMark x1="25469" y1="9531" x2="25469" y2="9531"/>
                        <a14:foregroundMark x1="63125" y1="75625" x2="63125" y2="75625"/>
                        <a14:foregroundMark x1="61719" y1="49531" x2="61719" y2="49531"/>
                      </a14:backgroundRemoval>
                    </a14:imgEffect>
                  </a14:imgLayer>
                </a14:imgProps>
              </a:ext>
              <a:ext uri="{28A0092B-C50C-407E-A947-70E740481C1C}">
                <a14:useLocalDpi xmlns:a14="http://schemas.microsoft.com/office/drawing/2010/main" val="0"/>
              </a:ext>
            </a:extLst>
          </a:blip>
          <a:srcRect/>
          <a:stretch>
            <a:fillRect/>
          </a:stretch>
        </p:blipFill>
        <p:spPr bwMode="auto">
          <a:xfrm>
            <a:off x="10492117" y="4677979"/>
            <a:ext cx="1219201"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7E67F5B9-100B-9121-2B90-752C6163C505}"/>
              </a:ext>
            </a:extLst>
          </p:cNvPr>
          <p:cNvPicPr>
            <a:picLocks noChangeAspect="1"/>
          </p:cNvPicPr>
          <p:nvPr/>
        </p:nvPicPr>
        <p:blipFill>
          <a:blip r:embed="rId10"/>
          <a:stretch>
            <a:fillRect/>
          </a:stretch>
        </p:blipFill>
        <p:spPr>
          <a:xfrm>
            <a:off x="8567305" y="4373322"/>
            <a:ext cx="3255434" cy="2268050"/>
          </a:xfrm>
          <a:prstGeom prst="rect">
            <a:avLst/>
          </a:prstGeom>
        </p:spPr>
      </p:pic>
    </p:spTree>
    <p:extLst>
      <p:ext uri="{BB962C8B-B14F-4D97-AF65-F5344CB8AC3E}">
        <p14:creationId xmlns:p14="http://schemas.microsoft.com/office/powerpoint/2010/main" val="308431503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362"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xmlns="" id="{E43E2ED0-F216-63F2-3170-A88B6A1EB51B}"/>
              </a:ext>
            </a:extLst>
          </p:cNvPr>
          <p:cNvSpPr/>
          <p:nvPr/>
        </p:nvSpPr>
        <p:spPr>
          <a:xfrm>
            <a:off x="457200" y="1664049"/>
            <a:ext cx="11277600" cy="8650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vi-VN" sz="2400" b="1" i="1" kern="1200" dirty="0">
                <a:solidFill>
                  <a:srgbClr val="C00000"/>
                </a:solidFill>
                <a:cs typeface="+mn-ea"/>
                <a:sym typeface="+mn-lt"/>
              </a:rPr>
              <a:t>	     Các bước thực hiện</a:t>
            </a:r>
            <a:endParaRPr lang="x-none" sz="2400" b="1" i="1" kern="1200" dirty="0">
              <a:solidFill>
                <a:srgbClr val="C00000"/>
              </a:solidFill>
              <a:latin typeface="UTM Avo"/>
              <a:cs typeface="+mn-ea"/>
              <a:sym typeface="+mn-lt"/>
            </a:endParaRPr>
          </a:p>
        </p:txBody>
      </p:sp>
      <p:pic>
        <p:nvPicPr>
          <p:cNvPr id="5" name="Graphic 4" descr="Magnifying glass">
            <a:extLst>
              <a:ext uri="{FF2B5EF4-FFF2-40B4-BE49-F238E27FC236}">
                <a16:creationId xmlns:a16="http://schemas.microsoft.com/office/drawing/2014/main" xmlns="" id="{19B79DD6-5685-8F44-B160-23D35DD10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84200" y="1791751"/>
            <a:ext cx="660400" cy="609600"/>
          </a:xfrm>
          <a:prstGeom prst="rect">
            <a:avLst/>
          </a:prstGeom>
        </p:spPr>
      </p:pic>
      <p:sp>
        <p:nvSpPr>
          <p:cNvPr id="6" name="Rectangle 5">
            <a:extLst>
              <a:ext uri="{FF2B5EF4-FFF2-40B4-BE49-F238E27FC236}">
                <a16:creationId xmlns:a16="http://schemas.microsoft.com/office/drawing/2014/main" xmlns="" id="{099243E0-4A31-9F71-D110-C71F1FAA7A87}"/>
              </a:ext>
            </a:extLst>
          </p:cNvPr>
          <p:cNvSpPr/>
          <p:nvPr/>
        </p:nvSpPr>
        <p:spPr>
          <a:xfrm>
            <a:off x="457200" y="2745578"/>
            <a:ext cx="11277600" cy="39048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x-none" sz="2400" kern="1200">
              <a:solidFill>
                <a:prstClr val="white"/>
              </a:solidFill>
              <a:latin typeface="UTM Avo"/>
              <a:cs typeface="+mn-ea"/>
              <a:sym typeface="+mn-lt"/>
            </a:endParaRPr>
          </a:p>
        </p:txBody>
      </p:sp>
      <p:sp>
        <p:nvSpPr>
          <p:cNvPr id="8" name="TextBox 7">
            <a:extLst>
              <a:ext uri="{FF2B5EF4-FFF2-40B4-BE49-F238E27FC236}">
                <a16:creationId xmlns:a16="http://schemas.microsoft.com/office/drawing/2014/main" xmlns="" id="{D3E7CDA0-9FCC-F515-3B70-AA8C9EB51019}"/>
              </a:ext>
            </a:extLst>
          </p:cNvPr>
          <p:cNvSpPr txBox="1"/>
          <p:nvPr/>
        </p:nvSpPr>
        <p:spPr>
          <a:xfrm>
            <a:off x="457200" y="2823811"/>
            <a:ext cx="11277599" cy="3661002"/>
          </a:xfrm>
          <a:prstGeom prst="rect">
            <a:avLst/>
          </a:prstGeom>
          <a:noFill/>
        </p:spPr>
        <p:txBody>
          <a:bodyPr wrap="square">
            <a:spAutoFit/>
          </a:bodyPr>
          <a:lstStyle/>
          <a:p>
            <a:pPr algn="just" defTabSz="609630">
              <a:lnSpc>
                <a:spcPct val="200000"/>
              </a:lnSpc>
              <a:buClrTx/>
            </a:pPr>
            <a:r>
              <a:rPr lang="en-US" sz="2400" kern="1200" dirty="0" err="1">
                <a:solidFill>
                  <a:prstClr val="black"/>
                </a:solidFill>
                <a:latin typeface="UTM Avo"/>
                <a:cs typeface="+mn-ea"/>
                <a:sym typeface="+mn-lt"/>
              </a:rPr>
              <a:t>Tạo</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tệp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mới</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nhập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tương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tự</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như</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Hình</a:t>
            </a:r>
            <a:r>
              <a:rPr lang="en-US" sz="2400" kern="1200" dirty="0">
                <a:solidFill>
                  <a:prstClr val="black"/>
                </a:solidFill>
                <a:latin typeface="UTM Avo"/>
                <a:cs typeface="+mn-ea"/>
                <a:sym typeface="+mn-lt"/>
              </a:rPr>
              <a:t> 4 </a:t>
            </a:r>
            <a:r>
              <a:rPr lang="en-US" sz="2400" kern="1200" dirty="0" err="1">
                <a:solidFill>
                  <a:prstClr val="black"/>
                </a:solidFill>
                <a:latin typeface="UTM Avo"/>
                <a:cs typeface="+mn-ea"/>
                <a:sym typeface="+mn-lt"/>
              </a:rPr>
              <a:t>trong</a:t>
            </a:r>
            <a:r>
              <a:rPr lang="en-US" sz="2400" kern="1200" dirty="0">
                <a:solidFill>
                  <a:prstClr val="black"/>
                </a:solidFill>
                <a:latin typeface="UTM Avo"/>
                <a:cs typeface="+mn-ea"/>
                <a:sym typeface="+mn-lt"/>
              </a:rPr>
              <a:t> SGK.</a:t>
            </a:r>
            <a:endParaRPr lang="x-none" sz="2400" kern="1200" dirty="0">
              <a:solidFill>
                <a:prstClr val="black"/>
              </a:solidFill>
              <a:latin typeface="UTM Avo"/>
              <a:cs typeface="+mn-ea"/>
              <a:sym typeface="+mn-lt"/>
            </a:endParaRPr>
          </a:p>
          <a:p>
            <a:pPr marL="381019" indent="-381019" algn="just" defTabSz="609630">
              <a:lnSpc>
                <a:spcPct val="200000"/>
              </a:lnSpc>
              <a:buClrTx/>
              <a:buFont typeface="Arial" panose="020B0604020202020204" pitchFamily="34" charset="0"/>
              <a:buChar char="•"/>
            </a:pP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dòng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tiêu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đề</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định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dạng</a:t>
            </a:r>
            <a:r>
              <a:rPr lang="en-US" sz="2400" kern="1200" dirty="0">
                <a:solidFill>
                  <a:prstClr val="black"/>
                </a:solidFill>
                <a:latin typeface="UTM Avo"/>
                <a:cs typeface="+mn-ea"/>
                <a:sym typeface="+mn-lt"/>
              </a:rPr>
              <a:t> </a:t>
            </a:r>
            <a:r>
              <a:rPr lang="en-US" sz="2400" kern="1200" dirty="0" err="1">
                <a:solidFill>
                  <a:srgbClr val="00B050"/>
                </a:solidFill>
                <a:latin typeface="UTM Avo"/>
                <a:cs typeface="+mn-ea"/>
                <a:sym typeface="+mn-lt"/>
              </a:rPr>
              <a:t>màu</a:t>
            </a:r>
            <a:r>
              <a:rPr lang="en-US" sz="2400" kern="1200" dirty="0">
                <a:solidFill>
                  <a:srgbClr val="00B050"/>
                </a:solidFill>
                <a:latin typeface="UTM Avo"/>
                <a:cs typeface="+mn-ea"/>
                <a:sym typeface="+mn-lt"/>
              </a:rPr>
              <a:t> </a:t>
            </a:r>
            <a:r>
              <a:rPr lang="en-US" sz="2400" kern="1200" dirty="0" err="1">
                <a:solidFill>
                  <a:srgbClr val="00B050"/>
                </a:solidFill>
                <a:latin typeface="UTM Avo"/>
                <a:cs typeface="+mn-ea"/>
                <a:sym typeface="+mn-lt"/>
              </a:rPr>
              <a:t>chữ</a:t>
            </a:r>
            <a:r>
              <a:rPr lang="en-US" sz="2400" kern="1200" dirty="0">
                <a:solidFill>
                  <a:srgbClr val="00B050"/>
                </a:solidFill>
                <a:latin typeface="UTM Avo"/>
                <a:cs typeface="+mn-ea"/>
                <a:sym typeface="+mn-lt"/>
              </a:rPr>
              <a:t> </a:t>
            </a:r>
            <a:r>
              <a:rPr lang="en-US" sz="2400" kern="1200" dirty="0" err="1">
                <a:solidFill>
                  <a:srgbClr val="00B050"/>
                </a:solidFill>
                <a:latin typeface="UTM Avo"/>
                <a:cs typeface="+mn-ea"/>
                <a:sym typeface="+mn-lt"/>
              </a:rPr>
              <a:t>xanh</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a:p>
            <a:pPr marL="381019" indent="-381019" algn="just" defTabSz="609630">
              <a:lnSpc>
                <a:spcPct val="200000"/>
              </a:lnSpc>
              <a:buClrTx/>
              <a:buFont typeface="Arial" panose="020B0604020202020204" pitchFamily="34" charset="0"/>
              <a:buChar char="•"/>
            </a:pP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tên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các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bạn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định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dạng</a:t>
            </a:r>
            <a:r>
              <a:rPr lang="en-US" sz="2400" kern="1200" dirty="0">
                <a:solidFill>
                  <a:prstClr val="black"/>
                </a:solidFill>
                <a:latin typeface="UTM Avo"/>
                <a:cs typeface="+mn-ea"/>
                <a:sym typeface="+mn-lt"/>
              </a:rPr>
              <a:t> </a:t>
            </a:r>
            <a:r>
              <a:rPr lang="en-US" sz="2400" i="1" kern="1200" dirty="0">
                <a:solidFill>
                  <a:prstClr val="black"/>
                </a:solidFill>
                <a:latin typeface="UTM Avo"/>
                <a:cs typeface="+mn-ea"/>
                <a:sym typeface="+mn-lt"/>
              </a:rPr>
              <a:t>in </a:t>
            </a:r>
            <a:r>
              <a:rPr lang="en-US" sz="2400" i="1" kern="1200" dirty="0" err="1">
                <a:solidFill>
                  <a:prstClr val="black"/>
                </a:solidFill>
                <a:latin typeface="UTM Avo"/>
                <a:cs typeface="+mn-ea"/>
                <a:sym typeface="+mn-lt"/>
              </a:rPr>
              <a:t>nghiêng</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a:p>
            <a:pPr marL="381019" indent="-381019" algn="just" defTabSz="609630">
              <a:lnSpc>
                <a:spcPct val="200000"/>
              </a:lnSpc>
              <a:buClrTx/>
              <a:buFont typeface="Arial" panose="020B0604020202020204" pitchFamily="34" charset="0"/>
              <a:buChar char="•"/>
            </a:pP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các</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dấu</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hoa</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thị</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và</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chọn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lệnh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định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dạng</a:t>
            </a:r>
            <a:r>
              <a:rPr lang="en-US" sz="2400" kern="1200" dirty="0">
                <a:solidFill>
                  <a:prstClr val="black"/>
                </a:solidFill>
                <a:latin typeface="UTM Avo"/>
                <a:cs typeface="+mn-ea"/>
                <a:sym typeface="+mn-lt"/>
              </a:rPr>
              <a:t> </a:t>
            </a:r>
            <a:r>
              <a:rPr lang="en-US" sz="2400" kern="1200" dirty="0" err="1">
                <a:solidFill>
                  <a:srgbClr val="FF0000"/>
                </a:solidFill>
                <a:latin typeface="UTM Avo"/>
                <a:cs typeface="+mn-ea"/>
                <a:sym typeface="+mn-lt"/>
              </a:rPr>
              <a:t>màu</a:t>
            </a:r>
            <a:r>
              <a:rPr lang="en-US" sz="2400" kern="1200" dirty="0">
                <a:solidFill>
                  <a:srgbClr val="FF0000"/>
                </a:solidFill>
                <a:latin typeface="UTM Avo"/>
                <a:cs typeface="+mn-ea"/>
                <a:sym typeface="+mn-lt"/>
              </a:rPr>
              <a:t> </a:t>
            </a:r>
            <a:r>
              <a:rPr lang="en-US" sz="2400" kern="1200" dirty="0" err="1">
                <a:solidFill>
                  <a:srgbClr val="FF0000"/>
                </a:solidFill>
                <a:latin typeface="UTM Avo"/>
                <a:cs typeface="+mn-ea"/>
                <a:sym typeface="+mn-lt"/>
              </a:rPr>
              <a:t>chữ</a:t>
            </a:r>
            <a:r>
              <a:rPr lang="en-US" sz="2400" kern="1200" dirty="0">
                <a:solidFill>
                  <a:srgbClr val="FF0000"/>
                </a:solidFill>
                <a:latin typeface="UTM Avo"/>
                <a:cs typeface="+mn-ea"/>
                <a:sym typeface="+mn-lt"/>
              </a:rPr>
              <a:t> </a:t>
            </a:r>
            <a:r>
              <a:rPr lang="en-US" sz="2400" kern="1200" dirty="0" err="1">
                <a:solidFill>
                  <a:srgbClr val="FF0000"/>
                </a:solidFill>
                <a:latin typeface="UTM Avo"/>
                <a:cs typeface="+mn-ea"/>
                <a:sym typeface="+mn-lt"/>
              </a:rPr>
              <a:t>đỏ</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a:p>
            <a:pPr marL="381019" indent="-381019" algn="just" defTabSz="609630">
              <a:lnSpc>
                <a:spcPct val="200000"/>
              </a:lnSpc>
              <a:buClrTx/>
              <a:buFont typeface="Arial" panose="020B0604020202020204" pitchFamily="34" charset="0"/>
              <a:buChar char="•"/>
            </a:pPr>
            <a:r>
              <a:rPr lang="en-US" sz="2400" kern="1200" dirty="0">
                <a:solidFill>
                  <a:prstClr val="black"/>
                </a:solidFill>
                <a:latin typeface="UTM Avo"/>
                <a:cs typeface="+mn-ea"/>
                <a:sym typeface="+mn-lt"/>
              </a:rPr>
              <a:t>Lưu </a:t>
            </a:r>
            <a:r>
              <a:rPr lang="en-US" sz="2400" kern="1200" dirty="0" err="1">
                <a:solidFill>
                  <a:prstClr val="black"/>
                </a:solidFill>
                <a:latin typeface="UTM Avo"/>
                <a:cs typeface="+mn-ea"/>
                <a:sym typeface="+mn-lt"/>
              </a:rPr>
              <a:t>tệp</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văn</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bản</a:t>
            </a:r>
            <a:r>
              <a:rPr lang="en-US" sz="2400" kern="1200" dirty="0">
                <a:solidFill>
                  <a:prstClr val="black"/>
                </a:solidFill>
                <a:latin typeface="UTM Avo"/>
                <a:cs typeface="+mn-ea"/>
                <a:sym typeface="+mn-lt"/>
              </a:rPr>
              <a:t>.</a:t>
            </a:r>
            <a:endParaRPr lang="x-none" sz="2400" kern="1200" dirty="0">
              <a:solidFill>
                <a:prstClr val="black"/>
              </a:solidFill>
              <a:latin typeface="UTM Avo"/>
              <a:cs typeface="+mn-ea"/>
              <a:sym typeface="+mn-lt"/>
            </a:endParaRPr>
          </a:p>
        </p:txBody>
      </p:sp>
      <p:pic>
        <p:nvPicPr>
          <p:cNvPr id="13" name="Graphic 12" descr="Disk">
            <a:extLst>
              <a:ext uri="{FF2B5EF4-FFF2-40B4-BE49-F238E27FC236}">
                <a16:creationId xmlns:a16="http://schemas.microsoft.com/office/drawing/2014/main" xmlns="" id="{14E9EAAE-AEF0-C740-3D70-1902AEACD8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492500" y="5875213"/>
            <a:ext cx="609600" cy="609600"/>
          </a:xfrm>
          <a:prstGeom prst="rect">
            <a:avLst/>
          </a:prstGeom>
        </p:spPr>
      </p:pic>
      <p:pic>
        <p:nvPicPr>
          <p:cNvPr id="17" name="Graphic 16" descr="Close">
            <a:extLst>
              <a:ext uri="{FF2B5EF4-FFF2-40B4-BE49-F238E27FC236}">
                <a16:creationId xmlns:a16="http://schemas.microsoft.com/office/drawing/2014/main" xmlns="" id="{A9D0416A-B8F2-CD52-B601-2402996368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889217" y="1814555"/>
            <a:ext cx="609600" cy="609600"/>
          </a:xfrm>
          <a:prstGeom prst="rect">
            <a:avLst/>
          </a:prstGeom>
        </p:spPr>
      </p:pic>
    </p:spTree>
    <p:extLst>
      <p:ext uri="{BB962C8B-B14F-4D97-AF65-F5344CB8AC3E}">
        <p14:creationId xmlns:p14="http://schemas.microsoft.com/office/powerpoint/2010/main" val="261716957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dissolve">
                                      <p:cBhvr>
                                        <p:cTn id="21" dur="500"/>
                                        <p:tgtEl>
                                          <p:spTgt spid="8">
                                            <p:txEl>
                                              <p:pRg st="0" end="0"/>
                                            </p:txEl>
                                          </p:spTgt>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linds(horizontal)">
                                      <p:cBhvr>
                                        <p:cTn id="25" dur="500"/>
                                        <p:tgtEl>
                                          <p:spTgt spid="8">
                                            <p:txEl>
                                              <p:pRg st="1" end="1"/>
                                            </p:txEl>
                                          </p:spTgt>
                                        </p:tgtEl>
                                      </p:cBhvr>
                                    </p:animEffect>
                                  </p:childTnLst>
                                </p:cTn>
                              </p:par>
                            </p:childTnLst>
                          </p:cTn>
                        </p:par>
                        <p:par>
                          <p:cTn id="26" fill="hold">
                            <p:stCondLst>
                              <p:cond delay="1000"/>
                            </p:stCondLst>
                            <p:childTnLst>
                              <p:par>
                                <p:cTn id="27" presetID="3" presetClass="entr" presetSubtype="1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blinds(horizontal)">
                                      <p:cBhvr>
                                        <p:cTn id="29" dur="500"/>
                                        <p:tgtEl>
                                          <p:spTgt spid="8">
                                            <p:txEl>
                                              <p:pRg st="2" end="2"/>
                                            </p:txEl>
                                          </p:spTgt>
                                        </p:tgtEl>
                                      </p:cBhvr>
                                    </p:animEffect>
                                  </p:childTnLst>
                                </p:cTn>
                              </p:par>
                            </p:childTnLst>
                          </p:cTn>
                        </p:par>
                        <p:par>
                          <p:cTn id="30" fill="hold">
                            <p:stCondLst>
                              <p:cond delay="1500"/>
                            </p:stCondLst>
                            <p:childTnLst>
                              <p:par>
                                <p:cTn id="31" presetID="3" presetClass="entr" presetSubtype="10" fill="hold" nodeType="after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blinds(horizontal)">
                                      <p:cBhvr>
                                        <p:cTn id="33" dur="500"/>
                                        <p:tgtEl>
                                          <p:spTgt spid="8">
                                            <p:txEl>
                                              <p:pRg st="3" end="3"/>
                                            </p:txEl>
                                          </p:spTgt>
                                        </p:tgtEl>
                                      </p:cBhvr>
                                    </p:animEffect>
                                  </p:childTnLst>
                                </p:cTn>
                              </p:par>
                            </p:childTnLst>
                          </p:cTn>
                        </p:par>
                        <p:par>
                          <p:cTn id="34" fill="hold">
                            <p:stCondLst>
                              <p:cond delay="2000"/>
                            </p:stCondLst>
                            <p:childTnLst>
                              <p:par>
                                <p:cTn id="35" presetID="3" presetClass="entr" presetSubtype="10" fill="hold"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blinds(horizontal)">
                                      <p:cBhvr>
                                        <p:cTn id="37" dur="500"/>
                                        <p:tgtEl>
                                          <p:spTgt spid="8">
                                            <p:txEl>
                                              <p:pRg st="4" end="4"/>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6"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6"/>
          <p:cNvSpPr/>
          <p:nvPr/>
        </p:nvSpPr>
        <p:spPr>
          <a:xfrm>
            <a:off x="10837247" y="5835942"/>
            <a:ext cx="1337906" cy="878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17" name="Freeform 17"/>
          <p:cNvSpPr/>
          <p:nvPr/>
        </p:nvSpPr>
        <p:spPr>
          <a:xfrm rot="613201">
            <a:off x="-152356" y="5649840"/>
            <a:ext cx="1727398" cy="1250205"/>
          </a:xfrm>
          <a:custGeom>
            <a:avLst/>
            <a:gdLst/>
            <a:ahLst/>
            <a:cxnLst/>
            <a:rect l="l" t="t" r="r" b="b"/>
            <a:pathLst>
              <a:path w="2591097" h="1875307">
                <a:moveTo>
                  <a:pt x="0" y="0"/>
                </a:moveTo>
                <a:lnTo>
                  <a:pt x="2591097" y="0"/>
                </a:lnTo>
                <a:lnTo>
                  <a:pt x="2591097" y="1875307"/>
                </a:lnTo>
                <a:lnTo>
                  <a:pt x="0" y="18753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38" name="TextBox 36"/>
          <p:cNvSpPr txBox="1"/>
          <p:nvPr/>
        </p:nvSpPr>
        <p:spPr>
          <a:xfrm>
            <a:off x="2014293" y="1125679"/>
            <a:ext cx="7635019" cy="677108"/>
          </a:xfrm>
          <a:prstGeom prst="rect">
            <a:avLst/>
          </a:prstGeom>
        </p:spPr>
        <p:txBody>
          <a:bodyPr wrap="square" lIns="0" tIns="0" rIns="0" bIns="0" rtlCol="0" anchor="t">
            <a:spAutoFit/>
          </a:bodyPr>
          <a:lstStyle/>
          <a:p>
            <a:pPr algn="ctr" defTabSz="609630">
              <a:buClrTx/>
            </a:pPr>
            <a:r>
              <a:rPr lang="en-US" sz="4400" b="1" kern="1200" dirty="0">
                <a:solidFill>
                  <a:schemeClr val="tx1"/>
                </a:solidFill>
                <a:latin typeface="UTM Avo"/>
                <a:cs typeface="+mn-ea"/>
                <a:sym typeface="+mn-lt"/>
              </a:rPr>
              <a:t>HƯỚNG DẪN VỀ NHÀ</a:t>
            </a:r>
          </a:p>
        </p:txBody>
      </p:sp>
      <p:grpSp>
        <p:nvGrpSpPr>
          <p:cNvPr id="44" name="Group 43"/>
          <p:cNvGrpSpPr/>
          <p:nvPr/>
        </p:nvGrpSpPr>
        <p:grpSpPr>
          <a:xfrm>
            <a:off x="1438171" y="2189987"/>
            <a:ext cx="4196408" cy="3410403"/>
            <a:chOff x="2190093" y="3578559"/>
            <a:chExt cx="6294612" cy="5115605"/>
          </a:xfrm>
        </p:grpSpPr>
        <p:grpSp>
          <p:nvGrpSpPr>
            <p:cNvPr id="25" name="Group 24"/>
            <p:cNvGrpSpPr/>
            <p:nvPr/>
          </p:nvGrpSpPr>
          <p:grpSpPr>
            <a:xfrm>
              <a:off x="2190093" y="3578559"/>
              <a:ext cx="6294612" cy="5115605"/>
              <a:chOff x="2190093" y="3578559"/>
              <a:chExt cx="6294612" cy="5115605"/>
            </a:xfrm>
          </p:grpSpPr>
          <p:grpSp>
            <p:nvGrpSpPr>
              <p:cNvPr id="26" name="Group 18"/>
              <p:cNvGrpSpPr/>
              <p:nvPr/>
            </p:nvGrpSpPr>
            <p:grpSpPr>
              <a:xfrm>
                <a:off x="2342493" y="4130370"/>
                <a:ext cx="5974657" cy="4563794"/>
                <a:chOff x="0" y="0"/>
                <a:chExt cx="2608581" cy="1992587"/>
              </a:xfrm>
            </p:grpSpPr>
            <p:sp>
              <p:nvSpPr>
                <p:cNvPr id="31" name="Freeform 19"/>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32" name="TextBox 20"/>
                <p:cNvSpPr txBox="1"/>
                <p:nvPr/>
              </p:nvSpPr>
              <p:spPr>
                <a:xfrm>
                  <a:off x="0" y="-104775"/>
                  <a:ext cx="2608581" cy="2097362"/>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27" name="Group 21"/>
              <p:cNvGrpSpPr/>
              <p:nvPr/>
            </p:nvGrpSpPr>
            <p:grpSpPr>
              <a:xfrm>
                <a:off x="2190093" y="3578559"/>
                <a:ext cx="5974657" cy="4963204"/>
                <a:chOff x="0" y="-104775"/>
                <a:chExt cx="2608581" cy="2166973"/>
              </a:xfrm>
            </p:grpSpPr>
            <p:sp>
              <p:nvSpPr>
                <p:cNvPr id="29" name="Freeform 22"/>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chemeClr val="accent6">
                    <a:lumMod val="20000"/>
                    <a:lumOff val="80000"/>
                  </a:schemeClr>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30" name="TextBox 23"/>
                <p:cNvSpPr txBox="1"/>
                <p:nvPr/>
              </p:nvSpPr>
              <p:spPr>
                <a:xfrm>
                  <a:off x="0" y="-104775"/>
                  <a:ext cx="2608581" cy="2166973"/>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sp>
            <p:nvSpPr>
              <p:cNvPr id="28" name="Freeform 30"/>
              <p:cNvSpPr/>
              <p:nvPr/>
            </p:nvSpPr>
            <p:spPr>
              <a:xfrm>
                <a:off x="7462770" y="4421705"/>
                <a:ext cx="1021935" cy="1581331"/>
              </a:xfrm>
              <a:custGeom>
                <a:avLst/>
                <a:gdLst/>
                <a:ahLst/>
                <a:cxnLst/>
                <a:rect l="l" t="t" r="r" b="b"/>
                <a:pathLst>
                  <a:path w="1021935" h="1581331">
                    <a:moveTo>
                      <a:pt x="0" y="0"/>
                    </a:moveTo>
                    <a:lnTo>
                      <a:pt x="1021935" y="0"/>
                    </a:lnTo>
                    <a:lnTo>
                      <a:pt x="1021935" y="1581330"/>
                    </a:lnTo>
                    <a:lnTo>
                      <a:pt x="0" y="15813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grpSp>
        <p:sp>
          <p:nvSpPr>
            <p:cNvPr id="39" name="TextBox 37"/>
            <p:cNvSpPr txBox="1"/>
            <p:nvPr/>
          </p:nvSpPr>
          <p:spPr>
            <a:xfrm>
              <a:off x="2613794" y="3848027"/>
              <a:ext cx="3858089" cy="1157240"/>
            </a:xfrm>
            <a:prstGeom prst="rect">
              <a:avLst/>
            </a:prstGeom>
          </p:spPr>
          <p:txBody>
            <a:bodyPr lIns="0" tIns="0" rIns="0" bIns="0" rtlCol="0" anchor="t">
              <a:spAutoFit/>
            </a:bodyPr>
            <a:lstStyle/>
            <a:p>
              <a:pPr defTabSz="609630">
                <a:lnSpc>
                  <a:spcPts val="7293"/>
                </a:lnSpc>
                <a:buClrTx/>
              </a:pPr>
              <a:r>
                <a:rPr lang="vi-VN" sz="2400" b="1" kern="1200" dirty="0">
                  <a:solidFill>
                    <a:prstClr val="black"/>
                  </a:solidFill>
                  <a:latin typeface="+mj-lt"/>
                  <a:cs typeface="+mn-ea"/>
                  <a:sym typeface="+mn-lt"/>
                </a:rPr>
                <a:t>01</a:t>
              </a:r>
              <a:endParaRPr lang="en-US" sz="2400" b="1" kern="1200" dirty="0">
                <a:solidFill>
                  <a:prstClr val="black"/>
                </a:solidFill>
                <a:latin typeface="+mj-lt"/>
                <a:cs typeface="+mn-ea"/>
                <a:sym typeface="+mn-lt"/>
              </a:endParaRPr>
            </a:p>
          </p:txBody>
        </p:sp>
        <p:sp>
          <p:nvSpPr>
            <p:cNvPr id="41" name="TextBox 39"/>
            <p:cNvSpPr txBox="1"/>
            <p:nvPr/>
          </p:nvSpPr>
          <p:spPr>
            <a:xfrm>
              <a:off x="2613794" y="5106578"/>
              <a:ext cx="5034237" cy="1556484"/>
            </a:xfrm>
            <a:prstGeom prst="rect">
              <a:avLst/>
            </a:prstGeom>
          </p:spPr>
          <p:txBody>
            <a:bodyPr wrap="square" lIns="0" tIns="0" rIns="0" bIns="0" rtlCol="0" anchor="t">
              <a:spAutoFit/>
            </a:bodyPr>
            <a:lstStyle/>
            <a:p>
              <a:pPr algn="just" defTabSz="609630">
                <a:lnSpc>
                  <a:spcPct val="150000"/>
                </a:lnSpc>
                <a:buClrTx/>
              </a:pPr>
              <a:r>
                <a:rPr lang="vi-VN" sz="2400" kern="1200" dirty="0">
                  <a:latin typeface="+mj-lt"/>
                  <a:cs typeface="+mn-ea"/>
                  <a:sym typeface="+mn-lt"/>
                </a:rPr>
                <a:t>Ôn lại các kiến thức đã học.</a:t>
              </a:r>
              <a:endParaRPr lang="en-US" sz="2400" kern="1200" dirty="0">
                <a:latin typeface="+mj-lt"/>
                <a:cs typeface="+mn-ea"/>
                <a:sym typeface="+mn-lt"/>
              </a:endParaRPr>
            </a:p>
          </p:txBody>
        </p:sp>
      </p:grpSp>
      <p:grpSp>
        <p:nvGrpSpPr>
          <p:cNvPr id="45" name="Group 44"/>
          <p:cNvGrpSpPr/>
          <p:nvPr/>
        </p:nvGrpSpPr>
        <p:grpSpPr>
          <a:xfrm>
            <a:off x="6159225" y="2343873"/>
            <a:ext cx="4407887" cy="3256516"/>
            <a:chOff x="9271673" y="3809390"/>
            <a:chExt cx="6611830" cy="4884774"/>
          </a:xfrm>
        </p:grpSpPr>
        <p:grpSp>
          <p:nvGrpSpPr>
            <p:cNvPr id="18" name="Group 17"/>
            <p:cNvGrpSpPr/>
            <p:nvPr/>
          </p:nvGrpSpPr>
          <p:grpSpPr>
            <a:xfrm>
              <a:off x="9756446" y="3818534"/>
              <a:ext cx="6127057" cy="4875630"/>
              <a:chOff x="9756446" y="3818534"/>
              <a:chExt cx="6127057" cy="4875630"/>
            </a:xfrm>
          </p:grpSpPr>
          <p:grpSp>
            <p:nvGrpSpPr>
              <p:cNvPr id="19" name="Group 24"/>
              <p:cNvGrpSpPr/>
              <p:nvPr/>
            </p:nvGrpSpPr>
            <p:grpSpPr>
              <a:xfrm>
                <a:off x="9908846" y="4130370"/>
                <a:ext cx="5974657" cy="4563794"/>
                <a:chOff x="0" y="0"/>
                <a:chExt cx="2608581" cy="1992587"/>
              </a:xfrm>
            </p:grpSpPr>
            <p:sp>
              <p:nvSpPr>
                <p:cNvPr id="23" name="Freeform 25"/>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24" name="TextBox 26"/>
                <p:cNvSpPr txBox="1"/>
                <p:nvPr/>
              </p:nvSpPr>
              <p:spPr>
                <a:xfrm>
                  <a:off x="0" y="-104775"/>
                  <a:ext cx="2608581" cy="2097362"/>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nvGrpSpPr>
              <p:cNvPr id="20" name="Group 27"/>
              <p:cNvGrpSpPr/>
              <p:nvPr/>
            </p:nvGrpSpPr>
            <p:grpSpPr>
              <a:xfrm>
                <a:off x="9756446" y="3818534"/>
                <a:ext cx="5974657" cy="4723229"/>
                <a:chOff x="0" y="0"/>
                <a:chExt cx="2608581" cy="2062198"/>
              </a:xfrm>
            </p:grpSpPr>
            <p:sp>
              <p:nvSpPr>
                <p:cNvPr id="21" name="Freeform 28"/>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chemeClr val="accent6">
                    <a:lumMod val="20000"/>
                    <a:lumOff val="80000"/>
                  </a:schemeClr>
                </a:solidFill>
                <a:ln w="38100" cap="sq">
                  <a:solidFill>
                    <a:srgbClr val="000000"/>
                  </a:solidFill>
                  <a:prstDash val="solid"/>
                  <a:miter/>
                </a:ln>
              </p:spPr>
              <p:txBody>
                <a:bodyPr/>
                <a:lstStyle/>
                <a:p>
                  <a:pPr defTabSz="609630">
                    <a:buClrTx/>
                  </a:pPr>
                  <a:endParaRPr lang="en-US" sz="2400" kern="1200">
                    <a:solidFill>
                      <a:prstClr val="black"/>
                    </a:solidFill>
                    <a:latin typeface="+mj-lt"/>
                    <a:cs typeface="+mn-ea"/>
                    <a:sym typeface="+mn-lt"/>
                  </a:endParaRPr>
                </a:p>
              </p:txBody>
            </p:sp>
            <p:sp>
              <p:nvSpPr>
                <p:cNvPr id="22" name="TextBox 29"/>
                <p:cNvSpPr txBox="1"/>
                <p:nvPr/>
              </p:nvSpPr>
              <p:spPr>
                <a:xfrm>
                  <a:off x="0" y="-104775"/>
                  <a:ext cx="2608581" cy="2166973"/>
                </a:xfrm>
                <a:prstGeom prst="rect">
                  <a:avLst/>
                </a:prstGeom>
              </p:spPr>
              <p:txBody>
                <a:bodyPr lIns="33867" tIns="33867" rIns="33867" bIns="33867" rtlCol="0" anchor="ctr"/>
                <a:lstStyle/>
                <a:p>
                  <a:pPr algn="ctr" defTabSz="609630">
                    <a:lnSpc>
                      <a:spcPts val="1773"/>
                    </a:lnSpc>
                    <a:buClrTx/>
                  </a:pPr>
                  <a:endParaRPr sz="2400" kern="1200">
                    <a:solidFill>
                      <a:prstClr val="black"/>
                    </a:solidFill>
                    <a:latin typeface="+mj-lt"/>
                    <a:cs typeface="+mn-ea"/>
                    <a:sym typeface="+mn-lt"/>
                  </a:endParaRPr>
                </a:p>
              </p:txBody>
            </p:sp>
          </p:grpSp>
        </p:grpSp>
        <p:sp>
          <p:nvSpPr>
            <p:cNvPr id="33" name="Freeform 31"/>
            <p:cNvSpPr/>
            <p:nvPr/>
          </p:nvSpPr>
          <p:spPr>
            <a:xfrm rot="-474852">
              <a:off x="9271673" y="6934782"/>
              <a:ext cx="969545" cy="1606981"/>
            </a:xfrm>
            <a:custGeom>
              <a:avLst/>
              <a:gdLst/>
              <a:ahLst/>
              <a:cxnLst/>
              <a:rect l="l" t="t" r="r" b="b"/>
              <a:pathLst>
                <a:path w="969545" h="1606981">
                  <a:moveTo>
                    <a:pt x="0" y="0"/>
                  </a:moveTo>
                  <a:lnTo>
                    <a:pt x="969546" y="0"/>
                  </a:lnTo>
                  <a:lnTo>
                    <a:pt x="969546" y="1606982"/>
                  </a:lnTo>
                  <a:lnTo>
                    <a:pt x="0" y="16069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buClrTx/>
              </a:pPr>
              <a:endParaRPr lang="en-US" sz="2400" kern="1200">
                <a:solidFill>
                  <a:prstClr val="black"/>
                </a:solidFill>
                <a:latin typeface="+mj-lt"/>
                <a:cs typeface="+mn-ea"/>
                <a:sym typeface="+mn-lt"/>
              </a:endParaRPr>
            </a:p>
          </p:txBody>
        </p:sp>
        <p:sp>
          <p:nvSpPr>
            <p:cNvPr id="40" name="TextBox 38"/>
            <p:cNvSpPr txBox="1"/>
            <p:nvPr/>
          </p:nvSpPr>
          <p:spPr>
            <a:xfrm>
              <a:off x="10318050" y="3809390"/>
              <a:ext cx="3858090" cy="1157240"/>
            </a:xfrm>
            <a:prstGeom prst="rect">
              <a:avLst/>
            </a:prstGeom>
          </p:spPr>
          <p:txBody>
            <a:bodyPr lIns="0" tIns="0" rIns="0" bIns="0" rtlCol="0" anchor="t">
              <a:spAutoFit/>
            </a:bodyPr>
            <a:lstStyle/>
            <a:p>
              <a:pPr defTabSz="609630">
                <a:lnSpc>
                  <a:spcPts val="7293"/>
                </a:lnSpc>
                <a:buClrTx/>
              </a:pPr>
              <a:r>
                <a:rPr lang="vi-VN" sz="2400" b="1" kern="1200" dirty="0">
                  <a:solidFill>
                    <a:prstClr val="black"/>
                  </a:solidFill>
                  <a:latin typeface="+mj-lt"/>
                  <a:cs typeface="+mn-ea"/>
                  <a:sym typeface="+mn-lt"/>
                </a:rPr>
                <a:t>02</a:t>
              </a:r>
              <a:endParaRPr lang="en-US" sz="2400" b="1" kern="1200" dirty="0">
                <a:solidFill>
                  <a:prstClr val="black"/>
                </a:solidFill>
                <a:latin typeface="+mj-lt"/>
                <a:cs typeface="+mn-ea"/>
                <a:sym typeface="+mn-lt"/>
              </a:endParaRPr>
            </a:p>
          </p:txBody>
        </p:sp>
        <p:sp>
          <p:nvSpPr>
            <p:cNvPr id="43" name="TextBox 39"/>
            <p:cNvSpPr txBox="1"/>
            <p:nvPr/>
          </p:nvSpPr>
          <p:spPr>
            <a:xfrm>
              <a:off x="10347234" y="4930144"/>
              <a:ext cx="5034237" cy="3220305"/>
            </a:xfrm>
            <a:prstGeom prst="rect">
              <a:avLst/>
            </a:prstGeom>
          </p:spPr>
          <p:txBody>
            <a:bodyPr wrap="square" lIns="0" tIns="0" rIns="0" bIns="0" rtlCol="0" anchor="t">
              <a:spAutoFit/>
            </a:bodyPr>
            <a:lstStyle/>
            <a:p>
              <a:pPr algn="just" defTabSz="609630">
                <a:lnSpc>
                  <a:spcPct val="150000"/>
                </a:lnSpc>
                <a:buClrTx/>
              </a:pPr>
              <a:r>
                <a:rPr lang="vi-VN" sz="2400" kern="1200" dirty="0">
                  <a:latin typeface="+mj-lt"/>
                  <a:cs typeface="+mn-ea"/>
                  <a:sym typeface="+mn-lt"/>
                </a:rPr>
                <a:t>Đọc và chuẩn bị trước </a:t>
              </a:r>
              <a:r>
                <a:rPr lang="vi-VN" sz="2400" b="1" i="1" kern="1200" dirty="0">
                  <a:latin typeface="+mj-lt"/>
                  <a:cs typeface="+mn-ea"/>
                  <a:sym typeface="+mn-lt"/>
                </a:rPr>
                <a:t>Bài 5: Thực hành tổng hợp soạn thảo văn bản.</a:t>
              </a:r>
              <a:endParaRPr lang="en-US" sz="2400" b="1" kern="1200" dirty="0">
                <a:latin typeface="+mj-lt"/>
                <a:cs typeface="+mn-ea"/>
                <a:sym typeface="+mn-lt"/>
              </a:endParaRPr>
            </a:p>
          </p:txBody>
        </p:sp>
      </p:grpSp>
    </p:spTree>
    <p:extLst>
      <p:ext uri="{BB962C8B-B14F-4D97-AF65-F5344CB8AC3E}">
        <p14:creationId xmlns:p14="http://schemas.microsoft.com/office/powerpoint/2010/main" val="10582263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9944" y="1834116"/>
            <a:ext cx="11074400" cy="508000"/>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dirty="0">
                <a:solidFill>
                  <a:prstClr val="black"/>
                </a:solidFill>
                <a:latin typeface="+mj-lt"/>
                <a:cs typeface="+mn-ea"/>
                <a:sym typeface="+mn-lt"/>
              </a:rPr>
              <a:t>Đọc tình huống phần Khởi động – SGK tr.34 và thực hiện theo yêu cầu:</a:t>
            </a:r>
            <a:endParaRPr lang="en-US" sz="2400" kern="1200" dirty="0">
              <a:solidFill>
                <a:prstClr val="black"/>
              </a:solidFill>
              <a:latin typeface="+mj-lt"/>
              <a:cs typeface="+mn-ea"/>
              <a:sym typeface="+mn-lt"/>
            </a:endParaRPr>
          </a:p>
        </p:txBody>
      </p:sp>
      <p:sp>
        <p:nvSpPr>
          <p:cNvPr id="22" name="Rectangle 21">
            <a:extLst>
              <a:ext uri="{FF2B5EF4-FFF2-40B4-BE49-F238E27FC236}">
                <a16:creationId xmlns:a16="http://schemas.microsoft.com/office/drawing/2014/main" xmlns="" id="{DCF8888C-4469-1B54-EAFA-488EC75671F0}"/>
              </a:ext>
            </a:extLst>
          </p:cNvPr>
          <p:cNvSpPr/>
          <p:nvPr/>
        </p:nvSpPr>
        <p:spPr>
          <a:xfrm>
            <a:off x="380409" y="2519915"/>
            <a:ext cx="11074400" cy="40132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x-none" sz="2400" kern="1200">
              <a:solidFill>
                <a:prstClr val="white"/>
              </a:solidFill>
              <a:latin typeface="+mj-lt"/>
              <a:cs typeface="+mn-ea"/>
              <a:sym typeface="+mn-lt"/>
            </a:endParaRPr>
          </a:p>
        </p:txBody>
      </p:sp>
      <p:sp>
        <p:nvSpPr>
          <p:cNvPr id="17" name="Alternate Process 16">
            <a:extLst>
              <a:ext uri="{FF2B5EF4-FFF2-40B4-BE49-F238E27FC236}">
                <a16:creationId xmlns:a16="http://schemas.microsoft.com/office/drawing/2014/main" xmlns="" id="{DF834608-0555-DE8D-61B1-C72A9652D706}"/>
              </a:ext>
            </a:extLst>
          </p:cNvPr>
          <p:cNvSpPr/>
          <p:nvPr/>
        </p:nvSpPr>
        <p:spPr>
          <a:xfrm>
            <a:off x="1527544" y="2872431"/>
            <a:ext cx="8839200" cy="2399409"/>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x-none" sz="2400" kern="1200">
              <a:solidFill>
                <a:prstClr val="white"/>
              </a:solidFill>
              <a:latin typeface="+mj-lt"/>
              <a:cs typeface="+mn-ea"/>
              <a:sym typeface="+mn-lt"/>
            </a:endParaRPr>
          </a:p>
        </p:txBody>
      </p:sp>
      <p:sp>
        <p:nvSpPr>
          <p:cNvPr id="19" name="TextBox 18">
            <a:extLst>
              <a:ext uri="{FF2B5EF4-FFF2-40B4-BE49-F238E27FC236}">
                <a16:creationId xmlns:a16="http://schemas.microsoft.com/office/drawing/2014/main" xmlns="" id="{669B2345-B59F-7EBC-31D8-55CB31281F26}"/>
              </a:ext>
            </a:extLst>
          </p:cNvPr>
          <p:cNvSpPr txBox="1"/>
          <p:nvPr/>
        </p:nvSpPr>
        <p:spPr>
          <a:xfrm>
            <a:off x="1808717" y="2872432"/>
            <a:ext cx="8229600" cy="2183675"/>
          </a:xfrm>
          <a:prstGeom prst="rect">
            <a:avLst/>
          </a:prstGeom>
          <a:noFill/>
        </p:spPr>
        <p:txBody>
          <a:bodyPr wrap="square">
            <a:spAutoFit/>
          </a:bodyPr>
          <a:lstStyle/>
          <a:p>
            <a:pPr algn="just" defTabSz="609630">
              <a:lnSpc>
                <a:spcPct val="200000"/>
              </a:lnSpc>
              <a:buClrTx/>
            </a:pPr>
            <a:r>
              <a:rPr lang="vi-VN" sz="2400" kern="1200" dirty="0">
                <a:solidFill>
                  <a:prstClr val="black"/>
                </a:solidFill>
                <a:latin typeface="+mj-lt"/>
                <a:cs typeface="+mn-ea"/>
                <a:sym typeface="+mn-lt"/>
              </a:rPr>
              <a:t>Hai bạn Lâm và Hà trình bày một văn bản có nội dung giống nhau ở Hình 1 và Hình 2. Em thích cách trình bày của bạn nào hơn? Tại sao?</a:t>
            </a:r>
            <a:endParaRPr lang="x-none" sz="2400" kern="1200" dirty="0">
              <a:solidFill>
                <a:prstClr val="black"/>
              </a:solidFill>
              <a:latin typeface="+mj-lt"/>
              <a:cs typeface="+mn-ea"/>
              <a:sym typeface="+mn-lt"/>
            </a:endParaRPr>
          </a:p>
        </p:txBody>
      </p:sp>
      <p:sp>
        <p:nvSpPr>
          <p:cNvPr id="20" name="Alternate Process 19">
            <a:extLst>
              <a:ext uri="{FF2B5EF4-FFF2-40B4-BE49-F238E27FC236}">
                <a16:creationId xmlns:a16="http://schemas.microsoft.com/office/drawing/2014/main" xmlns="" id="{A5713E1E-654B-D5B3-C961-ABCBC7CDCDA5}"/>
              </a:ext>
            </a:extLst>
          </p:cNvPr>
          <p:cNvSpPr/>
          <p:nvPr/>
        </p:nvSpPr>
        <p:spPr>
          <a:xfrm>
            <a:off x="2102885" y="5604086"/>
            <a:ext cx="3098800" cy="673720"/>
          </a:xfrm>
          <a:prstGeom prst="flowChartAlternateProces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b="1" kern="1200" dirty="0">
                <a:solidFill>
                  <a:prstClr val="black"/>
                </a:solidFill>
                <a:latin typeface="+mj-lt"/>
                <a:cs typeface="+mn-ea"/>
                <a:sym typeface="+mn-lt"/>
              </a:rPr>
              <a:t>Bạn Lâm</a:t>
            </a:r>
          </a:p>
        </p:txBody>
      </p:sp>
      <p:sp>
        <p:nvSpPr>
          <p:cNvPr id="21" name="Alternate Process 20">
            <a:extLst>
              <a:ext uri="{FF2B5EF4-FFF2-40B4-BE49-F238E27FC236}">
                <a16:creationId xmlns:a16="http://schemas.microsoft.com/office/drawing/2014/main" xmlns="" id="{8DB2B422-6463-C1BC-AC03-F70C2504CA35}"/>
              </a:ext>
            </a:extLst>
          </p:cNvPr>
          <p:cNvSpPr/>
          <p:nvPr/>
        </p:nvSpPr>
        <p:spPr>
          <a:xfrm>
            <a:off x="6522485" y="5604086"/>
            <a:ext cx="3098800" cy="673720"/>
          </a:xfrm>
          <a:prstGeom prst="flowChartAlternateProcess">
            <a:avLst/>
          </a:prstGeom>
          <a:solidFill>
            <a:srgbClr val="FFB8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b="1" kern="1200" dirty="0">
                <a:solidFill>
                  <a:prstClr val="black"/>
                </a:solidFill>
                <a:latin typeface="+mj-lt"/>
                <a:cs typeface="+mn-ea"/>
                <a:sym typeface="+mn-lt"/>
              </a:rPr>
              <a:t>Bạn Hà</a:t>
            </a:r>
          </a:p>
        </p:txBody>
      </p:sp>
      <p:pic>
        <p:nvPicPr>
          <p:cNvPr id="23" name="Picture 13">
            <a:extLst>
              <a:ext uri="{FF2B5EF4-FFF2-40B4-BE49-F238E27FC236}">
                <a16:creationId xmlns:a16="http://schemas.microsoft.com/office/drawing/2014/main" xmlns="" id="{24675D34-2311-A5C8-C5F9-216C050F96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47917" y="2769824"/>
            <a:ext cx="682392" cy="1072331"/>
          </a:xfrm>
          <a:prstGeom prst="rect">
            <a:avLst/>
          </a:prstGeom>
        </p:spPr>
      </p:pic>
    </p:spTree>
    <p:extLst>
      <p:ext uri="{BB962C8B-B14F-4D97-AF65-F5344CB8AC3E}">
        <p14:creationId xmlns:p14="http://schemas.microsoft.com/office/powerpoint/2010/main" val="370013353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7"/>
          <p:cNvSpPr/>
          <p:nvPr/>
        </p:nvSpPr>
        <p:spPr>
          <a:xfrm rot="654677">
            <a:off x="10181939" y="4912554"/>
            <a:ext cx="1903124" cy="1929657"/>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grpSp>
        <p:nvGrpSpPr>
          <p:cNvPr id="17" name="Group 17"/>
          <p:cNvGrpSpPr/>
          <p:nvPr/>
        </p:nvGrpSpPr>
        <p:grpSpPr>
          <a:xfrm>
            <a:off x="1773850" y="2870721"/>
            <a:ext cx="8694185" cy="3006661"/>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19" name="TextBox 19"/>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grpSp>
        <p:nvGrpSpPr>
          <p:cNvPr id="20" name="Group 20"/>
          <p:cNvGrpSpPr/>
          <p:nvPr/>
        </p:nvGrpSpPr>
        <p:grpSpPr>
          <a:xfrm>
            <a:off x="1672250" y="2769121"/>
            <a:ext cx="8694185" cy="3006661"/>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chemeClr val="accent6">
                <a:lumMod val="20000"/>
                <a:lumOff val="80000"/>
              </a:schemeClr>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2" name="TextBox 22"/>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sp>
        <p:nvSpPr>
          <p:cNvPr id="23" name="Freeform 23"/>
          <p:cNvSpPr/>
          <p:nvPr/>
        </p:nvSpPr>
        <p:spPr>
          <a:xfrm>
            <a:off x="83818" y="5105139"/>
            <a:ext cx="1325866" cy="2092096"/>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4" name="Freeform 24"/>
          <p:cNvSpPr/>
          <p:nvPr/>
        </p:nvSpPr>
        <p:spPr>
          <a:xfrm>
            <a:off x="1447746" y="4922885"/>
            <a:ext cx="572507" cy="852897"/>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5" name="Freeform 25"/>
          <p:cNvSpPr/>
          <p:nvPr/>
        </p:nvSpPr>
        <p:spPr>
          <a:xfrm>
            <a:off x="10016511" y="2553443"/>
            <a:ext cx="668007"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30" name="TextBox 30"/>
          <p:cNvSpPr txBox="1"/>
          <p:nvPr/>
        </p:nvSpPr>
        <p:spPr>
          <a:xfrm>
            <a:off x="3543771" y="1349357"/>
            <a:ext cx="5110039" cy="1185389"/>
          </a:xfrm>
          <a:prstGeom prst="rect">
            <a:avLst/>
          </a:prstGeom>
        </p:spPr>
        <p:txBody>
          <a:bodyPr lIns="0" tIns="0" rIns="0" bIns="0" rtlCol="0" anchor="t">
            <a:spAutoFit/>
          </a:bodyPr>
          <a:lstStyle/>
          <a:p>
            <a:pPr marL="0" marR="0" lvl="0" indent="0" algn="ctr" defTabSz="609630" rtl="0" eaLnBrk="1" fontAlgn="auto" latinLnBrk="0" hangingPunct="1">
              <a:lnSpc>
                <a:spcPts val="10417"/>
              </a:lnSpc>
              <a:spcBef>
                <a:spcPts val="0"/>
              </a:spcBef>
              <a:spcAft>
                <a:spcPts val="0"/>
              </a:spcAft>
              <a:buClrTx/>
              <a:buSzTx/>
              <a:buFont typeface="Arial"/>
              <a:buNone/>
              <a:tabLst/>
              <a:defRPr/>
            </a:pPr>
            <a:r>
              <a:rPr kumimoji="0" lang="vi-VN" sz="6400" b="1" i="0" u="none" strike="noStrike" kern="1200" cap="none" spc="0" normalizeH="0" baseline="0" noProof="0" dirty="0">
                <a:ln>
                  <a:noFill/>
                </a:ln>
                <a:solidFill>
                  <a:prstClr val="black"/>
                </a:solidFill>
                <a:effectLst/>
                <a:uLnTx/>
                <a:uFillTx/>
                <a:latin typeface="+mj-lt"/>
                <a:cs typeface="Arial"/>
                <a:sym typeface="+mn-lt"/>
              </a:rPr>
              <a:t>1.</a:t>
            </a:r>
            <a:endParaRPr kumimoji="0" lang="en-US" sz="6400" b="1" i="0" u="none" strike="noStrike" kern="1200" cap="none" spc="0" normalizeH="0" baseline="0" noProof="0" dirty="0">
              <a:ln>
                <a:noFill/>
              </a:ln>
              <a:solidFill>
                <a:prstClr val="black"/>
              </a:solidFill>
              <a:effectLst/>
              <a:uLnTx/>
              <a:uFillTx/>
              <a:latin typeface="UTM Avo"/>
              <a:cs typeface="Arial"/>
              <a:sym typeface="+mn-lt"/>
            </a:endParaRPr>
          </a:p>
        </p:txBody>
      </p:sp>
      <p:sp>
        <p:nvSpPr>
          <p:cNvPr id="31" name="TextBox 31"/>
          <p:cNvSpPr txBox="1"/>
          <p:nvPr/>
        </p:nvSpPr>
        <p:spPr>
          <a:xfrm>
            <a:off x="1996088" y="3851503"/>
            <a:ext cx="8199824" cy="56239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000000"/>
                </a:solidFill>
                <a:effectLst/>
                <a:uLnTx/>
                <a:uFillTx/>
                <a:latin typeface="UTM Avo"/>
                <a:cs typeface="Arial"/>
                <a:sym typeface="+mn-lt"/>
              </a:rPr>
              <a:t>NHÓM LỆNH ĐỊNH DẠNG KÍ TỰ</a:t>
            </a:r>
            <a:endParaRPr kumimoji="0" lang="en-US" sz="2800" b="1" i="0" u="none" strike="noStrike" kern="1200" cap="none" spc="0" normalizeH="0" baseline="0" noProof="0" dirty="0" err="1">
              <a:ln>
                <a:noFill/>
              </a:ln>
              <a:solidFill>
                <a:srgbClr val="000000"/>
              </a:solidFill>
              <a:effectLst/>
              <a:uLnTx/>
              <a:uFillTx/>
              <a:latin typeface="UTM Avo"/>
              <a:cs typeface="Arial"/>
              <a:sym typeface="+mn-lt"/>
            </a:endParaRPr>
          </a:p>
        </p:txBody>
      </p:sp>
    </p:spTree>
    <p:extLst>
      <p:ext uri="{BB962C8B-B14F-4D97-AF65-F5344CB8AC3E}">
        <p14:creationId xmlns:p14="http://schemas.microsoft.com/office/powerpoint/2010/main" val="557082222"/>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0" y="0"/>
            <a:ext cx="12260869" cy="6860890"/>
          </a:xfrm>
          <a:prstGeom prst="rect">
            <a:avLst/>
          </a:prstGeom>
          <a:noFill/>
          <a:extLst>
            <a:ext uri="{909E8E84-426E-40DD-AFC4-6F175D3DCCD1}">
              <a14:hiddenFill xmlns:a14="http://schemas.microsoft.com/office/drawing/2010/main">
                <a:solidFill>
                  <a:srgbClr val="FFFFFF"/>
                </a:solidFill>
              </a14:hiddenFill>
            </a:ext>
          </a:extLst>
        </p:spPr>
      </p:pic>
      <p:sp>
        <p:nvSpPr>
          <p:cNvPr id="6" name="Alternate Process 5">
            <a:extLst>
              <a:ext uri="{FF2B5EF4-FFF2-40B4-BE49-F238E27FC236}">
                <a16:creationId xmlns:a16="http://schemas.microsoft.com/office/drawing/2014/main" xmlns="" id="{1C9E060A-D6D4-F464-64BD-32D36E6464CD}"/>
              </a:ext>
            </a:extLst>
          </p:cNvPr>
          <p:cNvSpPr/>
          <p:nvPr/>
        </p:nvSpPr>
        <p:spPr>
          <a:xfrm>
            <a:off x="711200" y="1828210"/>
            <a:ext cx="10769600" cy="3962400"/>
          </a:xfrm>
          <a:prstGeom prst="flowChartAlternateProcess">
            <a:avLst/>
          </a:prstGeom>
          <a:solidFill>
            <a:srgbClr val="FFFD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spcAft>
                <a:spcPts val="533"/>
              </a:spcAft>
              <a:buClrTx/>
            </a:pPr>
            <a:r>
              <a:rPr lang="vi-VN" sz="2400" kern="1200" smtClean="0">
                <a:solidFill>
                  <a:prstClr val="black"/>
                </a:solidFill>
                <a:cs typeface="+mn-ea"/>
                <a:sym typeface="+mn-lt"/>
              </a:rPr>
              <a:t>Nghiên </a:t>
            </a:r>
            <a:r>
              <a:rPr lang="vi-VN" sz="2400" kern="1200" dirty="0">
                <a:solidFill>
                  <a:prstClr val="black"/>
                </a:solidFill>
                <a:cs typeface="+mn-ea"/>
                <a:sym typeface="+mn-lt"/>
              </a:rPr>
              <a:t>cứu thông tin trong SGK để hoàn thành câu hỏi Hoạt động: </a:t>
            </a:r>
            <a:r>
              <a:rPr lang="vi-VN" sz="2400" i="1" kern="1200" dirty="0">
                <a:solidFill>
                  <a:prstClr val="black"/>
                </a:solidFill>
                <a:cs typeface="+mn-ea"/>
                <a:sym typeface="+mn-lt"/>
              </a:rPr>
              <a:t>Em hãy tìm hiểu nhóm lệnh định dạng kí tự dưới đây và cho biết những lệnh để chọn phông, kiểu, kích thước, màu sắc cho kí tự.</a:t>
            </a:r>
          </a:p>
          <a:p>
            <a:pPr algn="just" defTabSz="609630">
              <a:lnSpc>
                <a:spcPct val="150000"/>
              </a:lnSpc>
              <a:spcAft>
                <a:spcPts val="533"/>
              </a:spcAft>
              <a:buClrTx/>
            </a:pPr>
            <a:endParaRPr lang="vi-VN" sz="2400" i="1" kern="1200" dirty="0">
              <a:solidFill>
                <a:prstClr val="black"/>
              </a:solidFill>
              <a:cs typeface="+mn-ea"/>
              <a:sym typeface="+mn-lt"/>
            </a:endParaRPr>
          </a:p>
          <a:p>
            <a:pPr algn="just" defTabSz="609630">
              <a:lnSpc>
                <a:spcPct val="150000"/>
              </a:lnSpc>
              <a:spcAft>
                <a:spcPts val="533"/>
              </a:spcAft>
              <a:buClrTx/>
            </a:pPr>
            <a:endParaRPr lang="x-none" sz="2400" kern="1200" dirty="0">
              <a:solidFill>
                <a:prstClr val="black"/>
              </a:solidFill>
              <a:latin typeface="UTM Avo"/>
              <a:cs typeface="+mn-ea"/>
              <a:sym typeface="+mn-lt"/>
            </a:endParaRPr>
          </a:p>
        </p:txBody>
      </p:sp>
      <p:pic>
        <p:nvPicPr>
          <p:cNvPr id="7" name="Picture 10">
            <a:extLst>
              <a:ext uri="{FF2B5EF4-FFF2-40B4-BE49-F238E27FC236}">
                <a16:creationId xmlns:a16="http://schemas.microsoft.com/office/drawing/2014/main" xmlns="" id="{8718ED71-C4BA-2F36-E5A5-75E3D8985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060019" y="4413037"/>
            <a:ext cx="2788467" cy="2244716"/>
          </a:xfrm>
          <a:prstGeom prst="rect">
            <a:avLst/>
          </a:prstGeom>
        </p:spPr>
      </p:pic>
    </p:spTree>
    <p:extLst>
      <p:ext uri="{BB962C8B-B14F-4D97-AF65-F5344CB8AC3E}">
        <p14:creationId xmlns:p14="http://schemas.microsoft.com/office/powerpoint/2010/main" val="107060115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6204ED3-8771-646A-6B5A-E3331960C10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73888" y="1807481"/>
            <a:ext cx="10494843" cy="4837466"/>
          </a:xfrm>
          <a:prstGeom prst="rect">
            <a:avLst/>
          </a:prstGeom>
        </p:spPr>
      </p:pic>
      <p:sp>
        <p:nvSpPr>
          <p:cNvPr id="6" name="Rounded Rectangle 5">
            <a:extLst>
              <a:ext uri="{FF2B5EF4-FFF2-40B4-BE49-F238E27FC236}">
                <a16:creationId xmlns:a16="http://schemas.microsoft.com/office/drawing/2014/main" xmlns="" id="{A326BFAC-CA93-DD23-D8DD-7CCF4D2A22E6}"/>
              </a:ext>
            </a:extLst>
          </p:cNvPr>
          <p:cNvSpPr/>
          <p:nvPr/>
        </p:nvSpPr>
        <p:spPr>
          <a:xfrm>
            <a:off x="882558" y="1765657"/>
            <a:ext cx="2867181" cy="769171"/>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kern="1200" dirty="0">
                <a:solidFill>
                  <a:prstClr val="black"/>
                </a:solidFill>
                <a:latin typeface="UTM Avo"/>
                <a:cs typeface="+mn-ea"/>
                <a:sym typeface="+mn-lt"/>
              </a:rPr>
              <a:t>Nhóm lệnh </a:t>
            </a:r>
            <a:r>
              <a:rPr lang="x-none" sz="2400" b="1" kern="1200" dirty="0">
                <a:solidFill>
                  <a:prstClr val="black"/>
                </a:solidFill>
                <a:latin typeface="UTM Avo"/>
                <a:cs typeface="+mn-ea"/>
                <a:sym typeface="+mn-lt"/>
              </a:rPr>
              <a:t>Font</a:t>
            </a:r>
          </a:p>
        </p:txBody>
      </p:sp>
      <p:sp>
        <p:nvSpPr>
          <p:cNvPr id="7" name="Rounded Rectangle 6">
            <a:extLst>
              <a:ext uri="{FF2B5EF4-FFF2-40B4-BE49-F238E27FC236}">
                <a16:creationId xmlns:a16="http://schemas.microsoft.com/office/drawing/2014/main" xmlns="" id="{D10936B6-18F6-5E45-DA88-B38CF70B0F28}"/>
              </a:ext>
            </a:extLst>
          </p:cNvPr>
          <p:cNvSpPr/>
          <p:nvPr/>
        </p:nvSpPr>
        <p:spPr>
          <a:xfrm>
            <a:off x="4539944" y="1765657"/>
            <a:ext cx="1968276" cy="769171"/>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kern="1200" dirty="0">
                <a:solidFill>
                  <a:prstClr val="black"/>
                </a:solidFill>
                <a:latin typeface="UTM Avo"/>
                <a:cs typeface="+mn-ea"/>
                <a:sym typeface="+mn-lt"/>
              </a:rPr>
              <a:t>Phông chữ</a:t>
            </a:r>
            <a:endParaRPr lang="x-none" sz="2400" b="1" kern="1200" dirty="0">
              <a:solidFill>
                <a:prstClr val="black"/>
              </a:solidFill>
              <a:latin typeface="UTM Avo"/>
              <a:cs typeface="+mn-ea"/>
              <a:sym typeface="+mn-lt"/>
            </a:endParaRPr>
          </a:p>
        </p:txBody>
      </p:sp>
      <p:sp>
        <p:nvSpPr>
          <p:cNvPr id="8" name="Rounded Rectangle 7">
            <a:extLst>
              <a:ext uri="{FF2B5EF4-FFF2-40B4-BE49-F238E27FC236}">
                <a16:creationId xmlns:a16="http://schemas.microsoft.com/office/drawing/2014/main" xmlns="" id="{BDA1157B-B862-C31B-26DD-E59B54997D2F}"/>
              </a:ext>
            </a:extLst>
          </p:cNvPr>
          <p:cNvSpPr/>
          <p:nvPr/>
        </p:nvSpPr>
        <p:spPr>
          <a:xfrm>
            <a:off x="7660289" y="1819811"/>
            <a:ext cx="1772235" cy="769171"/>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kern="1200" dirty="0">
                <a:solidFill>
                  <a:prstClr val="black"/>
                </a:solidFill>
                <a:latin typeface="UTM Avo"/>
                <a:cs typeface="+mn-ea"/>
                <a:sym typeface="+mn-lt"/>
              </a:rPr>
              <a:t>Cỡ chữ</a:t>
            </a:r>
            <a:endParaRPr lang="x-none" sz="2400" b="1" kern="1200" dirty="0">
              <a:solidFill>
                <a:prstClr val="black"/>
              </a:solidFill>
              <a:latin typeface="UTM Avo"/>
              <a:cs typeface="+mn-ea"/>
              <a:sym typeface="+mn-lt"/>
            </a:endParaRPr>
          </a:p>
        </p:txBody>
      </p:sp>
      <p:sp>
        <p:nvSpPr>
          <p:cNvPr id="9" name="Rounded Rectangle 8">
            <a:extLst>
              <a:ext uri="{FF2B5EF4-FFF2-40B4-BE49-F238E27FC236}">
                <a16:creationId xmlns:a16="http://schemas.microsoft.com/office/drawing/2014/main" xmlns="" id="{1BCE6B7D-284C-D8A5-39DB-B11A266E70AC}"/>
              </a:ext>
            </a:extLst>
          </p:cNvPr>
          <p:cNvSpPr/>
          <p:nvPr/>
        </p:nvSpPr>
        <p:spPr>
          <a:xfrm>
            <a:off x="2945048" y="5762036"/>
            <a:ext cx="2215145" cy="769171"/>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b="1" kern="1200" dirty="0">
                <a:solidFill>
                  <a:prstClr val="black"/>
                </a:solidFill>
                <a:latin typeface="UTM Avo"/>
                <a:cs typeface="+mn-ea"/>
                <a:sym typeface="+mn-lt"/>
              </a:rPr>
              <a:t>Chữ đậm</a:t>
            </a:r>
          </a:p>
        </p:txBody>
      </p:sp>
      <p:sp>
        <p:nvSpPr>
          <p:cNvPr id="10" name="Rounded Rectangle 9">
            <a:extLst>
              <a:ext uri="{FF2B5EF4-FFF2-40B4-BE49-F238E27FC236}">
                <a16:creationId xmlns:a16="http://schemas.microsoft.com/office/drawing/2014/main" xmlns="" id="{76EC3F83-8A6D-4BEA-510A-C37C354DAE3C}"/>
              </a:ext>
            </a:extLst>
          </p:cNvPr>
          <p:cNvSpPr/>
          <p:nvPr/>
        </p:nvSpPr>
        <p:spPr>
          <a:xfrm>
            <a:off x="5216237" y="5762036"/>
            <a:ext cx="2059824" cy="769171"/>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i="1" kern="1200" dirty="0">
                <a:solidFill>
                  <a:prstClr val="black"/>
                </a:solidFill>
                <a:latin typeface="UTM Avo"/>
                <a:cs typeface="+mn-ea"/>
                <a:sym typeface="+mn-lt"/>
              </a:rPr>
              <a:t>Chữ nghiêng</a:t>
            </a:r>
            <a:endParaRPr lang="x-none" sz="2400" b="1" i="1" kern="1200" dirty="0">
              <a:solidFill>
                <a:prstClr val="black"/>
              </a:solidFill>
              <a:latin typeface="UTM Avo"/>
              <a:cs typeface="+mn-ea"/>
              <a:sym typeface="+mn-lt"/>
            </a:endParaRPr>
          </a:p>
        </p:txBody>
      </p:sp>
      <p:sp>
        <p:nvSpPr>
          <p:cNvPr id="11" name="Rounded Rectangle 10">
            <a:extLst>
              <a:ext uri="{FF2B5EF4-FFF2-40B4-BE49-F238E27FC236}">
                <a16:creationId xmlns:a16="http://schemas.microsoft.com/office/drawing/2014/main" xmlns="" id="{4FAF7A7F-A154-15F7-7D0F-E09E6435F0A8}"/>
              </a:ext>
            </a:extLst>
          </p:cNvPr>
          <p:cNvSpPr/>
          <p:nvPr/>
        </p:nvSpPr>
        <p:spPr>
          <a:xfrm>
            <a:off x="7332105" y="5705168"/>
            <a:ext cx="1952624" cy="882909"/>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u="sng" kern="1200" dirty="0">
                <a:solidFill>
                  <a:prstClr val="black"/>
                </a:solidFill>
                <a:latin typeface="UTM Avo"/>
                <a:cs typeface="+mn-ea"/>
                <a:sym typeface="+mn-lt"/>
              </a:rPr>
              <a:t>Chữ gạch chân</a:t>
            </a:r>
            <a:endParaRPr lang="x-none" sz="2400" b="1" u="sng" kern="1200" dirty="0">
              <a:solidFill>
                <a:prstClr val="black"/>
              </a:solidFill>
              <a:latin typeface="UTM Avo"/>
              <a:cs typeface="+mn-ea"/>
              <a:sym typeface="+mn-lt"/>
            </a:endParaRPr>
          </a:p>
        </p:txBody>
      </p:sp>
      <p:sp>
        <p:nvSpPr>
          <p:cNvPr id="12" name="Rounded Rectangle 11">
            <a:extLst>
              <a:ext uri="{FF2B5EF4-FFF2-40B4-BE49-F238E27FC236}">
                <a16:creationId xmlns:a16="http://schemas.microsoft.com/office/drawing/2014/main" xmlns="" id="{9EA3A0CF-EF49-8977-D9FB-131A441ABC96}"/>
              </a:ext>
            </a:extLst>
          </p:cNvPr>
          <p:cNvSpPr/>
          <p:nvPr/>
        </p:nvSpPr>
        <p:spPr>
          <a:xfrm>
            <a:off x="9396818" y="5762036"/>
            <a:ext cx="2059824" cy="769171"/>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x-none" sz="2400" kern="1200" dirty="0">
                <a:solidFill>
                  <a:prstClr val="black"/>
                </a:solidFill>
                <a:latin typeface="UTM Avo"/>
                <a:cs typeface="+mn-ea"/>
                <a:sym typeface="+mn-lt"/>
              </a:rPr>
              <a:t>Màu chữ</a:t>
            </a:r>
            <a:endParaRPr lang="x-none" sz="2400" b="1" kern="1200" dirty="0">
              <a:solidFill>
                <a:prstClr val="black"/>
              </a:solidFill>
              <a:latin typeface="UTM Avo"/>
              <a:cs typeface="+mn-ea"/>
              <a:sym typeface="+mn-lt"/>
            </a:endParaRPr>
          </a:p>
        </p:txBody>
      </p:sp>
    </p:spTree>
    <p:extLst>
      <p:ext uri="{BB962C8B-B14F-4D97-AF65-F5344CB8AC3E}">
        <p14:creationId xmlns:p14="http://schemas.microsoft.com/office/powerpoint/2010/main" val="9774595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194"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23">
            <a:extLst>
              <a:ext uri="{FF2B5EF4-FFF2-40B4-BE49-F238E27FC236}">
                <a16:creationId xmlns:a16="http://schemas.microsoft.com/office/drawing/2014/main" xmlns="" id="{0BDEEB06-8DF2-3545-506C-656873EC7CD3}"/>
              </a:ext>
            </a:extLst>
          </p:cNvPr>
          <p:cNvSpPr/>
          <p:nvPr/>
        </p:nvSpPr>
        <p:spPr>
          <a:xfrm>
            <a:off x="0" y="4343400"/>
            <a:ext cx="4673600" cy="2514600"/>
          </a:xfrm>
          <a:custGeom>
            <a:avLst/>
            <a:gdLst/>
            <a:ahLst/>
            <a:cxnLst/>
            <a:rect l="l" t="t" r="r" b="b"/>
            <a:pathLst>
              <a:path w="2437302" h="1194278">
                <a:moveTo>
                  <a:pt x="0" y="0"/>
                </a:moveTo>
                <a:lnTo>
                  <a:pt x="2437302" y="0"/>
                </a:lnTo>
                <a:lnTo>
                  <a:pt x="2437302" y="1194278"/>
                </a:lnTo>
                <a:lnTo>
                  <a:pt x="0" y="1194278"/>
                </a:lnTo>
                <a:lnTo>
                  <a:pt x="0" y="0"/>
                </a:lnTo>
                <a:close/>
              </a:path>
            </a:pathLst>
          </a:custGeom>
          <a:blipFill>
            <a:blip r:embed="rId4"/>
            <a:stretch>
              <a:fillRect/>
            </a:stretch>
          </a:blipFill>
        </p:spPr>
        <p:txBody>
          <a:bodyPr/>
          <a:lstStyle/>
          <a:p>
            <a:pPr defTabSz="609630">
              <a:buClrTx/>
            </a:pPr>
            <a:endParaRPr lang="en-US" sz="2400" kern="1200">
              <a:solidFill>
                <a:prstClr val="black"/>
              </a:solidFill>
              <a:latin typeface="UTM Avo"/>
              <a:cs typeface="+mn-ea"/>
              <a:sym typeface="+mn-lt"/>
            </a:endParaRPr>
          </a:p>
        </p:txBody>
      </p:sp>
      <p:pic>
        <p:nvPicPr>
          <p:cNvPr id="27" name="Picture 26">
            <a:extLst>
              <a:ext uri="{FF2B5EF4-FFF2-40B4-BE49-F238E27FC236}">
                <a16:creationId xmlns:a16="http://schemas.microsoft.com/office/drawing/2014/main" xmlns="" id="{697448BE-E6B8-924E-DB7C-60AB43D8DDAD}"/>
              </a:ext>
            </a:extLst>
          </p:cNvPr>
          <p:cNvPicPr>
            <a:picLocks noChangeAspect="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24" b="89671" l="2157" r="96918"/>
                    </a14:imgEffect>
                  </a14:imgLayer>
                </a14:imgProps>
              </a:ext>
              <a:ext uri="{28A0092B-C50C-407E-A947-70E740481C1C}">
                <a14:useLocalDpi xmlns:a14="http://schemas.microsoft.com/office/drawing/2010/main" val="0"/>
              </a:ext>
            </a:extLst>
          </a:blip>
          <a:srcRect r="5077"/>
          <a:stretch/>
        </p:blipFill>
        <p:spPr>
          <a:xfrm>
            <a:off x="8530159" y="4800600"/>
            <a:ext cx="3412830" cy="2359973"/>
          </a:xfrm>
          <a:prstGeom prst="rect">
            <a:avLst/>
          </a:prstGeom>
        </p:spPr>
      </p:pic>
      <p:sp>
        <p:nvSpPr>
          <p:cNvPr id="28" name="Freeform 25">
            <a:extLst>
              <a:ext uri="{FF2B5EF4-FFF2-40B4-BE49-F238E27FC236}">
                <a16:creationId xmlns:a16="http://schemas.microsoft.com/office/drawing/2014/main" xmlns="" id="{170D082A-3CA9-FB9E-EF3D-220D50CBB4E5}"/>
              </a:ext>
            </a:extLst>
          </p:cNvPr>
          <p:cNvSpPr/>
          <p:nvPr/>
        </p:nvSpPr>
        <p:spPr>
          <a:xfrm>
            <a:off x="195186" y="1541228"/>
            <a:ext cx="1379614" cy="1329855"/>
          </a:xfrm>
          <a:custGeom>
            <a:avLst/>
            <a:gdLst/>
            <a:ahLst/>
            <a:cxnLst/>
            <a:rect l="l" t="t" r="r" b="b"/>
            <a:pathLst>
              <a:path w="1363564" h="1447800">
                <a:moveTo>
                  <a:pt x="0" y="0"/>
                </a:moveTo>
                <a:lnTo>
                  <a:pt x="1363565" y="0"/>
                </a:lnTo>
                <a:lnTo>
                  <a:pt x="1363565" y="1447800"/>
                </a:lnTo>
                <a:lnTo>
                  <a:pt x="0" y="1447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buClrTx/>
            </a:pPr>
            <a:endParaRPr lang="en-US" sz="2400" kern="1200" dirty="0">
              <a:solidFill>
                <a:prstClr val="black"/>
              </a:solidFill>
              <a:latin typeface="UTM Avo"/>
              <a:cs typeface="+mn-ea"/>
              <a:sym typeface="+mn-lt"/>
            </a:endParaRPr>
          </a:p>
        </p:txBody>
      </p:sp>
      <p:sp>
        <p:nvSpPr>
          <p:cNvPr id="3" name="Rounded Rectangle 2">
            <a:extLst>
              <a:ext uri="{FF2B5EF4-FFF2-40B4-BE49-F238E27FC236}">
                <a16:creationId xmlns:a16="http://schemas.microsoft.com/office/drawing/2014/main" xmlns="" id="{8277C21D-56C9-00E8-7940-950B45361FFE}"/>
              </a:ext>
            </a:extLst>
          </p:cNvPr>
          <p:cNvSpPr/>
          <p:nvPr/>
        </p:nvSpPr>
        <p:spPr>
          <a:xfrm>
            <a:off x="1574800" y="1702490"/>
            <a:ext cx="9042400" cy="914470"/>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i="1" kern="1200" dirty="0">
                <a:solidFill>
                  <a:prstClr val="black"/>
                </a:solidFill>
                <a:latin typeface="UTM Avo"/>
                <a:cs typeface="+mn-ea"/>
                <a:sym typeface="+mn-lt"/>
              </a:rPr>
              <a:t>So </a:t>
            </a:r>
            <a:r>
              <a:rPr lang="en-US" sz="2400" i="1" kern="1200" dirty="0" err="1">
                <a:solidFill>
                  <a:prstClr val="black"/>
                </a:solidFill>
                <a:latin typeface="UTM Avo"/>
                <a:cs typeface="+mn-ea"/>
                <a:sym typeface="+mn-lt"/>
              </a:rPr>
              <a:t>sánh</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định</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dạng</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kí</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tự</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trong</a:t>
            </a:r>
            <a:r>
              <a:rPr lang="en-US" sz="2400" i="1" kern="1200" dirty="0">
                <a:solidFill>
                  <a:prstClr val="black"/>
                </a:solidFill>
                <a:latin typeface="UTM Avo"/>
                <a:cs typeface="+mn-ea"/>
                <a:sym typeface="+mn-lt"/>
              </a:rPr>
              <a:t> Word </a:t>
            </a:r>
            <a:r>
              <a:rPr lang="en-US" sz="2400" i="1" kern="1200" dirty="0" err="1">
                <a:solidFill>
                  <a:prstClr val="black"/>
                </a:solidFill>
                <a:latin typeface="UTM Avo"/>
                <a:cs typeface="+mn-ea"/>
                <a:sym typeface="+mn-lt"/>
              </a:rPr>
              <a:t>và</a:t>
            </a:r>
            <a:r>
              <a:rPr lang="en-US" sz="2400" i="1" kern="1200" dirty="0">
                <a:solidFill>
                  <a:prstClr val="black"/>
                </a:solidFill>
                <a:latin typeface="UTM Avo"/>
                <a:cs typeface="+mn-ea"/>
                <a:sym typeface="+mn-lt"/>
              </a:rPr>
              <a:t> </a:t>
            </a:r>
            <a:r>
              <a:rPr lang="en-US" sz="2400" i="1" kern="1200" dirty="0" err="1">
                <a:solidFill>
                  <a:prstClr val="black"/>
                </a:solidFill>
                <a:latin typeface="UTM Avo"/>
                <a:cs typeface="+mn-ea"/>
                <a:sym typeface="+mn-lt"/>
              </a:rPr>
              <a:t>trong</a:t>
            </a:r>
            <a:r>
              <a:rPr lang="en-US" sz="2400" i="1" kern="1200" dirty="0">
                <a:solidFill>
                  <a:prstClr val="black"/>
                </a:solidFill>
                <a:latin typeface="UTM Avo"/>
                <a:cs typeface="+mn-ea"/>
                <a:sym typeface="+mn-lt"/>
              </a:rPr>
              <a:t> PowerPoint.</a:t>
            </a:r>
            <a:r>
              <a:rPr lang="x-none" sz="2400" i="1" kern="1200" dirty="0">
                <a:solidFill>
                  <a:prstClr val="black"/>
                </a:solidFill>
                <a:latin typeface="UTM Avo"/>
                <a:cs typeface="+mn-ea"/>
                <a:sym typeface="+mn-lt"/>
              </a:rPr>
              <a:t> </a:t>
            </a:r>
          </a:p>
        </p:txBody>
      </p:sp>
      <p:sp>
        <p:nvSpPr>
          <p:cNvPr id="4" name="Rounded Rectangular Callout 3">
            <a:extLst>
              <a:ext uri="{FF2B5EF4-FFF2-40B4-BE49-F238E27FC236}">
                <a16:creationId xmlns:a16="http://schemas.microsoft.com/office/drawing/2014/main" xmlns="" id="{70B5138D-C58C-22E5-E2E3-2DF5E8672FFB}"/>
              </a:ext>
            </a:extLst>
          </p:cNvPr>
          <p:cNvSpPr/>
          <p:nvPr/>
        </p:nvSpPr>
        <p:spPr>
          <a:xfrm>
            <a:off x="3482341" y="2728620"/>
            <a:ext cx="6510647" cy="2183675"/>
          </a:xfrm>
          <a:prstGeom prst="wedgeRoundRectCallout">
            <a:avLst>
              <a:gd name="adj1" fmla="val -65925"/>
              <a:gd name="adj2" fmla="val 36574"/>
              <a:gd name="adj3" fmla="val 16667"/>
            </a:avLst>
          </a:prstGeom>
          <a:solidFill>
            <a:srgbClr val="FFFD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x-none" sz="2400" kern="1200">
              <a:solidFill>
                <a:prstClr val="white"/>
              </a:solidFill>
              <a:latin typeface="UTM Avo"/>
              <a:cs typeface="+mn-ea"/>
              <a:sym typeface="+mn-lt"/>
            </a:endParaRPr>
          </a:p>
        </p:txBody>
      </p:sp>
      <p:sp>
        <p:nvSpPr>
          <p:cNvPr id="7" name="TextBox 6">
            <a:extLst>
              <a:ext uri="{FF2B5EF4-FFF2-40B4-BE49-F238E27FC236}">
                <a16:creationId xmlns:a16="http://schemas.microsoft.com/office/drawing/2014/main" xmlns="" id="{5BFF01E8-9FDE-776B-669D-849B606E6D55}"/>
              </a:ext>
            </a:extLst>
          </p:cNvPr>
          <p:cNvSpPr txBox="1"/>
          <p:nvPr/>
        </p:nvSpPr>
        <p:spPr>
          <a:xfrm>
            <a:off x="3619512" y="2898389"/>
            <a:ext cx="6236303" cy="1445011"/>
          </a:xfrm>
          <a:prstGeom prst="rect">
            <a:avLst/>
          </a:prstGeom>
          <a:noFill/>
        </p:spPr>
        <p:txBody>
          <a:bodyPr wrap="square">
            <a:spAutoFit/>
          </a:bodyPr>
          <a:lstStyle/>
          <a:p>
            <a:pPr algn="ctr" defTabSz="609630">
              <a:lnSpc>
                <a:spcPct val="200000"/>
              </a:lnSpc>
              <a:spcAft>
                <a:spcPts val="533"/>
              </a:spcAft>
              <a:buClrTx/>
            </a:pPr>
            <a:r>
              <a:rPr lang="en-US" sz="2400" kern="1200" dirty="0" err="1">
                <a:solidFill>
                  <a:prstClr val="black"/>
                </a:solidFill>
                <a:latin typeface="UTM Avo"/>
                <a:cs typeface="+mn-ea"/>
                <a:sym typeface="+mn-lt"/>
              </a:rPr>
              <a:t>Định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dạng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kí</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tự</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trong</a:t>
            </a:r>
            <a:r>
              <a:rPr lang="en-US" sz="2400" kern="1200" dirty="0">
                <a:solidFill>
                  <a:prstClr val="black"/>
                </a:solidFill>
                <a:latin typeface="UTM Avo"/>
                <a:cs typeface="+mn-ea"/>
                <a:sym typeface="+mn-lt"/>
              </a:rPr>
              <a:t> Word </a:t>
            </a:r>
            <a:r>
              <a:rPr lang="en-US" sz="2400" kern="1200" dirty="0" err="1">
                <a:solidFill>
                  <a:prstClr val="black"/>
                </a:solidFill>
                <a:latin typeface="UTM Avo"/>
                <a:cs typeface="+mn-ea"/>
                <a:sym typeface="+mn-lt"/>
              </a:rPr>
              <a:t>cũng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tương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tự</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như</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định</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dạng</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kí</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tự</a:t>
            </a:r>
            <a:r>
              <a:rPr lang="en-US" sz="2400" kern="1200" dirty="0">
                <a:solidFill>
                  <a:prstClr val="black"/>
                </a:solidFill>
                <a:latin typeface="UTM Avo"/>
                <a:cs typeface="+mn-ea"/>
                <a:sym typeface="+mn-lt"/>
              </a:rPr>
              <a:t> </a:t>
            </a:r>
            <a:r>
              <a:rPr lang="en-US" sz="2400" kern="1200" dirty="0" err="1">
                <a:solidFill>
                  <a:prstClr val="black"/>
                </a:solidFill>
                <a:latin typeface="UTM Avo"/>
                <a:cs typeface="+mn-ea"/>
                <a:sym typeface="+mn-lt"/>
              </a:rPr>
              <a:t>trong</a:t>
            </a:r>
            <a:r>
              <a:rPr lang="en-US" sz="2400" kern="1200" dirty="0">
                <a:solidFill>
                  <a:prstClr val="black"/>
                </a:solidFill>
                <a:latin typeface="UTM Avo"/>
                <a:cs typeface="+mn-ea"/>
                <a:sym typeface="+mn-lt"/>
              </a:rPr>
              <a:t> PowerPoint.</a:t>
            </a:r>
            <a:endParaRPr lang="x-none" sz="2400" kern="1200" dirty="0">
              <a:solidFill>
                <a:prstClr val="black"/>
              </a:solidFill>
              <a:latin typeface="UTM Avo"/>
              <a:cs typeface="+mn-ea"/>
              <a:sym typeface="+mn-lt"/>
            </a:endParaRPr>
          </a:p>
        </p:txBody>
      </p:sp>
      <p:pic>
        <p:nvPicPr>
          <p:cNvPr id="10" name="Picture 40">
            <a:extLst>
              <a:ext uri="{FF2B5EF4-FFF2-40B4-BE49-F238E27FC236}">
                <a16:creationId xmlns:a16="http://schemas.microsoft.com/office/drawing/2014/main" xmlns="" id="{C16089EE-BCCC-462D-4EE2-C1DD97484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617200" y="1083993"/>
            <a:ext cx="1248423" cy="914470"/>
          </a:xfrm>
          <a:prstGeom prst="rect">
            <a:avLst/>
          </a:prstGeom>
        </p:spPr>
      </p:pic>
    </p:spTree>
    <p:extLst>
      <p:ext uri="{BB962C8B-B14F-4D97-AF65-F5344CB8AC3E}">
        <p14:creationId xmlns:p14="http://schemas.microsoft.com/office/powerpoint/2010/main" val="94955299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2B3E7CD-EEE5-B627-F6BB-36148D1E9051}"/>
            </a:ext>
          </a:extLst>
        </p:cNvPr>
        <p:cNvGrpSpPr/>
        <p:nvPr/>
      </p:nvGrpSpPr>
      <p:grpSpPr>
        <a:xfrm>
          <a:off x="0" y="0"/>
          <a:ext cx="0" cy="0"/>
          <a:chOff x="0" y="0"/>
          <a:chExt cx="0" cy="0"/>
        </a:xfrm>
      </p:grpSpPr>
      <p:pic>
        <p:nvPicPr>
          <p:cNvPr id="9218"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7">
            <a:extLst>
              <a:ext uri="{FF2B5EF4-FFF2-40B4-BE49-F238E27FC236}">
                <a16:creationId xmlns:a16="http://schemas.microsoft.com/office/drawing/2014/main" xmlns="" id="{2FF9D4A1-A858-F39E-41AF-C6098941FFA7}"/>
              </a:ext>
            </a:extLst>
          </p:cNvPr>
          <p:cNvSpPr/>
          <p:nvPr/>
        </p:nvSpPr>
        <p:spPr>
          <a:xfrm rot="654677">
            <a:off x="10181939" y="4912554"/>
            <a:ext cx="1903124" cy="1929657"/>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grpSp>
        <p:nvGrpSpPr>
          <p:cNvPr id="17" name="Group 17">
            <a:extLst>
              <a:ext uri="{FF2B5EF4-FFF2-40B4-BE49-F238E27FC236}">
                <a16:creationId xmlns:a16="http://schemas.microsoft.com/office/drawing/2014/main" xmlns="" id="{E4A8E9DB-F340-3A49-CB74-9650A36D03E4}"/>
              </a:ext>
            </a:extLst>
          </p:cNvPr>
          <p:cNvGrpSpPr/>
          <p:nvPr/>
        </p:nvGrpSpPr>
        <p:grpSpPr>
          <a:xfrm>
            <a:off x="1773850" y="2870721"/>
            <a:ext cx="8694185" cy="3006661"/>
            <a:chOff x="0" y="0"/>
            <a:chExt cx="4854021" cy="1678639"/>
          </a:xfrm>
        </p:grpSpPr>
        <p:sp>
          <p:nvSpPr>
            <p:cNvPr id="18" name="Freeform 18">
              <a:extLst>
                <a:ext uri="{FF2B5EF4-FFF2-40B4-BE49-F238E27FC236}">
                  <a16:creationId xmlns:a16="http://schemas.microsoft.com/office/drawing/2014/main" xmlns="" id="{B8B8B119-9AE1-EF97-5480-58C334685353}"/>
                </a:ext>
              </a:extLst>
            </p:cNvPr>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19" name="TextBox 19">
              <a:extLst>
                <a:ext uri="{FF2B5EF4-FFF2-40B4-BE49-F238E27FC236}">
                  <a16:creationId xmlns:a16="http://schemas.microsoft.com/office/drawing/2014/main" xmlns="" id="{30B927D5-BC98-5FF9-A32B-A5BF8F0CC6CA}"/>
                </a:ext>
              </a:extLst>
            </p:cNvPr>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grpSp>
        <p:nvGrpSpPr>
          <p:cNvPr id="20" name="Group 20">
            <a:extLst>
              <a:ext uri="{FF2B5EF4-FFF2-40B4-BE49-F238E27FC236}">
                <a16:creationId xmlns:a16="http://schemas.microsoft.com/office/drawing/2014/main" xmlns="" id="{4160D68F-B41B-A19F-2573-CA488E717BBD}"/>
              </a:ext>
            </a:extLst>
          </p:cNvPr>
          <p:cNvGrpSpPr/>
          <p:nvPr/>
        </p:nvGrpSpPr>
        <p:grpSpPr>
          <a:xfrm>
            <a:off x="1672250" y="2769121"/>
            <a:ext cx="8694185" cy="3006661"/>
            <a:chOff x="0" y="0"/>
            <a:chExt cx="4854021" cy="1678639"/>
          </a:xfrm>
        </p:grpSpPr>
        <p:sp>
          <p:nvSpPr>
            <p:cNvPr id="21" name="Freeform 21">
              <a:extLst>
                <a:ext uri="{FF2B5EF4-FFF2-40B4-BE49-F238E27FC236}">
                  <a16:creationId xmlns:a16="http://schemas.microsoft.com/office/drawing/2014/main" xmlns="" id="{92F810A4-F98F-89ED-1434-93ABB4D74F7D}"/>
                </a:ext>
              </a:extLst>
            </p:cNvPr>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chemeClr val="accent6">
                <a:lumMod val="20000"/>
                <a:lumOff val="80000"/>
              </a:schemeClr>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2" name="TextBox 22">
              <a:extLst>
                <a:ext uri="{FF2B5EF4-FFF2-40B4-BE49-F238E27FC236}">
                  <a16:creationId xmlns:a16="http://schemas.microsoft.com/office/drawing/2014/main" xmlns="" id="{0333544D-8D5E-53BC-E7C0-E0583792083E}"/>
                </a:ext>
              </a:extLst>
            </p:cNvPr>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sp>
        <p:nvSpPr>
          <p:cNvPr id="23" name="Freeform 23">
            <a:extLst>
              <a:ext uri="{FF2B5EF4-FFF2-40B4-BE49-F238E27FC236}">
                <a16:creationId xmlns:a16="http://schemas.microsoft.com/office/drawing/2014/main" xmlns="" id="{1487C2DC-AF67-E001-AB3F-B2B0B3F69288}"/>
              </a:ext>
            </a:extLst>
          </p:cNvPr>
          <p:cNvSpPr/>
          <p:nvPr/>
        </p:nvSpPr>
        <p:spPr>
          <a:xfrm>
            <a:off x="83818" y="5105139"/>
            <a:ext cx="1325866" cy="2092096"/>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4" name="Freeform 24">
            <a:extLst>
              <a:ext uri="{FF2B5EF4-FFF2-40B4-BE49-F238E27FC236}">
                <a16:creationId xmlns:a16="http://schemas.microsoft.com/office/drawing/2014/main" xmlns="" id="{0D1BBD07-0E1C-B82E-C643-9E74F2A0FB44}"/>
              </a:ext>
            </a:extLst>
          </p:cNvPr>
          <p:cNvSpPr/>
          <p:nvPr/>
        </p:nvSpPr>
        <p:spPr>
          <a:xfrm>
            <a:off x="1447746" y="4922885"/>
            <a:ext cx="572507" cy="852897"/>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5" name="Freeform 25">
            <a:extLst>
              <a:ext uri="{FF2B5EF4-FFF2-40B4-BE49-F238E27FC236}">
                <a16:creationId xmlns:a16="http://schemas.microsoft.com/office/drawing/2014/main" xmlns="" id="{B8C7D5CD-EDA5-C044-6415-794C27285FB4}"/>
              </a:ext>
            </a:extLst>
          </p:cNvPr>
          <p:cNvSpPr/>
          <p:nvPr/>
        </p:nvSpPr>
        <p:spPr>
          <a:xfrm>
            <a:off x="10016511" y="2553443"/>
            <a:ext cx="668007"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30" name="TextBox 30">
            <a:extLst>
              <a:ext uri="{FF2B5EF4-FFF2-40B4-BE49-F238E27FC236}">
                <a16:creationId xmlns:a16="http://schemas.microsoft.com/office/drawing/2014/main" xmlns="" id="{CB0199CF-248F-2CEC-2857-DF8FEA386D11}"/>
              </a:ext>
            </a:extLst>
          </p:cNvPr>
          <p:cNvSpPr txBox="1"/>
          <p:nvPr/>
        </p:nvSpPr>
        <p:spPr>
          <a:xfrm>
            <a:off x="3543771" y="1349357"/>
            <a:ext cx="5110039" cy="1185389"/>
          </a:xfrm>
          <a:prstGeom prst="rect">
            <a:avLst/>
          </a:prstGeom>
        </p:spPr>
        <p:txBody>
          <a:bodyPr lIns="0" tIns="0" rIns="0" bIns="0" rtlCol="0" anchor="t">
            <a:spAutoFit/>
          </a:bodyPr>
          <a:lstStyle/>
          <a:p>
            <a:pPr marL="0" marR="0" lvl="0" indent="0" algn="ctr" defTabSz="609630" rtl="0" eaLnBrk="1" fontAlgn="auto" latinLnBrk="0" hangingPunct="1">
              <a:lnSpc>
                <a:spcPts val="10417"/>
              </a:lnSpc>
              <a:spcBef>
                <a:spcPts val="0"/>
              </a:spcBef>
              <a:spcAft>
                <a:spcPts val="0"/>
              </a:spcAft>
              <a:buClrTx/>
              <a:buSzTx/>
              <a:buFont typeface="Arial"/>
              <a:buNone/>
              <a:tabLst/>
              <a:defRPr/>
            </a:pPr>
            <a:r>
              <a:rPr kumimoji="0" lang="vi-VN" sz="6400" b="1" i="0" u="none" strike="noStrike" kern="1200" cap="none" spc="0" normalizeH="0" baseline="0" noProof="0" dirty="0">
                <a:ln>
                  <a:noFill/>
                </a:ln>
                <a:solidFill>
                  <a:prstClr val="black"/>
                </a:solidFill>
                <a:effectLst/>
                <a:uLnTx/>
                <a:uFillTx/>
                <a:latin typeface="+mj-lt"/>
                <a:cs typeface="Arial"/>
                <a:sym typeface="+mn-lt"/>
              </a:rPr>
              <a:t>1.</a:t>
            </a:r>
            <a:endParaRPr kumimoji="0" lang="en-US" sz="6400" b="1" i="0" u="none" strike="noStrike" kern="1200" cap="none" spc="0" normalizeH="0" baseline="0" noProof="0" dirty="0">
              <a:ln>
                <a:noFill/>
              </a:ln>
              <a:solidFill>
                <a:prstClr val="black"/>
              </a:solidFill>
              <a:effectLst/>
              <a:uLnTx/>
              <a:uFillTx/>
              <a:latin typeface="UTM Avo"/>
              <a:cs typeface="Arial"/>
              <a:sym typeface="+mn-lt"/>
            </a:endParaRPr>
          </a:p>
        </p:txBody>
      </p:sp>
      <p:sp>
        <p:nvSpPr>
          <p:cNvPr id="31" name="TextBox 31">
            <a:extLst>
              <a:ext uri="{FF2B5EF4-FFF2-40B4-BE49-F238E27FC236}">
                <a16:creationId xmlns:a16="http://schemas.microsoft.com/office/drawing/2014/main" xmlns="" id="{0281516F-6682-8C08-E641-420AA425293F}"/>
              </a:ext>
            </a:extLst>
          </p:cNvPr>
          <p:cNvSpPr txBox="1"/>
          <p:nvPr/>
        </p:nvSpPr>
        <p:spPr>
          <a:xfrm>
            <a:off x="1996088" y="3851503"/>
            <a:ext cx="8199824" cy="56239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000000"/>
                </a:solidFill>
                <a:effectLst/>
                <a:uLnTx/>
                <a:uFillTx/>
                <a:latin typeface="UTM Avo"/>
                <a:cs typeface="Arial"/>
                <a:sym typeface="+mn-lt"/>
              </a:rPr>
              <a:t>THỰC HIỆN ĐỊNH DẠNG KÍ TỰ</a:t>
            </a:r>
            <a:endParaRPr kumimoji="0" lang="en-US" sz="2800" b="1" i="0" u="none" strike="noStrike" kern="1200" cap="none" spc="0" normalizeH="0" baseline="0" noProof="0" dirty="0">
              <a:ln>
                <a:noFill/>
              </a:ln>
              <a:solidFill>
                <a:srgbClr val="000000"/>
              </a:solidFill>
              <a:effectLst/>
              <a:uLnTx/>
              <a:uFillTx/>
              <a:latin typeface="UTM Avo"/>
              <a:cs typeface="Arial"/>
              <a:sym typeface="+mn-lt"/>
            </a:endParaRPr>
          </a:p>
        </p:txBody>
      </p:sp>
    </p:spTree>
    <p:extLst>
      <p:ext uri="{BB962C8B-B14F-4D97-AF65-F5344CB8AC3E}">
        <p14:creationId xmlns:p14="http://schemas.microsoft.com/office/powerpoint/2010/main" val="2575598331"/>
      </p:ext>
    </p:extLst>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2" name="Picture 2" descr="100+ hình nền Powepoint đẹp cho bài thuyết trình thu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xmlns="" id="{CFB7EFCC-8AF2-F4B4-CCEE-E634A9D0BBDA}"/>
              </a:ext>
            </a:extLst>
          </p:cNvPr>
          <p:cNvSpPr/>
          <p:nvPr/>
        </p:nvSpPr>
        <p:spPr>
          <a:xfrm>
            <a:off x="711200" y="1659383"/>
            <a:ext cx="10617200" cy="1233736"/>
          </a:xfrm>
          <a:prstGeom prst="roundRect">
            <a:avLst/>
          </a:prstGeom>
          <a:solidFill>
            <a:srgbClr val="FFFFE7"/>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spcAft>
                <a:spcPts val="533"/>
              </a:spcAft>
              <a:buClrTx/>
            </a:pPr>
            <a:r>
              <a:rPr lang="vi-VN" sz="2400" i="1" kern="1200" dirty="0">
                <a:solidFill>
                  <a:prstClr val="black"/>
                </a:solidFill>
                <a:latin typeface="+mj-lt"/>
                <a:cs typeface="+mn-ea"/>
                <a:sym typeface="+mn-lt"/>
              </a:rPr>
              <a:t>Em hãy tạo văn bản như ở Hình 1, sau đó định dạng kí tự để nhận được kết quả như văn bản ở Hình 2.</a:t>
            </a:r>
            <a:endParaRPr lang="x-none" sz="2400" kern="1200" dirty="0">
              <a:solidFill>
                <a:prstClr val="black"/>
              </a:solidFill>
              <a:latin typeface="+mj-lt"/>
              <a:cs typeface="+mn-ea"/>
              <a:sym typeface="+mn-lt"/>
            </a:endParaRPr>
          </a:p>
        </p:txBody>
      </p:sp>
      <p:sp>
        <p:nvSpPr>
          <p:cNvPr id="4" name="Rectangle 3">
            <a:extLst>
              <a:ext uri="{FF2B5EF4-FFF2-40B4-BE49-F238E27FC236}">
                <a16:creationId xmlns:a16="http://schemas.microsoft.com/office/drawing/2014/main" xmlns="" id="{609CCC24-11AE-AFB1-7AB6-283B089445AE}"/>
              </a:ext>
            </a:extLst>
          </p:cNvPr>
          <p:cNvSpPr/>
          <p:nvPr/>
        </p:nvSpPr>
        <p:spPr>
          <a:xfrm>
            <a:off x="711200" y="3134932"/>
            <a:ext cx="6102119" cy="1233736"/>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spcAft>
                <a:spcPts val="533"/>
              </a:spcAft>
              <a:buClrTx/>
            </a:pPr>
            <a:r>
              <a:rPr lang="en-US" sz="2400" b="1" kern="1200" dirty="0" err="1">
                <a:solidFill>
                  <a:srgbClr val="C00000"/>
                </a:solidFill>
                <a:latin typeface="+mj-lt"/>
                <a:cs typeface="+mn-ea"/>
                <a:sym typeface="+mn-lt"/>
              </a:rPr>
              <a:t>Bước</a:t>
            </a:r>
            <a:r>
              <a:rPr lang="en-US" sz="2400" b="1" kern="1200" dirty="0">
                <a:solidFill>
                  <a:srgbClr val="C00000"/>
                </a:solidFill>
                <a:latin typeface="+mj-lt"/>
                <a:cs typeface="+mn-ea"/>
                <a:sym typeface="+mn-lt"/>
              </a:rPr>
              <a:t> 1. </a:t>
            </a:r>
            <a:r>
              <a:rPr lang="en-US" sz="2400" kern="1200" dirty="0" err="1">
                <a:solidFill>
                  <a:prstClr val="black"/>
                </a:solidFill>
                <a:latin typeface="+mj-lt"/>
                <a:cs typeface="+mn-ea"/>
                <a:sym typeface="+mn-lt"/>
              </a:rPr>
              <a:t>Chọn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khối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văn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bản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cần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định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dạng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kí</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tự</a:t>
            </a:r>
            <a:r>
              <a:rPr lang="en-US" sz="2400" kern="1200" dirty="0">
                <a:solidFill>
                  <a:prstClr val="black"/>
                </a:solidFill>
                <a:latin typeface="+mj-lt"/>
                <a:cs typeface="+mn-ea"/>
                <a:sym typeface="+mn-lt"/>
              </a:rPr>
              <a:t>.</a:t>
            </a:r>
            <a:endParaRPr lang="x-none" sz="2400" kern="1200" dirty="0">
              <a:solidFill>
                <a:prstClr val="black"/>
              </a:solidFill>
              <a:latin typeface="+mj-lt"/>
              <a:cs typeface="+mn-ea"/>
              <a:sym typeface="+mn-lt"/>
            </a:endParaRPr>
          </a:p>
        </p:txBody>
      </p:sp>
      <p:sp>
        <p:nvSpPr>
          <p:cNvPr id="6" name="Rectangle 5">
            <a:extLst>
              <a:ext uri="{FF2B5EF4-FFF2-40B4-BE49-F238E27FC236}">
                <a16:creationId xmlns:a16="http://schemas.microsoft.com/office/drawing/2014/main" xmlns="" id="{7AFA2E32-8844-EC10-BBF2-CF417625F7B9}"/>
              </a:ext>
            </a:extLst>
          </p:cNvPr>
          <p:cNvSpPr/>
          <p:nvPr/>
        </p:nvSpPr>
        <p:spPr>
          <a:xfrm>
            <a:off x="711200" y="4673378"/>
            <a:ext cx="6133637" cy="1810212"/>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spcAft>
                <a:spcPts val="533"/>
              </a:spcAft>
              <a:buClrTx/>
            </a:pPr>
            <a:r>
              <a:rPr lang="en-US" sz="2400" b="1" kern="1200" dirty="0" err="1">
                <a:solidFill>
                  <a:srgbClr val="C00000"/>
                </a:solidFill>
                <a:latin typeface="+mj-lt"/>
                <a:cs typeface="+mn-ea"/>
                <a:sym typeface="+mn-lt"/>
              </a:rPr>
              <a:t>Bước</a:t>
            </a:r>
            <a:r>
              <a:rPr lang="en-US" sz="2400" b="1" kern="1200" dirty="0">
                <a:solidFill>
                  <a:srgbClr val="C00000"/>
                </a:solidFill>
                <a:latin typeface="+mj-lt"/>
                <a:cs typeface="+mn-ea"/>
                <a:sym typeface="+mn-lt"/>
              </a:rPr>
              <a:t> 2. </a:t>
            </a:r>
            <a:r>
              <a:rPr lang="en-US" sz="2400" kern="1200" dirty="0" err="1">
                <a:solidFill>
                  <a:prstClr val="black"/>
                </a:solidFill>
                <a:latin typeface="+mj-lt"/>
                <a:cs typeface="+mn-ea"/>
                <a:sym typeface="+mn-lt"/>
              </a:rPr>
              <a:t>Nháy</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chuột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vào</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các</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lệnh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định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dạng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trong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nhóm</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lệnh</a:t>
            </a:r>
            <a:r>
              <a:rPr lang="en-US" sz="2400" kern="1200" dirty="0">
                <a:solidFill>
                  <a:prstClr val="black"/>
                </a:solidFill>
                <a:latin typeface="+mj-lt"/>
                <a:cs typeface="+mn-ea"/>
                <a:sym typeface="+mn-lt"/>
              </a:rPr>
              <a:t> Font </a:t>
            </a:r>
            <a:r>
              <a:rPr lang="en-US" sz="2400" kern="1200" dirty="0" err="1">
                <a:solidFill>
                  <a:prstClr val="black"/>
                </a:solidFill>
                <a:latin typeface="+mj-lt"/>
                <a:cs typeface="+mn-ea"/>
                <a:sym typeface="+mn-lt"/>
              </a:rPr>
              <a:t>của</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dải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lệnh</a:t>
            </a:r>
            <a:r>
              <a:rPr lang="en-US" sz="2400" kern="1200" dirty="0">
                <a:solidFill>
                  <a:prstClr val="black"/>
                </a:solidFill>
                <a:latin typeface="+mj-lt"/>
                <a:cs typeface="+mn-ea"/>
                <a:sym typeface="+mn-lt"/>
              </a:rPr>
              <a:t> Home.</a:t>
            </a:r>
            <a:r>
              <a:rPr lang="x-none" sz="2400" kern="1200" dirty="0">
                <a:solidFill>
                  <a:prstClr val="black"/>
                </a:solidFill>
                <a:latin typeface="+mj-lt"/>
                <a:cs typeface="+mn-ea"/>
                <a:sym typeface="+mn-lt"/>
              </a:rPr>
              <a:t> </a:t>
            </a:r>
          </a:p>
        </p:txBody>
      </p:sp>
      <p:pic>
        <p:nvPicPr>
          <p:cNvPr id="8" name="Picture 7">
            <a:extLst>
              <a:ext uri="{FF2B5EF4-FFF2-40B4-BE49-F238E27FC236}">
                <a16:creationId xmlns:a16="http://schemas.microsoft.com/office/drawing/2014/main" xmlns="" id="{77852D1F-3214-33FD-9DC2-D5A144FFE9D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5498" t="7160" r="25602" b="9302"/>
          <a:stretch/>
        </p:blipFill>
        <p:spPr>
          <a:xfrm>
            <a:off x="7781731" y="3029118"/>
            <a:ext cx="3288522" cy="1644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a:extLst>
              <a:ext uri="{FF2B5EF4-FFF2-40B4-BE49-F238E27FC236}">
                <a16:creationId xmlns:a16="http://schemas.microsoft.com/office/drawing/2014/main" xmlns="" id="{1D3AB7FD-D9E6-05A5-DECF-875F6F23AD4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5390" t="5444" r="25243" b="7229"/>
          <a:stretch/>
        </p:blipFill>
        <p:spPr>
          <a:xfrm>
            <a:off x="7781731" y="4938609"/>
            <a:ext cx="3175922" cy="1644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19513978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AM1eewRA"/>
  <p:tag name="ARTICULATE_SLIDE_THUMBNAIL_REFRESH" val="1"/>
  <p:tag name="ARTICULATE_SLIDE_COUNT" val="1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4c9f0cd-4b94-4176-aaf9-fbe8304bcbcf">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334</TotalTime>
  <Words>815</Words>
  <Application>Microsoft Office PowerPoint</Application>
  <PresentationFormat>Custom</PresentationFormat>
  <Paragraphs>90</Paragraphs>
  <Slides>22</Slides>
  <Notes>3</Notes>
  <HiddenSlides>0</HiddenSlides>
  <MMClips>10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Windows 10</cp:lastModifiedBy>
  <cp:revision>22</cp:revision>
  <dcterms:modified xsi:type="dcterms:W3CDTF">2025-12-29T08:21:26Z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