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76" r:id="rId2"/>
    <p:sldId id="498" r:id="rId3"/>
    <p:sldId id="256" r:id="rId4"/>
    <p:sldId id="490" r:id="rId5"/>
    <p:sldId id="477" r:id="rId6"/>
    <p:sldId id="453" r:id="rId7"/>
    <p:sldId id="454" r:id="rId8"/>
    <p:sldId id="455" r:id="rId9"/>
    <p:sldId id="459" r:id="rId10"/>
    <p:sldId id="484" r:id="rId11"/>
    <p:sldId id="464" r:id="rId12"/>
    <p:sldId id="485" r:id="rId13"/>
    <p:sldId id="495" r:id="rId14"/>
    <p:sldId id="486" r:id="rId15"/>
    <p:sldId id="465" r:id="rId16"/>
    <p:sldId id="496" r:id="rId17"/>
    <p:sldId id="466" r:id="rId18"/>
    <p:sldId id="471" r:id="rId19"/>
    <p:sldId id="497" r:id="rId20"/>
    <p:sldId id="470" r:id="rId21"/>
    <p:sldId id="4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8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4CDBB-516E-4DE6-91D0-B8D81B9224C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50281-CE3A-49FE-9E41-8927DF60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9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743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281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743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753D5-7094-4251-9948-14521CF80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E47958-439E-4AA0-ABCF-AC4FB5844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7BDD1-83A4-4C43-B7D5-0A5E6246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045EF-1EF0-4B37-8833-D8FF8EA67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6E7BD-8F33-46CB-802D-1E4D415E3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89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4F52-9EB3-4309-A787-4013E8228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6F6D25-3FEE-473B-960B-9DB93B4BB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2E9F2-FF7E-4FD3-8C0D-1A9071AB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398B3-8446-49D9-BC6B-F204879F5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23E1D-2883-403B-8E06-D4F00941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33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7AE05E-5419-4405-9D5E-680ADB191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8E32D8-6000-4D2D-BC88-86F17199B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89731-ED52-4DD6-9275-6F5BD3C55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9081E-FC0A-4EE3-8C74-166D2874D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9422A-7CDF-4DBC-B069-C1C4415C3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97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0CC6F-8CD6-45F5-B951-C0988858A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53D2F-9EDF-44E4-B4F9-A79E7D373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A6DDD-4C07-4C80-9CCA-70C538CED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E19D0-B7D1-4B3E-A3DA-45A3878FE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EAED0-A535-4871-AFDB-9A54DA01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8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B899A-5EE4-4A02-8882-B5ED8BA2F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763FB-C58D-4D85-9C89-FDEF2CECF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5D69C-ABCD-4894-A61E-F30AFEC9D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6D3EC-C6A4-4239-9258-3CBC409F8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2F336-A49F-42AE-BFF2-C7636D219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22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9FEDC-4296-4A63-8F10-3F694D399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0B487-D221-4B82-8872-DC35718E0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953A8E-EB6D-4672-B360-FD3DC2F99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CBF09-9F85-44D2-9F26-E510BB6EB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06AC1-E277-44BF-B266-77945EE38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A5061-7F83-4DEE-BF3C-9B6B110C8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95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64E6-767E-475B-804E-9AE91A253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697D2-3B80-4B1B-8F61-1B33D2AE9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9AFD90-FCC5-41EC-A12C-92F962D11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940441-39DE-4A72-B787-8C94677EAC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2CEC58-6449-42D3-A5BF-D2F5FED5EF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6924DF-6417-49DF-AD37-322AF1F99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D889A5-1E60-4AC9-B14D-2760B358E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D01CEA-0157-45FC-9039-D0E2588E0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38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DFF8D-E149-4445-A603-F705758A3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D7D656-2F2D-4233-93BF-C9E9E927E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0FFA9-2362-47D4-B46C-53FAD4E57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BCB40A-4370-4DBE-8F30-006E89632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77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1D722-B030-4033-8ED5-3FE91351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C5779-9351-4EB2-BF62-0818C15A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5AF2D-0B37-4368-907D-46E3C787F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EE09E-E912-406D-BF1B-4E83FA89E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2DD5A-2971-4258-A7AE-444F40AF6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52C6F-6A45-4607-9E76-D78BCF060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4E7A6-7E5A-44D5-8AD1-DA10455C2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A28CD-F5B3-4EE1-BE05-CC789C1AD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40F13-B6E4-465A-9CB0-E47BA307C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61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C8D51-8F68-488F-A631-1AB2DBA43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67F27-F0AA-48CE-A76D-B1D2A1004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B41DF-2D18-4179-B9F4-62B8674FD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472AD0-39D5-43A5-B716-063277CC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371C-AD97-4A4C-902E-7C0109B7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660C6-0DF6-41E3-90B1-12638CB2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89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04BB5A-5CF1-46AA-ADFC-74D06AF52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88E8F-FEAB-46E7-9035-8E18C443B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CB073-AC62-4153-89E0-7EF40B3ED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320A1-6992-4489-8499-0D4C4C66CF4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CA44F-6FEE-48A4-9828-8E387F7FC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CC31D-EECE-4C62-A28C-40BF06A98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F4AE3-5C9F-4D53-8CED-6A6C8685F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6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680894-8955-44AD-BA46-087B821FE36E}"/>
              </a:ext>
            </a:extLst>
          </p:cNvPr>
          <p:cNvSpPr txBox="1"/>
          <p:nvPr/>
        </p:nvSpPr>
        <p:spPr>
          <a:xfrm>
            <a:off x="4682046" y="2379940"/>
            <a:ext cx="5332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latin typeface="Arial-SGK-TV" pitchFamily="2" charset="0"/>
                <a:cs typeface="Arial-SGK-TV" pitchFamily="2" charset="0"/>
              </a:rPr>
              <a:t>Nói và nghe</a:t>
            </a:r>
            <a:endParaRPr lang="en-US" sz="5400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3" name="Kí hiệu sách - nghe">
            <a:extLst>
              <a:ext uri="{FF2B5EF4-FFF2-40B4-BE49-F238E27FC236}">
                <a16:creationId xmlns:a16="http://schemas.microsoft.com/office/drawing/2014/main" id="{DC438FE7-0404-47F6-B47B-7AE91B6FE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15" y="1840230"/>
            <a:ext cx="2108131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7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1983" y="0"/>
            <a:ext cx="12233983" cy="458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0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Ă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69686" cy="460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 TRẮM">
            <a:hlinkClick r:id="" action="ppaction://media"/>
            <a:extLst>
              <a:ext uri="{FF2B5EF4-FFF2-40B4-BE49-F238E27FC236}">
                <a16:creationId xmlns:a16="http://schemas.microsoft.com/office/drawing/2014/main" id="{8F124514-AA65-4D73-8E7A-1B5910B6A0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525" b="14747"/>
          <a:stretch/>
        </p:blipFill>
        <p:spPr>
          <a:xfrm>
            <a:off x="0" y="822036"/>
            <a:ext cx="12169411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1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Â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4654" cy="456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4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Ấ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9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90EA42-F661-457C-A778-87849F51F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FDD75-F358-4C39-902C-DEFCFF88D00A}"/>
              </a:ext>
            </a:extLst>
          </p:cNvPr>
          <p:cNvSpPr txBox="1"/>
          <p:nvPr/>
        </p:nvSpPr>
        <p:spPr>
          <a:xfrm>
            <a:off x="4374038" y="2833604"/>
            <a:ext cx="3732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8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  <a:endParaRPr lang="en-US" sz="8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1344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5E9E57-7E73-42BC-877B-D925E3377515}"/>
              </a:ext>
            </a:extLst>
          </p:cNvPr>
          <p:cNvSpPr txBox="1"/>
          <p:nvPr/>
        </p:nvSpPr>
        <p:spPr>
          <a:xfrm>
            <a:off x="5966657" y="2742102"/>
            <a:ext cx="1279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Kí hiệu sách - đọc">
            <a:extLst>
              <a:ext uri="{FF2B5EF4-FFF2-40B4-BE49-F238E27FC236}">
                <a16:creationId xmlns:a16="http://schemas.microsoft.com/office/drawing/2014/main" id="{E31C7E8E-6F61-4387-9F4A-0CC53E3D3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3445" y="2279819"/>
            <a:ext cx="1982441" cy="1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2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F4443B-1F2C-4EC6-B85C-5434080B1297}"/>
              </a:ext>
            </a:extLst>
          </p:cNvPr>
          <p:cNvSpPr/>
          <p:nvPr/>
        </p:nvSpPr>
        <p:spPr>
          <a:xfrm>
            <a:off x="0" y="1576202"/>
            <a:ext cx="5112774" cy="2133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smtClean="0">
                <a:solidFill>
                  <a:schemeClr val="tx1"/>
                </a:solidFill>
                <a:latin typeface="Arial-SGK-TV"/>
                <a:cs typeface="Arial-SGK-TV" pitchFamily="2" charset="0"/>
              </a:rPr>
              <a:t>rau sam</a:t>
            </a:r>
            <a:endParaRPr lang="en-US" sz="8000" dirty="0">
              <a:solidFill>
                <a:schemeClr val="tx1"/>
              </a:solidFill>
              <a:latin typeface="Arial-SGK-TV"/>
              <a:cs typeface="Arial-SGK-TV" pitchFamily="2" charset="0"/>
            </a:endParaRPr>
          </a:p>
        </p:txBody>
      </p:sp>
      <p:pic>
        <p:nvPicPr>
          <p:cNvPr id="6" name="Picture 5" descr="A vase of flowers on a tree&#10;&#10;Description automatically generated">
            <a:extLst>
              <a:ext uri="{FF2B5EF4-FFF2-40B4-BE49-F238E27FC236}">
                <a16:creationId xmlns:a16="http://schemas.microsoft.com/office/drawing/2014/main" id="{5394FB6B-C50B-4992-ACF4-632BC76467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" t="5932" r="5296" b="17493"/>
          <a:stretch/>
        </p:blipFill>
        <p:spPr>
          <a:xfrm>
            <a:off x="169112" y="188336"/>
            <a:ext cx="5526178" cy="2026963"/>
          </a:xfrm>
          <a:prstGeom prst="rect">
            <a:avLst/>
          </a:prstGeom>
        </p:spPr>
      </p:pic>
      <p:pic>
        <p:nvPicPr>
          <p:cNvPr id="7" name="Picture 6" descr="A close up of food&#10;&#10;Description automatically generated">
            <a:extLst>
              <a:ext uri="{FF2B5EF4-FFF2-40B4-BE49-F238E27FC236}">
                <a16:creationId xmlns:a16="http://schemas.microsoft.com/office/drawing/2014/main" id="{2ED229F5-E71B-403E-82FA-AC7BE75CB9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3" r="3573"/>
          <a:stretch/>
        </p:blipFill>
        <p:spPr>
          <a:xfrm>
            <a:off x="678472" y="3709802"/>
            <a:ext cx="4925915" cy="17635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A87F53-F97C-4F66-93E0-99564631DB70}"/>
              </a:ext>
            </a:extLst>
          </p:cNvPr>
          <p:cNvSpPr/>
          <p:nvPr/>
        </p:nvSpPr>
        <p:spPr>
          <a:xfrm>
            <a:off x="186859" y="5141885"/>
            <a:ext cx="4931360" cy="17635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smtClean="0">
                <a:solidFill>
                  <a:schemeClr val="tx1"/>
                </a:solidFill>
                <a:latin typeface="Arial-SGK-TV"/>
                <a:cs typeface="Arial-SGK-TV" pitchFamily="2" charset="0"/>
              </a:rPr>
              <a:t>con </a:t>
            </a:r>
            <a:r>
              <a:rPr lang="en-US" sz="8000" smtClean="0">
                <a:solidFill>
                  <a:schemeClr val="tx1"/>
                </a:solidFill>
                <a:latin typeface="Arial-SGK-TV"/>
                <a:cs typeface="Arial-SGK-TV" pitchFamily="2" charset="0"/>
              </a:rPr>
              <a:t>tằm</a:t>
            </a:r>
            <a:endParaRPr lang="en-US" sz="8000" dirty="0">
              <a:solidFill>
                <a:schemeClr val="tx1"/>
              </a:solidFill>
              <a:latin typeface="Arial-SGK-TV"/>
              <a:cs typeface="Arial-SGK-TV" pitchFamily="2" charset="0"/>
            </a:endParaRPr>
          </a:p>
        </p:txBody>
      </p:sp>
      <p:pic>
        <p:nvPicPr>
          <p:cNvPr id="9" name="Picture 8" descr="A picture containing sitting, table, pencil, plate&#10;&#10;Description automatically generated">
            <a:extLst>
              <a:ext uri="{FF2B5EF4-FFF2-40B4-BE49-F238E27FC236}">
                <a16:creationId xmlns:a16="http://schemas.microsoft.com/office/drawing/2014/main" id="{C0C6E0F8-4DC4-464E-A3BC-37C4D2C621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t="6974" r="6399" b="3205"/>
          <a:stretch/>
        </p:blipFill>
        <p:spPr>
          <a:xfrm>
            <a:off x="6970475" y="118767"/>
            <a:ext cx="4415281" cy="21660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BD3F55-43D2-4AF3-BA11-28AA57D7AA9C}"/>
              </a:ext>
            </a:extLst>
          </p:cNvPr>
          <p:cNvSpPr/>
          <p:nvPr/>
        </p:nvSpPr>
        <p:spPr>
          <a:xfrm>
            <a:off x="6683525" y="1981282"/>
            <a:ext cx="45326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000" smtClean="0">
                <a:latin typeface="Arial-SGK-TV"/>
                <a:cs typeface="Arial-SGK-TV" pitchFamily="2" charset="0"/>
              </a:rPr>
              <a:t>tăm tre</a:t>
            </a:r>
            <a:endParaRPr lang="en-US" sz="8000" dirty="0">
              <a:solidFill>
                <a:prstClr val="black"/>
              </a:solidFill>
              <a:latin typeface="Arial-SGK-TV"/>
              <a:cs typeface="Arial-SGK-TV" pitchFamily="2" charset="0"/>
            </a:endParaRPr>
          </a:p>
        </p:txBody>
      </p:sp>
      <p:pic>
        <p:nvPicPr>
          <p:cNvPr id="10" name="Picture 9" descr="A person wearing a neck tie&#10;&#10;Description automatically generated">
            <a:extLst>
              <a:ext uri="{FF2B5EF4-FFF2-40B4-BE49-F238E27FC236}">
                <a16:creationId xmlns:a16="http://schemas.microsoft.com/office/drawing/2014/main" id="{3A0A9715-D4F2-4CDF-A688-099C9B1AC5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b="1743"/>
          <a:stretch/>
        </p:blipFill>
        <p:spPr>
          <a:xfrm>
            <a:off x="6096000" y="3709802"/>
            <a:ext cx="4995671" cy="13511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C1CD50-181E-4328-87F3-FC8A44DBBF50}"/>
              </a:ext>
            </a:extLst>
          </p:cNvPr>
          <p:cNvSpPr/>
          <p:nvPr/>
        </p:nvSpPr>
        <p:spPr>
          <a:xfrm>
            <a:off x="6627716" y="4956846"/>
            <a:ext cx="4644288" cy="2133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smtClean="0">
                <a:solidFill>
                  <a:schemeClr val="tx1"/>
                </a:solidFill>
                <a:latin typeface="Arial-SGK-TV"/>
                <a:cs typeface="Arial-SGK-TV" pitchFamily="2" charset="0"/>
              </a:rPr>
              <a:t>thổ cẩm</a:t>
            </a:r>
            <a:endParaRPr lang="en-US" sz="8000" dirty="0">
              <a:solidFill>
                <a:schemeClr val="tx1"/>
              </a:solidFill>
              <a:latin typeface="Arial-SGK-TV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75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524DCA-2442-47E9-B9E5-FC0DFD3B9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311937"/>
            <a:ext cx="12192000" cy="6397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CCDD77-636E-4C07-AFED-8D920DA5E25F}"/>
              </a:ext>
            </a:extLst>
          </p:cNvPr>
          <p:cNvSpPr txBox="1"/>
          <p:nvPr/>
        </p:nvSpPr>
        <p:spPr>
          <a:xfrm>
            <a:off x="404446" y="505326"/>
            <a:ext cx="1149154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Arial-SGK-TV"/>
                <a:cs typeface="Arial-SGK-TV" pitchFamily="2" charset="0"/>
              </a:rPr>
              <a:t>Những ngày ở quê</a:t>
            </a:r>
            <a:endParaRPr lang="en-US" sz="4800" smtClean="0">
              <a:solidFill>
                <a:srgbClr val="FF0000"/>
              </a:solidFill>
              <a:latin typeface="Arial-SGK-TV"/>
              <a:cs typeface="Arial-SGK-TV" pitchFamily="2" charset="0"/>
            </a:endParaRPr>
          </a:p>
          <a:p>
            <a:r>
              <a:rPr lang="en-US" sz="4800" smtClean="0">
                <a:latin typeface="Arial-SGK-TV"/>
                <a:cs typeface="Arial-SGK-TV" pitchFamily="2" charset="0"/>
              </a:rPr>
              <a:t>    </a:t>
            </a:r>
            <a:r>
              <a:rPr lang="en-US" sz="4800" smtClean="0">
                <a:latin typeface="Arial-SGK-TV"/>
                <a:cs typeface="Arial-SGK-TV" pitchFamily="2" charset="0"/>
              </a:rPr>
              <a:t>Ba mẹ cho Nam về quê nghỉ hè. Ông bà dẫn Nam đi thăm làng dệt thổ cẩm. Các bạn rủ Nam lên rẫy nhặt nấm.</a:t>
            </a:r>
            <a:endParaRPr lang="en-US" sz="4800" smtClean="0">
              <a:latin typeface="Arial-SGK-TV"/>
              <a:cs typeface="Arial-SGK-TV" pitchFamily="2" charset="0"/>
            </a:endParaRPr>
          </a:p>
          <a:p>
            <a:r>
              <a:rPr lang="en-US" sz="4800" smtClean="0">
                <a:latin typeface="Arial-SGK-TV"/>
                <a:cs typeface="Arial-SGK-TV" pitchFamily="2" charset="0"/>
              </a:rPr>
              <a:t>    </a:t>
            </a:r>
            <a:r>
              <a:rPr lang="en-US" sz="4800" smtClean="0">
                <a:latin typeface="Arial-SGK-TV"/>
                <a:cs typeface="Arial-SGK-TV" pitchFamily="2" charset="0"/>
              </a:rPr>
              <a:t>Nam cảm thấy mọi thứ ở quê vừa quen lại vừa lạ. </a:t>
            </a:r>
            <a:endParaRPr lang="en-US" sz="4800" smtClean="0">
              <a:latin typeface="Arial-SGK-TV"/>
              <a:cs typeface="Arial-SGK-TV" pitchFamily="2" charset="0"/>
            </a:endParaRPr>
          </a:p>
          <a:p>
            <a:pPr algn="just"/>
            <a:endParaRPr lang="en-US" sz="4800" dirty="0">
              <a:latin typeface="Arial-SGK-TV"/>
              <a:cs typeface="Arial-SGK-TV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AFC45C-043E-4F48-B4A8-2E5F66F87616}"/>
              </a:ext>
            </a:extLst>
          </p:cNvPr>
          <p:cNvCxnSpPr>
            <a:cxnSpLocks/>
          </p:cNvCxnSpPr>
          <p:nvPr/>
        </p:nvCxnSpPr>
        <p:spPr>
          <a:xfrm>
            <a:off x="4159039" y="1934998"/>
            <a:ext cx="12618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35BFEF-A773-46CC-A4FF-65B1797442EF}"/>
              </a:ext>
            </a:extLst>
          </p:cNvPr>
          <p:cNvCxnSpPr>
            <a:cxnSpLocks/>
          </p:cNvCxnSpPr>
          <p:nvPr/>
        </p:nvCxnSpPr>
        <p:spPr>
          <a:xfrm>
            <a:off x="4673664" y="2674079"/>
            <a:ext cx="12621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895388-BCAE-42DA-8BB8-A88934881B84}"/>
              </a:ext>
            </a:extLst>
          </p:cNvPr>
          <p:cNvCxnSpPr>
            <a:cxnSpLocks/>
          </p:cNvCxnSpPr>
          <p:nvPr/>
        </p:nvCxnSpPr>
        <p:spPr>
          <a:xfrm>
            <a:off x="8293298" y="3425623"/>
            <a:ext cx="11569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BAA2BF-38C1-4161-9678-0865B0B30FD3}"/>
              </a:ext>
            </a:extLst>
          </p:cNvPr>
          <p:cNvCxnSpPr>
            <a:cxnSpLocks/>
          </p:cNvCxnSpPr>
          <p:nvPr/>
        </p:nvCxnSpPr>
        <p:spPr>
          <a:xfrm>
            <a:off x="9524130" y="2667812"/>
            <a:ext cx="11646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577E62-59AF-4F74-BBDB-ACA39B9E2618}"/>
              </a:ext>
            </a:extLst>
          </p:cNvPr>
          <p:cNvCxnSpPr>
            <a:cxnSpLocks/>
          </p:cNvCxnSpPr>
          <p:nvPr/>
        </p:nvCxnSpPr>
        <p:spPr>
          <a:xfrm>
            <a:off x="1131665" y="4119758"/>
            <a:ext cx="12710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F026FC-BB71-4205-B2ED-E7249D850EF9}"/>
              </a:ext>
            </a:extLst>
          </p:cNvPr>
          <p:cNvCxnSpPr>
            <a:cxnSpLocks/>
          </p:cNvCxnSpPr>
          <p:nvPr/>
        </p:nvCxnSpPr>
        <p:spPr>
          <a:xfrm>
            <a:off x="2519110" y="4119758"/>
            <a:ext cx="11935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E261E5-B2FA-471F-944A-45BA070562E5}"/>
              </a:ext>
            </a:extLst>
          </p:cNvPr>
          <p:cNvCxnSpPr>
            <a:cxnSpLocks/>
          </p:cNvCxnSpPr>
          <p:nvPr/>
        </p:nvCxnSpPr>
        <p:spPr>
          <a:xfrm>
            <a:off x="2506276" y="2667812"/>
            <a:ext cx="12063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35079" y="1079255"/>
            <a:ext cx="526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67908" y="1079255"/>
            <a:ext cx="526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2554" y="2582817"/>
            <a:ext cx="526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8428" y="3350348"/>
            <a:ext cx="526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35BFEF-A773-46CC-A4FF-65B1797442EF}"/>
              </a:ext>
            </a:extLst>
          </p:cNvPr>
          <p:cNvCxnSpPr>
            <a:cxnSpLocks/>
          </p:cNvCxnSpPr>
          <p:nvPr/>
        </p:nvCxnSpPr>
        <p:spPr>
          <a:xfrm>
            <a:off x="3527981" y="3425623"/>
            <a:ext cx="12621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08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xVerse_V5.5_Image_Text_360P_mọi_người_đều_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7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sách - hđmr">
            <a:extLst>
              <a:ext uri="{FF2B5EF4-FFF2-40B4-BE49-F238E27FC236}">
                <a16:creationId xmlns:a16="http://schemas.microsoft.com/office/drawing/2014/main" id="{64D97414-61BB-418D-A5F8-9EE6FD683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9529" y="2162304"/>
            <a:ext cx="1275470" cy="146304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26939ABB-FD37-46D8-953B-564AD24ECC77}"/>
              </a:ext>
            </a:extLst>
          </p:cNvPr>
          <p:cNvSpPr txBox="1"/>
          <p:nvPr/>
        </p:nvSpPr>
        <p:spPr>
          <a:xfrm>
            <a:off x="4414999" y="2534564"/>
            <a:ext cx="5948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Arial-SGK-TV"/>
                <a:ea typeface="Arial-Rounded" panose="020B0500000000000000" pitchFamily="34" charset="0"/>
                <a:cs typeface="Arial-SGK-TV" pitchFamily="2" charset="0"/>
              </a:rPr>
              <a:t>Hoạt động mở rộng</a:t>
            </a:r>
            <a:endParaRPr lang="en-US" sz="4400" dirty="0">
              <a:latin typeface="Arial-SGK-TV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83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A4943DCD-28D3-44F3-9849-FDFFAAED6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4" y="1704336"/>
            <a:ext cx="10589443" cy="5153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606E8C-90E4-4702-BED5-1AE0127E9CD1}"/>
              </a:ext>
            </a:extLst>
          </p:cNvPr>
          <p:cNvSpPr txBox="1"/>
          <p:nvPr/>
        </p:nvSpPr>
        <p:spPr>
          <a:xfrm>
            <a:off x="3565237" y="483303"/>
            <a:ext cx="6936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-SGK-TV"/>
                <a:cs typeface="Arial-SGK-TV" pitchFamily="2" charset="0"/>
              </a:rPr>
              <a:t>Nói lời cảm ơn</a:t>
            </a:r>
            <a:endParaRPr lang="en-US" sz="6000" dirty="0">
              <a:latin typeface="Arial-SGK-TV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42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A38928-CF50-410D-B262-0853FBC7B6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6" t="38436" r="14581"/>
          <a:stretch/>
        </p:blipFill>
        <p:spPr>
          <a:xfrm>
            <a:off x="0" y="0"/>
            <a:ext cx="12220979" cy="6870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5C7E18-6976-4C02-9888-1186BA2A69E7}"/>
              </a:ext>
            </a:extLst>
          </p:cNvPr>
          <p:cNvSpPr txBox="1"/>
          <p:nvPr/>
        </p:nvSpPr>
        <p:spPr>
          <a:xfrm>
            <a:off x="2555775" y="79131"/>
            <a:ext cx="355471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smtClean="0">
                <a:latin typeface="Arial-SGK-TV"/>
                <a:cs typeface="Times New Roman" panose="02020603050405020304" pitchFamily="18" charset="0"/>
              </a:rPr>
              <a:t>cây cam</a:t>
            </a:r>
            <a:endParaRPr lang="en-US" sz="5400" dirty="0">
              <a:solidFill>
                <a:srgbClr val="FF0000"/>
              </a:solidFill>
              <a:latin typeface="Arial-SGK-TV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B453B7-EDB0-403F-84D9-E2C43082082E}"/>
              </a:ext>
            </a:extLst>
          </p:cNvPr>
          <p:cNvSpPr txBox="1"/>
          <p:nvPr/>
        </p:nvSpPr>
        <p:spPr>
          <a:xfrm>
            <a:off x="7895493" y="3217125"/>
            <a:ext cx="356088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smtClean="0">
                <a:latin typeface="Arial-SGK-TV"/>
                <a:cs typeface="Times New Roman" panose="02020603050405020304" pitchFamily="18" charset="0"/>
              </a:rPr>
              <a:t>nấm rơm</a:t>
            </a:r>
            <a:endParaRPr lang="en-US" sz="5400" dirty="0">
              <a:latin typeface="Arial-SGK-TV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3C4420-5EE8-4C6D-9DE7-3E5BDE345EE1}"/>
              </a:ext>
            </a:extLst>
          </p:cNvPr>
          <p:cNvSpPr txBox="1"/>
          <p:nvPr/>
        </p:nvSpPr>
        <p:spPr>
          <a:xfrm>
            <a:off x="3150330" y="5419708"/>
            <a:ext cx="37780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smtClean="0">
                <a:latin typeface="Arial-SGK-TV"/>
                <a:cs typeface="Times New Roman" panose="02020603050405020304" pitchFamily="18" charset="0"/>
              </a:rPr>
              <a:t>chăm sóc</a:t>
            </a:r>
            <a:endParaRPr lang="en-US" sz="5400" dirty="0">
              <a:latin typeface="Arial-SGK-TV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93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90EA42-F661-457C-A778-87849F51F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FDD75-F358-4C39-902C-DEFCFF88D00A}"/>
              </a:ext>
            </a:extLst>
          </p:cNvPr>
          <p:cNvSpPr txBox="1"/>
          <p:nvPr/>
        </p:nvSpPr>
        <p:spPr>
          <a:xfrm>
            <a:off x="4374038" y="2833604"/>
            <a:ext cx="3732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8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8223782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043288-A0E7-49AB-B1AC-BD359E04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95075" y="2722308"/>
            <a:ext cx="3965399" cy="4135692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7ECEBBBD-DEBA-4531-BCFE-1AE6B2CEF33D}"/>
              </a:ext>
            </a:extLst>
          </p:cNvPr>
          <p:cNvSpPr txBox="1"/>
          <p:nvPr/>
        </p:nvSpPr>
        <p:spPr>
          <a:xfrm>
            <a:off x="2982420" y="313071"/>
            <a:ext cx="7145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Chủ đề 13: Thăm quê</a:t>
            </a:r>
            <a:endParaRPr lang="en-US" sz="4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-SGK-TV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Google Shape;1;p1">
            <a:extLst>
              <a:ext uri="{FF2B5EF4-FFF2-40B4-BE49-F238E27FC236}">
                <a16:creationId xmlns:a16="http://schemas.microsoft.com/office/drawing/2014/main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1" y="740493"/>
            <a:ext cx="11892550" cy="19818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SGK-TV"/>
                <a:cs typeface="Arial-SGK-TV" pitchFamily="2" charset="0"/>
              </a:rPr>
              <a:t>Bài 1: am, ăm, âm</a:t>
            </a:r>
            <a:endParaRPr lang="en-US" sz="8000" dirty="0">
              <a:solidFill>
                <a:srgbClr val="FF0000"/>
              </a:solidFill>
              <a:latin typeface="Arial-SGK-TV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29C1DB-7A8D-4033-A1E2-4057BC1FFB17}"/>
              </a:ext>
            </a:extLst>
          </p:cNvPr>
          <p:cNvSpPr/>
          <p:nvPr/>
        </p:nvSpPr>
        <p:spPr>
          <a:xfrm>
            <a:off x="5679571" y="4076700"/>
            <a:ext cx="6354168" cy="2133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smtClean="0">
                <a:solidFill>
                  <a:schemeClr val="tx1"/>
                </a:solidFill>
                <a:latin typeface="Arial-SGK-TV"/>
                <a:cs typeface="Arial-SGK-TV" pitchFamily="2" charset="0"/>
              </a:rPr>
              <a:t>quả </a:t>
            </a:r>
            <a:r>
              <a:rPr lang="en-US" sz="10000" smtClean="0">
                <a:solidFill>
                  <a:schemeClr val="tx1"/>
                </a:solidFill>
                <a:latin typeface="Arial-SGK-TV"/>
                <a:cs typeface="Arial-SGK-TV" pitchFamily="2" charset="0"/>
              </a:rPr>
              <a:t>cam</a:t>
            </a:r>
            <a:endParaRPr lang="en-US" sz="10000" dirty="0">
              <a:solidFill>
                <a:schemeClr val="tx1"/>
              </a:solidFill>
              <a:latin typeface="Arial-SGK-TV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9AC32B-221A-47E4-9A69-C95CAA5F1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997" y="1589446"/>
            <a:ext cx="5151566" cy="23593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AA32788-CC62-44AE-AE4F-40F6AAFC4412}"/>
              </a:ext>
            </a:extLst>
          </p:cNvPr>
          <p:cNvGrpSpPr/>
          <p:nvPr/>
        </p:nvGrpSpPr>
        <p:grpSpPr>
          <a:xfrm>
            <a:off x="724530" y="2122418"/>
            <a:ext cx="4744285" cy="3021082"/>
            <a:chOff x="1676400" y="1143000"/>
            <a:chExt cx="5715000" cy="4292600"/>
          </a:xfrm>
          <a:noFill/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9D545C-FFF9-4253-B782-A9DFAEFBCE77}"/>
                </a:ext>
              </a:extLst>
            </p:cNvPr>
            <p:cNvSpPr/>
            <p:nvPr/>
          </p:nvSpPr>
          <p:spPr>
            <a:xfrm>
              <a:off x="1676400" y="1143000"/>
              <a:ext cx="2819400" cy="2133600"/>
            </a:xfrm>
            <a:prstGeom prst="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smtClean="0">
                  <a:solidFill>
                    <a:schemeClr val="tx1"/>
                  </a:solidFill>
                  <a:latin typeface="Arial-SGK-TV"/>
                  <a:cs typeface="Arial-SGK-TV" pitchFamily="2" charset="0"/>
                </a:rPr>
                <a:t>c</a:t>
              </a:r>
              <a:endParaRPr lang="en-US" sz="10000" dirty="0">
                <a:solidFill>
                  <a:schemeClr val="tx1"/>
                </a:solidFill>
                <a:latin typeface="Arial-SGK-TV"/>
                <a:cs typeface="Arial-SGK-TV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7D83781-EE5C-4AE9-B89E-A84379B33B75}"/>
                </a:ext>
              </a:extLst>
            </p:cNvPr>
            <p:cNvSpPr/>
            <p:nvPr/>
          </p:nvSpPr>
          <p:spPr>
            <a:xfrm>
              <a:off x="4572000" y="1143000"/>
              <a:ext cx="2819400" cy="2133600"/>
            </a:xfrm>
            <a:prstGeom prst="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>
                  <a:solidFill>
                    <a:srgbClr val="FF0000"/>
                  </a:solidFill>
                  <a:latin typeface="Arial-SGK-TV"/>
                  <a:cs typeface="Arial-SGK-TV" pitchFamily="2" charset="0"/>
                </a:rPr>
                <a:t>am</a:t>
              </a:r>
              <a:endParaRPr lang="en-US" sz="10000" dirty="0">
                <a:solidFill>
                  <a:srgbClr val="FF0000"/>
                </a:solidFill>
                <a:latin typeface="Arial-SGK-TV"/>
                <a:cs typeface="Arial-SGK-TV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9F7A80-89A7-4E70-B870-1C2733190816}"/>
                </a:ext>
              </a:extLst>
            </p:cNvPr>
            <p:cNvSpPr/>
            <p:nvPr/>
          </p:nvSpPr>
          <p:spPr>
            <a:xfrm>
              <a:off x="1676400" y="3352800"/>
              <a:ext cx="5715000" cy="2082800"/>
            </a:xfrm>
            <a:prstGeom prst="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smtClean="0">
                  <a:solidFill>
                    <a:schemeClr val="tx1"/>
                  </a:solidFill>
                  <a:latin typeface="Arial-SGK-TV"/>
                  <a:cs typeface="Arial-SGK-TV" pitchFamily="2" charset="0"/>
                </a:rPr>
                <a:t>c</a:t>
              </a:r>
              <a:r>
                <a:rPr lang="en-US" sz="10000" smtClean="0">
                  <a:solidFill>
                    <a:srgbClr val="FF0000"/>
                  </a:solidFill>
                  <a:latin typeface="Arial-SGK-TV"/>
                  <a:cs typeface="Arial-SGK-TV" pitchFamily="2" charset="0"/>
                </a:rPr>
                <a:t>am</a:t>
              </a:r>
              <a:endParaRPr lang="en-US" sz="10000" dirty="0">
                <a:solidFill>
                  <a:srgbClr val="FF0000"/>
                </a:solidFill>
                <a:latin typeface="Arial-SGK-TV"/>
                <a:cs typeface="Arial-SGK-TV" pitchFamily="2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3A84AD4-A230-4816-9A58-1332A33DA8C5}"/>
              </a:ext>
            </a:extLst>
          </p:cNvPr>
          <p:cNvSpPr/>
          <p:nvPr/>
        </p:nvSpPr>
        <p:spPr>
          <a:xfrm>
            <a:off x="1548924" y="780784"/>
            <a:ext cx="3396119" cy="11710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smtClean="0">
                <a:solidFill>
                  <a:srgbClr val="FF0000"/>
                </a:solidFill>
                <a:latin typeface="Arial-SGK-TV"/>
                <a:cs typeface="Arial-SGK-TV" pitchFamily="2" charset="0"/>
              </a:rPr>
              <a:t>am</a:t>
            </a:r>
            <a:endParaRPr lang="en-US" sz="10000" dirty="0">
              <a:solidFill>
                <a:srgbClr val="FF0000"/>
              </a:solidFill>
              <a:latin typeface="Arial-SGK-TV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2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5D55D6-72FB-48E0-91B3-194A72CAF2D5}"/>
              </a:ext>
            </a:extLst>
          </p:cNvPr>
          <p:cNvSpPr/>
          <p:nvPr/>
        </p:nvSpPr>
        <p:spPr>
          <a:xfrm>
            <a:off x="5736571" y="4053139"/>
            <a:ext cx="6227459" cy="2133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smtClean="0">
                <a:solidFill>
                  <a:schemeClr val="tx1"/>
                </a:solidFill>
                <a:latin typeface="Arial-SGK-TV"/>
                <a:cs typeface="Arial-SGK-TV" pitchFamily="2" charset="0"/>
              </a:rPr>
              <a:t>cá trắm</a:t>
            </a:r>
            <a:endParaRPr lang="en-US" sz="10000" dirty="0">
              <a:solidFill>
                <a:schemeClr val="tx1"/>
              </a:solidFill>
              <a:latin typeface="Arial-SGK-TV"/>
              <a:cs typeface="Arial-SGK-TV" pitchFamily="2" charset="0"/>
            </a:endParaRPr>
          </a:p>
        </p:txBody>
      </p:sp>
      <p:pic>
        <p:nvPicPr>
          <p:cNvPr id="3" name="Picture 2" descr="A close up of a fish&#10;&#10;Description automatically generated">
            <a:extLst>
              <a:ext uri="{FF2B5EF4-FFF2-40B4-BE49-F238E27FC236}">
                <a16:creationId xmlns:a16="http://schemas.microsoft.com/office/drawing/2014/main" id="{20C7A8A3-B2FA-44AA-A7D0-12390DEC0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713" y="1756105"/>
            <a:ext cx="6087317" cy="24465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68D08A-52F5-4AFB-B725-C445CB194BF4}"/>
              </a:ext>
            </a:extLst>
          </p:cNvPr>
          <p:cNvSpPr/>
          <p:nvPr/>
        </p:nvSpPr>
        <p:spPr>
          <a:xfrm>
            <a:off x="1116095" y="512851"/>
            <a:ext cx="3736916" cy="1165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smtClean="0">
                <a:solidFill>
                  <a:srgbClr val="FF0000"/>
                </a:solidFill>
                <a:latin typeface="Arial-SGK-TV"/>
                <a:cs typeface="Arial-SGK-TV" pitchFamily="2" charset="0"/>
              </a:rPr>
              <a:t>ăm</a:t>
            </a:r>
            <a:endParaRPr lang="en-US" sz="10000" dirty="0">
              <a:solidFill>
                <a:srgbClr val="FF0000"/>
              </a:solidFill>
              <a:latin typeface="Arial-SGK-TV"/>
              <a:cs typeface="Arial-SGK-TV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5468F1-62D1-41E7-B5C6-0E6BA2356298}"/>
              </a:ext>
            </a:extLst>
          </p:cNvPr>
          <p:cNvGrpSpPr/>
          <p:nvPr/>
        </p:nvGrpSpPr>
        <p:grpSpPr>
          <a:xfrm>
            <a:off x="298040" y="1842156"/>
            <a:ext cx="5302329" cy="2814782"/>
            <a:chOff x="1676400" y="1143000"/>
            <a:chExt cx="5715000" cy="4569692"/>
          </a:xfrm>
          <a:noFill/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0AB2C2-AFB9-4B2E-BC63-357801155416}"/>
                </a:ext>
              </a:extLst>
            </p:cNvPr>
            <p:cNvSpPr/>
            <p:nvPr/>
          </p:nvSpPr>
          <p:spPr>
            <a:xfrm>
              <a:off x="1676400" y="1143000"/>
              <a:ext cx="2819400" cy="2133600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smtClean="0">
                  <a:solidFill>
                    <a:schemeClr val="tx1"/>
                  </a:solidFill>
                  <a:latin typeface="Arial-SGK-TV"/>
                  <a:cs typeface="Arial-SGK-TV" pitchFamily="2" charset="0"/>
                </a:rPr>
                <a:t>tr</a:t>
              </a:r>
              <a:endParaRPr lang="en-US" sz="10000" dirty="0">
                <a:solidFill>
                  <a:schemeClr val="tx1"/>
                </a:solidFill>
                <a:latin typeface="Arial-SGK-TV"/>
                <a:cs typeface="Arial-SGK-TV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ABB065-A0E1-4B50-8F89-3E706106A0E9}"/>
                </a:ext>
              </a:extLst>
            </p:cNvPr>
            <p:cNvSpPr/>
            <p:nvPr/>
          </p:nvSpPr>
          <p:spPr>
            <a:xfrm>
              <a:off x="4572000" y="1143000"/>
              <a:ext cx="2819400" cy="2133600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smtClean="0">
                  <a:solidFill>
                    <a:srgbClr val="FF0000"/>
                  </a:solidFill>
                  <a:latin typeface="Arial-SGK-TV"/>
                  <a:cs typeface="Arial-SGK-TV" pitchFamily="2" charset="0"/>
                </a:rPr>
                <a:t>ăm</a:t>
              </a:r>
              <a:endParaRPr lang="en-US" sz="10000" dirty="0">
                <a:solidFill>
                  <a:srgbClr val="FF0000"/>
                </a:solidFill>
                <a:latin typeface="Arial-SGK-TV"/>
                <a:cs typeface="Arial-SGK-TV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9834B3-E7EB-45B4-B4E4-95A3AF1D1F37}"/>
                </a:ext>
              </a:extLst>
            </p:cNvPr>
            <p:cNvSpPr/>
            <p:nvPr/>
          </p:nvSpPr>
          <p:spPr>
            <a:xfrm>
              <a:off x="1676400" y="3352800"/>
              <a:ext cx="5715000" cy="235989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smtClean="0">
                  <a:solidFill>
                    <a:schemeClr val="tx1"/>
                  </a:solidFill>
                  <a:latin typeface="Arial-SGK-TV"/>
                  <a:cs typeface="Arial-SGK-TV" pitchFamily="2" charset="0"/>
                </a:rPr>
                <a:t>tr</a:t>
              </a:r>
              <a:r>
                <a:rPr lang="en-US" sz="10000" smtClean="0">
                  <a:solidFill>
                    <a:srgbClr val="FF0000"/>
                  </a:solidFill>
                  <a:latin typeface="Arial-SGK-TV"/>
                  <a:cs typeface="Arial-SGK-TV" pitchFamily="2" charset="0"/>
                </a:rPr>
                <a:t>ắm</a:t>
              </a:r>
              <a:endParaRPr lang="en-US" sz="10000" dirty="0">
                <a:solidFill>
                  <a:srgbClr val="FF0000"/>
                </a:solidFill>
                <a:latin typeface="Arial-SGK-TV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42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0D1AD8-E4C7-42AA-9B3A-0A4E85AEBC96}"/>
              </a:ext>
            </a:extLst>
          </p:cNvPr>
          <p:cNvSpPr/>
          <p:nvPr/>
        </p:nvSpPr>
        <p:spPr>
          <a:xfrm>
            <a:off x="5961185" y="4637988"/>
            <a:ext cx="6016504" cy="15260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smtClean="0">
                <a:solidFill>
                  <a:schemeClr val="tx1"/>
                </a:solidFill>
                <a:latin typeface="Arial-SGK-TV"/>
                <a:cs typeface="Arial-SGK-TV" pitchFamily="2" charset="0"/>
              </a:rPr>
              <a:t>nấm mối</a:t>
            </a:r>
            <a:endParaRPr lang="en-US" sz="10000" dirty="0">
              <a:solidFill>
                <a:schemeClr val="tx1"/>
              </a:solidFill>
              <a:latin typeface="Arial-SGK-TV"/>
              <a:cs typeface="Arial-SGK-TV" pitchFamily="2" charset="0"/>
            </a:endParaRPr>
          </a:p>
        </p:txBody>
      </p:sp>
      <p:pic>
        <p:nvPicPr>
          <p:cNvPr id="6" name="Picture 5" descr="A close up of an umbrella&#10;&#10;Description automatically generated">
            <a:extLst>
              <a:ext uri="{FF2B5EF4-FFF2-40B4-BE49-F238E27FC236}">
                <a16:creationId xmlns:a16="http://schemas.microsoft.com/office/drawing/2014/main" id="{FA818DE9-B0CB-484B-B953-81D970C70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4" r="13108"/>
          <a:stretch/>
        </p:blipFill>
        <p:spPr>
          <a:xfrm>
            <a:off x="6932335" y="883219"/>
            <a:ext cx="4170265" cy="33191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541E51-C949-4F17-A5F5-76674F7DCA34}"/>
              </a:ext>
            </a:extLst>
          </p:cNvPr>
          <p:cNvSpPr/>
          <p:nvPr/>
        </p:nvSpPr>
        <p:spPr>
          <a:xfrm>
            <a:off x="1491595" y="429824"/>
            <a:ext cx="3410344" cy="13612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smtClean="0">
                <a:solidFill>
                  <a:srgbClr val="FF0000"/>
                </a:solidFill>
                <a:latin typeface="Arial-SGK-TV"/>
                <a:cs typeface="Arial-SGK-TV" pitchFamily="2" charset="0"/>
              </a:rPr>
              <a:t>âm</a:t>
            </a:r>
            <a:endParaRPr lang="en-US" sz="10000" dirty="0">
              <a:solidFill>
                <a:srgbClr val="FF0000"/>
              </a:solidFill>
              <a:latin typeface="Arial-SGK-TV"/>
              <a:cs typeface="Arial-SGK-TV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5EB154-7A45-4A10-A1F0-043B746B1549}"/>
              </a:ext>
            </a:extLst>
          </p:cNvPr>
          <p:cNvGrpSpPr/>
          <p:nvPr/>
        </p:nvGrpSpPr>
        <p:grpSpPr>
          <a:xfrm>
            <a:off x="383623" y="1980103"/>
            <a:ext cx="5278624" cy="2987551"/>
            <a:chOff x="1676400" y="1143000"/>
            <a:chExt cx="5715000" cy="4477326"/>
          </a:xfrm>
          <a:noFill/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F6D38F-A180-408C-B0A6-46DC1ACDB7FA}"/>
                </a:ext>
              </a:extLst>
            </p:cNvPr>
            <p:cNvSpPr/>
            <p:nvPr/>
          </p:nvSpPr>
          <p:spPr>
            <a:xfrm>
              <a:off x="1676400" y="1143000"/>
              <a:ext cx="2819400" cy="2133600"/>
            </a:xfrm>
            <a:prstGeom prst="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smtClean="0">
                  <a:solidFill>
                    <a:schemeClr val="tx1"/>
                  </a:solidFill>
                  <a:latin typeface="Arial-SGK-TV"/>
                  <a:cs typeface="Arial-SGK-TV" pitchFamily="2" charset="0"/>
                </a:rPr>
                <a:t>n</a:t>
              </a:r>
              <a:endParaRPr lang="en-US" sz="10000" dirty="0">
                <a:solidFill>
                  <a:schemeClr val="tx1"/>
                </a:solidFill>
                <a:latin typeface="Arial-SGK-TV"/>
                <a:cs typeface="Arial-SGK-TV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DDB71E-C948-4A33-9C1C-D04D151DE45D}"/>
                </a:ext>
              </a:extLst>
            </p:cNvPr>
            <p:cNvSpPr/>
            <p:nvPr/>
          </p:nvSpPr>
          <p:spPr>
            <a:xfrm>
              <a:off x="4572000" y="1143000"/>
              <a:ext cx="2819400" cy="2133600"/>
            </a:xfrm>
            <a:prstGeom prst="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smtClean="0">
                  <a:solidFill>
                    <a:srgbClr val="FF0000"/>
                  </a:solidFill>
                  <a:latin typeface="Arial-SGK-TV"/>
                  <a:cs typeface="Arial-SGK-TV" pitchFamily="2" charset="0"/>
                </a:rPr>
                <a:t>âm</a:t>
              </a:r>
              <a:endParaRPr lang="en-US" sz="10000" dirty="0">
                <a:solidFill>
                  <a:srgbClr val="FF0000"/>
                </a:solidFill>
                <a:latin typeface="Arial-SGK-TV"/>
                <a:cs typeface="Arial-SGK-TV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28421F-6070-43F2-AB1E-6F4A96152247}"/>
                </a:ext>
              </a:extLst>
            </p:cNvPr>
            <p:cNvSpPr/>
            <p:nvPr/>
          </p:nvSpPr>
          <p:spPr>
            <a:xfrm>
              <a:off x="1676400" y="3352799"/>
              <a:ext cx="5715000" cy="2267527"/>
            </a:xfrm>
            <a:prstGeom prst="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smtClean="0">
                  <a:solidFill>
                    <a:schemeClr val="tx1"/>
                  </a:solidFill>
                  <a:latin typeface="Arial-SGK-TV"/>
                  <a:cs typeface="Arial-SGK-TV" pitchFamily="2" charset="0"/>
                </a:rPr>
                <a:t>n</a:t>
              </a:r>
              <a:r>
                <a:rPr lang="en-US" sz="10000" smtClean="0">
                  <a:solidFill>
                    <a:srgbClr val="FF0000"/>
                  </a:solidFill>
                  <a:latin typeface="Arial-SGK-TV"/>
                  <a:cs typeface="Arial-SGK-TV" pitchFamily="2" charset="0"/>
                </a:rPr>
                <a:t>ấm</a:t>
              </a:r>
              <a:endParaRPr lang="en-US" sz="10000" dirty="0">
                <a:solidFill>
                  <a:srgbClr val="FF0000"/>
                </a:solidFill>
                <a:latin typeface="Arial-SGK-TV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588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CFB1D3-FAB2-47CB-936D-1E9827413813}"/>
              </a:ext>
            </a:extLst>
          </p:cNvPr>
          <p:cNvSpPr txBox="1"/>
          <p:nvPr/>
        </p:nvSpPr>
        <p:spPr>
          <a:xfrm>
            <a:off x="4250072" y="2560321"/>
            <a:ext cx="1996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Kí hiệu sách - viết">
            <a:extLst>
              <a:ext uri="{FF2B5EF4-FFF2-40B4-BE49-F238E27FC236}">
                <a16:creationId xmlns:a16="http://schemas.microsoft.com/office/drawing/2014/main" id="{B96EB06B-1EB0-45E3-BFF5-9404256AE6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0203" y="1884559"/>
            <a:ext cx="1305298" cy="179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9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118</Words>
  <Application>Microsoft Office PowerPoint</Application>
  <PresentationFormat>Widescreen</PresentationFormat>
  <Paragraphs>41</Paragraphs>
  <Slides>21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Arial-Rounded</vt:lpstr>
      <vt:lpstr>Arial-SGK-TV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KimHai</dc:creator>
  <cp:lastModifiedBy>ADMIN</cp:lastModifiedBy>
  <cp:revision>104</cp:revision>
  <dcterms:created xsi:type="dcterms:W3CDTF">2020-11-18T03:17:10Z</dcterms:created>
  <dcterms:modified xsi:type="dcterms:W3CDTF">2025-12-01T15:34:49Z</dcterms:modified>
</cp:coreProperties>
</file>