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91" r:id="rId2"/>
    <p:sldId id="490" r:id="rId3"/>
    <p:sldId id="456" r:id="rId4"/>
    <p:sldId id="292" r:id="rId5"/>
    <p:sldId id="294" r:id="rId6"/>
    <p:sldId id="347" r:id="rId7"/>
    <p:sldId id="383" r:id="rId8"/>
    <p:sldId id="384" r:id="rId9"/>
    <p:sldId id="385" r:id="rId10"/>
    <p:sldId id="386" r:id="rId11"/>
    <p:sldId id="462" r:id="rId12"/>
    <p:sldId id="303" r:id="rId13"/>
    <p:sldId id="468" r:id="rId14"/>
    <p:sldId id="463" r:id="rId15"/>
    <p:sldId id="464" r:id="rId16"/>
    <p:sldId id="465" r:id="rId17"/>
    <p:sldId id="466" r:id="rId18"/>
    <p:sldId id="467" r:id="rId19"/>
    <p:sldId id="469" r:id="rId20"/>
    <p:sldId id="355" r:id="rId21"/>
    <p:sldId id="470" r:id="rId22"/>
    <p:sldId id="471" r:id="rId23"/>
    <p:sldId id="472" r:id="rId24"/>
    <p:sldId id="473" r:id="rId25"/>
    <p:sldId id="477" r:id="rId26"/>
    <p:sldId id="478" r:id="rId27"/>
    <p:sldId id="479" r:id="rId28"/>
    <p:sldId id="480" r:id="rId29"/>
    <p:sldId id="304" r:id="rId30"/>
    <p:sldId id="474" r:id="rId31"/>
    <p:sldId id="475" r:id="rId32"/>
    <p:sldId id="356" r:id="rId33"/>
    <p:sldId id="357" r:id="rId34"/>
    <p:sldId id="358" r:id="rId35"/>
    <p:sldId id="359" r:id="rId36"/>
    <p:sldId id="476" r:id="rId37"/>
    <p:sldId id="360" r:id="rId38"/>
    <p:sldId id="481" r:id="rId39"/>
    <p:sldId id="483" r:id="rId40"/>
    <p:sldId id="484" r:id="rId41"/>
    <p:sldId id="485" r:id="rId42"/>
    <p:sldId id="487" r:id="rId43"/>
    <p:sldId id="486" r:id="rId44"/>
    <p:sldId id="488" r:id="rId45"/>
    <p:sldId id="489" r:id="rId46"/>
    <p:sldId id="482" r:id="rId47"/>
    <p:sldId id="326" r:id="rId48"/>
    <p:sldId id="32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  <p:cmAuthor id="2" name="Nguyen Quoc Trung" initials="NQT" lastIdx="1" clrIdx="1">
    <p:extLst>
      <p:ext uri="{19B8F6BF-5375-455C-9EA6-DF929625EA0E}">
        <p15:presenceInfo xmlns:p15="http://schemas.microsoft.com/office/powerpoint/2012/main" xmlns="" userId="S::trungnq@dtp-education.com::fe17689d-b00c-41c7-8731-0c29698818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28D"/>
    <a:srgbClr val="A6CE39"/>
    <a:srgbClr val="FFFFFF"/>
    <a:srgbClr val="00B5CD"/>
    <a:srgbClr val="10B9CE"/>
    <a:srgbClr val="3AA2DE"/>
    <a:srgbClr val="71BF44"/>
    <a:srgbClr val="AED24A"/>
    <a:srgbClr val="C0BCD5"/>
    <a:srgbClr val="A7A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9558" autoAdjust="0"/>
  </p:normalViewPr>
  <p:slideViewPr>
    <p:cSldViewPr snapToGrid="0">
      <p:cViewPr>
        <p:scale>
          <a:sx n="72" d="100"/>
          <a:sy n="72" d="100"/>
        </p:scale>
        <p:origin x="-522" y="-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Quoc Trung" userId="fe17689d-b00c-41c7-8731-0c29698818f6" providerId="ADAL" clId="{9AEE467A-B398-49A4-8D64-CDE7C781A09D}"/>
    <pc:docChg chg="custSel modSld">
      <pc:chgData name="Nguyen Quoc Trung" userId="fe17689d-b00c-41c7-8731-0c29698818f6" providerId="ADAL" clId="{9AEE467A-B398-49A4-8D64-CDE7C781A09D}" dt="2023-02-14T04:21:16.253" v="81" actId="1592"/>
      <pc:docMkLst>
        <pc:docMk/>
      </pc:docMkLst>
      <pc:sldChg chg="addSp modSp mod addCm delCm">
        <pc:chgData name="Nguyen Quoc Trung" userId="fe17689d-b00c-41c7-8731-0c29698818f6" providerId="ADAL" clId="{9AEE467A-B398-49A4-8D64-CDE7C781A09D}" dt="2023-02-14T04:21:16.253" v="81" actId="1592"/>
        <pc:sldMkLst>
          <pc:docMk/>
          <pc:sldMk cId="1261555593" sldId="296"/>
        </pc:sldMkLst>
        <pc:spChg chg="add mod">
          <ac:chgData name="Nguyen Quoc Trung" userId="fe17689d-b00c-41c7-8731-0c29698818f6" providerId="ADAL" clId="{9AEE467A-B398-49A4-8D64-CDE7C781A09D}" dt="2023-02-14T04:21:05.088" v="79" actId="14100"/>
          <ac:spMkLst>
            <pc:docMk/>
            <pc:sldMk cId="1261555593" sldId="296"/>
            <ac:spMk id="8" creationId="{239D8FC1-2571-CF1C-CC81-EC30C4CC2DD1}"/>
          </ac:spMkLst>
        </pc:spChg>
      </pc:sldChg>
    </pc:docChg>
  </pc:docChgLst>
  <pc:docChgLst>
    <pc:chgData name="Phan Van Rieu (Hugo)" userId="032e726b-b6b7-45df-b0ca-e82fb010a48a" providerId="ADAL" clId="{9EB01B3D-E542-454C-86E8-774FBF436C72}"/>
    <pc:docChg chg="custSel modSld">
      <pc:chgData name="Phan Van Rieu (Hugo)" userId="032e726b-b6b7-45df-b0ca-e82fb010a48a" providerId="ADAL" clId="{9EB01B3D-E542-454C-86E8-774FBF436C72}" dt="2024-07-21T12:12:46.604" v="19" actId="20577"/>
      <pc:docMkLst>
        <pc:docMk/>
      </pc:docMkLst>
      <pc:sldChg chg="modSp mod">
        <pc:chgData name="Phan Van Rieu (Hugo)" userId="032e726b-b6b7-45df-b0ca-e82fb010a48a" providerId="ADAL" clId="{9EB01B3D-E542-454C-86E8-774FBF436C72}" dt="2024-07-21T12:12:46.604" v="19" actId="20577"/>
        <pc:sldMkLst>
          <pc:docMk/>
          <pc:sldMk cId="1722845285" sldId="292"/>
        </pc:sldMkLst>
        <pc:spChg chg="mod">
          <ac:chgData name="Phan Van Rieu (Hugo)" userId="032e726b-b6b7-45df-b0ca-e82fb010a48a" providerId="ADAL" clId="{9EB01B3D-E542-454C-86E8-774FBF436C72}" dt="2024-07-21T12:12:46.604" v="19" actId="20577"/>
          <ac:spMkLst>
            <pc:docMk/>
            <pc:sldMk cId="1722845285" sldId="292"/>
            <ac:spMk id="9" creationId="{647E9423-F8F1-C63D-96B3-E2CB03841FB5}"/>
          </ac:spMkLst>
        </pc:spChg>
      </pc:sldChg>
      <pc:sldChg chg="modSp mod">
        <pc:chgData name="Phan Van Rieu (Hugo)" userId="032e726b-b6b7-45df-b0ca-e82fb010a48a" providerId="ADAL" clId="{9EB01B3D-E542-454C-86E8-774FBF436C72}" dt="2024-07-21T12:12:28.942" v="1" actId="14861"/>
        <pc:sldMkLst>
          <pc:docMk/>
          <pc:sldMk cId="3566681884" sldId="456"/>
        </pc:sldMkLst>
        <pc:picChg chg="mod">
          <ac:chgData name="Phan Van Rieu (Hugo)" userId="032e726b-b6b7-45df-b0ca-e82fb010a48a" providerId="ADAL" clId="{9EB01B3D-E542-454C-86E8-774FBF436C72}" dt="2024-07-21T12:12:28.942" v="1" actId="14861"/>
          <ac:picMkLst>
            <pc:docMk/>
            <pc:sldMk cId="3566681884" sldId="456"/>
            <ac:picMk id="11" creationId="{C860328C-944B-61DC-FBB9-A60ED1CB702F}"/>
          </ac:picMkLst>
        </pc:picChg>
      </pc:sldChg>
    </pc:docChg>
  </pc:docChgLst>
  <pc:docChgLst>
    <pc:chgData name="Nguyen Quoc Trung" userId="fe17689d-b00c-41c7-8731-0c29698818f6" providerId="ADAL" clId="{0DFD964F-349A-4B5C-A960-E5ECD38A3EAC}"/>
    <pc:docChg chg="undo custSel addSld delSld modSld sldOrd modMainMaster">
      <pc:chgData name="Nguyen Quoc Trung" userId="fe17689d-b00c-41c7-8731-0c29698818f6" providerId="ADAL" clId="{0DFD964F-349A-4B5C-A960-E5ECD38A3EAC}" dt="2022-02-07T06:35:49.287" v="295" actId="2696"/>
      <pc:docMkLst>
        <pc:docMk/>
      </pc:docMkLst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305580802" sldId="256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488303136" sldId="257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286072798" sldId="258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555627643" sldId="259"/>
        </pc:sldMkLst>
      </pc:sldChg>
      <pc:sldChg chg="addSp delSp modSp mod delAnim modAnim">
        <pc:chgData name="Nguyen Quoc Trung" userId="fe17689d-b00c-41c7-8731-0c29698818f6" providerId="ADAL" clId="{0DFD964F-349A-4B5C-A960-E5ECD38A3EAC}" dt="2022-02-07T05:05:21.220" v="148" actId="478"/>
        <pc:sldMkLst>
          <pc:docMk/>
          <pc:sldMk cId="1602106998" sldId="262"/>
        </pc:sldMkLst>
        <pc:spChg chg="add del mod">
          <ac:chgData name="Nguyen Quoc Trung" userId="fe17689d-b00c-41c7-8731-0c29698818f6" providerId="ADAL" clId="{0DFD964F-349A-4B5C-A960-E5ECD38A3EAC}" dt="2022-02-07T05:05:21.220" v="148" actId="478"/>
          <ac:spMkLst>
            <pc:docMk/>
            <pc:sldMk cId="1602106998" sldId="262"/>
            <ac:spMk id="11" creationId="{A4486174-1D91-48C8-8F1A-826E44F53866}"/>
          </ac:spMkLst>
        </pc:spChg>
        <pc:picChg chg="add mod modCrop">
          <ac:chgData name="Nguyen Quoc Trung" userId="fe17689d-b00c-41c7-8731-0c29698818f6" providerId="ADAL" clId="{0DFD964F-349A-4B5C-A960-E5ECD38A3EAC}" dt="2022-02-07T05:04:19.410" v="145" actId="14826"/>
          <ac:picMkLst>
            <pc:docMk/>
            <pc:sldMk cId="1602106998" sldId="262"/>
            <ac:picMk id="3" creationId="{81293857-8B53-47FC-8AEC-8EEC86CD4EC2}"/>
          </ac:picMkLst>
        </pc:picChg>
        <pc:picChg chg="del">
          <ac:chgData name="Nguyen Quoc Trung" userId="fe17689d-b00c-41c7-8731-0c29698818f6" providerId="ADAL" clId="{0DFD964F-349A-4B5C-A960-E5ECD38A3EAC}" dt="2022-02-07T04:55:54.971" v="69" actId="478"/>
          <ac:picMkLst>
            <pc:docMk/>
            <pc:sldMk cId="1602106998" sldId="262"/>
            <ac:picMk id="4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4:55:53.330" v="68" actId="478"/>
          <ac:picMkLst>
            <pc:docMk/>
            <pc:sldMk cId="1602106998" sldId="262"/>
            <ac:picMk id="5" creationId="{00000000-0000-0000-0000-000000000000}"/>
          </ac:picMkLst>
        </pc:picChg>
        <pc:picChg chg="add mod">
          <ac:chgData name="Nguyen Quoc Trung" userId="fe17689d-b00c-41c7-8731-0c29698818f6" providerId="ADAL" clId="{0DFD964F-349A-4B5C-A960-E5ECD38A3EAC}" dt="2022-02-07T05:00:50.912" v="106" actId="1038"/>
          <ac:picMkLst>
            <pc:docMk/>
            <pc:sldMk cId="1602106998" sldId="262"/>
            <ac:picMk id="7" creationId="{DEE3ABD8-33AA-44CA-9FEA-DB9B9A9A2B38}"/>
          </ac:picMkLst>
        </pc:picChg>
        <pc:picChg chg="add mod">
          <ac:chgData name="Nguyen Quoc Trung" userId="fe17689d-b00c-41c7-8731-0c29698818f6" providerId="ADAL" clId="{0DFD964F-349A-4B5C-A960-E5ECD38A3EAC}" dt="2022-02-07T05:02:10.712" v="119" actId="1076"/>
          <ac:picMkLst>
            <pc:docMk/>
            <pc:sldMk cId="1602106998" sldId="262"/>
            <ac:picMk id="8" creationId="{1C0E8453-8DFF-47F4-A6BC-162A174CCD1B}"/>
          </ac:picMkLst>
        </pc:picChg>
        <pc:picChg chg="add del">
          <ac:chgData name="Nguyen Quoc Trung" userId="fe17689d-b00c-41c7-8731-0c29698818f6" providerId="ADAL" clId="{0DFD964F-349A-4B5C-A960-E5ECD38A3EAC}" dt="2022-02-07T05:02:36.767" v="124" actId="22"/>
          <ac:picMkLst>
            <pc:docMk/>
            <pc:sldMk cId="1602106998" sldId="262"/>
            <ac:picMk id="10" creationId="{138C3E45-0B81-44AA-8E98-DA76431D79CD}"/>
          </ac:picMkLst>
        </pc:picChg>
      </pc:sldChg>
      <pc:sldChg chg="delSp modSp del mod delAnim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751577575" sldId="263"/>
        </pc:sldMkLst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2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3" creationId="{00000000-0000-0000-0000-000000000000}"/>
          </ac:spMkLst>
        </pc:spChg>
        <pc:spChg chg="mod">
          <ac:chgData name="Nguyen Quoc Trung" userId="fe17689d-b00c-41c7-8731-0c29698818f6" providerId="ADAL" clId="{0DFD964F-349A-4B5C-A960-E5ECD38A3EAC}" dt="2022-02-07T05:02:28.970" v="122" actId="20577"/>
          <ac:spMkLst>
            <pc:docMk/>
            <pc:sldMk cId="3751577575" sldId="263"/>
            <ac:spMk id="4" creationId="{0A8C348E-B8F3-504E-98DF-FD6EFA9121DF}"/>
          </ac:spMkLst>
        </pc:spChg>
        <pc:spChg chg="del">
          <ac:chgData name="Nguyen Quoc Trung" userId="fe17689d-b00c-41c7-8731-0c29698818f6" providerId="ADAL" clId="{0DFD964F-349A-4B5C-A960-E5ECD38A3EAC}" dt="2022-02-07T06:30:06.558" v="291" actId="478"/>
          <ac:spMkLst>
            <pc:docMk/>
            <pc:sldMk cId="3751577575" sldId="263"/>
            <ac:spMk id="5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7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12" creationId="{00000000-0000-0000-0000-000000000000}"/>
          </ac:spMkLst>
        </pc:spChg>
        <pc:picChg chg="del">
          <ac:chgData name="Nguyen Quoc Trung" userId="fe17689d-b00c-41c7-8731-0c29698818f6" providerId="ADAL" clId="{0DFD964F-349A-4B5C-A960-E5ECD38A3EAC}" dt="2022-02-07T05:02:20.383" v="120" actId="478"/>
          <ac:picMkLst>
            <pc:docMk/>
            <pc:sldMk cId="3751577575" sldId="263"/>
            <ac:picMk id="6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6:30:04.389" v="290" actId="478"/>
          <ac:picMkLst>
            <pc:docMk/>
            <pc:sldMk cId="3751577575" sldId="263"/>
            <ac:picMk id="9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5:02:20.383" v="120" actId="478"/>
          <ac:picMkLst>
            <pc:docMk/>
            <pc:sldMk cId="3751577575" sldId="263"/>
            <ac:picMk id="11" creationId="{00000000-0000-0000-0000-000000000000}"/>
          </ac:picMkLst>
        </pc:picChg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608188160" sldId="264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908368622" sldId="265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642086281" sldId="270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2806217367" sldId="271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491215467" sldId="272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4024387357" sldId="273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4278095154" sldId="274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2965088473" sldId="275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283910895" sldId="276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727587180" sldId="277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168383498" sldId="278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666976284" sldId="279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341980089" sldId="280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2865308285" sldId="281"/>
        </pc:sldMkLst>
      </pc:sldChg>
      <pc:sldChg chg="addSp delSp modSp new mod modAnim">
        <pc:chgData name="Nguyen Quoc Trung" userId="fe17689d-b00c-41c7-8731-0c29698818f6" providerId="ADAL" clId="{0DFD964F-349A-4B5C-A960-E5ECD38A3EAC}" dt="2022-02-07T06:13:02.129" v="154" actId="1076"/>
        <pc:sldMkLst>
          <pc:docMk/>
          <pc:sldMk cId="3855577433" sldId="282"/>
        </pc:sldMkLst>
        <pc:picChg chg="add del">
          <ac:chgData name="Nguyen Quoc Trung" userId="fe17689d-b00c-41c7-8731-0c29698818f6" providerId="ADAL" clId="{0DFD964F-349A-4B5C-A960-E5ECD38A3EAC}" dt="2022-02-07T05:04:22.190" v="146" actId="478"/>
          <ac:picMkLst>
            <pc:docMk/>
            <pc:sldMk cId="3855577433" sldId="282"/>
            <ac:picMk id="3" creationId="{CF35B06C-82C1-49D8-9B06-5761878BD8B0}"/>
          </ac:picMkLst>
        </pc:picChg>
        <pc:picChg chg="add mod">
          <ac:chgData name="Nguyen Quoc Trung" userId="fe17689d-b00c-41c7-8731-0c29698818f6" providerId="ADAL" clId="{0DFD964F-349A-4B5C-A960-E5ECD38A3EAC}" dt="2022-02-07T06:12:48.129" v="152" actId="1076"/>
          <ac:picMkLst>
            <pc:docMk/>
            <pc:sldMk cId="3855577433" sldId="282"/>
            <ac:picMk id="5" creationId="{1E342D88-1DBF-46FD-987D-CE46FBFE6677}"/>
          </ac:picMkLst>
        </pc:picChg>
        <pc:picChg chg="add mod">
          <ac:chgData name="Nguyen Quoc Trung" userId="fe17689d-b00c-41c7-8731-0c29698818f6" providerId="ADAL" clId="{0DFD964F-349A-4B5C-A960-E5ECD38A3EAC}" dt="2022-02-07T06:13:02.129" v="154" actId="1076"/>
          <ac:picMkLst>
            <pc:docMk/>
            <pc:sldMk cId="3855577433" sldId="282"/>
            <ac:picMk id="6" creationId="{7E3C5BC8-5E1A-4E50-A120-B6B919FE25D6}"/>
          </ac:picMkLst>
        </pc:picChg>
      </pc:sldChg>
      <pc:sldChg chg="addSp delSp modSp new mod">
        <pc:chgData name="Nguyen Quoc Trung" userId="fe17689d-b00c-41c7-8731-0c29698818f6" providerId="ADAL" clId="{0DFD964F-349A-4B5C-A960-E5ECD38A3EAC}" dt="2022-02-07T06:16:28.371" v="183" actId="1076"/>
        <pc:sldMkLst>
          <pc:docMk/>
          <pc:sldMk cId="2130102236" sldId="283"/>
        </pc:sldMkLst>
        <pc:picChg chg="add mod ord">
          <ac:chgData name="Nguyen Quoc Trung" userId="fe17689d-b00c-41c7-8731-0c29698818f6" providerId="ADAL" clId="{0DFD964F-349A-4B5C-A960-E5ECD38A3EAC}" dt="2022-02-07T06:14:55.986" v="165" actId="1076"/>
          <ac:picMkLst>
            <pc:docMk/>
            <pc:sldMk cId="2130102236" sldId="283"/>
            <ac:picMk id="3" creationId="{803ACD55-18B4-4375-B465-21B521E0E438}"/>
          </ac:picMkLst>
        </pc:picChg>
        <pc:picChg chg="add del mod modCrop">
          <ac:chgData name="Nguyen Quoc Trung" userId="fe17689d-b00c-41c7-8731-0c29698818f6" providerId="ADAL" clId="{0DFD964F-349A-4B5C-A960-E5ECD38A3EAC}" dt="2022-02-07T06:16:20.161" v="179" actId="478"/>
          <ac:picMkLst>
            <pc:docMk/>
            <pc:sldMk cId="2130102236" sldId="283"/>
            <ac:picMk id="4" creationId="{79CE7474-F88A-4F68-9E86-8C1254180057}"/>
          </ac:picMkLst>
        </pc:picChg>
        <pc:picChg chg="add mod">
          <ac:chgData name="Nguyen Quoc Trung" userId="fe17689d-b00c-41c7-8731-0c29698818f6" providerId="ADAL" clId="{0DFD964F-349A-4B5C-A960-E5ECD38A3EAC}" dt="2022-02-07T06:16:28.371" v="183" actId="1076"/>
          <ac:picMkLst>
            <pc:docMk/>
            <pc:sldMk cId="2130102236" sldId="283"/>
            <ac:picMk id="6" creationId="{A30D0E7F-0BA1-42A2-A967-68B31BFD7C78}"/>
          </ac:picMkLst>
        </pc:picChg>
      </pc:sldChg>
      <pc:sldChg chg="addSp modSp new del mod modClrScheme chgLayout">
        <pc:chgData name="Nguyen Quoc Trung" userId="fe17689d-b00c-41c7-8731-0c29698818f6" providerId="ADAL" clId="{0DFD964F-349A-4B5C-A960-E5ECD38A3EAC}" dt="2022-02-07T06:35:49.287" v="295" actId="2696"/>
        <pc:sldMkLst>
          <pc:docMk/>
          <pc:sldMk cId="2484132342" sldId="284"/>
        </pc:sldMkLst>
        <pc:spChg chg="add mod">
          <ac:chgData name="Nguyen Quoc Trung" userId="fe17689d-b00c-41c7-8731-0c29698818f6" providerId="ADAL" clId="{0DFD964F-349A-4B5C-A960-E5ECD38A3EAC}" dt="2022-02-07T06:15:45.633" v="174" actId="208"/>
          <ac:spMkLst>
            <pc:docMk/>
            <pc:sldMk cId="2484132342" sldId="284"/>
            <ac:spMk id="3" creationId="{8E9DEFD5-B2A3-4717-A28C-2FED04602B19}"/>
          </ac:spMkLst>
        </pc:spChg>
        <pc:picChg chg="add mod">
          <ac:chgData name="Nguyen Quoc Trung" userId="fe17689d-b00c-41c7-8731-0c29698818f6" providerId="ADAL" clId="{0DFD964F-349A-4B5C-A960-E5ECD38A3EAC}" dt="2022-02-07T06:15:19.863" v="170" actId="14100"/>
          <ac:picMkLst>
            <pc:docMk/>
            <pc:sldMk cId="2484132342" sldId="284"/>
            <ac:picMk id="2" creationId="{F5FF500B-485B-43B8-B52F-9672C82DB1BB}"/>
          </ac:picMkLst>
        </pc:picChg>
      </pc:sldChg>
      <pc:sldChg chg="addSp delSp modSp add mod ord modAnim">
        <pc:chgData name="Nguyen Quoc Trung" userId="fe17689d-b00c-41c7-8731-0c29698818f6" providerId="ADAL" clId="{0DFD964F-349A-4B5C-A960-E5ECD38A3EAC}" dt="2022-02-07T06:20:33.158" v="235"/>
        <pc:sldMkLst>
          <pc:docMk/>
          <pc:sldMk cId="2740027486" sldId="285"/>
        </pc:sldMkLst>
        <pc:spChg chg="add mod">
          <ac:chgData name="Nguyen Quoc Trung" userId="fe17689d-b00c-41c7-8731-0c29698818f6" providerId="ADAL" clId="{0DFD964F-349A-4B5C-A960-E5ECD38A3EAC}" dt="2022-02-07T06:19:18.772" v="215" actId="1037"/>
          <ac:spMkLst>
            <pc:docMk/>
            <pc:sldMk cId="2740027486" sldId="285"/>
            <ac:spMk id="7" creationId="{0C601DF7-87EA-4481-80B6-6CF286E5EDF0}"/>
          </ac:spMkLst>
        </pc:spChg>
        <pc:spChg chg="add mod">
          <ac:chgData name="Nguyen Quoc Trung" userId="fe17689d-b00c-41c7-8731-0c29698818f6" providerId="ADAL" clId="{0DFD964F-349A-4B5C-A960-E5ECD38A3EAC}" dt="2022-02-07T06:19:30.420" v="225" actId="1037"/>
          <ac:spMkLst>
            <pc:docMk/>
            <pc:sldMk cId="2740027486" sldId="285"/>
            <ac:spMk id="8" creationId="{9175B08D-E94E-4C29-8791-4442A48730FE}"/>
          </ac:spMkLst>
        </pc:spChg>
        <pc:spChg chg="add mod">
          <ac:chgData name="Nguyen Quoc Trung" userId="fe17689d-b00c-41c7-8731-0c29698818f6" providerId="ADAL" clId="{0DFD964F-349A-4B5C-A960-E5ECD38A3EAC}" dt="2022-02-07T06:19:37.623" v="227" actId="1076"/>
          <ac:spMkLst>
            <pc:docMk/>
            <pc:sldMk cId="2740027486" sldId="285"/>
            <ac:spMk id="9" creationId="{1A7BD665-EA6D-4D99-A5D3-38B119136E0A}"/>
          </ac:spMkLst>
        </pc:spChg>
        <pc:spChg chg="add mod">
          <ac:chgData name="Nguyen Quoc Trung" userId="fe17689d-b00c-41c7-8731-0c29698818f6" providerId="ADAL" clId="{0DFD964F-349A-4B5C-A960-E5ECD38A3EAC}" dt="2022-02-07T06:19:43.713" v="229" actId="1076"/>
          <ac:spMkLst>
            <pc:docMk/>
            <pc:sldMk cId="2740027486" sldId="285"/>
            <ac:spMk id="10" creationId="{EC592DB2-B4E7-4382-B091-F8F35DB2190F}"/>
          </ac:spMkLst>
        </pc:spChg>
        <pc:picChg chg="del">
          <ac:chgData name="Nguyen Quoc Trung" userId="fe17689d-b00c-41c7-8731-0c29698818f6" providerId="ADAL" clId="{0DFD964F-349A-4B5C-A960-E5ECD38A3EAC}" dt="2022-02-07T06:17:49.691" v="188" actId="478"/>
          <ac:picMkLst>
            <pc:docMk/>
            <pc:sldMk cId="2740027486" sldId="285"/>
            <ac:picMk id="3" creationId="{803ACD55-18B4-4375-B465-21B521E0E438}"/>
          </ac:picMkLst>
        </pc:picChg>
        <pc:picChg chg="add mod">
          <ac:chgData name="Nguyen Quoc Trung" userId="fe17689d-b00c-41c7-8731-0c29698818f6" providerId="ADAL" clId="{0DFD964F-349A-4B5C-A960-E5ECD38A3EAC}" dt="2022-02-07T06:18:00.915" v="192" actId="1035"/>
          <ac:picMkLst>
            <pc:docMk/>
            <pc:sldMk cId="2740027486" sldId="285"/>
            <ac:picMk id="4" creationId="{31AFDC52-0BFC-4C25-849A-C46557ECD664}"/>
          </ac:picMkLst>
        </pc:picChg>
        <pc:picChg chg="add mod">
          <ac:chgData name="Nguyen Quoc Trung" userId="fe17689d-b00c-41c7-8731-0c29698818f6" providerId="ADAL" clId="{0DFD964F-349A-4B5C-A960-E5ECD38A3EAC}" dt="2022-02-07T06:18:21.235" v="194" actId="1076"/>
          <ac:picMkLst>
            <pc:docMk/>
            <pc:sldMk cId="2740027486" sldId="285"/>
            <ac:picMk id="5" creationId="{29A905BE-0B9E-4800-94B9-95A914C1FF70}"/>
          </ac:picMkLst>
        </pc:picChg>
        <pc:picChg chg="del">
          <ac:chgData name="Nguyen Quoc Trung" userId="fe17689d-b00c-41c7-8731-0c29698818f6" providerId="ADAL" clId="{0DFD964F-349A-4B5C-A960-E5ECD38A3EAC}" dt="2022-02-07T06:17:47.264" v="187" actId="478"/>
          <ac:picMkLst>
            <pc:docMk/>
            <pc:sldMk cId="2740027486" sldId="285"/>
            <ac:picMk id="6" creationId="{A30D0E7F-0BA1-42A2-A967-68B31BFD7C78}"/>
          </ac:picMkLst>
        </pc:picChg>
      </pc:sldChg>
      <pc:sldChg chg="addSp delSp modSp add mod delAnim">
        <pc:chgData name="Nguyen Quoc Trung" userId="fe17689d-b00c-41c7-8731-0c29698818f6" providerId="ADAL" clId="{0DFD964F-349A-4B5C-A960-E5ECD38A3EAC}" dt="2022-02-07T06:22:30.129" v="245" actId="14100"/>
        <pc:sldMkLst>
          <pc:docMk/>
          <pc:sldMk cId="789432419" sldId="286"/>
        </pc:sldMkLst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7" creationId="{0C601DF7-87EA-4481-80B6-6CF286E5EDF0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8" creationId="{9175B08D-E94E-4C29-8791-4442A48730FE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9" creationId="{1A7BD665-EA6D-4D99-A5D3-38B119136E0A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10" creationId="{EC592DB2-B4E7-4382-B091-F8F35DB2190F}"/>
          </ac:spMkLst>
        </pc:spChg>
        <pc:picChg chg="add mod">
          <ac:chgData name="Nguyen Quoc Trung" userId="fe17689d-b00c-41c7-8731-0c29698818f6" providerId="ADAL" clId="{0DFD964F-349A-4B5C-A960-E5ECD38A3EAC}" dt="2022-02-07T06:21:42.829" v="242" actId="1076"/>
          <ac:picMkLst>
            <pc:docMk/>
            <pc:sldMk cId="789432419" sldId="286"/>
            <ac:picMk id="3" creationId="{6A92CFFB-7F5A-41FC-BBDD-360C691A64BC}"/>
          </ac:picMkLst>
        </pc:picChg>
        <pc:picChg chg="del">
          <ac:chgData name="Nguyen Quoc Trung" userId="fe17689d-b00c-41c7-8731-0c29698818f6" providerId="ADAL" clId="{0DFD964F-349A-4B5C-A960-E5ECD38A3EAC}" dt="2022-02-07T06:21:11.487" v="237" actId="478"/>
          <ac:picMkLst>
            <pc:docMk/>
            <pc:sldMk cId="789432419" sldId="286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0DFD964F-349A-4B5C-A960-E5ECD38A3EAC}" dt="2022-02-07T06:21:13.481" v="238" actId="478"/>
          <ac:picMkLst>
            <pc:docMk/>
            <pc:sldMk cId="789432419" sldId="286"/>
            <ac:picMk id="5" creationId="{29A905BE-0B9E-4800-94B9-95A914C1FF70}"/>
          </ac:picMkLst>
        </pc:picChg>
        <pc:picChg chg="add mod">
          <ac:chgData name="Nguyen Quoc Trung" userId="fe17689d-b00c-41c7-8731-0c29698818f6" providerId="ADAL" clId="{0DFD964F-349A-4B5C-A960-E5ECD38A3EAC}" dt="2022-02-07T06:22:30.129" v="245" actId="14100"/>
          <ac:picMkLst>
            <pc:docMk/>
            <pc:sldMk cId="789432419" sldId="286"/>
            <ac:picMk id="11" creationId="{0C98D2D5-6E69-4295-B175-8E544E90E89E}"/>
          </ac:picMkLst>
        </pc:picChg>
      </pc:sldChg>
      <pc:sldChg chg="addSp delSp modSp add mod modAnim">
        <pc:chgData name="Nguyen Quoc Trung" userId="fe17689d-b00c-41c7-8731-0c29698818f6" providerId="ADAL" clId="{0DFD964F-349A-4B5C-A960-E5ECD38A3EAC}" dt="2022-02-07T06:25:12.686" v="267" actId="1076"/>
        <pc:sldMkLst>
          <pc:docMk/>
          <pc:sldMk cId="391145777" sldId="287"/>
        </pc:sldMkLst>
        <pc:picChg chg="del">
          <ac:chgData name="Nguyen Quoc Trung" userId="fe17689d-b00c-41c7-8731-0c29698818f6" providerId="ADAL" clId="{0DFD964F-349A-4B5C-A960-E5ECD38A3EAC}" dt="2022-02-07T06:23:32.957" v="247" actId="478"/>
          <ac:picMkLst>
            <pc:docMk/>
            <pc:sldMk cId="391145777" sldId="287"/>
            <ac:picMk id="3" creationId="{6A92CFFB-7F5A-41FC-BBDD-360C691A64BC}"/>
          </ac:picMkLst>
        </pc:picChg>
        <pc:picChg chg="add mod modCrop">
          <ac:chgData name="Nguyen Quoc Trung" userId="fe17689d-b00c-41c7-8731-0c29698818f6" providerId="ADAL" clId="{0DFD964F-349A-4B5C-A960-E5ECD38A3EAC}" dt="2022-02-07T06:24:05.428" v="258" actId="1076"/>
          <ac:picMkLst>
            <pc:docMk/>
            <pc:sldMk cId="391145777" sldId="287"/>
            <ac:picMk id="4" creationId="{04979EE3-3354-4550-8389-40A487CAD1F8}"/>
          </ac:picMkLst>
        </pc:picChg>
        <pc:picChg chg="add mod">
          <ac:chgData name="Nguyen Quoc Trung" userId="fe17689d-b00c-41c7-8731-0c29698818f6" providerId="ADAL" clId="{0DFD964F-349A-4B5C-A960-E5ECD38A3EAC}" dt="2022-02-07T06:24:52.312" v="265" actId="1035"/>
          <ac:picMkLst>
            <pc:docMk/>
            <pc:sldMk cId="391145777" sldId="287"/>
            <ac:picMk id="6" creationId="{FE11C779-72F6-442A-ADDE-3199F49CA4C0}"/>
          </ac:picMkLst>
        </pc:picChg>
        <pc:picChg chg="add mod">
          <ac:chgData name="Nguyen Quoc Trung" userId="fe17689d-b00c-41c7-8731-0c29698818f6" providerId="ADAL" clId="{0DFD964F-349A-4B5C-A960-E5ECD38A3EAC}" dt="2022-02-07T06:25:12.686" v="267" actId="1076"/>
          <ac:picMkLst>
            <pc:docMk/>
            <pc:sldMk cId="391145777" sldId="287"/>
            <ac:picMk id="7" creationId="{2376DC19-A460-4173-A98C-16E2F5E9A194}"/>
          </ac:picMkLst>
        </pc:picChg>
        <pc:picChg chg="del mod">
          <ac:chgData name="Nguyen Quoc Trung" userId="fe17689d-b00c-41c7-8731-0c29698818f6" providerId="ADAL" clId="{0DFD964F-349A-4B5C-A960-E5ECD38A3EAC}" dt="2022-02-07T06:23:45.464" v="252" actId="478"/>
          <ac:picMkLst>
            <pc:docMk/>
            <pc:sldMk cId="391145777" sldId="287"/>
            <ac:picMk id="11" creationId="{0C98D2D5-6E69-4295-B175-8E544E90E89E}"/>
          </ac:picMkLst>
        </pc:picChg>
      </pc:sldChg>
      <pc:sldChg chg="addSp delSp modSp add mod delAnim modAnim">
        <pc:chgData name="Nguyen Quoc Trung" userId="fe17689d-b00c-41c7-8731-0c29698818f6" providerId="ADAL" clId="{0DFD964F-349A-4B5C-A960-E5ECD38A3EAC}" dt="2022-02-07T06:29:53.797" v="289" actId="1076"/>
        <pc:sldMkLst>
          <pc:docMk/>
          <pc:sldMk cId="1255981275" sldId="288"/>
        </pc:sldMkLst>
        <pc:picChg chg="add del mod">
          <ac:chgData name="Nguyen Quoc Trung" userId="fe17689d-b00c-41c7-8731-0c29698818f6" providerId="ADAL" clId="{0DFD964F-349A-4B5C-A960-E5ECD38A3EAC}" dt="2022-02-07T06:28:45.973" v="276" actId="478"/>
          <ac:picMkLst>
            <pc:docMk/>
            <pc:sldMk cId="1255981275" sldId="288"/>
            <ac:picMk id="3" creationId="{966F00D1-95E6-439E-B92D-2D8CD00BACF4}"/>
          </ac:picMkLst>
        </pc:picChg>
        <pc:picChg chg="del">
          <ac:chgData name="Nguyen Quoc Trung" userId="fe17689d-b00c-41c7-8731-0c29698818f6" providerId="ADAL" clId="{0DFD964F-349A-4B5C-A960-E5ECD38A3EAC}" dt="2022-02-07T06:27:45.986" v="270" actId="478"/>
          <ac:picMkLst>
            <pc:docMk/>
            <pc:sldMk cId="1255981275" sldId="288"/>
            <ac:picMk id="6" creationId="{FE11C779-72F6-442A-ADDE-3199F49CA4C0}"/>
          </ac:picMkLst>
        </pc:picChg>
        <pc:picChg chg="del">
          <ac:chgData name="Nguyen Quoc Trung" userId="fe17689d-b00c-41c7-8731-0c29698818f6" providerId="ADAL" clId="{0DFD964F-349A-4B5C-A960-E5ECD38A3EAC}" dt="2022-02-07T06:27:43.997" v="269" actId="478"/>
          <ac:picMkLst>
            <pc:docMk/>
            <pc:sldMk cId="1255981275" sldId="288"/>
            <ac:picMk id="7" creationId="{2376DC19-A460-4173-A98C-16E2F5E9A194}"/>
          </ac:picMkLst>
        </pc:picChg>
        <pc:picChg chg="add mod modCrop">
          <ac:chgData name="Nguyen Quoc Trung" userId="fe17689d-b00c-41c7-8731-0c29698818f6" providerId="ADAL" clId="{0DFD964F-349A-4B5C-A960-E5ECD38A3EAC}" dt="2022-02-07T06:29:31.259" v="283" actId="1076"/>
          <ac:picMkLst>
            <pc:docMk/>
            <pc:sldMk cId="1255981275" sldId="288"/>
            <ac:picMk id="8" creationId="{938B64AE-BC14-4C5C-A866-21F613F846C0}"/>
          </ac:picMkLst>
        </pc:picChg>
        <pc:picChg chg="add mod">
          <ac:chgData name="Nguyen Quoc Trung" userId="fe17689d-b00c-41c7-8731-0c29698818f6" providerId="ADAL" clId="{0DFD964F-349A-4B5C-A960-E5ECD38A3EAC}" dt="2022-02-07T06:29:37.302" v="287" actId="1076"/>
          <ac:picMkLst>
            <pc:docMk/>
            <pc:sldMk cId="1255981275" sldId="288"/>
            <ac:picMk id="10" creationId="{6E9D4221-2337-4CA9-A428-E6681501B05D}"/>
          </ac:picMkLst>
        </pc:picChg>
        <pc:picChg chg="add mod">
          <ac:chgData name="Nguyen Quoc Trung" userId="fe17689d-b00c-41c7-8731-0c29698818f6" providerId="ADAL" clId="{0DFD964F-349A-4B5C-A960-E5ECD38A3EAC}" dt="2022-02-07T06:29:53.797" v="289" actId="1076"/>
          <ac:picMkLst>
            <pc:docMk/>
            <pc:sldMk cId="1255981275" sldId="288"/>
            <ac:picMk id="11" creationId="{0E68496C-7DB9-4EDD-A016-72811F219885}"/>
          </ac:picMkLst>
        </pc:picChg>
      </pc:sldChg>
      <pc:sldMasterChg chg="modSldLayout">
        <pc:chgData name="Nguyen Quoc Trung" userId="fe17689d-b00c-41c7-8731-0c29698818f6" providerId="ADAL" clId="{0DFD964F-349A-4B5C-A960-E5ECD38A3EAC}" dt="2022-02-07T06:30:21.678" v="293" actId="1076"/>
        <pc:sldMasterMkLst>
          <pc:docMk/>
          <pc:sldMasterMk cId="4062688086" sldId="2147483648"/>
        </pc:sldMasterMkLst>
        <pc:sldLayoutChg chg="delSp modSp mod">
          <pc:chgData name="Nguyen Quoc Trung" userId="fe17689d-b00c-41c7-8731-0c29698818f6" providerId="ADAL" clId="{0DFD964F-349A-4B5C-A960-E5ECD38A3EAC}" dt="2022-02-07T06:30:21.678" v="293" actId="1076"/>
          <pc:sldLayoutMkLst>
            <pc:docMk/>
            <pc:sldMasterMk cId="4062688086" sldId="2147483648"/>
            <pc:sldLayoutMk cId="3667450544" sldId="2147483649"/>
          </pc:sldLayoutMkLst>
          <pc:spChg chg="del">
            <ac:chgData name="Nguyen Quoc Trung" userId="fe17689d-b00c-41c7-8731-0c29698818f6" providerId="ADAL" clId="{0DFD964F-349A-4B5C-A960-E5ECD38A3EAC}" dt="2022-02-07T06:30:19.648" v="292" actId="478"/>
            <ac:spMkLst>
              <pc:docMk/>
              <pc:sldMasterMk cId="4062688086" sldId="2147483648"/>
              <pc:sldLayoutMk cId="3667450544" sldId="2147483649"/>
              <ac:spMk id="4" creationId="{00000000-0000-0000-0000-000000000000}"/>
            </ac:spMkLst>
          </pc:spChg>
          <pc:picChg chg="mod">
            <ac:chgData name="Nguyen Quoc Trung" userId="fe17689d-b00c-41c7-8731-0c29698818f6" providerId="ADAL" clId="{0DFD964F-349A-4B5C-A960-E5ECD38A3EAC}" dt="2022-02-07T06:30:21.678" v="293" actId="1076"/>
            <ac:picMkLst>
              <pc:docMk/>
              <pc:sldMasterMk cId="4062688086" sldId="2147483648"/>
              <pc:sldLayoutMk cId="3667450544" sldId="2147483649"/>
              <ac:picMk id="14" creationId="{DCB3A087-7B8B-8F42-B9ED-075BE1F0D98A}"/>
            </ac:picMkLst>
          </pc:picChg>
        </pc:sldLayoutChg>
        <pc:sldLayoutChg chg="addSp delSp modSp mod">
          <pc:chgData name="Nguyen Quoc Trung" userId="fe17689d-b00c-41c7-8731-0c29698818f6" providerId="ADAL" clId="{0DFD964F-349A-4B5C-A960-E5ECD38A3EAC}" dt="2022-02-07T05:05:16.592" v="147"/>
          <pc:sldLayoutMkLst>
            <pc:docMk/>
            <pc:sldMasterMk cId="4062688086" sldId="2147483648"/>
            <pc:sldLayoutMk cId="521900593" sldId="2147483650"/>
          </pc:sldLayoutMkLst>
          <pc:spChg chg="mod topLvl">
            <ac:chgData name="Nguyen Quoc Trung" userId="fe17689d-b00c-41c7-8731-0c29698818f6" providerId="ADAL" clId="{0DFD964F-349A-4B5C-A960-E5ECD38A3EAC}" dt="2022-02-07T05:00:01.263" v="89" actId="14100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del mod topLvl">
            <ac:chgData name="Nguyen Quoc Trung" userId="fe17689d-b00c-41c7-8731-0c29698818f6" providerId="ADAL" clId="{0DFD964F-349A-4B5C-A960-E5ECD38A3EAC}" dt="2022-02-07T04:52:43.574" v="41" actId="478"/>
            <ac:spMkLst>
              <pc:docMk/>
              <pc:sldMasterMk cId="4062688086" sldId="2147483648"/>
              <pc:sldLayoutMk cId="521900593" sldId="2147483650"/>
              <ac:spMk id="9" creationId="{A2663CC0-F0F5-404F-A271-D6EF4966436A}"/>
            </ac:spMkLst>
          </pc:spChg>
          <pc:spChg chg="del mod">
            <ac:chgData name="Nguyen Quoc Trung" userId="fe17689d-b00c-41c7-8731-0c29698818f6" providerId="ADAL" clId="{0DFD964F-349A-4B5C-A960-E5ECD38A3EAC}" dt="2022-02-07T04:53:21.313" v="57" actId="478"/>
            <ac:spMkLst>
              <pc:docMk/>
              <pc:sldMasterMk cId="4062688086" sldId="2147483648"/>
              <pc:sldLayoutMk cId="521900593" sldId="2147483650"/>
              <ac:spMk id="11" creationId="{90D7547D-B38F-4DF0-9E7B-7BC965EE078A}"/>
            </ac:spMkLst>
          </pc:spChg>
          <pc:spChg chg="mod">
            <ac:chgData name="Nguyen Quoc Trung" userId="fe17689d-b00c-41c7-8731-0c29698818f6" providerId="ADAL" clId="{0DFD964F-349A-4B5C-A960-E5ECD38A3EAC}" dt="2022-02-07T04:50:30.259" v="29" actId="208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mod topLvl">
            <ac:chgData name="Nguyen Quoc Trung" userId="fe17689d-b00c-41c7-8731-0c29698818f6" providerId="ADAL" clId="{0DFD964F-349A-4B5C-A960-E5ECD38A3EAC}" dt="2022-02-07T04:49:05.928" v="23" actId="165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mod topLvl">
            <ac:chgData name="Nguyen Quoc Trung" userId="fe17689d-b00c-41c7-8731-0c29698818f6" providerId="ADAL" clId="{0DFD964F-349A-4B5C-A960-E5ECD38A3EAC}" dt="2022-02-07T04:59:32.969" v="88" actId="1035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mod">
            <ac:chgData name="Nguyen Quoc Trung" userId="fe17689d-b00c-41c7-8731-0c29698818f6" providerId="ADAL" clId="{0DFD964F-349A-4B5C-A960-E5ECD38A3EAC}" dt="2022-02-07T05:05:16.592" v="147"/>
            <ac:spMkLst>
              <pc:docMk/>
              <pc:sldMasterMk cId="4062688086" sldId="2147483648"/>
              <pc:sldLayoutMk cId="521900593" sldId="2147483650"/>
              <ac:spMk id="23" creationId="{8D4A4168-D31A-47B1-8962-E6EE4FC68D20}"/>
            </ac:spMkLst>
          </pc:spChg>
          <pc:grpChg chg="del mod">
            <ac:chgData name="Nguyen Quoc Trung" userId="fe17689d-b00c-41c7-8731-0c29698818f6" providerId="ADAL" clId="{0DFD964F-349A-4B5C-A960-E5ECD38A3EAC}" dt="2022-02-07T04:49:05.928" v="23" actId="165"/>
            <ac:grpSpMkLst>
              <pc:docMk/>
              <pc:sldMasterMk cId="4062688086" sldId="2147483648"/>
              <pc:sldLayoutMk cId="521900593" sldId="2147483650"/>
              <ac:grpSpMk id="28" creationId="{508CD10B-1C99-4F51-95DB-2053FA624442}"/>
            </ac:grpSpMkLst>
          </pc:grpChg>
          <pc:picChg chg="add mod ord">
            <ac:chgData name="Nguyen Quoc Trung" userId="fe17689d-b00c-41c7-8731-0c29698818f6" providerId="ADAL" clId="{0DFD964F-349A-4B5C-A960-E5ECD38A3EAC}" dt="2022-02-07T04:59:18.462" v="79" actId="14100"/>
            <ac:picMkLst>
              <pc:docMk/>
              <pc:sldMasterMk cId="4062688086" sldId="2147483648"/>
              <pc:sldLayoutMk cId="521900593" sldId="2147483650"/>
              <ac:picMk id="3" creationId="{D123A672-F75A-48A6-8A0C-B231338C470C}"/>
            </ac:picMkLst>
          </pc:picChg>
          <pc:picChg chg="add del mod">
            <ac:chgData name="Nguyen Quoc Trung" userId="fe17689d-b00c-41c7-8731-0c29698818f6" providerId="ADAL" clId="{0DFD964F-349A-4B5C-A960-E5ECD38A3EAC}" dt="2022-02-07T04:55:13.908" v="63" actId="478"/>
            <ac:picMkLst>
              <pc:docMk/>
              <pc:sldMasterMk cId="4062688086" sldId="2147483648"/>
              <pc:sldLayoutMk cId="521900593" sldId="2147483650"/>
              <ac:picMk id="5" creationId="{1E42F4EC-BFDA-4DE2-A396-0DCC0F33BF00}"/>
            </ac:picMkLst>
          </pc:picChg>
          <pc:picChg chg="add mod ord">
            <ac:chgData name="Nguyen Quoc Trung" userId="fe17689d-b00c-41c7-8731-0c29698818f6" providerId="ADAL" clId="{0DFD964F-349A-4B5C-A960-E5ECD38A3EAC}" dt="2022-02-07T04:53:35.807" v="59" actId="14100"/>
            <ac:picMkLst>
              <pc:docMk/>
              <pc:sldMasterMk cId="4062688086" sldId="2147483648"/>
              <pc:sldLayoutMk cId="521900593" sldId="2147483650"/>
              <ac:picMk id="16" creationId="{B688579F-51B9-4177-A8CA-A6C8F7DF9FF1}"/>
            </ac:picMkLst>
          </pc:picChg>
        </pc:sldLayoutChg>
      </pc:sldMasterChg>
    </pc:docChg>
  </pc:docChgLst>
  <pc:docChgLst>
    <pc:chgData name="Phan Van Rieu (Hugo)" userId="032e726b-b6b7-45df-b0ca-e82fb010a48a" providerId="ADAL" clId="{4159B2D7-AB22-47CF-BDEB-4F545E6165BF}"/>
    <pc:docChg chg="modSld modMainMaster">
      <pc:chgData name="Phan Van Rieu (Hugo)" userId="032e726b-b6b7-45df-b0ca-e82fb010a48a" providerId="ADAL" clId="{4159B2D7-AB22-47CF-BDEB-4F545E6165BF}" dt="2024-06-02T16:34:14.416" v="165" actId="20577"/>
      <pc:docMkLst>
        <pc:docMk/>
      </pc:docMkLst>
      <pc:sldChg chg="modSp mod">
        <pc:chgData name="Phan Van Rieu (Hugo)" userId="032e726b-b6b7-45df-b0ca-e82fb010a48a" providerId="ADAL" clId="{4159B2D7-AB22-47CF-BDEB-4F545E6165BF}" dt="2024-06-02T16:14:44.854" v="31" actId="20577"/>
        <pc:sldMkLst>
          <pc:docMk/>
          <pc:sldMk cId="1900077111" sldId="304"/>
        </pc:sldMkLst>
        <pc:spChg chg="mod">
          <ac:chgData name="Phan Van Rieu (Hugo)" userId="032e726b-b6b7-45df-b0ca-e82fb010a48a" providerId="ADAL" clId="{4159B2D7-AB22-47CF-BDEB-4F545E6165BF}" dt="2024-06-02T16:14:44.854" v="31" actId="20577"/>
          <ac:spMkLst>
            <pc:docMk/>
            <pc:sldMk cId="1900077111" sldId="304"/>
            <ac:spMk id="15" creationId="{880174CB-5431-4C1F-86EC-C9BCD5D4B035}"/>
          </ac:spMkLst>
        </pc:spChg>
      </pc:sldChg>
      <pc:sldChg chg="addSp modSp mod">
        <pc:chgData name="Phan Van Rieu (Hugo)" userId="032e726b-b6b7-45df-b0ca-e82fb010a48a" providerId="ADAL" clId="{4159B2D7-AB22-47CF-BDEB-4F545E6165BF}" dt="2024-06-02T16:34:14.416" v="165" actId="20577"/>
        <pc:sldMkLst>
          <pc:docMk/>
          <pc:sldMk cId="76981006" sldId="375"/>
        </pc:sldMkLst>
        <pc:spChg chg="add mod">
          <ac:chgData name="Phan Van Rieu (Hugo)" userId="032e726b-b6b7-45df-b0ca-e82fb010a48a" providerId="ADAL" clId="{4159B2D7-AB22-47CF-BDEB-4F545E6165BF}" dt="2024-06-02T16:34:14.416" v="165" actId="20577"/>
          <ac:spMkLst>
            <pc:docMk/>
            <pc:sldMk cId="76981006" sldId="375"/>
            <ac:spMk id="7" creationId="{4B919ED1-6318-4CE0-8840-854575CBFFC1}"/>
          </ac:spMkLst>
        </pc:spChg>
      </pc:sldChg>
      <pc:sldChg chg="modSp mod">
        <pc:chgData name="Phan Van Rieu (Hugo)" userId="032e726b-b6b7-45df-b0ca-e82fb010a48a" providerId="ADAL" clId="{4159B2D7-AB22-47CF-BDEB-4F545E6165BF}" dt="2024-06-02T16:13:41.208" v="2" actId="14861"/>
        <pc:sldMkLst>
          <pc:docMk/>
          <pc:sldMk cId="3566681884" sldId="456"/>
        </pc:sldMkLst>
        <pc:picChg chg="mod">
          <ac:chgData name="Phan Van Rieu (Hugo)" userId="032e726b-b6b7-45df-b0ca-e82fb010a48a" providerId="ADAL" clId="{4159B2D7-AB22-47CF-BDEB-4F545E6165BF}" dt="2024-06-02T16:13:41.208" v="2" actId="14861"/>
          <ac:picMkLst>
            <pc:docMk/>
            <pc:sldMk cId="3566681884" sldId="456"/>
            <ac:picMk id="3" creationId="{DD2D1B32-8109-F31A-0583-AA8C93AC2922}"/>
          </ac:picMkLst>
        </pc:picChg>
      </pc:sldChg>
      <pc:sldMasterChg chg="modSldLayout">
        <pc:chgData name="Phan Van Rieu (Hugo)" userId="032e726b-b6b7-45df-b0ca-e82fb010a48a" providerId="ADAL" clId="{4159B2D7-AB22-47CF-BDEB-4F545E6165BF}" dt="2024-06-02T16:13:54.516" v="7" actId="14100"/>
        <pc:sldMasterMkLst>
          <pc:docMk/>
          <pc:sldMasterMk cId="4062688086" sldId="2147483648"/>
        </pc:sldMasterMkLst>
        <pc:sldLayoutChg chg="modSp mod">
          <pc:chgData name="Phan Van Rieu (Hugo)" userId="032e726b-b6b7-45df-b0ca-e82fb010a48a" providerId="ADAL" clId="{4159B2D7-AB22-47CF-BDEB-4F545E6165BF}" dt="2024-06-02T16:13:54.516" v="7" actId="14100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Phan Van Rieu (Hugo)" userId="032e726b-b6b7-45df-b0ca-e82fb010a48a" providerId="ADAL" clId="{4159B2D7-AB22-47CF-BDEB-4F545E6165BF}" dt="2024-06-02T16:13:54.516" v="7" actId="14100"/>
            <ac:spMkLst>
              <pc:docMk/>
              <pc:sldMasterMk cId="4062688086" sldId="2147483648"/>
              <pc:sldLayoutMk cId="521900593" sldId="2147483650"/>
              <ac:spMk id="23" creationId="{8D4A4168-D31A-47B1-8962-E6EE4FC68D20}"/>
            </ac:spMkLst>
          </pc:spChg>
        </pc:sldLayoutChg>
      </pc:sldMasterChg>
    </pc:docChg>
  </pc:docChgLst>
  <pc:docChgLst>
    <pc:chgData name="Phan Van Rieu (Hugo)" userId="032e726b-b6b7-45df-b0ca-e82fb010a48a" providerId="ADAL" clId="{C6CA0B76-0ECC-4DB3-A769-4F8CC7F1775E}"/>
    <pc:docChg chg="custSel modSld">
      <pc:chgData name="Phan Van Rieu (Hugo)" userId="032e726b-b6b7-45df-b0ca-e82fb010a48a" providerId="ADAL" clId="{C6CA0B76-0ECC-4DB3-A769-4F8CC7F1775E}" dt="2024-06-03T10:56:28.067" v="24" actId="20577"/>
      <pc:docMkLst>
        <pc:docMk/>
      </pc:docMkLst>
      <pc:sldChg chg="modSp mod">
        <pc:chgData name="Phan Van Rieu (Hugo)" userId="032e726b-b6b7-45df-b0ca-e82fb010a48a" providerId="ADAL" clId="{C6CA0B76-0ECC-4DB3-A769-4F8CC7F1775E}" dt="2024-06-03T10:56:28.067" v="24" actId="20577"/>
        <pc:sldMkLst>
          <pc:docMk/>
          <pc:sldMk cId="1722845285" sldId="292"/>
        </pc:sldMkLst>
        <pc:spChg chg="mod">
          <ac:chgData name="Phan Van Rieu (Hugo)" userId="032e726b-b6b7-45df-b0ca-e82fb010a48a" providerId="ADAL" clId="{C6CA0B76-0ECC-4DB3-A769-4F8CC7F1775E}" dt="2024-06-03T10:56:28.067" v="24" actId="20577"/>
          <ac:spMkLst>
            <pc:docMk/>
            <pc:sldMk cId="1722845285" sldId="292"/>
            <ac:spMk id="9" creationId="{647E9423-F8F1-C63D-96B3-E2CB03841FB5}"/>
          </ac:spMkLst>
        </pc:spChg>
      </pc:sldChg>
    </pc:docChg>
  </pc:docChgLst>
  <pc:docChgLst>
    <pc:chgData name="Nguyen Quoc Trung" userId="fe17689d-b00c-41c7-8731-0c29698818f6" providerId="ADAL" clId="{DD335111-009A-47BE-9B9E-D0D148847B3F}"/>
    <pc:docChg chg="undo custSel addSld delSld modSld sldOrd modMainMaster">
      <pc:chgData name="Nguyen Quoc Trung" userId="fe17689d-b00c-41c7-8731-0c29698818f6" providerId="ADAL" clId="{DD335111-009A-47BE-9B9E-D0D148847B3F}" dt="2022-02-10T01:30:27.591" v="306" actId="167"/>
      <pc:docMkLst>
        <pc:docMk/>
      </pc:docMkLst>
      <pc:sldChg chg="addSp delSp modSp mod delAnim modAnim">
        <pc:chgData name="Nguyen Quoc Trung" userId="fe17689d-b00c-41c7-8731-0c29698818f6" providerId="ADAL" clId="{DD335111-009A-47BE-9B9E-D0D148847B3F}" dt="2022-02-08T03:23:26.378" v="290" actId="1076"/>
        <pc:sldMkLst>
          <pc:docMk/>
          <pc:sldMk cId="1602106998" sldId="262"/>
        </pc:sldMkLst>
        <pc:grpChg chg="add del mod">
          <ac:chgData name="Nguyen Quoc Trung" userId="fe17689d-b00c-41c7-8731-0c29698818f6" providerId="ADAL" clId="{DD335111-009A-47BE-9B9E-D0D148847B3F}" dt="2022-02-08T03:23:17.095" v="285" actId="478"/>
          <ac:grpSpMkLst>
            <pc:docMk/>
            <pc:sldMk cId="1602106998" sldId="262"/>
            <ac:grpSpMk id="6" creationId="{1D24EC86-E2D4-47E3-8BD3-E874153D78A9}"/>
          </ac:grpSpMkLst>
        </pc:grpChg>
        <pc:picChg chg="add del mod">
          <ac:chgData name="Nguyen Quoc Trung" userId="fe17689d-b00c-41c7-8731-0c29698818f6" providerId="ADAL" clId="{DD335111-009A-47BE-9B9E-D0D148847B3F}" dt="2022-02-08T03:23:18.258" v="286" actId="478"/>
          <ac:picMkLst>
            <pc:docMk/>
            <pc:sldMk cId="1602106998" sldId="262"/>
            <ac:picMk id="2" creationId="{9FA1DEB0-B0E8-4075-B4AB-E744337FA420}"/>
          </ac:picMkLst>
        </pc:picChg>
        <pc:picChg chg="mod">
          <ac:chgData name="Nguyen Quoc Trung" userId="fe17689d-b00c-41c7-8731-0c29698818f6" providerId="ADAL" clId="{DD335111-009A-47BE-9B9E-D0D148847B3F}" dt="2022-02-08T03:23:26.378" v="290" actId="1076"/>
          <ac:picMkLst>
            <pc:docMk/>
            <pc:sldMk cId="1602106998" sldId="262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DD335111-009A-47BE-9B9E-D0D148847B3F}" dt="2022-02-08T03:15:25.857" v="247" actId="164"/>
          <ac:picMkLst>
            <pc:docMk/>
            <pc:sldMk cId="1602106998" sldId="262"/>
            <ac:picMk id="5" creationId="{5CC449BA-3F9F-4039-A483-B986BBCAA53F}"/>
          </ac:picMkLst>
        </pc:picChg>
        <pc:picChg chg="del">
          <ac:chgData name="Nguyen Quoc Trung" userId="fe17689d-b00c-41c7-8731-0c29698818f6" providerId="ADAL" clId="{DD335111-009A-47BE-9B9E-D0D148847B3F}" dt="2022-02-07T06:52:04.309" v="40" actId="478"/>
          <ac:picMkLst>
            <pc:docMk/>
            <pc:sldMk cId="1602106998" sldId="262"/>
            <ac:picMk id="7" creationId="{DEE3ABD8-33AA-44CA-9FEA-DB9B9A9A2B38}"/>
          </ac:picMkLst>
        </pc:picChg>
        <pc:picChg chg="del">
          <ac:chgData name="Nguyen Quoc Trung" userId="fe17689d-b00c-41c7-8731-0c29698818f6" providerId="ADAL" clId="{DD335111-009A-47BE-9B9E-D0D148847B3F}" dt="2022-02-07T06:52:05.443" v="41" actId="478"/>
          <ac:picMkLst>
            <pc:docMk/>
            <pc:sldMk cId="1602106998" sldId="262"/>
            <ac:picMk id="8" creationId="{1C0E8453-8DFF-47F4-A6BC-162A174CCD1B}"/>
          </ac:picMkLst>
        </pc:picChg>
        <pc:picChg chg="add mod">
          <ac:chgData name="Nguyen Quoc Trung" userId="fe17689d-b00c-41c7-8731-0c29698818f6" providerId="ADAL" clId="{DD335111-009A-47BE-9B9E-D0D148847B3F}" dt="2022-02-08T03:15:25.857" v="247" actId="164"/>
          <ac:picMkLst>
            <pc:docMk/>
            <pc:sldMk cId="1602106998" sldId="262"/>
            <ac:picMk id="1026" creationId="{65E9A7AF-1A71-4724-8B87-65353D5C0B58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08T03:15:48.256" v="248" actId="14826"/>
        <pc:sldMkLst>
          <pc:docMk/>
          <pc:sldMk cId="3855577433" sldId="282"/>
        </pc:sldMkLst>
        <pc:spChg chg="add mod">
          <ac:chgData name="Nguyen Quoc Trung" userId="fe17689d-b00c-41c7-8731-0c29698818f6" providerId="ADAL" clId="{DD335111-009A-47BE-9B9E-D0D148847B3F}" dt="2022-02-07T06:40:38.188" v="22" actId="208"/>
          <ac:spMkLst>
            <pc:docMk/>
            <pc:sldMk cId="3855577433" sldId="282"/>
            <ac:spMk id="4" creationId="{3CA3C56A-C7B2-4EDC-AE29-62D4C63A453E}"/>
          </ac:spMkLst>
        </pc:spChg>
        <pc:picChg chg="add del mod modCrop">
          <ac:chgData name="Nguyen Quoc Trung" userId="fe17689d-b00c-41c7-8731-0c29698818f6" providerId="ADAL" clId="{DD335111-009A-47BE-9B9E-D0D148847B3F}" dt="2022-02-07T06:44:06.205" v="23" actId="478"/>
          <ac:picMkLst>
            <pc:docMk/>
            <pc:sldMk cId="3855577433" sldId="282"/>
            <ac:picMk id="3" creationId="{7055A140-6CDC-46E3-8E1D-BA7612344487}"/>
          </ac:picMkLst>
        </pc:picChg>
        <pc:picChg chg="del">
          <ac:chgData name="Nguyen Quoc Trung" userId="fe17689d-b00c-41c7-8731-0c29698818f6" providerId="ADAL" clId="{DD335111-009A-47BE-9B9E-D0D148847B3F}" dt="2022-02-07T06:40:15.014" v="14" actId="478"/>
          <ac:picMkLst>
            <pc:docMk/>
            <pc:sldMk cId="3855577433" sldId="282"/>
            <ac:picMk id="5" creationId="{1E342D88-1DBF-46FD-987D-CE46FBFE6677}"/>
          </ac:picMkLst>
        </pc:picChg>
        <pc:picChg chg="del">
          <ac:chgData name="Nguyen Quoc Trung" userId="fe17689d-b00c-41c7-8731-0c29698818f6" providerId="ADAL" clId="{DD335111-009A-47BE-9B9E-D0D148847B3F}" dt="2022-02-07T06:40:15.881" v="15" actId="478"/>
          <ac:picMkLst>
            <pc:docMk/>
            <pc:sldMk cId="3855577433" sldId="282"/>
            <ac:picMk id="6" creationId="{7E3C5BC8-5E1A-4E50-A120-B6B919FE25D6}"/>
          </ac:picMkLst>
        </pc:picChg>
        <pc:picChg chg="add mod ord">
          <ac:chgData name="Nguyen Quoc Trung" userId="fe17689d-b00c-41c7-8731-0c29698818f6" providerId="ADAL" clId="{DD335111-009A-47BE-9B9E-D0D148847B3F}" dt="2022-02-08T03:15:48.256" v="248" actId="14826"/>
          <ac:picMkLst>
            <pc:docMk/>
            <pc:sldMk cId="3855577433" sldId="282"/>
            <ac:picMk id="8" creationId="{E4233EDB-8070-4738-A478-158FA6982679}"/>
          </ac:picMkLst>
        </pc:picChg>
        <pc:picChg chg="add mod">
          <ac:chgData name="Nguyen Quoc Trung" userId="fe17689d-b00c-41c7-8731-0c29698818f6" providerId="ADAL" clId="{DD335111-009A-47BE-9B9E-D0D148847B3F}" dt="2022-02-07T06:44:41.177" v="29" actId="1076"/>
          <ac:picMkLst>
            <pc:docMk/>
            <pc:sldMk cId="3855577433" sldId="282"/>
            <ac:picMk id="9" creationId="{FF53FE06-C60F-4242-8969-48ABD8F07C4A}"/>
          </ac:picMkLst>
        </pc:picChg>
        <pc:picChg chg="add mod">
          <ac:chgData name="Nguyen Quoc Trung" userId="fe17689d-b00c-41c7-8731-0c29698818f6" providerId="ADAL" clId="{DD335111-009A-47BE-9B9E-D0D148847B3F}" dt="2022-02-07T06:55:54.681" v="56" actId="1076"/>
          <ac:picMkLst>
            <pc:docMk/>
            <pc:sldMk cId="3855577433" sldId="282"/>
            <ac:picMk id="10" creationId="{56F23708-B80B-4004-BF3F-34F6D2BA35EB}"/>
          </ac:picMkLst>
        </pc:picChg>
      </pc:sldChg>
      <pc:sldChg chg="addSp delSp modSp del mod modClrScheme chgLayout">
        <pc:chgData name="Nguyen Quoc Trung" userId="fe17689d-b00c-41c7-8731-0c29698818f6" providerId="ADAL" clId="{DD335111-009A-47BE-9B9E-D0D148847B3F}" dt="2022-02-07T07:14:02.009" v="242" actId="2696"/>
        <pc:sldMkLst>
          <pc:docMk/>
          <pc:sldMk cId="2130102236" sldId="283"/>
        </pc:sldMkLst>
        <pc:picChg chg="del">
          <ac:chgData name="Nguyen Quoc Trung" userId="fe17689d-b00c-41c7-8731-0c29698818f6" providerId="ADAL" clId="{DD335111-009A-47BE-9B9E-D0D148847B3F}" dt="2022-02-07T06:54:13.202" v="46" actId="478"/>
          <ac:picMkLst>
            <pc:docMk/>
            <pc:sldMk cId="2130102236" sldId="283"/>
            <ac:picMk id="3" creationId="{803ACD55-18B4-4375-B465-21B521E0E438}"/>
          </ac:picMkLst>
        </pc:picChg>
        <pc:picChg chg="del">
          <ac:chgData name="Nguyen Quoc Trung" userId="fe17689d-b00c-41c7-8731-0c29698818f6" providerId="ADAL" clId="{DD335111-009A-47BE-9B9E-D0D148847B3F}" dt="2022-02-07T06:54:12.119" v="45" actId="478"/>
          <ac:picMkLst>
            <pc:docMk/>
            <pc:sldMk cId="2130102236" sldId="283"/>
            <ac:picMk id="6" creationId="{A30D0E7F-0BA1-42A2-A967-68B31BFD7C78}"/>
          </ac:picMkLst>
        </pc:picChg>
        <pc:picChg chg="add del mod">
          <ac:chgData name="Nguyen Quoc Trung" userId="fe17689d-b00c-41c7-8731-0c29698818f6" providerId="ADAL" clId="{DD335111-009A-47BE-9B9E-D0D148847B3F}" dt="2022-02-07T07:02:17.622" v="99" actId="478"/>
          <ac:picMkLst>
            <pc:docMk/>
            <pc:sldMk cId="2130102236" sldId="283"/>
            <ac:picMk id="2050" creationId="{2067319A-FE27-46BE-8409-1505AAE645FB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10T01:30:27.591" v="306" actId="167"/>
        <pc:sldMkLst>
          <pc:docMk/>
          <pc:sldMk cId="2740027486" sldId="285"/>
        </pc:sldMkLst>
        <pc:spChg chg="mod">
          <ac:chgData name="Nguyen Quoc Trung" userId="fe17689d-b00c-41c7-8731-0c29698818f6" providerId="ADAL" clId="{DD335111-009A-47BE-9B9E-D0D148847B3F}" dt="2022-02-07T07:07:48.689" v="188" actId="1035"/>
          <ac:spMkLst>
            <pc:docMk/>
            <pc:sldMk cId="2740027486" sldId="285"/>
            <ac:spMk id="7" creationId="{0C601DF7-87EA-4481-80B6-6CF286E5EDF0}"/>
          </ac:spMkLst>
        </pc:spChg>
        <pc:spChg chg="mod">
          <ac:chgData name="Nguyen Quoc Trung" userId="fe17689d-b00c-41c7-8731-0c29698818f6" providerId="ADAL" clId="{DD335111-009A-47BE-9B9E-D0D148847B3F}" dt="2022-02-07T07:06:49.169" v="176" actId="1037"/>
          <ac:spMkLst>
            <pc:docMk/>
            <pc:sldMk cId="2740027486" sldId="285"/>
            <ac:spMk id="8" creationId="{9175B08D-E94E-4C29-8791-4442A48730FE}"/>
          </ac:spMkLst>
        </pc:spChg>
        <pc:spChg chg="del">
          <ac:chgData name="Nguyen Quoc Trung" userId="fe17689d-b00c-41c7-8731-0c29698818f6" providerId="ADAL" clId="{DD335111-009A-47BE-9B9E-D0D148847B3F}" dt="2022-02-07T07:07:22.711" v="178" actId="478"/>
          <ac:spMkLst>
            <pc:docMk/>
            <pc:sldMk cId="2740027486" sldId="285"/>
            <ac:spMk id="9" creationId="{1A7BD665-EA6D-4D99-A5D3-38B119136E0A}"/>
          </ac:spMkLst>
        </pc:spChg>
        <pc:spChg chg="del">
          <ac:chgData name="Nguyen Quoc Trung" userId="fe17689d-b00c-41c7-8731-0c29698818f6" providerId="ADAL" clId="{DD335111-009A-47BE-9B9E-D0D148847B3F}" dt="2022-02-07T07:06:56.254" v="177" actId="478"/>
          <ac:spMkLst>
            <pc:docMk/>
            <pc:sldMk cId="2740027486" sldId="285"/>
            <ac:spMk id="10" creationId="{EC592DB2-B4E7-4382-B091-F8F35DB2190F}"/>
          </ac:spMkLst>
        </pc:spChg>
        <pc:spChg chg="add mod">
          <ac:chgData name="Nguyen Quoc Trung" userId="fe17689d-b00c-41c7-8731-0c29698818f6" providerId="ADAL" clId="{DD335111-009A-47BE-9B9E-D0D148847B3F}" dt="2022-02-07T07:07:45.235" v="187" actId="1035"/>
          <ac:spMkLst>
            <pc:docMk/>
            <pc:sldMk cId="2740027486" sldId="285"/>
            <ac:spMk id="16" creationId="{462761E5-11E2-4989-93C1-AA89B3212B9B}"/>
          </ac:spMkLst>
        </pc:spChg>
        <pc:spChg chg="add mod">
          <ac:chgData name="Nguyen Quoc Trung" userId="fe17689d-b00c-41c7-8731-0c29698818f6" providerId="ADAL" clId="{DD335111-009A-47BE-9B9E-D0D148847B3F}" dt="2022-02-07T07:07:37.701" v="186" actId="1038"/>
          <ac:spMkLst>
            <pc:docMk/>
            <pc:sldMk cId="2740027486" sldId="285"/>
            <ac:spMk id="17" creationId="{76B39995-14A9-42DE-B042-FE55475E447F}"/>
          </ac:spMkLst>
        </pc:spChg>
        <pc:grpChg chg="add mod">
          <ac:chgData name="Nguyen Quoc Trung" userId="fe17689d-b00c-41c7-8731-0c29698818f6" providerId="ADAL" clId="{DD335111-009A-47BE-9B9E-D0D148847B3F}" dt="2022-02-08T03:16:46.513" v="260" actId="164"/>
          <ac:grpSpMkLst>
            <pc:docMk/>
            <pc:sldMk cId="2740027486" sldId="285"/>
            <ac:grpSpMk id="2" creationId="{0DD815E9-8216-4085-80A3-760119513737}"/>
          </ac:grpSpMkLst>
        </pc:grpChg>
        <pc:grpChg chg="add mod ord">
          <ac:chgData name="Nguyen Quoc Trung" userId="fe17689d-b00c-41c7-8731-0c29698818f6" providerId="ADAL" clId="{DD335111-009A-47BE-9B9E-D0D148847B3F}" dt="2022-02-10T01:30:27.591" v="306" actId="167"/>
          <ac:grpSpMkLst>
            <pc:docMk/>
            <pc:sldMk cId="2740027486" sldId="285"/>
            <ac:grpSpMk id="6" creationId="{56D70229-E933-4AC6-82E7-93F6A69BE5C8}"/>
          </ac:grpSpMkLst>
        </pc:grpChg>
        <pc:grpChg chg="add del mod">
          <ac:chgData name="Nguyen Quoc Trung" userId="fe17689d-b00c-41c7-8731-0c29698818f6" providerId="ADAL" clId="{DD335111-009A-47BE-9B9E-D0D148847B3F}" dt="2022-02-08T03:16:24.024" v="249" actId="165"/>
          <ac:grpSpMkLst>
            <pc:docMk/>
            <pc:sldMk cId="2740027486" sldId="285"/>
            <ac:grpSpMk id="14" creationId="{0C7B77FC-D64A-4EE7-AEAB-C571A492A6E5}"/>
          </ac:grpSpMkLst>
        </pc:grpChg>
        <pc:picChg chg="add mod ord modCrop">
          <ac:chgData name="Nguyen Quoc Trung" userId="fe17689d-b00c-41c7-8731-0c29698818f6" providerId="ADAL" clId="{DD335111-009A-47BE-9B9E-D0D148847B3F}" dt="2022-02-10T01:30:03.449" v="305" actId="164"/>
          <ac:picMkLst>
            <pc:docMk/>
            <pc:sldMk cId="2740027486" sldId="285"/>
            <ac:picMk id="3" creationId="{C5E3D52B-6920-4742-BBD2-2CB848EE67F1}"/>
          </ac:picMkLst>
        </pc:picChg>
        <pc:picChg chg="del">
          <ac:chgData name="Nguyen Quoc Trung" userId="fe17689d-b00c-41c7-8731-0c29698818f6" providerId="ADAL" clId="{DD335111-009A-47BE-9B9E-D0D148847B3F}" dt="2022-02-07T07:02:23.472" v="100" actId="478"/>
          <ac:picMkLst>
            <pc:docMk/>
            <pc:sldMk cId="2740027486" sldId="285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DD335111-009A-47BE-9B9E-D0D148847B3F}" dt="2022-02-07T07:02:24.319" v="101" actId="478"/>
          <ac:picMkLst>
            <pc:docMk/>
            <pc:sldMk cId="2740027486" sldId="285"/>
            <ac:picMk id="5" creationId="{29A905BE-0B9E-4800-94B9-95A914C1FF70}"/>
          </ac:picMkLst>
        </pc:picChg>
        <pc:picChg chg="add mod ord">
          <ac:chgData name="Nguyen Quoc Trung" userId="fe17689d-b00c-41c7-8731-0c29698818f6" providerId="ADAL" clId="{DD335111-009A-47BE-9B9E-D0D148847B3F}" dt="2022-02-10T01:30:03.449" v="305" actId="164"/>
          <ac:picMkLst>
            <pc:docMk/>
            <pc:sldMk cId="2740027486" sldId="285"/>
            <ac:picMk id="5" creationId="{AFC3208B-4A4F-42ED-AC52-AF6ED274F349}"/>
          </ac:picMkLst>
        </pc:picChg>
        <pc:picChg chg="add mod topLvl">
          <ac:chgData name="Nguyen Quoc Trung" userId="fe17689d-b00c-41c7-8731-0c29698818f6" providerId="ADAL" clId="{DD335111-009A-47BE-9B9E-D0D148847B3F}" dt="2022-02-08T03:16:46.513" v="260" actId="164"/>
          <ac:picMkLst>
            <pc:docMk/>
            <pc:sldMk cId="2740027486" sldId="285"/>
            <ac:picMk id="11" creationId="{6594C49F-8CA2-41C3-B1A0-CE044E477CE3}"/>
          </ac:picMkLst>
        </pc:picChg>
        <pc:picChg chg="add mod topLvl">
          <ac:chgData name="Nguyen Quoc Trung" userId="fe17689d-b00c-41c7-8731-0c29698818f6" providerId="ADAL" clId="{DD335111-009A-47BE-9B9E-D0D148847B3F}" dt="2022-02-08T03:16:46.513" v="260" actId="164"/>
          <ac:picMkLst>
            <pc:docMk/>
            <pc:sldMk cId="2740027486" sldId="285"/>
            <ac:picMk id="13" creationId="{C6222712-2503-420B-A39F-94676AA670F8}"/>
          </ac:picMkLst>
        </pc:picChg>
        <pc:picChg chg="add mod">
          <ac:chgData name="Nguyen Quoc Trung" userId="fe17689d-b00c-41c7-8731-0c29698818f6" providerId="ADAL" clId="{DD335111-009A-47BE-9B9E-D0D148847B3F}" dt="2022-02-08T03:16:36.030" v="258" actId="1076"/>
          <ac:picMkLst>
            <pc:docMk/>
            <pc:sldMk cId="2740027486" sldId="285"/>
            <ac:picMk id="15" creationId="{67D437AF-E578-4F08-B434-9E057F0321E9}"/>
          </ac:picMkLst>
        </pc:picChg>
      </pc:sldChg>
      <pc:sldChg chg="addSp delSp modSp mod">
        <pc:chgData name="Nguyen Quoc Trung" userId="fe17689d-b00c-41c7-8731-0c29698818f6" providerId="ADAL" clId="{DD335111-009A-47BE-9B9E-D0D148847B3F}" dt="2022-02-07T07:09:36.845" v="216" actId="1038"/>
        <pc:sldMkLst>
          <pc:docMk/>
          <pc:sldMk cId="789432419" sldId="286"/>
        </pc:sldMkLst>
        <pc:picChg chg="mod">
          <ac:chgData name="Nguyen Quoc Trung" userId="fe17689d-b00c-41c7-8731-0c29698818f6" providerId="ADAL" clId="{DD335111-009A-47BE-9B9E-D0D148847B3F}" dt="2022-02-07T07:08:35.012" v="189" actId="14826"/>
          <ac:picMkLst>
            <pc:docMk/>
            <pc:sldMk cId="789432419" sldId="286"/>
            <ac:picMk id="3" creationId="{6A92CFFB-7F5A-41FC-BBDD-360C691A64BC}"/>
          </ac:picMkLst>
        </pc:picChg>
        <pc:picChg chg="add mod">
          <ac:chgData name="Nguyen Quoc Trung" userId="fe17689d-b00c-41c7-8731-0c29698818f6" providerId="ADAL" clId="{DD335111-009A-47BE-9B9E-D0D148847B3F}" dt="2022-02-07T07:09:36.845" v="216" actId="1038"/>
          <ac:picMkLst>
            <pc:docMk/>
            <pc:sldMk cId="789432419" sldId="286"/>
            <ac:picMk id="4" creationId="{DF731950-417B-4AEC-9B3E-CF3205F9E195}"/>
          </ac:picMkLst>
        </pc:picChg>
        <pc:picChg chg="del">
          <ac:chgData name="Nguyen Quoc Trung" userId="fe17689d-b00c-41c7-8731-0c29698818f6" providerId="ADAL" clId="{DD335111-009A-47BE-9B9E-D0D148847B3F}" dt="2022-02-07T07:09:18.936" v="190" actId="478"/>
          <ac:picMkLst>
            <pc:docMk/>
            <pc:sldMk cId="789432419" sldId="286"/>
            <ac:picMk id="11" creationId="{0C98D2D5-6E69-4295-B175-8E544E90E89E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08T03:19:21.307" v="278" actId="1038"/>
        <pc:sldMkLst>
          <pc:docMk/>
          <pc:sldMk cId="391145777" sldId="287"/>
        </pc:sldMkLst>
        <pc:picChg chg="add mod">
          <ac:chgData name="Nguyen Quoc Trung" userId="fe17689d-b00c-41c7-8731-0c29698818f6" providerId="ADAL" clId="{DD335111-009A-47BE-9B9E-D0D148847B3F}" dt="2022-02-07T07:12:21.642" v="228" actId="1076"/>
          <ac:picMkLst>
            <pc:docMk/>
            <pc:sldMk cId="391145777" sldId="287"/>
            <ac:picMk id="2" creationId="{74144601-74E8-4CDE-83D5-8EFD246BD690}"/>
          </ac:picMkLst>
        </pc:picChg>
        <pc:picChg chg="mod">
          <ac:chgData name="Nguyen Quoc Trung" userId="fe17689d-b00c-41c7-8731-0c29698818f6" providerId="ADAL" clId="{DD335111-009A-47BE-9B9E-D0D148847B3F}" dt="2022-02-07T07:10:43.071" v="217" actId="14826"/>
          <ac:picMkLst>
            <pc:docMk/>
            <pc:sldMk cId="391145777" sldId="287"/>
            <ac:picMk id="4" creationId="{04979EE3-3354-4550-8389-40A487CAD1F8}"/>
          </ac:picMkLst>
        </pc:picChg>
        <pc:picChg chg="add mod">
          <ac:chgData name="Nguyen Quoc Trung" userId="fe17689d-b00c-41c7-8731-0c29698818f6" providerId="ADAL" clId="{DD335111-009A-47BE-9B9E-D0D148847B3F}" dt="2022-02-08T03:18:30.137" v="268" actId="14100"/>
          <ac:picMkLst>
            <pc:docMk/>
            <pc:sldMk cId="391145777" sldId="287"/>
            <ac:picMk id="5" creationId="{9C16818B-49CC-45FD-8A0D-680E557803F1}"/>
          </ac:picMkLst>
        </pc:picChg>
        <pc:picChg chg="mod">
          <ac:chgData name="Nguyen Quoc Trung" userId="fe17689d-b00c-41c7-8731-0c29698818f6" providerId="ADAL" clId="{DD335111-009A-47BE-9B9E-D0D148847B3F}" dt="2022-02-08T03:19:21.307" v="278" actId="1038"/>
          <ac:picMkLst>
            <pc:docMk/>
            <pc:sldMk cId="391145777" sldId="287"/>
            <ac:picMk id="6" creationId="{FE11C779-72F6-442A-ADDE-3199F49CA4C0}"/>
          </ac:picMkLst>
        </pc:picChg>
        <pc:picChg chg="del">
          <ac:chgData name="Nguyen Quoc Trung" userId="fe17689d-b00c-41c7-8731-0c29698818f6" providerId="ADAL" clId="{DD335111-009A-47BE-9B9E-D0D148847B3F}" dt="2022-02-07T07:10:58.072" v="218" actId="478"/>
          <ac:picMkLst>
            <pc:docMk/>
            <pc:sldMk cId="391145777" sldId="287"/>
            <ac:picMk id="7" creationId="{2376DC19-A460-4173-A98C-16E2F5E9A194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08T03:20:24.054" v="283" actId="14100"/>
        <pc:sldMkLst>
          <pc:docMk/>
          <pc:sldMk cId="1255981275" sldId="288"/>
        </pc:sldMkLst>
        <pc:picChg chg="add mod">
          <ac:chgData name="Nguyen Quoc Trung" userId="fe17689d-b00c-41c7-8731-0c29698818f6" providerId="ADAL" clId="{DD335111-009A-47BE-9B9E-D0D148847B3F}" dt="2022-02-08T03:20:14.970" v="282" actId="1076"/>
          <ac:picMkLst>
            <pc:docMk/>
            <pc:sldMk cId="1255981275" sldId="288"/>
            <ac:picMk id="2" creationId="{99F5AD1C-664D-4C86-B5A4-A1039A942F17}"/>
          </ac:picMkLst>
        </pc:picChg>
        <pc:picChg chg="add mod">
          <ac:chgData name="Nguyen Quoc Trung" userId="fe17689d-b00c-41c7-8731-0c29698818f6" providerId="ADAL" clId="{DD335111-009A-47BE-9B9E-D0D148847B3F}" dt="2022-02-08T03:19:41.567" v="279" actId="14826"/>
          <ac:picMkLst>
            <pc:docMk/>
            <pc:sldMk cId="1255981275" sldId="288"/>
            <ac:picMk id="3" creationId="{CC69B907-6C63-473F-91EB-548C999B098A}"/>
          </ac:picMkLst>
        </pc:picChg>
        <pc:picChg chg="mod">
          <ac:chgData name="Nguyen Quoc Trung" userId="fe17689d-b00c-41c7-8731-0c29698818f6" providerId="ADAL" clId="{DD335111-009A-47BE-9B9E-D0D148847B3F}" dt="2022-02-07T07:12:34.874" v="229" actId="14826"/>
          <ac:picMkLst>
            <pc:docMk/>
            <pc:sldMk cId="1255981275" sldId="288"/>
            <ac:picMk id="4" creationId="{04979EE3-3354-4550-8389-40A487CAD1F8}"/>
          </ac:picMkLst>
        </pc:picChg>
        <pc:picChg chg="add mod">
          <ac:chgData name="Nguyen Quoc Trung" userId="fe17689d-b00c-41c7-8731-0c29698818f6" providerId="ADAL" clId="{DD335111-009A-47BE-9B9E-D0D148847B3F}" dt="2022-02-08T03:20:24.054" v="283" actId="14100"/>
          <ac:picMkLst>
            <pc:docMk/>
            <pc:sldMk cId="1255981275" sldId="288"/>
            <ac:picMk id="6" creationId="{B104B98B-A206-4DEE-8E19-76D9040C8C05}"/>
          </ac:picMkLst>
        </pc:picChg>
        <pc:picChg chg="del mod">
          <ac:chgData name="Nguyen Quoc Trung" userId="fe17689d-b00c-41c7-8731-0c29698818f6" providerId="ADAL" clId="{DD335111-009A-47BE-9B9E-D0D148847B3F}" dt="2022-02-07T07:13:01.361" v="233" actId="478"/>
          <ac:picMkLst>
            <pc:docMk/>
            <pc:sldMk cId="1255981275" sldId="288"/>
            <ac:picMk id="8" creationId="{938B64AE-BC14-4C5C-A866-21F613F846C0}"/>
          </ac:picMkLst>
        </pc:picChg>
        <pc:picChg chg="del">
          <ac:chgData name="Nguyen Quoc Trung" userId="fe17689d-b00c-41c7-8731-0c29698818f6" providerId="ADAL" clId="{DD335111-009A-47BE-9B9E-D0D148847B3F}" dt="2022-02-07T07:13:24.831" v="237" actId="478"/>
          <ac:picMkLst>
            <pc:docMk/>
            <pc:sldMk cId="1255981275" sldId="288"/>
            <ac:picMk id="10" creationId="{6E9D4221-2337-4CA9-A428-E6681501B05D}"/>
          </ac:picMkLst>
        </pc:picChg>
        <pc:picChg chg="del">
          <ac:chgData name="Nguyen Quoc Trung" userId="fe17689d-b00c-41c7-8731-0c29698818f6" providerId="ADAL" clId="{DD335111-009A-47BE-9B9E-D0D148847B3F}" dt="2022-02-07T07:12:38.665" v="230" actId="478"/>
          <ac:picMkLst>
            <pc:docMk/>
            <pc:sldMk cId="1255981275" sldId="288"/>
            <ac:picMk id="11" creationId="{0E68496C-7DB9-4EDD-A016-72811F219885}"/>
          </ac:picMkLst>
        </pc:picChg>
      </pc:sldChg>
      <pc:sldChg chg="addSp delSp modSp add mod ord delAnim">
        <pc:chgData name="Nguyen Quoc Trung" userId="fe17689d-b00c-41c7-8731-0c29698818f6" providerId="ADAL" clId="{DD335111-009A-47BE-9B9E-D0D148847B3F}" dt="2022-02-07T07:01:05.858" v="98" actId="164"/>
        <pc:sldMkLst>
          <pc:docMk/>
          <pc:sldMk cId="2586424396" sldId="289"/>
        </pc:sldMkLst>
        <pc:grpChg chg="add mod">
          <ac:chgData name="Nguyen Quoc Trung" userId="fe17689d-b00c-41c7-8731-0c29698818f6" providerId="ADAL" clId="{DD335111-009A-47BE-9B9E-D0D148847B3F}" dt="2022-02-07T07:01:05.858" v="98" actId="164"/>
          <ac:grpSpMkLst>
            <pc:docMk/>
            <pc:sldMk cId="2586424396" sldId="289"/>
            <ac:grpSpMk id="11" creationId="{BA9D1F4A-4723-42BF-99E1-52124EC7B7C2}"/>
          </ac:grpSpMkLst>
        </pc:grpChg>
        <pc:picChg chg="del">
          <ac:chgData name="Nguyen Quoc Trung" userId="fe17689d-b00c-41c7-8731-0c29698818f6" providerId="ADAL" clId="{DD335111-009A-47BE-9B9E-D0D148847B3F}" dt="2022-02-07T06:57:42.575" v="64" actId="478"/>
          <ac:picMkLst>
            <pc:docMk/>
            <pc:sldMk cId="2586424396" sldId="289"/>
            <ac:picMk id="2" creationId="{9FA1DEB0-B0E8-4075-B4AB-E744337FA420}"/>
          </ac:picMkLst>
        </pc:picChg>
        <pc:picChg chg="del">
          <ac:chgData name="Nguyen Quoc Trung" userId="fe17689d-b00c-41c7-8731-0c29698818f6" providerId="ADAL" clId="{DD335111-009A-47BE-9B9E-D0D148847B3F}" dt="2022-02-07T06:56:58.618" v="60" actId="478"/>
          <ac:picMkLst>
            <pc:docMk/>
            <pc:sldMk cId="2586424396" sldId="289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DD335111-009A-47BE-9B9E-D0D148847B3F}" dt="2022-02-07T06:59:11.857" v="81" actId="1076"/>
          <ac:picMkLst>
            <pc:docMk/>
            <pc:sldMk cId="2586424396" sldId="289"/>
            <ac:picMk id="5" creationId="{E4C5512B-BDA6-4257-BA65-90D7343FB36E}"/>
          </ac:picMkLst>
        </pc:picChg>
        <pc:picChg chg="add mod">
          <ac:chgData name="Nguyen Quoc Trung" userId="fe17689d-b00c-41c7-8731-0c29698818f6" providerId="ADAL" clId="{DD335111-009A-47BE-9B9E-D0D148847B3F}" dt="2022-02-07T07:01:05.858" v="98" actId="164"/>
          <ac:picMkLst>
            <pc:docMk/>
            <pc:sldMk cId="2586424396" sldId="289"/>
            <ac:picMk id="6" creationId="{82C634F6-FDFB-441D-B0D2-01B34D45EA72}"/>
          </ac:picMkLst>
        </pc:picChg>
        <pc:picChg chg="add mod">
          <ac:chgData name="Nguyen Quoc Trung" userId="fe17689d-b00c-41c7-8731-0c29698818f6" providerId="ADAL" clId="{DD335111-009A-47BE-9B9E-D0D148847B3F}" dt="2022-02-07T07:01:05.858" v="98" actId="164"/>
          <ac:picMkLst>
            <pc:docMk/>
            <pc:sldMk cId="2586424396" sldId="289"/>
            <ac:picMk id="8" creationId="{6426144E-A6C9-4D75-BA7A-FD55A62B90F0}"/>
          </ac:picMkLst>
        </pc:picChg>
        <pc:picChg chg="add mod">
          <ac:chgData name="Nguyen Quoc Trung" userId="fe17689d-b00c-41c7-8731-0c29698818f6" providerId="ADAL" clId="{DD335111-009A-47BE-9B9E-D0D148847B3F}" dt="2022-02-07T07:01:05.858" v="98" actId="164"/>
          <ac:picMkLst>
            <pc:docMk/>
            <pc:sldMk cId="2586424396" sldId="289"/>
            <ac:picMk id="10" creationId="{9419F484-2C4E-4DA7-A398-650543B2E056}"/>
          </ac:picMkLst>
        </pc:picChg>
        <pc:picChg chg="del mod">
          <ac:chgData name="Nguyen Quoc Trung" userId="fe17689d-b00c-41c7-8731-0c29698818f6" providerId="ADAL" clId="{DD335111-009A-47BE-9B9E-D0D148847B3F}" dt="2022-02-07T06:58:51.259" v="73" actId="478"/>
          <ac:picMkLst>
            <pc:docMk/>
            <pc:sldMk cId="2586424396" sldId="289"/>
            <ac:picMk id="1026" creationId="{65E9A7AF-1A71-4724-8B87-65353D5C0B58}"/>
          </ac:picMkLst>
        </pc:picChg>
      </pc:sldChg>
      <pc:sldChg chg="addSp delSp modSp add mod delAnim modAnim">
        <pc:chgData name="Nguyen Quoc Trung" userId="fe17689d-b00c-41c7-8731-0c29698818f6" providerId="ADAL" clId="{DD335111-009A-47BE-9B9E-D0D148847B3F}" dt="2022-02-09T03:49:52.200" v="298" actId="1076"/>
        <pc:sldMkLst>
          <pc:docMk/>
          <pc:sldMk cId="494924473" sldId="290"/>
        </pc:sldMkLst>
        <pc:grpChg chg="mod">
          <ac:chgData name="Nguyen Quoc Trung" userId="fe17689d-b00c-41c7-8731-0c29698818f6" providerId="ADAL" clId="{DD335111-009A-47BE-9B9E-D0D148847B3F}" dt="2022-02-09T03:49:52.200" v="298" actId="1076"/>
          <ac:grpSpMkLst>
            <pc:docMk/>
            <pc:sldMk cId="494924473" sldId="290"/>
            <ac:grpSpMk id="6" creationId="{1D24EC86-E2D4-47E3-8BD3-E874153D78A9}"/>
          </ac:grpSpMkLst>
        </pc:grpChg>
        <pc:picChg chg="del">
          <ac:chgData name="Nguyen Quoc Trung" userId="fe17689d-b00c-41c7-8731-0c29698818f6" providerId="ADAL" clId="{DD335111-009A-47BE-9B9E-D0D148847B3F}" dt="2022-02-09T03:49:47.138" v="297" actId="478"/>
          <ac:picMkLst>
            <pc:docMk/>
            <pc:sldMk cId="494924473" sldId="290"/>
            <ac:picMk id="2" creationId="{9FA1DEB0-B0E8-4075-B4AB-E744337FA420}"/>
          </ac:picMkLst>
        </pc:picChg>
        <pc:picChg chg="del">
          <ac:chgData name="Nguyen Quoc Trung" userId="fe17689d-b00c-41c7-8731-0c29698818f6" providerId="ADAL" clId="{DD335111-009A-47BE-9B9E-D0D148847B3F}" dt="2022-02-08T03:23:29.782" v="291" actId="478"/>
          <ac:picMkLst>
            <pc:docMk/>
            <pc:sldMk cId="494924473" sldId="290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DD335111-009A-47BE-9B9E-D0D148847B3F}" dt="2022-02-08T03:23:54.422" v="295" actId="1076"/>
          <ac:picMkLst>
            <pc:docMk/>
            <pc:sldMk cId="494924473" sldId="290"/>
            <ac:picMk id="4" creationId="{B10A7D8F-FBC4-4E3D-9D6D-FD1E4E3F5ED8}"/>
          </ac:picMkLst>
        </pc:picChg>
        <pc:picChg chg="mod">
          <ac:chgData name="Nguyen Quoc Trung" userId="fe17689d-b00c-41c7-8731-0c29698818f6" providerId="ADAL" clId="{DD335111-009A-47BE-9B9E-D0D148847B3F}" dt="2022-02-09T03:49:52.200" v="298" actId="1076"/>
          <ac:picMkLst>
            <pc:docMk/>
            <pc:sldMk cId="494924473" sldId="290"/>
            <ac:picMk id="5" creationId="{5CC449BA-3F9F-4039-A483-B986BBCAA53F}"/>
          </ac:picMkLst>
        </pc:picChg>
        <pc:picChg chg="mod">
          <ac:chgData name="Nguyen Quoc Trung" userId="fe17689d-b00c-41c7-8731-0c29698818f6" providerId="ADAL" clId="{DD335111-009A-47BE-9B9E-D0D148847B3F}" dt="2022-02-09T03:49:52.200" v="298" actId="1076"/>
          <ac:picMkLst>
            <pc:docMk/>
            <pc:sldMk cId="494924473" sldId="290"/>
            <ac:picMk id="1026" creationId="{65E9A7AF-1A71-4724-8B87-65353D5C0B58}"/>
          </ac:picMkLst>
        </pc:picChg>
      </pc:sldChg>
      <pc:sldChg chg="addSp modSp new del mod">
        <pc:chgData name="Nguyen Quoc Trung" userId="fe17689d-b00c-41c7-8731-0c29698818f6" providerId="ADAL" clId="{DD335111-009A-47BE-9B9E-D0D148847B3F}" dt="2022-02-08T03:19:48.260" v="280" actId="2696"/>
        <pc:sldMkLst>
          <pc:docMk/>
          <pc:sldMk cId="2082464017" sldId="290"/>
        </pc:sldMkLst>
        <pc:picChg chg="add mod">
          <ac:chgData name="Nguyen Quoc Trung" userId="fe17689d-b00c-41c7-8731-0c29698818f6" providerId="ADAL" clId="{DD335111-009A-47BE-9B9E-D0D148847B3F}" dt="2022-02-08T03:18:02.855" v="265" actId="1076"/>
          <ac:picMkLst>
            <pc:docMk/>
            <pc:sldMk cId="2082464017" sldId="290"/>
            <ac:picMk id="3" creationId="{5B0C9F99-F2FE-46B9-AAF9-3C780491DCBB}"/>
          </ac:picMkLst>
        </pc:picChg>
      </pc:sldChg>
      <pc:sldMasterChg chg="modSldLayout">
        <pc:chgData name="Nguyen Quoc Trung" userId="fe17689d-b00c-41c7-8731-0c29698818f6" providerId="ADAL" clId="{DD335111-009A-47BE-9B9E-D0D148847B3F}" dt="2022-02-07T06:51:51.398" v="39" actId="1076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DD335111-009A-47BE-9B9E-D0D148847B3F}" dt="2022-02-07T06:51:51.398" v="39" actId="1076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Nguyen Quoc Trung" userId="fe17689d-b00c-41c7-8731-0c29698818f6" providerId="ADAL" clId="{DD335111-009A-47BE-9B9E-D0D148847B3F}" dt="2022-02-07T06:39:07.336" v="6" actId="208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mod">
            <ac:chgData name="Nguyen Quoc Trung" userId="fe17689d-b00c-41c7-8731-0c29698818f6" providerId="ADAL" clId="{DD335111-009A-47BE-9B9E-D0D148847B3F}" dt="2022-02-07T06:39:18.319" v="10" actId="208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mod">
            <ac:chgData name="Nguyen Quoc Trung" userId="fe17689d-b00c-41c7-8731-0c29698818f6" providerId="ADAL" clId="{DD335111-009A-47BE-9B9E-D0D148847B3F}" dt="2022-02-07T06:39:12.916" v="8" actId="207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mod">
            <ac:chgData name="Nguyen Quoc Trung" userId="fe17689d-b00c-41c7-8731-0c29698818f6" providerId="ADAL" clId="{DD335111-009A-47BE-9B9E-D0D148847B3F}" dt="2022-02-07T06:38:30.663" v="3" actId="14100"/>
            <ac:spMkLst>
              <pc:docMk/>
              <pc:sldMasterMk cId="4062688086" sldId="2147483648"/>
              <pc:sldLayoutMk cId="521900593" sldId="2147483650"/>
              <ac:spMk id="23" creationId="{8D4A4168-D31A-47B1-8962-E6EE4FC68D20}"/>
            </ac:spMkLst>
          </pc:spChg>
          <pc:picChg chg="mod">
            <ac:chgData name="Nguyen Quoc Trung" userId="fe17689d-b00c-41c7-8731-0c29698818f6" providerId="ADAL" clId="{DD335111-009A-47BE-9B9E-D0D148847B3F}" dt="2022-02-07T06:38:34.887" v="4" actId="14100"/>
            <ac:picMkLst>
              <pc:docMk/>
              <pc:sldMasterMk cId="4062688086" sldId="2147483648"/>
              <pc:sldLayoutMk cId="521900593" sldId="2147483650"/>
              <ac:picMk id="3" creationId="{D123A672-F75A-48A6-8A0C-B231338C470C}"/>
            </ac:picMkLst>
          </pc:picChg>
          <pc:picChg chg="add mod">
            <ac:chgData name="Nguyen Quoc Trung" userId="fe17689d-b00c-41c7-8731-0c29698818f6" providerId="ADAL" clId="{DD335111-009A-47BE-9B9E-D0D148847B3F}" dt="2022-02-07T06:51:51.398" v="39" actId="1076"/>
            <ac:picMkLst>
              <pc:docMk/>
              <pc:sldMasterMk cId="4062688086" sldId="2147483648"/>
              <pc:sldLayoutMk cId="521900593" sldId="2147483650"/>
              <ac:picMk id="4" creationId="{74EE27D0-58D2-49C6-B181-4E43A82FF073}"/>
            </ac:picMkLst>
          </pc:picChg>
          <pc:picChg chg="mod">
            <ac:chgData name="Nguyen Quoc Trung" userId="fe17689d-b00c-41c7-8731-0c29698818f6" providerId="ADAL" clId="{DD335111-009A-47BE-9B9E-D0D148847B3F}" dt="2022-02-07T06:39:36.752" v="13" actId="14100"/>
            <ac:picMkLst>
              <pc:docMk/>
              <pc:sldMasterMk cId="4062688086" sldId="2147483648"/>
              <pc:sldLayoutMk cId="521900593" sldId="2147483650"/>
              <ac:picMk id="16" creationId="{B688579F-51B9-4177-A8CA-A6C8F7DF9FF1}"/>
            </ac:picMkLst>
          </pc:picChg>
          <pc:picChg chg="del">
            <ac:chgData name="Nguyen Quoc Trung" userId="fe17689d-b00c-41c7-8731-0c29698818f6" providerId="ADAL" clId="{DD335111-009A-47BE-9B9E-D0D148847B3F}" dt="2022-02-07T06:51:41.077" v="36" actId="478"/>
            <ac:picMkLst>
              <pc:docMk/>
              <pc:sldMasterMk cId="4062688086" sldId="2147483648"/>
              <pc:sldLayoutMk cId="521900593" sldId="2147483650"/>
              <ac:picMk id="22" creationId="{154B62FC-D630-40DD-ABF6-BE913DE1ADCE}"/>
            </ac:picMkLst>
          </pc:picChg>
        </pc:sldLayoutChg>
      </pc:sldMasterChg>
    </pc:docChg>
  </pc:docChgLst>
  <pc:docChgLst>
    <pc:chgData name="Nguyen Quoc Trung" userId="fe17689d-b00c-41c7-8731-0c29698818f6" providerId="ADAL" clId="{F2D4660E-B5F4-4809-B5B5-1253388BCEBC}"/>
    <pc:docChg chg="undo custSel modSld modMainMaster">
      <pc:chgData name="Nguyen Quoc Trung" userId="fe17689d-b00c-41c7-8731-0c29698818f6" providerId="ADAL" clId="{F2D4660E-B5F4-4809-B5B5-1253388BCEBC}" dt="2022-02-07T04:45:50.147" v="294" actId="164"/>
      <pc:docMkLst>
        <pc:docMk/>
      </pc:docMkLst>
      <pc:sldChg chg="delSp mod modClrScheme chgLayout">
        <pc:chgData name="Nguyen Quoc Trung" userId="fe17689d-b00c-41c7-8731-0c29698818f6" providerId="ADAL" clId="{F2D4660E-B5F4-4809-B5B5-1253388BCEBC}" dt="2022-02-07T04:38:39.357" v="207" actId="700"/>
        <pc:sldMkLst>
          <pc:docMk/>
          <pc:sldMk cId="1602106998" sldId="262"/>
        </pc:sldMkLst>
        <pc:spChg chg="del">
          <ac:chgData name="Nguyen Quoc Trung" userId="fe17689d-b00c-41c7-8731-0c29698818f6" providerId="ADAL" clId="{F2D4660E-B5F4-4809-B5B5-1253388BCEBC}" dt="2022-02-07T04:38:39.357" v="207" actId="700"/>
          <ac:spMkLst>
            <pc:docMk/>
            <pc:sldMk cId="1602106998" sldId="262"/>
            <ac:spMk id="2" creationId="{00000000-0000-0000-0000-000000000000}"/>
          </ac:spMkLst>
        </pc:spChg>
        <pc:spChg chg="del">
          <ac:chgData name="Nguyen Quoc Trung" userId="fe17689d-b00c-41c7-8731-0c29698818f6" providerId="ADAL" clId="{F2D4660E-B5F4-4809-B5B5-1253388BCEBC}" dt="2022-02-07T04:38:39.357" v="207" actId="700"/>
          <ac:spMkLst>
            <pc:docMk/>
            <pc:sldMk cId="1602106998" sldId="262"/>
            <ac:spMk id="3" creationId="{00000000-0000-0000-0000-000000000000}"/>
          </ac:spMkLst>
        </pc:spChg>
      </pc:sldChg>
      <pc:sldMasterChg chg="modSldLayout">
        <pc:chgData name="Nguyen Quoc Trung" userId="fe17689d-b00c-41c7-8731-0c29698818f6" providerId="ADAL" clId="{F2D4660E-B5F4-4809-B5B5-1253388BCEBC}" dt="2022-02-07T04:45:50.147" v="294" actId="164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F2D4660E-B5F4-4809-B5B5-1253388BCEBC}" dt="2022-02-07T04:27:05.616" v="116" actId="478"/>
          <pc:sldLayoutMkLst>
            <pc:docMk/>
            <pc:sldMasterMk cId="4062688086" sldId="2147483648"/>
            <pc:sldLayoutMk cId="3667450544" sldId="2147483649"/>
          </pc:sldLayoutMkLst>
          <pc:spChg chg="add del mod">
            <ac:chgData name="Nguyen Quoc Trung" userId="fe17689d-b00c-41c7-8731-0c29698818f6" providerId="ADAL" clId="{F2D4660E-B5F4-4809-B5B5-1253388BCEBC}" dt="2022-02-07T04:26:58.341" v="111" actId="478"/>
            <ac:spMkLst>
              <pc:docMk/>
              <pc:sldMasterMk cId="4062688086" sldId="2147483648"/>
              <pc:sldLayoutMk cId="3667450544" sldId="2147483649"/>
              <ac:spMk id="7" creationId="{6B2385C2-9F3B-4726-84EE-BFEC6AC9D6AA}"/>
            </ac:spMkLst>
          </pc:spChg>
          <pc:spChg chg="add del mod">
            <ac:chgData name="Nguyen Quoc Trung" userId="fe17689d-b00c-41c7-8731-0c29698818f6" providerId="ADAL" clId="{F2D4660E-B5F4-4809-B5B5-1253388BCEBC}" dt="2022-02-07T04:26:57.559" v="110" actId="478"/>
            <ac:spMkLst>
              <pc:docMk/>
              <pc:sldMasterMk cId="4062688086" sldId="2147483648"/>
              <pc:sldLayoutMk cId="3667450544" sldId="2147483649"/>
              <ac:spMk id="8" creationId="{54BC2997-6DAF-4763-BAC4-1FC2D1ABC7FE}"/>
            </ac:spMkLst>
          </pc:spChg>
          <pc:spChg chg="add del mod">
            <ac:chgData name="Nguyen Quoc Trung" userId="fe17689d-b00c-41c7-8731-0c29698818f6" providerId="ADAL" clId="{F2D4660E-B5F4-4809-B5B5-1253388BCEBC}" dt="2022-02-07T04:26:57.024" v="109" actId="478"/>
            <ac:spMkLst>
              <pc:docMk/>
              <pc:sldMasterMk cId="4062688086" sldId="2147483648"/>
              <pc:sldLayoutMk cId="3667450544" sldId="2147483649"/>
              <ac:spMk id="19" creationId="{82A102E5-49AD-4377-AD6C-7F75906FE055}"/>
            </ac:spMkLst>
          </pc:spChg>
          <pc:spChg chg="add del mod">
            <ac:chgData name="Nguyen Quoc Trung" userId="fe17689d-b00c-41c7-8731-0c29698818f6" providerId="ADAL" clId="{F2D4660E-B5F4-4809-B5B5-1253388BCEBC}" dt="2022-02-07T04:10:19.089" v="33" actId="21"/>
            <ac:spMkLst>
              <pc:docMk/>
              <pc:sldMasterMk cId="4062688086" sldId="2147483648"/>
              <pc:sldLayoutMk cId="3667450544" sldId="2147483649"/>
              <ac:spMk id="20" creationId="{B850D0C5-0515-409C-BA19-37992FBF6435}"/>
            </ac:spMkLst>
          </pc:spChg>
          <pc:picChg chg="del mod">
            <ac:chgData name="Nguyen Quoc Trung" userId="fe17689d-b00c-41c7-8731-0c29698818f6" providerId="ADAL" clId="{F2D4660E-B5F4-4809-B5B5-1253388BCEBC}" dt="2022-02-07T04:26:56.089" v="108" actId="478"/>
            <ac:picMkLst>
              <pc:docMk/>
              <pc:sldMasterMk cId="4062688086" sldId="2147483648"/>
              <pc:sldLayoutMk cId="3667450544" sldId="2147483649"/>
              <ac:picMk id="9" creationId="{00000000-0000-0000-0000-000000000000}"/>
            </ac:picMkLst>
          </pc:picChg>
          <pc:picChg chg="del mod">
            <ac:chgData name="Nguyen Quoc Trung" userId="fe17689d-b00c-41c7-8731-0c29698818f6" providerId="ADAL" clId="{F2D4660E-B5F4-4809-B5B5-1253388BCEBC}" dt="2022-02-07T04:27:00.978" v="112" actId="478"/>
            <ac:picMkLst>
              <pc:docMk/>
              <pc:sldMasterMk cId="4062688086" sldId="2147483648"/>
              <pc:sldLayoutMk cId="3667450544" sldId="2147483649"/>
              <ac:picMk id="13" creationId="{00000000-0000-0000-0000-000000000000}"/>
            </ac:picMkLst>
          </pc:picChg>
          <pc:picChg chg="del">
            <ac:chgData name="Nguyen Quoc Trung" userId="fe17689d-b00c-41c7-8731-0c29698818f6" providerId="ADAL" clId="{F2D4660E-B5F4-4809-B5B5-1253388BCEBC}" dt="2022-02-07T04:27:03.006" v="113" actId="478"/>
            <ac:picMkLst>
              <pc:docMk/>
              <pc:sldMasterMk cId="4062688086" sldId="2147483648"/>
              <pc:sldLayoutMk cId="3667450544" sldId="2147483649"/>
              <ac:picMk id="15" creationId="{8AD96D44-1704-8540-93E5-16F541ACCC0A}"/>
            </ac:picMkLst>
          </pc:picChg>
          <pc:picChg chg="del">
            <ac:chgData name="Nguyen Quoc Trung" userId="fe17689d-b00c-41c7-8731-0c29698818f6" providerId="ADAL" clId="{F2D4660E-B5F4-4809-B5B5-1253388BCEBC}" dt="2022-02-07T04:27:04.588" v="115" actId="478"/>
            <ac:picMkLst>
              <pc:docMk/>
              <pc:sldMasterMk cId="4062688086" sldId="2147483648"/>
              <pc:sldLayoutMk cId="3667450544" sldId="2147483649"/>
              <ac:picMk id="16" creationId="{499AFCBA-5E24-7842-8A7E-75D677787B98}"/>
            </ac:picMkLst>
          </pc:picChg>
          <pc:picChg chg="del">
            <ac:chgData name="Nguyen Quoc Trung" userId="fe17689d-b00c-41c7-8731-0c29698818f6" providerId="ADAL" clId="{F2D4660E-B5F4-4809-B5B5-1253388BCEBC}" dt="2022-02-07T04:27:03.963" v="114" actId="478"/>
            <ac:picMkLst>
              <pc:docMk/>
              <pc:sldMasterMk cId="4062688086" sldId="2147483648"/>
              <pc:sldLayoutMk cId="3667450544" sldId="2147483649"/>
              <ac:picMk id="17" creationId="{65249790-DE0A-B649-9880-C4B108532812}"/>
            </ac:picMkLst>
          </pc:picChg>
          <pc:picChg chg="del">
            <ac:chgData name="Nguyen Quoc Trung" userId="fe17689d-b00c-41c7-8731-0c29698818f6" providerId="ADAL" clId="{F2D4660E-B5F4-4809-B5B5-1253388BCEBC}" dt="2022-02-07T04:27:05.616" v="116" actId="478"/>
            <ac:picMkLst>
              <pc:docMk/>
              <pc:sldMasterMk cId="4062688086" sldId="2147483648"/>
              <pc:sldLayoutMk cId="3667450544" sldId="2147483649"/>
              <ac:picMk id="18" creationId="{2B06CF35-85B3-8247-A0F2-C88672EB56A5}"/>
            </ac:picMkLst>
          </pc:picChg>
        </pc:sldLayoutChg>
        <pc:sldLayoutChg chg="addSp delSp modSp mod">
          <pc:chgData name="Nguyen Quoc Trung" userId="fe17689d-b00c-41c7-8731-0c29698818f6" providerId="ADAL" clId="{F2D4660E-B5F4-4809-B5B5-1253388BCEBC}" dt="2022-02-07T04:45:50.147" v="294" actId="164"/>
          <pc:sldLayoutMkLst>
            <pc:docMk/>
            <pc:sldMasterMk cId="4062688086" sldId="2147483648"/>
            <pc:sldLayoutMk cId="521900593" sldId="2147483650"/>
          </pc:sldLayoutMkLst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2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3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4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5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6" creationId="{00000000-0000-0000-0000-000000000000}"/>
            </ac:spMkLst>
          </pc:spChg>
          <pc:spChg chg="add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add del mod">
            <ac:chgData name="Nguyen Quoc Trung" userId="fe17689d-b00c-41c7-8731-0c29698818f6" providerId="ADAL" clId="{F2D4660E-B5F4-4809-B5B5-1253388BCEBC}" dt="2022-02-07T04:23:24.763" v="51" actId="478"/>
            <ac:spMkLst>
              <pc:docMk/>
              <pc:sldMasterMk cId="4062688086" sldId="2147483648"/>
              <pc:sldLayoutMk cId="521900593" sldId="2147483650"/>
              <ac:spMk id="8" creationId="{B747B45D-63F5-4CFD-9F1B-1EF0C56FF96C}"/>
            </ac:spMkLst>
          </pc:spChg>
          <pc:spChg chg="add mod or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9" creationId="{A2663CC0-F0F5-404F-A271-D6EF4966436A}"/>
            </ac:spMkLst>
          </pc:spChg>
          <pc:spChg chg="add del mod">
            <ac:chgData name="Nguyen Quoc Trung" userId="fe17689d-b00c-41c7-8731-0c29698818f6" providerId="ADAL" clId="{F2D4660E-B5F4-4809-B5B5-1253388BCEBC}" dt="2022-02-07T04:10:21.466" v="34" actId="478"/>
            <ac:spMkLst>
              <pc:docMk/>
              <pc:sldMasterMk cId="4062688086" sldId="2147483648"/>
              <pc:sldLayoutMk cId="521900593" sldId="2147483650"/>
              <ac:spMk id="10" creationId="{85F3EF26-0C9C-4E94-90AA-350E237F8A5B}"/>
            </ac:spMkLst>
          </pc:spChg>
          <pc:spChg chg="add mod">
            <ac:chgData name="Nguyen Quoc Trung" userId="fe17689d-b00c-41c7-8731-0c29698818f6" providerId="ADAL" clId="{F2D4660E-B5F4-4809-B5B5-1253388BCEBC}" dt="2022-02-07T04:43:58.044" v="272" actId="208"/>
            <ac:spMkLst>
              <pc:docMk/>
              <pc:sldMasterMk cId="4062688086" sldId="2147483648"/>
              <pc:sldLayoutMk cId="521900593" sldId="2147483650"/>
              <ac:spMk id="11" creationId="{90D7547D-B38F-4DF0-9E7B-7BC965EE078A}"/>
            </ac:spMkLst>
          </pc:spChg>
          <pc:spChg chg="add del mod">
            <ac:chgData name="Nguyen Quoc Trung" userId="fe17689d-b00c-41c7-8731-0c29698818f6" providerId="ADAL" clId="{F2D4660E-B5F4-4809-B5B5-1253388BCEBC}" dt="2022-02-07T04:24:41.228" v="63" actId="478"/>
            <ac:spMkLst>
              <pc:docMk/>
              <pc:sldMasterMk cId="4062688086" sldId="2147483648"/>
              <pc:sldLayoutMk cId="521900593" sldId="2147483650"/>
              <ac:spMk id="16" creationId="{7137CD8D-682C-48C0-9782-8223F1E8B963}"/>
            </ac:spMkLst>
          </pc:spChg>
          <pc:spChg chg="add del mod">
            <ac:chgData name="Nguyen Quoc Trung" userId="fe17689d-b00c-41c7-8731-0c29698818f6" providerId="ADAL" clId="{F2D4660E-B5F4-4809-B5B5-1253388BCEBC}" dt="2022-02-07T04:24:33.215" v="60" actId="478"/>
            <ac:spMkLst>
              <pc:docMk/>
              <pc:sldMasterMk cId="4062688086" sldId="2147483648"/>
              <pc:sldLayoutMk cId="521900593" sldId="2147483650"/>
              <ac:spMk id="17" creationId="{16483BDA-1DA4-4D58-A07E-16B4B2FD07D9}"/>
            </ac:spMkLst>
          </pc:spChg>
          <pc:spChg chg="add del">
            <ac:chgData name="Nguyen Quoc Trung" userId="fe17689d-b00c-41c7-8731-0c29698818f6" providerId="ADAL" clId="{F2D4660E-B5F4-4809-B5B5-1253388BCEBC}" dt="2022-02-07T04:23:59.267" v="55" actId="478"/>
            <ac:spMkLst>
              <pc:docMk/>
              <pc:sldMasterMk cId="4062688086" sldId="2147483648"/>
              <pc:sldLayoutMk cId="521900593" sldId="2147483650"/>
              <ac:spMk id="18" creationId="{DB3E99DB-C750-41B1-8928-66605537625A}"/>
            </ac:spMkLst>
          </pc:spChg>
          <pc:spChg chg="add mod">
            <ac:chgData name="Nguyen Quoc Trung" userId="fe17689d-b00c-41c7-8731-0c29698818f6" providerId="ADAL" clId="{F2D4660E-B5F4-4809-B5B5-1253388BCEBC}" dt="2022-02-07T04:44:40.259" v="282" actId="14100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add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add del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del mod">
            <ac:chgData name="Nguyen Quoc Trung" userId="fe17689d-b00c-41c7-8731-0c29698818f6" providerId="ADAL" clId="{F2D4660E-B5F4-4809-B5B5-1253388BCEBC}" dt="2022-02-07T04:36:51.496" v="201" actId="478"/>
            <ac:spMkLst>
              <pc:docMk/>
              <pc:sldMasterMk cId="4062688086" sldId="2147483648"/>
              <pc:sldLayoutMk cId="521900593" sldId="2147483650"/>
              <ac:spMk id="23" creationId="{9B0E1D09-981D-4577-92D3-F9D7FB7D55DE}"/>
            </ac:spMkLst>
          </pc:spChg>
          <pc:spChg chg="add del mod">
            <ac:chgData name="Nguyen Quoc Trung" userId="fe17689d-b00c-41c7-8731-0c29698818f6" providerId="ADAL" clId="{F2D4660E-B5F4-4809-B5B5-1253388BCEBC}" dt="2022-02-07T04:38:26.400" v="205" actId="478"/>
            <ac:spMkLst>
              <pc:docMk/>
              <pc:sldMasterMk cId="4062688086" sldId="2147483648"/>
              <pc:sldLayoutMk cId="521900593" sldId="2147483650"/>
              <ac:spMk id="24" creationId="{E2DA4014-4059-4F41-8441-6BE29B9F33F3}"/>
            </ac:spMkLst>
          </pc:spChg>
          <pc:spChg chg="add del mod">
            <ac:chgData name="Nguyen Quoc Trung" userId="fe17689d-b00c-41c7-8731-0c29698818f6" providerId="ADAL" clId="{F2D4660E-B5F4-4809-B5B5-1253388BCEBC}" dt="2022-02-07T04:41:02.609" v="224" actId="478"/>
            <ac:spMkLst>
              <pc:docMk/>
              <pc:sldMasterMk cId="4062688086" sldId="2147483648"/>
              <pc:sldLayoutMk cId="521900593" sldId="2147483650"/>
              <ac:spMk id="25" creationId="{C25E76D8-243C-415E-8E5B-D9C040136468}"/>
            </ac:spMkLst>
          </pc:spChg>
          <pc:spChg chg="add del mod">
            <ac:chgData name="Nguyen Quoc Trung" userId="fe17689d-b00c-41c7-8731-0c29698818f6" providerId="ADAL" clId="{F2D4660E-B5F4-4809-B5B5-1253388BCEBC}" dt="2022-02-07T04:43:02.331" v="232" actId="478"/>
            <ac:spMkLst>
              <pc:docMk/>
              <pc:sldMasterMk cId="4062688086" sldId="2147483648"/>
              <pc:sldLayoutMk cId="521900593" sldId="2147483650"/>
              <ac:spMk id="26" creationId="{F2C64EC2-F87D-40FC-AC05-C45A59F47C58}"/>
            </ac:spMkLst>
          </pc:spChg>
          <pc:grpChg chg="add mod">
            <ac:chgData name="Nguyen Quoc Trung" userId="fe17689d-b00c-41c7-8731-0c29698818f6" providerId="ADAL" clId="{F2D4660E-B5F4-4809-B5B5-1253388BCEBC}" dt="2022-02-07T04:45:46.643" v="293" actId="164"/>
            <ac:grpSpMkLst>
              <pc:docMk/>
              <pc:sldMasterMk cId="4062688086" sldId="2147483648"/>
              <pc:sldLayoutMk cId="521900593" sldId="2147483650"/>
              <ac:grpSpMk id="27" creationId="{B1FA8E06-EE70-48F6-9DAB-6ADEE3E55722}"/>
            </ac:grpSpMkLst>
          </pc:grpChg>
          <pc:grpChg chg="add mod">
            <ac:chgData name="Nguyen Quoc Trung" userId="fe17689d-b00c-41c7-8731-0c29698818f6" providerId="ADAL" clId="{F2D4660E-B5F4-4809-B5B5-1253388BCEBC}" dt="2022-02-07T04:45:50.147" v="294" actId="164"/>
            <ac:grpSpMkLst>
              <pc:docMk/>
              <pc:sldMasterMk cId="4062688086" sldId="2147483648"/>
              <pc:sldLayoutMk cId="521900593" sldId="2147483650"/>
              <ac:grpSpMk id="28" creationId="{508CD10B-1C99-4F51-95DB-2053FA624442}"/>
            </ac:grpSpMkLst>
          </pc:grp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2" creationId="{1D736A73-0D94-4901-98A5-50D7E057C5B1}"/>
            </ac:picMkLst>
          </pc:pic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3" creationId="{A6E22D22-24FD-48D7-A4DB-0F90767C6E5B}"/>
            </ac:picMkLst>
          </pc:pic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4" creationId="{60B16985-97D0-4658-AE4F-EFBC6CFBA953}"/>
            </ac:picMkLst>
          </pc:picChg>
          <pc:picChg chg="add mod">
            <ac:chgData name="Nguyen Quoc Trung" userId="fe17689d-b00c-41c7-8731-0c29698818f6" providerId="ADAL" clId="{F2D4660E-B5F4-4809-B5B5-1253388BCEBC}" dt="2022-02-07T04:27:12.896" v="120" actId="1037"/>
            <ac:picMkLst>
              <pc:docMk/>
              <pc:sldMasterMk cId="4062688086" sldId="2147483648"/>
              <pc:sldLayoutMk cId="521900593" sldId="2147483650"/>
              <ac:picMk id="15" creationId="{CEA50B39-8E49-432A-B273-8B287989475F}"/>
            </ac:picMkLst>
          </pc:picChg>
          <pc:picChg chg="add mod">
            <ac:chgData name="Nguyen Quoc Trung" userId="fe17689d-b00c-41c7-8731-0c29698818f6" providerId="ADAL" clId="{F2D4660E-B5F4-4809-B5B5-1253388BCEBC}" dt="2022-02-07T04:38:30.778" v="206" actId="1076"/>
            <ac:picMkLst>
              <pc:docMk/>
              <pc:sldMasterMk cId="4062688086" sldId="2147483648"/>
              <pc:sldLayoutMk cId="521900593" sldId="2147483650"/>
              <ac:picMk id="22" creationId="{154B62FC-D630-40DD-ABF6-BE913DE1ADCE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34455-001F-44D0-B3C0-CDA3FCB1364D}" type="datetimeFigureOut">
              <a:rPr lang="en-GB" smtClean="0"/>
              <a:t>29/12/2025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77127-2422-482B-9029-F07EC39DEE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77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23A672-F75A-48A6-8A0C-B231338C4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01" y="1332"/>
            <a:ext cx="12204801" cy="595705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CEAD7B6-7291-4BE5-B3A4-4D43D42A5DCD}"/>
              </a:ext>
            </a:extLst>
          </p:cNvPr>
          <p:cNvSpPr/>
          <p:nvPr userDrawn="1"/>
        </p:nvSpPr>
        <p:spPr>
          <a:xfrm>
            <a:off x="-12799" y="499462"/>
            <a:ext cx="3381642" cy="328311"/>
          </a:xfrm>
          <a:custGeom>
            <a:avLst/>
            <a:gdLst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9832 w 6184490"/>
              <a:gd name="connsiteY4" fmla="*/ 334297 h 334297"/>
              <a:gd name="connsiteX0" fmla="*/ 6720 w 6191210"/>
              <a:gd name="connsiteY0" fmla="*/ 58993 h 334297"/>
              <a:gd name="connsiteX1" fmla="*/ 6112552 w 6191210"/>
              <a:gd name="connsiteY1" fmla="*/ 0 h 334297"/>
              <a:gd name="connsiteX2" fmla="*/ 6191210 w 6191210"/>
              <a:gd name="connsiteY2" fmla="*/ 304800 h 334297"/>
              <a:gd name="connsiteX3" fmla="*/ 2966229 w 6191210"/>
              <a:gd name="connsiteY3" fmla="*/ 245806 h 334297"/>
              <a:gd name="connsiteX4" fmla="*/ 0 w 619121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90" h="334297">
                <a:moveTo>
                  <a:pt x="0" y="58993"/>
                </a:moveTo>
                <a:lnTo>
                  <a:pt x="6105832" y="0"/>
                </a:lnTo>
                <a:lnTo>
                  <a:pt x="6184490" y="304800"/>
                </a:lnTo>
                <a:lnTo>
                  <a:pt x="2959509" y="245806"/>
                </a:lnTo>
                <a:lnTo>
                  <a:pt x="4315" y="334297"/>
                </a:lnTo>
              </a:path>
            </a:pathLst>
          </a:custGeom>
          <a:solidFill>
            <a:srgbClr val="EC028D"/>
          </a:solidFill>
          <a:ln>
            <a:solidFill>
              <a:srgbClr val="EC0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EFCE0A48-3298-4147-8EBB-1A03A1767B19}"/>
              </a:ext>
            </a:extLst>
          </p:cNvPr>
          <p:cNvSpPr/>
          <p:nvPr userDrawn="1"/>
        </p:nvSpPr>
        <p:spPr>
          <a:xfrm>
            <a:off x="2790515" y="-8552"/>
            <a:ext cx="286060" cy="99906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16" h="969433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81516" y="969433"/>
                </a:lnTo>
                <a:lnTo>
                  <a:pt x="25400" y="927100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rgbClr val="71BF44"/>
          </a:solidFill>
          <a:ln>
            <a:solidFill>
              <a:srgbClr val="71BF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13763D8-39F3-46C0-90BD-1BBDD0BE33BD}"/>
              </a:ext>
            </a:extLst>
          </p:cNvPr>
          <p:cNvSpPr txBox="1"/>
          <p:nvPr userDrawn="1"/>
        </p:nvSpPr>
        <p:spPr>
          <a:xfrm>
            <a:off x="-2968" y="6439"/>
            <a:ext cx="271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Unit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D4A4168-D31A-47B1-8962-E6EE4FC68D20}"/>
              </a:ext>
            </a:extLst>
          </p:cNvPr>
          <p:cNvSpPr txBox="1"/>
          <p:nvPr userDrawn="1"/>
        </p:nvSpPr>
        <p:spPr>
          <a:xfrm>
            <a:off x="9115428" y="129549"/>
            <a:ext cx="315225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2400" dirty="0"/>
              <a:t>Lesson 2.1 - Page 50</a:t>
            </a:r>
          </a:p>
        </p:txBody>
      </p:sp>
    </p:spTree>
    <p:extLst>
      <p:ext uri="{BB962C8B-B14F-4D97-AF65-F5344CB8AC3E}">
        <p14:creationId xmlns:p14="http://schemas.microsoft.com/office/powerpoint/2010/main" val="52190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6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897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45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1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5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6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50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2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8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6.png"/><Relationship Id="rId18" Type="http://schemas.openxmlformats.org/officeDocument/2006/relationships/image" Target="../media/image21.png"/><Relationship Id="rId3" Type="http://schemas.microsoft.com/office/2007/relationships/media" Target="../media/media4.mp3"/><Relationship Id="rId21" Type="http://schemas.openxmlformats.org/officeDocument/2006/relationships/image" Target="../media/image30.png"/><Relationship Id="rId7" Type="http://schemas.microsoft.com/office/2007/relationships/media" Target="../media/media6.mp3"/><Relationship Id="rId12" Type="http://schemas.openxmlformats.org/officeDocument/2006/relationships/image" Target="../media/image18.png"/><Relationship Id="rId17" Type="http://schemas.openxmlformats.org/officeDocument/2006/relationships/image" Target="../media/image28.png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27.png"/><Relationship Id="rId10" Type="http://schemas.openxmlformats.org/officeDocument/2006/relationships/audio" Target="../media/media7.mp3"/><Relationship Id="rId19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9.png"/><Relationship Id="rId2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21.xml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31.jpe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22.xml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23.xml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4.xml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5.xml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6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6.png"/><Relationship Id="rId18" Type="http://schemas.openxmlformats.org/officeDocument/2006/relationships/image" Target="../media/image21.png"/><Relationship Id="rId3" Type="http://schemas.microsoft.com/office/2007/relationships/media" Target="../media/media4.mp3"/><Relationship Id="rId21" Type="http://schemas.openxmlformats.org/officeDocument/2006/relationships/image" Target="../media/image30.png"/><Relationship Id="rId7" Type="http://schemas.microsoft.com/office/2007/relationships/media" Target="../media/media6.mp3"/><Relationship Id="rId12" Type="http://schemas.openxmlformats.org/officeDocument/2006/relationships/image" Target="../media/image18.png"/><Relationship Id="rId17" Type="http://schemas.openxmlformats.org/officeDocument/2006/relationships/image" Target="../media/image28.png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27.png"/><Relationship Id="rId10" Type="http://schemas.openxmlformats.org/officeDocument/2006/relationships/audio" Target="../media/media7.mp3"/><Relationship Id="rId19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9.png"/><Relationship Id="rId22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8E860C-428E-4DC8-A968-756189F64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75CB36-4595-2219-8D62-52780EE945A6}"/>
              </a:ext>
            </a:extLst>
          </p:cNvPr>
          <p:cNvSpPr/>
          <p:nvPr/>
        </p:nvSpPr>
        <p:spPr>
          <a:xfrm>
            <a:off x="4933135" y="3429000"/>
            <a:ext cx="69878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Unit 4 – Hobbies and Dreams</a:t>
            </a:r>
          </a:p>
          <a:p>
            <a:pPr algn="ctr"/>
            <a:r>
              <a:rPr lang="en-US" sz="4400" b="1" cap="none" spc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Lesson 2.1 - </a:t>
            </a: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Page 50</a:t>
            </a:r>
          </a:p>
        </p:txBody>
      </p:sp>
    </p:spTree>
    <p:extLst>
      <p:ext uri="{BB962C8B-B14F-4D97-AF65-F5344CB8AC3E}">
        <p14:creationId xmlns:p14="http://schemas.microsoft.com/office/powerpoint/2010/main" val="1291098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21C0D9-AC83-A6CB-D06E-859227623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550" y="1554344"/>
            <a:ext cx="3547169" cy="35095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C34554-127B-F163-196C-FBC779000F0A}"/>
              </a:ext>
            </a:extLst>
          </p:cNvPr>
          <p:cNvSpPr txBox="1"/>
          <p:nvPr/>
        </p:nvSpPr>
        <p:spPr>
          <a:xfrm>
            <a:off x="3746864" y="786214"/>
            <a:ext cx="450096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Ask and Answer.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E39E82-13A9-443F-92B9-25D33556C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854"/>
          <a:stretch/>
        </p:blipFill>
        <p:spPr>
          <a:xfrm>
            <a:off x="523841" y="2709128"/>
            <a:ext cx="3283228" cy="3878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AC8CD36-046A-4CBE-A12A-CC883DE7F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25" t="9846" r="-1954" b="1733"/>
          <a:stretch/>
        </p:blipFill>
        <p:spPr>
          <a:xfrm>
            <a:off x="9353354" y="3058825"/>
            <a:ext cx="2479777" cy="34290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5F986EC8-EA54-47C8-A1A1-5E6E5B015A9E}"/>
              </a:ext>
            </a:extLst>
          </p:cNvPr>
          <p:cNvSpPr/>
          <p:nvPr/>
        </p:nvSpPr>
        <p:spPr>
          <a:xfrm>
            <a:off x="210557" y="976017"/>
            <a:ext cx="3360542" cy="1233845"/>
          </a:xfrm>
          <a:prstGeom prst="wedgeRoundRectCallout">
            <a:avLst>
              <a:gd name="adj1" fmla="val -3073"/>
              <a:gd name="adj2" fmla="val 8963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do in your free time?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1587AA03-E67F-416B-A064-6AC46B5BF24C}"/>
              </a:ext>
            </a:extLst>
          </p:cNvPr>
          <p:cNvSpPr/>
          <p:nvPr/>
        </p:nvSpPr>
        <p:spPr>
          <a:xfrm>
            <a:off x="6368141" y="5310047"/>
            <a:ext cx="2985213" cy="1148308"/>
          </a:xfrm>
          <a:prstGeom prst="wedgeRoundRectCallout">
            <a:avLst>
              <a:gd name="adj1" fmla="val 64473"/>
              <a:gd name="adj2" fmla="val -7173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do a puzzle.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8AB716-668B-BFAA-E1EF-5765FE375BD2}"/>
              </a:ext>
            </a:extLst>
          </p:cNvPr>
          <p:cNvSpPr txBox="1"/>
          <p:nvPr/>
        </p:nvSpPr>
        <p:spPr>
          <a:xfrm>
            <a:off x="4778478" y="-111927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C71EFB-C723-A800-AE23-8490EEAF48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3868" r="6236" b="32608"/>
          <a:stretch/>
        </p:blipFill>
        <p:spPr>
          <a:xfrm>
            <a:off x="9122230" y="-17154"/>
            <a:ext cx="3069770" cy="6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7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EF0B74-90C5-22A8-80D7-3E8C7BF3E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5777" y="2881095"/>
            <a:ext cx="7677564" cy="3404552"/>
          </a:xfrm>
          <a:prstGeom prst="rect">
            <a:avLst/>
          </a:prstGeom>
        </p:spPr>
      </p:pic>
      <p:sp>
        <p:nvSpPr>
          <p:cNvPr id="8" name="Speech Bubble: Rectangle with Corners Rounded 8">
            <a:extLst>
              <a:ext uri="{FF2B5EF4-FFF2-40B4-BE49-F238E27FC236}">
                <a16:creationId xmlns:a16="http://schemas.microsoft.com/office/drawing/2014/main" xmlns="" id="{264CDAA5-C34C-3521-3E13-FBE71AC0A107}"/>
              </a:ext>
            </a:extLst>
          </p:cNvPr>
          <p:cNvSpPr/>
          <p:nvPr/>
        </p:nvSpPr>
        <p:spPr>
          <a:xfrm>
            <a:off x="3524683" y="1656275"/>
            <a:ext cx="2321960" cy="1043766"/>
          </a:xfrm>
          <a:prstGeom prst="wedgeRoundRectCallout">
            <a:avLst>
              <a:gd name="adj1" fmla="val -38109"/>
              <a:gd name="adj2" fmla="val 10032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It’s time to learn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2DA2A8-CB77-D70B-3E86-5450AE247B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2" b="37910"/>
          <a:stretch/>
        </p:blipFill>
        <p:spPr>
          <a:xfrm>
            <a:off x="9014440" y="0"/>
            <a:ext cx="3213185" cy="6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76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0508B6-E0F2-5012-CCDF-DD4765C6F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822" y="1118211"/>
            <a:ext cx="2538350" cy="2452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6EADC1-623F-CBDD-C187-82103DB8A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391" y="1118211"/>
            <a:ext cx="2538350" cy="2441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FB5CAF-D2DE-8097-1ECB-F709035AF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960" y="1118211"/>
            <a:ext cx="2553253" cy="24415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E44C838-6720-9348-E048-F31A2BAA1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376" y="3882331"/>
            <a:ext cx="3365592" cy="22553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A36B893-F6C1-41E6-FE6A-EED1B2A6E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4998" y="3882331"/>
            <a:ext cx="3305923" cy="22553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C55489C-7BA6-5A50-C34B-C433D899CE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2" b="37910"/>
          <a:stretch/>
        </p:blipFill>
        <p:spPr>
          <a:xfrm>
            <a:off x="9014440" y="0"/>
            <a:ext cx="3213185" cy="6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2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9537C9E-6C37-CA10-70DF-ED40C4E6AC09}"/>
              </a:ext>
            </a:extLst>
          </p:cNvPr>
          <p:cNvSpPr/>
          <p:nvPr/>
        </p:nvSpPr>
        <p:spPr>
          <a:xfrm>
            <a:off x="4374377" y="-133673"/>
            <a:ext cx="34432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esentation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AC4727-05D9-8618-9A91-18600FE06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32" y="921192"/>
            <a:ext cx="5257881" cy="65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7CC0998-0C8E-B2C7-3F90-2A37BD62A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080" y="1802296"/>
            <a:ext cx="7943839" cy="4859761"/>
          </a:xfrm>
          <a:prstGeom prst="rect">
            <a:avLst/>
          </a:prstGeom>
        </p:spPr>
      </p:pic>
      <p:pic>
        <p:nvPicPr>
          <p:cNvPr id="7" name="EXTRA &amp; FRIENDS 5 CD2 Track 07 p50 ex1">
            <a:hlinkClick r:id="" action="ppaction://media"/>
            <a:extLst>
              <a:ext uri="{FF2B5EF4-FFF2-40B4-BE49-F238E27FC236}">
                <a16:creationId xmlns:a16="http://schemas.microsoft.com/office/drawing/2014/main" xmlns="" id="{B9C9BFAC-EB89-8852-44D5-165BDCE8F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24713" y="11844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F927D2-789C-2353-A792-2C76987BE25B}"/>
              </a:ext>
            </a:extLst>
          </p:cNvPr>
          <p:cNvSpPr/>
          <p:nvPr/>
        </p:nvSpPr>
        <p:spPr>
          <a:xfrm>
            <a:off x="4374377" y="-133673"/>
            <a:ext cx="34432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esentation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59046C-D66E-85DE-DDDB-F586D64A1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565" y="1531866"/>
            <a:ext cx="3443250" cy="3326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2596BF-D216-A9AD-C0BF-3383BC3C6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4118" y="5097222"/>
            <a:ext cx="2386681" cy="718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9DDD4A-6C4C-5C15-FA9B-70F8BDC96E1D}"/>
              </a:ext>
            </a:extLst>
          </p:cNvPr>
          <p:cNvSpPr txBox="1"/>
          <p:nvPr/>
        </p:nvSpPr>
        <p:spPr>
          <a:xfrm>
            <a:off x="6513593" y="1887079"/>
            <a:ext cx="4514703" cy="2616101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nurse</a:t>
            </a:r>
          </a:p>
          <a:p>
            <a:pPr algn="ctr"/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nɜːs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5400" dirty="0">
                <a:solidFill>
                  <a:srgbClr val="1D2A57"/>
                </a:solidFill>
              </a:rPr>
              <a:t>y </a:t>
            </a:r>
            <a:r>
              <a:rPr lang="en-US" sz="5400" dirty="0" err="1">
                <a:solidFill>
                  <a:srgbClr val="1D2A57"/>
                </a:solidFill>
              </a:rPr>
              <a:t>tá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7" name="nurse">
            <a:hlinkClick r:id="" action="ppaction://media"/>
            <a:extLst>
              <a:ext uri="{FF2B5EF4-FFF2-40B4-BE49-F238E27FC236}">
                <a16:creationId xmlns:a16="http://schemas.microsoft.com/office/drawing/2014/main" xmlns="" id="{39830DB8-8FA6-7AE1-F2DB-EBE480CB5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622" y="6888892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F6E77A-D8EF-3CA0-99E2-9A6A5DF90132}"/>
              </a:ext>
            </a:extLst>
          </p:cNvPr>
          <p:cNvSpPr txBox="1"/>
          <p:nvPr/>
        </p:nvSpPr>
        <p:spPr>
          <a:xfrm>
            <a:off x="7777018" y="648827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the picture to hear the sound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2062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F927D2-789C-2353-A792-2C76987BE25B}"/>
              </a:ext>
            </a:extLst>
          </p:cNvPr>
          <p:cNvSpPr/>
          <p:nvPr/>
        </p:nvSpPr>
        <p:spPr>
          <a:xfrm>
            <a:off x="4374377" y="-133673"/>
            <a:ext cx="34432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esentation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FB14F2-DB77-0BEF-B0CE-BE0511B06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828" y="1383985"/>
            <a:ext cx="3608905" cy="3471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E3C9B3-3087-DA95-5C44-7E8B06B52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479" y="5079682"/>
            <a:ext cx="2819099" cy="9244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1AA9A5-5DCE-46CA-3F51-776507566358}"/>
              </a:ext>
            </a:extLst>
          </p:cNvPr>
          <p:cNvSpPr txBox="1"/>
          <p:nvPr/>
        </p:nvSpPr>
        <p:spPr>
          <a:xfrm>
            <a:off x="6686588" y="1934227"/>
            <a:ext cx="4514703" cy="2616101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vet</a:t>
            </a:r>
          </a:p>
          <a:p>
            <a:pPr algn="ctr"/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/vet/</a:t>
            </a:r>
          </a:p>
          <a:p>
            <a:pPr algn="ctr"/>
            <a:r>
              <a:rPr lang="en-US" sz="5400" dirty="0" err="1">
                <a:solidFill>
                  <a:srgbClr val="1D2A57"/>
                </a:solidFill>
              </a:rPr>
              <a:t>bác</a:t>
            </a:r>
            <a:r>
              <a:rPr lang="en-US" sz="5400" dirty="0">
                <a:solidFill>
                  <a:srgbClr val="1D2A57"/>
                </a:solidFill>
              </a:rPr>
              <a:t> </a:t>
            </a:r>
            <a:r>
              <a:rPr lang="en-US" sz="5400" dirty="0" err="1">
                <a:solidFill>
                  <a:srgbClr val="1D2A57"/>
                </a:solidFill>
              </a:rPr>
              <a:t>sĩ</a:t>
            </a:r>
            <a:r>
              <a:rPr lang="en-US" sz="5400" dirty="0">
                <a:solidFill>
                  <a:srgbClr val="1D2A57"/>
                </a:solidFill>
              </a:rPr>
              <a:t> </a:t>
            </a:r>
            <a:r>
              <a:rPr lang="en-US" sz="5400" dirty="0" err="1">
                <a:solidFill>
                  <a:srgbClr val="1D2A57"/>
                </a:solidFill>
              </a:rPr>
              <a:t>thú</a:t>
            </a:r>
            <a:r>
              <a:rPr lang="en-US" sz="5400" dirty="0">
                <a:solidFill>
                  <a:srgbClr val="1D2A57"/>
                </a:solidFill>
              </a:rPr>
              <a:t> y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9" name="vet">
            <a:hlinkClick r:id="" action="ppaction://media"/>
            <a:extLst>
              <a:ext uri="{FF2B5EF4-FFF2-40B4-BE49-F238E27FC236}">
                <a16:creationId xmlns:a16="http://schemas.microsoft.com/office/drawing/2014/main" xmlns="" id="{463E704C-8083-B4F4-3479-9CA86D4E3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335" y="7006967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C7A9077-041F-EF55-80FC-6F104F9C2018}"/>
              </a:ext>
            </a:extLst>
          </p:cNvPr>
          <p:cNvSpPr txBox="1"/>
          <p:nvPr/>
        </p:nvSpPr>
        <p:spPr>
          <a:xfrm>
            <a:off x="7777018" y="648827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the picture to hear the sound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0657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F927D2-789C-2353-A792-2C76987BE25B}"/>
              </a:ext>
            </a:extLst>
          </p:cNvPr>
          <p:cNvSpPr/>
          <p:nvPr/>
        </p:nvSpPr>
        <p:spPr>
          <a:xfrm>
            <a:off x="4374377" y="-133673"/>
            <a:ext cx="34432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esentation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9B1A1C-02AB-C7E5-4184-C61D0A930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581" y="1263690"/>
            <a:ext cx="4147965" cy="3966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29AD47-4190-505C-470A-80196D2FF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093" y="5404568"/>
            <a:ext cx="4018407" cy="960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2E1DF2-1C07-BADA-E34E-D47DDFEA68D4}"/>
              </a:ext>
            </a:extLst>
          </p:cNvPr>
          <p:cNvSpPr txBox="1"/>
          <p:nvPr/>
        </p:nvSpPr>
        <p:spPr>
          <a:xfrm>
            <a:off x="6525950" y="1938884"/>
            <a:ext cx="4514703" cy="2616101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architect</a:t>
            </a:r>
          </a:p>
          <a:p>
            <a:pPr algn="ctr"/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ɑːkɪtekt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5400" dirty="0" err="1">
                <a:solidFill>
                  <a:srgbClr val="1D2A57"/>
                </a:solidFill>
              </a:rPr>
              <a:t>kiến</a:t>
            </a:r>
            <a:r>
              <a:rPr lang="en-US" sz="5400" dirty="0">
                <a:solidFill>
                  <a:srgbClr val="1D2A57"/>
                </a:solidFill>
              </a:rPr>
              <a:t> </a:t>
            </a:r>
            <a:r>
              <a:rPr lang="en-US" sz="5400" dirty="0" err="1">
                <a:solidFill>
                  <a:srgbClr val="1D2A57"/>
                </a:solidFill>
              </a:rPr>
              <a:t>trúc</a:t>
            </a:r>
            <a:r>
              <a:rPr lang="en-US" sz="5400" dirty="0">
                <a:solidFill>
                  <a:srgbClr val="1D2A57"/>
                </a:solidFill>
              </a:rPr>
              <a:t> </a:t>
            </a:r>
            <a:r>
              <a:rPr lang="en-US" sz="5400" dirty="0" err="1">
                <a:solidFill>
                  <a:srgbClr val="1D2A57"/>
                </a:solidFill>
              </a:rPr>
              <a:t>sư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8" name="architect">
            <a:hlinkClick r:id="" action="ppaction://media"/>
            <a:extLst>
              <a:ext uri="{FF2B5EF4-FFF2-40B4-BE49-F238E27FC236}">
                <a16:creationId xmlns:a16="http://schemas.microsoft.com/office/drawing/2014/main" xmlns="" id="{09E405A1-6EA8-00CD-72A5-4CD5CC671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938319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3071885-58FE-7368-9699-659C7276505D}"/>
              </a:ext>
            </a:extLst>
          </p:cNvPr>
          <p:cNvSpPr txBox="1"/>
          <p:nvPr/>
        </p:nvSpPr>
        <p:spPr>
          <a:xfrm>
            <a:off x="7777018" y="648827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the picture to hear the sound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4864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F927D2-789C-2353-A792-2C76987BE25B}"/>
              </a:ext>
            </a:extLst>
          </p:cNvPr>
          <p:cNvSpPr/>
          <p:nvPr/>
        </p:nvSpPr>
        <p:spPr>
          <a:xfrm>
            <a:off x="4374377" y="-133673"/>
            <a:ext cx="34432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esentation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4FA3C8-E4EA-F982-FFD6-C27D2C9CB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830" y="1449842"/>
            <a:ext cx="4991822" cy="3345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DCDC7A-B2BC-5AFC-6857-31181685D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896" y="4859752"/>
            <a:ext cx="3340866" cy="1096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26ABB3-CC5E-1148-7139-A7577F6228A0}"/>
              </a:ext>
            </a:extLst>
          </p:cNvPr>
          <p:cNvSpPr txBox="1"/>
          <p:nvPr/>
        </p:nvSpPr>
        <p:spPr>
          <a:xfrm>
            <a:off x="6983149" y="1814384"/>
            <a:ext cx="4514703" cy="2616101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pilot</a:t>
            </a:r>
          </a:p>
          <a:p>
            <a:pPr algn="ctr"/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paɪlət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5400" dirty="0">
                <a:solidFill>
                  <a:srgbClr val="1D2A57"/>
                </a:solidFill>
              </a:rPr>
              <a:t>phi </a:t>
            </a:r>
            <a:r>
              <a:rPr lang="en-US" sz="5400" dirty="0" err="1">
                <a:solidFill>
                  <a:srgbClr val="1D2A57"/>
                </a:solidFill>
              </a:rPr>
              <a:t>công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8" name="pilot">
            <a:hlinkClick r:id="" action="ppaction://media"/>
            <a:extLst>
              <a:ext uri="{FF2B5EF4-FFF2-40B4-BE49-F238E27FC236}">
                <a16:creationId xmlns:a16="http://schemas.microsoft.com/office/drawing/2014/main" xmlns="" id="{510E19A7-B90B-88C5-D9DC-A184ACE5B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858000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162066-632D-2105-F0FB-DE21903EEDF6}"/>
              </a:ext>
            </a:extLst>
          </p:cNvPr>
          <p:cNvSpPr txBox="1"/>
          <p:nvPr/>
        </p:nvSpPr>
        <p:spPr>
          <a:xfrm>
            <a:off x="7777018" y="648827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the picture to hear the sound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429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72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F927D2-789C-2353-A792-2C76987BE25B}"/>
              </a:ext>
            </a:extLst>
          </p:cNvPr>
          <p:cNvSpPr/>
          <p:nvPr/>
        </p:nvSpPr>
        <p:spPr>
          <a:xfrm>
            <a:off x="4374377" y="-133673"/>
            <a:ext cx="34432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esentation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B77C75-FE80-3AF2-6146-7FC288C23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279" y="1312126"/>
            <a:ext cx="5267303" cy="359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5FECC9-7A91-883E-748E-45B494A5C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139" y="5154521"/>
            <a:ext cx="4155524" cy="999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822E7E-670E-4668-7D02-B563AE4C8CC7}"/>
              </a:ext>
            </a:extLst>
          </p:cNvPr>
          <p:cNvSpPr txBox="1"/>
          <p:nvPr/>
        </p:nvSpPr>
        <p:spPr>
          <a:xfrm>
            <a:off x="6958436" y="2139383"/>
            <a:ext cx="4514703" cy="2616101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mechanic</a:t>
            </a:r>
          </a:p>
          <a:p>
            <a:pPr algn="ctr"/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məˈkænɪk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5400" dirty="0" err="1">
                <a:solidFill>
                  <a:srgbClr val="1D2A57"/>
                </a:solidFill>
              </a:rPr>
              <a:t>thợ</a:t>
            </a:r>
            <a:r>
              <a:rPr lang="en-US" sz="5400" dirty="0">
                <a:solidFill>
                  <a:srgbClr val="1D2A57"/>
                </a:solidFill>
              </a:rPr>
              <a:t> </a:t>
            </a:r>
            <a:r>
              <a:rPr lang="en-US" sz="5400" dirty="0" err="1">
                <a:solidFill>
                  <a:srgbClr val="1D2A57"/>
                </a:solidFill>
              </a:rPr>
              <a:t>máy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8" name="mechanic">
            <a:hlinkClick r:id="" action="ppaction://media"/>
            <a:extLst>
              <a:ext uri="{FF2B5EF4-FFF2-40B4-BE49-F238E27FC236}">
                <a16:creationId xmlns:a16="http://schemas.microsoft.com/office/drawing/2014/main" xmlns="" id="{EEFF4805-9150-683A-84A8-DB5291D98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584" y="6858000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2C21E6-353D-0928-8991-B5A85A6E3087}"/>
              </a:ext>
            </a:extLst>
          </p:cNvPr>
          <p:cNvSpPr txBox="1"/>
          <p:nvPr/>
        </p:nvSpPr>
        <p:spPr>
          <a:xfrm>
            <a:off x="7777018" y="648827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the picture to hear the sound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63423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94C1B15-4E64-30DD-3595-25D11C6C24F3}"/>
              </a:ext>
            </a:extLst>
          </p:cNvPr>
          <p:cNvSpPr/>
          <p:nvPr/>
        </p:nvSpPr>
        <p:spPr>
          <a:xfrm>
            <a:off x="374239" y="89193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words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58211F-3F76-50B6-AB1D-DCD34B96D4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6602" y="1599366"/>
            <a:ext cx="2156031" cy="2082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AA30BE-0238-E072-BFAE-F1A193B5A7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0399" y="3717111"/>
            <a:ext cx="1691137" cy="509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24FFDE-08FD-81BB-1560-8A0DD8BA4D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4889" y="1599366"/>
            <a:ext cx="2165529" cy="2082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F2134E-361B-6C27-C890-2B0EE58DB6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22084" y="3719246"/>
            <a:ext cx="1691137" cy="554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CF9560-B631-17AA-3A30-5CDCA78F93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52674" y="1599366"/>
            <a:ext cx="2178244" cy="2082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86F391-F7C4-D8C3-E4DC-60A5DECCD3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51303" y="3722758"/>
            <a:ext cx="2430298" cy="580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77DA48-787A-EDED-717F-1C14FD3773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1687" y="4353633"/>
            <a:ext cx="2857110" cy="1914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73F1D30-E456-25A6-DA4D-BDBBA136AC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87603" y="6302797"/>
            <a:ext cx="1691137" cy="555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9CF7174-B8E2-DB61-A603-C76E08BB0D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63717" y="4353633"/>
            <a:ext cx="2857110" cy="1949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F78FF0C-4654-3734-5E95-CF1829BC47D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37701" y="6302797"/>
            <a:ext cx="2309138" cy="555203"/>
          </a:xfrm>
          <a:prstGeom prst="rect">
            <a:avLst/>
          </a:prstGeom>
        </p:spPr>
      </p:pic>
      <p:pic>
        <p:nvPicPr>
          <p:cNvPr id="14" name="nurse">
            <a:hlinkClick r:id="" action="ppaction://media"/>
            <a:extLst>
              <a:ext uri="{FF2B5EF4-FFF2-40B4-BE49-F238E27FC236}">
                <a16:creationId xmlns:a16="http://schemas.microsoft.com/office/drawing/2014/main" xmlns="" id="{81C50577-AAB4-CD70-0CAB-F76667B52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74239" y="-543011"/>
            <a:ext cx="406400" cy="406400"/>
          </a:xfrm>
          <a:prstGeom prst="rect">
            <a:avLst/>
          </a:prstGeom>
        </p:spPr>
      </p:pic>
      <p:pic>
        <p:nvPicPr>
          <p:cNvPr id="15" name="vet">
            <a:hlinkClick r:id="" action="ppaction://media"/>
            <a:extLst>
              <a:ext uri="{FF2B5EF4-FFF2-40B4-BE49-F238E27FC236}">
                <a16:creationId xmlns:a16="http://schemas.microsoft.com/office/drawing/2014/main" xmlns="" id="{FB8221E9-ADA9-FA8F-1855-D7987A2826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084403" y="-543011"/>
            <a:ext cx="406400" cy="406400"/>
          </a:xfrm>
          <a:prstGeom prst="rect">
            <a:avLst/>
          </a:prstGeom>
        </p:spPr>
      </p:pic>
      <p:pic>
        <p:nvPicPr>
          <p:cNvPr id="16" name="architect">
            <a:hlinkClick r:id="" action="ppaction://media"/>
            <a:extLst>
              <a:ext uri="{FF2B5EF4-FFF2-40B4-BE49-F238E27FC236}">
                <a16:creationId xmlns:a16="http://schemas.microsoft.com/office/drawing/2014/main" xmlns="" id="{B56BC921-ADA9-C268-F5D9-79DEA1F9C0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388167" y="-543011"/>
            <a:ext cx="406400" cy="406400"/>
          </a:xfrm>
          <a:prstGeom prst="rect">
            <a:avLst/>
          </a:prstGeom>
        </p:spPr>
      </p:pic>
      <p:pic>
        <p:nvPicPr>
          <p:cNvPr id="17" name="pilot">
            <a:hlinkClick r:id="" action="ppaction://media"/>
            <a:extLst>
              <a:ext uri="{FF2B5EF4-FFF2-40B4-BE49-F238E27FC236}">
                <a16:creationId xmlns:a16="http://schemas.microsoft.com/office/drawing/2014/main" xmlns="" id="{EA6184EC-1F29-1F32-D606-A4065D66B2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086919" y="6994611"/>
            <a:ext cx="406400" cy="406400"/>
          </a:xfrm>
          <a:prstGeom prst="rect">
            <a:avLst/>
          </a:prstGeom>
        </p:spPr>
      </p:pic>
      <p:pic>
        <p:nvPicPr>
          <p:cNvPr id="18" name="mechanic">
            <a:hlinkClick r:id="" action="ppaction://media"/>
            <a:extLst>
              <a:ext uri="{FF2B5EF4-FFF2-40B4-BE49-F238E27FC236}">
                <a16:creationId xmlns:a16="http://schemas.microsoft.com/office/drawing/2014/main" xmlns="" id="{11FAC177-A90A-FED7-99C7-B64E96ADA60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766767" y="7050216"/>
            <a:ext cx="406400" cy="406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26A53B-B6E3-E7F9-1F50-6F84C39A8734}"/>
              </a:ext>
            </a:extLst>
          </p:cNvPr>
          <p:cNvSpPr txBox="1"/>
          <p:nvPr/>
        </p:nvSpPr>
        <p:spPr>
          <a:xfrm>
            <a:off x="7592270" y="67487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the picture to hear the sound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4849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1a0b05c74c042f6b5c6031f0282ddb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9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2A58CED-1CEF-4E2A-81D5-33C85011E52B}"/>
              </a:ext>
            </a:extLst>
          </p:cNvPr>
          <p:cNvSpPr/>
          <p:nvPr/>
        </p:nvSpPr>
        <p:spPr>
          <a:xfrm>
            <a:off x="4990119" y="-133673"/>
            <a:ext cx="2211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FF3E605-8E89-4707-900F-481DA48DA9AE}"/>
              </a:ext>
            </a:extLst>
          </p:cNvPr>
          <p:cNvSpPr txBox="1"/>
          <p:nvPr/>
        </p:nvSpPr>
        <p:spPr>
          <a:xfrm>
            <a:off x="4318000" y="791965"/>
            <a:ext cx="36924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 and choose.</a:t>
            </a:r>
          </a:p>
        </p:txBody>
      </p:sp>
      <p:sp>
        <p:nvSpPr>
          <p:cNvPr id="27" name="Flowchart: Alternate Process 26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3548A5-3812-8A2B-0A69-5E9ECE1FEC48}"/>
              </a:ext>
            </a:extLst>
          </p:cNvPr>
          <p:cNvSpPr/>
          <p:nvPr/>
        </p:nvSpPr>
        <p:spPr>
          <a:xfrm>
            <a:off x="9913434" y="5965902"/>
            <a:ext cx="1895707" cy="735981"/>
          </a:xfrm>
          <a:prstGeom prst="flowChartAlternateProcess">
            <a:avLst/>
          </a:prstGeom>
          <a:solidFill>
            <a:srgbClr val="00B5C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NEXT</a:t>
            </a:r>
            <a:endParaRPr lang="vi-VN" sz="40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1F206F-CE85-8207-9083-FF7290DF3C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4948" y="2545391"/>
            <a:ext cx="2156031" cy="20829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B5DB58-8581-E3FA-4543-F20FAA939B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3235" y="2545391"/>
            <a:ext cx="2165529" cy="2082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A89BFD-3A14-5B19-72BF-CB61B48939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1020" y="2545391"/>
            <a:ext cx="2178244" cy="20829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193363D-EA46-08DA-52CE-5EB153BEA860}"/>
              </a:ext>
            </a:extLst>
          </p:cNvPr>
          <p:cNvSpPr/>
          <p:nvPr/>
        </p:nvSpPr>
        <p:spPr>
          <a:xfrm>
            <a:off x="2650270" y="4831492"/>
            <a:ext cx="531341" cy="469557"/>
          </a:xfrm>
          <a:prstGeom prst="rect">
            <a:avLst/>
          </a:prstGeom>
          <a:noFill/>
          <a:ln w="38100">
            <a:solidFill>
              <a:srgbClr val="10B9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88AFA98-F64B-31CF-B9B8-CDAEEE896BC3}"/>
              </a:ext>
            </a:extLst>
          </p:cNvPr>
          <p:cNvSpPr/>
          <p:nvPr/>
        </p:nvSpPr>
        <p:spPr>
          <a:xfrm>
            <a:off x="5830328" y="4831492"/>
            <a:ext cx="531341" cy="469557"/>
          </a:xfrm>
          <a:prstGeom prst="rect">
            <a:avLst/>
          </a:prstGeom>
          <a:noFill/>
          <a:ln w="38100">
            <a:solidFill>
              <a:srgbClr val="10B9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BEE939-EE62-7CBF-358D-377C37016D41}"/>
              </a:ext>
            </a:extLst>
          </p:cNvPr>
          <p:cNvSpPr/>
          <p:nvPr/>
        </p:nvSpPr>
        <p:spPr>
          <a:xfrm>
            <a:off x="9004471" y="4831492"/>
            <a:ext cx="531341" cy="469557"/>
          </a:xfrm>
          <a:prstGeom prst="rect">
            <a:avLst/>
          </a:prstGeom>
          <a:noFill/>
          <a:ln w="38100">
            <a:solidFill>
              <a:srgbClr val="10B9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1026" name="Picture 2" descr="268,300+ Sound Icon Stock Illustrations, Royalty-Free Vector Graphics &amp;  Clip Art - iStock | Speaker icon, Music icon, Sound waves">
            <a:extLst>
              <a:ext uri="{FF2B5EF4-FFF2-40B4-BE49-F238E27FC236}">
                <a16:creationId xmlns:a16="http://schemas.microsoft.com/office/drawing/2014/main" xmlns="" id="{1A98E646-AEB6-F9E5-8545-41CD8075F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4" y="983449"/>
            <a:ext cx="808268" cy="80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et">
            <a:hlinkClick r:id="" action="ppaction://media"/>
            <a:extLst>
              <a:ext uri="{FF2B5EF4-FFF2-40B4-BE49-F238E27FC236}">
                <a16:creationId xmlns:a16="http://schemas.microsoft.com/office/drawing/2014/main" xmlns="" id="{128CDB0A-A33D-40ED-04F3-7BF183FE1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546" y="7093465"/>
            <a:ext cx="406400" cy="406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5B9AD7-1D2A-5CA2-CA2F-4BF8CAFB25B8}"/>
              </a:ext>
            </a:extLst>
          </p:cNvPr>
          <p:cNvSpPr/>
          <p:nvPr/>
        </p:nvSpPr>
        <p:spPr>
          <a:xfrm>
            <a:off x="4800346" y="2421913"/>
            <a:ext cx="2626065" cy="2323082"/>
          </a:xfrm>
          <a:prstGeom prst="rect">
            <a:avLst/>
          </a:prstGeom>
          <a:noFill/>
          <a:ln w="38100">
            <a:solidFill>
              <a:srgbClr val="EC02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EC1D73D-6B35-5A1F-86BF-5F0965091A2D}"/>
              </a:ext>
            </a:extLst>
          </p:cNvPr>
          <p:cNvSpPr txBox="1"/>
          <p:nvPr/>
        </p:nvSpPr>
        <p:spPr>
          <a:xfrm>
            <a:off x="7678164" y="697324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the sound icon to hear the sound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57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2A58CED-1CEF-4E2A-81D5-33C85011E52B}"/>
              </a:ext>
            </a:extLst>
          </p:cNvPr>
          <p:cNvSpPr/>
          <p:nvPr/>
        </p:nvSpPr>
        <p:spPr>
          <a:xfrm>
            <a:off x="4990119" y="-133673"/>
            <a:ext cx="2211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FF3E605-8E89-4707-900F-481DA48DA9AE}"/>
              </a:ext>
            </a:extLst>
          </p:cNvPr>
          <p:cNvSpPr txBox="1"/>
          <p:nvPr/>
        </p:nvSpPr>
        <p:spPr>
          <a:xfrm>
            <a:off x="4318000" y="791965"/>
            <a:ext cx="36924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 and choose.</a:t>
            </a:r>
          </a:p>
        </p:txBody>
      </p:sp>
      <p:sp>
        <p:nvSpPr>
          <p:cNvPr id="27" name="Flowchart: Alternate Process 26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3548A5-3812-8A2B-0A69-5E9ECE1FEC48}"/>
              </a:ext>
            </a:extLst>
          </p:cNvPr>
          <p:cNvSpPr/>
          <p:nvPr/>
        </p:nvSpPr>
        <p:spPr>
          <a:xfrm>
            <a:off x="9913434" y="5965902"/>
            <a:ext cx="1895707" cy="735981"/>
          </a:xfrm>
          <a:prstGeom prst="flowChartAlternateProcess">
            <a:avLst/>
          </a:prstGeom>
          <a:solidFill>
            <a:srgbClr val="00B5C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NEXT</a:t>
            </a:r>
            <a:endParaRPr lang="vi-VN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A89BFD-3A14-5B19-72BF-CB61B48939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8984" y="2342728"/>
            <a:ext cx="2271942" cy="2172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193363D-EA46-08DA-52CE-5EB153BEA860}"/>
              </a:ext>
            </a:extLst>
          </p:cNvPr>
          <p:cNvSpPr/>
          <p:nvPr/>
        </p:nvSpPr>
        <p:spPr>
          <a:xfrm>
            <a:off x="2819160" y="4712980"/>
            <a:ext cx="531341" cy="469557"/>
          </a:xfrm>
          <a:prstGeom prst="rect">
            <a:avLst/>
          </a:prstGeom>
          <a:noFill/>
          <a:ln w="38100">
            <a:solidFill>
              <a:srgbClr val="10B9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88AFA98-F64B-31CF-B9B8-CDAEEE896BC3}"/>
              </a:ext>
            </a:extLst>
          </p:cNvPr>
          <p:cNvSpPr/>
          <p:nvPr/>
        </p:nvSpPr>
        <p:spPr>
          <a:xfrm>
            <a:off x="5999218" y="4712980"/>
            <a:ext cx="531341" cy="469557"/>
          </a:xfrm>
          <a:prstGeom prst="rect">
            <a:avLst/>
          </a:prstGeom>
          <a:noFill/>
          <a:ln w="38100">
            <a:solidFill>
              <a:srgbClr val="10B9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BEE939-EE62-7CBF-358D-377C37016D41}"/>
              </a:ext>
            </a:extLst>
          </p:cNvPr>
          <p:cNvSpPr/>
          <p:nvPr/>
        </p:nvSpPr>
        <p:spPr>
          <a:xfrm>
            <a:off x="9337045" y="4679560"/>
            <a:ext cx="531341" cy="469557"/>
          </a:xfrm>
          <a:prstGeom prst="rect">
            <a:avLst/>
          </a:prstGeom>
          <a:noFill/>
          <a:ln w="38100">
            <a:solidFill>
              <a:srgbClr val="10B9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1026" name="Picture 2" descr="268,300+ Sound Icon Stock Illustrations, Royalty-Free Vector Graphics &amp;  Clip Art - iStock | Speaker icon, Music icon, Sound waves">
            <a:extLst>
              <a:ext uri="{FF2B5EF4-FFF2-40B4-BE49-F238E27FC236}">
                <a16:creationId xmlns:a16="http://schemas.microsoft.com/office/drawing/2014/main" xmlns="" id="{1A98E646-AEB6-F9E5-8545-41CD8075F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4" y="983449"/>
            <a:ext cx="808268" cy="80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B474CF-AB23-D5FC-DA3A-AB5A85E1A1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0604" y="2342728"/>
            <a:ext cx="3241957" cy="2172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31656B-15B8-9A0C-DC1E-7D0CA775D4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0476" y="2342728"/>
            <a:ext cx="3184480" cy="2172544"/>
          </a:xfrm>
          <a:prstGeom prst="rect">
            <a:avLst/>
          </a:prstGeom>
        </p:spPr>
      </p:pic>
      <p:pic>
        <p:nvPicPr>
          <p:cNvPr id="10" name="mechanic">
            <a:hlinkClick r:id="" action="ppaction://media"/>
            <a:extLst>
              <a:ext uri="{FF2B5EF4-FFF2-40B4-BE49-F238E27FC236}">
                <a16:creationId xmlns:a16="http://schemas.microsoft.com/office/drawing/2014/main" xmlns="" id="{62D15BC5-8D19-A0E5-0159-D6CB0092F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7044038"/>
            <a:ext cx="406400" cy="406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3176BD3-814F-E37A-BFAC-5EE8CBDE7183}"/>
              </a:ext>
            </a:extLst>
          </p:cNvPr>
          <p:cNvSpPr/>
          <p:nvPr/>
        </p:nvSpPr>
        <p:spPr>
          <a:xfrm>
            <a:off x="7821826" y="2248932"/>
            <a:ext cx="3558746" cy="2377553"/>
          </a:xfrm>
          <a:prstGeom prst="rect">
            <a:avLst/>
          </a:prstGeom>
          <a:noFill/>
          <a:ln w="38100">
            <a:solidFill>
              <a:srgbClr val="EC02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7AC6643-3529-ED22-B761-1EED0B818C00}"/>
              </a:ext>
            </a:extLst>
          </p:cNvPr>
          <p:cNvSpPr txBox="1"/>
          <p:nvPr/>
        </p:nvSpPr>
        <p:spPr>
          <a:xfrm>
            <a:off x="7678164" y="697324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the sound icon to hear the sound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484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2A58CED-1CEF-4E2A-81D5-33C85011E52B}"/>
              </a:ext>
            </a:extLst>
          </p:cNvPr>
          <p:cNvSpPr/>
          <p:nvPr/>
        </p:nvSpPr>
        <p:spPr>
          <a:xfrm>
            <a:off x="4990119" y="-133673"/>
            <a:ext cx="2211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FF3E605-8E89-4707-900F-481DA48DA9AE}"/>
              </a:ext>
            </a:extLst>
          </p:cNvPr>
          <p:cNvSpPr txBox="1"/>
          <p:nvPr/>
        </p:nvSpPr>
        <p:spPr>
          <a:xfrm>
            <a:off x="4318000" y="791965"/>
            <a:ext cx="36924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 and choose.</a:t>
            </a:r>
          </a:p>
        </p:txBody>
      </p:sp>
      <p:sp>
        <p:nvSpPr>
          <p:cNvPr id="27" name="Flowchart: Alternate Process 26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3548A5-3812-8A2B-0A69-5E9ECE1FEC48}"/>
              </a:ext>
            </a:extLst>
          </p:cNvPr>
          <p:cNvSpPr/>
          <p:nvPr/>
        </p:nvSpPr>
        <p:spPr>
          <a:xfrm>
            <a:off x="9913434" y="5965902"/>
            <a:ext cx="1895707" cy="735981"/>
          </a:xfrm>
          <a:prstGeom prst="flowChartAlternateProcess">
            <a:avLst/>
          </a:prstGeom>
          <a:solidFill>
            <a:srgbClr val="00B5C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NEXT</a:t>
            </a:r>
            <a:endParaRPr lang="vi-VN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A89BFD-3A14-5B19-72BF-CB61B48939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8859" y="2342728"/>
            <a:ext cx="2271942" cy="2172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193363D-EA46-08DA-52CE-5EB153BEA860}"/>
              </a:ext>
            </a:extLst>
          </p:cNvPr>
          <p:cNvSpPr/>
          <p:nvPr/>
        </p:nvSpPr>
        <p:spPr>
          <a:xfrm>
            <a:off x="2819160" y="4712980"/>
            <a:ext cx="531341" cy="469557"/>
          </a:xfrm>
          <a:prstGeom prst="rect">
            <a:avLst/>
          </a:prstGeom>
          <a:noFill/>
          <a:ln w="38100">
            <a:solidFill>
              <a:srgbClr val="10B9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88AFA98-F64B-31CF-B9B8-CDAEEE896BC3}"/>
              </a:ext>
            </a:extLst>
          </p:cNvPr>
          <p:cNvSpPr/>
          <p:nvPr/>
        </p:nvSpPr>
        <p:spPr>
          <a:xfrm>
            <a:off x="6264887" y="4712980"/>
            <a:ext cx="531341" cy="469557"/>
          </a:xfrm>
          <a:prstGeom prst="rect">
            <a:avLst/>
          </a:prstGeom>
          <a:noFill/>
          <a:ln w="38100">
            <a:solidFill>
              <a:srgbClr val="10B9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BEE939-EE62-7CBF-358D-377C37016D41}"/>
              </a:ext>
            </a:extLst>
          </p:cNvPr>
          <p:cNvSpPr/>
          <p:nvPr/>
        </p:nvSpPr>
        <p:spPr>
          <a:xfrm>
            <a:off x="9580364" y="4712979"/>
            <a:ext cx="531341" cy="469557"/>
          </a:xfrm>
          <a:prstGeom prst="rect">
            <a:avLst/>
          </a:prstGeom>
          <a:noFill/>
          <a:ln w="38100">
            <a:solidFill>
              <a:srgbClr val="10B9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1026" name="Picture 2" descr="268,300+ Sound Icon Stock Illustrations, Royalty-Free Vector Graphics &amp;  Clip Art - iStock | Speaker icon, Music icon, Sound waves">
            <a:extLst>
              <a:ext uri="{FF2B5EF4-FFF2-40B4-BE49-F238E27FC236}">
                <a16:creationId xmlns:a16="http://schemas.microsoft.com/office/drawing/2014/main" xmlns="" id="{1A98E646-AEB6-F9E5-8545-41CD8075F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4" y="983449"/>
            <a:ext cx="808268" cy="80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B474CF-AB23-D5FC-DA3A-AB5A85E1A1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9580" y="2380838"/>
            <a:ext cx="3241957" cy="21725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3176BD3-814F-E37A-BFAC-5EE8CBDE7183}"/>
              </a:ext>
            </a:extLst>
          </p:cNvPr>
          <p:cNvSpPr/>
          <p:nvPr/>
        </p:nvSpPr>
        <p:spPr>
          <a:xfrm>
            <a:off x="1744896" y="2286820"/>
            <a:ext cx="2691180" cy="2303634"/>
          </a:xfrm>
          <a:prstGeom prst="rect">
            <a:avLst/>
          </a:prstGeom>
          <a:noFill/>
          <a:ln w="38100">
            <a:solidFill>
              <a:srgbClr val="EC02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D7227E-5FA6-585D-5484-04567D5EEA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5110" y="2387527"/>
            <a:ext cx="2241850" cy="2165855"/>
          </a:xfrm>
          <a:prstGeom prst="rect">
            <a:avLst/>
          </a:prstGeom>
        </p:spPr>
      </p:pic>
      <p:pic>
        <p:nvPicPr>
          <p:cNvPr id="3" name="architect">
            <a:hlinkClick r:id="" action="ppaction://media"/>
            <a:extLst>
              <a:ext uri="{FF2B5EF4-FFF2-40B4-BE49-F238E27FC236}">
                <a16:creationId xmlns:a16="http://schemas.microsoft.com/office/drawing/2014/main" xmlns="" id="{FC3EB248-0944-B5F8-8515-69CD8DD3B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7006968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916B5C-1C06-9EBE-1405-4A5C4CD7659A}"/>
              </a:ext>
            </a:extLst>
          </p:cNvPr>
          <p:cNvSpPr txBox="1"/>
          <p:nvPr/>
        </p:nvSpPr>
        <p:spPr>
          <a:xfrm>
            <a:off x="7678164" y="697324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the sound icon to hear the sound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65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2A58CED-1CEF-4E2A-81D5-33C85011E52B}"/>
              </a:ext>
            </a:extLst>
          </p:cNvPr>
          <p:cNvSpPr/>
          <p:nvPr/>
        </p:nvSpPr>
        <p:spPr>
          <a:xfrm>
            <a:off x="4990119" y="-133673"/>
            <a:ext cx="2211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FF3E605-8E89-4707-900F-481DA48DA9AE}"/>
              </a:ext>
            </a:extLst>
          </p:cNvPr>
          <p:cNvSpPr txBox="1"/>
          <p:nvPr/>
        </p:nvSpPr>
        <p:spPr>
          <a:xfrm>
            <a:off x="4318000" y="791965"/>
            <a:ext cx="36924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 and choose.</a:t>
            </a:r>
          </a:p>
        </p:txBody>
      </p:sp>
      <p:sp>
        <p:nvSpPr>
          <p:cNvPr id="27" name="Flowchart: Alternate Process 26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3548A5-3812-8A2B-0A69-5E9ECE1FEC48}"/>
              </a:ext>
            </a:extLst>
          </p:cNvPr>
          <p:cNvSpPr/>
          <p:nvPr/>
        </p:nvSpPr>
        <p:spPr>
          <a:xfrm>
            <a:off x="9913434" y="5965902"/>
            <a:ext cx="1895707" cy="735981"/>
          </a:xfrm>
          <a:prstGeom prst="flowChartAlternateProcess">
            <a:avLst/>
          </a:prstGeom>
          <a:solidFill>
            <a:srgbClr val="00B5C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NEXT</a:t>
            </a:r>
            <a:endParaRPr lang="vi-VN" sz="4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193363D-EA46-08DA-52CE-5EB153BEA860}"/>
              </a:ext>
            </a:extLst>
          </p:cNvPr>
          <p:cNvSpPr/>
          <p:nvPr/>
        </p:nvSpPr>
        <p:spPr>
          <a:xfrm>
            <a:off x="2819160" y="4712980"/>
            <a:ext cx="531341" cy="469557"/>
          </a:xfrm>
          <a:prstGeom prst="rect">
            <a:avLst/>
          </a:prstGeom>
          <a:noFill/>
          <a:ln w="38100">
            <a:solidFill>
              <a:srgbClr val="10B9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88AFA98-F64B-31CF-B9B8-CDAEEE896BC3}"/>
              </a:ext>
            </a:extLst>
          </p:cNvPr>
          <p:cNvSpPr/>
          <p:nvPr/>
        </p:nvSpPr>
        <p:spPr>
          <a:xfrm>
            <a:off x="6264887" y="4712980"/>
            <a:ext cx="531341" cy="469557"/>
          </a:xfrm>
          <a:prstGeom prst="rect">
            <a:avLst/>
          </a:prstGeom>
          <a:noFill/>
          <a:ln w="38100">
            <a:solidFill>
              <a:srgbClr val="10B9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BEE939-EE62-7CBF-358D-377C37016D41}"/>
              </a:ext>
            </a:extLst>
          </p:cNvPr>
          <p:cNvSpPr/>
          <p:nvPr/>
        </p:nvSpPr>
        <p:spPr>
          <a:xfrm>
            <a:off x="9580364" y="4712979"/>
            <a:ext cx="531341" cy="469557"/>
          </a:xfrm>
          <a:prstGeom prst="rect">
            <a:avLst/>
          </a:prstGeom>
          <a:noFill/>
          <a:ln w="38100">
            <a:solidFill>
              <a:srgbClr val="10B9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1026" name="Picture 2" descr="268,300+ Sound Icon Stock Illustrations, Royalty-Free Vector Graphics &amp;  Clip Art - iStock | Speaker icon, Music icon, Sound waves">
            <a:extLst>
              <a:ext uri="{FF2B5EF4-FFF2-40B4-BE49-F238E27FC236}">
                <a16:creationId xmlns:a16="http://schemas.microsoft.com/office/drawing/2014/main" xmlns="" id="{1A98E646-AEB6-F9E5-8545-41CD8075F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4" y="983449"/>
            <a:ext cx="808268" cy="80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B474CF-AB23-D5FC-DA3A-AB5A85E1A1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9580" y="2380838"/>
            <a:ext cx="3241957" cy="21725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3176BD3-814F-E37A-BFAC-5EE8CBDE7183}"/>
              </a:ext>
            </a:extLst>
          </p:cNvPr>
          <p:cNvSpPr/>
          <p:nvPr/>
        </p:nvSpPr>
        <p:spPr>
          <a:xfrm>
            <a:off x="4713337" y="2304185"/>
            <a:ext cx="3578046" cy="2303634"/>
          </a:xfrm>
          <a:prstGeom prst="rect">
            <a:avLst/>
          </a:prstGeom>
          <a:noFill/>
          <a:ln w="38100">
            <a:solidFill>
              <a:srgbClr val="EC02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D7227E-5FA6-585D-5484-04567D5EEA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8598" y="2384182"/>
            <a:ext cx="2241850" cy="2165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404C0B-1D61-E052-C3BD-F76CEBF129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0669" y="2369730"/>
            <a:ext cx="2258680" cy="2172544"/>
          </a:xfrm>
          <a:prstGeom prst="rect">
            <a:avLst/>
          </a:prstGeom>
        </p:spPr>
      </p:pic>
      <p:pic>
        <p:nvPicPr>
          <p:cNvPr id="10" name="pilot">
            <a:hlinkClick r:id="" action="ppaction://media"/>
            <a:extLst>
              <a:ext uri="{FF2B5EF4-FFF2-40B4-BE49-F238E27FC236}">
                <a16:creationId xmlns:a16="http://schemas.microsoft.com/office/drawing/2014/main" xmlns="" id="{AE7A1A19-D18C-7696-F056-115D08474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5078" y="7081108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47D3D7-6B50-C21D-DC0E-99CCB1000952}"/>
              </a:ext>
            </a:extLst>
          </p:cNvPr>
          <p:cNvSpPr txBox="1"/>
          <p:nvPr/>
        </p:nvSpPr>
        <p:spPr>
          <a:xfrm>
            <a:off x="7678164" y="697324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the sound icon to hear the sound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3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2A58CED-1CEF-4E2A-81D5-33C85011E52B}"/>
              </a:ext>
            </a:extLst>
          </p:cNvPr>
          <p:cNvSpPr/>
          <p:nvPr/>
        </p:nvSpPr>
        <p:spPr>
          <a:xfrm>
            <a:off x="4990119" y="-133673"/>
            <a:ext cx="2211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FF3E605-8E89-4707-900F-481DA48DA9AE}"/>
              </a:ext>
            </a:extLst>
          </p:cNvPr>
          <p:cNvSpPr txBox="1"/>
          <p:nvPr/>
        </p:nvSpPr>
        <p:spPr>
          <a:xfrm>
            <a:off x="4318000" y="791965"/>
            <a:ext cx="36924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 and choose.</a:t>
            </a:r>
          </a:p>
        </p:txBody>
      </p:sp>
      <p:sp>
        <p:nvSpPr>
          <p:cNvPr id="27" name="Flowchart: Alternate Process 26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3548A5-3812-8A2B-0A69-5E9ECE1FEC48}"/>
              </a:ext>
            </a:extLst>
          </p:cNvPr>
          <p:cNvSpPr/>
          <p:nvPr/>
        </p:nvSpPr>
        <p:spPr>
          <a:xfrm>
            <a:off x="9913434" y="5965902"/>
            <a:ext cx="1895707" cy="735981"/>
          </a:xfrm>
          <a:prstGeom prst="flowChartAlternateProcess">
            <a:avLst/>
          </a:prstGeom>
          <a:solidFill>
            <a:srgbClr val="00B5C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END</a:t>
            </a:r>
            <a:endParaRPr lang="vi-VN" sz="4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193363D-EA46-08DA-52CE-5EB153BEA860}"/>
              </a:ext>
            </a:extLst>
          </p:cNvPr>
          <p:cNvSpPr/>
          <p:nvPr/>
        </p:nvSpPr>
        <p:spPr>
          <a:xfrm>
            <a:off x="2819160" y="4712980"/>
            <a:ext cx="531341" cy="469557"/>
          </a:xfrm>
          <a:prstGeom prst="rect">
            <a:avLst/>
          </a:prstGeom>
          <a:noFill/>
          <a:ln w="38100">
            <a:solidFill>
              <a:srgbClr val="10B9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88AFA98-F64B-31CF-B9B8-CDAEEE896BC3}"/>
              </a:ext>
            </a:extLst>
          </p:cNvPr>
          <p:cNvSpPr/>
          <p:nvPr/>
        </p:nvSpPr>
        <p:spPr>
          <a:xfrm>
            <a:off x="6264887" y="4712980"/>
            <a:ext cx="531341" cy="469557"/>
          </a:xfrm>
          <a:prstGeom prst="rect">
            <a:avLst/>
          </a:prstGeom>
          <a:noFill/>
          <a:ln w="38100">
            <a:solidFill>
              <a:srgbClr val="10B9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BEE939-EE62-7CBF-358D-377C37016D41}"/>
              </a:ext>
            </a:extLst>
          </p:cNvPr>
          <p:cNvSpPr/>
          <p:nvPr/>
        </p:nvSpPr>
        <p:spPr>
          <a:xfrm>
            <a:off x="9580364" y="4712979"/>
            <a:ext cx="531341" cy="469557"/>
          </a:xfrm>
          <a:prstGeom prst="rect">
            <a:avLst/>
          </a:prstGeom>
          <a:noFill/>
          <a:ln w="38100">
            <a:solidFill>
              <a:srgbClr val="10B9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1026" name="Picture 2" descr="268,300+ Sound Icon Stock Illustrations, Royalty-Free Vector Graphics &amp;  Clip Art - iStock | Speaker icon, Music icon, Sound waves">
            <a:extLst>
              <a:ext uri="{FF2B5EF4-FFF2-40B4-BE49-F238E27FC236}">
                <a16:creationId xmlns:a16="http://schemas.microsoft.com/office/drawing/2014/main" xmlns="" id="{1A98E646-AEB6-F9E5-8545-41CD8075F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4" y="983449"/>
            <a:ext cx="808268" cy="80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3176BD3-814F-E37A-BFAC-5EE8CBDE7183}"/>
              </a:ext>
            </a:extLst>
          </p:cNvPr>
          <p:cNvSpPr/>
          <p:nvPr/>
        </p:nvSpPr>
        <p:spPr>
          <a:xfrm>
            <a:off x="1847763" y="2327875"/>
            <a:ext cx="2543538" cy="2303634"/>
          </a:xfrm>
          <a:prstGeom prst="rect">
            <a:avLst/>
          </a:prstGeom>
          <a:noFill/>
          <a:ln w="38100">
            <a:solidFill>
              <a:srgbClr val="EC02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D7227E-5FA6-585D-5484-04567D5EEA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8598" y="2384182"/>
            <a:ext cx="2241850" cy="2165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404C0B-1D61-E052-C3BD-F76CEBF129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4094" y="2377493"/>
            <a:ext cx="2258680" cy="2172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6722D8-7723-1AE5-CFE5-70E056A004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8984" y="2342728"/>
            <a:ext cx="2271942" cy="2172544"/>
          </a:xfrm>
          <a:prstGeom prst="rect">
            <a:avLst/>
          </a:prstGeom>
        </p:spPr>
      </p:pic>
      <p:pic>
        <p:nvPicPr>
          <p:cNvPr id="4" name="nurse">
            <a:hlinkClick r:id="" action="ppaction://media"/>
            <a:extLst>
              <a:ext uri="{FF2B5EF4-FFF2-40B4-BE49-F238E27FC236}">
                <a16:creationId xmlns:a16="http://schemas.microsoft.com/office/drawing/2014/main" xmlns="" id="{5D8E833C-73EC-12CD-8EEA-812DC9042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194" y="7019325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418592-671D-3F7C-2B90-9C148489F7A8}"/>
              </a:ext>
            </a:extLst>
          </p:cNvPr>
          <p:cNvSpPr txBox="1"/>
          <p:nvPr/>
        </p:nvSpPr>
        <p:spPr>
          <a:xfrm>
            <a:off x="7678164" y="697324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the sound icon to hear the sound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42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396AA20-379F-8653-5E9C-FB71C92A651E}"/>
              </a:ext>
            </a:extLst>
          </p:cNvPr>
          <p:cNvSpPr/>
          <p:nvPr/>
        </p:nvSpPr>
        <p:spPr>
          <a:xfrm>
            <a:off x="3557488" y="-133673"/>
            <a:ext cx="50770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book/ p.50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A49C3D-CFFD-8257-529E-27503B97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30" y="1045681"/>
            <a:ext cx="7117848" cy="597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A55010-C0CE-8FC9-FC5B-341E111BF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058" y="1643448"/>
            <a:ext cx="8575050" cy="513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54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396AA20-379F-8653-5E9C-FB71C92A651E}"/>
              </a:ext>
            </a:extLst>
          </p:cNvPr>
          <p:cNvSpPr/>
          <p:nvPr/>
        </p:nvSpPr>
        <p:spPr>
          <a:xfrm>
            <a:off x="3557488" y="-133673"/>
            <a:ext cx="50770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book/ p.50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A49C3D-CFFD-8257-529E-27503B97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30" y="1045681"/>
            <a:ext cx="7117848" cy="5977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90F477-2DBD-35CB-517E-A2C304AFDA8A}"/>
              </a:ext>
            </a:extLst>
          </p:cNvPr>
          <p:cNvSpPr/>
          <p:nvPr/>
        </p:nvSpPr>
        <p:spPr>
          <a:xfrm>
            <a:off x="1285103" y="1045681"/>
            <a:ext cx="2854411" cy="597767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13F9F8-A40A-27F1-748E-F699B3673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373" y="1681730"/>
            <a:ext cx="2027822" cy="1959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21ECCD-A173-A2F7-490D-26FEF29AF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942" y="1681730"/>
            <a:ext cx="2027822" cy="1950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32E940-92F6-717D-D134-C7D4F0271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511" y="1681730"/>
            <a:ext cx="2039727" cy="1950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A6B532-373D-9E1F-280E-AC60D66C7D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0927" y="4445850"/>
            <a:ext cx="2688684" cy="18017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D6F01E-6435-2DF4-9C26-29CF16ADB4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9827" y="4445850"/>
            <a:ext cx="2641016" cy="1801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2DD3D8-39A3-CF5D-305F-D31F3E672FCE}"/>
              </a:ext>
            </a:extLst>
          </p:cNvPr>
          <p:cNvSpPr txBox="1"/>
          <p:nvPr/>
        </p:nvSpPr>
        <p:spPr>
          <a:xfrm>
            <a:off x="2041285" y="3640812"/>
            <a:ext cx="153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n…………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3F222F-8BEA-688F-5053-450D5B93EAE9}"/>
              </a:ext>
            </a:extLst>
          </p:cNvPr>
          <p:cNvSpPr txBox="1"/>
          <p:nvPr/>
        </p:nvSpPr>
        <p:spPr>
          <a:xfrm>
            <a:off x="5226352" y="3670501"/>
            <a:ext cx="153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v…………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A1B02F4-7A27-1E9D-8432-31FB0E24D719}"/>
              </a:ext>
            </a:extLst>
          </p:cNvPr>
          <p:cNvSpPr txBox="1"/>
          <p:nvPr/>
        </p:nvSpPr>
        <p:spPr>
          <a:xfrm>
            <a:off x="3227270" y="6247627"/>
            <a:ext cx="153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p…………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1EE70F-7F48-D154-092E-8909159EAD0F}"/>
              </a:ext>
            </a:extLst>
          </p:cNvPr>
          <p:cNvSpPr txBox="1"/>
          <p:nvPr/>
        </p:nvSpPr>
        <p:spPr>
          <a:xfrm>
            <a:off x="7242336" y="6247626"/>
            <a:ext cx="2036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m………….…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599AE3C-15DF-93E9-EEB4-5FCB208097C6}"/>
              </a:ext>
            </a:extLst>
          </p:cNvPr>
          <p:cNvSpPr txBox="1"/>
          <p:nvPr/>
        </p:nvSpPr>
        <p:spPr>
          <a:xfrm>
            <a:off x="8165700" y="3670501"/>
            <a:ext cx="1829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a……………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BE83F5-9ED2-6B6B-6FD1-53AAD71380CA}"/>
              </a:ext>
            </a:extLst>
          </p:cNvPr>
          <p:cNvSpPr txBox="1"/>
          <p:nvPr/>
        </p:nvSpPr>
        <p:spPr>
          <a:xfrm>
            <a:off x="2349293" y="3568687"/>
            <a:ext cx="900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urse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95BAA87-E980-E03F-304B-A11BC223C0F0}"/>
              </a:ext>
            </a:extLst>
          </p:cNvPr>
          <p:cNvSpPr txBox="1"/>
          <p:nvPr/>
        </p:nvSpPr>
        <p:spPr>
          <a:xfrm>
            <a:off x="5572074" y="3628056"/>
            <a:ext cx="52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8B290FD-90AC-C218-C5D4-FC07F1B62AAE}"/>
              </a:ext>
            </a:extLst>
          </p:cNvPr>
          <p:cNvSpPr txBox="1"/>
          <p:nvPr/>
        </p:nvSpPr>
        <p:spPr>
          <a:xfrm>
            <a:off x="8380784" y="3616904"/>
            <a:ext cx="1453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rchitect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E3E675D-8224-A063-7054-F8061B2EA072}"/>
              </a:ext>
            </a:extLst>
          </p:cNvPr>
          <p:cNvSpPr txBox="1"/>
          <p:nvPr/>
        </p:nvSpPr>
        <p:spPr>
          <a:xfrm>
            <a:off x="3544953" y="6169093"/>
            <a:ext cx="728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ilot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4BB1A58-AD99-2FBF-F726-9439B7741A86}"/>
              </a:ext>
            </a:extLst>
          </p:cNvPr>
          <p:cNvSpPr txBox="1"/>
          <p:nvPr/>
        </p:nvSpPr>
        <p:spPr>
          <a:xfrm>
            <a:off x="7621319" y="6142233"/>
            <a:ext cx="1459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echanic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1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396AA20-379F-8653-5E9C-FB71C92A651E}"/>
              </a:ext>
            </a:extLst>
          </p:cNvPr>
          <p:cNvSpPr/>
          <p:nvPr/>
        </p:nvSpPr>
        <p:spPr>
          <a:xfrm>
            <a:off x="3557488" y="-133673"/>
            <a:ext cx="50770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book/ p.50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A49C3D-CFFD-8257-529E-27503B97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30" y="1045681"/>
            <a:ext cx="7117848" cy="597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A55010-C0CE-8FC9-FC5B-341E111BF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058" y="1643448"/>
            <a:ext cx="8575050" cy="513175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AAF8897-8CE4-FF6A-6970-7623F104CD9F}"/>
              </a:ext>
            </a:extLst>
          </p:cNvPr>
          <p:cNvSpPr/>
          <p:nvPr/>
        </p:nvSpPr>
        <p:spPr>
          <a:xfrm>
            <a:off x="4176584" y="1045681"/>
            <a:ext cx="1223319" cy="597767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F7062F-71FB-2D43-0CDF-138A2DC6DDA4}"/>
              </a:ext>
            </a:extLst>
          </p:cNvPr>
          <p:cNvSpPr txBox="1"/>
          <p:nvPr/>
        </p:nvSpPr>
        <p:spPr>
          <a:xfrm>
            <a:off x="5727931" y="2516119"/>
            <a:ext cx="58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urse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7256ED2-7919-8E8A-C092-D9F6EB55E967}"/>
              </a:ext>
            </a:extLst>
          </p:cNvPr>
          <p:cNvSpPr txBox="1"/>
          <p:nvPr/>
        </p:nvSpPr>
        <p:spPr>
          <a:xfrm>
            <a:off x="5727931" y="3034324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ilot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C02B8B-4C06-F03D-1387-BF349FC5D7B6}"/>
              </a:ext>
            </a:extLst>
          </p:cNvPr>
          <p:cNvSpPr txBox="1"/>
          <p:nvPr/>
        </p:nvSpPr>
        <p:spPr>
          <a:xfrm>
            <a:off x="5727931" y="3598170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rchitect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D82C9F-AC04-C625-43CB-CCCCC2A2E7C8}"/>
              </a:ext>
            </a:extLst>
          </p:cNvPr>
          <p:cNvSpPr txBox="1"/>
          <p:nvPr/>
        </p:nvSpPr>
        <p:spPr>
          <a:xfrm>
            <a:off x="5809120" y="412934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echanic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F8CCC56-84DD-B252-D61D-BD68A037C0F9}"/>
              </a:ext>
            </a:extLst>
          </p:cNvPr>
          <p:cNvSpPr txBox="1"/>
          <p:nvPr/>
        </p:nvSpPr>
        <p:spPr>
          <a:xfrm>
            <a:off x="5252266" y="247321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E50404-B021-13C6-B459-5A6520CEE066}"/>
              </a:ext>
            </a:extLst>
          </p:cNvPr>
          <p:cNvSpPr txBox="1"/>
          <p:nvPr/>
        </p:nvSpPr>
        <p:spPr>
          <a:xfrm>
            <a:off x="5231669" y="302103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A843041-0386-E55F-34B8-BCF481C71B68}"/>
              </a:ext>
            </a:extLst>
          </p:cNvPr>
          <p:cNvSpPr txBox="1"/>
          <p:nvPr/>
        </p:nvSpPr>
        <p:spPr>
          <a:xfrm>
            <a:off x="5219311" y="358944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16A0ADE-D336-17FE-2371-079582480B8D}"/>
              </a:ext>
            </a:extLst>
          </p:cNvPr>
          <p:cNvSpPr txBox="1"/>
          <p:nvPr/>
        </p:nvSpPr>
        <p:spPr>
          <a:xfrm>
            <a:off x="5242888" y="410668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1270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396AA20-379F-8653-5E9C-FB71C92A651E}"/>
              </a:ext>
            </a:extLst>
          </p:cNvPr>
          <p:cNvSpPr/>
          <p:nvPr/>
        </p:nvSpPr>
        <p:spPr>
          <a:xfrm>
            <a:off x="3557488" y="-133673"/>
            <a:ext cx="50770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book/ p.50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A49C3D-CFFD-8257-529E-27503B97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30" y="1045681"/>
            <a:ext cx="7117848" cy="597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A55010-C0CE-8FC9-FC5B-341E111BF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058" y="1643448"/>
            <a:ext cx="8575050" cy="513175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AAF8897-8CE4-FF6A-6970-7623F104CD9F}"/>
              </a:ext>
            </a:extLst>
          </p:cNvPr>
          <p:cNvSpPr/>
          <p:nvPr/>
        </p:nvSpPr>
        <p:spPr>
          <a:xfrm>
            <a:off x="5410197" y="1032290"/>
            <a:ext cx="2030281" cy="597767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F7062F-71FB-2D43-0CDF-138A2DC6DDA4}"/>
              </a:ext>
            </a:extLst>
          </p:cNvPr>
          <p:cNvSpPr txBox="1"/>
          <p:nvPr/>
        </p:nvSpPr>
        <p:spPr>
          <a:xfrm>
            <a:off x="5727931" y="2516119"/>
            <a:ext cx="58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urse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7256ED2-7919-8E8A-C092-D9F6EB55E967}"/>
              </a:ext>
            </a:extLst>
          </p:cNvPr>
          <p:cNvSpPr txBox="1"/>
          <p:nvPr/>
        </p:nvSpPr>
        <p:spPr>
          <a:xfrm>
            <a:off x="5727931" y="3034324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ilot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C02B8B-4C06-F03D-1387-BF349FC5D7B6}"/>
              </a:ext>
            </a:extLst>
          </p:cNvPr>
          <p:cNvSpPr txBox="1"/>
          <p:nvPr/>
        </p:nvSpPr>
        <p:spPr>
          <a:xfrm>
            <a:off x="5727931" y="3598170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rchitect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D82C9F-AC04-C625-43CB-CCCCC2A2E7C8}"/>
              </a:ext>
            </a:extLst>
          </p:cNvPr>
          <p:cNvSpPr txBox="1"/>
          <p:nvPr/>
        </p:nvSpPr>
        <p:spPr>
          <a:xfrm>
            <a:off x="5809120" y="412934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echanic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F8CCC56-84DD-B252-D61D-BD68A037C0F9}"/>
              </a:ext>
            </a:extLst>
          </p:cNvPr>
          <p:cNvSpPr txBox="1"/>
          <p:nvPr/>
        </p:nvSpPr>
        <p:spPr>
          <a:xfrm>
            <a:off x="5252266" y="247321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E50404-B021-13C6-B459-5A6520CEE066}"/>
              </a:ext>
            </a:extLst>
          </p:cNvPr>
          <p:cNvSpPr txBox="1"/>
          <p:nvPr/>
        </p:nvSpPr>
        <p:spPr>
          <a:xfrm>
            <a:off x="5231669" y="302103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A843041-0386-E55F-34B8-BCF481C71B68}"/>
              </a:ext>
            </a:extLst>
          </p:cNvPr>
          <p:cNvSpPr txBox="1"/>
          <p:nvPr/>
        </p:nvSpPr>
        <p:spPr>
          <a:xfrm>
            <a:off x="5219311" y="358944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16A0ADE-D336-17FE-2371-079582480B8D}"/>
              </a:ext>
            </a:extLst>
          </p:cNvPr>
          <p:cNvSpPr txBox="1"/>
          <p:nvPr/>
        </p:nvSpPr>
        <p:spPr>
          <a:xfrm>
            <a:off x="5242888" y="410668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23595C0-DD1D-0F91-291D-0E43DF1DD771}"/>
              </a:ext>
            </a:extLst>
          </p:cNvPr>
          <p:cNvSpPr/>
          <p:nvPr/>
        </p:nvSpPr>
        <p:spPr>
          <a:xfrm>
            <a:off x="1787607" y="1878226"/>
            <a:ext cx="2932674" cy="2179027"/>
          </a:xfrm>
          <a:prstGeom prst="roundRect">
            <a:avLst/>
          </a:prstGeom>
          <a:noFill/>
          <a:ln w="57150">
            <a:solidFill>
              <a:srgbClr val="EC02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BBCFAD2-5878-3830-032B-B1D94FFF1CEB}"/>
              </a:ext>
            </a:extLst>
          </p:cNvPr>
          <p:cNvSpPr/>
          <p:nvPr/>
        </p:nvSpPr>
        <p:spPr>
          <a:xfrm>
            <a:off x="4720280" y="4637859"/>
            <a:ext cx="2767913" cy="2047146"/>
          </a:xfrm>
          <a:prstGeom prst="roundRect">
            <a:avLst/>
          </a:prstGeom>
          <a:noFill/>
          <a:ln w="57150">
            <a:solidFill>
              <a:srgbClr val="EC02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7D9A750-4B46-AFC0-8DDA-1D0128F0A9A9}"/>
              </a:ext>
            </a:extLst>
          </p:cNvPr>
          <p:cNvSpPr/>
          <p:nvPr/>
        </p:nvSpPr>
        <p:spPr>
          <a:xfrm>
            <a:off x="7572949" y="1902858"/>
            <a:ext cx="2683159" cy="2154395"/>
          </a:xfrm>
          <a:prstGeom prst="roundRect">
            <a:avLst/>
          </a:prstGeom>
          <a:noFill/>
          <a:ln w="57150">
            <a:solidFill>
              <a:srgbClr val="EC02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79D0E34-F3CA-221D-BDBB-54C63F7F2D91}"/>
              </a:ext>
            </a:extLst>
          </p:cNvPr>
          <p:cNvSpPr/>
          <p:nvPr/>
        </p:nvSpPr>
        <p:spPr>
          <a:xfrm>
            <a:off x="1872850" y="4295466"/>
            <a:ext cx="2767913" cy="2047146"/>
          </a:xfrm>
          <a:prstGeom prst="roundRect">
            <a:avLst/>
          </a:prstGeom>
          <a:noFill/>
          <a:ln w="57150">
            <a:solidFill>
              <a:srgbClr val="EC02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0F03F0A-BBAF-690C-D9FB-445C7DA37B0A}"/>
              </a:ext>
            </a:extLst>
          </p:cNvPr>
          <p:cNvSpPr/>
          <p:nvPr/>
        </p:nvSpPr>
        <p:spPr>
          <a:xfrm>
            <a:off x="7594741" y="4316663"/>
            <a:ext cx="2683159" cy="2091889"/>
          </a:xfrm>
          <a:prstGeom prst="roundRect">
            <a:avLst/>
          </a:prstGeom>
          <a:noFill/>
          <a:ln w="57150">
            <a:solidFill>
              <a:srgbClr val="EC02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80174CB-5431-4C1F-86EC-C9BCD5D4B035}"/>
              </a:ext>
            </a:extLst>
          </p:cNvPr>
          <p:cNvSpPr/>
          <p:nvPr/>
        </p:nvSpPr>
        <p:spPr>
          <a:xfrm>
            <a:off x="4374375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6E752B-F49D-3F38-3DBE-D948B4DB7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37" y="928895"/>
            <a:ext cx="4925759" cy="830997"/>
          </a:xfrm>
          <a:prstGeom prst="rect">
            <a:avLst/>
          </a:prstGeom>
        </p:spPr>
      </p:pic>
      <p:pic>
        <p:nvPicPr>
          <p:cNvPr id="4" name="EXTRA &amp; FRIENDS 5 CD2 Track 08 p50 ex2">
            <a:hlinkClick r:id="" action="ppaction://media"/>
            <a:extLst>
              <a:ext uri="{FF2B5EF4-FFF2-40B4-BE49-F238E27FC236}">
                <a16:creationId xmlns:a16="http://schemas.microsoft.com/office/drawing/2014/main" xmlns="" id="{FF694185-69F3-D0D2-4BE1-95DC8BD2A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19578" y="1141193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DA3C91-5B2B-40DE-349B-935613723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6835" y="1991462"/>
            <a:ext cx="5272895" cy="460684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92418D05-E12B-1796-76F4-BDFE25E7C28C}"/>
              </a:ext>
            </a:extLst>
          </p:cNvPr>
          <p:cNvSpPr/>
          <p:nvPr/>
        </p:nvSpPr>
        <p:spPr>
          <a:xfrm>
            <a:off x="5263978" y="2203761"/>
            <a:ext cx="1791730" cy="9472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B2CB618-0664-31CE-76FA-2C9FB5996FED}"/>
              </a:ext>
            </a:extLst>
          </p:cNvPr>
          <p:cNvSpPr/>
          <p:nvPr/>
        </p:nvSpPr>
        <p:spPr>
          <a:xfrm>
            <a:off x="6921761" y="5161144"/>
            <a:ext cx="1554974" cy="9472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7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456EFCC-935D-4A84-B1D4-93D0C5B94A8F}"/>
              </a:ext>
            </a:extLst>
          </p:cNvPr>
          <p:cNvGrpSpPr/>
          <p:nvPr/>
        </p:nvGrpSpPr>
        <p:grpSpPr>
          <a:xfrm>
            <a:off x="-178490" y="6296163"/>
            <a:ext cx="12370489" cy="595704"/>
            <a:chOff x="-178490" y="6296163"/>
            <a:chExt cx="12370489" cy="5957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18CEEEB-705E-45DE-9BA5-3662735A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6296163"/>
              <a:ext cx="12191999" cy="59570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96B6AF3-308A-498B-B988-A378A46A3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13582" y="6408977"/>
              <a:ext cx="681424" cy="3473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00509A08-5446-4E42-A4F8-A71E2FA17F40}"/>
                </a:ext>
              </a:extLst>
            </p:cNvPr>
            <p:cNvSpPr/>
            <p:nvPr/>
          </p:nvSpPr>
          <p:spPr>
            <a:xfrm>
              <a:off x="10855325" y="6299339"/>
              <a:ext cx="248709" cy="590940"/>
            </a:xfrm>
            <a:custGeom>
              <a:avLst/>
              <a:gdLst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927100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876151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5400 w 292896"/>
                <a:gd name="connsiteY4" fmla="*/ 876151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3775 w 292896"/>
                <a:gd name="connsiteY4" fmla="*/ 866447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1270"/>
                <a:gd name="connsiteY0" fmla="*/ 0 h 874813"/>
                <a:gd name="connsiteX1" fmla="*/ 224366 w 291270"/>
                <a:gd name="connsiteY1" fmla="*/ 0 h 874813"/>
                <a:gd name="connsiteX2" fmla="*/ 281516 w 291270"/>
                <a:gd name="connsiteY2" fmla="*/ 368300 h 874813"/>
                <a:gd name="connsiteX3" fmla="*/ 291270 w 291270"/>
                <a:gd name="connsiteY3" fmla="*/ 874813 h 874813"/>
                <a:gd name="connsiteX4" fmla="*/ 23775 w 291270"/>
                <a:gd name="connsiteY4" fmla="*/ 866447 h 874813"/>
                <a:gd name="connsiteX5" fmla="*/ 48683 w 291270"/>
                <a:gd name="connsiteY5" fmla="*/ 423333 h 874813"/>
                <a:gd name="connsiteX6" fmla="*/ 0 w 291270"/>
                <a:gd name="connsiteY6" fmla="*/ 0 h 874813"/>
                <a:gd name="connsiteX0" fmla="*/ 0 w 294521"/>
                <a:gd name="connsiteY0" fmla="*/ 0 h 866447"/>
                <a:gd name="connsiteX1" fmla="*/ 224366 w 294521"/>
                <a:gd name="connsiteY1" fmla="*/ 0 h 866447"/>
                <a:gd name="connsiteX2" fmla="*/ 281516 w 294521"/>
                <a:gd name="connsiteY2" fmla="*/ 368300 h 866447"/>
                <a:gd name="connsiteX3" fmla="*/ 294521 w 294521"/>
                <a:gd name="connsiteY3" fmla="*/ 865108 h 866447"/>
                <a:gd name="connsiteX4" fmla="*/ 23775 w 294521"/>
                <a:gd name="connsiteY4" fmla="*/ 866447 h 866447"/>
                <a:gd name="connsiteX5" fmla="*/ 48683 w 294521"/>
                <a:gd name="connsiteY5" fmla="*/ 423333 h 866447"/>
                <a:gd name="connsiteX6" fmla="*/ 0 w 294521"/>
                <a:gd name="connsiteY6" fmla="*/ 0 h 86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521" h="866447">
                  <a:moveTo>
                    <a:pt x="0" y="0"/>
                  </a:moveTo>
                  <a:lnTo>
                    <a:pt x="224366" y="0"/>
                  </a:lnTo>
                  <a:lnTo>
                    <a:pt x="281516" y="368300"/>
                  </a:lnTo>
                  <a:lnTo>
                    <a:pt x="294521" y="865108"/>
                  </a:lnTo>
                  <a:lnTo>
                    <a:pt x="23775" y="866447"/>
                  </a:lnTo>
                  <a:lnTo>
                    <a:pt x="48683" y="4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BF44"/>
            </a:solidFill>
            <a:ln>
              <a:solidFill>
                <a:srgbClr val="71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02C0E37-3591-4901-866D-2EC5D78D8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490" y="6332569"/>
              <a:ext cx="4361607" cy="526036"/>
            </a:xfrm>
            <a:prstGeom prst="rect">
              <a:avLst/>
            </a:prstGeom>
          </p:spPr>
        </p:pic>
      </p:grpSp>
      <p:sp>
        <p:nvSpPr>
          <p:cNvPr id="9" name="Rounded Rectangle 1">
            <a:extLst>
              <a:ext uri="{FF2B5EF4-FFF2-40B4-BE49-F238E27FC236}">
                <a16:creationId xmlns:a16="http://schemas.microsoft.com/office/drawing/2014/main" xmlns="" id="{C585BAD5-85B6-44C9-89DF-9AFF44766338}"/>
              </a:ext>
            </a:extLst>
          </p:cNvPr>
          <p:cNvSpPr/>
          <p:nvPr/>
        </p:nvSpPr>
        <p:spPr>
          <a:xfrm>
            <a:off x="1296957" y="2052624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xmlns="" id="{0A6192B4-F6FE-486D-9FB1-4BC40B8D27E8}"/>
              </a:ext>
            </a:extLst>
          </p:cNvPr>
          <p:cNvSpPr/>
          <p:nvPr/>
        </p:nvSpPr>
        <p:spPr>
          <a:xfrm>
            <a:off x="1296957" y="3047954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217ABD82-15B2-4F7A-8808-72E592CB19D9}"/>
              </a:ext>
            </a:extLst>
          </p:cNvPr>
          <p:cNvSpPr/>
          <p:nvPr/>
        </p:nvSpPr>
        <p:spPr>
          <a:xfrm>
            <a:off x="1296957" y="5149860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xmlns="" id="{4BDFEE83-FA9E-476F-9C73-F9C6E2F9D6E7}"/>
              </a:ext>
            </a:extLst>
          </p:cNvPr>
          <p:cNvSpPr/>
          <p:nvPr/>
        </p:nvSpPr>
        <p:spPr>
          <a:xfrm>
            <a:off x="1296957" y="4098907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xmlns="" id="{2B50A4DF-37A0-48E8-B5B5-C50048CAF255}"/>
              </a:ext>
            </a:extLst>
          </p:cNvPr>
          <p:cNvSpPr/>
          <p:nvPr/>
        </p:nvSpPr>
        <p:spPr>
          <a:xfrm>
            <a:off x="1296957" y="100167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60328C-944B-61DC-FBB9-A60ED1CB7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712" y="643145"/>
            <a:ext cx="4373870" cy="56514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681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80174CB-5431-4C1F-86EC-C9BCD5D4B035}"/>
              </a:ext>
            </a:extLst>
          </p:cNvPr>
          <p:cNvSpPr/>
          <p:nvPr/>
        </p:nvSpPr>
        <p:spPr>
          <a:xfrm>
            <a:off x="4374375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6E752B-F49D-3F38-3DBE-D948B4DB7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37" y="928895"/>
            <a:ext cx="4925759" cy="830997"/>
          </a:xfrm>
          <a:prstGeom prst="rect">
            <a:avLst/>
          </a:prstGeom>
        </p:spPr>
      </p:pic>
      <p:pic>
        <p:nvPicPr>
          <p:cNvPr id="4" name="EXTRA &amp; FRIENDS 5 CD2 Track 08 p50 ex2">
            <a:hlinkClick r:id="" action="ppaction://media"/>
            <a:extLst>
              <a:ext uri="{FF2B5EF4-FFF2-40B4-BE49-F238E27FC236}">
                <a16:creationId xmlns:a16="http://schemas.microsoft.com/office/drawing/2014/main" xmlns="" id="{FF694185-69F3-D0D2-4BE1-95DC8BD2A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19578" y="1141193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DA3C91-5B2B-40DE-349B-935613723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835" y="1991462"/>
            <a:ext cx="5272895" cy="4606844"/>
          </a:xfrm>
          <a:prstGeom prst="rect">
            <a:avLst/>
          </a:prstGeom>
        </p:spPr>
      </p:pic>
      <p:pic>
        <p:nvPicPr>
          <p:cNvPr id="2" name="EXTRA &amp; FRIENDS 5 CD2 Track 08 p50 ex2">
            <a:hlinkClick r:id="" action="ppaction://media"/>
            <a:extLst>
              <a:ext uri="{FF2B5EF4-FFF2-40B4-BE49-F238E27FC236}">
                <a16:creationId xmlns:a16="http://schemas.microsoft.com/office/drawing/2014/main" xmlns="" id="{59505D27-6827-4AB9-F280-11778AEB2F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111" end="3410.25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35156" y="2850830"/>
            <a:ext cx="406400" cy="406400"/>
          </a:xfrm>
          <a:prstGeom prst="rect">
            <a:avLst/>
          </a:prstGeom>
        </p:spPr>
      </p:pic>
      <p:pic>
        <p:nvPicPr>
          <p:cNvPr id="5" name="EXTRA &amp; FRIENDS 5 CD2 Track 08 p50 ex2">
            <a:hlinkClick r:id="" action="ppaction://media"/>
            <a:extLst>
              <a:ext uri="{FF2B5EF4-FFF2-40B4-BE49-F238E27FC236}">
                <a16:creationId xmlns:a16="http://schemas.microsoft.com/office/drawing/2014/main" xmlns="" id="{DA6E9A74-092C-24F8-6831-080BE51570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455" end="819.25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49730" y="54869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80174CB-5431-4C1F-86EC-C9BCD5D4B035}"/>
              </a:ext>
            </a:extLst>
          </p:cNvPr>
          <p:cNvSpPr/>
          <p:nvPr/>
        </p:nvSpPr>
        <p:spPr>
          <a:xfrm>
            <a:off x="4374375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6E752B-F49D-3F38-3DBE-D948B4DB7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37" y="928895"/>
            <a:ext cx="4925759" cy="830997"/>
          </a:xfrm>
          <a:prstGeom prst="rect">
            <a:avLst/>
          </a:prstGeom>
        </p:spPr>
      </p:pic>
      <p:pic>
        <p:nvPicPr>
          <p:cNvPr id="4" name="EXTRA &amp; FRIENDS 5 CD2 Track 08 p50 ex2">
            <a:hlinkClick r:id="" action="ppaction://media"/>
            <a:extLst>
              <a:ext uri="{FF2B5EF4-FFF2-40B4-BE49-F238E27FC236}">
                <a16:creationId xmlns:a16="http://schemas.microsoft.com/office/drawing/2014/main" xmlns="" id="{FF694185-69F3-D0D2-4BE1-95DC8BD2A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19578" y="1141193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DA3C91-5B2B-40DE-349B-935613723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835" y="1991462"/>
            <a:ext cx="5272895" cy="4606844"/>
          </a:xfrm>
          <a:prstGeom prst="rect">
            <a:avLst/>
          </a:prstGeom>
        </p:spPr>
      </p:pic>
      <p:pic>
        <p:nvPicPr>
          <p:cNvPr id="2" name="EXTRA &amp; FRIENDS 5 CD2 Track 08 p50 ex2">
            <a:hlinkClick r:id="" action="ppaction://media"/>
            <a:extLst>
              <a:ext uri="{FF2B5EF4-FFF2-40B4-BE49-F238E27FC236}">
                <a16:creationId xmlns:a16="http://schemas.microsoft.com/office/drawing/2014/main" xmlns="" id="{59505D27-6827-4AB9-F280-11778AEB2F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111" end="3410.25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35156" y="2850830"/>
            <a:ext cx="406400" cy="406400"/>
          </a:xfrm>
          <a:prstGeom prst="rect">
            <a:avLst/>
          </a:prstGeom>
        </p:spPr>
      </p:pic>
      <p:pic>
        <p:nvPicPr>
          <p:cNvPr id="5" name="EXTRA &amp; FRIENDS 5 CD2 Track 08 p50 ex2">
            <a:hlinkClick r:id="" action="ppaction://media"/>
            <a:extLst>
              <a:ext uri="{FF2B5EF4-FFF2-40B4-BE49-F238E27FC236}">
                <a16:creationId xmlns:a16="http://schemas.microsoft.com/office/drawing/2014/main" xmlns="" id="{DA6E9A74-092C-24F8-6831-080BE51570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455" end="819.25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49730" y="5486937"/>
            <a:ext cx="406400" cy="406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AC74A2F8-336F-A535-E2CB-E2FE7079FB54}"/>
              </a:ext>
            </a:extLst>
          </p:cNvPr>
          <p:cNvSpPr/>
          <p:nvPr/>
        </p:nvSpPr>
        <p:spPr>
          <a:xfrm>
            <a:off x="6921761" y="5161144"/>
            <a:ext cx="1554974" cy="9472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B2EEED2-BB55-82A9-65AD-A1884B531980}"/>
              </a:ext>
            </a:extLst>
          </p:cNvPr>
          <p:cNvSpPr/>
          <p:nvPr/>
        </p:nvSpPr>
        <p:spPr>
          <a:xfrm>
            <a:off x="5263978" y="2203761"/>
            <a:ext cx="1791730" cy="9472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02E05F1-6B93-F039-9237-5B51568976FC}"/>
              </a:ext>
            </a:extLst>
          </p:cNvPr>
          <p:cNvSpPr/>
          <p:nvPr/>
        </p:nvSpPr>
        <p:spPr>
          <a:xfrm>
            <a:off x="5263978" y="2496066"/>
            <a:ext cx="1791730" cy="391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you want to be?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32B63B-7D6D-8EA2-FB62-E44A0AFA4C2A}"/>
              </a:ext>
            </a:extLst>
          </p:cNvPr>
          <p:cNvSpPr/>
          <p:nvPr/>
        </p:nvSpPr>
        <p:spPr>
          <a:xfrm>
            <a:off x="6803383" y="5478700"/>
            <a:ext cx="1791730" cy="391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want to be a pilot.</a:t>
            </a:r>
          </a:p>
        </p:txBody>
      </p:sp>
    </p:spTree>
    <p:extLst>
      <p:ext uri="{BB962C8B-B14F-4D97-AF65-F5344CB8AC3E}">
        <p14:creationId xmlns:p14="http://schemas.microsoft.com/office/powerpoint/2010/main" val="302272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C49849-12DA-E006-1759-05119016A702}"/>
              </a:ext>
            </a:extLst>
          </p:cNvPr>
          <p:cNvSpPr txBox="1"/>
          <p:nvPr/>
        </p:nvSpPr>
        <p:spPr>
          <a:xfrm>
            <a:off x="4445000" y="1021240"/>
            <a:ext cx="36162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Ask and answer.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80174CB-5431-4C1F-86EC-C9BCD5D4B035}"/>
              </a:ext>
            </a:extLst>
          </p:cNvPr>
          <p:cNvSpPr/>
          <p:nvPr/>
        </p:nvSpPr>
        <p:spPr>
          <a:xfrm>
            <a:off x="4990119" y="-133673"/>
            <a:ext cx="2211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21AC8F6-9FBE-4681-ACE2-33CE87C74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8305" y="3115308"/>
            <a:ext cx="3077536" cy="363812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8F68EFB5-149B-4423-9D7A-4E3DC424CFE0}"/>
              </a:ext>
            </a:extLst>
          </p:cNvPr>
          <p:cNvSpPr/>
          <p:nvPr/>
        </p:nvSpPr>
        <p:spPr>
          <a:xfrm>
            <a:off x="203720" y="1828799"/>
            <a:ext cx="3616276" cy="1095884"/>
          </a:xfrm>
          <a:prstGeom prst="wedgeRoundRectCallout">
            <a:avLst>
              <a:gd name="adj1" fmla="val 5491"/>
              <a:gd name="adj2" fmla="val 6930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want to be?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F9935A2B-E0D8-4D13-B4FE-18C48F3D5D82}"/>
              </a:ext>
            </a:extLst>
          </p:cNvPr>
          <p:cNvSpPr/>
          <p:nvPr/>
        </p:nvSpPr>
        <p:spPr>
          <a:xfrm>
            <a:off x="8057113" y="1828799"/>
            <a:ext cx="3101038" cy="1197925"/>
          </a:xfrm>
          <a:prstGeom prst="wedgeRoundRectCallout">
            <a:avLst>
              <a:gd name="adj1" fmla="val 24911"/>
              <a:gd name="adj2" fmla="val 7139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want to be a …………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0AA813-7BA4-D273-33A9-61E75F0265BA}"/>
              </a:ext>
            </a:extLst>
          </p:cNvPr>
          <p:cNvSpPr txBox="1"/>
          <p:nvPr/>
        </p:nvSpPr>
        <p:spPr>
          <a:xfrm>
            <a:off x="9013373" y="2298418"/>
            <a:ext cx="16902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nurse.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C1F2D1-D66A-654F-2C2B-6AB3F25A6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101" y="2620243"/>
            <a:ext cx="3329377" cy="32165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8E43456-AA6E-8562-0AB7-15EE7889AF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325" t="9846" r="-1954" b="1733"/>
          <a:stretch/>
        </p:blipFill>
        <p:spPr>
          <a:xfrm>
            <a:off x="9236544" y="3324436"/>
            <a:ext cx="247977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0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C49849-12DA-E006-1759-05119016A702}"/>
              </a:ext>
            </a:extLst>
          </p:cNvPr>
          <p:cNvSpPr txBox="1"/>
          <p:nvPr/>
        </p:nvSpPr>
        <p:spPr>
          <a:xfrm>
            <a:off x="4445000" y="1021240"/>
            <a:ext cx="36162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Ask and answer.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80174CB-5431-4C1F-86EC-C9BCD5D4B035}"/>
              </a:ext>
            </a:extLst>
          </p:cNvPr>
          <p:cNvSpPr/>
          <p:nvPr/>
        </p:nvSpPr>
        <p:spPr>
          <a:xfrm>
            <a:off x="4990119" y="-133673"/>
            <a:ext cx="2211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21AC8F6-9FBE-4681-ACE2-33CE87C74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1015" y="3219872"/>
            <a:ext cx="2634729" cy="363812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8F68EFB5-149B-4423-9D7A-4E3DC424CFE0}"/>
              </a:ext>
            </a:extLst>
          </p:cNvPr>
          <p:cNvSpPr/>
          <p:nvPr/>
        </p:nvSpPr>
        <p:spPr>
          <a:xfrm>
            <a:off x="251015" y="1737689"/>
            <a:ext cx="3616276" cy="1181100"/>
          </a:xfrm>
          <a:prstGeom prst="wedgeRoundRectCallout">
            <a:avLst>
              <a:gd name="adj1" fmla="val -4411"/>
              <a:gd name="adj2" fmla="val 7392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want to be?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300F59-A80D-9B10-1D1A-C22ECD1475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flipH="1">
            <a:off x="8520691" y="2918789"/>
            <a:ext cx="3077536" cy="3638128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F9935A2B-E0D8-4D13-B4FE-18C48F3D5D82}"/>
              </a:ext>
            </a:extLst>
          </p:cNvPr>
          <p:cNvSpPr/>
          <p:nvPr/>
        </p:nvSpPr>
        <p:spPr>
          <a:xfrm>
            <a:off x="8512231" y="1459933"/>
            <a:ext cx="2847320" cy="1181099"/>
          </a:xfrm>
          <a:prstGeom prst="wedgeRoundRectCallout">
            <a:avLst>
              <a:gd name="adj1" fmla="val 2443"/>
              <a:gd name="adj2" fmla="val 7925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want …………….….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2FE2CF-0DF5-022B-22A9-08E39EABC660}"/>
              </a:ext>
            </a:extLst>
          </p:cNvPr>
          <p:cNvSpPr txBox="1"/>
          <p:nvPr/>
        </p:nvSpPr>
        <p:spPr>
          <a:xfrm>
            <a:off x="8909574" y="1902748"/>
            <a:ext cx="22997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to be a vet.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68D1B6-D9C4-0EB8-B44C-C654BAC3B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984" y="2641032"/>
            <a:ext cx="3562307" cy="34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8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C49849-12DA-E006-1759-05119016A702}"/>
              </a:ext>
            </a:extLst>
          </p:cNvPr>
          <p:cNvSpPr txBox="1"/>
          <p:nvPr/>
        </p:nvSpPr>
        <p:spPr>
          <a:xfrm>
            <a:off x="4445000" y="1021240"/>
            <a:ext cx="36162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Ask and answer.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80174CB-5431-4C1F-86EC-C9BCD5D4B035}"/>
              </a:ext>
            </a:extLst>
          </p:cNvPr>
          <p:cNvSpPr/>
          <p:nvPr/>
        </p:nvSpPr>
        <p:spPr>
          <a:xfrm>
            <a:off x="4990119" y="-133673"/>
            <a:ext cx="2211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21AC8F6-9FBE-4681-ACE2-33CE87C74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25" t="9846" r="-1954" b="1733"/>
          <a:stretch/>
        </p:blipFill>
        <p:spPr>
          <a:xfrm>
            <a:off x="9080585" y="3415084"/>
            <a:ext cx="2479777" cy="342900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8F68EFB5-149B-4423-9D7A-4E3DC424CFE0}"/>
              </a:ext>
            </a:extLst>
          </p:cNvPr>
          <p:cNvSpPr/>
          <p:nvPr/>
        </p:nvSpPr>
        <p:spPr>
          <a:xfrm>
            <a:off x="1395510" y="1730599"/>
            <a:ext cx="3852468" cy="1009124"/>
          </a:xfrm>
          <a:prstGeom prst="wedgeRoundRectCallout">
            <a:avLst>
              <a:gd name="adj1" fmla="val -41072"/>
              <a:gd name="adj2" fmla="val 9305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want to be?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615284-01B3-EA32-4466-3FBEAF5E95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3850" y="3219872"/>
            <a:ext cx="3077536" cy="3638128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F9935A2B-E0D8-4D13-B4FE-18C48F3D5D82}"/>
              </a:ext>
            </a:extLst>
          </p:cNvPr>
          <p:cNvSpPr/>
          <p:nvPr/>
        </p:nvSpPr>
        <p:spPr>
          <a:xfrm>
            <a:off x="8478914" y="1933010"/>
            <a:ext cx="2944456" cy="1307522"/>
          </a:xfrm>
          <a:prstGeom prst="wedgeRoundRectCallout">
            <a:avLst>
              <a:gd name="adj1" fmla="val -3465"/>
              <a:gd name="adj2" fmla="val 7251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rgbClr val="0070C0"/>
                </a:solidFill>
              </a:rPr>
              <a:t>I ……………….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</a:rPr>
              <a:t>…………..…….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28DD9B-CD23-4117-6A85-BAF8ABA9E422}"/>
              </a:ext>
            </a:extLst>
          </p:cNvPr>
          <p:cNvSpPr txBox="1"/>
          <p:nvPr/>
        </p:nvSpPr>
        <p:spPr>
          <a:xfrm>
            <a:off x="9058452" y="1994795"/>
            <a:ext cx="23402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want to be an architect.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3105E25-32AE-5C3F-14D8-2B24FF49B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076" y="2930387"/>
            <a:ext cx="3207848" cy="306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8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C49849-12DA-E006-1759-05119016A702}"/>
              </a:ext>
            </a:extLst>
          </p:cNvPr>
          <p:cNvSpPr txBox="1"/>
          <p:nvPr/>
        </p:nvSpPr>
        <p:spPr>
          <a:xfrm>
            <a:off x="4445000" y="1021240"/>
            <a:ext cx="36162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Ask and answer.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80174CB-5431-4C1F-86EC-C9BCD5D4B035}"/>
              </a:ext>
            </a:extLst>
          </p:cNvPr>
          <p:cNvSpPr/>
          <p:nvPr/>
        </p:nvSpPr>
        <p:spPr>
          <a:xfrm>
            <a:off x="4990119" y="-133673"/>
            <a:ext cx="2211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21AC8F6-9FBE-4681-ACE2-33CE87C74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97596" y="3236316"/>
            <a:ext cx="3077536" cy="363812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8F68EFB5-149B-4423-9D7A-4E3DC424CFE0}"/>
              </a:ext>
            </a:extLst>
          </p:cNvPr>
          <p:cNvSpPr/>
          <p:nvPr/>
        </p:nvSpPr>
        <p:spPr>
          <a:xfrm>
            <a:off x="181049" y="1841631"/>
            <a:ext cx="4131548" cy="1003594"/>
          </a:xfrm>
          <a:prstGeom prst="wedgeRoundRectCallout">
            <a:avLst>
              <a:gd name="adj1" fmla="val -2792"/>
              <a:gd name="adj2" fmla="val 938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………………….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395B1F-EDEB-404B-940F-0400CC795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4" b="89975" l="10000" r="91071">
                        <a14:foregroundMark x1="55000" y1="38596" x2="63571" y2="40602"/>
                        <a14:foregroundMark x1="62500" y1="28321" x2="66071" y2="33083"/>
                        <a14:foregroundMark x1="57857" y1="42607" x2="55000" y2="41855"/>
                        <a14:foregroundMark x1="55000" y1="40100" x2="58214" y2="42857"/>
                        <a14:foregroundMark x1="39643" y1="49373" x2="42500" y2="49373"/>
                        <a14:foregroundMark x1="73929" y1="16541" x2="77143" y2="48371"/>
                        <a14:foregroundMark x1="75000" y1="24561" x2="50357" y2="21303"/>
                        <a14:foregroundMark x1="50357" y1="21303" x2="29643" y2="27068"/>
                        <a14:foregroundMark x1="29643" y1="27068" x2="43214" y2="29825"/>
                        <a14:foregroundMark x1="67143" y1="38847" x2="68214" y2="42607"/>
                        <a14:foregroundMark x1="43571" y1="49123" x2="42143" y2="47619"/>
                        <a14:foregroundMark x1="91071" y1="68170" x2="90357" y2="73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615" y="2934031"/>
            <a:ext cx="2977333" cy="42426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38DFA3-2397-3148-29E3-33577737F228}"/>
              </a:ext>
            </a:extLst>
          </p:cNvPr>
          <p:cNvSpPr txBox="1"/>
          <p:nvPr/>
        </p:nvSpPr>
        <p:spPr>
          <a:xfrm>
            <a:off x="1243755" y="2229648"/>
            <a:ext cx="22997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want to be?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8A59E43-A3F9-F372-29E5-EE28958C2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201" y="3429000"/>
            <a:ext cx="3844583" cy="257638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70FE7F9E-C193-6884-5643-48423AF993DE}"/>
              </a:ext>
            </a:extLst>
          </p:cNvPr>
          <p:cNvSpPr/>
          <p:nvPr/>
        </p:nvSpPr>
        <p:spPr>
          <a:xfrm>
            <a:off x="8478914" y="1933010"/>
            <a:ext cx="2944456" cy="1307522"/>
          </a:xfrm>
          <a:prstGeom prst="wedgeRoundRectCallout">
            <a:avLst>
              <a:gd name="adj1" fmla="val -3465"/>
              <a:gd name="adj2" fmla="val 7251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rgbClr val="0070C0"/>
                </a:solidFill>
              </a:rPr>
              <a:t>I ……………….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</a:rPr>
              <a:t>…………..…….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D3C970-7B40-8CD2-5720-261D42BB442B}"/>
              </a:ext>
            </a:extLst>
          </p:cNvPr>
          <p:cNvSpPr txBox="1"/>
          <p:nvPr/>
        </p:nvSpPr>
        <p:spPr>
          <a:xfrm>
            <a:off x="9138166" y="1983426"/>
            <a:ext cx="20199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want to be                   a pilot.</a:t>
            </a:r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C49849-12DA-E006-1759-05119016A702}"/>
              </a:ext>
            </a:extLst>
          </p:cNvPr>
          <p:cNvSpPr txBox="1"/>
          <p:nvPr/>
        </p:nvSpPr>
        <p:spPr>
          <a:xfrm>
            <a:off x="4445000" y="1021240"/>
            <a:ext cx="36162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Ask and answer.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80174CB-5431-4C1F-86EC-C9BCD5D4B035}"/>
              </a:ext>
            </a:extLst>
          </p:cNvPr>
          <p:cNvSpPr/>
          <p:nvPr/>
        </p:nvSpPr>
        <p:spPr>
          <a:xfrm>
            <a:off x="4990119" y="-133673"/>
            <a:ext cx="2211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21AC8F6-9FBE-4681-ACE2-33CE87C74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flipH="1">
            <a:off x="9068288" y="2975189"/>
            <a:ext cx="2958809" cy="363812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8F68EFB5-149B-4423-9D7A-4E3DC424CFE0}"/>
              </a:ext>
            </a:extLst>
          </p:cNvPr>
          <p:cNvSpPr/>
          <p:nvPr/>
        </p:nvSpPr>
        <p:spPr>
          <a:xfrm>
            <a:off x="923706" y="1360871"/>
            <a:ext cx="3100813" cy="1404791"/>
          </a:xfrm>
          <a:prstGeom prst="wedgeRoundRectCallout">
            <a:avLst>
              <a:gd name="adj1" fmla="val -43169"/>
              <a:gd name="adj2" fmla="val 9140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………………………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</a:rPr>
              <a:t>……………………...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395B1F-EDEB-404B-940F-0400CC795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4" b="89975" l="10000" r="91071">
                        <a14:foregroundMark x1="55000" y1="38596" x2="63571" y2="40602"/>
                        <a14:foregroundMark x1="62500" y1="28321" x2="66071" y2="33083"/>
                        <a14:foregroundMark x1="57857" y1="42607" x2="55000" y2="41855"/>
                        <a14:foregroundMark x1="55000" y1="40100" x2="58214" y2="42857"/>
                        <a14:foregroundMark x1="39643" y1="49373" x2="42500" y2="49373"/>
                        <a14:foregroundMark x1="73929" y1="16541" x2="77143" y2="48371"/>
                        <a14:foregroundMark x1="75000" y1="24561" x2="50357" y2="21303"/>
                        <a14:foregroundMark x1="50357" y1="21303" x2="29643" y2="27068"/>
                        <a14:foregroundMark x1="29643" y1="27068" x2="43214" y2="29825"/>
                        <a14:foregroundMark x1="67143" y1="38847" x2="68214" y2="42607"/>
                        <a14:foregroundMark x1="43571" y1="49123" x2="42143" y2="47619"/>
                        <a14:foregroundMark x1="91071" y1="68170" x2="90357" y2="73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4903" y="2975189"/>
            <a:ext cx="2857720" cy="4072250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F9935A2B-E0D8-4D13-B4FE-18C48F3D5D82}"/>
              </a:ext>
            </a:extLst>
          </p:cNvPr>
          <p:cNvSpPr/>
          <p:nvPr/>
        </p:nvSpPr>
        <p:spPr>
          <a:xfrm>
            <a:off x="8346568" y="1304807"/>
            <a:ext cx="3212445" cy="1404790"/>
          </a:xfrm>
          <a:prstGeom prst="wedgeRoundRectCallout">
            <a:avLst>
              <a:gd name="adj1" fmla="val 33597"/>
              <a:gd name="adj2" fmla="val 6803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…………………….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</a:rPr>
              <a:t>…………………….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38DFA3-2397-3148-29E3-33577737F228}"/>
              </a:ext>
            </a:extLst>
          </p:cNvPr>
          <p:cNvSpPr txBox="1"/>
          <p:nvPr/>
        </p:nvSpPr>
        <p:spPr>
          <a:xfrm>
            <a:off x="1243536" y="1468593"/>
            <a:ext cx="25393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What do you want to be?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8026713-3432-A242-E6C8-5FA385E94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467" y="2975189"/>
            <a:ext cx="3699005" cy="2523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0C40E4-00A4-D2BF-7FBF-C036144B4E81}"/>
              </a:ext>
            </a:extLst>
          </p:cNvPr>
          <p:cNvSpPr txBox="1"/>
          <p:nvPr/>
        </p:nvSpPr>
        <p:spPr>
          <a:xfrm>
            <a:off x="8831416" y="1360871"/>
            <a:ext cx="25393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 want to be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 mechanic.</a:t>
            </a:r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8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DD23072-83ED-43B2-8AEB-2F0E3E45289B}"/>
              </a:ext>
            </a:extLst>
          </p:cNvPr>
          <p:cNvSpPr/>
          <p:nvPr/>
        </p:nvSpPr>
        <p:spPr>
          <a:xfrm>
            <a:off x="3699736" y="-119698"/>
            <a:ext cx="50770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book/ p.50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5E0AB8-AFF6-49C8-4AAF-9A7607B77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41" y="936019"/>
            <a:ext cx="4645698" cy="706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C20B98F-3BAE-1882-6C0C-C2F13AAE7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86"/>
          <a:stretch/>
        </p:blipFill>
        <p:spPr>
          <a:xfrm>
            <a:off x="1702395" y="1642166"/>
            <a:ext cx="9071713" cy="51740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73C231-9694-1631-CC5D-8F9CC2B4BEEA}"/>
              </a:ext>
            </a:extLst>
          </p:cNvPr>
          <p:cNvSpPr txBox="1"/>
          <p:nvPr/>
        </p:nvSpPr>
        <p:spPr>
          <a:xfrm>
            <a:off x="6314301" y="3021227"/>
            <a:ext cx="1787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mechanic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E997799-D4EB-BF35-7624-2C3F23E58F23}"/>
              </a:ext>
            </a:extLst>
          </p:cNvPr>
          <p:cNvSpPr txBox="1"/>
          <p:nvPr/>
        </p:nvSpPr>
        <p:spPr>
          <a:xfrm>
            <a:off x="8640841" y="3429000"/>
            <a:ext cx="1117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nurse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18E13CC-966E-4298-8AE6-9FF7A9EEBFED}"/>
              </a:ext>
            </a:extLst>
          </p:cNvPr>
          <p:cNvSpPr txBox="1"/>
          <p:nvPr/>
        </p:nvSpPr>
        <p:spPr>
          <a:xfrm>
            <a:off x="6989099" y="4626347"/>
            <a:ext cx="1650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architect</a:t>
            </a:r>
          </a:p>
        </p:txBody>
      </p:sp>
    </p:spTree>
    <p:extLst>
      <p:ext uri="{BB962C8B-B14F-4D97-AF65-F5344CB8AC3E}">
        <p14:creationId xmlns:p14="http://schemas.microsoft.com/office/powerpoint/2010/main" val="195242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DD23072-83ED-43B2-8AEB-2F0E3E45289B}"/>
              </a:ext>
            </a:extLst>
          </p:cNvPr>
          <p:cNvSpPr/>
          <p:nvPr/>
        </p:nvSpPr>
        <p:spPr>
          <a:xfrm>
            <a:off x="4040980" y="-119698"/>
            <a:ext cx="43945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Early Production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0DAD90-157F-4A3D-57A3-ED70BEAD0C63}"/>
              </a:ext>
            </a:extLst>
          </p:cNvPr>
          <p:cNvGrpSpPr/>
          <p:nvPr/>
        </p:nvGrpSpPr>
        <p:grpSpPr>
          <a:xfrm>
            <a:off x="404095" y="981065"/>
            <a:ext cx="6326085" cy="580876"/>
            <a:chOff x="404095" y="981065"/>
            <a:chExt cx="6326085" cy="5808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ED52CC7-E19D-5011-99CE-36A641EC2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095" y="981065"/>
              <a:ext cx="4958871" cy="56200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EFD352B-3C73-2FB0-E0FC-8B154D2E8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4110" y="1146361"/>
              <a:ext cx="1466070" cy="41558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97328D1-BB79-5480-6E52-819D9D3D8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150" y="1561940"/>
            <a:ext cx="3964007" cy="5138529"/>
          </a:xfrm>
          <a:prstGeom prst="rect">
            <a:avLst/>
          </a:prstGeom>
        </p:spPr>
      </p:pic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994B3852-1D40-90E4-5BEF-CFC0B77F1437}"/>
              </a:ext>
            </a:extLst>
          </p:cNvPr>
          <p:cNvSpPr/>
          <p:nvPr/>
        </p:nvSpPr>
        <p:spPr>
          <a:xfrm>
            <a:off x="11290852" y="5988635"/>
            <a:ext cx="685800" cy="6858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/>
          </a:bodyPr>
          <a:lstStyle/>
          <a:p>
            <a:pPr algn="ctr"/>
            <a:r>
              <a:rPr lang="en-US" sz="4400" b="1" dirty="0" err="1"/>
              <a:t>i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42359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DD23072-83ED-43B2-8AEB-2F0E3E45289B}"/>
              </a:ext>
            </a:extLst>
          </p:cNvPr>
          <p:cNvSpPr/>
          <p:nvPr/>
        </p:nvSpPr>
        <p:spPr>
          <a:xfrm>
            <a:off x="4040980" y="-119698"/>
            <a:ext cx="43945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Early Production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0DAD90-157F-4A3D-57A3-ED70BEAD0C63}"/>
              </a:ext>
            </a:extLst>
          </p:cNvPr>
          <p:cNvGrpSpPr/>
          <p:nvPr/>
        </p:nvGrpSpPr>
        <p:grpSpPr>
          <a:xfrm>
            <a:off x="404095" y="981065"/>
            <a:ext cx="6326085" cy="580876"/>
            <a:chOff x="404095" y="981065"/>
            <a:chExt cx="6326085" cy="5808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ED52CC7-E19D-5011-99CE-36A641EC2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095" y="981065"/>
              <a:ext cx="4958871" cy="56200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EFD352B-3C73-2FB0-E0FC-8B154D2E8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4110" y="1146361"/>
              <a:ext cx="1466070" cy="41558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E6E60D-DDA8-59A1-6548-1E55EBC11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82" y="1701627"/>
            <a:ext cx="2092394" cy="4866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2821DC-7A64-1954-7199-8686150C2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325" t="9846" r="-1954" b="1733"/>
          <a:stretch/>
        </p:blipFill>
        <p:spPr>
          <a:xfrm>
            <a:off x="9463056" y="3274540"/>
            <a:ext cx="2381511" cy="3293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2FA96C-1E80-8015-7BA5-7B974694F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228" y="3881872"/>
            <a:ext cx="2780025" cy="2685787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7DA18D0F-E52B-2A03-4F7B-EBA21DBCB252}"/>
              </a:ext>
            </a:extLst>
          </p:cNvPr>
          <p:cNvSpPr/>
          <p:nvPr/>
        </p:nvSpPr>
        <p:spPr>
          <a:xfrm>
            <a:off x="3064476" y="1812837"/>
            <a:ext cx="3100813" cy="1062681"/>
          </a:xfrm>
          <a:prstGeom prst="wedgeRoundRectCallout">
            <a:avLst>
              <a:gd name="adj1" fmla="val -55523"/>
              <a:gd name="adj2" fmla="val 8210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want to be?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FC45C855-6772-8598-9DF5-7E488B2E9342}"/>
              </a:ext>
            </a:extLst>
          </p:cNvPr>
          <p:cNvSpPr/>
          <p:nvPr/>
        </p:nvSpPr>
        <p:spPr>
          <a:xfrm>
            <a:off x="6885110" y="1914499"/>
            <a:ext cx="3100813" cy="1062681"/>
          </a:xfrm>
          <a:prstGeom prst="wedgeRoundRectCallout">
            <a:avLst>
              <a:gd name="adj1" fmla="val 53268"/>
              <a:gd name="adj2" fmla="val 832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EC0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want to be a nurse.</a:t>
            </a:r>
          </a:p>
        </p:txBody>
      </p:sp>
    </p:spTree>
    <p:extLst>
      <p:ext uri="{BB962C8B-B14F-4D97-AF65-F5344CB8AC3E}">
        <p14:creationId xmlns:p14="http://schemas.microsoft.com/office/powerpoint/2010/main" val="417486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AF61EE-CAD8-01A6-7F5B-AD4695985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" b="7056"/>
          <a:stretch/>
        </p:blipFill>
        <p:spPr>
          <a:xfrm>
            <a:off x="4183117" y="945361"/>
            <a:ext cx="3768403" cy="11166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456EFCC-935D-4A84-B1D4-93D0C5B94A8F}"/>
              </a:ext>
            </a:extLst>
          </p:cNvPr>
          <p:cNvGrpSpPr/>
          <p:nvPr/>
        </p:nvGrpSpPr>
        <p:grpSpPr>
          <a:xfrm>
            <a:off x="-178490" y="6296163"/>
            <a:ext cx="12370489" cy="595704"/>
            <a:chOff x="-178490" y="6296163"/>
            <a:chExt cx="12370489" cy="5957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18CEEEB-705E-45DE-9BA5-3662735A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6296163"/>
              <a:ext cx="12191999" cy="59570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96B6AF3-308A-498B-B988-A378A46A3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3582" y="6408977"/>
              <a:ext cx="681424" cy="3473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00509A08-5446-4E42-A4F8-A71E2FA17F40}"/>
                </a:ext>
              </a:extLst>
            </p:cNvPr>
            <p:cNvSpPr/>
            <p:nvPr/>
          </p:nvSpPr>
          <p:spPr>
            <a:xfrm>
              <a:off x="10855325" y="6299339"/>
              <a:ext cx="248709" cy="590940"/>
            </a:xfrm>
            <a:custGeom>
              <a:avLst/>
              <a:gdLst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927100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876151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5400 w 292896"/>
                <a:gd name="connsiteY4" fmla="*/ 876151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3775 w 292896"/>
                <a:gd name="connsiteY4" fmla="*/ 866447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1270"/>
                <a:gd name="connsiteY0" fmla="*/ 0 h 874813"/>
                <a:gd name="connsiteX1" fmla="*/ 224366 w 291270"/>
                <a:gd name="connsiteY1" fmla="*/ 0 h 874813"/>
                <a:gd name="connsiteX2" fmla="*/ 281516 w 291270"/>
                <a:gd name="connsiteY2" fmla="*/ 368300 h 874813"/>
                <a:gd name="connsiteX3" fmla="*/ 291270 w 291270"/>
                <a:gd name="connsiteY3" fmla="*/ 874813 h 874813"/>
                <a:gd name="connsiteX4" fmla="*/ 23775 w 291270"/>
                <a:gd name="connsiteY4" fmla="*/ 866447 h 874813"/>
                <a:gd name="connsiteX5" fmla="*/ 48683 w 291270"/>
                <a:gd name="connsiteY5" fmla="*/ 423333 h 874813"/>
                <a:gd name="connsiteX6" fmla="*/ 0 w 291270"/>
                <a:gd name="connsiteY6" fmla="*/ 0 h 874813"/>
                <a:gd name="connsiteX0" fmla="*/ 0 w 294521"/>
                <a:gd name="connsiteY0" fmla="*/ 0 h 866447"/>
                <a:gd name="connsiteX1" fmla="*/ 224366 w 294521"/>
                <a:gd name="connsiteY1" fmla="*/ 0 h 866447"/>
                <a:gd name="connsiteX2" fmla="*/ 281516 w 294521"/>
                <a:gd name="connsiteY2" fmla="*/ 368300 h 866447"/>
                <a:gd name="connsiteX3" fmla="*/ 294521 w 294521"/>
                <a:gd name="connsiteY3" fmla="*/ 865108 h 866447"/>
                <a:gd name="connsiteX4" fmla="*/ 23775 w 294521"/>
                <a:gd name="connsiteY4" fmla="*/ 866447 h 866447"/>
                <a:gd name="connsiteX5" fmla="*/ 48683 w 294521"/>
                <a:gd name="connsiteY5" fmla="*/ 423333 h 866447"/>
                <a:gd name="connsiteX6" fmla="*/ 0 w 294521"/>
                <a:gd name="connsiteY6" fmla="*/ 0 h 86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521" h="866447">
                  <a:moveTo>
                    <a:pt x="0" y="0"/>
                  </a:moveTo>
                  <a:lnTo>
                    <a:pt x="224366" y="0"/>
                  </a:lnTo>
                  <a:lnTo>
                    <a:pt x="281516" y="368300"/>
                  </a:lnTo>
                  <a:lnTo>
                    <a:pt x="294521" y="865108"/>
                  </a:lnTo>
                  <a:lnTo>
                    <a:pt x="23775" y="866447"/>
                  </a:lnTo>
                  <a:lnTo>
                    <a:pt x="48683" y="4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BF44"/>
            </a:solidFill>
            <a:ln>
              <a:solidFill>
                <a:srgbClr val="71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02C0E37-3591-4901-866D-2EC5D78D8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490" y="6332569"/>
              <a:ext cx="4361607" cy="5260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7E9423-F8F1-C63D-96B3-E2CB03841FB5}"/>
              </a:ext>
            </a:extLst>
          </p:cNvPr>
          <p:cNvSpPr txBox="1"/>
          <p:nvPr/>
        </p:nvSpPr>
        <p:spPr>
          <a:xfrm>
            <a:off x="794444" y="2174853"/>
            <a:ext cx="11124361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70C0"/>
                </a:solidFill>
              </a:rPr>
              <a:t>By the end of this lesson, pupils will be able to </a:t>
            </a:r>
            <a:r>
              <a:rPr lang="en-US" sz="3600" dirty="0">
                <a:solidFill>
                  <a:srgbClr val="0070C0"/>
                </a:solidFill>
                <a:effectLst/>
                <a:latin typeface="Sassoon-Primary"/>
              </a:rPr>
              <a:t>identify some jobs and </a:t>
            </a:r>
            <a:r>
              <a:rPr lang="en-US" sz="3600" dirty="0" err="1">
                <a:solidFill>
                  <a:srgbClr val="0070C0"/>
                </a:solidFill>
                <a:effectLst/>
                <a:latin typeface="Sassoon-Primary"/>
              </a:rPr>
              <a:t>practise</a:t>
            </a:r>
            <a:r>
              <a:rPr lang="en-US" sz="3600" dirty="0">
                <a:solidFill>
                  <a:srgbClr val="0070C0"/>
                </a:solidFill>
                <a:effectLst/>
                <a:latin typeface="Sassoon-Primary"/>
              </a:rPr>
              <a:t> asking </a:t>
            </a:r>
            <a:r>
              <a:rPr lang="en-US" sz="3600">
                <a:solidFill>
                  <a:srgbClr val="0070C0"/>
                </a:solidFill>
                <a:effectLst/>
                <a:latin typeface="Sassoon-Primary"/>
              </a:rPr>
              <a:t>and answering </a:t>
            </a:r>
            <a:r>
              <a:rPr lang="en-US" sz="3600" dirty="0">
                <a:solidFill>
                  <a:srgbClr val="0070C0"/>
                </a:solidFill>
                <a:effectLst/>
                <a:latin typeface="Sassoon-Primary"/>
              </a:rPr>
              <a:t>about what someone wants to be.</a:t>
            </a:r>
          </a:p>
          <a:p>
            <a:pPr>
              <a:lnSpc>
                <a:spcPct val="120000"/>
              </a:lnSpc>
            </a:pPr>
            <a:r>
              <a:rPr lang="en-US" sz="3600" b="1" dirty="0"/>
              <a:t>Vocabulary: </a:t>
            </a:r>
            <a:r>
              <a:rPr lang="en-US" sz="3600" i="1" dirty="0">
                <a:solidFill>
                  <a:srgbClr val="FF0000"/>
                </a:solidFill>
              </a:rPr>
              <a:t>nurse, vet, architect, pilot, mechanic</a:t>
            </a:r>
          </a:p>
          <a:p>
            <a:pPr>
              <a:lnSpc>
                <a:spcPct val="120000"/>
              </a:lnSpc>
            </a:pPr>
            <a:r>
              <a:rPr lang="en-US" sz="3600" b="1" dirty="0"/>
              <a:t>Structure: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i="1" dirty="0">
                <a:solidFill>
                  <a:srgbClr val="FF0000"/>
                </a:solidFill>
                <a:effectLst/>
                <a:latin typeface="SassoonPrimaryStd-Regular"/>
              </a:rPr>
              <a:t>What do you want to be? - I want to be a pilot.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45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DD23072-83ED-43B2-8AEB-2F0E3E45289B}"/>
              </a:ext>
            </a:extLst>
          </p:cNvPr>
          <p:cNvSpPr/>
          <p:nvPr/>
        </p:nvSpPr>
        <p:spPr>
          <a:xfrm>
            <a:off x="4040980" y="-119698"/>
            <a:ext cx="43945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Early Production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0DAD90-157F-4A3D-57A3-ED70BEAD0C63}"/>
              </a:ext>
            </a:extLst>
          </p:cNvPr>
          <p:cNvGrpSpPr/>
          <p:nvPr/>
        </p:nvGrpSpPr>
        <p:grpSpPr>
          <a:xfrm>
            <a:off x="404095" y="981065"/>
            <a:ext cx="6326085" cy="580876"/>
            <a:chOff x="404095" y="981065"/>
            <a:chExt cx="6326085" cy="5808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ED52CC7-E19D-5011-99CE-36A641EC2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095" y="981065"/>
              <a:ext cx="4958871" cy="56200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EFD352B-3C73-2FB0-E0FC-8B154D2E8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4110" y="1146361"/>
              <a:ext cx="1466070" cy="41558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E6E60D-DDA8-59A1-6548-1E55EBC11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71232" y="2154919"/>
            <a:ext cx="1969191" cy="4579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2821DC-7A64-1954-7199-8686150C2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325" t="9846" r="-1954" b="1733"/>
          <a:stretch/>
        </p:blipFill>
        <p:spPr>
          <a:xfrm flipH="1">
            <a:off x="218815" y="3429000"/>
            <a:ext cx="2273892" cy="314430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C3C071D6-C943-0B51-F21A-049DFBD02516}"/>
              </a:ext>
            </a:extLst>
          </p:cNvPr>
          <p:cNvSpPr/>
          <p:nvPr/>
        </p:nvSpPr>
        <p:spPr>
          <a:xfrm>
            <a:off x="1486256" y="1812837"/>
            <a:ext cx="3100813" cy="1062681"/>
          </a:xfrm>
          <a:prstGeom prst="wedgeRoundRectCallout">
            <a:avLst>
              <a:gd name="adj1" fmla="val -55523"/>
              <a:gd name="adj2" fmla="val 8210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want to be?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19EF2443-0847-FE37-33D8-E9769F1ACC8D}"/>
              </a:ext>
            </a:extLst>
          </p:cNvPr>
          <p:cNvSpPr/>
          <p:nvPr/>
        </p:nvSpPr>
        <p:spPr>
          <a:xfrm>
            <a:off x="7019533" y="1390423"/>
            <a:ext cx="3100813" cy="1062681"/>
          </a:xfrm>
          <a:prstGeom prst="wedgeRoundRectCallout">
            <a:avLst>
              <a:gd name="adj1" fmla="val 53268"/>
              <a:gd name="adj2" fmla="val 832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EC0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want to be a mechanic.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C51311A-32DC-D9A6-8E7C-B095F31B7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467" y="3429000"/>
            <a:ext cx="3699005" cy="252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5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DD23072-83ED-43B2-8AEB-2F0E3E45289B}"/>
              </a:ext>
            </a:extLst>
          </p:cNvPr>
          <p:cNvSpPr/>
          <p:nvPr/>
        </p:nvSpPr>
        <p:spPr>
          <a:xfrm>
            <a:off x="4040980" y="-119698"/>
            <a:ext cx="43945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Early Production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0DAD90-157F-4A3D-57A3-ED70BEAD0C63}"/>
              </a:ext>
            </a:extLst>
          </p:cNvPr>
          <p:cNvGrpSpPr/>
          <p:nvPr/>
        </p:nvGrpSpPr>
        <p:grpSpPr>
          <a:xfrm>
            <a:off x="404095" y="981065"/>
            <a:ext cx="6326085" cy="580876"/>
            <a:chOff x="404095" y="981065"/>
            <a:chExt cx="6326085" cy="5808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ED52CC7-E19D-5011-99CE-36A641EC2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095" y="981065"/>
              <a:ext cx="4958871" cy="56200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EFD352B-3C73-2FB0-E0FC-8B154D2E8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4110" y="1146361"/>
              <a:ext cx="1466070" cy="41558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2821DC-7A64-1954-7199-8686150C26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325" t="9846" r="-1954" b="1733"/>
          <a:stretch/>
        </p:blipFill>
        <p:spPr>
          <a:xfrm>
            <a:off x="9315363" y="3283300"/>
            <a:ext cx="2479777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529579F-8F97-F073-2518-EB22396584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47990" y="2878023"/>
            <a:ext cx="3077536" cy="3638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A2DBCA-FA8E-7EBE-A9ED-018D6270E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3201" y="3429000"/>
            <a:ext cx="3844583" cy="257638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AFA569C1-BFED-30FF-0BD5-EC9C1CD709A3}"/>
              </a:ext>
            </a:extLst>
          </p:cNvPr>
          <p:cNvSpPr/>
          <p:nvPr/>
        </p:nvSpPr>
        <p:spPr>
          <a:xfrm>
            <a:off x="2163297" y="1708367"/>
            <a:ext cx="3100813" cy="1062681"/>
          </a:xfrm>
          <a:prstGeom prst="wedgeRoundRectCallout">
            <a:avLst>
              <a:gd name="adj1" fmla="val -55523"/>
              <a:gd name="adj2" fmla="val 8210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want to be?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B69A8BDF-7E94-0B29-62B2-F208FE856E52}"/>
              </a:ext>
            </a:extLst>
          </p:cNvPr>
          <p:cNvSpPr/>
          <p:nvPr/>
        </p:nvSpPr>
        <p:spPr>
          <a:xfrm>
            <a:off x="7083736" y="1793763"/>
            <a:ext cx="3100813" cy="1062681"/>
          </a:xfrm>
          <a:prstGeom prst="wedgeRoundRectCallout">
            <a:avLst>
              <a:gd name="adj1" fmla="val 53268"/>
              <a:gd name="adj2" fmla="val 832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EC0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want to be a pilot.</a:t>
            </a:r>
          </a:p>
        </p:txBody>
      </p:sp>
    </p:spTree>
    <p:extLst>
      <p:ext uri="{BB962C8B-B14F-4D97-AF65-F5344CB8AC3E}">
        <p14:creationId xmlns:p14="http://schemas.microsoft.com/office/powerpoint/2010/main" val="302199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DD23072-83ED-43B2-8AEB-2F0E3E45289B}"/>
              </a:ext>
            </a:extLst>
          </p:cNvPr>
          <p:cNvSpPr/>
          <p:nvPr/>
        </p:nvSpPr>
        <p:spPr>
          <a:xfrm>
            <a:off x="4040980" y="-119698"/>
            <a:ext cx="43945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Early Production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0DAD90-157F-4A3D-57A3-ED70BEAD0C63}"/>
              </a:ext>
            </a:extLst>
          </p:cNvPr>
          <p:cNvGrpSpPr/>
          <p:nvPr/>
        </p:nvGrpSpPr>
        <p:grpSpPr>
          <a:xfrm>
            <a:off x="404095" y="981065"/>
            <a:ext cx="6326085" cy="580876"/>
            <a:chOff x="404095" y="981065"/>
            <a:chExt cx="6326085" cy="5808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ED52CC7-E19D-5011-99CE-36A641EC2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095" y="981065"/>
              <a:ext cx="4958871" cy="56200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EFD352B-3C73-2FB0-E0FC-8B154D2E8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4110" y="1146361"/>
              <a:ext cx="1466070" cy="41558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E6E60D-DDA8-59A1-6548-1E55EBC11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04" y="1846267"/>
            <a:ext cx="2092394" cy="4866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2821DC-7A64-1954-7199-8686150C2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325" t="9846" r="-1954" b="1733"/>
          <a:stretch/>
        </p:blipFill>
        <p:spPr>
          <a:xfrm>
            <a:off x="9315363" y="3283300"/>
            <a:ext cx="2479777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F46C74-10C0-49BA-9941-C7219FB6D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221" y="3283300"/>
            <a:ext cx="3207848" cy="306750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05E34423-0FBA-A515-F574-76979B51CCD7}"/>
              </a:ext>
            </a:extLst>
          </p:cNvPr>
          <p:cNvSpPr/>
          <p:nvPr/>
        </p:nvSpPr>
        <p:spPr>
          <a:xfrm>
            <a:off x="2163297" y="1708367"/>
            <a:ext cx="3100813" cy="1062681"/>
          </a:xfrm>
          <a:prstGeom prst="wedgeRoundRectCallout">
            <a:avLst>
              <a:gd name="adj1" fmla="val -55523"/>
              <a:gd name="adj2" fmla="val 8210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want to be?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6E80906C-F3C2-A0E9-06FC-D6FDBCE75150}"/>
              </a:ext>
            </a:extLst>
          </p:cNvPr>
          <p:cNvSpPr/>
          <p:nvPr/>
        </p:nvSpPr>
        <p:spPr>
          <a:xfrm>
            <a:off x="7083736" y="1793763"/>
            <a:ext cx="3100813" cy="1062681"/>
          </a:xfrm>
          <a:prstGeom prst="wedgeRoundRectCallout">
            <a:avLst>
              <a:gd name="adj1" fmla="val 53268"/>
              <a:gd name="adj2" fmla="val 832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EC0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want to be an architect.</a:t>
            </a:r>
          </a:p>
        </p:txBody>
      </p:sp>
    </p:spTree>
    <p:extLst>
      <p:ext uri="{BB962C8B-B14F-4D97-AF65-F5344CB8AC3E}">
        <p14:creationId xmlns:p14="http://schemas.microsoft.com/office/powerpoint/2010/main" val="140696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DD23072-83ED-43B2-8AEB-2F0E3E45289B}"/>
              </a:ext>
            </a:extLst>
          </p:cNvPr>
          <p:cNvSpPr/>
          <p:nvPr/>
        </p:nvSpPr>
        <p:spPr>
          <a:xfrm>
            <a:off x="4040980" y="-119698"/>
            <a:ext cx="43945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Early Production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0DAD90-157F-4A3D-57A3-ED70BEAD0C63}"/>
              </a:ext>
            </a:extLst>
          </p:cNvPr>
          <p:cNvGrpSpPr/>
          <p:nvPr/>
        </p:nvGrpSpPr>
        <p:grpSpPr>
          <a:xfrm>
            <a:off x="404095" y="981065"/>
            <a:ext cx="6326085" cy="580876"/>
            <a:chOff x="404095" y="981065"/>
            <a:chExt cx="6326085" cy="5808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ED52CC7-E19D-5011-99CE-36A641EC2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095" y="981065"/>
              <a:ext cx="4958871" cy="56200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EFD352B-3C73-2FB0-E0FC-8B154D2E8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4110" y="1146361"/>
              <a:ext cx="1466070" cy="41558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2821DC-7A64-1954-7199-8686150C26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325" t="9846" r="-1954" b="1733"/>
          <a:stretch/>
        </p:blipFill>
        <p:spPr>
          <a:xfrm flipH="1">
            <a:off x="106605" y="2892777"/>
            <a:ext cx="2631013" cy="3638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529579F-8F97-F073-2518-EB22396584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flipH="1">
            <a:off x="8916728" y="3024746"/>
            <a:ext cx="3077535" cy="3638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5C804E-2DB9-0E38-CF14-94216348C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639" y="2998612"/>
            <a:ext cx="3562307" cy="3426456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CCDC493C-B489-2706-F188-BF75B532506A}"/>
              </a:ext>
            </a:extLst>
          </p:cNvPr>
          <p:cNvSpPr/>
          <p:nvPr/>
        </p:nvSpPr>
        <p:spPr>
          <a:xfrm>
            <a:off x="1817307" y="1643885"/>
            <a:ext cx="3100813" cy="1062681"/>
          </a:xfrm>
          <a:prstGeom prst="wedgeRoundRectCallout">
            <a:avLst>
              <a:gd name="adj1" fmla="val -55523"/>
              <a:gd name="adj2" fmla="val 8210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want to be?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FBBBFE39-1AD0-002B-DE82-A6DCD653E4DB}"/>
              </a:ext>
            </a:extLst>
          </p:cNvPr>
          <p:cNvSpPr/>
          <p:nvPr/>
        </p:nvSpPr>
        <p:spPr>
          <a:xfrm>
            <a:off x="7674946" y="1643885"/>
            <a:ext cx="3323968" cy="901504"/>
          </a:xfrm>
          <a:prstGeom prst="wedgeRoundRectCallout">
            <a:avLst>
              <a:gd name="adj1" fmla="val 43305"/>
              <a:gd name="adj2" fmla="val 948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EC0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want to be a vet.</a:t>
            </a:r>
          </a:p>
        </p:txBody>
      </p:sp>
    </p:spTree>
    <p:extLst>
      <p:ext uri="{BB962C8B-B14F-4D97-AF65-F5344CB8AC3E}">
        <p14:creationId xmlns:p14="http://schemas.microsoft.com/office/powerpoint/2010/main" val="94562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94C1B15-4E64-30DD-3595-25D11C6C24F3}"/>
              </a:ext>
            </a:extLst>
          </p:cNvPr>
          <p:cNvSpPr/>
          <p:nvPr/>
        </p:nvSpPr>
        <p:spPr>
          <a:xfrm>
            <a:off x="374239" y="89193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words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58211F-3F76-50B6-AB1D-DCD34B96D4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6602" y="1599366"/>
            <a:ext cx="2156031" cy="2082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AA30BE-0238-E072-BFAE-F1A193B5A7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0399" y="3717111"/>
            <a:ext cx="1691137" cy="509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24FFDE-08FD-81BB-1560-8A0DD8BA4D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4889" y="1599366"/>
            <a:ext cx="2165529" cy="2082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F2134E-361B-6C27-C890-2B0EE58DB6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22084" y="3719246"/>
            <a:ext cx="1691137" cy="554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CF9560-B631-17AA-3A30-5CDCA78F93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52674" y="1599366"/>
            <a:ext cx="2178244" cy="2082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86F391-F7C4-D8C3-E4DC-60A5DECCD3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51303" y="3722758"/>
            <a:ext cx="2430298" cy="580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77DA48-787A-EDED-717F-1C14FD3773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1687" y="4353633"/>
            <a:ext cx="2857110" cy="1914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73F1D30-E456-25A6-DA4D-BDBBA136AC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87603" y="6302797"/>
            <a:ext cx="1691137" cy="555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9CF7174-B8E2-DB61-A603-C76E08BB0D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63717" y="4353633"/>
            <a:ext cx="2857110" cy="1949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F78FF0C-4654-3734-5E95-CF1829BC47D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37701" y="6302797"/>
            <a:ext cx="2309138" cy="555203"/>
          </a:xfrm>
          <a:prstGeom prst="rect">
            <a:avLst/>
          </a:prstGeom>
        </p:spPr>
      </p:pic>
      <p:pic>
        <p:nvPicPr>
          <p:cNvPr id="14" name="nurse">
            <a:hlinkClick r:id="" action="ppaction://media"/>
            <a:extLst>
              <a:ext uri="{FF2B5EF4-FFF2-40B4-BE49-F238E27FC236}">
                <a16:creationId xmlns:a16="http://schemas.microsoft.com/office/drawing/2014/main" xmlns="" id="{81C50577-AAB4-CD70-0CAB-F76667B52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74239" y="-543011"/>
            <a:ext cx="406400" cy="406400"/>
          </a:xfrm>
          <a:prstGeom prst="rect">
            <a:avLst/>
          </a:prstGeom>
        </p:spPr>
      </p:pic>
      <p:pic>
        <p:nvPicPr>
          <p:cNvPr id="15" name="vet">
            <a:hlinkClick r:id="" action="ppaction://media"/>
            <a:extLst>
              <a:ext uri="{FF2B5EF4-FFF2-40B4-BE49-F238E27FC236}">
                <a16:creationId xmlns:a16="http://schemas.microsoft.com/office/drawing/2014/main" xmlns="" id="{FB8221E9-ADA9-FA8F-1855-D7987A2826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084403" y="-543011"/>
            <a:ext cx="406400" cy="406400"/>
          </a:xfrm>
          <a:prstGeom prst="rect">
            <a:avLst/>
          </a:prstGeom>
        </p:spPr>
      </p:pic>
      <p:pic>
        <p:nvPicPr>
          <p:cNvPr id="16" name="architect">
            <a:hlinkClick r:id="" action="ppaction://media"/>
            <a:extLst>
              <a:ext uri="{FF2B5EF4-FFF2-40B4-BE49-F238E27FC236}">
                <a16:creationId xmlns:a16="http://schemas.microsoft.com/office/drawing/2014/main" xmlns="" id="{B56BC921-ADA9-C268-F5D9-79DEA1F9C0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388167" y="-543011"/>
            <a:ext cx="406400" cy="406400"/>
          </a:xfrm>
          <a:prstGeom prst="rect">
            <a:avLst/>
          </a:prstGeom>
        </p:spPr>
      </p:pic>
      <p:pic>
        <p:nvPicPr>
          <p:cNvPr id="17" name="pilot">
            <a:hlinkClick r:id="" action="ppaction://media"/>
            <a:extLst>
              <a:ext uri="{FF2B5EF4-FFF2-40B4-BE49-F238E27FC236}">
                <a16:creationId xmlns:a16="http://schemas.microsoft.com/office/drawing/2014/main" xmlns="" id="{EA6184EC-1F29-1F32-D606-A4065D66B2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086919" y="6994611"/>
            <a:ext cx="406400" cy="406400"/>
          </a:xfrm>
          <a:prstGeom prst="rect">
            <a:avLst/>
          </a:prstGeom>
        </p:spPr>
      </p:pic>
      <p:pic>
        <p:nvPicPr>
          <p:cNvPr id="18" name="mechanic">
            <a:hlinkClick r:id="" action="ppaction://media"/>
            <a:extLst>
              <a:ext uri="{FF2B5EF4-FFF2-40B4-BE49-F238E27FC236}">
                <a16:creationId xmlns:a16="http://schemas.microsoft.com/office/drawing/2014/main" xmlns="" id="{11FAC177-A90A-FED7-99C7-B64E96ADA60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766767" y="7050216"/>
            <a:ext cx="406400" cy="406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A6B6467-5747-F5B3-4E17-3A0E480B4DE5}"/>
              </a:ext>
            </a:extLst>
          </p:cNvPr>
          <p:cNvSpPr/>
          <p:nvPr/>
        </p:nvSpPr>
        <p:spPr>
          <a:xfrm>
            <a:off x="4131563" y="-131634"/>
            <a:ext cx="38211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Today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’s lesson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91451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DA3C91-5B2B-40DE-349B-935613723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568" y="1286492"/>
            <a:ext cx="5825439" cy="5089593"/>
          </a:xfrm>
          <a:prstGeom prst="rect">
            <a:avLst/>
          </a:prstGeom>
        </p:spPr>
      </p:pic>
      <p:pic>
        <p:nvPicPr>
          <p:cNvPr id="2" name="EXTRA &amp; FRIENDS 5 CD2 Track 08 p50 ex2">
            <a:hlinkClick r:id="" action="ppaction://media"/>
            <a:extLst>
              <a:ext uri="{FF2B5EF4-FFF2-40B4-BE49-F238E27FC236}">
                <a16:creationId xmlns:a16="http://schemas.microsoft.com/office/drawing/2014/main" xmlns="" id="{59505D27-6827-4AB9-F280-11778AEB2F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11" end="3410.25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1653" y="2047641"/>
            <a:ext cx="406400" cy="406400"/>
          </a:xfrm>
          <a:prstGeom prst="rect">
            <a:avLst/>
          </a:prstGeom>
        </p:spPr>
      </p:pic>
      <p:pic>
        <p:nvPicPr>
          <p:cNvPr id="5" name="EXTRA &amp; FRIENDS 5 CD2 Track 08 p50 ex2">
            <a:hlinkClick r:id="" action="ppaction://media"/>
            <a:extLst>
              <a:ext uri="{FF2B5EF4-FFF2-40B4-BE49-F238E27FC236}">
                <a16:creationId xmlns:a16="http://schemas.microsoft.com/office/drawing/2014/main" xmlns="" id="{DA6E9A74-092C-24F8-6831-080BE51570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55" end="819.25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56357" y="5178018"/>
            <a:ext cx="406400" cy="40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13FA267-A41E-9CC1-A598-CD0BE75919EB}"/>
              </a:ext>
            </a:extLst>
          </p:cNvPr>
          <p:cNvSpPr/>
          <p:nvPr/>
        </p:nvSpPr>
        <p:spPr>
          <a:xfrm>
            <a:off x="4131563" y="-131634"/>
            <a:ext cx="38211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Today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’s lesson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EBB1E6-5365-6F22-1316-3AD0BAE008DF}"/>
              </a:ext>
            </a:extLst>
          </p:cNvPr>
          <p:cNvSpPr/>
          <p:nvPr/>
        </p:nvSpPr>
        <p:spPr>
          <a:xfrm>
            <a:off x="625559" y="891939"/>
            <a:ext cx="25630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6640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4A363D-1AC3-A1CF-A9CF-FB025F20ECD0}"/>
              </a:ext>
            </a:extLst>
          </p:cNvPr>
          <p:cNvSpPr txBox="1"/>
          <p:nvPr/>
        </p:nvSpPr>
        <p:spPr>
          <a:xfrm>
            <a:off x="383060" y="1186247"/>
            <a:ext cx="1121993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Exercise 3. Draw. Point. Ask and answer.</a:t>
            </a:r>
          </a:p>
          <a:p>
            <a:r>
              <a:rPr lang="en-US" sz="3200" dirty="0"/>
              <a:t>Each pupil draws a picture of a job (from Exercise 1) they would like to do. </a:t>
            </a:r>
          </a:p>
          <a:p>
            <a:r>
              <a:rPr lang="en-US" sz="3200" dirty="0"/>
              <a:t>In pairs, the pupils take turns holding their pictures, and asking and answering questions to find out what their partner wants to be, as in the example. </a:t>
            </a:r>
          </a:p>
          <a:p>
            <a:r>
              <a:rPr lang="en-US" sz="3200" dirty="0"/>
              <a:t>Ask some pairs to go to the front of the class to demonstrate the</a:t>
            </a:r>
          </a:p>
          <a:p>
            <a:r>
              <a:rPr lang="en-US" sz="3200" dirty="0"/>
              <a:t>exchange. </a:t>
            </a:r>
          </a:p>
        </p:txBody>
      </p:sp>
      <p:sp>
        <p:nvSpPr>
          <p:cNvPr id="3" name="Rectangle: Rounded Corners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16C8A863-7D8C-4411-FD8C-597228765373}"/>
              </a:ext>
            </a:extLst>
          </p:cNvPr>
          <p:cNvSpPr/>
          <p:nvPr/>
        </p:nvSpPr>
        <p:spPr>
          <a:xfrm>
            <a:off x="10416746" y="5988635"/>
            <a:ext cx="1559906" cy="6858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/>
          </a:bodyPr>
          <a:lstStyle/>
          <a:p>
            <a:pPr algn="ctr"/>
            <a:r>
              <a:rPr lang="en-US" sz="4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58430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2F953A2-0727-7517-F087-98DF993A39BD}"/>
              </a:ext>
            </a:extLst>
          </p:cNvPr>
          <p:cNvSpPr/>
          <p:nvPr/>
        </p:nvSpPr>
        <p:spPr>
          <a:xfrm>
            <a:off x="4100485" y="939462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Homework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307FCD-549E-F12B-AA40-8C267261C5D9}"/>
              </a:ext>
            </a:extLst>
          </p:cNvPr>
          <p:cNvSpPr/>
          <p:nvPr/>
        </p:nvSpPr>
        <p:spPr>
          <a:xfrm>
            <a:off x="745515" y="1876346"/>
            <a:ext cx="10333965" cy="4339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Practise the vocabularies and structure and make sentences using them. 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Prepare the next lesson (page 51 Pupil’s Book).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Do the exercises in Activity Book page 50.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Do the exercises in </a:t>
            </a:r>
            <a:r>
              <a:rPr lang="en-US" sz="3600" b="1" dirty="0" err="1">
                <a:solidFill>
                  <a:srgbClr val="0070C0"/>
                </a:solidFill>
              </a:rPr>
              <a:t>Tiếng</a:t>
            </a:r>
            <a:r>
              <a:rPr lang="en-US" sz="3600" b="1" dirty="0">
                <a:solidFill>
                  <a:srgbClr val="0070C0"/>
                </a:solidFill>
              </a:rPr>
              <a:t> Anh 5 Extra and Friends notebook</a:t>
            </a:r>
            <a:r>
              <a:rPr lang="en-US" sz="3600" dirty="0">
                <a:solidFill>
                  <a:srgbClr val="0070C0"/>
                </a:solidFill>
              </a:rPr>
              <a:t> (page 28) - </a:t>
            </a:r>
            <a:r>
              <a:rPr lang="en-US" sz="3600" i="1" dirty="0">
                <a:solidFill>
                  <a:srgbClr val="0070C0"/>
                </a:solidFill>
              </a:rPr>
              <a:t>recommended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3E105E0-52B3-494F-B94C-7072F74CAB41}"/>
              </a:ext>
            </a:extLst>
          </p:cNvPr>
          <p:cNvGrpSpPr/>
          <p:nvPr/>
        </p:nvGrpSpPr>
        <p:grpSpPr>
          <a:xfrm>
            <a:off x="-178490" y="6296163"/>
            <a:ext cx="12370489" cy="595704"/>
            <a:chOff x="-178490" y="6296163"/>
            <a:chExt cx="12370489" cy="5957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03118DB-54FC-4541-86E8-8606BB638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6296163"/>
              <a:ext cx="12191999" cy="59570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EA0E68E-16AA-4FA0-907E-5FF25FC8F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13582" y="6408977"/>
              <a:ext cx="681424" cy="3473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C3663035-F813-463E-BC98-292AC6CB74C6}"/>
                </a:ext>
              </a:extLst>
            </p:cNvPr>
            <p:cNvSpPr/>
            <p:nvPr/>
          </p:nvSpPr>
          <p:spPr>
            <a:xfrm>
              <a:off x="10855325" y="6299339"/>
              <a:ext cx="248709" cy="590940"/>
            </a:xfrm>
            <a:custGeom>
              <a:avLst/>
              <a:gdLst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927100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876151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5400 w 292896"/>
                <a:gd name="connsiteY4" fmla="*/ 876151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3775 w 292896"/>
                <a:gd name="connsiteY4" fmla="*/ 866447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1270"/>
                <a:gd name="connsiteY0" fmla="*/ 0 h 874813"/>
                <a:gd name="connsiteX1" fmla="*/ 224366 w 291270"/>
                <a:gd name="connsiteY1" fmla="*/ 0 h 874813"/>
                <a:gd name="connsiteX2" fmla="*/ 281516 w 291270"/>
                <a:gd name="connsiteY2" fmla="*/ 368300 h 874813"/>
                <a:gd name="connsiteX3" fmla="*/ 291270 w 291270"/>
                <a:gd name="connsiteY3" fmla="*/ 874813 h 874813"/>
                <a:gd name="connsiteX4" fmla="*/ 23775 w 291270"/>
                <a:gd name="connsiteY4" fmla="*/ 866447 h 874813"/>
                <a:gd name="connsiteX5" fmla="*/ 48683 w 291270"/>
                <a:gd name="connsiteY5" fmla="*/ 423333 h 874813"/>
                <a:gd name="connsiteX6" fmla="*/ 0 w 291270"/>
                <a:gd name="connsiteY6" fmla="*/ 0 h 874813"/>
                <a:gd name="connsiteX0" fmla="*/ 0 w 294521"/>
                <a:gd name="connsiteY0" fmla="*/ 0 h 866447"/>
                <a:gd name="connsiteX1" fmla="*/ 224366 w 294521"/>
                <a:gd name="connsiteY1" fmla="*/ 0 h 866447"/>
                <a:gd name="connsiteX2" fmla="*/ 281516 w 294521"/>
                <a:gd name="connsiteY2" fmla="*/ 368300 h 866447"/>
                <a:gd name="connsiteX3" fmla="*/ 294521 w 294521"/>
                <a:gd name="connsiteY3" fmla="*/ 865108 h 866447"/>
                <a:gd name="connsiteX4" fmla="*/ 23775 w 294521"/>
                <a:gd name="connsiteY4" fmla="*/ 866447 h 866447"/>
                <a:gd name="connsiteX5" fmla="*/ 48683 w 294521"/>
                <a:gd name="connsiteY5" fmla="*/ 423333 h 866447"/>
                <a:gd name="connsiteX6" fmla="*/ 0 w 294521"/>
                <a:gd name="connsiteY6" fmla="*/ 0 h 86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521" h="866447">
                  <a:moveTo>
                    <a:pt x="0" y="0"/>
                  </a:moveTo>
                  <a:lnTo>
                    <a:pt x="224366" y="0"/>
                  </a:lnTo>
                  <a:lnTo>
                    <a:pt x="281516" y="368300"/>
                  </a:lnTo>
                  <a:lnTo>
                    <a:pt x="294521" y="865108"/>
                  </a:lnTo>
                  <a:lnTo>
                    <a:pt x="23775" y="866447"/>
                  </a:lnTo>
                  <a:lnTo>
                    <a:pt x="48683" y="4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BF44"/>
            </a:solidFill>
            <a:ln>
              <a:solidFill>
                <a:srgbClr val="71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C18DD25-D535-4C2D-A53C-835507AFF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490" y="6332569"/>
              <a:ext cx="4361607" cy="526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222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CDD536B-A9BC-F78C-65CC-5A0AF2A76150}"/>
              </a:ext>
            </a:extLst>
          </p:cNvPr>
          <p:cNvGrpSpPr/>
          <p:nvPr/>
        </p:nvGrpSpPr>
        <p:grpSpPr>
          <a:xfrm>
            <a:off x="2632668" y="1295845"/>
            <a:ext cx="6685546" cy="4662828"/>
            <a:chOff x="2632668" y="1295845"/>
            <a:chExt cx="6685546" cy="4662828"/>
          </a:xfrm>
        </p:grpSpPr>
        <p:pic>
          <p:nvPicPr>
            <p:cNvPr id="3" name="Picture 2" descr="happy cute little kids boy and girl study with teacher.illustrations of  cheerful children's school life. 13275755 Vector Art at Vecteezy">
              <a:extLst>
                <a:ext uri="{FF2B5EF4-FFF2-40B4-BE49-F238E27FC236}">
                  <a16:creationId xmlns:a16="http://schemas.microsoft.com/office/drawing/2014/main" xmlns="" id="{5389F578-7A0A-87AC-C8B1-5E831BD5B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668" y="1295845"/>
              <a:ext cx="6685546" cy="4662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CA5C6D3-B1B2-0F80-2CB1-76BC311CF8A8}"/>
                </a:ext>
              </a:extLst>
            </p:cNvPr>
            <p:cNvSpPr/>
            <p:nvPr/>
          </p:nvSpPr>
          <p:spPr>
            <a:xfrm>
              <a:off x="5156664" y="2123273"/>
              <a:ext cx="300409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Goodbye!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DA2774C-CBA8-4828-855F-44A5D161C22F}"/>
              </a:ext>
            </a:extLst>
          </p:cNvPr>
          <p:cNvGrpSpPr/>
          <p:nvPr/>
        </p:nvGrpSpPr>
        <p:grpSpPr>
          <a:xfrm>
            <a:off x="-178490" y="6296163"/>
            <a:ext cx="12370489" cy="595704"/>
            <a:chOff x="-178490" y="6296163"/>
            <a:chExt cx="12370489" cy="5957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16F4317-B74C-4E23-8931-5F27ABF3F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6296163"/>
              <a:ext cx="12191999" cy="59570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4F99936-B2B1-44E7-8B5C-8816A2B3B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3582" y="6408977"/>
              <a:ext cx="681424" cy="3473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5095E22A-E411-4F04-9D53-B434E2E81D6C}"/>
                </a:ext>
              </a:extLst>
            </p:cNvPr>
            <p:cNvSpPr/>
            <p:nvPr/>
          </p:nvSpPr>
          <p:spPr>
            <a:xfrm>
              <a:off x="10855325" y="6299339"/>
              <a:ext cx="248709" cy="590940"/>
            </a:xfrm>
            <a:custGeom>
              <a:avLst/>
              <a:gdLst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927100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876151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5400 w 292896"/>
                <a:gd name="connsiteY4" fmla="*/ 876151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3775 w 292896"/>
                <a:gd name="connsiteY4" fmla="*/ 866447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1270"/>
                <a:gd name="connsiteY0" fmla="*/ 0 h 874813"/>
                <a:gd name="connsiteX1" fmla="*/ 224366 w 291270"/>
                <a:gd name="connsiteY1" fmla="*/ 0 h 874813"/>
                <a:gd name="connsiteX2" fmla="*/ 281516 w 291270"/>
                <a:gd name="connsiteY2" fmla="*/ 368300 h 874813"/>
                <a:gd name="connsiteX3" fmla="*/ 291270 w 291270"/>
                <a:gd name="connsiteY3" fmla="*/ 874813 h 874813"/>
                <a:gd name="connsiteX4" fmla="*/ 23775 w 291270"/>
                <a:gd name="connsiteY4" fmla="*/ 866447 h 874813"/>
                <a:gd name="connsiteX5" fmla="*/ 48683 w 291270"/>
                <a:gd name="connsiteY5" fmla="*/ 423333 h 874813"/>
                <a:gd name="connsiteX6" fmla="*/ 0 w 291270"/>
                <a:gd name="connsiteY6" fmla="*/ 0 h 874813"/>
                <a:gd name="connsiteX0" fmla="*/ 0 w 294521"/>
                <a:gd name="connsiteY0" fmla="*/ 0 h 866447"/>
                <a:gd name="connsiteX1" fmla="*/ 224366 w 294521"/>
                <a:gd name="connsiteY1" fmla="*/ 0 h 866447"/>
                <a:gd name="connsiteX2" fmla="*/ 281516 w 294521"/>
                <a:gd name="connsiteY2" fmla="*/ 368300 h 866447"/>
                <a:gd name="connsiteX3" fmla="*/ 294521 w 294521"/>
                <a:gd name="connsiteY3" fmla="*/ 865108 h 866447"/>
                <a:gd name="connsiteX4" fmla="*/ 23775 w 294521"/>
                <a:gd name="connsiteY4" fmla="*/ 866447 h 866447"/>
                <a:gd name="connsiteX5" fmla="*/ 48683 w 294521"/>
                <a:gd name="connsiteY5" fmla="*/ 423333 h 866447"/>
                <a:gd name="connsiteX6" fmla="*/ 0 w 294521"/>
                <a:gd name="connsiteY6" fmla="*/ 0 h 86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521" h="866447">
                  <a:moveTo>
                    <a:pt x="0" y="0"/>
                  </a:moveTo>
                  <a:lnTo>
                    <a:pt x="224366" y="0"/>
                  </a:lnTo>
                  <a:lnTo>
                    <a:pt x="281516" y="368300"/>
                  </a:lnTo>
                  <a:lnTo>
                    <a:pt x="294521" y="865108"/>
                  </a:lnTo>
                  <a:lnTo>
                    <a:pt x="23775" y="866447"/>
                  </a:lnTo>
                  <a:lnTo>
                    <a:pt x="48683" y="4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BF44"/>
            </a:solidFill>
            <a:ln>
              <a:solidFill>
                <a:srgbClr val="71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9E477B3-C662-4102-B9A2-BD3A9FA35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490" y="6332569"/>
              <a:ext cx="4361607" cy="526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231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36B35A-0636-865C-BF59-55673DEDE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3868" r="6236" b="32608"/>
          <a:stretch/>
        </p:blipFill>
        <p:spPr>
          <a:xfrm>
            <a:off x="9122230" y="-17154"/>
            <a:ext cx="3069770" cy="6149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694E1C-6706-4373-989B-A1A9484073E8}"/>
              </a:ext>
            </a:extLst>
          </p:cNvPr>
          <p:cNvSpPr txBox="1"/>
          <p:nvPr/>
        </p:nvSpPr>
        <p:spPr>
          <a:xfrm>
            <a:off x="4778478" y="-111927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1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4A401C-AF31-3FB5-1A80-2A1B7BF10AE1}"/>
              </a:ext>
            </a:extLst>
          </p:cNvPr>
          <p:cNvSpPr txBox="1"/>
          <p:nvPr/>
        </p:nvSpPr>
        <p:spPr>
          <a:xfrm>
            <a:off x="3851800" y="855665"/>
            <a:ext cx="522688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Read and match.</a:t>
            </a:r>
            <a:endParaRPr lang="en-US" sz="3600" i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ECF0907-06CF-EEB5-E6F4-E3D9E7A4B5BB}"/>
              </a:ext>
            </a:extLst>
          </p:cNvPr>
          <p:cNvSpPr/>
          <p:nvPr/>
        </p:nvSpPr>
        <p:spPr>
          <a:xfrm>
            <a:off x="1572981" y="1744111"/>
            <a:ext cx="1034143" cy="544286"/>
          </a:xfrm>
          <a:prstGeom prst="round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C48343E-7128-4A99-131E-32F1C94AA933}"/>
              </a:ext>
            </a:extLst>
          </p:cNvPr>
          <p:cNvSpPr/>
          <p:nvPr/>
        </p:nvSpPr>
        <p:spPr>
          <a:xfrm>
            <a:off x="9122230" y="1744111"/>
            <a:ext cx="1034143" cy="544286"/>
          </a:xfrm>
          <a:prstGeom prst="roundRect">
            <a:avLst/>
          </a:prstGeom>
          <a:solidFill>
            <a:srgbClr val="A6CE39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9F570D0-FCBB-AAC7-6C1A-031F9595A4A3}"/>
              </a:ext>
            </a:extLst>
          </p:cNvPr>
          <p:cNvSpPr/>
          <p:nvPr/>
        </p:nvSpPr>
        <p:spPr>
          <a:xfrm>
            <a:off x="696686" y="2747836"/>
            <a:ext cx="2786743" cy="5442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FD3A0ED-0B95-CF00-3DD0-0A88710A057D}"/>
              </a:ext>
            </a:extLst>
          </p:cNvPr>
          <p:cNvSpPr/>
          <p:nvPr/>
        </p:nvSpPr>
        <p:spPr>
          <a:xfrm>
            <a:off x="696683" y="3485356"/>
            <a:ext cx="2786743" cy="5442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hang out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390BBFD-3C0B-D08A-8390-D210A1A479BF}"/>
              </a:ext>
            </a:extLst>
          </p:cNvPr>
          <p:cNvSpPr/>
          <p:nvPr/>
        </p:nvSpPr>
        <p:spPr>
          <a:xfrm>
            <a:off x="696683" y="4216938"/>
            <a:ext cx="2786743" cy="5442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collect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829C733-9C97-0178-2DF7-819C5A63FA99}"/>
              </a:ext>
            </a:extLst>
          </p:cNvPr>
          <p:cNvSpPr/>
          <p:nvPr/>
        </p:nvSpPr>
        <p:spPr>
          <a:xfrm>
            <a:off x="696683" y="4948520"/>
            <a:ext cx="2786743" cy="5442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B0488B6-F6EF-A53B-F352-8697F111E5FD}"/>
              </a:ext>
            </a:extLst>
          </p:cNvPr>
          <p:cNvSpPr/>
          <p:nvPr/>
        </p:nvSpPr>
        <p:spPr>
          <a:xfrm>
            <a:off x="696682" y="5680102"/>
            <a:ext cx="2786743" cy="5442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take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6B47C71-7B8E-F7F2-54C8-6D81213AFBE3}"/>
              </a:ext>
            </a:extLst>
          </p:cNvPr>
          <p:cNvSpPr/>
          <p:nvPr/>
        </p:nvSpPr>
        <p:spPr>
          <a:xfrm>
            <a:off x="8202386" y="4948520"/>
            <a:ext cx="2786743" cy="544286"/>
          </a:xfrm>
          <a:prstGeom prst="rect">
            <a:avLst/>
          </a:prstGeom>
          <a:noFill/>
          <a:ln w="38100">
            <a:solidFill>
              <a:srgbClr val="A6CE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puzzle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18AF89A-B2AB-7AFF-CDB7-9645B0298A82}"/>
              </a:ext>
            </a:extLst>
          </p:cNvPr>
          <p:cNvSpPr/>
          <p:nvPr/>
        </p:nvSpPr>
        <p:spPr>
          <a:xfrm>
            <a:off x="8202386" y="4197564"/>
            <a:ext cx="2786743" cy="544286"/>
          </a:xfrm>
          <a:prstGeom prst="rect">
            <a:avLst/>
          </a:prstGeom>
          <a:noFill/>
          <a:ln w="38100">
            <a:solidFill>
              <a:srgbClr val="A6CE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with friends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7FA94BD-8742-079D-A71B-53E9CD506484}"/>
              </a:ext>
            </a:extLst>
          </p:cNvPr>
          <p:cNvSpPr/>
          <p:nvPr/>
        </p:nvSpPr>
        <p:spPr>
          <a:xfrm>
            <a:off x="8202386" y="5680102"/>
            <a:ext cx="2786743" cy="544286"/>
          </a:xfrm>
          <a:prstGeom prst="rect">
            <a:avLst/>
          </a:prstGeom>
          <a:noFill/>
          <a:ln w="38100">
            <a:solidFill>
              <a:srgbClr val="A6CE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stickers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F2156FD-9726-FBCD-A3B0-2AD259B3C177}"/>
              </a:ext>
            </a:extLst>
          </p:cNvPr>
          <p:cNvSpPr/>
          <p:nvPr/>
        </p:nvSpPr>
        <p:spPr>
          <a:xfrm>
            <a:off x="8202386" y="2710061"/>
            <a:ext cx="2786743" cy="544286"/>
          </a:xfrm>
          <a:prstGeom prst="rect">
            <a:avLst/>
          </a:prstGeom>
          <a:noFill/>
          <a:ln w="38100">
            <a:solidFill>
              <a:srgbClr val="A6CE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a walk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178DFFA-B451-CE69-5F54-BE441A1F2252}"/>
              </a:ext>
            </a:extLst>
          </p:cNvPr>
          <p:cNvSpPr/>
          <p:nvPr/>
        </p:nvSpPr>
        <p:spPr>
          <a:xfrm>
            <a:off x="8202386" y="3446608"/>
            <a:ext cx="2786743" cy="544286"/>
          </a:xfrm>
          <a:prstGeom prst="rect">
            <a:avLst/>
          </a:prstGeom>
          <a:noFill/>
          <a:ln w="38100">
            <a:solidFill>
              <a:srgbClr val="A6CE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nap</a:t>
            </a:r>
          </a:p>
        </p:txBody>
      </p:sp>
    </p:spTree>
    <p:extLst>
      <p:ext uri="{BB962C8B-B14F-4D97-AF65-F5344CB8AC3E}">
        <p14:creationId xmlns:p14="http://schemas.microsoft.com/office/powerpoint/2010/main" val="144110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3 -1.48148E-6 L -0.37383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37266 -0.321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33" y="-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972 L -0.37096 -0.105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5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162 L -0.37175 -0.215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-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162 L -0.37266 0.327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33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324 L -0.37188 0.328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64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C34554-127B-F163-196C-FBC779000F0A}"/>
              </a:ext>
            </a:extLst>
          </p:cNvPr>
          <p:cNvSpPr txBox="1"/>
          <p:nvPr/>
        </p:nvSpPr>
        <p:spPr>
          <a:xfrm>
            <a:off x="3746864" y="786214"/>
            <a:ext cx="450096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Ask and Answer.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E39E82-13A9-443F-92B9-25D33556C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54"/>
          <a:stretch/>
        </p:blipFill>
        <p:spPr>
          <a:xfrm>
            <a:off x="523841" y="2709128"/>
            <a:ext cx="3283228" cy="3878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AC8CD36-046A-4CBE-A12A-CC883DE7F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25" t="9846" r="-1954" b="1733"/>
          <a:stretch/>
        </p:blipFill>
        <p:spPr>
          <a:xfrm>
            <a:off x="9353354" y="3058825"/>
            <a:ext cx="2479777" cy="34290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5F986EC8-EA54-47C8-A1A1-5E6E5B015A9E}"/>
              </a:ext>
            </a:extLst>
          </p:cNvPr>
          <p:cNvSpPr/>
          <p:nvPr/>
        </p:nvSpPr>
        <p:spPr>
          <a:xfrm>
            <a:off x="210557" y="976017"/>
            <a:ext cx="3360542" cy="1233845"/>
          </a:xfrm>
          <a:prstGeom prst="wedgeRoundRectCallout">
            <a:avLst>
              <a:gd name="adj1" fmla="val -3073"/>
              <a:gd name="adj2" fmla="val 8963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do in your free time?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1587AA03-E67F-416B-A064-6AC46B5BF24C}"/>
              </a:ext>
            </a:extLst>
          </p:cNvPr>
          <p:cNvSpPr/>
          <p:nvPr/>
        </p:nvSpPr>
        <p:spPr>
          <a:xfrm>
            <a:off x="6368141" y="4956245"/>
            <a:ext cx="2985213" cy="1502110"/>
          </a:xfrm>
          <a:prstGeom prst="wedgeRoundRectCallout">
            <a:avLst>
              <a:gd name="adj1" fmla="val 64473"/>
              <a:gd name="adj2" fmla="val -7173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hang out with friends.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D9116E-B3F3-A262-78D4-17C203BD8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678" y="1980435"/>
            <a:ext cx="3898643" cy="2699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226E97-CCCD-5411-E734-ADB213E91F44}"/>
              </a:ext>
            </a:extLst>
          </p:cNvPr>
          <p:cNvSpPr txBox="1"/>
          <p:nvPr/>
        </p:nvSpPr>
        <p:spPr>
          <a:xfrm>
            <a:off x="4778478" y="-111927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28C65D-0E30-DF8B-9DA3-816378D160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3868" r="6236" b="32608"/>
          <a:stretch/>
        </p:blipFill>
        <p:spPr>
          <a:xfrm>
            <a:off x="9122230" y="-17154"/>
            <a:ext cx="3069770" cy="6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3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252FF6-1DA4-A3FD-AD17-B3461A8B8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261" y="1547953"/>
            <a:ext cx="4192626" cy="3225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C34554-127B-F163-196C-FBC779000F0A}"/>
              </a:ext>
            </a:extLst>
          </p:cNvPr>
          <p:cNvSpPr txBox="1"/>
          <p:nvPr/>
        </p:nvSpPr>
        <p:spPr>
          <a:xfrm>
            <a:off x="3746864" y="786214"/>
            <a:ext cx="450096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Ask and Answer.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E39E82-13A9-443F-92B9-25D33556C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854"/>
          <a:stretch/>
        </p:blipFill>
        <p:spPr>
          <a:xfrm>
            <a:off x="523841" y="2709128"/>
            <a:ext cx="3283228" cy="3878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AC8CD36-046A-4CBE-A12A-CC883DE7F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25" t="9846" r="-1954" b="1733"/>
          <a:stretch/>
        </p:blipFill>
        <p:spPr>
          <a:xfrm>
            <a:off x="9353354" y="3058825"/>
            <a:ext cx="2479777" cy="34290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5F986EC8-EA54-47C8-A1A1-5E6E5B015A9E}"/>
              </a:ext>
            </a:extLst>
          </p:cNvPr>
          <p:cNvSpPr/>
          <p:nvPr/>
        </p:nvSpPr>
        <p:spPr>
          <a:xfrm>
            <a:off x="210557" y="976017"/>
            <a:ext cx="3360542" cy="1233845"/>
          </a:xfrm>
          <a:prstGeom prst="wedgeRoundRectCallout">
            <a:avLst>
              <a:gd name="adj1" fmla="val -3073"/>
              <a:gd name="adj2" fmla="val 8963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do in your free time?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1587AA03-E67F-416B-A064-6AC46B5BF24C}"/>
              </a:ext>
            </a:extLst>
          </p:cNvPr>
          <p:cNvSpPr/>
          <p:nvPr/>
        </p:nvSpPr>
        <p:spPr>
          <a:xfrm>
            <a:off x="6368141" y="5310047"/>
            <a:ext cx="2985213" cy="1148308"/>
          </a:xfrm>
          <a:prstGeom prst="wedgeRoundRectCallout">
            <a:avLst>
              <a:gd name="adj1" fmla="val 64473"/>
              <a:gd name="adj2" fmla="val -7173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collect stickers.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15173E-CF5F-5DA0-20D4-3C08B3A2E9C9}"/>
              </a:ext>
            </a:extLst>
          </p:cNvPr>
          <p:cNvSpPr txBox="1"/>
          <p:nvPr/>
        </p:nvSpPr>
        <p:spPr>
          <a:xfrm>
            <a:off x="4778478" y="-111927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653E53-A013-899C-07E7-9B3C0E40AF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3868" r="6236" b="32608"/>
          <a:stretch/>
        </p:blipFill>
        <p:spPr>
          <a:xfrm>
            <a:off x="9122230" y="-17154"/>
            <a:ext cx="3069770" cy="6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2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BC370C-F8C2-F901-A91C-FBD84EAF3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148" y="1753293"/>
            <a:ext cx="4053677" cy="2886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C34554-127B-F163-196C-FBC779000F0A}"/>
              </a:ext>
            </a:extLst>
          </p:cNvPr>
          <p:cNvSpPr txBox="1"/>
          <p:nvPr/>
        </p:nvSpPr>
        <p:spPr>
          <a:xfrm>
            <a:off x="3746864" y="786214"/>
            <a:ext cx="450096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Ask and Answer.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E39E82-13A9-443F-92B9-25D33556C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854"/>
          <a:stretch/>
        </p:blipFill>
        <p:spPr>
          <a:xfrm>
            <a:off x="523841" y="2709128"/>
            <a:ext cx="3283228" cy="3878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AC8CD36-046A-4CBE-A12A-CC883DE7F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25" t="9846" r="-1954" b="1733"/>
          <a:stretch/>
        </p:blipFill>
        <p:spPr>
          <a:xfrm>
            <a:off x="9353354" y="3058825"/>
            <a:ext cx="2479777" cy="34290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5F986EC8-EA54-47C8-A1A1-5E6E5B015A9E}"/>
              </a:ext>
            </a:extLst>
          </p:cNvPr>
          <p:cNvSpPr/>
          <p:nvPr/>
        </p:nvSpPr>
        <p:spPr>
          <a:xfrm>
            <a:off x="210557" y="976017"/>
            <a:ext cx="3360542" cy="1233845"/>
          </a:xfrm>
          <a:prstGeom prst="wedgeRoundRectCallout">
            <a:avLst>
              <a:gd name="adj1" fmla="val -3073"/>
              <a:gd name="adj2" fmla="val 8963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do in your free time?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1587AA03-E67F-416B-A064-6AC46B5BF24C}"/>
              </a:ext>
            </a:extLst>
          </p:cNvPr>
          <p:cNvSpPr/>
          <p:nvPr/>
        </p:nvSpPr>
        <p:spPr>
          <a:xfrm>
            <a:off x="6368141" y="5310047"/>
            <a:ext cx="2985213" cy="1148308"/>
          </a:xfrm>
          <a:prstGeom prst="wedgeRoundRectCallout">
            <a:avLst>
              <a:gd name="adj1" fmla="val 64473"/>
              <a:gd name="adj2" fmla="val -7173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take a nap.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EEE46E-3BCE-C572-4BA9-129CFBE8B31F}"/>
              </a:ext>
            </a:extLst>
          </p:cNvPr>
          <p:cNvSpPr txBox="1"/>
          <p:nvPr/>
        </p:nvSpPr>
        <p:spPr>
          <a:xfrm>
            <a:off x="4778478" y="-111927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978456-0A9D-0612-534A-24004071F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3868" r="6236" b="32608"/>
          <a:stretch/>
        </p:blipFill>
        <p:spPr>
          <a:xfrm>
            <a:off x="9122230" y="-17154"/>
            <a:ext cx="3069770" cy="6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8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E4338D-DB63-F523-3F71-CD76EFFBD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767" y="1946441"/>
            <a:ext cx="3729179" cy="2973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C34554-127B-F163-196C-FBC779000F0A}"/>
              </a:ext>
            </a:extLst>
          </p:cNvPr>
          <p:cNvSpPr txBox="1"/>
          <p:nvPr/>
        </p:nvSpPr>
        <p:spPr>
          <a:xfrm>
            <a:off x="3746864" y="786214"/>
            <a:ext cx="450096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Ask and Answer.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E39E82-13A9-443F-92B9-25D33556C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854"/>
          <a:stretch/>
        </p:blipFill>
        <p:spPr>
          <a:xfrm>
            <a:off x="523841" y="2709128"/>
            <a:ext cx="3283228" cy="3878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AC8CD36-046A-4CBE-A12A-CC883DE7F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25" t="9846" r="-1954" b="1733"/>
          <a:stretch/>
        </p:blipFill>
        <p:spPr>
          <a:xfrm>
            <a:off x="9353354" y="3058825"/>
            <a:ext cx="2479777" cy="34290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5F986EC8-EA54-47C8-A1A1-5E6E5B015A9E}"/>
              </a:ext>
            </a:extLst>
          </p:cNvPr>
          <p:cNvSpPr/>
          <p:nvPr/>
        </p:nvSpPr>
        <p:spPr>
          <a:xfrm>
            <a:off x="210557" y="976017"/>
            <a:ext cx="3360542" cy="1233845"/>
          </a:xfrm>
          <a:prstGeom prst="wedgeRoundRectCallout">
            <a:avLst>
              <a:gd name="adj1" fmla="val -3073"/>
              <a:gd name="adj2" fmla="val 8963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do in your free time?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1587AA03-E67F-416B-A064-6AC46B5BF24C}"/>
              </a:ext>
            </a:extLst>
          </p:cNvPr>
          <p:cNvSpPr/>
          <p:nvPr/>
        </p:nvSpPr>
        <p:spPr>
          <a:xfrm>
            <a:off x="6368141" y="5310047"/>
            <a:ext cx="2985213" cy="1148308"/>
          </a:xfrm>
          <a:prstGeom prst="wedgeRoundRectCallout">
            <a:avLst>
              <a:gd name="adj1" fmla="val 64473"/>
              <a:gd name="adj2" fmla="val -7173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go or a walk.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BB5EBD3-0186-3DC6-3BA9-3D500798AB80}"/>
              </a:ext>
            </a:extLst>
          </p:cNvPr>
          <p:cNvSpPr txBox="1"/>
          <p:nvPr/>
        </p:nvSpPr>
        <p:spPr>
          <a:xfrm>
            <a:off x="4778478" y="-111927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E813A3-D3D8-42C2-C041-F2E18C0058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3868" r="6236" b="32608"/>
          <a:stretch/>
        </p:blipFill>
        <p:spPr>
          <a:xfrm>
            <a:off x="9122230" y="-17154"/>
            <a:ext cx="3069770" cy="6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9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8624</TotalTime>
  <Words>793</Words>
  <Application>Microsoft Office PowerPoint</Application>
  <PresentationFormat>Custom</PresentationFormat>
  <Paragraphs>212</Paragraphs>
  <Slides>48</Slides>
  <Notes>0</Notes>
  <HiddenSlides>1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10</cp:lastModifiedBy>
  <cp:revision>121</cp:revision>
  <dcterms:created xsi:type="dcterms:W3CDTF">2020-12-10T09:47:37Z</dcterms:created>
  <dcterms:modified xsi:type="dcterms:W3CDTF">2025-12-29T07:43:37Z</dcterms:modified>
</cp:coreProperties>
</file>