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1"/>
  </p:notesMasterIdLst>
  <p:sldIdLst>
    <p:sldId id="291" r:id="rId2"/>
    <p:sldId id="350" r:id="rId3"/>
    <p:sldId id="292" r:id="rId4"/>
    <p:sldId id="293" r:id="rId5"/>
    <p:sldId id="294" r:id="rId6"/>
    <p:sldId id="356" r:id="rId7"/>
    <p:sldId id="357" r:id="rId8"/>
    <p:sldId id="358" r:id="rId9"/>
    <p:sldId id="360" r:id="rId10"/>
    <p:sldId id="295" r:id="rId11"/>
    <p:sldId id="262" r:id="rId12"/>
    <p:sldId id="290" r:id="rId13"/>
    <p:sldId id="296" r:id="rId14"/>
    <p:sldId id="365" r:id="rId15"/>
    <p:sldId id="362" r:id="rId16"/>
    <p:sldId id="363" r:id="rId17"/>
    <p:sldId id="364" r:id="rId18"/>
    <p:sldId id="355" r:id="rId19"/>
    <p:sldId id="366" r:id="rId20"/>
    <p:sldId id="367" r:id="rId21"/>
    <p:sldId id="368" r:id="rId22"/>
    <p:sldId id="369" r:id="rId23"/>
    <p:sldId id="370" r:id="rId24"/>
    <p:sldId id="304" r:id="rId25"/>
    <p:sldId id="305" r:id="rId26"/>
    <p:sldId id="371" r:id="rId27"/>
    <p:sldId id="372" r:id="rId28"/>
    <p:sldId id="373" r:id="rId29"/>
    <p:sldId id="374" r:id="rId30"/>
    <p:sldId id="308" r:id="rId31"/>
    <p:sldId id="375" r:id="rId32"/>
    <p:sldId id="376" r:id="rId33"/>
    <p:sldId id="377" r:id="rId34"/>
    <p:sldId id="282" r:id="rId35"/>
    <p:sldId id="378" r:id="rId36"/>
    <p:sldId id="379" r:id="rId37"/>
    <p:sldId id="312" r:id="rId38"/>
    <p:sldId id="313" r:id="rId39"/>
    <p:sldId id="380" r:id="rId40"/>
    <p:sldId id="289" r:id="rId41"/>
    <p:sldId id="381" r:id="rId42"/>
    <p:sldId id="382" r:id="rId43"/>
    <p:sldId id="383" r:id="rId44"/>
    <p:sldId id="384" r:id="rId45"/>
    <p:sldId id="347" r:id="rId46"/>
    <p:sldId id="385" r:id="rId47"/>
    <p:sldId id="386" r:id="rId48"/>
    <p:sldId id="326" r:id="rId49"/>
    <p:sldId id="327" r:id="rId5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" clrIdx="0">
    <p:extLst>
      <p:ext uri="{19B8F6BF-5375-455C-9EA6-DF929625EA0E}">
        <p15:presenceInfo xmlns:p15="http://schemas.microsoft.com/office/powerpoint/2012/main" xmlns="" userId="83b57fff0cc03ed3" providerId="Windows Live"/>
      </p:ext>
    </p:extLst>
  </p:cmAuthor>
  <p:cmAuthor id="2" name="Nguyen Quoc Trung" initials="NQT" lastIdx="1" clrIdx="1">
    <p:extLst>
      <p:ext uri="{19B8F6BF-5375-455C-9EA6-DF929625EA0E}">
        <p15:presenceInfo xmlns:p15="http://schemas.microsoft.com/office/powerpoint/2012/main" xmlns="" userId="S::trungnq@dtp-education.com::fe17689d-b00c-41c7-8731-0c29698818f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FEF4"/>
    <a:srgbClr val="71BF44"/>
    <a:srgbClr val="FCD581"/>
    <a:srgbClr val="EC028D"/>
    <a:srgbClr val="3AA2DE"/>
    <a:srgbClr val="AED24A"/>
    <a:srgbClr val="C0BCD5"/>
    <a:srgbClr val="A7ABB3"/>
    <a:srgbClr val="B0D546"/>
    <a:srgbClr val="6D79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286" autoAdjust="0"/>
    <p:restoredTop sz="89558" autoAdjust="0"/>
  </p:normalViewPr>
  <p:slideViewPr>
    <p:cSldViewPr snapToGrid="0">
      <p:cViewPr>
        <p:scale>
          <a:sx n="72" d="100"/>
          <a:sy n="72" d="100"/>
        </p:scale>
        <p:origin x="-522" y="-1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uyen Quoc Trung" userId="fe17689d-b00c-41c7-8731-0c29698818f6" providerId="ADAL" clId="{DD335111-009A-47BE-9B9E-D0D148847B3F}"/>
    <pc:docChg chg="undo custSel addSld delSld modSld sldOrd modMainMaster">
      <pc:chgData name="Nguyen Quoc Trung" userId="fe17689d-b00c-41c7-8731-0c29698818f6" providerId="ADAL" clId="{DD335111-009A-47BE-9B9E-D0D148847B3F}" dt="2022-02-10T01:30:27.591" v="306" actId="167"/>
      <pc:docMkLst>
        <pc:docMk/>
      </pc:docMkLst>
      <pc:sldChg chg="addSp delSp modSp mod delAnim modAnim">
        <pc:chgData name="Nguyen Quoc Trung" userId="fe17689d-b00c-41c7-8731-0c29698818f6" providerId="ADAL" clId="{DD335111-009A-47BE-9B9E-D0D148847B3F}" dt="2022-02-08T03:23:26.378" v="290" actId="1076"/>
        <pc:sldMkLst>
          <pc:docMk/>
          <pc:sldMk cId="1602106998" sldId="262"/>
        </pc:sldMkLst>
        <pc:grpChg chg="add del mod">
          <ac:chgData name="Nguyen Quoc Trung" userId="fe17689d-b00c-41c7-8731-0c29698818f6" providerId="ADAL" clId="{DD335111-009A-47BE-9B9E-D0D148847B3F}" dt="2022-02-08T03:23:17.095" v="285" actId="478"/>
          <ac:grpSpMkLst>
            <pc:docMk/>
            <pc:sldMk cId="1602106998" sldId="262"/>
            <ac:grpSpMk id="6" creationId="{1D24EC86-E2D4-47E3-8BD3-E874153D78A9}"/>
          </ac:grpSpMkLst>
        </pc:grpChg>
        <pc:picChg chg="add del mod">
          <ac:chgData name="Nguyen Quoc Trung" userId="fe17689d-b00c-41c7-8731-0c29698818f6" providerId="ADAL" clId="{DD335111-009A-47BE-9B9E-D0D148847B3F}" dt="2022-02-08T03:23:18.258" v="286" actId="478"/>
          <ac:picMkLst>
            <pc:docMk/>
            <pc:sldMk cId="1602106998" sldId="262"/>
            <ac:picMk id="2" creationId="{9FA1DEB0-B0E8-4075-B4AB-E744337FA420}"/>
          </ac:picMkLst>
        </pc:picChg>
        <pc:picChg chg="mod">
          <ac:chgData name="Nguyen Quoc Trung" userId="fe17689d-b00c-41c7-8731-0c29698818f6" providerId="ADAL" clId="{DD335111-009A-47BE-9B9E-D0D148847B3F}" dt="2022-02-08T03:23:26.378" v="290" actId="1076"/>
          <ac:picMkLst>
            <pc:docMk/>
            <pc:sldMk cId="1602106998" sldId="262"/>
            <ac:picMk id="3" creationId="{81293857-8B53-47FC-8AEC-8EEC86CD4EC2}"/>
          </ac:picMkLst>
        </pc:picChg>
        <pc:picChg chg="add mod">
          <ac:chgData name="Nguyen Quoc Trung" userId="fe17689d-b00c-41c7-8731-0c29698818f6" providerId="ADAL" clId="{DD335111-009A-47BE-9B9E-D0D148847B3F}" dt="2022-02-08T03:15:25.857" v="247" actId="164"/>
          <ac:picMkLst>
            <pc:docMk/>
            <pc:sldMk cId="1602106998" sldId="262"/>
            <ac:picMk id="5" creationId="{5CC449BA-3F9F-4039-A483-B986BBCAA53F}"/>
          </ac:picMkLst>
        </pc:picChg>
        <pc:picChg chg="del">
          <ac:chgData name="Nguyen Quoc Trung" userId="fe17689d-b00c-41c7-8731-0c29698818f6" providerId="ADAL" clId="{DD335111-009A-47BE-9B9E-D0D148847B3F}" dt="2022-02-07T06:52:04.309" v="40" actId="478"/>
          <ac:picMkLst>
            <pc:docMk/>
            <pc:sldMk cId="1602106998" sldId="262"/>
            <ac:picMk id="7" creationId="{DEE3ABD8-33AA-44CA-9FEA-DB9B9A9A2B38}"/>
          </ac:picMkLst>
        </pc:picChg>
        <pc:picChg chg="del">
          <ac:chgData name="Nguyen Quoc Trung" userId="fe17689d-b00c-41c7-8731-0c29698818f6" providerId="ADAL" clId="{DD335111-009A-47BE-9B9E-D0D148847B3F}" dt="2022-02-07T06:52:05.443" v="41" actId="478"/>
          <ac:picMkLst>
            <pc:docMk/>
            <pc:sldMk cId="1602106998" sldId="262"/>
            <ac:picMk id="8" creationId="{1C0E8453-8DFF-47F4-A6BC-162A174CCD1B}"/>
          </ac:picMkLst>
        </pc:picChg>
        <pc:picChg chg="add mod">
          <ac:chgData name="Nguyen Quoc Trung" userId="fe17689d-b00c-41c7-8731-0c29698818f6" providerId="ADAL" clId="{DD335111-009A-47BE-9B9E-D0D148847B3F}" dt="2022-02-08T03:15:25.857" v="247" actId="164"/>
          <ac:picMkLst>
            <pc:docMk/>
            <pc:sldMk cId="1602106998" sldId="262"/>
            <ac:picMk id="1026" creationId="{65E9A7AF-1A71-4724-8B87-65353D5C0B58}"/>
          </ac:picMkLst>
        </pc:picChg>
      </pc:sldChg>
      <pc:sldChg chg="addSp delSp modSp mod delAnim modAnim">
        <pc:chgData name="Nguyen Quoc Trung" userId="fe17689d-b00c-41c7-8731-0c29698818f6" providerId="ADAL" clId="{DD335111-009A-47BE-9B9E-D0D148847B3F}" dt="2022-02-08T03:15:48.256" v="248" actId="14826"/>
        <pc:sldMkLst>
          <pc:docMk/>
          <pc:sldMk cId="3855577433" sldId="282"/>
        </pc:sldMkLst>
        <pc:spChg chg="add mod">
          <ac:chgData name="Nguyen Quoc Trung" userId="fe17689d-b00c-41c7-8731-0c29698818f6" providerId="ADAL" clId="{DD335111-009A-47BE-9B9E-D0D148847B3F}" dt="2022-02-07T06:40:38.188" v="22" actId="208"/>
          <ac:spMkLst>
            <pc:docMk/>
            <pc:sldMk cId="3855577433" sldId="282"/>
            <ac:spMk id="4" creationId="{3CA3C56A-C7B2-4EDC-AE29-62D4C63A453E}"/>
          </ac:spMkLst>
        </pc:spChg>
        <pc:picChg chg="add del mod modCrop">
          <ac:chgData name="Nguyen Quoc Trung" userId="fe17689d-b00c-41c7-8731-0c29698818f6" providerId="ADAL" clId="{DD335111-009A-47BE-9B9E-D0D148847B3F}" dt="2022-02-07T06:44:06.205" v="23" actId="478"/>
          <ac:picMkLst>
            <pc:docMk/>
            <pc:sldMk cId="3855577433" sldId="282"/>
            <ac:picMk id="3" creationId="{7055A140-6CDC-46E3-8E1D-BA7612344487}"/>
          </ac:picMkLst>
        </pc:picChg>
        <pc:picChg chg="del">
          <ac:chgData name="Nguyen Quoc Trung" userId="fe17689d-b00c-41c7-8731-0c29698818f6" providerId="ADAL" clId="{DD335111-009A-47BE-9B9E-D0D148847B3F}" dt="2022-02-07T06:40:15.014" v="14" actId="478"/>
          <ac:picMkLst>
            <pc:docMk/>
            <pc:sldMk cId="3855577433" sldId="282"/>
            <ac:picMk id="5" creationId="{1E342D88-1DBF-46FD-987D-CE46FBFE6677}"/>
          </ac:picMkLst>
        </pc:picChg>
        <pc:picChg chg="del">
          <ac:chgData name="Nguyen Quoc Trung" userId="fe17689d-b00c-41c7-8731-0c29698818f6" providerId="ADAL" clId="{DD335111-009A-47BE-9B9E-D0D148847B3F}" dt="2022-02-07T06:40:15.881" v="15" actId="478"/>
          <ac:picMkLst>
            <pc:docMk/>
            <pc:sldMk cId="3855577433" sldId="282"/>
            <ac:picMk id="6" creationId="{7E3C5BC8-5E1A-4E50-A120-B6B919FE25D6}"/>
          </ac:picMkLst>
        </pc:picChg>
        <pc:picChg chg="add mod ord">
          <ac:chgData name="Nguyen Quoc Trung" userId="fe17689d-b00c-41c7-8731-0c29698818f6" providerId="ADAL" clId="{DD335111-009A-47BE-9B9E-D0D148847B3F}" dt="2022-02-08T03:15:48.256" v="248" actId="14826"/>
          <ac:picMkLst>
            <pc:docMk/>
            <pc:sldMk cId="3855577433" sldId="282"/>
            <ac:picMk id="8" creationId="{E4233EDB-8070-4738-A478-158FA6982679}"/>
          </ac:picMkLst>
        </pc:picChg>
        <pc:picChg chg="add mod">
          <ac:chgData name="Nguyen Quoc Trung" userId="fe17689d-b00c-41c7-8731-0c29698818f6" providerId="ADAL" clId="{DD335111-009A-47BE-9B9E-D0D148847B3F}" dt="2022-02-07T06:44:41.177" v="29" actId="1076"/>
          <ac:picMkLst>
            <pc:docMk/>
            <pc:sldMk cId="3855577433" sldId="282"/>
            <ac:picMk id="9" creationId="{FF53FE06-C60F-4242-8969-48ABD8F07C4A}"/>
          </ac:picMkLst>
        </pc:picChg>
        <pc:picChg chg="add mod">
          <ac:chgData name="Nguyen Quoc Trung" userId="fe17689d-b00c-41c7-8731-0c29698818f6" providerId="ADAL" clId="{DD335111-009A-47BE-9B9E-D0D148847B3F}" dt="2022-02-07T06:55:54.681" v="56" actId="1076"/>
          <ac:picMkLst>
            <pc:docMk/>
            <pc:sldMk cId="3855577433" sldId="282"/>
            <ac:picMk id="10" creationId="{56F23708-B80B-4004-BF3F-34F6D2BA35EB}"/>
          </ac:picMkLst>
        </pc:picChg>
      </pc:sldChg>
      <pc:sldChg chg="addSp delSp modSp del mod modClrScheme chgLayout">
        <pc:chgData name="Nguyen Quoc Trung" userId="fe17689d-b00c-41c7-8731-0c29698818f6" providerId="ADAL" clId="{DD335111-009A-47BE-9B9E-D0D148847B3F}" dt="2022-02-07T07:14:02.009" v="242" actId="2696"/>
        <pc:sldMkLst>
          <pc:docMk/>
          <pc:sldMk cId="2130102236" sldId="283"/>
        </pc:sldMkLst>
        <pc:picChg chg="del">
          <ac:chgData name="Nguyen Quoc Trung" userId="fe17689d-b00c-41c7-8731-0c29698818f6" providerId="ADAL" clId="{DD335111-009A-47BE-9B9E-D0D148847B3F}" dt="2022-02-07T06:54:13.202" v="46" actId="478"/>
          <ac:picMkLst>
            <pc:docMk/>
            <pc:sldMk cId="2130102236" sldId="283"/>
            <ac:picMk id="3" creationId="{803ACD55-18B4-4375-B465-21B521E0E438}"/>
          </ac:picMkLst>
        </pc:picChg>
        <pc:picChg chg="del">
          <ac:chgData name="Nguyen Quoc Trung" userId="fe17689d-b00c-41c7-8731-0c29698818f6" providerId="ADAL" clId="{DD335111-009A-47BE-9B9E-D0D148847B3F}" dt="2022-02-07T06:54:12.119" v="45" actId="478"/>
          <ac:picMkLst>
            <pc:docMk/>
            <pc:sldMk cId="2130102236" sldId="283"/>
            <ac:picMk id="6" creationId="{A30D0E7F-0BA1-42A2-A967-68B31BFD7C78}"/>
          </ac:picMkLst>
        </pc:picChg>
        <pc:picChg chg="add del mod">
          <ac:chgData name="Nguyen Quoc Trung" userId="fe17689d-b00c-41c7-8731-0c29698818f6" providerId="ADAL" clId="{DD335111-009A-47BE-9B9E-D0D148847B3F}" dt="2022-02-07T07:02:17.622" v="99" actId="478"/>
          <ac:picMkLst>
            <pc:docMk/>
            <pc:sldMk cId="2130102236" sldId="283"/>
            <ac:picMk id="2050" creationId="{2067319A-FE27-46BE-8409-1505AAE645FB}"/>
          </ac:picMkLst>
        </pc:picChg>
      </pc:sldChg>
      <pc:sldChg chg="addSp delSp modSp mod delAnim modAnim">
        <pc:chgData name="Nguyen Quoc Trung" userId="fe17689d-b00c-41c7-8731-0c29698818f6" providerId="ADAL" clId="{DD335111-009A-47BE-9B9E-D0D148847B3F}" dt="2022-02-10T01:30:27.591" v="306" actId="167"/>
        <pc:sldMkLst>
          <pc:docMk/>
          <pc:sldMk cId="2740027486" sldId="285"/>
        </pc:sldMkLst>
        <pc:spChg chg="mod">
          <ac:chgData name="Nguyen Quoc Trung" userId="fe17689d-b00c-41c7-8731-0c29698818f6" providerId="ADAL" clId="{DD335111-009A-47BE-9B9E-D0D148847B3F}" dt="2022-02-07T07:07:48.689" v="188" actId="1035"/>
          <ac:spMkLst>
            <pc:docMk/>
            <pc:sldMk cId="2740027486" sldId="285"/>
            <ac:spMk id="7" creationId="{0C601DF7-87EA-4481-80B6-6CF286E5EDF0}"/>
          </ac:spMkLst>
        </pc:spChg>
        <pc:spChg chg="mod">
          <ac:chgData name="Nguyen Quoc Trung" userId="fe17689d-b00c-41c7-8731-0c29698818f6" providerId="ADAL" clId="{DD335111-009A-47BE-9B9E-D0D148847B3F}" dt="2022-02-07T07:06:49.169" v="176" actId="1037"/>
          <ac:spMkLst>
            <pc:docMk/>
            <pc:sldMk cId="2740027486" sldId="285"/>
            <ac:spMk id="8" creationId="{9175B08D-E94E-4C29-8791-4442A48730FE}"/>
          </ac:spMkLst>
        </pc:spChg>
        <pc:spChg chg="del">
          <ac:chgData name="Nguyen Quoc Trung" userId="fe17689d-b00c-41c7-8731-0c29698818f6" providerId="ADAL" clId="{DD335111-009A-47BE-9B9E-D0D148847B3F}" dt="2022-02-07T07:07:22.711" v="178" actId="478"/>
          <ac:spMkLst>
            <pc:docMk/>
            <pc:sldMk cId="2740027486" sldId="285"/>
            <ac:spMk id="9" creationId="{1A7BD665-EA6D-4D99-A5D3-38B119136E0A}"/>
          </ac:spMkLst>
        </pc:spChg>
        <pc:spChg chg="del">
          <ac:chgData name="Nguyen Quoc Trung" userId="fe17689d-b00c-41c7-8731-0c29698818f6" providerId="ADAL" clId="{DD335111-009A-47BE-9B9E-D0D148847B3F}" dt="2022-02-07T07:06:56.254" v="177" actId="478"/>
          <ac:spMkLst>
            <pc:docMk/>
            <pc:sldMk cId="2740027486" sldId="285"/>
            <ac:spMk id="10" creationId="{EC592DB2-B4E7-4382-B091-F8F35DB2190F}"/>
          </ac:spMkLst>
        </pc:spChg>
        <pc:spChg chg="add mod">
          <ac:chgData name="Nguyen Quoc Trung" userId="fe17689d-b00c-41c7-8731-0c29698818f6" providerId="ADAL" clId="{DD335111-009A-47BE-9B9E-D0D148847B3F}" dt="2022-02-07T07:07:45.235" v="187" actId="1035"/>
          <ac:spMkLst>
            <pc:docMk/>
            <pc:sldMk cId="2740027486" sldId="285"/>
            <ac:spMk id="16" creationId="{462761E5-11E2-4989-93C1-AA89B3212B9B}"/>
          </ac:spMkLst>
        </pc:spChg>
        <pc:spChg chg="add mod">
          <ac:chgData name="Nguyen Quoc Trung" userId="fe17689d-b00c-41c7-8731-0c29698818f6" providerId="ADAL" clId="{DD335111-009A-47BE-9B9E-D0D148847B3F}" dt="2022-02-07T07:07:37.701" v="186" actId="1038"/>
          <ac:spMkLst>
            <pc:docMk/>
            <pc:sldMk cId="2740027486" sldId="285"/>
            <ac:spMk id="17" creationId="{76B39995-14A9-42DE-B042-FE55475E447F}"/>
          </ac:spMkLst>
        </pc:spChg>
        <pc:grpChg chg="add mod">
          <ac:chgData name="Nguyen Quoc Trung" userId="fe17689d-b00c-41c7-8731-0c29698818f6" providerId="ADAL" clId="{DD335111-009A-47BE-9B9E-D0D148847B3F}" dt="2022-02-08T03:16:46.513" v="260" actId="164"/>
          <ac:grpSpMkLst>
            <pc:docMk/>
            <pc:sldMk cId="2740027486" sldId="285"/>
            <ac:grpSpMk id="2" creationId="{0DD815E9-8216-4085-80A3-760119513737}"/>
          </ac:grpSpMkLst>
        </pc:grpChg>
        <pc:grpChg chg="add mod ord">
          <ac:chgData name="Nguyen Quoc Trung" userId="fe17689d-b00c-41c7-8731-0c29698818f6" providerId="ADAL" clId="{DD335111-009A-47BE-9B9E-D0D148847B3F}" dt="2022-02-10T01:30:27.591" v="306" actId="167"/>
          <ac:grpSpMkLst>
            <pc:docMk/>
            <pc:sldMk cId="2740027486" sldId="285"/>
            <ac:grpSpMk id="6" creationId="{56D70229-E933-4AC6-82E7-93F6A69BE5C8}"/>
          </ac:grpSpMkLst>
        </pc:grpChg>
        <pc:grpChg chg="add del mod">
          <ac:chgData name="Nguyen Quoc Trung" userId="fe17689d-b00c-41c7-8731-0c29698818f6" providerId="ADAL" clId="{DD335111-009A-47BE-9B9E-D0D148847B3F}" dt="2022-02-08T03:16:24.024" v="249" actId="165"/>
          <ac:grpSpMkLst>
            <pc:docMk/>
            <pc:sldMk cId="2740027486" sldId="285"/>
            <ac:grpSpMk id="14" creationId="{0C7B77FC-D64A-4EE7-AEAB-C571A492A6E5}"/>
          </ac:grpSpMkLst>
        </pc:grpChg>
        <pc:picChg chg="add mod ord modCrop">
          <ac:chgData name="Nguyen Quoc Trung" userId="fe17689d-b00c-41c7-8731-0c29698818f6" providerId="ADAL" clId="{DD335111-009A-47BE-9B9E-D0D148847B3F}" dt="2022-02-10T01:30:03.449" v="305" actId="164"/>
          <ac:picMkLst>
            <pc:docMk/>
            <pc:sldMk cId="2740027486" sldId="285"/>
            <ac:picMk id="3" creationId="{C5E3D52B-6920-4742-BBD2-2CB848EE67F1}"/>
          </ac:picMkLst>
        </pc:picChg>
        <pc:picChg chg="del">
          <ac:chgData name="Nguyen Quoc Trung" userId="fe17689d-b00c-41c7-8731-0c29698818f6" providerId="ADAL" clId="{DD335111-009A-47BE-9B9E-D0D148847B3F}" dt="2022-02-07T07:02:23.472" v="100" actId="478"/>
          <ac:picMkLst>
            <pc:docMk/>
            <pc:sldMk cId="2740027486" sldId="285"/>
            <ac:picMk id="4" creationId="{31AFDC52-0BFC-4C25-849A-C46557ECD664}"/>
          </ac:picMkLst>
        </pc:picChg>
        <pc:picChg chg="del">
          <ac:chgData name="Nguyen Quoc Trung" userId="fe17689d-b00c-41c7-8731-0c29698818f6" providerId="ADAL" clId="{DD335111-009A-47BE-9B9E-D0D148847B3F}" dt="2022-02-07T07:02:24.319" v="101" actId="478"/>
          <ac:picMkLst>
            <pc:docMk/>
            <pc:sldMk cId="2740027486" sldId="285"/>
            <ac:picMk id="5" creationId="{29A905BE-0B9E-4800-94B9-95A914C1FF70}"/>
          </ac:picMkLst>
        </pc:picChg>
        <pc:picChg chg="add mod ord">
          <ac:chgData name="Nguyen Quoc Trung" userId="fe17689d-b00c-41c7-8731-0c29698818f6" providerId="ADAL" clId="{DD335111-009A-47BE-9B9E-D0D148847B3F}" dt="2022-02-10T01:30:03.449" v="305" actId="164"/>
          <ac:picMkLst>
            <pc:docMk/>
            <pc:sldMk cId="2740027486" sldId="285"/>
            <ac:picMk id="5" creationId="{AFC3208B-4A4F-42ED-AC52-AF6ED274F349}"/>
          </ac:picMkLst>
        </pc:picChg>
        <pc:picChg chg="add mod topLvl">
          <ac:chgData name="Nguyen Quoc Trung" userId="fe17689d-b00c-41c7-8731-0c29698818f6" providerId="ADAL" clId="{DD335111-009A-47BE-9B9E-D0D148847B3F}" dt="2022-02-08T03:16:46.513" v="260" actId="164"/>
          <ac:picMkLst>
            <pc:docMk/>
            <pc:sldMk cId="2740027486" sldId="285"/>
            <ac:picMk id="11" creationId="{6594C49F-8CA2-41C3-B1A0-CE044E477CE3}"/>
          </ac:picMkLst>
        </pc:picChg>
        <pc:picChg chg="add mod topLvl">
          <ac:chgData name="Nguyen Quoc Trung" userId="fe17689d-b00c-41c7-8731-0c29698818f6" providerId="ADAL" clId="{DD335111-009A-47BE-9B9E-D0D148847B3F}" dt="2022-02-08T03:16:46.513" v="260" actId="164"/>
          <ac:picMkLst>
            <pc:docMk/>
            <pc:sldMk cId="2740027486" sldId="285"/>
            <ac:picMk id="13" creationId="{C6222712-2503-420B-A39F-94676AA670F8}"/>
          </ac:picMkLst>
        </pc:picChg>
        <pc:picChg chg="add mod">
          <ac:chgData name="Nguyen Quoc Trung" userId="fe17689d-b00c-41c7-8731-0c29698818f6" providerId="ADAL" clId="{DD335111-009A-47BE-9B9E-D0D148847B3F}" dt="2022-02-08T03:16:36.030" v="258" actId="1076"/>
          <ac:picMkLst>
            <pc:docMk/>
            <pc:sldMk cId="2740027486" sldId="285"/>
            <ac:picMk id="15" creationId="{67D437AF-E578-4F08-B434-9E057F0321E9}"/>
          </ac:picMkLst>
        </pc:picChg>
      </pc:sldChg>
      <pc:sldChg chg="addSp delSp modSp mod">
        <pc:chgData name="Nguyen Quoc Trung" userId="fe17689d-b00c-41c7-8731-0c29698818f6" providerId="ADAL" clId="{DD335111-009A-47BE-9B9E-D0D148847B3F}" dt="2022-02-07T07:09:36.845" v="216" actId="1038"/>
        <pc:sldMkLst>
          <pc:docMk/>
          <pc:sldMk cId="789432419" sldId="286"/>
        </pc:sldMkLst>
        <pc:picChg chg="mod">
          <ac:chgData name="Nguyen Quoc Trung" userId="fe17689d-b00c-41c7-8731-0c29698818f6" providerId="ADAL" clId="{DD335111-009A-47BE-9B9E-D0D148847B3F}" dt="2022-02-07T07:08:35.012" v="189" actId="14826"/>
          <ac:picMkLst>
            <pc:docMk/>
            <pc:sldMk cId="789432419" sldId="286"/>
            <ac:picMk id="3" creationId="{6A92CFFB-7F5A-41FC-BBDD-360C691A64BC}"/>
          </ac:picMkLst>
        </pc:picChg>
        <pc:picChg chg="add mod">
          <ac:chgData name="Nguyen Quoc Trung" userId="fe17689d-b00c-41c7-8731-0c29698818f6" providerId="ADAL" clId="{DD335111-009A-47BE-9B9E-D0D148847B3F}" dt="2022-02-07T07:09:36.845" v="216" actId="1038"/>
          <ac:picMkLst>
            <pc:docMk/>
            <pc:sldMk cId="789432419" sldId="286"/>
            <ac:picMk id="4" creationId="{DF731950-417B-4AEC-9B3E-CF3205F9E195}"/>
          </ac:picMkLst>
        </pc:picChg>
        <pc:picChg chg="del">
          <ac:chgData name="Nguyen Quoc Trung" userId="fe17689d-b00c-41c7-8731-0c29698818f6" providerId="ADAL" clId="{DD335111-009A-47BE-9B9E-D0D148847B3F}" dt="2022-02-07T07:09:18.936" v="190" actId="478"/>
          <ac:picMkLst>
            <pc:docMk/>
            <pc:sldMk cId="789432419" sldId="286"/>
            <ac:picMk id="11" creationId="{0C98D2D5-6E69-4295-B175-8E544E90E89E}"/>
          </ac:picMkLst>
        </pc:picChg>
      </pc:sldChg>
      <pc:sldChg chg="addSp delSp modSp mod delAnim modAnim">
        <pc:chgData name="Nguyen Quoc Trung" userId="fe17689d-b00c-41c7-8731-0c29698818f6" providerId="ADAL" clId="{DD335111-009A-47BE-9B9E-D0D148847B3F}" dt="2022-02-08T03:19:21.307" v="278" actId="1038"/>
        <pc:sldMkLst>
          <pc:docMk/>
          <pc:sldMk cId="391145777" sldId="287"/>
        </pc:sldMkLst>
        <pc:picChg chg="add mod">
          <ac:chgData name="Nguyen Quoc Trung" userId="fe17689d-b00c-41c7-8731-0c29698818f6" providerId="ADAL" clId="{DD335111-009A-47BE-9B9E-D0D148847B3F}" dt="2022-02-07T07:12:21.642" v="228" actId="1076"/>
          <ac:picMkLst>
            <pc:docMk/>
            <pc:sldMk cId="391145777" sldId="287"/>
            <ac:picMk id="2" creationId="{74144601-74E8-4CDE-83D5-8EFD246BD690}"/>
          </ac:picMkLst>
        </pc:picChg>
        <pc:picChg chg="mod">
          <ac:chgData name="Nguyen Quoc Trung" userId="fe17689d-b00c-41c7-8731-0c29698818f6" providerId="ADAL" clId="{DD335111-009A-47BE-9B9E-D0D148847B3F}" dt="2022-02-07T07:10:43.071" v="217" actId="14826"/>
          <ac:picMkLst>
            <pc:docMk/>
            <pc:sldMk cId="391145777" sldId="287"/>
            <ac:picMk id="4" creationId="{04979EE3-3354-4550-8389-40A487CAD1F8}"/>
          </ac:picMkLst>
        </pc:picChg>
        <pc:picChg chg="add mod">
          <ac:chgData name="Nguyen Quoc Trung" userId="fe17689d-b00c-41c7-8731-0c29698818f6" providerId="ADAL" clId="{DD335111-009A-47BE-9B9E-D0D148847B3F}" dt="2022-02-08T03:18:30.137" v="268" actId="14100"/>
          <ac:picMkLst>
            <pc:docMk/>
            <pc:sldMk cId="391145777" sldId="287"/>
            <ac:picMk id="5" creationId="{9C16818B-49CC-45FD-8A0D-680E557803F1}"/>
          </ac:picMkLst>
        </pc:picChg>
        <pc:picChg chg="mod">
          <ac:chgData name="Nguyen Quoc Trung" userId="fe17689d-b00c-41c7-8731-0c29698818f6" providerId="ADAL" clId="{DD335111-009A-47BE-9B9E-D0D148847B3F}" dt="2022-02-08T03:19:21.307" v="278" actId="1038"/>
          <ac:picMkLst>
            <pc:docMk/>
            <pc:sldMk cId="391145777" sldId="287"/>
            <ac:picMk id="6" creationId="{FE11C779-72F6-442A-ADDE-3199F49CA4C0}"/>
          </ac:picMkLst>
        </pc:picChg>
        <pc:picChg chg="del">
          <ac:chgData name="Nguyen Quoc Trung" userId="fe17689d-b00c-41c7-8731-0c29698818f6" providerId="ADAL" clId="{DD335111-009A-47BE-9B9E-D0D148847B3F}" dt="2022-02-07T07:10:58.072" v="218" actId="478"/>
          <ac:picMkLst>
            <pc:docMk/>
            <pc:sldMk cId="391145777" sldId="287"/>
            <ac:picMk id="7" creationId="{2376DC19-A460-4173-A98C-16E2F5E9A194}"/>
          </ac:picMkLst>
        </pc:picChg>
      </pc:sldChg>
      <pc:sldChg chg="addSp delSp modSp mod delAnim modAnim">
        <pc:chgData name="Nguyen Quoc Trung" userId="fe17689d-b00c-41c7-8731-0c29698818f6" providerId="ADAL" clId="{DD335111-009A-47BE-9B9E-D0D148847B3F}" dt="2022-02-08T03:20:24.054" v="283" actId="14100"/>
        <pc:sldMkLst>
          <pc:docMk/>
          <pc:sldMk cId="1255981275" sldId="288"/>
        </pc:sldMkLst>
        <pc:picChg chg="add mod">
          <ac:chgData name="Nguyen Quoc Trung" userId="fe17689d-b00c-41c7-8731-0c29698818f6" providerId="ADAL" clId="{DD335111-009A-47BE-9B9E-D0D148847B3F}" dt="2022-02-08T03:20:14.970" v="282" actId="1076"/>
          <ac:picMkLst>
            <pc:docMk/>
            <pc:sldMk cId="1255981275" sldId="288"/>
            <ac:picMk id="2" creationId="{99F5AD1C-664D-4C86-B5A4-A1039A942F17}"/>
          </ac:picMkLst>
        </pc:picChg>
        <pc:picChg chg="add mod">
          <ac:chgData name="Nguyen Quoc Trung" userId="fe17689d-b00c-41c7-8731-0c29698818f6" providerId="ADAL" clId="{DD335111-009A-47BE-9B9E-D0D148847B3F}" dt="2022-02-08T03:19:41.567" v="279" actId="14826"/>
          <ac:picMkLst>
            <pc:docMk/>
            <pc:sldMk cId="1255981275" sldId="288"/>
            <ac:picMk id="3" creationId="{CC69B907-6C63-473F-91EB-548C999B098A}"/>
          </ac:picMkLst>
        </pc:picChg>
        <pc:picChg chg="mod">
          <ac:chgData name="Nguyen Quoc Trung" userId="fe17689d-b00c-41c7-8731-0c29698818f6" providerId="ADAL" clId="{DD335111-009A-47BE-9B9E-D0D148847B3F}" dt="2022-02-07T07:12:34.874" v="229" actId="14826"/>
          <ac:picMkLst>
            <pc:docMk/>
            <pc:sldMk cId="1255981275" sldId="288"/>
            <ac:picMk id="4" creationId="{04979EE3-3354-4550-8389-40A487CAD1F8}"/>
          </ac:picMkLst>
        </pc:picChg>
        <pc:picChg chg="add mod">
          <ac:chgData name="Nguyen Quoc Trung" userId="fe17689d-b00c-41c7-8731-0c29698818f6" providerId="ADAL" clId="{DD335111-009A-47BE-9B9E-D0D148847B3F}" dt="2022-02-08T03:20:24.054" v="283" actId="14100"/>
          <ac:picMkLst>
            <pc:docMk/>
            <pc:sldMk cId="1255981275" sldId="288"/>
            <ac:picMk id="6" creationId="{B104B98B-A206-4DEE-8E19-76D9040C8C05}"/>
          </ac:picMkLst>
        </pc:picChg>
        <pc:picChg chg="del mod">
          <ac:chgData name="Nguyen Quoc Trung" userId="fe17689d-b00c-41c7-8731-0c29698818f6" providerId="ADAL" clId="{DD335111-009A-47BE-9B9E-D0D148847B3F}" dt="2022-02-07T07:13:01.361" v="233" actId="478"/>
          <ac:picMkLst>
            <pc:docMk/>
            <pc:sldMk cId="1255981275" sldId="288"/>
            <ac:picMk id="8" creationId="{938B64AE-BC14-4C5C-A866-21F613F846C0}"/>
          </ac:picMkLst>
        </pc:picChg>
        <pc:picChg chg="del">
          <ac:chgData name="Nguyen Quoc Trung" userId="fe17689d-b00c-41c7-8731-0c29698818f6" providerId="ADAL" clId="{DD335111-009A-47BE-9B9E-D0D148847B3F}" dt="2022-02-07T07:13:24.831" v="237" actId="478"/>
          <ac:picMkLst>
            <pc:docMk/>
            <pc:sldMk cId="1255981275" sldId="288"/>
            <ac:picMk id="10" creationId="{6E9D4221-2337-4CA9-A428-E6681501B05D}"/>
          </ac:picMkLst>
        </pc:picChg>
        <pc:picChg chg="del">
          <ac:chgData name="Nguyen Quoc Trung" userId="fe17689d-b00c-41c7-8731-0c29698818f6" providerId="ADAL" clId="{DD335111-009A-47BE-9B9E-D0D148847B3F}" dt="2022-02-07T07:12:38.665" v="230" actId="478"/>
          <ac:picMkLst>
            <pc:docMk/>
            <pc:sldMk cId="1255981275" sldId="288"/>
            <ac:picMk id="11" creationId="{0E68496C-7DB9-4EDD-A016-72811F219885}"/>
          </ac:picMkLst>
        </pc:picChg>
      </pc:sldChg>
      <pc:sldChg chg="addSp delSp modSp add mod ord delAnim">
        <pc:chgData name="Nguyen Quoc Trung" userId="fe17689d-b00c-41c7-8731-0c29698818f6" providerId="ADAL" clId="{DD335111-009A-47BE-9B9E-D0D148847B3F}" dt="2022-02-07T07:01:05.858" v="98" actId="164"/>
        <pc:sldMkLst>
          <pc:docMk/>
          <pc:sldMk cId="2586424396" sldId="289"/>
        </pc:sldMkLst>
        <pc:grpChg chg="add mod">
          <ac:chgData name="Nguyen Quoc Trung" userId="fe17689d-b00c-41c7-8731-0c29698818f6" providerId="ADAL" clId="{DD335111-009A-47BE-9B9E-D0D148847B3F}" dt="2022-02-07T07:01:05.858" v="98" actId="164"/>
          <ac:grpSpMkLst>
            <pc:docMk/>
            <pc:sldMk cId="2586424396" sldId="289"/>
            <ac:grpSpMk id="11" creationId="{BA9D1F4A-4723-42BF-99E1-52124EC7B7C2}"/>
          </ac:grpSpMkLst>
        </pc:grpChg>
        <pc:picChg chg="del">
          <ac:chgData name="Nguyen Quoc Trung" userId="fe17689d-b00c-41c7-8731-0c29698818f6" providerId="ADAL" clId="{DD335111-009A-47BE-9B9E-D0D148847B3F}" dt="2022-02-07T06:57:42.575" v="64" actId="478"/>
          <ac:picMkLst>
            <pc:docMk/>
            <pc:sldMk cId="2586424396" sldId="289"/>
            <ac:picMk id="2" creationId="{9FA1DEB0-B0E8-4075-B4AB-E744337FA420}"/>
          </ac:picMkLst>
        </pc:picChg>
        <pc:picChg chg="del">
          <ac:chgData name="Nguyen Quoc Trung" userId="fe17689d-b00c-41c7-8731-0c29698818f6" providerId="ADAL" clId="{DD335111-009A-47BE-9B9E-D0D148847B3F}" dt="2022-02-07T06:56:58.618" v="60" actId="478"/>
          <ac:picMkLst>
            <pc:docMk/>
            <pc:sldMk cId="2586424396" sldId="289"/>
            <ac:picMk id="3" creationId="{81293857-8B53-47FC-8AEC-8EEC86CD4EC2}"/>
          </ac:picMkLst>
        </pc:picChg>
        <pc:picChg chg="add mod">
          <ac:chgData name="Nguyen Quoc Trung" userId="fe17689d-b00c-41c7-8731-0c29698818f6" providerId="ADAL" clId="{DD335111-009A-47BE-9B9E-D0D148847B3F}" dt="2022-02-07T06:59:11.857" v="81" actId="1076"/>
          <ac:picMkLst>
            <pc:docMk/>
            <pc:sldMk cId="2586424396" sldId="289"/>
            <ac:picMk id="5" creationId="{E4C5512B-BDA6-4257-BA65-90D7343FB36E}"/>
          </ac:picMkLst>
        </pc:picChg>
        <pc:picChg chg="add mod">
          <ac:chgData name="Nguyen Quoc Trung" userId="fe17689d-b00c-41c7-8731-0c29698818f6" providerId="ADAL" clId="{DD335111-009A-47BE-9B9E-D0D148847B3F}" dt="2022-02-07T07:01:05.858" v="98" actId="164"/>
          <ac:picMkLst>
            <pc:docMk/>
            <pc:sldMk cId="2586424396" sldId="289"/>
            <ac:picMk id="6" creationId="{82C634F6-FDFB-441D-B0D2-01B34D45EA72}"/>
          </ac:picMkLst>
        </pc:picChg>
        <pc:picChg chg="add mod">
          <ac:chgData name="Nguyen Quoc Trung" userId="fe17689d-b00c-41c7-8731-0c29698818f6" providerId="ADAL" clId="{DD335111-009A-47BE-9B9E-D0D148847B3F}" dt="2022-02-07T07:01:05.858" v="98" actId="164"/>
          <ac:picMkLst>
            <pc:docMk/>
            <pc:sldMk cId="2586424396" sldId="289"/>
            <ac:picMk id="8" creationId="{6426144E-A6C9-4D75-BA7A-FD55A62B90F0}"/>
          </ac:picMkLst>
        </pc:picChg>
        <pc:picChg chg="add mod">
          <ac:chgData name="Nguyen Quoc Trung" userId="fe17689d-b00c-41c7-8731-0c29698818f6" providerId="ADAL" clId="{DD335111-009A-47BE-9B9E-D0D148847B3F}" dt="2022-02-07T07:01:05.858" v="98" actId="164"/>
          <ac:picMkLst>
            <pc:docMk/>
            <pc:sldMk cId="2586424396" sldId="289"/>
            <ac:picMk id="10" creationId="{9419F484-2C4E-4DA7-A398-650543B2E056}"/>
          </ac:picMkLst>
        </pc:picChg>
        <pc:picChg chg="del mod">
          <ac:chgData name="Nguyen Quoc Trung" userId="fe17689d-b00c-41c7-8731-0c29698818f6" providerId="ADAL" clId="{DD335111-009A-47BE-9B9E-D0D148847B3F}" dt="2022-02-07T06:58:51.259" v="73" actId="478"/>
          <ac:picMkLst>
            <pc:docMk/>
            <pc:sldMk cId="2586424396" sldId="289"/>
            <ac:picMk id="1026" creationId="{65E9A7AF-1A71-4724-8B87-65353D5C0B58}"/>
          </ac:picMkLst>
        </pc:picChg>
      </pc:sldChg>
      <pc:sldChg chg="addSp delSp modSp add mod delAnim modAnim">
        <pc:chgData name="Nguyen Quoc Trung" userId="fe17689d-b00c-41c7-8731-0c29698818f6" providerId="ADAL" clId="{DD335111-009A-47BE-9B9E-D0D148847B3F}" dt="2022-02-09T03:49:52.200" v="298" actId="1076"/>
        <pc:sldMkLst>
          <pc:docMk/>
          <pc:sldMk cId="494924473" sldId="290"/>
        </pc:sldMkLst>
        <pc:grpChg chg="mod">
          <ac:chgData name="Nguyen Quoc Trung" userId="fe17689d-b00c-41c7-8731-0c29698818f6" providerId="ADAL" clId="{DD335111-009A-47BE-9B9E-D0D148847B3F}" dt="2022-02-09T03:49:52.200" v="298" actId="1076"/>
          <ac:grpSpMkLst>
            <pc:docMk/>
            <pc:sldMk cId="494924473" sldId="290"/>
            <ac:grpSpMk id="6" creationId="{1D24EC86-E2D4-47E3-8BD3-E874153D78A9}"/>
          </ac:grpSpMkLst>
        </pc:grpChg>
        <pc:picChg chg="del">
          <ac:chgData name="Nguyen Quoc Trung" userId="fe17689d-b00c-41c7-8731-0c29698818f6" providerId="ADAL" clId="{DD335111-009A-47BE-9B9E-D0D148847B3F}" dt="2022-02-09T03:49:47.138" v="297" actId="478"/>
          <ac:picMkLst>
            <pc:docMk/>
            <pc:sldMk cId="494924473" sldId="290"/>
            <ac:picMk id="2" creationId="{9FA1DEB0-B0E8-4075-B4AB-E744337FA420}"/>
          </ac:picMkLst>
        </pc:picChg>
        <pc:picChg chg="del">
          <ac:chgData name="Nguyen Quoc Trung" userId="fe17689d-b00c-41c7-8731-0c29698818f6" providerId="ADAL" clId="{DD335111-009A-47BE-9B9E-D0D148847B3F}" dt="2022-02-08T03:23:29.782" v="291" actId="478"/>
          <ac:picMkLst>
            <pc:docMk/>
            <pc:sldMk cId="494924473" sldId="290"/>
            <ac:picMk id="3" creationId="{81293857-8B53-47FC-8AEC-8EEC86CD4EC2}"/>
          </ac:picMkLst>
        </pc:picChg>
        <pc:picChg chg="add mod">
          <ac:chgData name="Nguyen Quoc Trung" userId="fe17689d-b00c-41c7-8731-0c29698818f6" providerId="ADAL" clId="{DD335111-009A-47BE-9B9E-D0D148847B3F}" dt="2022-02-08T03:23:54.422" v="295" actId="1076"/>
          <ac:picMkLst>
            <pc:docMk/>
            <pc:sldMk cId="494924473" sldId="290"/>
            <ac:picMk id="4" creationId="{B10A7D8F-FBC4-4E3D-9D6D-FD1E4E3F5ED8}"/>
          </ac:picMkLst>
        </pc:picChg>
        <pc:picChg chg="mod">
          <ac:chgData name="Nguyen Quoc Trung" userId="fe17689d-b00c-41c7-8731-0c29698818f6" providerId="ADAL" clId="{DD335111-009A-47BE-9B9E-D0D148847B3F}" dt="2022-02-09T03:49:52.200" v="298" actId="1076"/>
          <ac:picMkLst>
            <pc:docMk/>
            <pc:sldMk cId="494924473" sldId="290"/>
            <ac:picMk id="5" creationId="{5CC449BA-3F9F-4039-A483-B986BBCAA53F}"/>
          </ac:picMkLst>
        </pc:picChg>
        <pc:picChg chg="mod">
          <ac:chgData name="Nguyen Quoc Trung" userId="fe17689d-b00c-41c7-8731-0c29698818f6" providerId="ADAL" clId="{DD335111-009A-47BE-9B9E-D0D148847B3F}" dt="2022-02-09T03:49:52.200" v="298" actId="1076"/>
          <ac:picMkLst>
            <pc:docMk/>
            <pc:sldMk cId="494924473" sldId="290"/>
            <ac:picMk id="1026" creationId="{65E9A7AF-1A71-4724-8B87-65353D5C0B58}"/>
          </ac:picMkLst>
        </pc:picChg>
      </pc:sldChg>
      <pc:sldChg chg="addSp modSp new del mod">
        <pc:chgData name="Nguyen Quoc Trung" userId="fe17689d-b00c-41c7-8731-0c29698818f6" providerId="ADAL" clId="{DD335111-009A-47BE-9B9E-D0D148847B3F}" dt="2022-02-08T03:19:48.260" v="280" actId="2696"/>
        <pc:sldMkLst>
          <pc:docMk/>
          <pc:sldMk cId="2082464017" sldId="290"/>
        </pc:sldMkLst>
        <pc:picChg chg="add mod">
          <ac:chgData name="Nguyen Quoc Trung" userId="fe17689d-b00c-41c7-8731-0c29698818f6" providerId="ADAL" clId="{DD335111-009A-47BE-9B9E-D0D148847B3F}" dt="2022-02-08T03:18:02.855" v="265" actId="1076"/>
          <ac:picMkLst>
            <pc:docMk/>
            <pc:sldMk cId="2082464017" sldId="290"/>
            <ac:picMk id="3" creationId="{5B0C9F99-F2FE-46B9-AAF9-3C780491DCBB}"/>
          </ac:picMkLst>
        </pc:picChg>
      </pc:sldChg>
      <pc:sldMasterChg chg="modSldLayout">
        <pc:chgData name="Nguyen Quoc Trung" userId="fe17689d-b00c-41c7-8731-0c29698818f6" providerId="ADAL" clId="{DD335111-009A-47BE-9B9E-D0D148847B3F}" dt="2022-02-07T06:51:51.398" v="39" actId="1076"/>
        <pc:sldMasterMkLst>
          <pc:docMk/>
          <pc:sldMasterMk cId="4062688086" sldId="2147483648"/>
        </pc:sldMasterMkLst>
        <pc:sldLayoutChg chg="addSp delSp modSp mod">
          <pc:chgData name="Nguyen Quoc Trung" userId="fe17689d-b00c-41c7-8731-0c29698818f6" providerId="ADAL" clId="{DD335111-009A-47BE-9B9E-D0D148847B3F}" dt="2022-02-07T06:51:51.398" v="39" actId="1076"/>
          <pc:sldLayoutMkLst>
            <pc:docMk/>
            <pc:sldMasterMk cId="4062688086" sldId="2147483648"/>
            <pc:sldLayoutMk cId="521900593" sldId="2147483650"/>
          </pc:sldLayoutMkLst>
          <pc:spChg chg="mod">
            <ac:chgData name="Nguyen Quoc Trung" userId="fe17689d-b00c-41c7-8731-0c29698818f6" providerId="ADAL" clId="{DD335111-009A-47BE-9B9E-D0D148847B3F}" dt="2022-02-07T06:39:07.336" v="6" actId="208"/>
            <ac:spMkLst>
              <pc:docMk/>
              <pc:sldMasterMk cId="4062688086" sldId="2147483648"/>
              <pc:sldLayoutMk cId="521900593" sldId="2147483650"/>
              <ac:spMk id="7" creationId="{6CEAD7B6-7291-4BE5-B3A4-4D43D42A5DCD}"/>
            </ac:spMkLst>
          </pc:spChg>
          <pc:spChg chg="mod">
            <ac:chgData name="Nguyen Quoc Trung" userId="fe17689d-b00c-41c7-8731-0c29698818f6" providerId="ADAL" clId="{DD335111-009A-47BE-9B9E-D0D148847B3F}" dt="2022-02-07T06:39:18.319" v="10" actId="208"/>
            <ac:spMkLst>
              <pc:docMk/>
              <pc:sldMasterMk cId="4062688086" sldId="2147483648"/>
              <pc:sldLayoutMk cId="521900593" sldId="2147483650"/>
              <ac:spMk id="19" creationId="{74E5DE2B-7D78-4EDA-B37C-ED6B4E367FC6}"/>
            </ac:spMkLst>
          </pc:spChg>
          <pc:spChg chg="mod">
            <ac:chgData name="Nguyen Quoc Trung" userId="fe17689d-b00c-41c7-8731-0c29698818f6" providerId="ADAL" clId="{DD335111-009A-47BE-9B9E-D0D148847B3F}" dt="2022-02-07T06:39:12.916" v="8" actId="207"/>
            <ac:spMkLst>
              <pc:docMk/>
              <pc:sldMasterMk cId="4062688086" sldId="2147483648"/>
              <pc:sldLayoutMk cId="521900593" sldId="2147483650"/>
              <ac:spMk id="20" creationId="{EFCE0A48-3298-4147-8EBB-1A03A1767B19}"/>
            </ac:spMkLst>
          </pc:spChg>
          <pc:spChg chg="mod">
            <ac:chgData name="Nguyen Quoc Trung" userId="fe17689d-b00c-41c7-8731-0c29698818f6" providerId="ADAL" clId="{DD335111-009A-47BE-9B9E-D0D148847B3F}" dt="2022-02-07T06:38:30.663" v="3" actId="14100"/>
            <ac:spMkLst>
              <pc:docMk/>
              <pc:sldMasterMk cId="4062688086" sldId="2147483648"/>
              <pc:sldLayoutMk cId="521900593" sldId="2147483650"/>
              <ac:spMk id="23" creationId="{8D4A4168-D31A-47B1-8962-E6EE4FC68D20}"/>
            </ac:spMkLst>
          </pc:spChg>
          <pc:picChg chg="mod">
            <ac:chgData name="Nguyen Quoc Trung" userId="fe17689d-b00c-41c7-8731-0c29698818f6" providerId="ADAL" clId="{DD335111-009A-47BE-9B9E-D0D148847B3F}" dt="2022-02-07T06:38:34.887" v="4" actId="14100"/>
            <ac:picMkLst>
              <pc:docMk/>
              <pc:sldMasterMk cId="4062688086" sldId="2147483648"/>
              <pc:sldLayoutMk cId="521900593" sldId="2147483650"/>
              <ac:picMk id="3" creationId="{D123A672-F75A-48A6-8A0C-B231338C470C}"/>
            </ac:picMkLst>
          </pc:picChg>
          <pc:picChg chg="add mod">
            <ac:chgData name="Nguyen Quoc Trung" userId="fe17689d-b00c-41c7-8731-0c29698818f6" providerId="ADAL" clId="{DD335111-009A-47BE-9B9E-D0D148847B3F}" dt="2022-02-07T06:51:51.398" v="39" actId="1076"/>
            <ac:picMkLst>
              <pc:docMk/>
              <pc:sldMasterMk cId="4062688086" sldId="2147483648"/>
              <pc:sldLayoutMk cId="521900593" sldId="2147483650"/>
              <ac:picMk id="4" creationId="{74EE27D0-58D2-49C6-B181-4E43A82FF073}"/>
            </ac:picMkLst>
          </pc:picChg>
          <pc:picChg chg="mod">
            <ac:chgData name="Nguyen Quoc Trung" userId="fe17689d-b00c-41c7-8731-0c29698818f6" providerId="ADAL" clId="{DD335111-009A-47BE-9B9E-D0D148847B3F}" dt="2022-02-07T06:39:36.752" v="13" actId="14100"/>
            <ac:picMkLst>
              <pc:docMk/>
              <pc:sldMasterMk cId="4062688086" sldId="2147483648"/>
              <pc:sldLayoutMk cId="521900593" sldId="2147483650"/>
              <ac:picMk id="16" creationId="{B688579F-51B9-4177-A8CA-A6C8F7DF9FF1}"/>
            </ac:picMkLst>
          </pc:picChg>
          <pc:picChg chg="del">
            <ac:chgData name="Nguyen Quoc Trung" userId="fe17689d-b00c-41c7-8731-0c29698818f6" providerId="ADAL" clId="{DD335111-009A-47BE-9B9E-D0D148847B3F}" dt="2022-02-07T06:51:41.077" v="36" actId="478"/>
            <ac:picMkLst>
              <pc:docMk/>
              <pc:sldMasterMk cId="4062688086" sldId="2147483648"/>
              <pc:sldLayoutMk cId="521900593" sldId="2147483650"/>
              <ac:picMk id="22" creationId="{154B62FC-D630-40DD-ABF6-BE913DE1ADCE}"/>
            </ac:picMkLst>
          </pc:picChg>
        </pc:sldLayoutChg>
      </pc:sldMasterChg>
    </pc:docChg>
  </pc:docChgLst>
  <pc:docChgLst>
    <pc:chgData name="Nguyen Thuy Hoang Quy" userId="S::quynth@dtp-education.com::1bc1fd71-8ae3-498a-b3b0-4e18f4d4a9f7" providerId="AD" clId="Web-{8819D57B-2DF2-A871-F07E-967A68005BBC}"/>
    <pc:docChg chg="modSld">
      <pc:chgData name="Nguyen Thuy Hoang Quy" userId="S::quynth@dtp-education.com::1bc1fd71-8ae3-498a-b3b0-4e18f4d4a9f7" providerId="AD" clId="Web-{8819D57B-2DF2-A871-F07E-967A68005BBC}" dt="2024-06-03T09:40:40.069" v="4" actId="20577"/>
      <pc:docMkLst>
        <pc:docMk/>
      </pc:docMkLst>
      <pc:sldChg chg="modSp">
        <pc:chgData name="Nguyen Thuy Hoang Quy" userId="S::quynth@dtp-education.com::1bc1fd71-8ae3-498a-b3b0-4e18f4d4a9f7" providerId="AD" clId="Web-{8819D57B-2DF2-A871-F07E-967A68005BBC}" dt="2024-06-03T09:40:29.303" v="0" actId="20577"/>
        <pc:sldMkLst>
          <pc:docMk/>
          <pc:sldMk cId="283518804" sldId="352"/>
        </pc:sldMkLst>
        <pc:spChg chg="mod">
          <ac:chgData name="Nguyen Thuy Hoang Quy" userId="S::quynth@dtp-education.com::1bc1fd71-8ae3-498a-b3b0-4e18f4d4a9f7" providerId="AD" clId="Web-{8819D57B-2DF2-A871-F07E-967A68005BBC}" dt="2024-06-03T09:40:29.303" v="0" actId="20577"/>
          <ac:spMkLst>
            <pc:docMk/>
            <pc:sldMk cId="283518804" sldId="352"/>
            <ac:spMk id="4" creationId="{65672E54-010C-4B92-F868-3264DE9E2BED}"/>
          </ac:spMkLst>
        </pc:spChg>
      </pc:sldChg>
      <pc:sldChg chg="modSp">
        <pc:chgData name="Nguyen Thuy Hoang Quy" userId="S::quynth@dtp-education.com::1bc1fd71-8ae3-498a-b3b0-4e18f4d4a9f7" providerId="AD" clId="Web-{8819D57B-2DF2-A871-F07E-967A68005BBC}" dt="2024-06-03T09:40:40.069" v="4" actId="20577"/>
        <pc:sldMkLst>
          <pc:docMk/>
          <pc:sldMk cId="3692814879" sldId="353"/>
        </pc:sldMkLst>
        <pc:spChg chg="mod">
          <ac:chgData name="Nguyen Thuy Hoang Quy" userId="S::quynth@dtp-education.com::1bc1fd71-8ae3-498a-b3b0-4e18f4d4a9f7" providerId="AD" clId="Web-{8819D57B-2DF2-A871-F07E-967A68005BBC}" dt="2024-06-03T09:40:40.069" v="4" actId="20577"/>
          <ac:spMkLst>
            <pc:docMk/>
            <pc:sldMk cId="3692814879" sldId="353"/>
            <ac:spMk id="13" creationId="{D18FDDBE-A3B5-7FAF-51D2-35307A43A701}"/>
          </ac:spMkLst>
        </pc:spChg>
      </pc:sldChg>
    </pc:docChg>
  </pc:docChgLst>
  <pc:docChgLst>
    <pc:chgData name="Phan Van Rieu (Hugo)" userId="032e726b-b6b7-45df-b0ca-e82fb010a48a" providerId="ADAL" clId="{7F7571AF-0AAA-44F3-B68C-3965304CC794}"/>
    <pc:docChg chg="custSel modSld">
      <pc:chgData name="Phan Van Rieu (Hugo)" userId="032e726b-b6b7-45df-b0ca-e82fb010a48a" providerId="ADAL" clId="{7F7571AF-0AAA-44F3-B68C-3965304CC794}" dt="2024-07-21T12:06:43.903" v="25" actId="20577"/>
      <pc:docMkLst>
        <pc:docMk/>
      </pc:docMkLst>
      <pc:sldChg chg="modSp mod">
        <pc:chgData name="Phan Van Rieu (Hugo)" userId="032e726b-b6b7-45df-b0ca-e82fb010a48a" providerId="ADAL" clId="{7F7571AF-0AAA-44F3-B68C-3965304CC794}" dt="2024-07-21T12:06:43.903" v="25" actId="20577"/>
        <pc:sldMkLst>
          <pc:docMk/>
          <pc:sldMk cId="1722845285" sldId="292"/>
        </pc:sldMkLst>
        <pc:spChg chg="mod">
          <ac:chgData name="Phan Van Rieu (Hugo)" userId="032e726b-b6b7-45df-b0ca-e82fb010a48a" providerId="ADAL" clId="{7F7571AF-0AAA-44F3-B68C-3965304CC794}" dt="2024-07-21T12:06:43.903" v="25" actId="20577"/>
          <ac:spMkLst>
            <pc:docMk/>
            <pc:sldMk cId="1722845285" sldId="292"/>
            <ac:spMk id="3" creationId="{82EC6ABD-C075-B69A-CA70-66AB707D32DC}"/>
          </ac:spMkLst>
        </pc:spChg>
      </pc:sldChg>
    </pc:docChg>
  </pc:docChgLst>
  <pc:docChgLst>
    <pc:chgData name="Nguyen Quoc Trung" userId="fe17689d-b00c-41c7-8731-0c29698818f6" providerId="ADAL" clId="{0DFD964F-349A-4B5C-A960-E5ECD38A3EAC}"/>
    <pc:docChg chg="undo custSel addSld delSld modSld sldOrd modMainMaster">
      <pc:chgData name="Nguyen Quoc Trung" userId="fe17689d-b00c-41c7-8731-0c29698818f6" providerId="ADAL" clId="{0DFD964F-349A-4B5C-A960-E5ECD38A3EAC}" dt="2022-02-07T06:35:49.287" v="295" actId="2696"/>
      <pc:docMkLst>
        <pc:docMk/>
      </pc:docMkLst>
      <pc:sldChg chg="del">
        <pc:chgData name="Nguyen Quoc Trung" userId="fe17689d-b00c-41c7-8731-0c29698818f6" providerId="ADAL" clId="{0DFD964F-349A-4B5C-A960-E5ECD38A3EAC}" dt="2022-02-07T06:35:27.483" v="294" actId="2696"/>
        <pc:sldMkLst>
          <pc:docMk/>
          <pc:sldMk cId="1305580802" sldId="256"/>
        </pc:sldMkLst>
      </pc:sldChg>
      <pc:sldChg chg="del">
        <pc:chgData name="Nguyen Quoc Trung" userId="fe17689d-b00c-41c7-8731-0c29698818f6" providerId="ADAL" clId="{0DFD964F-349A-4B5C-A960-E5ECD38A3EAC}" dt="2022-02-07T06:35:27.483" v="294" actId="2696"/>
        <pc:sldMkLst>
          <pc:docMk/>
          <pc:sldMk cId="1488303136" sldId="257"/>
        </pc:sldMkLst>
      </pc:sldChg>
      <pc:sldChg chg="del">
        <pc:chgData name="Nguyen Quoc Trung" userId="fe17689d-b00c-41c7-8731-0c29698818f6" providerId="ADAL" clId="{0DFD964F-349A-4B5C-A960-E5ECD38A3EAC}" dt="2022-02-07T06:35:27.483" v="294" actId="2696"/>
        <pc:sldMkLst>
          <pc:docMk/>
          <pc:sldMk cId="1286072798" sldId="258"/>
        </pc:sldMkLst>
      </pc:sldChg>
      <pc:sldChg chg="del">
        <pc:chgData name="Nguyen Quoc Trung" userId="fe17689d-b00c-41c7-8731-0c29698818f6" providerId="ADAL" clId="{0DFD964F-349A-4B5C-A960-E5ECD38A3EAC}" dt="2022-02-07T06:35:27.483" v="294" actId="2696"/>
        <pc:sldMkLst>
          <pc:docMk/>
          <pc:sldMk cId="555627643" sldId="259"/>
        </pc:sldMkLst>
      </pc:sldChg>
      <pc:sldChg chg="addSp delSp modSp mod delAnim modAnim">
        <pc:chgData name="Nguyen Quoc Trung" userId="fe17689d-b00c-41c7-8731-0c29698818f6" providerId="ADAL" clId="{0DFD964F-349A-4B5C-A960-E5ECD38A3EAC}" dt="2022-02-07T05:05:21.220" v="148" actId="478"/>
        <pc:sldMkLst>
          <pc:docMk/>
          <pc:sldMk cId="1602106998" sldId="262"/>
        </pc:sldMkLst>
        <pc:spChg chg="add del mod">
          <ac:chgData name="Nguyen Quoc Trung" userId="fe17689d-b00c-41c7-8731-0c29698818f6" providerId="ADAL" clId="{0DFD964F-349A-4B5C-A960-E5ECD38A3EAC}" dt="2022-02-07T05:05:21.220" v="148" actId="478"/>
          <ac:spMkLst>
            <pc:docMk/>
            <pc:sldMk cId="1602106998" sldId="262"/>
            <ac:spMk id="11" creationId="{A4486174-1D91-48C8-8F1A-826E44F53866}"/>
          </ac:spMkLst>
        </pc:spChg>
        <pc:picChg chg="add mod modCrop">
          <ac:chgData name="Nguyen Quoc Trung" userId="fe17689d-b00c-41c7-8731-0c29698818f6" providerId="ADAL" clId="{0DFD964F-349A-4B5C-A960-E5ECD38A3EAC}" dt="2022-02-07T05:04:19.410" v="145" actId="14826"/>
          <ac:picMkLst>
            <pc:docMk/>
            <pc:sldMk cId="1602106998" sldId="262"/>
            <ac:picMk id="3" creationId="{81293857-8B53-47FC-8AEC-8EEC86CD4EC2}"/>
          </ac:picMkLst>
        </pc:picChg>
        <pc:picChg chg="del">
          <ac:chgData name="Nguyen Quoc Trung" userId="fe17689d-b00c-41c7-8731-0c29698818f6" providerId="ADAL" clId="{0DFD964F-349A-4B5C-A960-E5ECD38A3EAC}" dt="2022-02-07T04:55:54.971" v="69" actId="478"/>
          <ac:picMkLst>
            <pc:docMk/>
            <pc:sldMk cId="1602106998" sldId="262"/>
            <ac:picMk id="4" creationId="{00000000-0000-0000-0000-000000000000}"/>
          </ac:picMkLst>
        </pc:picChg>
        <pc:picChg chg="del">
          <ac:chgData name="Nguyen Quoc Trung" userId="fe17689d-b00c-41c7-8731-0c29698818f6" providerId="ADAL" clId="{0DFD964F-349A-4B5C-A960-E5ECD38A3EAC}" dt="2022-02-07T04:55:53.330" v="68" actId="478"/>
          <ac:picMkLst>
            <pc:docMk/>
            <pc:sldMk cId="1602106998" sldId="262"/>
            <ac:picMk id="5" creationId="{00000000-0000-0000-0000-000000000000}"/>
          </ac:picMkLst>
        </pc:picChg>
        <pc:picChg chg="add mod">
          <ac:chgData name="Nguyen Quoc Trung" userId="fe17689d-b00c-41c7-8731-0c29698818f6" providerId="ADAL" clId="{0DFD964F-349A-4B5C-A960-E5ECD38A3EAC}" dt="2022-02-07T05:00:50.912" v="106" actId="1038"/>
          <ac:picMkLst>
            <pc:docMk/>
            <pc:sldMk cId="1602106998" sldId="262"/>
            <ac:picMk id="7" creationId="{DEE3ABD8-33AA-44CA-9FEA-DB9B9A9A2B38}"/>
          </ac:picMkLst>
        </pc:picChg>
        <pc:picChg chg="add mod">
          <ac:chgData name="Nguyen Quoc Trung" userId="fe17689d-b00c-41c7-8731-0c29698818f6" providerId="ADAL" clId="{0DFD964F-349A-4B5C-A960-E5ECD38A3EAC}" dt="2022-02-07T05:02:10.712" v="119" actId="1076"/>
          <ac:picMkLst>
            <pc:docMk/>
            <pc:sldMk cId="1602106998" sldId="262"/>
            <ac:picMk id="8" creationId="{1C0E8453-8DFF-47F4-A6BC-162A174CCD1B}"/>
          </ac:picMkLst>
        </pc:picChg>
        <pc:picChg chg="add del">
          <ac:chgData name="Nguyen Quoc Trung" userId="fe17689d-b00c-41c7-8731-0c29698818f6" providerId="ADAL" clId="{0DFD964F-349A-4B5C-A960-E5ECD38A3EAC}" dt="2022-02-07T05:02:36.767" v="124" actId="22"/>
          <ac:picMkLst>
            <pc:docMk/>
            <pc:sldMk cId="1602106998" sldId="262"/>
            <ac:picMk id="10" creationId="{138C3E45-0B81-44AA-8E98-DA76431D79CD}"/>
          </ac:picMkLst>
        </pc:picChg>
      </pc:sldChg>
      <pc:sldChg chg="delSp modSp del mod delAnim">
        <pc:chgData name="Nguyen Quoc Trung" userId="fe17689d-b00c-41c7-8731-0c29698818f6" providerId="ADAL" clId="{0DFD964F-349A-4B5C-A960-E5ECD38A3EAC}" dt="2022-02-07T06:35:27.483" v="294" actId="2696"/>
        <pc:sldMkLst>
          <pc:docMk/>
          <pc:sldMk cId="3751577575" sldId="263"/>
        </pc:sldMkLst>
        <pc:spChg chg="del">
          <ac:chgData name="Nguyen Quoc Trung" userId="fe17689d-b00c-41c7-8731-0c29698818f6" providerId="ADAL" clId="{0DFD964F-349A-4B5C-A960-E5ECD38A3EAC}" dt="2022-02-07T05:02:20.383" v="120" actId="478"/>
          <ac:spMkLst>
            <pc:docMk/>
            <pc:sldMk cId="3751577575" sldId="263"/>
            <ac:spMk id="2" creationId="{00000000-0000-0000-0000-000000000000}"/>
          </ac:spMkLst>
        </pc:spChg>
        <pc:spChg chg="del">
          <ac:chgData name="Nguyen Quoc Trung" userId="fe17689d-b00c-41c7-8731-0c29698818f6" providerId="ADAL" clId="{0DFD964F-349A-4B5C-A960-E5ECD38A3EAC}" dt="2022-02-07T05:02:20.383" v="120" actId="478"/>
          <ac:spMkLst>
            <pc:docMk/>
            <pc:sldMk cId="3751577575" sldId="263"/>
            <ac:spMk id="3" creationId="{00000000-0000-0000-0000-000000000000}"/>
          </ac:spMkLst>
        </pc:spChg>
        <pc:spChg chg="mod">
          <ac:chgData name="Nguyen Quoc Trung" userId="fe17689d-b00c-41c7-8731-0c29698818f6" providerId="ADAL" clId="{0DFD964F-349A-4B5C-A960-E5ECD38A3EAC}" dt="2022-02-07T05:02:28.970" v="122" actId="20577"/>
          <ac:spMkLst>
            <pc:docMk/>
            <pc:sldMk cId="3751577575" sldId="263"/>
            <ac:spMk id="4" creationId="{0A8C348E-B8F3-504E-98DF-FD6EFA9121DF}"/>
          </ac:spMkLst>
        </pc:spChg>
        <pc:spChg chg="del">
          <ac:chgData name="Nguyen Quoc Trung" userId="fe17689d-b00c-41c7-8731-0c29698818f6" providerId="ADAL" clId="{0DFD964F-349A-4B5C-A960-E5ECD38A3EAC}" dt="2022-02-07T06:30:06.558" v="291" actId="478"/>
          <ac:spMkLst>
            <pc:docMk/>
            <pc:sldMk cId="3751577575" sldId="263"/>
            <ac:spMk id="5" creationId="{00000000-0000-0000-0000-000000000000}"/>
          </ac:spMkLst>
        </pc:spChg>
        <pc:spChg chg="del">
          <ac:chgData name="Nguyen Quoc Trung" userId="fe17689d-b00c-41c7-8731-0c29698818f6" providerId="ADAL" clId="{0DFD964F-349A-4B5C-A960-E5ECD38A3EAC}" dt="2022-02-07T05:02:20.383" v="120" actId="478"/>
          <ac:spMkLst>
            <pc:docMk/>
            <pc:sldMk cId="3751577575" sldId="263"/>
            <ac:spMk id="7" creationId="{00000000-0000-0000-0000-000000000000}"/>
          </ac:spMkLst>
        </pc:spChg>
        <pc:spChg chg="del">
          <ac:chgData name="Nguyen Quoc Trung" userId="fe17689d-b00c-41c7-8731-0c29698818f6" providerId="ADAL" clId="{0DFD964F-349A-4B5C-A960-E5ECD38A3EAC}" dt="2022-02-07T05:02:20.383" v="120" actId="478"/>
          <ac:spMkLst>
            <pc:docMk/>
            <pc:sldMk cId="3751577575" sldId="263"/>
            <ac:spMk id="12" creationId="{00000000-0000-0000-0000-000000000000}"/>
          </ac:spMkLst>
        </pc:spChg>
        <pc:picChg chg="del">
          <ac:chgData name="Nguyen Quoc Trung" userId="fe17689d-b00c-41c7-8731-0c29698818f6" providerId="ADAL" clId="{0DFD964F-349A-4B5C-A960-E5ECD38A3EAC}" dt="2022-02-07T05:02:20.383" v="120" actId="478"/>
          <ac:picMkLst>
            <pc:docMk/>
            <pc:sldMk cId="3751577575" sldId="263"/>
            <ac:picMk id="6" creationId="{00000000-0000-0000-0000-000000000000}"/>
          </ac:picMkLst>
        </pc:picChg>
        <pc:picChg chg="del">
          <ac:chgData name="Nguyen Quoc Trung" userId="fe17689d-b00c-41c7-8731-0c29698818f6" providerId="ADAL" clId="{0DFD964F-349A-4B5C-A960-E5ECD38A3EAC}" dt="2022-02-07T06:30:04.389" v="290" actId="478"/>
          <ac:picMkLst>
            <pc:docMk/>
            <pc:sldMk cId="3751577575" sldId="263"/>
            <ac:picMk id="9" creationId="{00000000-0000-0000-0000-000000000000}"/>
          </ac:picMkLst>
        </pc:picChg>
        <pc:picChg chg="del">
          <ac:chgData name="Nguyen Quoc Trung" userId="fe17689d-b00c-41c7-8731-0c29698818f6" providerId="ADAL" clId="{0DFD964F-349A-4B5C-A960-E5ECD38A3EAC}" dt="2022-02-07T05:02:20.383" v="120" actId="478"/>
          <ac:picMkLst>
            <pc:docMk/>
            <pc:sldMk cId="3751577575" sldId="263"/>
            <ac:picMk id="11" creationId="{00000000-0000-0000-0000-000000000000}"/>
          </ac:picMkLst>
        </pc:picChg>
      </pc:sldChg>
      <pc:sldChg chg="del">
        <pc:chgData name="Nguyen Quoc Trung" userId="fe17689d-b00c-41c7-8731-0c29698818f6" providerId="ADAL" clId="{0DFD964F-349A-4B5C-A960-E5ECD38A3EAC}" dt="2022-02-07T06:35:27.483" v="294" actId="2696"/>
        <pc:sldMkLst>
          <pc:docMk/>
          <pc:sldMk cId="1608188160" sldId="264"/>
        </pc:sldMkLst>
      </pc:sldChg>
      <pc:sldChg chg="del">
        <pc:chgData name="Nguyen Quoc Trung" userId="fe17689d-b00c-41c7-8731-0c29698818f6" providerId="ADAL" clId="{0DFD964F-349A-4B5C-A960-E5ECD38A3EAC}" dt="2022-02-07T06:35:27.483" v="294" actId="2696"/>
        <pc:sldMkLst>
          <pc:docMk/>
          <pc:sldMk cId="3908368622" sldId="265"/>
        </pc:sldMkLst>
      </pc:sldChg>
      <pc:sldChg chg="del">
        <pc:chgData name="Nguyen Quoc Trung" userId="fe17689d-b00c-41c7-8731-0c29698818f6" providerId="ADAL" clId="{0DFD964F-349A-4B5C-A960-E5ECD38A3EAC}" dt="2022-02-07T06:35:27.483" v="294" actId="2696"/>
        <pc:sldMkLst>
          <pc:docMk/>
          <pc:sldMk cId="1642086281" sldId="270"/>
        </pc:sldMkLst>
      </pc:sldChg>
      <pc:sldChg chg="del">
        <pc:chgData name="Nguyen Quoc Trung" userId="fe17689d-b00c-41c7-8731-0c29698818f6" providerId="ADAL" clId="{0DFD964F-349A-4B5C-A960-E5ECD38A3EAC}" dt="2022-02-07T06:35:27.483" v="294" actId="2696"/>
        <pc:sldMkLst>
          <pc:docMk/>
          <pc:sldMk cId="2806217367" sldId="271"/>
        </pc:sldMkLst>
      </pc:sldChg>
      <pc:sldChg chg="del">
        <pc:chgData name="Nguyen Quoc Trung" userId="fe17689d-b00c-41c7-8731-0c29698818f6" providerId="ADAL" clId="{0DFD964F-349A-4B5C-A960-E5ECD38A3EAC}" dt="2022-02-07T06:35:27.483" v="294" actId="2696"/>
        <pc:sldMkLst>
          <pc:docMk/>
          <pc:sldMk cId="491215467" sldId="272"/>
        </pc:sldMkLst>
      </pc:sldChg>
      <pc:sldChg chg="del">
        <pc:chgData name="Nguyen Quoc Trung" userId="fe17689d-b00c-41c7-8731-0c29698818f6" providerId="ADAL" clId="{0DFD964F-349A-4B5C-A960-E5ECD38A3EAC}" dt="2022-02-07T06:35:27.483" v="294" actId="2696"/>
        <pc:sldMkLst>
          <pc:docMk/>
          <pc:sldMk cId="4024387357" sldId="273"/>
        </pc:sldMkLst>
      </pc:sldChg>
      <pc:sldChg chg="del">
        <pc:chgData name="Nguyen Quoc Trung" userId="fe17689d-b00c-41c7-8731-0c29698818f6" providerId="ADAL" clId="{0DFD964F-349A-4B5C-A960-E5ECD38A3EAC}" dt="2022-02-07T06:35:27.483" v="294" actId="2696"/>
        <pc:sldMkLst>
          <pc:docMk/>
          <pc:sldMk cId="4278095154" sldId="274"/>
        </pc:sldMkLst>
      </pc:sldChg>
      <pc:sldChg chg="del">
        <pc:chgData name="Nguyen Quoc Trung" userId="fe17689d-b00c-41c7-8731-0c29698818f6" providerId="ADAL" clId="{0DFD964F-349A-4B5C-A960-E5ECD38A3EAC}" dt="2022-02-07T06:35:27.483" v="294" actId="2696"/>
        <pc:sldMkLst>
          <pc:docMk/>
          <pc:sldMk cId="2965088473" sldId="275"/>
        </pc:sldMkLst>
      </pc:sldChg>
      <pc:sldChg chg="del">
        <pc:chgData name="Nguyen Quoc Trung" userId="fe17689d-b00c-41c7-8731-0c29698818f6" providerId="ADAL" clId="{0DFD964F-349A-4B5C-A960-E5ECD38A3EAC}" dt="2022-02-07T06:35:27.483" v="294" actId="2696"/>
        <pc:sldMkLst>
          <pc:docMk/>
          <pc:sldMk cId="1283910895" sldId="276"/>
        </pc:sldMkLst>
      </pc:sldChg>
      <pc:sldChg chg="del">
        <pc:chgData name="Nguyen Quoc Trung" userId="fe17689d-b00c-41c7-8731-0c29698818f6" providerId="ADAL" clId="{0DFD964F-349A-4B5C-A960-E5ECD38A3EAC}" dt="2022-02-07T06:35:27.483" v="294" actId="2696"/>
        <pc:sldMkLst>
          <pc:docMk/>
          <pc:sldMk cId="727587180" sldId="277"/>
        </pc:sldMkLst>
      </pc:sldChg>
      <pc:sldChg chg="del">
        <pc:chgData name="Nguyen Quoc Trung" userId="fe17689d-b00c-41c7-8731-0c29698818f6" providerId="ADAL" clId="{0DFD964F-349A-4B5C-A960-E5ECD38A3EAC}" dt="2022-02-07T06:35:27.483" v="294" actId="2696"/>
        <pc:sldMkLst>
          <pc:docMk/>
          <pc:sldMk cId="3168383498" sldId="278"/>
        </pc:sldMkLst>
      </pc:sldChg>
      <pc:sldChg chg="del">
        <pc:chgData name="Nguyen Quoc Trung" userId="fe17689d-b00c-41c7-8731-0c29698818f6" providerId="ADAL" clId="{0DFD964F-349A-4B5C-A960-E5ECD38A3EAC}" dt="2022-02-07T06:35:27.483" v="294" actId="2696"/>
        <pc:sldMkLst>
          <pc:docMk/>
          <pc:sldMk cId="1666976284" sldId="279"/>
        </pc:sldMkLst>
      </pc:sldChg>
      <pc:sldChg chg="del">
        <pc:chgData name="Nguyen Quoc Trung" userId="fe17689d-b00c-41c7-8731-0c29698818f6" providerId="ADAL" clId="{0DFD964F-349A-4B5C-A960-E5ECD38A3EAC}" dt="2022-02-07T06:35:27.483" v="294" actId="2696"/>
        <pc:sldMkLst>
          <pc:docMk/>
          <pc:sldMk cId="3341980089" sldId="280"/>
        </pc:sldMkLst>
      </pc:sldChg>
      <pc:sldChg chg="del">
        <pc:chgData name="Nguyen Quoc Trung" userId="fe17689d-b00c-41c7-8731-0c29698818f6" providerId="ADAL" clId="{0DFD964F-349A-4B5C-A960-E5ECD38A3EAC}" dt="2022-02-07T06:35:27.483" v="294" actId="2696"/>
        <pc:sldMkLst>
          <pc:docMk/>
          <pc:sldMk cId="2865308285" sldId="281"/>
        </pc:sldMkLst>
      </pc:sldChg>
      <pc:sldChg chg="addSp delSp modSp new mod modAnim">
        <pc:chgData name="Nguyen Quoc Trung" userId="fe17689d-b00c-41c7-8731-0c29698818f6" providerId="ADAL" clId="{0DFD964F-349A-4B5C-A960-E5ECD38A3EAC}" dt="2022-02-07T06:13:02.129" v="154" actId="1076"/>
        <pc:sldMkLst>
          <pc:docMk/>
          <pc:sldMk cId="3855577433" sldId="282"/>
        </pc:sldMkLst>
        <pc:picChg chg="add del">
          <ac:chgData name="Nguyen Quoc Trung" userId="fe17689d-b00c-41c7-8731-0c29698818f6" providerId="ADAL" clId="{0DFD964F-349A-4B5C-A960-E5ECD38A3EAC}" dt="2022-02-07T05:04:22.190" v="146" actId="478"/>
          <ac:picMkLst>
            <pc:docMk/>
            <pc:sldMk cId="3855577433" sldId="282"/>
            <ac:picMk id="3" creationId="{CF35B06C-82C1-49D8-9B06-5761878BD8B0}"/>
          </ac:picMkLst>
        </pc:picChg>
        <pc:picChg chg="add mod">
          <ac:chgData name="Nguyen Quoc Trung" userId="fe17689d-b00c-41c7-8731-0c29698818f6" providerId="ADAL" clId="{0DFD964F-349A-4B5C-A960-E5ECD38A3EAC}" dt="2022-02-07T06:12:48.129" v="152" actId="1076"/>
          <ac:picMkLst>
            <pc:docMk/>
            <pc:sldMk cId="3855577433" sldId="282"/>
            <ac:picMk id="5" creationId="{1E342D88-1DBF-46FD-987D-CE46FBFE6677}"/>
          </ac:picMkLst>
        </pc:picChg>
        <pc:picChg chg="add mod">
          <ac:chgData name="Nguyen Quoc Trung" userId="fe17689d-b00c-41c7-8731-0c29698818f6" providerId="ADAL" clId="{0DFD964F-349A-4B5C-A960-E5ECD38A3EAC}" dt="2022-02-07T06:13:02.129" v="154" actId="1076"/>
          <ac:picMkLst>
            <pc:docMk/>
            <pc:sldMk cId="3855577433" sldId="282"/>
            <ac:picMk id="6" creationId="{7E3C5BC8-5E1A-4E50-A120-B6B919FE25D6}"/>
          </ac:picMkLst>
        </pc:picChg>
      </pc:sldChg>
      <pc:sldChg chg="addSp delSp modSp new mod">
        <pc:chgData name="Nguyen Quoc Trung" userId="fe17689d-b00c-41c7-8731-0c29698818f6" providerId="ADAL" clId="{0DFD964F-349A-4B5C-A960-E5ECD38A3EAC}" dt="2022-02-07T06:16:28.371" v="183" actId="1076"/>
        <pc:sldMkLst>
          <pc:docMk/>
          <pc:sldMk cId="2130102236" sldId="283"/>
        </pc:sldMkLst>
        <pc:picChg chg="add mod ord">
          <ac:chgData name="Nguyen Quoc Trung" userId="fe17689d-b00c-41c7-8731-0c29698818f6" providerId="ADAL" clId="{0DFD964F-349A-4B5C-A960-E5ECD38A3EAC}" dt="2022-02-07T06:14:55.986" v="165" actId="1076"/>
          <ac:picMkLst>
            <pc:docMk/>
            <pc:sldMk cId="2130102236" sldId="283"/>
            <ac:picMk id="3" creationId="{803ACD55-18B4-4375-B465-21B521E0E438}"/>
          </ac:picMkLst>
        </pc:picChg>
        <pc:picChg chg="add del mod modCrop">
          <ac:chgData name="Nguyen Quoc Trung" userId="fe17689d-b00c-41c7-8731-0c29698818f6" providerId="ADAL" clId="{0DFD964F-349A-4B5C-A960-E5ECD38A3EAC}" dt="2022-02-07T06:16:20.161" v="179" actId="478"/>
          <ac:picMkLst>
            <pc:docMk/>
            <pc:sldMk cId="2130102236" sldId="283"/>
            <ac:picMk id="4" creationId="{79CE7474-F88A-4F68-9E86-8C1254180057}"/>
          </ac:picMkLst>
        </pc:picChg>
        <pc:picChg chg="add mod">
          <ac:chgData name="Nguyen Quoc Trung" userId="fe17689d-b00c-41c7-8731-0c29698818f6" providerId="ADAL" clId="{0DFD964F-349A-4B5C-A960-E5ECD38A3EAC}" dt="2022-02-07T06:16:28.371" v="183" actId="1076"/>
          <ac:picMkLst>
            <pc:docMk/>
            <pc:sldMk cId="2130102236" sldId="283"/>
            <ac:picMk id="6" creationId="{A30D0E7F-0BA1-42A2-A967-68B31BFD7C78}"/>
          </ac:picMkLst>
        </pc:picChg>
      </pc:sldChg>
      <pc:sldChg chg="addSp modSp new del mod modClrScheme chgLayout">
        <pc:chgData name="Nguyen Quoc Trung" userId="fe17689d-b00c-41c7-8731-0c29698818f6" providerId="ADAL" clId="{0DFD964F-349A-4B5C-A960-E5ECD38A3EAC}" dt="2022-02-07T06:35:49.287" v="295" actId="2696"/>
        <pc:sldMkLst>
          <pc:docMk/>
          <pc:sldMk cId="2484132342" sldId="284"/>
        </pc:sldMkLst>
        <pc:spChg chg="add mod">
          <ac:chgData name="Nguyen Quoc Trung" userId="fe17689d-b00c-41c7-8731-0c29698818f6" providerId="ADAL" clId="{0DFD964F-349A-4B5C-A960-E5ECD38A3EAC}" dt="2022-02-07T06:15:45.633" v="174" actId="208"/>
          <ac:spMkLst>
            <pc:docMk/>
            <pc:sldMk cId="2484132342" sldId="284"/>
            <ac:spMk id="3" creationId="{8E9DEFD5-B2A3-4717-A28C-2FED04602B19}"/>
          </ac:spMkLst>
        </pc:spChg>
        <pc:picChg chg="add mod">
          <ac:chgData name="Nguyen Quoc Trung" userId="fe17689d-b00c-41c7-8731-0c29698818f6" providerId="ADAL" clId="{0DFD964F-349A-4B5C-A960-E5ECD38A3EAC}" dt="2022-02-07T06:15:19.863" v="170" actId="14100"/>
          <ac:picMkLst>
            <pc:docMk/>
            <pc:sldMk cId="2484132342" sldId="284"/>
            <ac:picMk id="2" creationId="{F5FF500B-485B-43B8-B52F-9672C82DB1BB}"/>
          </ac:picMkLst>
        </pc:picChg>
      </pc:sldChg>
      <pc:sldChg chg="addSp delSp modSp add mod ord modAnim">
        <pc:chgData name="Nguyen Quoc Trung" userId="fe17689d-b00c-41c7-8731-0c29698818f6" providerId="ADAL" clId="{0DFD964F-349A-4B5C-A960-E5ECD38A3EAC}" dt="2022-02-07T06:20:33.158" v="235"/>
        <pc:sldMkLst>
          <pc:docMk/>
          <pc:sldMk cId="2740027486" sldId="285"/>
        </pc:sldMkLst>
        <pc:spChg chg="add mod">
          <ac:chgData name="Nguyen Quoc Trung" userId="fe17689d-b00c-41c7-8731-0c29698818f6" providerId="ADAL" clId="{0DFD964F-349A-4B5C-A960-E5ECD38A3EAC}" dt="2022-02-07T06:19:18.772" v="215" actId="1037"/>
          <ac:spMkLst>
            <pc:docMk/>
            <pc:sldMk cId="2740027486" sldId="285"/>
            <ac:spMk id="7" creationId="{0C601DF7-87EA-4481-80B6-6CF286E5EDF0}"/>
          </ac:spMkLst>
        </pc:spChg>
        <pc:spChg chg="add mod">
          <ac:chgData name="Nguyen Quoc Trung" userId="fe17689d-b00c-41c7-8731-0c29698818f6" providerId="ADAL" clId="{0DFD964F-349A-4B5C-A960-E5ECD38A3EAC}" dt="2022-02-07T06:19:30.420" v="225" actId="1037"/>
          <ac:spMkLst>
            <pc:docMk/>
            <pc:sldMk cId="2740027486" sldId="285"/>
            <ac:spMk id="8" creationId="{9175B08D-E94E-4C29-8791-4442A48730FE}"/>
          </ac:spMkLst>
        </pc:spChg>
        <pc:spChg chg="add mod">
          <ac:chgData name="Nguyen Quoc Trung" userId="fe17689d-b00c-41c7-8731-0c29698818f6" providerId="ADAL" clId="{0DFD964F-349A-4B5C-A960-E5ECD38A3EAC}" dt="2022-02-07T06:19:37.623" v="227" actId="1076"/>
          <ac:spMkLst>
            <pc:docMk/>
            <pc:sldMk cId="2740027486" sldId="285"/>
            <ac:spMk id="9" creationId="{1A7BD665-EA6D-4D99-A5D3-38B119136E0A}"/>
          </ac:spMkLst>
        </pc:spChg>
        <pc:spChg chg="add mod">
          <ac:chgData name="Nguyen Quoc Trung" userId="fe17689d-b00c-41c7-8731-0c29698818f6" providerId="ADAL" clId="{0DFD964F-349A-4B5C-A960-E5ECD38A3EAC}" dt="2022-02-07T06:19:43.713" v="229" actId="1076"/>
          <ac:spMkLst>
            <pc:docMk/>
            <pc:sldMk cId="2740027486" sldId="285"/>
            <ac:spMk id="10" creationId="{EC592DB2-B4E7-4382-B091-F8F35DB2190F}"/>
          </ac:spMkLst>
        </pc:spChg>
        <pc:picChg chg="del">
          <ac:chgData name="Nguyen Quoc Trung" userId="fe17689d-b00c-41c7-8731-0c29698818f6" providerId="ADAL" clId="{0DFD964F-349A-4B5C-A960-E5ECD38A3EAC}" dt="2022-02-07T06:17:49.691" v="188" actId="478"/>
          <ac:picMkLst>
            <pc:docMk/>
            <pc:sldMk cId="2740027486" sldId="285"/>
            <ac:picMk id="3" creationId="{803ACD55-18B4-4375-B465-21B521E0E438}"/>
          </ac:picMkLst>
        </pc:picChg>
        <pc:picChg chg="add mod">
          <ac:chgData name="Nguyen Quoc Trung" userId="fe17689d-b00c-41c7-8731-0c29698818f6" providerId="ADAL" clId="{0DFD964F-349A-4B5C-A960-E5ECD38A3EAC}" dt="2022-02-07T06:18:00.915" v="192" actId="1035"/>
          <ac:picMkLst>
            <pc:docMk/>
            <pc:sldMk cId="2740027486" sldId="285"/>
            <ac:picMk id="4" creationId="{31AFDC52-0BFC-4C25-849A-C46557ECD664}"/>
          </ac:picMkLst>
        </pc:picChg>
        <pc:picChg chg="add mod">
          <ac:chgData name="Nguyen Quoc Trung" userId="fe17689d-b00c-41c7-8731-0c29698818f6" providerId="ADAL" clId="{0DFD964F-349A-4B5C-A960-E5ECD38A3EAC}" dt="2022-02-07T06:18:21.235" v="194" actId="1076"/>
          <ac:picMkLst>
            <pc:docMk/>
            <pc:sldMk cId="2740027486" sldId="285"/>
            <ac:picMk id="5" creationId="{29A905BE-0B9E-4800-94B9-95A914C1FF70}"/>
          </ac:picMkLst>
        </pc:picChg>
        <pc:picChg chg="del">
          <ac:chgData name="Nguyen Quoc Trung" userId="fe17689d-b00c-41c7-8731-0c29698818f6" providerId="ADAL" clId="{0DFD964F-349A-4B5C-A960-E5ECD38A3EAC}" dt="2022-02-07T06:17:47.264" v="187" actId="478"/>
          <ac:picMkLst>
            <pc:docMk/>
            <pc:sldMk cId="2740027486" sldId="285"/>
            <ac:picMk id="6" creationId="{A30D0E7F-0BA1-42A2-A967-68B31BFD7C78}"/>
          </ac:picMkLst>
        </pc:picChg>
      </pc:sldChg>
      <pc:sldChg chg="addSp delSp modSp add mod delAnim">
        <pc:chgData name="Nguyen Quoc Trung" userId="fe17689d-b00c-41c7-8731-0c29698818f6" providerId="ADAL" clId="{0DFD964F-349A-4B5C-A960-E5ECD38A3EAC}" dt="2022-02-07T06:22:30.129" v="245" actId="14100"/>
        <pc:sldMkLst>
          <pc:docMk/>
          <pc:sldMk cId="789432419" sldId="286"/>
        </pc:sldMkLst>
        <pc:spChg chg="del">
          <ac:chgData name="Nguyen Quoc Trung" userId="fe17689d-b00c-41c7-8731-0c29698818f6" providerId="ADAL" clId="{0DFD964F-349A-4B5C-A960-E5ECD38A3EAC}" dt="2022-02-07T06:21:13.481" v="238" actId="478"/>
          <ac:spMkLst>
            <pc:docMk/>
            <pc:sldMk cId="789432419" sldId="286"/>
            <ac:spMk id="7" creationId="{0C601DF7-87EA-4481-80B6-6CF286E5EDF0}"/>
          </ac:spMkLst>
        </pc:spChg>
        <pc:spChg chg="del">
          <ac:chgData name="Nguyen Quoc Trung" userId="fe17689d-b00c-41c7-8731-0c29698818f6" providerId="ADAL" clId="{0DFD964F-349A-4B5C-A960-E5ECD38A3EAC}" dt="2022-02-07T06:21:13.481" v="238" actId="478"/>
          <ac:spMkLst>
            <pc:docMk/>
            <pc:sldMk cId="789432419" sldId="286"/>
            <ac:spMk id="8" creationId="{9175B08D-E94E-4C29-8791-4442A48730FE}"/>
          </ac:spMkLst>
        </pc:spChg>
        <pc:spChg chg="del">
          <ac:chgData name="Nguyen Quoc Trung" userId="fe17689d-b00c-41c7-8731-0c29698818f6" providerId="ADAL" clId="{0DFD964F-349A-4B5C-A960-E5ECD38A3EAC}" dt="2022-02-07T06:21:13.481" v="238" actId="478"/>
          <ac:spMkLst>
            <pc:docMk/>
            <pc:sldMk cId="789432419" sldId="286"/>
            <ac:spMk id="9" creationId="{1A7BD665-EA6D-4D99-A5D3-38B119136E0A}"/>
          </ac:spMkLst>
        </pc:spChg>
        <pc:spChg chg="del">
          <ac:chgData name="Nguyen Quoc Trung" userId="fe17689d-b00c-41c7-8731-0c29698818f6" providerId="ADAL" clId="{0DFD964F-349A-4B5C-A960-E5ECD38A3EAC}" dt="2022-02-07T06:21:13.481" v="238" actId="478"/>
          <ac:spMkLst>
            <pc:docMk/>
            <pc:sldMk cId="789432419" sldId="286"/>
            <ac:spMk id="10" creationId="{EC592DB2-B4E7-4382-B091-F8F35DB2190F}"/>
          </ac:spMkLst>
        </pc:spChg>
        <pc:picChg chg="add mod">
          <ac:chgData name="Nguyen Quoc Trung" userId="fe17689d-b00c-41c7-8731-0c29698818f6" providerId="ADAL" clId="{0DFD964F-349A-4B5C-A960-E5ECD38A3EAC}" dt="2022-02-07T06:21:42.829" v="242" actId="1076"/>
          <ac:picMkLst>
            <pc:docMk/>
            <pc:sldMk cId="789432419" sldId="286"/>
            <ac:picMk id="3" creationId="{6A92CFFB-7F5A-41FC-BBDD-360C691A64BC}"/>
          </ac:picMkLst>
        </pc:picChg>
        <pc:picChg chg="del">
          <ac:chgData name="Nguyen Quoc Trung" userId="fe17689d-b00c-41c7-8731-0c29698818f6" providerId="ADAL" clId="{0DFD964F-349A-4B5C-A960-E5ECD38A3EAC}" dt="2022-02-07T06:21:11.487" v="237" actId="478"/>
          <ac:picMkLst>
            <pc:docMk/>
            <pc:sldMk cId="789432419" sldId="286"/>
            <ac:picMk id="4" creationId="{31AFDC52-0BFC-4C25-849A-C46557ECD664}"/>
          </ac:picMkLst>
        </pc:picChg>
        <pc:picChg chg="del">
          <ac:chgData name="Nguyen Quoc Trung" userId="fe17689d-b00c-41c7-8731-0c29698818f6" providerId="ADAL" clId="{0DFD964F-349A-4B5C-A960-E5ECD38A3EAC}" dt="2022-02-07T06:21:13.481" v="238" actId="478"/>
          <ac:picMkLst>
            <pc:docMk/>
            <pc:sldMk cId="789432419" sldId="286"/>
            <ac:picMk id="5" creationId="{29A905BE-0B9E-4800-94B9-95A914C1FF70}"/>
          </ac:picMkLst>
        </pc:picChg>
        <pc:picChg chg="add mod">
          <ac:chgData name="Nguyen Quoc Trung" userId="fe17689d-b00c-41c7-8731-0c29698818f6" providerId="ADAL" clId="{0DFD964F-349A-4B5C-A960-E5ECD38A3EAC}" dt="2022-02-07T06:22:30.129" v="245" actId="14100"/>
          <ac:picMkLst>
            <pc:docMk/>
            <pc:sldMk cId="789432419" sldId="286"/>
            <ac:picMk id="11" creationId="{0C98D2D5-6E69-4295-B175-8E544E90E89E}"/>
          </ac:picMkLst>
        </pc:picChg>
      </pc:sldChg>
      <pc:sldChg chg="addSp delSp modSp add mod modAnim">
        <pc:chgData name="Nguyen Quoc Trung" userId="fe17689d-b00c-41c7-8731-0c29698818f6" providerId="ADAL" clId="{0DFD964F-349A-4B5C-A960-E5ECD38A3EAC}" dt="2022-02-07T06:25:12.686" v="267" actId="1076"/>
        <pc:sldMkLst>
          <pc:docMk/>
          <pc:sldMk cId="391145777" sldId="287"/>
        </pc:sldMkLst>
        <pc:picChg chg="del">
          <ac:chgData name="Nguyen Quoc Trung" userId="fe17689d-b00c-41c7-8731-0c29698818f6" providerId="ADAL" clId="{0DFD964F-349A-4B5C-A960-E5ECD38A3EAC}" dt="2022-02-07T06:23:32.957" v="247" actId="478"/>
          <ac:picMkLst>
            <pc:docMk/>
            <pc:sldMk cId="391145777" sldId="287"/>
            <ac:picMk id="3" creationId="{6A92CFFB-7F5A-41FC-BBDD-360C691A64BC}"/>
          </ac:picMkLst>
        </pc:picChg>
        <pc:picChg chg="add mod modCrop">
          <ac:chgData name="Nguyen Quoc Trung" userId="fe17689d-b00c-41c7-8731-0c29698818f6" providerId="ADAL" clId="{0DFD964F-349A-4B5C-A960-E5ECD38A3EAC}" dt="2022-02-07T06:24:05.428" v="258" actId="1076"/>
          <ac:picMkLst>
            <pc:docMk/>
            <pc:sldMk cId="391145777" sldId="287"/>
            <ac:picMk id="4" creationId="{04979EE3-3354-4550-8389-40A487CAD1F8}"/>
          </ac:picMkLst>
        </pc:picChg>
        <pc:picChg chg="add mod">
          <ac:chgData name="Nguyen Quoc Trung" userId="fe17689d-b00c-41c7-8731-0c29698818f6" providerId="ADAL" clId="{0DFD964F-349A-4B5C-A960-E5ECD38A3EAC}" dt="2022-02-07T06:24:52.312" v="265" actId="1035"/>
          <ac:picMkLst>
            <pc:docMk/>
            <pc:sldMk cId="391145777" sldId="287"/>
            <ac:picMk id="6" creationId="{FE11C779-72F6-442A-ADDE-3199F49CA4C0}"/>
          </ac:picMkLst>
        </pc:picChg>
        <pc:picChg chg="add mod">
          <ac:chgData name="Nguyen Quoc Trung" userId="fe17689d-b00c-41c7-8731-0c29698818f6" providerId="ADAL" clId="{0DFD964F-349A-4B5C-A960-E5ECD38A3EAC}" dt="2022-02-07T06:25:12.686" v="267" actId="1076"/>
          <ac:picMkLst>
            <pc:docMk/>
            <pc:sldMk cId="391145777" sldId="287"/>
            <ac:picMk id="7" creationId="{2376DC19-A460-4173-A98C-16E2F5E9A194}"/>
          </ac:picMkLst>
        </pc:picChg>
        <pc:picChg chg="del mod">
          <ac:chgData name="Nguyen Quoc Trung" userId="fe17689d-b00c-41c7-8731-0c29698818f6" providerId="ADAL" clId="{0DFD964F-349A-4B5C-A960-E5ECD38A3EAC}" dt="2022-02-07T06:23:45.464" v="252" actId="478"/>
          <ac:picMkLst>
            <pc:docMk/>
            <pc:sldMk cId="391145777" sldId="287"/>
            <ac:picMk id="11" creationId="{0C98D2D5-6E69-4295-B175-8E544E90E89E}"/>
          </ac:picMkLst>
        </pc:picChg>
      </pc:sldChg>
      <pc:sldChg chg="addSp delSp modSp add mod delAnim modAnim">
        <pc:chgData name="Nguyen Quoc Trung" userId="fe17689d-b00c-41c7-8731-0c29698818f6" providerId="ADAL" clId="{0DFD964F-349A-4B5C-A960-E5ECD38A3EAC}" dt="2022-02-07T06:29:53.797" v="289" actId="1076"/>
        <pc:sldMkLst>
          <pc:docMk/>
          <pc:sldMk cId="1255981275" sldId="288"/>
        </pc:sldMkLst>
        <pc:picChg chg="add del mod">
          <ac:chgData name="Nguyen Quoc Trung" userId="fe17689d-b00c-41c7-8731-0c29698818f6" providerId="ADAL" clId="{0DFD964F-349A-4B5C-A960-E5ECD38A3EAC}" dt="2022-02-07T06:28:45.973" v="276" actId="478"/>
          <ac:picMkLst>
            <pc:docMk/>
            <pc:sldMk cId="1255981275" sldId="288"/>
            <ac:picMk id="3" creationId="{966F00D1-95E6-439E-B92D-2D8CD00BACF4}"/>
          </ac:picMkLst>
        </pc:picChg>
        <pc:picChg chg="del">
          <ac:chgData name="Nguyen Quoc Trung" userId="fe17689d-b00c-41c7-8731-0c29698818f6" providerId="ADAL" clId="{0DFD964F-349A-4B5C-A960-E5ECD38A3EAC}" dt="2022-02-07T06:27:45.986" v="270" actId="478"/>
          <ac:picMkLst>
            <pc:docMk/>
            <pc:sldMk cId="1255981275" sldId="288"/>
            <ac:picMk id="6" creationId="{FE11C779-72F6-442A-ADDE-3199F49CA4C0}"/>
          </ac:picMkLst>
        </pc:picChg>
        <pc:picChg chg="del">
          <ac:chgData name="Nguyen Quoc Trung" userId="fe17689d-b00c-41c7-8731-0c29698818f6" providerId="ADAL" clId="{0DFD964F-349A-4B5C-A960-E5ECD38A3EAC}" dt="2022-02-07T06:27:43.997" v="269" actId="478"/>
          <ac:picMkLst>
            <pc:docMk/>
            <pc:sldMk cId="1255981275" sldId="288"/>
            <ac:picMk id="7" creationId="{2376DC19-A460-4173-A98C-16E2F5E9A194}"/>
          </ac:picMkLst>
        </pc:picChg>
        <pc:picChg chg="add mod modCrop">
          <ac:chgData name="Nguyen Quoc Trung" userId="fe17689d-b00c-41c7-8731-0c29698818f6" providerId="ADAL" clId="{0DFD964F-349A-4B5C-A960-E5ECD38A3EAC}" dt="2022-02-07T06:29:31.259" v="283" actId="1076"/>
          <ac:picMkLst>
            <pc:docMk/>
            <pc:sldMk cId="1255981275" sldId="288"/>
            <ac:picMk id="8" creationId="{938B64AE-BC14-4C5C-A866-21F613F846C0}"/>
          </ac:picMkLst>
        </pc:picChg>
        <pc:picChg chg="add mod">
          <ac:chgData name="Nguyen Quoc Trung" userId="fe17689d-b00c-41c7-8731-0c29698818f6" providerId="ADAL" clId="{0DFD964F-349A-4B5C-A960-E5ECD38A3EAC}" dt="2022-02-07T06:29:37.302" v="287" actId="1076"/>
          <ac:picMkLst>
            <pc:docMk/>
            <pc:sldMk cId="1255981275" sldId="288"/>
            <ac:picMk id="10" creationId="{6E9D4221-2337-4CA9-A428-E6681501B05D}"/>
          </ac:picMkLst>
        </pc:picChg>
        <pc:picChg chg="add mod">
          <ac:chgData name="Nguyen Quoc Trung" userId="fe17689d-b00c-41c7-8731-0c29698818f6" providerId="ADAL" clId="{0DFD964F-349A-4B5C-A960-E5ECD38A3EAC}" dt="2022-02-07T06:29:53.797" v="289" actId="1076"/>
          <ac:picMkLst>
            <pc:docMk/>
            <pc:sldMk cId="1255981275" sldId="288"/>
            <ac:picMk id="11" creationId="{0E68496C-7DB9-4EDD-A016-72811F219885}"/>
          </ac:picMkLst>
        </pc:picChg>
      </pc:sldChg>
      <pc:sldMasterChg chg="modSldLayout">
        <pc:chgData name="Nguyen Quoc Trung" userId="fe17689d-b00c-41c7-8731-0c29698818f6" providerId="ADAL" clId="{0DFD964F-349A-4B5C-A960-E5ECD38A3EAC}" dt="2022-02-07T06:30:21.678" v="293" actId="1076"/>
        <pc:sldMasterMkLst>
          <pc:docMk/>
          <pc:sldMasterMk cId="4062688086" sldId="2147483648"/>
        </pc:sldMasterMkLst>
        <pc:sldLayoutChg chg="delSp modSp mod">
          <pc:chgData name="Nguyen Quoc Trung" userId="fe17689d-b00c-41c7-8731-0c29698818f6" providerId="ADAL" clId="{0DFD964F-349A-4B5C-A960-E5ECD38A3EAC}" dt="2022-02-07T06:30:21.678" v="293" actId="1076"/>
          <pc:sldLayoutMkLst>
            <pc:docMk/>
            <pc:sldMasterMk cId="4062688086" sldId="2147483648"/>
            <pc:sldLayoutMk cId="3667450544" sldId="2147483649"/>
          </pc:sldLayoutMkLst>
          <pc:spChg chg="del">
            <ac:chgData name="Nguyen Quoc Trung" userId="fe17689d-b00c-41c7-8731-0c29698818f6" providerId="ADAL" clId="{0DFD964F-349A-4B5C-A960-E5ECD38A3EAC}" dt="2022-02-07T06:30:19.648" v="292" actId="478"/>
            <ac:spMkLst>
              <pc:docMk/>
              <pc:sldMasterMk cId="4062688086" sldId="2147483648"/>
              <pc:sldLayoutMk cId="3667450544" sldId="2147483649"/>
              <ac:spMk id="4" creationId="{00000000-0000-0000-0000-000000000000}"/>
            </ac:spMkLst>
          </pc:spChg>
          <pc:picChg chg="mod">
            <ac:chgData name="Nguyen Quoc Trung" userId="fe17689d-b00c-41c7-8731-0c29698818f6" providerId="ADAL" clId="{0DFD964F-349A-4B5C-A960-E5ECD38A3EAC}" dt="2022-02-07T06:30:21.678" v="293" actId="1076"/>
            <ac:picMkLst>
              <pc:docMk/>
              <pc:sldMasterMk cId="4062688086" sldId="2147483648"/>
              <pc:sldLayoutMk cId="3667450544" sldId="2147483649"/>
              <ac:picMk id="14" creationId="{DCB3A087-7B8B-8F42-B9ED-075BE1F0D98A}"/>
            </ac:picMkLst>
          </pc:picChg>
        </pc:sldLayoutChg>
        <pc:sldLayoutChg chg="addSp delSp modSp mod">
          <pc:chgData name="Nguyen Quoc Trung" userId="fe17689d-b00c-41c7-8731-0c29698818f6" providerId="ADAL" clId="{0DFD964F-349A-4B5C-A960-E5ECD38A3EAC}" dt="2022-02-07T05:05:16.592" v="147"/>
          <pc:sldLayoutMkLst>
            <pc:docMk/>
            <pc:sldMasterMk cId="4062688086" sldId="2147483648"/>
            <pc:sldLayoutMk cId="521900593" sldId="2147483650"/>
          </pc:sldLayoutMkLst>
          <pc:spChg chg="mod topLvl">
            <ac:chgData name="Nguyen Quoc Trung" userId="fe17689d-b00c-41c7-8731-0c29698818f6" providerId="ADAL" clId="{0DFD964F-349A-4B5C-A960-E5ECD38A3EAC}" dt="2022-02-07T05:00:01.263" v="89" actId="14100"/>
            <ac:spMkLst>
              <pc:docMk/>
              <pc:sldMasterMk cId="4062688086" sldId="2147483648"/>
              <pc:sldLayoutMk cId="521900593" sldId="2147483650"/>
              <ac:spMk id="7" creationId="{6CEAD7B6-7291-4BE5-B3A4-4D43D42A5DCD}"/>
            </ac:spMkLst>
          </pc:spChg>
          <pc:spChg chg="del mod topLvl">
            <ac:chgData name="Nguyen Quoc Trung" userId="fe17689d-b00c-41c7-8731-0c29698818f6" providerId="ADAL" clId="{0DFD964F-349A-4B5C-A960-E5ECD38A3EAC}" dt="2022-02-07T04:52:43.574" v="41" actId="478"/>
            <ac:spMkLst>
              <pc:docMk/>
              <pc:sldMasterMk cId="4062688086" sldId="2147483648"/>
              <pc:sldLayoutMk cId="521900593" sldId="2147483650"/>
              <ac:spMk id="9" creationId="{A2663CC0-F0F5-404F-A271-D6EF4966436A}"/>
            </ac:spMkLst>
          </pc:spChg>
          <pc:spChg chg="del mod">
            <ac:chgData name="Nguyen Quoc Trung" userId="fe17689d-b00c-41c7-8731-0c29698818f6" providerId="ADAL" clId="{0DFD964F-349A-4B5C-A960-E5ECD38A3EAC}" dt="2022-02-07T04:53:21.313" v="57" actId="478"/>
            <ac:spMkLst>
              <pc:docMk/>
              <pc:sldMasterMk cId="4062688086" sldId="2147483648"/>
              <pc:sldLayoutMk cId="521900593" sldId="2147483650"/>
              <ac:spMk id="11" creationId="{90D7547D-B38F-4DF0-9E7B-7BC965EE078A}"/>
            </ac:spMkLst>
          </pc:spChg>
          <pc:spChg chg="mod">
            <ac:chgData name="Nguyen Quoc Trung" userId="fe17689d-b00c-41c7-8731-0c29698818f6" providerId="ADAL" clId="{0DFD964F-349A-4B5C-A960-E5ECD38A3EAC}" dt="2022-02-07T04:50:30.259" v="29" actId="208"/>
            <ac:spMkLst>
              <pc:docMk/>
              <pc:sldMasterMk cId="4062688086" sldId="2147483648"/>
              <pc:sldLayoutMk cId="521900593" sldId="2147483650"/>
              <ac:spMk id="19" creationId="{74E5DE2B-7D78-4EDA-B37C-ED6B4E367FC6}"/>
            </ac:spMkLst>
          </pc:spChg>
          <pc:spChg chg="mod topLvl">
            <ac:chgData name="Nguyen Quoc Trung" userId="fe17689d-b00c-41c7-8731-0c29698818f6" providerId="ADAL" clId="{0DFD964F-349A-4B5C-A960-E5ECD38A3EAC}" dt="2022-02-07T04:49:05.928" v="23" actId="165"/>
            <ac:spMkLst>
              <pc:docMk/>
              <pc:sldMasterMk cId="4062688086" sldId="2147483648"/>
              <pc:sldLayoutMk cId="521900593" sldId="2147483650"/>
              <ac:spMk id="20" creationId="{EFCE0A48-3298-4147-8EBB-1A03A1767B19}"/>
            </ac:spMkLst>
          </pc:spChg>
          <pc:spChg chg="mod topLvl">
            <ac:chgData name="Nguyen Quoc Trung" userId="fe17689d-b00c-41c7-8731-0c29698818f6" providerId="ADAL" clId="{0DFD964F-349A-4B5C-A960-E5ECD38A3EAC}" dt="2022-02-07T04:59:32.969" v="88" actId="1035"/>
            <ac:spMkLst>
              <pc:docMk/>
              <pc:sldMasterMk cId="4062688086" sldId="2147483648"/>
              <pc:sldLayoutMk cId="521900593" sldId="2147483650"/>
              <ac:spMk id="21" creationId="{313763D8-39F3-46C0-90BD-1BBDD0BE33BD}"/>
            </ac:spMkLst>
          </pc:spChg>
          <pc:spChg chg="add mod">
            <ac:chgData name="Nguyen Quoc Trung" userId="fe17689d-b00c-41c7-8731-0c29698818f6" providerId="ADAL" clId="{0DFD964F-349A-4B5C-A960-E5ECD38A3EAC}" dt="2022-02-07T05:05:16.592" v="147"/>
            <ac:spMkLst>
              <pc:docMk/>
              <pc:sldMasterMk cId="4062688086" sldId="2147483648"/>
              <pc:sldLayoutMk cId="521900593" sldId="2147483650"/>
              <ac:spMk id="23" creationId="{8D4A4168-D31A-47B1-8962-E6EE4FC68D20}"/>
            </ac:spMkLst>
          </pc:spChg>
          <pc:grpChg chg="del mod">
            <ac:chgData name="Nguyen Quoc Trung" userId="fe17689d-b00c-41c7-8731-0c29698818f6" providerId="ADAL" clId="{0DFD964F-349A-4B5C-A960-E5ECD38A3EAC}" dt="2022-02-07T04:49:05.928" v="23" actId="165"/>
            <ac:grpSpMkLst>
              <pc:docMk/>
              <pc:sldMasterMk cId="4062688086" sldId="2147483648"/>
              <pc:sldLayoutMk cId="521900593" sldId="2147483650"/>
              <ac:grpSpMk id="28" creationId="{508CD10B-1C99-4F51-95DB-2053FA624442}"/>
            </ac:grpSpMkLst>
          </pc:grpChg>
          <pc:picChg chg="add mod ord">
            <ac:chgData name="Nguyen Quoc Trung" userId="fe17689d-b00c-41c7-8731-0c29698818f6" providerId="ADAL" clId="{0DFD964F-349A-4B5C-A960-E5ECD38A3EAC}" dt="2022-02-07T04:59:18.462" v="79" actId="14100"/>
            <ac:picMkLst>
              <pc:docMk/>
              <pc:sldMasterMk cId="4062688086" sldId="2147483648"/>
              <pc:sldLayoutMk cId="521900593" sldId="2147483650"/>
              <ac:picMk id="3" creationId="{D123A672-F75A-48A6-8A0C-B231338C470C}"/>
            </ac:picMkLst>
          </pc:picChg>
          <pc:picChg chg="add del mod">
            <ac:chgData name="Nguyen Quoc Trung" userId="fe17689d-b00c-41c7-8731-0c29698818f6" providerId="ADAL" clId="{0DFD964F-349A-4B5C-A960-E5ECD38A3EAC}" dt="2022-02-07T04:55:13.908" v="63" actId="478"/>
            <ac:picMkLst>
              <pc:docMk/>
              <pc:sldMasterMk cId="4062688086" sldId="2147483648"/>
              <pc:sldLayoutMk cId="521900593" sldId="2147483650"/>
              <ac:picMk id="5" creationId="{1E42F4EC-BFDA-4DE2-A396-0DCC0F33BF00}"/>
            </ac:picMkLst>
          </pc:picChg>
          <pc:picChg chg="add mod ord">
            <ac:chgData name="Nguyen Quoc Trung" userId="fe17689d-b00c-41c7-8731-0c29698818f6" providerId="ADAL" clId="{0DFD964F-349A-4B5C-A960-E5ECD38A3EAC}" dt="2022-02-07T04:53:35.807" v="59" actId="14100"/>
            <ac:picMkLst>
              <pc:docMk/>
              <pc:sldMasterMk cId="4062688086" sldId="2147483648"/>
              <pc:sldLayoutMk cId="521900593" sldId="2147483650"/>
              <ac:picMk id="16" creationId="{B688579F-51B9-4177-A8CA-A6C8F7DF9FF1}"/>
            </ac:picMkLst>
          </pc:picChg>
        </pc:sldLayoutChg>
      </pc:sldMasterChg>
    </pc:docChg>
  </pc:docChgLst>
  <pc:docChgLst>
    <pc:chgData name="Phan Van Rieu (Hugo)" userId="032e726b-b6b7-45df-b0ca-e82fb010a48a" providerId="ADAL" clId="{846809A2-E3EB-401B-B39E-A4C012EC7F91}"/>
    <pc:docChg chg="custSel modSld">
      <pc:chgData name="Phan Van Rieu (Hugo)" userId="032e726b-b6b7-45df-b0ca-e82fb010a48a" providerId="ADAL" clId="{846809A2-E3EB-401B-B39E-A4C012EC7F91}" dt="2024-06-02T16:35:52.225" v="100" actId="20577"/>
      <pc:docMkLst>
        <pc:docMk/>
      </pc:docMkLst>
      <pc:sldChg chg="addSp modSp mod">
        <pc:chgData name="Phan Van Rieu (Hugo)" userId="032e726b-b6b7-45df-b0ca-e82fb010a48a" providerId="ADAL" clId="{846809A2-E3EB-401B-B39E-A4C012EC7F91}" dt="2024-06-02T16:35:52.225" v="100" actId="20577"/>
        <pc:sldMkLst>
          <pc:docMk/>
          <pc:sldMk cId="1261555593" sldId="296"/>
        </pc:sldMkLst>
        <pc:spChg chg="add mod">
          <ac:chgData name="Phan Van Rieu (Hugo)" userId="032e726b-b6b7-45df-b0ca-e82fb010a48a" providerId="ADAL" clId="{846809A2-E3EB-401B-B39E-A4C012EC7F91}" dt="2024-06-02T16:35:52.225" v="100" actId="20577"/>
          <ac:spMkLst>
            <pc:docMk/>
            <pc:sldMk cId="1261555593" sldId="296"/>
            <ac:spMk id="3" creationId="{1478775B-98DF-4224-8CAF-A626E5496BF9}"/>
          </ac:spMkLst>
        </pc:spChg>
      </pc:sldChg>
    </pc:docChg>
  </pc:docChgLst>
  <pc:docChgLst>
    <pc:chgData name="Nguyen Quoc Trung" userId="fe17689d-b00c-41c7-8731-0c29698818f6" providerId="ADAL" clId="{F2D4660E-B5F4-4809-B5B5-1253388BCEBC}"/>
    <pc:docChg chg="undo custSel modSld modMainMaster">
      <pc:chgData name="Nguyen Quoc Trung" userId="fe17689d-b00c-41c7-8731-0c29698818f6" providerId="ADAL" clId="{F2D4660E-B5F4-4809-B5B5-1253388BCEBC}" dt="2022-02-07T04:45:50.147" v="294" actId="164"/>
      <pc:docMkLst>
        <pc:docMk/>
      </pc:docMkLst>
      <pc:sldChg chg="delSp mod modClrScheme chgLayout">
        <pc:chgData name="Nguyen Quoc Trung" userId="fe17689d-b00c-41c7-8731-0c29698818f6" providerId="ADAL" clId="{F2D4660E-B5F4-4809-B5B5-1253388BCEBC}" dt="2022-02-07T04:38:39.357" v="207" actId="700"/>
        <pc:sldMkLst>
          <pc:docMk/>
          <pc:sldMk cId="1602106998" sldId="262"/>
        </pc:sldMkLst>
        <pc:spChg chg="del">
          <ac:chgData name="Nguyen Quoc Trung" userId="fe17689d-b00c-41c7-8731-0c29698818f6" providerId="ADAL" clId="{F2D4660E-B5F4-4809-B5B5-1253388BCEBC}" dt="2022-02-07T04:38:39.357" v="207" actId="700"/>
          <ac:spMkLst>
            <pc:docMk/>
            <pc:sldMk cId="1602106998" sldId="262"/>
            <ac:spMk id="2" creationId="{00000000-0000-0000-0000-000000000000}"/>
          </ac:spMkLst>
        </pc:spChg>
        <pc:spChg chg="del">
          <ac:chgData name="Nguyen Quoc Trung" userId="fe17689d-b00c-41c7-8731-0c29698818f6" providerId="ADAL" clId="{F2D4660E-B5F4-4809-B5B5-1253388BCEBC}" dt="2022-02-07T04:38:39.357" v="207" actId="700"/>
          <ac:spMkLst>
            <pc:docMk/>
            <pc:sldMk cId="1602106998" sldId="262"/>
            <ac:spMk id="3" creationId="{00000000-0000-0000-0000-000000000000}"/>
          </ac:spMkLst>
        </pc:spChg>
      </pc:sldChg>
      <pc:sldMasterChg chg="modSldLayout">
        <pc:chgData name="Nguyen Quoc Trung" userId="fe17689d-b00c-41c7-8731-0c29698818f6" providerId="ADAL" clId="{F2D4660E-B5F4-4809-B5B5-1253388BCEBC}" dt="2022-02-07T04:45:50.147" v="294" actId="164"/>
        <pc:sldMasterMkLst>
          <pc:docMk/>
          <pc:sldMasterMk cId="4062688086" sldId="2147483648"/>
        </pc:sldMasterMkLst>
        <pc:sldLayoutChg chg="addSp delSp modSp mod">
          <pc:chgData name="Nguyen Quoc Trung" userId="fe17689d-b00c-41c7-8731-0c29698818f6" providerId="ADAL" clId="{F2D4660E-B5F4-4809-B5B5-1253388BCEBC}" dt="2022-02-07T04:27:05.616" v="116" actId="478"/>
          <pc:sldLayoutMkLst>
            <pc:docMk/>
            <pc:sldMasterMk cId="4062688086" sldId="2147483648"/>
            <pc:sldLayoutMk cId="3667450544" sldId="2147483649"/>
          </pc:sldLayoutMkLst>
          <pc:spChg chg="add del mod">
            <ac:chgData name="Nguyen Quoc Trung" userId="fe17689d-b00c-41c7-8731-0c29698818f6" providerId="ADAL" clId="{F2D4660E-B5F4-4809-B5B5-1253388BCEBC}" dt="2022-02-07T04:26:58.341" v="111" actId="478"/>
            <ac:spMkLst>
              <pc:docMk/>
              <pc:sldMasterMk cId="4062688086" sldId="2147483648"/>
              <pc:sldLayoutMk cId="3667450544" sldId="2147483649"/>
              <ac:spMk id="7" creationId="{6B2385C2-9F3B-4726-84EE-BFEC6AC9D6AA}"/>
            </ac:spMkLst>
          </pc:spChg>
          <pc:spChg chg="add del mod">
            <ac:chgData name="Nguyen Quoc Trung" userId="fe17689d-b00c-41c7-8731-0c29698818f6" providerId="ADAL" clId="{F2D4660E-B5F4-4809-B5B5-1253388BCEBC}" dt="2022-02-07T04:26:57.559" v="110" actId="478"/>
            <ac:spMkLst>
              <pc:docMk/>
              <pc:sldMasterMk cId="4062688086" sldId="2147483648"/>
              <pc:sldLayoutMk cId="3667450544" sldId="2147483649"/>
              <ac:spMk id="8" creationId="{54BC2997-6DAF-4763-BAC4-1FC2D1ABC7FE}"/>
            </ac:spMkLst>
          </pc:spChg>
          <pc:spChg chg="add del mod">
            <ac:chgData name="Nguyen Quoc Trung" userId="fe17689d-b00c-41c7-8731-0c29698818f6" providerId="ADAL" clId="{F2D4660E-B5F4-4809-B5B5-1253388BCEBC}" dt="2022-02-07T04:26:57.024" v="109" actId="478"/>
            <ac:spMkLst>
              <pc:docMk/>
              <pc:sldMasterMk cId="4062688086" sldId="2147483648"/>
              <pc:sldLayoutMk cId="3667450544" sldId="2147483649"/>
              <ac:spMk id="19" creationId="{82A102E5-49AD-4377-AD6C-7F75906FE055}"/>
            </ac:spMkLst>
          </pc:spChg>
          <pc:spChg chg="add del mod">
            <ac:chgData name="Nguyen Quoc Trung" userId="fe17689d-b00c-41c7-8731-0c29698818f6" providerId="ADAL" clId="{F2D4660E-B5F4-4809-B5B5-1253388BCEBC}" dt="2022-02-07T04:10:19.089" v="33" actId="21"/>
            <ac:spMkLst>
              <pc:docMk/>
              <pc:sldMasterMk cId="4062688086" sldId="2147483648"/>
              <pc:sldLayoutMk cId="3667450544" sldId="2147483649"/>
              <ac:spMk id="20" creationId="{B850D0C5-0515-409C-BA19-37992FBF6435}"/>
            </ac:spMkLst>
          </pc:spChg>
          <pc:picChg chg="del mod">
            <ac:chgData name="Nguyen Quoc Trung" userId="fe17689d-b00c-41c7-8731-0c29698818f6" providerId="ADAL" clId="{F2D4660E-B5F4-4809-B5B5-1253388BCEBC}" dt="2022-02-07T04:26:56.089" v="108" actId="478"/>
            <ac:picMkLst>
              <pc:docMk/>
              <pc:sldMasterMk cId="4062688086" sldId="2147483648"/>
              <pc:sldLayoutMk cId="3667450544" sldId="2147483649"/>
              <ac:picMk id="9" creationId="{00000000-0000-0000-0000-000000000000}"/>
            </ac:picMkLst>
          </pc:picChg>
          <pc:picChg chg="del mod">
            <ac:chgData name="Nguyen Quoc Trung" userId="fe17689d-b00c-41c7-8731-0c29698818f6" providerId="ADAL" clId="{F2D4660E-B5F4-4809-B5B5-1253388BCEBC}" dt="2022-02-07T04:27:00.978" v="112" actId="478"/>
            <ac:picMkLst>
              <pc:docMk/>
              <pc:sldMasterMk cId="4062688086" sldId="2147483648"/>
              <pc:sldLayoutMk cId="3667450544" sldId="2147483649"/>
              <ac:picMk id="13" creationId="{00000000-0000-0000-0000-000000000000}"/>
            </ac:picMkLst>
          </pc:picChg>
          <pc:picChg chg="del">
            <ac:chgData name="Nguyen Quoc Trung" userId="fe17689d-b00c-41c7-8731-0c29698818f6" providerId="ADAL" clId="{F2D4660E-B5F4-4809-B5B5-1253388BCEBC}" dt="2022-02-07T04:27:03.006" v="113" actId="478"/>
            <ac:picMkLst>
              <pc:docMk/>
              <pc:sldMasterMk cId="4062688086" sldId="2147483648"/>
              <pc:sldLayoutMk cId="3667450544" sldId="2147483649"/>
              <ac:picMk id="15" creationId="{8AD96D44-1704-8540-93E5-16F541ACCC0A}"/>
            </ac:picMkLst>
          </pc:picChg>
          <pc:picChg chg="del">
            <ac:chgData name="Nguyen Quoc Trung" userId="fe17689d-b00c-41c7-8731-0c29698818f6" providerId="ADAL" clId="{F2D4660E-B5F4-4809-B5B5-1253388BCEBC}" dt="2022-02-07T04:27:04.588" v="115" actId="478"/>
            <ac:picMkLst>
              <pc:docMk/>
              <pc:sldMasterMk cId="4062688086" sldId="2147483648"/>
              <pc:sldLayoutMk cId="3667450544" sldId="2147483649"/>
              <ac:picMk id="16" creationId="{499AFCBA-5E24-7842-8A7E-75D677787B98}"/>
            </ac:picMkLst>
          </pc:picChg>
          <pc:picChg chg="del">
            <ac:chgData name="Nguyen Quoc Trung" userId="fe17689d-b00c-41c7-8731-0c29698818f6" providerId="ADAL" clId="{F2D4660E-B5F4-4809-B5B5-1253388BCEBC}" dt="2022-02-07T04:27:03.963" v="114" actId="478"/>
            <ac:picMkLst>
              <pc:docMk/>
              <pc:sldMasterMk cId="4062688086" sldId="2147483648"/>
              <pc:sldLayoutMk cId="3667450544" sldId="2147483649"/>
              <ac:picMk id="17" creationId="{65249790-DE0A-B649-9880-C4B108532812}"/>
            </ac:picMkLst>
          </pc:picChg>
          <pc:picChg chg="del">
            <ac:chgData name="Nguyen Quoc Trung" userId="fe17689d-b00c-41c7-8731-0c29698818f6" providerId="ADAL" clId="{F2D4660E-B5F4-4809-B5B5-1253388BCEBC}" dt="2022-02-07T04:27:05.616" v="116" actId="478"/>
            <ac:picMkLst>
              <pc:docMk/>
              <pc:sldMasterMk cId="4062688086" sldId="2147483648"/>
              <pc:sldLayoutMk cId="3667450544" sldId="2147483649"/>
              <ac:picMk id="18" creationId="{2B06CF35-85B3-8247-A0F2-C88672EB56A5}"/>
            </ac:picMkLst>
          </pc:picChg>
        </pc:sldLayoutChg>
        <pc:sldLayoutChg chg="addSp delSp modSp mod">
          <pc:chgData name="Nguyen Quoc Trung" userId="fe17689d-b00c-41c7-8731-0c29698818f6" providerId="ADAL" clId="{F2D4660E-B5F4-4809-B5B5-1253388BCEBC}" dt="2022-02-07T04:45:50.147" v="294" actId="164"/>
          <pc:sldLayoutMkLst>
            <pc:docMk/>
            <pc:sldMasterMk cId="4062688086" sldId="2147483648"/>
            <pc:sldLayoutMk cId="521900593" sldId="2147483650"/>
          </pc:sldLayoutMkLst>
          <pc:spChg chg="del">
            <ac:chgData name="Nguyen Quoc Trung" userId="fe17689d-b00c-41c7-8731-0c29698818f6" providerId="ADAL" clId="{F2D4660E-B5F4-4809-B5B5-1253388BCEBC}" dt="2022-02-07T04:08:11.573" v="15" actId="478"/>
            <ac:spMkLst>
              <pc:docMk/>
              <pc:sldMasterMk cId="4062688086" sldId="2147483648"/>
              <pc:sldLayoutMk cId="521900593" sldId="2147483650"/>
              <ac:spMk id="2" creationId="{00000000-0000-0000-0000-000000000000}"/>
            </ac:spMkLst>
          </pc:spChg>
          <pc:spChg chg="del">
            <ac:chgData name="Nguyen Quoc Trung" userId="fe17689d-b00c-41c7-8731-0c29698818f6" providerId="ADAL" clId="{F2D4660E-B5F4-4809-B5B5-1253388BCEBC}" dt="2022-02-07T04:08:11.573" v="15" actId="478"/>
            <ac:spMkLst>
              <pc:docMk/>
              <pc:sldMasterMk cId="4062688086" sldId="2147483648"/>
              <pc:sldLayoutMk cId="521900593" sldId="2147483650"/>
              <ac:spMk id="3" creationId="{00000000-0000-0000-0000-000000000000}"/>
            </ac:spMkLst>
          </pc:spChg>
          <pc:spChg chg="del">
            <ac:chgData name="Nguyen Quoc Trung" userId="fe17689d-b00c-41c7-8731-0c29698818f6" providerId="ADAL" clId="{F2D4660E-B5F4-4809-B5B5-1253388BCEBC}" dt="2022-02-07T04:08:11.573" v="15" actId="478"/>
            <ac:spMkLst>
              <pc:docMk/>
              <pc:sldMasterMk cId="4062688086" sldId="2147483648"/>
              <pc:sldLayoutMk cId="521900593" sldId="2147483650"/>
              <ac:spMk id="4" creationId="{00000000-0000-0000-0000-000000000000}"/>
            </ac:spMkLst>
          </pc:spChg>
          <pc:spChg chg="del">
            <ac:chgData name="Nguyen Quoc Trung" userId="fe17689d-b00c-41c7-8731-0c29698818f6" providerId="ADAL" clId="{F2D4660E-B5F4-4809-B5B5-1253388BCEBC}" dt="2022-02-07T04:08:11.573" v="15" actId="478"/>
            <ac:spMkLst>
              <pc:docMk/>
              <pc:sldMasterMk cId="4062688086" sldId="2147483648"/>
              <pc:sldLayoutMk cId="521900593" sldId="2147483650"/>
              <ac:spMk id="5" creationId="{00000000-0000-0000-0000-000000000000}"/>
            </ac:spMkLst>
          </pc:spChg>
          <pc:spChg chg="del">
            <ac:chgData name="Nguyen Quoc Trung" userId="fe17689d-b00c-41c7-8731-0c29698818f6" providerId="ADAL" clId="{F2D4660E-B5F4-4809-B5B5-1253388BCEBC}" dt="2022-02-07T04:08:11.573" v="15" actId="478"/>
            <ac:spMkLst>
              <pc:docMk/>
              <pc:sldMasterMk cId="4062688086" sldId="2147483648"/>
              <pc:sldLayoutMk cId="521900593" sldId="2147483650"/>
              <ac:spMk id="6" creationId="{00000000-0000-0000-0000-000000000000}"/>
            </ac:spMkLst>
          </pc:spChg>
          <pc:spChg chg="add mod">
            <ac:chgData name="Nguyen Quoc Trung" userId="fe17689d-b00c-41c7-8731-0c29698818f6" providerId="ADAL" clId="{F2D4660E-B5F4-4809-B5B5-1253388BCEBC}" dt="2022-02-07T04:45:50.147" v="294" actId="164"/>
            <ac:spMkLst>
              <pc:docMk/>
              <pc:sldMasterMk cId="4062688086" sldId="2147483648"/>
              <pc:sldLayoutMk cId="521900593" sldId="2147483650"/>
              <ac:spMk id="7" creationId="{6CEAD7B6-7291-4BE5-B3A4-4D43D42A5DCD}"/>
            </ac:spMkLst>
          </pc:spChg>
          <pc:spChg chg="add del mod">
            <ac:chgData name="Nguyen Quoc Trung" userId="fe17689d-b00c-41c7-8731-0c29698818f6" providerId="ADAL" clId="{F2D4660E-B5F4-4809-B5B5-1253388BCEBC}" dt="2022-02-07T04:23:24.763" v="51" actId="478"/>
            <ac:spMkLst>
              <pc:docMk/>
              <pc:sldMasterMk cId="4062688086" sldId="2147483648"/>
              <pc:sldLayoutMk cId="521900593" sldId="2147483650"/>
              <ac:spMk id="8" creationId="{B747B45D-63F5-4CFD-9F1B-1EF0C56FF96C}"/>
            </ac:spMkLst>
          </pc:spChg>
          <pc:spChg chg="add mod ord">
            <ac:chgData name="Nguyen Quoc Trung" userId="fe17689d-b00c-41c7-8731-0c29698818f6" providerId="ADAL" clId="{F2D4660E-B5F4-4809-B5B5-1253388BCEBC}" dt="2022-02-07T04:45:50.147" v="294" actId="164"/>
            <ac:spMkLst>
              <pc:docMk/>
              <pc:sldMasterMk cId="4062688086" sldId="2147483648"/>
              <pc:sldLayoutMk cId="521900593" sldId="2147483650"/>
              <ac:spMk id="9" creationId="{A2663CC0-F0F5-404F-A271-D6EF4966436A}"/>
            </ac:spMkLst>
          </pc:spChg>
          <pc:spChg chg="add del mod">
            <ac:chgData name="Nguyen Quoc Trung" userId="fe17689d-b00c-41c7-8731-0c29698818f6" providerId="ADAL" clId="{F2D4660E-B5F4-4809-B5B5-1253388BCEBC}" dt="2022-02-07T04:10:21.466" v="34" actId="478"/>
            <ac:spMkLst>
              <pc:docMk/>
              <pc:sldMasterMk cId="4062688086" sldId="2147483648"/>
              <pc:sldLayoutMk cId="521900593" sldId="2147483650"/>
              <ac:spMk id="10" creationId="{85F3EF26-0C9C-4E94-90AA-350E237F8A5B}"/>
            </ac:spMkLst>
          </pc:spChg>
          <pc:spChg chg="add mod">
            <ac:chgData name="Nguyen Quoc Trung" userId="fe17689d-b00c-41c7-8731-0c29698818f6" providerId="ADAL" clId="{F2D4660E-B5F4-4809-B5B5-1253388BCEBC}" dt="2022-02-07T04:43:58.044" v="272" actId="208"/>
            <ac:spMkLst>
              <pc:docMk/>
              <pc:sldMasterMk cId="4062688086" sldId="2147483648"/>
              <pc:sldLayoutMk cId="521900593" sldId="2147483650"/>
              <ac:spMk id="11" creationId="{90D7547D-B38F-4DF0-9E7B-7BC965EE078A}"/>
            </ac:spMkLst>
          </pc:spChg>
          <pc:spChg chg="add del mod">
            <ac:chgData name="Nguyen Quoc Trung" userId="fe17689d-b00c-41c7-8731-0c29698818f6" providerId="ADAL" clId="{F2D4660E-B5F4-4809-B5B5-1253388BCEBC}" dt="2022-02-07T04:24:41.228" v="63" actId="478"/>
            <ac:spMkLst>
              <pc:docMk/>
              <pc:sldMasterMk cId="4062688086" sldId="2147483648"/>
              <pc:sldLayoutMk cId="521900593" sldId="2147483650"/>
              <ac:spMk id="16" creationId="{7137CD8D-682C-48C0-9782-8223F1E8B963}"/>
            </ac:spMkLst>
          </pc:spChg>
          <pc:spChg chg="add del mod">
            <ac:chgData name="Nguyen Quoc Trung" userId="fe17689d-b00c-41c7-8731-0c29698818f6" providerId="ADAL" clId="{F2D4660E-B5F4-4809-B5B5-1253388BCEBC}" dt="2022-02-07T04:24:33.215" v="60" actId="478"/>
            <ac:spMkLst>
              <pc:docMk/>
              <pc:sldMasterMk cId="4062688086" sldId="2147483648"/>
              <pc:sldLayoutMk cId="521900593" sldId="2147483650"/>
              <ac:spMk id="17" creationId="{16483BDA-1DA4-4D58-A07E-16B4B2FD07D9}"/>
            </ac:spMkLst>
          </pc:spChg>
          <pc:spChg chg="add del">
            <ac:chgData name="Nguyen Quoc Trung" userId="fe17689d-b00c-41c7-8731-0c29698818f6" providerId="ADAL" clId="{F2D4660E-B5F4-4809-B5B5-1253388BCEBC}" dt="2022-02-07T04:23:59.267" v="55" actId="478"/>
            <ac:spMkLst>
              <pc:docMk/>
              <pc:sldMasterMk cId="4062688086" sldId="2147483648"/>
              <pc:sldLayoutMk cId="521900593" sldId="2147483650"/>
              <ac:spMk id="18" creationId="{DB3E99DB-C750-41B1-8928-66605537625A}"/>
            </ac:spMkLst>
          </pc:spChg>
          <pc:spChg chg="add mod">
            <ac:chgData name="Nguyen Quoc Trung" userId="fe17689d-b00c-41c7-8731-0c29698818f6" providerId="ADAL" clId="{F2D4660E-B5F4-4809-B5B5-1253388BCEBC}" dt="2022-02-07T04:44:40.259" v="282" actId="14100"/>
            <ac:spMkLst>
              <pc:docMk/>
              <pc:sldMasterMk cId="4062688086" sldId="2147483648"/>
              <pc:sldLayoutMk cId="521900593" sldId="2147483650"/>
              <ac:spMk id="19" creationId="{74E5DE2B-7D78-4EDA-B37C-ED6B4E367FC6}"/>
            </ac:spMkLst>
          </pc:spChg>
          <pc:spChg chg="add mod">
            <ac:chgData name="Nguyen Quoc Trung" userId="fe17689d-b00c-41c7-8731-0c29698818f6" providerId="ADAL" clId="{F2D4660E-B5F4-4809-B5B5-1253388BCEBC}" dt="2022-02-07T04:45:50.147" v="294" actId="164"/>
            <ac:spMkLst>
              <pc:docMk/>
              <pc:sldMasterMk cId="4062688086" sldId="2147483648"/>
              <pc:sldLayoutMk cId="521900593" sldId="2147483650"/>
              <ac:spMk id="20" creationId="{EFCE0A48-3298-4147-8EBB-1A03A1767B19}"/>
            </ac:spMkLst>
          </pc:spChg>
          <pc:spChg chg="add del mod">
            <ac:chgData name="Nguyen Quoc Trung" userId="fe17689d-b00c-41c7-8731-0c29698818f6" providerId="ADAL" clId="{F2D4660E-B5F4-4809-B5B5-1253388BCEBC}" dt="2022-02-07T04:45:50.147" v="294" actId="164"/>
            <ac:spMkLst>
              <pc:docMk/>
              <pc:sldMasterMk cId="4062688086" sldId="2147483648"/>
              <pc:sldLayoutMk cId="521900593" sldId="2147483650"/>
              <ac:spMk id="21" creationId="{313763D8-39F3-46C0-90BD-1BBDD0BE33BD}"/>
            </ac:spMkLst>
          </pc:spChg>
          <pc:spChg chg="add del mod">
            <ac:chgData name="Nguyen Quoc Trung" userId="fe17689d-b00c-41c7-8731-0c29698818f6" providerId="ADAL" clId="{F2D4660E-B5F4-4809-B5B5-1253388BCEBC}" dt="2022-02-07T04:36:51.496" v="201" actId="478"/>
            <ac:spMkLst>
              <pc:docMk/>
              <pc:sldMasterMk cId="4062688086" sldId="2147483648"/>
              <pc:sldLayoutMk cId="521900593" sldId="2147483650"/>
              <ac:spMk id="23" creationId="{9B0E1D09-981D-4577-92D3-F9D7FB7D55DE}"/>
            </ac:spMkLst>
          </pc:spChg>
          <pc:spChg chg="add del mod">
            <ac:chgData name="Nguyen Quoc Trung" userId="fe17689d-b00c-41c7-8731-0c29698818f6" providerId="ADAL" clId="{F2D4660E-B5F4-4809-B5B5-1253388BCEBC}" dt="2022-02-07T04:38:26.400" v="205" actId="478"/>
            <ac:spMkLst>
              <pc:docMk/>
              <pc:sldMasterMk cId="4062688086" sldId="2147483648"/>
              <pc:sldLayoutMk cId="521900593" sldId="2147483650"/>
              <ac:spMk id="24" creationId="{E2DA4014-4059-4F41-8441-6BE29B9F33F3}"/>
            </ac:spMkLst>
          </pc:spChg>
          <pc:spChg chg="add del mod">
            <ac:chgData name="Nguyen Quoc Trung" userId="fe17689d-b00c-41c7-8731-0c29698818f6" providerId="ADAL" clId="{F2D4660E-B5F4-4809-B5B5-1253388BCEBC}" dt="2022-02-07T04:41:02.609" v="224" actId="478"/>
            <ac:spMkLst>
              <pc:docMk/>
              <pc:sldMasterMk cId="4062688086" sldId="2147483648"/>
              <pc:sldLayoutMk cId="521900593" sldId="2147483650"/>
              <ac:spMk id="25" creationId="{C25E76D8-243C-415E-8E5B-D9C040136468}"/>
            </ac:spMkLst>
          </pc:spChg>
          <pc:spChg chg="add del mod">
            <ac:chgData name="Nguyen Quoc Trung" userId="fe17689d-b00c-41c7-8731-0c29698818f6" providerId="ADAL" clId="{F2D4660E-B5F4-4809-B5B5-1253388BCEBC}" dt="2022-02-07T04:43:02.331" v="232" actId="478"/>
            <ac:spMkLst>
              <pc:docMk/>
              <pc:sldMasterMk cId="4062688086" sldId="2147483648"/>
              <pc:sldLayoutMk cId="521900593" sldId="2147483650"/>
              <ac:spMk id="26" creationId="{F2C64EC2-F87D-40FC-AC05-C45A59F47C58}"/>
            </ac:spMkLst>
          </pc:spChg>
          <pc:grpChg chg="add mod">
            <ac:chgData name="Nguyen Quoc Trung" userId="fe17689d-b00c-41c7-8731-0c29698818f6" providerId="ADAL" clId="{F2D4660E-B5F4-4809-B5B5-1253388BCEBC}" dt="2022-02-07T04:45:46.643" v="293" actId="164"/>
            <ac:grpSpMkLst>
              <pc:docMk/>
              <pc:sldMasterMk cId="4062688086" sldId="2147483648"/>
              <pc:sldLayoutMk cId="521900593" sldId="2147483650"/>
              <ac:grpSpMk id="27" creationId="{B1FA8E06-EE70-48F6-9DAB-6ADEE3E55722}"/>
            </ac:grpSpMkLst>
          </pc:grpChg>
          <pc:grpChg chg="add mod">
            <ac:chgData name="Nguyen Quoc Trung" userId="fe17689d-b00c-41c7-8731-0c29698818f6" providerId="ADAL" clId="{F2D4660E-B5F4-4809-B5B5-1253388BCEBC}" dt="2022-02-07T04:45:50.147" v="294" actId="164"/>
            <ac:grpSpMkLst>
              <pc:docMk/>
              <pc:sldMasterMk cId="4062688086" sldId="2147483648"/>
              <pc:sldLayoutMk cId="521900593" sldId="2147483650"/>
              <ac:grpSpMk id="28" creationId="{508CD10B-1C99-4F51-95DB-2053FA624442}"/>
            </ac:grpSpMkLst>
          </pc:grpChg>
          <pc:picChg chg="add mod">
            <ac:chgData name="Nguyen Quoc Trung" userId="fe17689d-b00c-41c7-8731-0c29698818f6" providerId="ADAL" clId="{F2D4660E-B5F4-4809-B5B5-1253388BCEBC}" dt="2022-02-07T04:10:36.247" v="36"/>
            <ac:picMkLst>
              <pc:docMk/>
              <pc:sldMasterMk cId="4062688086" sldId="2147483648"/>
              <pc:sldLayoutMk cId="521900593" sldId="2147483650"/>
              <ac:picMk id="12" creationId="{1D736A73-0D94-4901-98A5-50D7E057C5B1}"/>
            </ac:picMkLst>
          </pc:picChg>
          <pc:picChg chg="add mod">
            <ac:chgData name="Nguyen Quoc Trung" userId="fe17689d-b00c-41c7-8731-0c29698818f6" providerId="ADAL" clId="{F2D4660E-B5F4-4809-B5B5-1253388BCEBC}" dt="2022-02-07T04:10:36.247" v="36"/>
            <ac:picMkLst>
              <pc:docMk/>
              <pc:sldMasterMk cId="4062688086" sldId="2147483648"/>
              <pc:sldLayoutMk cId="521900593" sldId="2147483650"/>
              <ac:picMk id="13" creationId="{A6E22D22-24FD-48D7-A4DB-0F90767C6E5B}"/>
            </ac:picMkLst>
          </pc:picChg>
          <pc:picChg chg="add mod">
            <ac:chgData name="Nguyen Quoc Trung" userId="fe17689d-b00c-41c7-8731-0c29698818f6" providerId="ADAL" clId="{F2D4660E-B5F4-4809-B5B5-1253388BCEBC}" dt="2022-02-07T04:10:36.247" v="36"/>
            <ac:picMkLst>
              <pc:docMk/>
              <pc:sldMasterMk cId="4062688086" sldId="2147483648"/>
              <pc:sldLayoutMk cId="521900593" sldId="2147483650"/>
              <ac:picMk id="14" creationId="{60B16985-97D0-4658-AE4F-EFBC6CFBA953}"/>
            </ac:picMkLst>
          </pc:picChg>
          <pc:picChg chg="add mod">
            <ac:chgData name="Nguyen Quoc Trung" userId="fe17689d-b00c-41c7-8731-0c29698818f6" providerId="ADAL" clId="{F2D4660E-B5F4-4809-B5B5-1253388BCEBC}" dt="2022-02-07T04:27:12.896" v="120" actId="1037"/>
            <ac:picMkLst>
              <pc:docMk/>
              <pc:sldMasterMk cId="4062688086" sldId="2147483648"/>
              <pc:sldLayoutMk cId="521900593" sldId="2147483650"/>
              <ac:picMk id="15" creationId="{CEA50B39-8E49-432A-B273-8B287989475F}"/>
            </ac:picMkLst>
          </pc:picChg>
          <pc:picChg chg="add mod">
            <ac:chgData name="Nguyen Quoc Trung" userId="fe17689d-b00c-41c7-8731-0c29698818f6" providerId="ADAL" clId="{F2D4660E-B5F4-4809-B5B5-1253388BCEBC}" dt="2022-02-07T04:38:30.778" v="206" actId="1076"/>
            <ac:picMkLst>
              <pc:docMk/>
              <pc:sldMasterMk cId="4062688086" sldId="2147483648"/>
              <pc:sldLayoutMk cId="521900593" sldId="2147483650"/>
              <ac:picMk id="22" creationId="{154B62FC-D630-40DD-ABF6-BE913DE1ADCE}"/>
            </ac:picMkLst>
          </pc:picChg>
        </pc:sldLayoutChg>
      </pc:sldMasterChg>
    </pc:docChg>
  </pc:docChgLst>
  <pc:docChgLst>
    <pc:chgData name="Nguyen Quoc Trung" userId="fe17689d-b00c-41c7-8731-0c29698818f6" providerId="ADAL" clId="{9AEE467A-B398-49A4-8D64-CDE7C781A09D}"/>
    <pc:docChg chg="custSel modSld">
      <pc:chgData name="Nguyen Quoc Trung" userId="fe17689d-b00c-41c7-8731-0c29698818f6" providerId="ADAL" clId="{9AEE467A-B398-49A4-8D64-CDE7C781A09D}" dt="2023-02-14T04:21:16.253" v="81" actId="1592"/>
      <pc:docMkLst>
        <pc:docMk/>
      </pc:docMkLst>
      <pc:sldChg chg="addSp modSp mod addCm delCm">
        <pc:chgData name="Nguyen Quoc Trung" userId="fe17689d-b00c-41c7-8731-0c29698818f6" providerId="ADAL" clId="{9AEE467A-B398-49A4-8D64-CDE7C781A09D}" dt="2023-02-14T04:21:16.253" v="81" actId="1592"/>
        <pc:sldMkLst>
          <pc:docMk/>
          <pc:sldMk cId="1261555593" sldId="296"/>
        </pc:sldMkLst>
        <pc:spChg chg="add mod">
          <ac:chgData name="Nguyen Quoc Trung" userId="fe17689d-b00c-41c7-8731-0c29698818f6" providerId="ADAL" clId="{9AEE467A-B398-49A4-8D64-CDE7C781A09D}" dt="2023-02-14T04:21:05.088" v="79" actId="14100"/>
          <ac:spMkLst>
            <pc:docMk/>
            <pc:sldMk cId="1261555593" sldId="296"/>
            <ac:spMk id="8" creationId="{239D8FC1-2571-CF1C-CC81-EC30C4CC2DD1}"/>
          </ac:spMkLst>
        </pc:spChg>
      </pc:sldChg>
    </pc:docChg>
  </pc:docChgLst>
  <pc:docChgLst>
    <pc:chgData name="Phan Van Rieu (Hugo)" userId="032e726b-b6b7-45df-b0ca-e82fb010a48a" providerId="ADAL" clId="{2215F18E-7111-4661-A5C7-E12A85259243}"/>
    <pc:docChg chg="custSel modSld">
      <pc:chgData name="Phan Van Rieu (Hugo)" userId="032e726b-b6b7-45df-b0ca-e82fb010a48a" providerId="ADAL" clId="{2215F18E-7111-4661-A5C7-E12A85259243}" dt="2024-06-03T10:47:09.338" v="20" actId="20577"/>
      <pc:docMkLst>
        <pc:docMk/>
      </pc:docMkLst>
      <pc:sldChg chg="modSp mod">
        <pc:chgData name="Phan Van Rieu (Hugo)" userId="032e726b-b6b7-45df-b0ca-e82fb010a48a" providerId="ADAL" clId="{2215F18E-7111-4661-A5C7-E12A85259243}" dt="2024-06-03T10:47:09.338" v="20" actId="20577"/>
        <pc:sldMkLst>
          <pc:docMk/>
          <pc:sldMk cId="1722845285" sldId="292"/>
        </pc:sldMkLst>
        <pc:spChg chg="mod">
          <ac:chgData name="Phan Van Rieu (Hugo)" userId="032e726b-b6b7-45df-b0ca-e82fb010a48a" providerId="ADAL" clId="{2215F18E-7111-4661-A5C7-E12A85259243}" dt="2024-06-03T10:47:09.338" v="20" actId="20577"/>
          <ac:spMkLst>
            <pc:docMk/>
            <pc:sldMk cId="1722845285" sldId="292"/>
            <ac:spMk id="3" creationId="{82EC6ABD-C075-B69A-CA70-66AB707D32DC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034455-001F-44D0-B3C0-CDA3FCB1364D}" type="datetimeFigureOut">
              <a:rPr lang="en-GB" smtClean="0"/>
              <a:t>29/12/2025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577127-2422-482B-9029-F07EC39DEE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5779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577127-2422-482B-9029-F07EC39DEE72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36463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123A672-F75A-48A6-8A0C-B231338C47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3085" y="973"/>
            <a:ext cx="12204801" cy="595705"/>
          </a:xfrm>
          <a:prstGeom prst="rect">
            <a:avLst/>
          </a:prstGeom>
        </p:spPr>
      </p:pic>
      <p:sp>
        <p:nvSpPr>
          <p:cNvPr id="7" name="Freeform: Shape 6">
            <a:extLst>
              <a:ext uri="{FF2B5EF4-FFF2-40B4-BE49-F238E27FC236}">
                <a16:creationId xmlns:a16="http://schemas.microsoft.com/office/drawing/2014/main" xmlns="" id="{6CEAD7B6-7291-4BE5-B3A4-4D43D42A5DCD}"/>
              </a:ext>
            </a:extLst>
          </p:cNvPr>
          <p:cNvSpPr/>
          <p:nvPr userDrawn="1"/>
        </p:nvSpPr>
        <p:spPr>
          <a:xfrm>
            <a:off x="-12799" y="499462"/>
            <a:ext cx="3381642" cy="328311"/>
          </a:xfrm>
          <a:custGeom>
            <a:avLst/>
            <a:gdLst>
              <a:gd name="connsiteX0" fmla="*/ 0 w 6184490"/>
              <a:gd name="connsiteY0" fmla="*/ 58993 h 334297"/>
              <a:gd name="connsiteX1" fmla="*/ 6105832 w 6184490"/>
              <a:gd name="connsiteY1" fmla="*/ 0 h 334297"/>
              <a:gd name="connsiteX2" fmla="*/ 6184490 w 6184490"/>
              <a:gd name="connsiteY2" fmla="*/ 304800 h 334297"/>
              <a:gd name="connsiteX3" fmla="*/ 2959509 w 6184490"/>
              <a:gd name="connsiteY3" fmla="*/ 245806 h 334297"/>
              <a:gd name="connsiteX4" fmla="*/ 9832 w 6184490"/>
              <a:gd name="connsiteY4" fmla="*/ 334297 h 334297"/>
              <a:gd name="connsiteX0" fmla="*/ 6720 w 6191210"/>
              <a:gd name="connsiteY0" fmla="*/ 58993 h 334297"/>
              <a:gd name="connsiteX1" fmla="*/ 6112552 w 6191210"/>
              <a:gd name="connsiteY1" fmla="*/ 0 h 334297"/>
              <a:gd name="connsiteX2" fmla="*/ 6191210 w 6191210"/>
              <a:gd name="connsiteY2" fmla="*/ 304800 h 334297"/>
              <a:gd name="connsiteX3" fmla="*/ 2966229 w 6191210"/>
              <a:gd name="connsiteY3" fmla="*/ 245806 h 334297"/>
              <a:gd name="connsiteX4" fmla="*/ 0 w 6191210"/>
              <a:gd name="connsiteY4" fmla="*/ 334297 h 334297"/>
              <a:gd name="connsiteX0" fmla="*/ 0 w 6184490"/>
              <a:gd name="connsiteY0" fmla="*/ 58993 h 334297"/>
              <a:gd name="connsiteX1" fmla="*/ 6105832 w 6184490"/>
              <a:gd name="connsiteY1" fmla="*/ 0 h 334297"/>
              <a:gd name="connsiteX2" fmla="*/ 6184490 w 6184490"/>
              <a:gd name="connsiteY2" fmla="*/ 304800 h 334297"/>
              <a:gd name="connsiteX3" fmla="*/ 2959509 w 6184490"/>
              <a:gd name="connsiteY3" fmla="*/ 245806 h 334297"/>
              <a:gd name="connsiteX4" fmla="*/ 4315 w 6184490"/>
              <a:gd name="connsiteY4" fmla="*/ 334297 h 334297"/>
              <a:gd name="connsiteX0" fmla="*/ 0 w 6184490"/>
              <a:gd name="connsiteY0" fmla="*/ 58993 h 334297"/>
              <a:gd name="connsiteX1" fmla="*/ 6105832 w 6184490"/>
              <a:gd name="connsiteY1" fmla="*/ 0 h 334297"/>
              <a:gd name="connsiteX2" fmla="*/ 6184490 w 6184490"/>
              <a:gd name="connsiteY2" fmla="*/ 304800 h 334297"/>
              <a:gd name="connsiteX3" fmla="*/ 2959509 w 6184490"/>
              <a:gd name="connsiteY3" fmla="*/ 245806 h 334297"/>
              <a:gd name="connsiteX4" fmla="*/ 4315 w 6184490"/>
              <a:gd name="connsiteY4" fmla="*/ 334297 h 334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84490" h="334297">
                <a:moveTo>
                  <a:pt x="0" y="58993"/>
                </a:moveTo>
                <a:lnTo>
                  <a:pt x="6105832" y="0"/>
                </a:lnTo>
                <a:lnTo>
                  <a:pt x="6184490" y="304800"/>
                </a:lnTo>
                <a:lnTo>
                  <a:pt x="2959509" y="245806"/>
                </a:lnTo>
                <a:lnTo>
                  <a:pt x="4315" y="334297"/>
                </a:lnTo>
              </a:path>
            </a:pathLst>
          </a:custGeom>
          <a:solidFill>
            <a:srgbClr val="EC028D"/>
          </a:solidFill>
          <a:ln>
            <a:solidFill>
              <a:srgbClr val="EC02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xmlns="" id="{EFCE0A48-3298-4147-8EBB-1A03A1767B19}"/>
              </a:ext>
            </a:extLst>
          </p:cNvPr>
          <p:cNvSpPr/>
          <p:nvPr userDrawn="1"/>
        </p:nvSpPr>
        <p:spPr>
          <a:xfrm>
            <a:off x="2790515" y="-8552"/>
            <a:ext cx="286060" cy="999067"/>
          </a:xfrm>
          <a:custGeom>
            <a:avLst/>
            <a:gdLst>
              <a:gd name="connsiteX0" fmla="*/ 0 w 281516"/>
              <a:gd name="connsiteY0" fmla="*/ 0 h 969433"/>
              <a:gd name="connsiteX1" fmla="*/ 224366 w 281516"/>
              <a:gd name="connsiteY1" fmla="*/ 0 h 969433"/>
              <a:gd name="connsiteX2" fmla="*/ 281516 w 281516"/>
              <a:gd name="connsiteY2" fmla="*/ 368300 h 969433"/>
              <a:gd name="connsiteX3" fmla="*/ 281516 w 281516"/>
              <a:gd name="connsiteY3" fmla="*/ 969433 h 969433"/>
              <a:gd name="connsiteX4" fmla="*/ 25400 w 281516"/>
              <a:gd name="connsiteY4" fmla="*/ 927100 h 969433"/>
              <a:gd name="connsiteX5" fmla="*/ 48683 w 281516"/>
              <a:gd name="connsiteY5" fmla="*/ 423333 h 969433"/>
              <a:gd name="connsiteX6" fmla="*/ 0 w 281516"/>
              <a:gd name="connsiteY6" fmla="*/ 0 h 969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1516" h="969433">
                <a:moveTo>
                  <a:pt x="0" y="0"/>
                </a:moveTo>
                <a:lnTo>
                  <a:pt x="224366" y="0"/>
                </a:lnTo>
                <a:lnTo>
                  <a:pt x="281516" y="368300"/>
                </a:lnTo>
                <a:lnTo>
                  <a:pt x="281516" y="969433"/>
                </a:lnTo>
                <a:lnTo>
                  <a:pt x="25400" y="927100"/>
                </a:lnTo>
                <a:lnTo>
                  <a:pt x="48683" y="423333"/>
                </a:lnTo>
                <a:lnTo>
                  <a:pt x="0" y="0"/>
                </a:lnTo>
                <a:close/>
              </a:path>
            </a:pathLst>
          </a:custGeom>
          <a:solidFill>
            <a:srgbClr val="71BF44"/>
          </a:solidFill>
          <a:ln>
            <a:solidFill>
              <a:srgbClr val="71BF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313763D8-39F3-46C0-90BD-1BBDD0BE33BD}"/>
              </a:ext>
            </a:extLst>
          </p:cNvPr>
          <p:cNvSpPr txBox="1"/>
          <p:nvPr userDrawn="1"/>
        </p:nvSpPr>
        <p:spPr>
          <a:xfrm>
            <a:off x="-12800" y="6439"/>
            <a:ext cx="2717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Arial Black" panose="020B0A04020102020204" pitchFamily="34" charset="0"/>
              </a:rPr>
              <a:t>Unit 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8D4A4168-D31A-47B1-8962-E6EE4FC68D20}"/>
              </a:ext>
            </a:extLst>
          </p:cNvPr>
          <p:cNvSpPr txBox="1"/>
          <p:nvPr userDrawn="1"/>
        </p:nvSpPr>
        <p:spPr>
          <a:xfrm>
            <a:off x="9401484" y="67992"/>
            <a:ext cx="2770231" cy="4616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pPr algn="r"/>
            <a:r>
              <a:rPr lang="en-US" sz="2400" dirty="0"/>
              <a:t>Lesson 1.1 – Page 48</a:t>
            </a:r>
          </a:p>
        </p:txBody>
      </p:sp>
    </p:spTree>
    <p:extLst>
      <p:ext uri="{BB962C8B-B14F-4D97-AF65-F5344CB8AC3E}">
        <p14:creationId xmlns:p14="http://schemas.microsoft.com/office/powerpoint/2010/main" val="5219005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F741-2912-4250-8720-CE5EB7F47453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D1E74-A8BB-449D-AEEE-0EEEA20AEB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3689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F741-2912-4250-8720-CE5EB7F47453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D1E74-A8BB-449D-AEEE-0EEEA20AEB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9407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18975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74505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F741-2912-4250-8720-CE5EB7F47453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D1E74-A8BB-449D-AEEE-0EEEA20AEB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1105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F741-2912-4250-8720-CE5EB7F47453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D1E74-A8BB-449D-AEEE-0EEEA20AEB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0534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F741-2912-4250-8720-CE5EB7F47453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D1E74-A8BB-449D-AEEE-0EEEA20AEB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4669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F741-2912-4250-8720-CE5EB7F47453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D1E74-A8BB-449D-AEEE-0EEEA20AEB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8507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F741-2912-4250-8720-CE5EB7F47453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D1E74-A8BB-449D-AEEE-0EEEA20AEB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6260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F741-2912-4250-8720-CE5EB7F47453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D1E74-A8BB-449D-AEEE-0EEEA20AEB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4735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80F741-2912-4250-8720-CE5EB7F47453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8D1E74-A8BB-449D-AEEE-0EEEA20AEB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688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49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NULL" TargetMode="Externa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4.png"/><Relationship Id="rId5" Type="http://schemas.openxmlformats.org/officeDocument/2006/relationships/image" Target="../media/image25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4.png"/><Relationship Id="rId5" Type="http://schemas.openxmlformats.org/officeDocument/2006/relationships/image" Target="../media/image26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4.png"/><Relationship Id="rId5" Type="http://schemas.openxmlformats.org/officeDocument/2006/relationships/image" Target="../media/image27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4.png"/><Relationship Id="rId5" Type="http://schemas.openxmlformats.org/officeDocument/2006/relationships/image" Target="../media/image21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4.png"/><Relationship Id="rId5" Type="http://schemas.openxmlformats.org/officeDocument/2006/relationships/image" Target="../media/image29.pn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25.png"/><Relationship Id="rId18" Type="http://schemas.openxmlformats.org/officeDocument/2006/relationships/image" Target="../media/image28.png"/><Relationship Id="rId3" Type="http://schemas.microsoft.com/office/2007/relationships/media" Target="../media/media4.mp3"/><Relationship Id="rId21" Type="http://schemas.openxmlformats.org/officeDocument/2006/relationships/image" Target="../media/image29.png"/><Relationship Id="rId7" Type="http://schemas.microsoft.com/office/2007/relationships/media" Target="../media/media6.mp3"/><Relationship Id="rId12" Type="http://schemas.openxmlformats.org/officeDocument/2006/relationships/image" Target="../media/image18.png"/><Relationship Id="rId17" Type="http://schemas.openxmlformats.org/officeDocument/2006/relationships/image" Target="../media/image27.png"/><Relationship Id="rId2" Type="http://schemas.openxmlformats.org/officeDocument/2006/relationships/audio" Target="../media/media3.mp3"/><Relationship Id="rId16" Type="http://schemas.openxmlformats.org/officeDocument/2006/relationships/image" Target="../media/image20.png"/><Relationship Id="rId20" Type="http://schemas.openxmlformats.org/officeDocument/2006/relationships/image" Target="../media/image22.png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slideLayout" Target="../slideLayouts/slideLayout1.xml"/><Relationship Id="rId5" Type="http://schemas.microsoft.com/office/2007/relationships/media" Target="../media/media5.mp3"/><Relationship Id="rId15" Type="http://schemas.openxmlformats.org/officeDocument/2006/relationships/image" Target="../media/image26.png"/><Relationship Id="rId10" Type="http://schemas.openxmlformats.org/officeDocument/2006/relationships/audio" Target="../media/media7.mp3"/><Relationship Id="rId19" Type="http://schemas.openxmlformats.org/officeDocument/2006/relationships/image" Target="../media/image21.png"/><Relationship Id="rId4" Type="http://schemas.openxmlformats.org/officeDocument/2006/relationships/audio" Target="../media/media4.mp3"/><Relationship Id="rId9" Type="http://schemas.microsoft.com/office/2007/relationships/media" Target="../media/media7.mp3"/><Relationship Id="rId14" Type="http://schemas.openxmlformats.org/officeDocument/2006/relationships/image" Target="../media/image19.png"/><Relationship Id="rId22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2.png"/><Relationship Id="rId4" Type="http://schemas.openxmlformats.org/officeDocument/2006/relationships/image" Target="../media/image2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21.png"/><Relationship Id="rId4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2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4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microsoft.com/office/2007/relationships/hdphoto" Target="../media/hdphoto1.wdp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NULL" TargetMode="External"/><Relationship Id="rId7" Type="http://schemas.microsoft.com/office/2007/relationships/hdphoto" Target="../media/hdphoto1.wdp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24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NULL" TargetMode="External"/><Relationship Id="rId7" Type="http://schemas.microsoft.com/office/2007/relationships/hdphoto" Target="../media/hdphoto1.wdp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24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25.png"/><Relationship Id="rId18" Type="http://schemas.openxmlformats.org/officeDocument/2006/relationships/image" Target="../media/image28.png"/><Relationship Id="rId3" Type="http://schemas.microsoft.com/office/2007/relationships/media" Target="../media/media4.mp3"/><Relationship Id="rId21" Type="http://schemas.openxmlformats.org/officeDocument/2006/relationships/image" Target="../media/image29.png"/><Relationship Id="rId7" Type="http://schemas.microsoft.com/office/2007/relationships/media" Target="../media/media6.mp3"/><Relationship Id="rId12" Type="http://schemas.openxmlformats.org/officeDocument/2006/relationships/image" Target="../media/image18.png"/><Relationship Id="rId17" Type="http://schemas.openxmlformats.org/officeDocument/2006/relationships/image" Target="../media/image27.png"/><Relationship Id="rId2" Type="http://schemas.openxmlformats.org/officeDocument/2006/relationships/audio" Target="../media/media3.mp3"/><Relationship Id="rId16" Type="http://schemas.openxmlformats.org/officeDocument/2006/relationships/image" Target="../media/image20.png"/><Relationship Id="rId20" Type="http://schemas.openxmlformats.org/officeDocument/2006/relationships/image" Target="../media/image22.png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slideLayout" Target="../slideLayouts/slideLayout1.xml"/><Relationship Id="rId5" Type="http://schemas.microsoft.com/office/2007/relationships/media" Target="../media/media5.mp3"/><Relationship Id="rId15" Type="http://schemas.openxmlformats.org/officeDocument/2006/relationships/image" Target="../media/image26.png"/><Relationship Id="rId23" Type="http://schemas.openxmlformats.org/officeDocument/2006/relationships/image" Target="../media/image40.png"/><Relationship Id="rId10" Type="http://schemas.openxmlformats.org/officeDocument/2006/relationships/audio" Target="../media/media7.mp3"/><Relationship Id="rId19" Type="http://schemas.openxmlformats.org/officeDocument/2006/relationships/image" Target="../media/image21.png"/><Relationship Id="rId4" Type="http://schemas.openxmlformats.org/officeDocument/2006/relationships/audio" Target="../media/media4.mp3"/><Relationship Id="rId9" Type="http://schemas.microsoft.com/office/2007/relationships/media" Target="../media/media7.mp3"/><Relationship Id="rId14" Type="http://schemas.openxmlformats.org/officeDocument/2006/relationships/image" Target="../media/image19.png"/><Relationship Id="rId22" Type="http://schemas.openxmlformats.org/officeDocument/2006/relationships/image" Target="../media/image24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NULL" TargetMode="External"/><Relationship Id="rId7" Type="http://schemas.openxmlformats.org/officeDocument/2006/relationships/image" Target="../media/image34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microsoft.com/office/2007/relationships/hdphoto" Target="../media/hdphoto1.wdp"/><Relationship Id="rId5" Type="http://schemas.openxmlformats.org/officeDocument/2006/relationships/image" Target="../media/image33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4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21a0b05c74c042f6b5c6031f0282ddb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098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8EF0B74-90C5-22A8-80D7-3E8C7BF3E6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95777" y="2881095"/>
            <a:ext cx="7677564" cy="3404552"/>
          </a:xfrm>
          <a:prstGeom prst="rect">
            <a:avLst/>
          </a:prstGeom>
        </p:spPr>
      </p:pic>
      <p:sp>
        <p:nvSpPr>
          <p:cNvPr id="8" name="Speech Bubble: Rectangle with Corners Rounded 8">
            <a:extLst>
              <a:ext uri="{FF2B5EF4-FFF2-40B4-BE49-F238E27FC236}">
                <a16:creationId xmlns:a16="http://schemas.microsoft.com/office/drawing/2014/main" xmlns="" id="{264CDAA5-C34C-3521-3E13-FBE71AC0A107}"/>
              </a:ext>
            </a:extLst>
          </p:cNvPr>
          <p:cNvSpPr/>
          <p:nvPr/>
        </p:nvSpPr>
        <p:spPr>
          <a:xfrm>
            <a:off x="3524683" y="1656275"/>
            <a:ext cx="2321960" cy="1043766"/>
          </a:xfrm>
          <a:prstGeom prst="wedgeRoundRectCallout">
            <a:avLst>
              <a:gd name="adj1" fmla="val -38109"/>
              <a:gd name="adj2" fmla="val 100321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70C0"/>
                </a:solidFill>
              </a:rPr>
              <a:t>It’s time to learn …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72DA2A8-CB77-D70B-3E86-5450AE247B6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64"/>
          <a:stretch/>
        </p:blipFill>
        <p:spPr>
          <a:xfrm>
            <a:off x="9285514" y="-72338"/>
            <a:ext cx="2931199" cy="719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462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1DA154E-6488-9AB5-9534-CBACE72218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64"/>
          <a:stretch/>
        </p:blipFill>
        <p:spPr>
          <a:xfrm>
            <a:off x="9241972" y="-72338"/>
            <a:ext cx="2974742" cy="71903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A0C7E60-2E4A-A91E-B856-576811EC8B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263" y="1328018"/>
            <a:ext cx="3127518" cy="240578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B6DEFD64-4515-6FAC-A380-46013B210F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6416" y="1452751"/>
            <a:ext cx="3203175" cy="228104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31B07DCD-C06F-24A6-D381-BD15518728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82227" y="1328018"/>
            <a:ext cx="2466115" cy="243997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FE67076F-DDF6-C8CD-4489-2926CB308D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59543" y="4173808"/>
            <a:ext cx="2860362" cy="228104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8352F113-6365-1EB7-41C3-5D0B36BFE5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66114" y="4136200"/>
            <a:ext cx="3349171" cy="2318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1069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094F3A57-4E7C-8835-4881-337F39E40900}"/>
              </a:ext>
            </a:extLst>
          </p:cNvPr>
          <p:cNvSpPr/>
          <p:nvPr/>
        </p:nvSpPr>
        <p:spPr>
          <a:xfrm>
            <a:off x="4374374" y="-133673"/>
            <a:ext cx="344325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cap="none" spc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Presentation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744093B-538D-58D8-8DE6-8407B7699A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769" y="939713"/>
            <a:ext cx="9555115" cy="5744116"/>
          </a:xfrm>
          <a:prstGeom prst="rect">
            <a:avLst/>
          </a:prstGeom>
        </p:spPr>
      </p:pic>
      <p:pic>
        <p:nvPicPr>
          <p:cNvPr id="5" name="EXTRA &amp; FRIENDS 5 CD2 Track 01 p48 ex1 Unit 4">
            <a:hlinkClick r:id="" action="ppaction://media"/>
            <a:extLst>
              <a:ext uri="{FF2B5EF4-FFF2-40B4-BE49-F238E27FC236}">
                <a16:creationId xmlns:a16="http://schemas.microsoft.com/office/drawing/2014/main" xmlns="" id="{765C56EA-A7C9-F5C1-EDD8-7AA716FCB3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42569" y="1179286"/>
            <a:ext cx="406400" cy="406400"/>
          </a:xfrm>
          <a:prstGeom prst="rect">
            <a:avLst/>
          </a:prstGeom>
        </p:spPr>
      </p:pic>
      <p:pic>
        <p:nvPicPr>
          <p:cNvPr id="6" name="EXTRA &amp; FRIENDS 5 CD2 Track 01 p48 ex1 Unit 4">
            <a:hlinkClick r:id="" action="ppaction://media"/>
            <a:extLst>
              <a:ext uri="{FF2B5EF4-FFF2-40B4-BE49-F238E27FC236}">
                <a16:creationId xmlns:a16="http://schemas.microsoft.com/office/drawing/2014/main" xmlns="" id="{C39EA4D5-FDDA-8801-8339-8D0B5CBBA43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25739" end="19487.3333"/>
                </p14:media>
              </p:ext>
            </p:extLst>
          </p:nvPr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48969" y="3728357"/>
            <a:ext cx="406400" cy="406400"/>
          </a:xfrm>
          <a:prstGeom prst="rect">
            <a:avLst/>
          </a:prstGeom>
        </p:spPr>
      </p:pic>
      <p:pic>
        <p:nvPicPr>
          <p:cNvPr id="7" name="EXTRA &amp; FRIENDS 5 CD2 Track 01 p48 ex1 Unit 4">
            <a:hlinkClick r:id="" action="ppaction://media"/>
            <a:extLst>
              <a:ext uri="{FF2B5EF4-FFF2-40B4-BE49-F238E27FC236}">
                <a16:creationId xmlns:a16="http://schemas.microsoft.com/office/drawing/2014/main" xmlns="" id="{19699F4B-3CDB-EAF7-39CE-B7D7444DBA2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30473" end="15602.3333"/>
                </p14:media>
              </p:ext>
            </p:extLst>
          </p:nvPr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467083" y="3728357"/>
            <a:ext cx="406400" cy="406400"/>
          </a:xfrm>
          <a:prstGeom prst="rect">
            <a:avLst/>
          </a:prstGeom>
        </p:spPr>
      </p:pic>
      <p:pic>
        <p:nvPicPr>
          <p:cNvPr id="8" name="EXTRA &amp; FRIENDS 5 CD2 Track 01 p48 ex1 Unit 4">
            <a:hlinkClick r:id="" action="ppaction://media"/>
            <a:extLst>
              <a:ext uri="{FF2B5EF4-FFF2-40B4-BE49-F238E27FC236}">
                <a16:creationId xmlns:a16="http://schemas.microsoft.com/office/drawing/2014/main" xmlns="" id="{907E6733-D152-BF59-E6CB-C2BA29E5E54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34907" end="10646.3333"/>
                </p14:media>
              </p:ext>
            </p:extLst>
          </p:nvPr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681997" y="3728357"/>
            <a:ext cx="406400" cy="406400"/>
          </a:xfrm>
          <a:prstGeom prst="rect">
            <a:avLst/>
          </a:prstGeom>
        </p:spPr>
      </p:pic>
      <p:pic>
        <p:nvPicPr>
          <p:cNvPr id="10" name="EXTRA &amp; FRIENDS 5 CD2 Track 01 p48 ex1 Unit 4">
            <a:hlinkClick r:id="" action="ppaction://media"/>
            <a:extLst>
              <a:ext uri="{FF2B5EF4-FFF2-40B4-BE49-F238E27FC236}">
                <a16:creationId xmlns:a16="http://schemas.microsoft.com/office/drawing/2014/main" xmlns="" id="{C3D5D09D-E6A5-16C0-A654-B3169B1BCD7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39705" end="5849.3333"/>
                </p14:media>
              </p:ext>
            </p:extLst>
          </p:nvPr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526445" y="6208573"/>
            <a:ext cx="406400" cy="406400"/>
          </a:xfrm>
          <a:prstGeom prst="rect">
            <a:avLst/>
          </a:prstGeom>
        </p:spPr>
      </p:pic>
      <p:pic>
        <p:nvPicPr>
          <p:cNvPr id="12" name="EXTRA &amp; FRIENDS 5 CD2 Track 01 p48 ex1 Unit 4">
            <a:hlinkClick r:id="" action="ppaction://media"/>
            <a:extLst>
              <a:ext uri="{FF2B5EF4-FFF2-40B4-BE49-F238E27FC236}">
                <a16:creationId xmlns:a16="http://schemas.microsoft.com/office/drawing/2014/main" xmlns="" id="{CF93666F-EEAC-1694-AF99-C56C701E135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44199" end="1204.3333"/>
                </p14:media>
              </p:ext>
            </p:extLst>
          </p:nvPr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055955" y="617945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924473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45701DF4-236D-7B13-EC48-F96E8AFE6EF4}"/>
              </a:ext>
            </a:extLst>
          </p:cNvPr>
          <p:cNvSpPr/>
          <p:nvPr/>
        </p:nvSpPr>
        <p:spPr>
          <a:xfrm>
            <a:off x="4374374" y="-133673"/>
            <a:ext cx="344325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cap="none" spc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Presentation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FD4F7302-B515-30FC-2980-2403D8C06C7A}"/>
              </a:ext>
            </a:extLst>
          </p:cNvPr>
          <p:cNvSpPr/>
          <p:nvPr/>
        </p:nvSpPr>
        <p:spPr>
          <a:xfrm>
            <a:off x="229929" y="876199"/>
            <a:ext cx="306564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cap="none" spc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New </a:t>
            </a:r>
            <a:r>
              <a:rPr lang="en-US" sz="48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words</a:t>
            </a:r>
            <a:endParaRPr lang="en-US" sz="4800" b="1" cap="none" spc="0" dirty="0">
              <a:ln>
                <a:solidFill>
                  <a:srgbClr val="C00000"/>
                </a:solidFill>
              </a:ln>
              <a:solidFill>
                <a:srgbClr val="FF00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39D8FC1-2571-CF1C-CC81-EC30C4CC2DD1}"/>
              </a:ext>
            </a:extLst>
          </p:cNvPr>
          <p:cNvSpPr txBox="1"/>
          <p:nvPr/>
        </p:nvSpPr>
        <p:spPr>
          <a:xfrm>
            <a:off x="7451494" y="670650"/>
            <a:ext cx="49836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i="1" dirty="0">
                <a:solidFill>
                  <a:srgbClr val="FF0000"/>
                </a:solidFill>
              </a:rPr>
              <a:t>Click on </a:t>
            </a:r>
            <a:r>
              <a:rPr lang="en-US" i="1" dirty="0">
                <a:solidFill>
                  <a:srgbClr val="FF0000"/>
                </a:solidFill>
              </a:rPr>
              <a:t>each picture for the sound and the name</a:t>
            </a:r>
            <a:r>
              <a:rPr lang="en-US" sz="1800" i="1" dirty="0">
                <a:solidFill>
                  <a:srgbClr val="FF0000"/>
                </a:solidFill>
              </a:rPr>
              <a:t>.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06B8F0B-6340-C06E-A840-B977E5C11992}"/>
              </a:ext>
            </a:extLst>
          </p:cNvPr>
          <p:cNvSpPr txBox="1"/>
          <p:nvPr/>
        </p:nvSpPr>
        <p:spPr>
          <a:xfrm>
            <a:off x="6958436" y="2856038"/>
            <a:ext cx="4514703" cy="1938992"/>
          </a:xfrm>
          <a:prstGeom prst="rect">
            <a:avLst/>
          </a:prstGeom>
          <a:ln w="28575"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4800" dirty="0">
                <a:solidFill>
                  <a:srgbClr val="FF0000"/>
                </a:solidFill>
              </a:rPr>
              <a:t>collect stickers</a:t>
            </a:r>
          </a:p>
          <a:p>
            <a:pPr algn="ctr"/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kəˈlekt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ˈ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stɪkəz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</a:p>
          <a:p>
            <a:pPr algn="ctr"/>
            <a:r>
              <a:rPr lang="en-US" sz="4000" dirty="0" err="1">
                <a:solidFill>
                  <a:srgbClr val="1D2A57"/>
                </a:solidFill>
              </a:rPr>
              <a:t>sưu</a:t>
            </a:r>
            <a:r>
              <a:rPr lang="en-US" sz="4000" dirty="0">
                <a:solidFill>
                  <a:srgbClr val="1D2A57"/>
                </a:solidFill>
              </a:rPr>
              <a:t> </a:t>
            </a:r>
            <a:r>
              <a:rPr lang="en-US" sz="4000" dirty="0" err="1">
                <a:solidFill>
                  <a:srgbClr val="1D2A57"/>
                </a:solidFill>
              </a:rPr>
              <a:t>tập</a:t>
            </a:r>
            <a:r>
              <a:rPr lang="en-US" sz="4000" dirty="0">
                <a:solidFill>
                  <a:srgbClr val="1D2A57"/>
                </a:solidFill>
              </a:rPr>
              <a:t> </a:t>
            </a:r>
            <a:r>
              <a:rPr lang="en-US" sz="4000" dirty="0" err="1">
                <a:solidFill>
                  <a:srgbClr val="1D2A57"/>
                </a:solidFill>
              </a:rPr>
              <a:t>nhãn</a:t>
            </a:r>
            <a:r>
              <a:rPr lang="en-US" sz="4000" dirty="0">
                <a:solidFill>
                  <a:srgbClr val="1D2A57"/>
                </a:solidFill>
              </a:rPr>
              <a:t> </a:t>
            </a:r>
            <a:r>
              <a:rPr lang="en-US" sz="4000" dirty="0" err="1">
                <a:solidFill>
                  <a:srgbClr val="1D2A57"/>
                </a:solidFill>
              </a:rPr>
              <a:t>dán</a:t>
            </a:r>
            <a:endParaRPr lang="en-US" sz="4000" dirty="0">
              <a:solidFill>
                <a:srgbClr val="FF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DD1449D-B2E0-08EE-A8F2-E5D8F14776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5378" y="1891091"/>
            <a:ext cx="4265796" cy="32813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E4C432E-A7AC-6322-591C-93D2064796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8611" y="5595203"/>
            <a:ext cx="3555576" cy="830997"/>
          </a:xfrm>
          <a:prstGeom prst="rect">
            <a:avLst/>
          </a:prstGeom>
        </p:spPr>
      </p:pic>
      <p:pic>
        <p:nvPicPr>
          <p:cNvPr id="13" name="collect stickers">
            <a:hlinkClick r:id="" action="ppaction://media"/>
            <a:extLst>
              <a:ext uri="{FF2B5EF4-FFF2-40B4-BE49-F238E27FC236}">
                <a16:creationId xmlns:a16="http://schemas.microsoft.com/office/drawing/2014/main" xmlns="" id="{16353BD6-33D2-96D8-5F7F-2EE2712C4C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308983" y="68580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555593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3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" fill="hold">
                      <p:stCondLst>
                        <p:cond delay="0"/>
                      </p:stCondLst>
                      <p:childTnLst>
                        <p:par>
                          <p:cTn id="6" fill="hold">
                            <p:stCondLst>
                              <p:cond delay="0"/>
                            </p:stCondLst>
                            <p:childTnLst>
                              <p:par>
                                <p:cTn id="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37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45701DF4-236D-7B13-EC48-F96E8AFE6EF4}"/>
              </a:ext>
            </a:extLst>
          </p:cNvPr>
          <p:cNvSpPr/>
          <p:nvPr/>
        </p:nvSpPr>
        <p:spPr>
          <a:xfrm>
            <a:off x="4374374" y="-133673"/>
            <a:ext cx="344325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cap="none" spc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Presentation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FD4F7302-B515-30FC-2980-2403D8C06C7A}"/>
              </a:ext>
            </a:extLst>
          </p:cNvPr>
          <p:cNvSpPr/>
          <p:nvPr/>
        </p:nvSpPr>
        <p:spPr>
          <a:xfrm>
            <a:off x="229929" y="876199"/>
            <a:ext cx="306564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cap="none" spc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New </a:t>
            </a:r>
            <a:r>
              <a:rPr lang="en-US" sz="48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words</a:t>
            </a:r>
            <a:endParaRPr lang="en-US" sz="4800" b="1" cap="none" spc="0" dirty="0">
              <a:ln>
                <a:solidFill>
                  <a:srgbClr val="C00000"/>
                </a:solidFill>
              </a:ln>
              <a:solidFill>
                <a:srgbClr val="FF00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39D8FC1-2571-CF1C-CC81-EC30C4CC2DD1}"/>
              </a:ext>
            </a:extLst>
          </p:cNvPr>
          <p:cNvSpPr txBox="1"/>
          <p:nvPr/>
        </p:nvSpPr>
        <p:spPr>
          <a:xfrm>
            <a:off x="7451494" y="670650"/>
            <a:ext cx="49836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i="1" dirty="0">
                <a:solidFill>
                  <a:srgbClr val="FF0000"/>
                </a:solidFill>
              </a:rPr>
              <a:t>Click on </a:t>
            </a:r>
            <a:r>
              <a:rPr lang="en-US" i="1" dirty="0">
                <a:solidFill>
                  <a:srgbClr val="FF0000"/>
                </a:solidFill>
              </a:rPr>
              <a:t>each picture for the sound and the name</a:t>
            </a:r>
            <a:r>
              <a:rPr lang="en-US" sz="1800" i="1" dirty="0">
                <a:solidFill>
                  <a:srgbClr val="FF0000"/>
                </a:solidFill>
              </a:rPr>
              <a:t>.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06B8F0B-6340-C06E-A840-B977E5C11992}"/>
              </a:ext>
            </a:extLst>
          </p:cNvPr>
          <p:cNvSpPr txBox="1"/>
          <p:nvPr/>
        </p:nvSpPr>
        <p:spPr>
          <a:xfrm>
            <a:off x="6764126" y="2444558"/>
            <a:ext cx="4514703" cy="1938992"/>
          </a:xfrm>
          <a:prstGeom prst="rect">
            <a:avLst/>
          </a:prstGeom>
          <a:ln w="28575"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4800" dirty="0">
                <a:solidFill>
                  <a:srgbClr val="FF0000"/>
                </a:solidFill>
              </a:rPr>
              <a:t>take a nap</a:t>
            </a:r>
          </a:p>
          <a:p>
            <a:pPr algn="ctr"/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teɪk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ə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næp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</a:p>
          <a:p>
            <a:pPr algn="ctr"/>
            <a:r>
              <a:rPr lang="en-US" sz="4000" dirty="0" err="1">
                <a:solidFill>
                  <a:srgbClr val="1D2A57"/>
                </a:solidFill>
              </a:rPr>
              <a:t>Ngủ</a:t>
            </a:r>
            <a:r>
              <a:rPr lang="en-US" sz="4000" dirty="0">
                <a:solidFill>
                  <a:srgbClr val="1D2A57"/>
                </a:solidFill>
              </a:rPr>
              <a:t> </a:t>
            </a:r>
            <a:r>
              <a:rPr lang="en-US" sz="4000" dirty="0" err="1">
                <a:solidFill>
                  <a:srgbClr val="1D2A57"/>
                </a:solidFill>
              </a:rPr>
              <a:t>một</a:t>
            </a:r>
            <a:r>
              <a:rPr lang="en-US" sz="4000" dirty="0">
                <a:solidFill>
                  <a:srgbClr val="1D2A57"/>
                </a:solidFill>
              </a:rPr>
              <a:t> </a:t>
            </a:r>
            <a:r>
              <a:rPr lang="en-US" sz="4000" dirty="0" err="1">
                <a:solidFill>
                  <a:srgbClr val="1D2A57"/>
                </a:solidFill>
              </a:rPr>
              <a:t>giấc</a:t>
            </a:r>
            <a:r>
              <a:rPr lang="en-US" sz="4000" dirty="0">
                <a:solidFill>
                  <a:srgbClr val="1D2A57"/>
                </a:solidFill>
              </a:rPr>
              <a:t> </a:t>
            </a:r>
            <a:r>
              <a:rPr lang="en-US" sz="4000" dirty="0" err="1">
                <a:solidFill>
                  <a:srgbClr val="1D2A57"/>
                </a:solidFill>
              </a:rPr>
              <a:t>ngắn</a:t>
            </a:r>
            <a:endParaRPr lang="en-US" sz="4000" dirty="0">
              <a:solidFill>
                <a:srgbClr val="FF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9233CFF-6694-CCBA-AAB4-45AAF007B2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988" y="1843522"/>
            <a:ext cx="4452832" cy="31709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A34D6E3-6C9C-5DFA-07D9-18287884D9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4457" y="5397012"/>
            <a:ext cx="3443251" cy="841684"/>
          </a:xfrm>
          <a:prstGeom prst="rect">
            <a:avLst/>
          </a:prstGeom>
        </p:spPr>
      </p:pic>
      <p:pic>
        <p:nvPicPr>
          <p:cNvPr id="10" name="take a nap">
            <a:hlinkClick r:id="" action="ppaction://media"/>
            <a:extLst>
              <a:ext uri="{FF2B5EF4-FFF2-40B4-BE49-F238E27FC236}">
                <a16:creationId xmlns:a16="http://schemas.microsoft.com/office/drawing/2014/main" xmlns="" id="{7C79F951-6839-7F94-43DF-FCD3095340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203200" y="68580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818016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" fill="hold">
                      <p:stCondLst>
                        <p:cond delay="0"/>
                      </p:stCondLst>
                      <p:childTnLst>
                        <p:par>
                          <p:cTn id="6" fill="hold">
                            <p:stCondLst>
                              <p:cond delay="0"/>
                            </p:stCondLst>
                            <p:childTnLst>
                              <p:par>
                                <p:cTn id="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05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45701DF4-236D-7B13-EC48-F96E8AFE6EF4}"/>
              </a:ext>
            </a:extLst>
          </p:cNvPr>
          <p:cNvSpPr/>
          <p:nvPr/>
        </p:nvSpPr>
        <p:spPr>
          <a:xfrm>
            <a:off x="4374374" y="-133673"/>
            <a:ext cx="344325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cap="none" spc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Presentation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FD4F7302-B515-30FC-2980-2403D8C06C7A}"/>
              </a:ext>
            </a:extLst>
          </p:cNvPr>
          <p:cNvSpPr/>
          <p:nvPr/>
        </p:nvSpPr>
        <p:spPr>
          <a:xfrm>
            <a:off x="229929" y="876199"/>
            <a:ext cx="306564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cap="none" spc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New </a:t>
            </a:r>
            <a:r>
              <a:rPr lang="en-US" sz="48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words</a:t>
            </a:r>
            <a:endParaRPr lang="en-US" sz="4800" b="1" cap="none" spc="0" dirty="0">
              <a:ln>
                <a:solidFill>
                  <a:srgbClr val="C00000"/>
                </a:solidFill>
              </a:ln>
              <a:solidFill>
                <a:srgbClr val="FF00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39D8FC1-2571-CF1C-CC81-EC30C4CC2DD1}"/>
              </a:ext>
            </a:extLst>
          </p:cNvPr>
          <p:cNvSpPr txBox="1"/>
          <p:nvPr/>
        </p:nvSpPr>
        <p:spPr>
          <a:xfrm>
            <a:off x="7451494" y="670650"/>
            <a:ext cx="49836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i="1" dirty="0">
                <a:solidFill>
                  <a:srgbClr val="FF0000"/>
                </a:solidFill>
              </a:rPr>
              <a:t>Click on </a:t>
            </a:r>
            <a:r>
              <a:rPr lang="en-US" i="1" dirty="0">
                <a:solidFill>
                  <a:srgbClr val="FF0000"/>
                </a:solidFill>
              </a:rPr>
              <a:t>each picture for the sound and the name</a:t>
            </a:r>
            <a:r>
              <a:rPr lang="en-US" sz="1800" i="1" dirty="0">
                <a:solidFill>
                  <a:srgbClr val="FF0000"/>
                </a:solidFill>
              </a:rPr>
              <a:t>.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06B8F0B-6340-C06E-A840-B977E5C11992}"/>
              </a:ext>
            </a:extLst>
          </p:cNvPr>
          <p:cNvSpPr txBox="1"/>
          <p:nvPr/>
        </p:nvSpPr>
        <p:spPr>
          <a:xfrm>
            <a:off x="6764126" y="2444558"/>
            <a:ext cx="4514703" cy="1938992"/>
          </a:xfrm>
          <a:prstGeom prst="rect">
            <a:avLst/>
          </a:prstGeom>
          <a:ln w="28575"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4800" dirty="0">
                <a:solidFill>
                  <a:srgbClr val="FF0000"/>
                </a:solidFill>
              </a:rPr>
              <a:t>do a puzzle</a:t>
            </a:r>
          </a:p>
          <a:p>
            <a:pPr algn="ctr"/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/duː ə ˈ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pʌzl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</a:p>
          <a:p>
            <a:pPr algn="ctr"/>
            <a:r>
              <a:rPr lang="en-US" sz="4000" dirty="0" err="1">
                <a:solidFill>
                  <a:srgbClr val="1D2A57"/>
                </a:solidFill>
              </a:rPr>
              <a:t>chơi</a:t>
            </a:r>
            <a:r>
              <a:rPr lang="en-US" sz="4000" dirty="0">
                <a:solidFill>
                  <a:srgbClr val="1D2A57"/>
                </a:solidFill>
              </a:rPr>
              <a:t> </a:t>
            </a:r>
            <a:r>
              <a:rPr lang="en-US" sz="4000" dirty="0" err="1">
                <a:solidFill>
                  <a:srgbClr val="1D2A57"/>
                </a:solidFill>
              </a:rPr>
              <a:t>ghép</a:t>
            </a:r>
            <a:r>
              <a:rPr lang="en-US" sz="4000" dirty="0">
                <a:solidFill>
                  <a:srgbClr val="1D2A57"/>
                </a:solidFill>
              </a:rPr>
              <a:t> </a:t>
            </a:r>
            <a:r>
              <a:rPr lang="en-US" sz="4000" dirty="0" err="1">
                <a:solidFill>
                  <a:srgbClr val="1D2A57"/>
                </a:solidFill>
              </a:rPr>
              <a:t>hình</a:t>
            </a:r>
            <a:endParaRPr lang="en-US" sz="4000" dirty="0">
              <a:solidFill>
                <a:srgbClr val="FF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9511536-32B6-A6B6-A1BB-8C199F001C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971" y="1866113"/>
            <a:ext cx="3700199" cy="36609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5CCDCE8-477E-F19A-18F7-8779F77625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3768" y="5527088"/>
            <a:ext cx="3130603" cy="1009872"/>
          </a:xfrm>
          <a:prstGeom prst="rect">
            <a:avLst/>
          </a:prstGeom>
        </p:spPr>
      </p:pic>
      <p:pic>
        <p:nvPicPr>
          <p:cNvPr id="11" name="do a puzzle-">
            <a:hlinkClick r:id="" action="ppaction://media"/>
            <a:extLst>
              <a:ext uri="{FF2B5EF4-FFF2-40B4-BE49-F238E27FC236}">
                <a16:creationId xmlns:a16="http://schemas.microsoft.com/office/drawing/2014/main" xmlns="" id="{FBB0EE8F-9CB5-B7BA-FD45-5C23286AB3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529" y="68580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307667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" fill="hold">
                      <p:stCondLst>
                        <p:cond delay="0"/>
                      </p:stCondLst>
                      <p:childTnLst>
                        <p:par>
                          <p:cTn id="6" fill="hold">
                            <p:stCondLst>
                              <p:cond delay="0"/>
                            </p:stCondLst>
                            <p:childTnLst>
                              <p:par>
                                <p:cTn id="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30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45701DF4-236D-7B13-EC48-F96E8AFE6EF4}"/>
              </a:ext>
            </a:extLst>
          </p:cNvPr>
          <p:cNvSpPr/>
          <p:nvPr/>
        </p:nvSpPr>
        <p:spPr>
          <a:xfrm>
            <a:off x="4374374" y="-133673"/>
            <a:ext cx="344325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cap="none" spc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Presentation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FD4F7302-B515-30FC-2980-2403D8C06C7A}"/>
              </a:ext>
            </a:extLst>
          </p:cNvPr>
          <p:cNvSpPr/>
          <p:nvPr/>
        </p:nvSpPr>
        <p:spPr>
          <a:xfrm>
            <a:off x="229929" y="876199"/>
            <a:ext cx="306564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cap="none" spc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New </a:t>
            </a:r>
            <a:r>
              <a:rPr lang="en-US" sz="48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words</a:t>
            </a:r>
            <a:endParaRPr lang="en-US" sz="4800" b="1" cap="none" spc="0" dirty="0">
              <a:ln>
                <a:solidFill>
                  <a:srgbClr val="C00000"/>
                </a:solidFill>
              </a:ln>
              <a:solidFill>
                <a:srgbClr val="FF00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39D8FC1-2571-CF1C-CC81-EC30C4CC2DD1}"/>
              </a:ext>
            </a:extLst>
          </p:cNvPr>
          <p:cNvSpPr txBox="1"/>
          <p:nvPr/>
        </p:nvSpPr>
        <p:spPr>
          <a:xfrm>
            <a:off x="7451494" y="670650"/>
            <a:ext cx="49836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i="1" dirty="0">
                <a:solidFill>
                  <a:srgbClr val="FF0000"/>
                </a:solidFill>
              </a:rPr>
              <a:t>Click on </a:t>
            </a:r>
            <a:r>
              <a:rPr lang="en-US" i="1" dirty="0">
                <a:solidFill>
                  <a:srgbClr val="FF0000"/>
                </a:solidFill>
              </a:rPr>
              <a:t>each picture for the sound and the name</a:t>
            </a:r>
            <a:r>
              <a:rPr lang="en-US" sz="1800" i="1" dirty="0">
                <a:solidFill>
                  <a:srgbClr val="FF0000"/>
                </a:solidFill>
              </a:rPr>
              <a:t>.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06B8F0B-6340-C06E-A840-B977E5C11992}"/>
              </a:ext>
            </a:extLst>
          </p:cNvPr>
          <p:cNvSpPr txBox="1"/>
          <p:nvPr/>
        </p:nvSpPr>
        <p:spPr>
          <a:xfrm>
            <a:off x="6764126" y="2444558"/>
            <a:ext cx="4825894" cy="1938992"/>
          </a:xfrm>
          <a:prstGeom prst="rect">
            <a:avLst/>
          </a:prstGeom>
          <a:ln w="28575"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4800" dirty="0">
                <a:solidFill>
                  <a:srgbClr val="FF0000"/>
                </a:solidFill>
              </a:rPr>
              <a:t>go for a walk</a:t>
            </a:r>
          </a:p>
          <a:p>
            <a:pPr algn="ctr"/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ɡəʊ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fə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(r) ə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wɔːk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ˈ/</a:t>
            </a:r>
          </a:p>
          <a:p>
            <a:pPr algn="ctr"/>
            <a:r>
              <a:rPr lang="en-US" sz="4000" dirty="0" err="1">
                <a:solidFill>
                  <a:srgbClr val="1D2A57"/>
                </a:solidFill>
              </a:rPr>
              <a:t>đi</a:t>
            </a:r>
            <a:r>
              <a:rPr lang="en-US" sz="4000" dirty="0">
                <a:solidFill>
                  <a:srgbClr val="1D2A57"/>
                </a:solidFill>
              </a:rPr>
              <a:t> </a:t>
            </a:r>
            <a:r>
              <a:rPr lang="en-US" sz="4000" dirty="0" err="1">
                <a:solidFill>
                  <a:srgbClr val="1D2A57"/>
                </a:solidFill>
              </a:rPr>
              <a:t>dạo</a:t>
            </a:r>
            <a:endParaRPr lang="en-US" sz="4000" dirty="0">
              <a:solidFill>
                <a:srgbClr val="FF000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36AA384-E344-ECA6-4D74-A5998BFAAD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6982" y="5629177"/>
            <a:ext cx="3385190" cy="7052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D221954-0520-08C4-F52D-0D55595475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3761" y="2113842"/>
            <a:ext cx="4214748" cy="3361128"/>
          </a:xfrm>
          <a:prstGeom prst="rect">
            <a:avLst/>
          </a:prstGeom>
        </p:spPr>
      </p:pic>
      <p:pic>
        <p:nvPicPr>
          <p:cNvPr id="12" name="go for a walk">
            <a:hlinkClick r:id="" action="ppaction://media"/>
            <a:extLst>
              <a:ext uri="{FF2B5EF4-FFF2-40B4-BE49-F238E27FC236}">
                <a16:creationId xmlns:a16="http://schemas.microsoft.com/office/drawing/2014/main" xmlns="" id="{FE558E29-C803-7FEC-11F5-8282506A80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6729" y="68580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688101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" fill="hold">
                      <p:stCondLst>
                        <p:cond delay="0"/>
                      </p:stCondLst>
                      <p:childTnLst>
                        <p:par>
                          <p:cTn id="6" fill="hold">
                            <p:stCondLst>
                              <p:cond delay="0"/>
                            </p:stCondLst>
                            <p:childTnLst>
                              <p:par>
                                <p:cTn id="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30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45701DF4-236D-7B13-EC48-F96E8AFE6EF4}"/>
              </a:ext>
            </a:extLst>
          </p:cNvPr>
          <p:cNvSpPr/>
          <p:nvPr/>
        </p:nvSpPr>
        <p:spPr>
          <a:xfrm>
            <a:off x="4374374" y="-133673"/>
            <a:ext cx="344325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cap="none" spc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Presentation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FD4F7302-B515-30FC-2980-2403D8C06C7A}"/>
              </a:ext>
            </a:extLst>
          </p:cNvPr>
          <p:cNvSpPr/>
          <p:nvPr/>
        </p:nvSpPr>
        <p:spPr>
          <a:xfrm>
            <a:off x="229929" y="876199"/>
            <a:ext cx="306564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cap="none" spc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New </a:t>
            </a:r>
            <a:r>
              <a:rPr lang="en-US" sz="48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words</a:t>
            </a:r>
            <a:endParaRPr lang="en-US" sz="4800" b="1" cap="none" spc="0" dirty="0">
              <a:ln>
                <a:solidFill>
                  <a:srgbClr val="C00000"/>
                </a:solidFill>
              </a:ln>
              <a:solidFill>
                <a:srgbClr val="FF00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39D8FC1-2571-CF1C-CC81-EC30C4CC2DD1}"/>
              </a:ext>
            </a:extLst>
          </p:cNvPr>
          <p:cNvSpPr txBox="1"/>
          <p:nvPr/>
        </p:nvSpPr>
        <p:spPr>
          <a:xfrm>
            <a:off x="7451494" y="670650"/>
            <a:ext cx="49836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i="1" dirty="0">
                <a:solidFill>
                  <a:srgbClr val="FF0000"/>
                </a:solidFill>
              </a:rPr>
              <a:t>Click on </a:t>
            </a:r>
            <a:r>
              <a:rPr lang="en-US" i="1" dirty="0">
                <a:solidFill>
                  <a:srgbClr val="FF0000"/>
                </a:solidFill>
              </a:rPr>
              <a:t>each picture for the sound and the name</a:t>
            </a:r>
            <a:r>
              <a:rPr lang="en-US" sz="1800" i="1" dirty="0">
                <a:solidFill>
                  <a:srgbClr val="FF0000"/>
                </a:solidFill>
              </a:rPr>
              <a:t>.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06B8F0B-6340-C06E-A840-B977E5C11992}"/>
              </a:ext>
            </a:extLst>
          </p:cNvPr>
          <p:cNvSpPr txBox="1"/>
          <p:nvPr/>
        </p:nvSpPr>
        <p:spPr>
          <a:xfrm>
            <a:off x="5638800" y="2466983"/>
            <a:ext cx="6008370" cy="1938992"/>
          </a:xfrm>
          <a:prstGeom prst="rect">
            <a:avLst/>
          </a:prstGeom>
          <a:ln w="28575"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4800" dirty="0">
                <a:solidFill>
                  <a:srgbClr val="FF0000"/>
                </a:solidFill>
              </a:rPr>
              <a:t>hang out with friends</a:t>
            </a:r>
          </a:p>
          <a:p>
            <a:pPr algn="ctr"/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hæŋ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ˈ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aʊt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wɪð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ˈ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frendz</a:t>
            </a:r>
            <a:endParaRPr lang="en-US" sz="32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4000" dirty="0" err="1">
                <a:solidFill>
                  <a:srgbClr val="1D2A57"/>
                </a:solidFill>
              </a:rPr>
              <a:t>đi</a:t>
            </a:r>
            <a:r>
              <a:rPr lang="en-US" sz="4000" dirty="0">
                <a:solidFill>
                  <a:srgbClr val="1D2A57"/>
                </a:solidFill>
              </a:rPr>
              <a:t> </a:t>
            </a:r>
            <a:r>
              <a:rPr lang="en-US" sz="4000" dirty="0" err="1">
                <a:solidFill>
                  <a:srgbClr val="1D2A57"/>
                </a:solidFill>
              </a:rPr>
              <a:t>chơi</a:t>
            </a:r>
            <a:r>
              <a:rPr lang="en-US" sz="4000" dirty="0">
                <a:solidFill>
                  <a:srgbClr val="1D2A57"/>
                </a:solidFill>
              </a:rPr>
              <a:t> </a:t>
            </a:r>
            <a:r>
              <a:rPr lang="en-US" sz="4000" dirty="0" err="1">
                <a:solidFill>
                  <a:srgbClr val="1D2A57"/>
                </a:solidFill>
              </a:rPr>
              <a:t>với</a:t>
            </a:r>
            <a:r>
              <a:rPr lang="en-US" sz="4000" dirty="0">
                <a:solidFill>
                  <a:srgbClr val="1D2A57"/>
                </a:solidFill>
              </a:rPr>
              <a:t> </a:t>
            </a:r>
            <a:r>
              <a:rPr lang="en-US" sz="4000" dirty="0" err="1">
                <a:solidFill>
                  <a:srgbClr val="1D2A57"/>
                </a:solidFill>
              </a:rPr>
              <a:t>bạn</a:t>
            </a:r>
            <a:endParaRPr lang="en-US" sz="4000" dirty="0">
              <a:solidFill>
                <a:srgbClr val="FF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A5DEF71-D33E-75AB-E042-82E01310D9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866" y="1870570"/>
            <a:ext cx="4502131" cy="311685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CC250838-AD6E-18BF-A82C-D09AB4E1F9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5253" y="5409704"/>
            <a:ext cx="4389744" cy="572097"/>
          </a:xfrm>
          <a:prstGeom prst="rect">
            <a:avLst/>
          </a:prstGeom>
        </p:spPr>
      </p:pic>
      <p:pic>
        <p:nvPicPr>
          <p:cNvPr id="15" name="hang out with friends-">
            <a:hlinkClick r:id="" action="ppaction://media"/>
            <a:extLst>
              <a:ext uri="{FF2B5EF4-FFF2-40B4-BE49-F238E27FC236}">
                <a16:creationId xmlns:a16="http://schemas.microsoft.com/office/drawing/2014/main" xmlns="" id="{21B8B627-28E7-EA71-E45D-FB9EE5DBC1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313681" y="6858000"/>
            <a:ext cx="627361" cy="627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238624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" fill="hold">
                      <p:stCondLst>
                        <p:cond delay="0"/>
                      </p:stCondLst>
                      <p:childTnLst>
                        <p:par>
                          <p:cTn id="6" fill="hold">
                            <p:stCondLst>
                              <p:cond delay="0"/>
                            </p:stCondLst>
                            <p:childTnLst>
                              <p:par>
                                <p:cTn id="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66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45701DF4-236D-7B13-EC48-F96E8AFE6EF4}"/>
              </a:ext>
            </a:extLst>
          </p:cNvPr>
          <p:cNvSpPr/>
          <p:nvPr/>
        </p:nvSpPr>
        <p:spPr>
          <a:xfrm>
            <a:off x="4374374" y="-133673"/>
            <a:ext cx="344325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cap="none" spc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Presentation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FD4F7302-B515-30FC-2980-2403D8C06C7A}"/>
              </a:ext>
            </a:extLst>
          </p:cNvPr>
          <p:cNvSpPr/>
          <p:nvPr/>
        </p:nvSpPr>
        <p:spPr>
          <a:xfrm>
            <a:off x="229929" y="876199"/>
            <a:ext cx="306564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cap="none" spc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New </a:t>
            </a:r>
            <a:r>
              <a:rPr lang="en-US" sz="48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words</a:t>
            </a:r>
            <a:endParaRPr lang="en-US" sz="4800" b="1" cap="none" spc="0" dirty="0">
              <a:ln>
                <a:solidFill>
                  <a:srgbClr val="C00000"/>
                </a:solidFill>
              </a:ln>
              <a:solidFill>
                <a:srgbClr val="FF00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39D8FC1-2571-CF1C-CC81-EC30C4CC2DD1}"/>
              </a:ext>
            </a:extLst>
          </p:cNvPr>
          <p:cNvSpPr txBox="1"/>
          <p:nvPr/>
        </p:nvSpPr>
        <p:spPr>
          <a:xfrm>
            <a:off x="7398486" y="670650"/>
            <a:ext cx="49836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i="1" dirty="0">
                <a:solidFill>
                  <a:srgbClr val="FF0000"/>
                </a:solidFill>
              </a:rPr>
              <a:t>Click on </a:t>
            </a:r>
            <a:r>
              <a:rPr lang="en-US" i="1" dirty="0">
                <a:solidFill>
                  <a:srgbClr val="FF0000"/>
                </a:solidFill>
              </a:rPr>
              <a:t>each picture for the sound and the name</a:t>
            </a:r>
            <a:r>
              <a:rPr lang="en-US" sz="1800" i="1" dirty="0">
                <a:solidFill>
                  <a:srgbClr val="FF0000"/>
                </a:solidFill>
              </a:rPr>
              <a:t>.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7E7955A-2A64-873D-167A-131AD7542D2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44687" y="1707196"/>
            <a:ext cx="2369269" cy="182251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EF1AED2-6D04-778C-D5C3-3D8173060CC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4499" y="3543016"/>
            <a:ext cx="2369269" cy="5537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9B5BC0B-9C7E-864F-402B-46511320D3D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564719" y="1766637"/>
            <a:ext cx="2479231" cy="17655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868A1C2-5C2E-B65B-20B0-560BAC3EEBA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779819" y="3588626"/>
            <a:ext cx="2078698" cy="5081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BA7A550-DF7E-6C3A-9C22-206BC097A88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366885" y="1529488"/>
            <a:ext cx="2078699" cy="20566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5E9A8A4D-85FD-4EFD-8FE5-4B10A13EDE4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422198" y="3483801"/>
            <a:ext cx="2078698" cy="6705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729C698A-028D-6534-396F-479AE31695B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718018" y="6134227"/>
            <a:ext cx="2333029" cy="48604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09C00EC6-A94A-33F3-C7EA-3815B4AE42F9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896974" y="4153229"/>
            <a:ext cx="2369269" cy="188941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F58EA6DE-7F67-D440-275D-74C1C5D80604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481127" y="4125434"/>
            <a:ext cx="2769305" cy="191721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9A63D344-E314-42DC-75AC-5EB3A1613503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111141" y="6135856"/>
            <a:ext cx="3696473" cy="481746"/>
          </a:xfrm>
          <a:prstGeom prst="rect">
            <a:avLst/>
          </a:prstGeom>
        </p:spPr>
      </p:pic>
      <p:pic>
        <p:nvPicPr>
          <p:cNvPr id="21" name="collect stickers">
            <a:hlinkClick r:id="" action="ppaction://media"/>
            <a:extLst>
              <a:ext uri="{FF2B5EF4-FFF2-40B4-BE49-F238E27FC236}">
                <a16:creationId xmlns:a16="http://schemas.microsoft.com/office/drawing/2014/main" xmlns="" id="{F5B729AE-0F78-2B95-DBDF-10E851943E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406400" y="7056514"/>
            <a:ext cx="406400" cy="406400"/>
          </a:xfrm>
          <a:prstGeom prst="rect">
            <a:avLst/>
          </a:prstGeom>
        </p:spPr>
      </p:pic>
      <p:pic>
        <p:nvPicPr>
          <p:cNvPr id="22" name="take a nap">
            <a:hlinkClick r:id="" action="ppaction://media"/>
            <a:extLst>
              <a:ext uri="{FF2B5EF4-FFF2-40B4-BE49-F238E27FC236}">
                <a16:creationId xmlns:a16="http://schemas.microsoft.com/office/drawing/2014/main" xmlns="" id="{3DD53270-D4FC-B981-BA60-E237D0ED7E4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832270" y="7083883"/>
            <a:ext cx="406400" cy="406400"/>
          </a:xfrm>
          <a:prstGeom prst="rect">
            <a:avLst/>
          </a:prstGeom>
        </p:spPr>
      </p:pic>
      <p:pic>
        <p:nvPicPr>
          <p:cNvPr id="23" name="do a puzzle-">
            <a:hlinkClick r:id="" action="ppaction://media"/>
            <a:extLst>
              <a:ext uri="{FF2B5EF4-FFF2-40B4-BE49-F238E27FC236}">
                <a16:creationId xmlns:a16="http://schemas.microsoft.com/office/drawing/2014/main" xmlns="" id="{2A0326A3-D4FC-3581-4C41-B11D7CC6F6C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3478132" y="7047370"/>
            <a:ext cx="406400" cy="406400"/>
          </a:xfrm>
          <a:prstGeom prst="rect">
            <a:avLst/>
          </a:prstGeom>
        </p:spPr>
      </p:pic>
      <p:pic>
        <p:nvPicPr>
          <p:cNvPr id="24" name="go for a walk">
            <a:hlinkClick r:id="" action="ppaction://media"/>
            <a:extLst>
              <a:ext uri="{FF2B5EF4-FFF2-40B4-BE49-F238E27FC236}">
                <a16:creationId xmlns:a16="http://schemas.microsoft.com/office/drawing/2014/main" xmlns="" id="{54C782D2-525A-A3CE-F9F0-687A0CA045BC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5148378" y="7065658"/>
            <a:ext cx="406400" cy="406400"/>
          </a:xfrm>
          <a:prstGeom prst="rect">
            <a:avLst/>
          </a:prstGeom>
        </p:spPr>
      </p:pic>
      <p:pic>
        <p:nvPicPr>
          <p:cNvPr id="25" name="hang out with friends-">
            <a:hlinkClick r:id="" action="ppaction://media"/>
            <a:extLst>
              <a:ext uri="{FF2B5EF4-FFF2-40B4-BE49-F238E27FC236}">
                <a16:creationId xmlns:a16="http://schemas.microsoft.com/office/drawing/2014/main" xmlns="" id="{76D9315A-5B8C-7F25-4F35-9F138E0DD155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6818624" y="697900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788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376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205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2304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2304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2664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582A21B3-1452-6ADB-0D99-7ABC44CEF319}"/>
              </a:ext>
            </a:extLst>
          </p:cNvPr>
          <p:cNvSpPr/>
          <p:nvPr/>
        </p:nvSpPr>
        <p:spPr>
          <a:xfrm>
            <a:off x="4764095" y="-133673"/>
            <a:ext cx="266380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cap="none" spc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Practice 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007B8A5-2780-F493-3EB6-48B6E0F527C6}"/>
              </a:ext>
            </a:extLst>
          </p:cNvPr>
          <p:cNvSpPr txBox="1"/>
          <p:nvPr/>
        </p:nvSpPr>
        <p:spPr>
          <a:xfrm>
            <a:off x="4465007" y="812676"/>
            <a:ext cx="3261981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i="1">
                <a:solidFill>
                  <a:srgbClr val="0070C0"/>
                </a:solidFill>
              </a:rPr>
              <a:t>Look and say.</a:t>
            </a:r>
            <a:endParaRPr lang="en-US" sz="3600" b="1" i="1" dirty="0">
              <a:solidFill>
                <a:srgbClr val="0070C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6255CB0-34B3-3226-0B63-612E17D0CC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6442" y="1897044"/>
            <a:ext cx="6058725" cy="4660556"/>
          </a:xfrm>
          <a:prstGeom prst="rect">
            <a:avLst/>
          </a:prstGeom>
        </p:spPr>
      </p:pic>
      <p:sp>
        <p:nvSpPr>
          <p:cNvPr id="10" name="Speech Bubble: Oval 9">
            <a:extLst>
              <a:ext uri="{FF2B5EF4-FFF2-40B4-BE49-F238E27FC236}">
                <a16:creationId xmlns:a16="http://schemas.microsoft.com/office/drawing/2014/main" xmlns="" id="{79BE8FCA-ED74-AB8D-A4A2-578D3F045396}"/>
              </a:ext>
            </a:extLst>
          </p:cNvPr>
          <p:cNvSpPr/>
          <p:nvPr/>
        </p:nvSpPr>
        <p:spPr>
          <a:xfrm>
            <a:off x="201168" y="2107943"/>
            <a:ext cx="3621024" cy="1315372"/>
          </a:xfrm>
          <a:prstGeom prst="wedgeEllipseCallout">
            <a:avLst>
              <a:gd name="adj1" fmla="val -29560"/>
              <a:gd name="adj2" fmla="val 106188"/>
            </a:avLst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???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45FEC130-2B58-DC94-A360-58978AD544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68" y="4300019"/>
            <a:ext cx="1664438" cy="2476468"/>
          </a:xfrm>
          <a:prstGeom prst="rect">
            <a:avLst/>
          </a:prstGeom>
        </p:spPr>
      </p:pic>
      <p:sp>
        <p:nvSpPr>
          <p:cNvPr id="15" name="Speech Bubble: Oval 14">
            <a:extLst>
              <a:ext uri="{FF2B5EF4-FFF2-40B4-BE49-F238E27FC236}">
                <a16:creationId xmlns:a16="http://schemas.microsoft.com/office/drawing/2014/main" xmlns="" id="{8AD1EE6B-68CB-EE25-AB4C-485BA140A9CA}"/>
              </a:ext>
            </a:extLst>
          </p:cNvPr>
          <p:cNvSpPr/>
          <p:nvPr/>
        </p:nvSpPr>
        <p:spPr>
          <a:xfrm>
            <a:off x="201398" y="2111592"/>
            <a:ext cx="3621024" cy="1315372"/>
          </a:xfrm>
          <a:prstGeom prst="wedgeEllipseCallout">
            <a:avLst>
              <a:gd name="adj1" fmla="val -29560"/>
              <a:gd name="adj2" fmla="val 106188"/>
            </a:avLst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collect stickers</a:t>
            </a:r>
          </a:p>
        </p:txBody>
      </p:sp>
    </p:spTree>
    <p:extLst>
      <p:ext uri="{BB962C8B-B14F-4D97-AF65-F5344CB8AC3E}">
        <p14:creationId xmlns:p14="http://schemas.microsoft.com/office/powerpoint/2010/main" val="1367776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A456EFCC-935D-4A84-B1D4-93D0C5B94A8F}"/>
              </a:ext>
            </a:extLst>
          </p:cNvPr>
          <p:cNvGrpSpPr/>
          <p:nvPr/>
        </p:nvGrpSpPr>
        <p:grpSpPr>
          <a:xfrm>
            <a:off x="-178490" y="6296163"/>
            <a:ext cx="12370489" cy="595704"/>
            <a:chOff x="-178490" y="6296163"/>
            <a:chExt cx="12370489" cy="59570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C18CEEEB-705E-45DE-9BA5-3662735AAB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6296163"/>
              <a:ext cx="12191999" cy="595704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C96B6AF3-308A-498B-B988-A378A46A3F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313582" y="6408977"/>
              <a:ext cx="681424" cy="34739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xmlns="" id="{00509A08-5446-4E42-A4F8-A71E2FA17F40}"/>
                </a:ext>
              </a:extLst>
            </p:cNvPr>
            <p:cNvSpPr/>
            <p:nvPr/>
          </p:nvSpPr>
          <p:spPr>
            <a:xfrm>
              <a:off x="10855325" y="6299339"/>
              <a:ext cx="248709" cy="590940"/>
            </a:xfrm>
            <a:custGeom>
              <a:avLst/>
              <a:gdLst>
                <a:gd name="connsiteX0" fmla="*/ 0 w 281516"/>
                <a:gd name="connsiteY0" fmla="*/ 0 h 969433"/>
                <a:gd name="connsiteX1" fmla="*/ 224366 w 281516"/>
                <a:gd name="connsiteY1" fmla="*/ 0 h 969433"/>
                <a:gd name="connsiteX2" fmla="*/ 281516 w 281516"/>
                <a:gd name="connsiteY2" fmla="*/ 368300 h 969433"/>
                <a:gd name="connsiteX3" fmla="*/ 281516 w 281516"/>
                <a:gd name="connsiteY3" fmla="*/ 969433 h 969433"/>
                <a:gd name="connsiteX4" fmla="*/ 25400 w 281516"/>
                <a:gd name="connsiteY4" fmla="*/ 927100 h 969433"/>
                <a:gd name="connsiteX5" fmla="*/ 48683 w 281516"/>
                <a:gd name="connsiteY5" fmla="*/ 423333 h 969433"/>
                <a:gd name="connsiteX6" fmla="*/ 0 w 281516"/>
                <a:gd name="connsiteY6" fmla="*/ 0 h 969433"/>
                <a:gd name="connsiteX0" fmla="*/ 0 w 281516"/>
                <a:gd name="connsiteY0" fmla="*/ 0 h 969433"/>
                <a:gd name="connsiteX1" fmla="*/ 224366 w 281516"/>
                <a:gd name="connsiteY1" fmla="*/ 0 h 969433"/>
                <a:gd name="connsiteX2" fmla="*/ 281516 w 281516"/>
                <a:gd name="connsiteY2" fmla="*/ 368300 h 969433"/>
                <a:gd name="connsiteX3" fmla="*/ 281516 w 281516"/>
                <a:gd name="connsiteY3" fmla="*/ 969433 h 969433"/>
                <a:gd name="connsiteX4" fmla="*/ 25400 w 281516"/>
                <a:gd name="connsiteY4" fmla="*/ 876151 h 969433"/>
                <a:gd name="connsiteX5" fmla="*/ 48683 w 281516"/>
                <a:gd name="connsiteY5" fmla="*/ 423333 h 969433"/>
                <a:gd name="connsiteX6" fmla="*/ 0 w 281516"/>
                <a:gd name="connsiteY6" fmla="*/ 0 h 969433"/>
                <a:gd name="connsiteX0" fmla="*/ 0 w 292896"/>
                <a:gd name="connsiteY0" fmla="*/ 0 h 882092"/>
                <a:gd name="connsiteX1" fmla="*/ 224366 w 292896"/>
                <a:gd name="connsiteY1" fmla="*/ 0 h 882092"/>
                <a:gd name="connsiteX2" fmla="*/ 281516 w 292896"/>
                <a:gd name="connsiteY2" fmla="*/ 368300 h 882092"/>
                <a:gd name="connsiteX3" fmla="*/ 292896 w 292896"/>
                <a:gd name="connsiteY3" fmla="*/ 882092 h 882092"/>
                <a:gd name="connsiteX4" fmla="*/ 25400 w 292896"/>
                <a:gd name="connsiteY4" fmla="*/ 876151 h 882092"/>
                <a:gd name="connsiteX5" fmla="*/ 48683 w 292896"/>
                <a:gd name="connsiteY5" fmla="*/ 423333 h 882092"/>
                <a:gd name="connsiteX6" fmla="*/ 0 w 292896"/>
                <a:gd name="connsiteY6" fmla="*/ 0 h 882092"/>
                <a:gd name="connsiteX0" fmla="*/ 0 w 292896"/>
                <a:gd name="connsiteY0" fmla="*/ 0 h 882092"/>
                <a:gd name="connsiteX1" fmla="*/ 224366 w 292896"/>
                <a:gd name="connsiteY1" fmla="*/ 0 h 882092"/>
                <a:gd name="connsiteX2" fmla="*/ 281516 w 292896"/>
                <a:gd name="connsiteY2" fmla="*/ 368300 h 882092"/>
                <a:gd name="connsiteX3" fmla="*/ 292896 w 292896"/>
                <a:gd name="connsiteY3" fmla="*/ 882092 h 882092"/>
                <a:gd name="connsiteX4" fmla="*/ 23775 w 292896"/>
                <a:gd name="connsiteY4" fmla="*/ 866447 h 882092"/>
                <a:gd name="connsiteX5" fmla="*/ 48683 w 292896"/>
                <a:gd name="connsiteY5" fmla="*/ 423333 h 882092"/>
                <a:gd name="connsiteX6" fmla="*/ 0 w 292896"/>
                <a:gd name="connsiteY6" fmla="*/ 0 h 882092"/>
                <a:gd name="connsiteX0" fmla="*/ 0 w 291270"/>
                <a:gd name="connsiteY0" fmla="*/ 0 h 874813"/>
                <a:gd name="connsiteX1" fmla="*/ 224366 w 291270"/>
                <a:gd name="connsiteY1" fmla="*/ 0 h 874813"/>
                <a:gd name="connsiteX2" fmla="*/ 281516 w 291270"/>
                <a:gd name="connsiteY2" fmla="*/ 368300 h 874813"/>
                <a:gd name="connsiteX3" fmla="*/ 291270 w 291270"/>
                <a:gd name="connsiteY3" fmla="*/ 874813 h 874813"/>
                <a:gd name="connsiteX4" fmla="*/ 23775 w 291270"/>
                <a:gd name="connsiteY4" fmla="*/ 866447 h 874813"/>
                <a:gd name="connsiteX5" fmla="*/ 48683 w 291270"/>
                <a:gd name="connsiteY5" fmla="*/ 423333 h 874813"/>
                <a:gd name="connsiteX6" fmla="*/ 0 w 291270"/>
                <a:gd name="connsiteY6" fmla="*/ 0 h 874813"/>
                <a:gd name="connsiteX0" fmla="*/ 0 w 294521"/>
                <a:gd name="connsiteY0" fmla="*/ 0 h 866447"/>
                <a:gd name="connsiteX1" fmla="*/ 224366 w 294521"/>
                <a:gd name="connsiteY1" fmla="*/ 0 h 866447"/>
                <a:gd name="connsiteX2" fmla="*/ 281516 w 294521"/>
                <a:gd name="connsiteY2" fmla="*/ 368300 h 866447"/>
                <a:gd name="connsiteX3" fmla="*/ 294521 w 294521"/>
                <a:gd name="connsiteY3" fmla="*/ 865108 h 866447"/>
                <a:gd name="connsiteX4" fmla="*/ 23775 w 294521"/>
                <a:gd name="connsiteY4" fmla="*/ 866447 h 866447"/>
                <a:gd name="connsiteX5" fmla="*/ 48683 w 294521"/>
                <a:gd name="connsiteY5" fmla="*/ 423333 h 866447"/>
                <a:gd name="connsiteX6" fmla="*/ 0 w 294521"/>
                <a:gd name="connsiteY6" fmla="*/ 0 h 866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4521" h="866447">
                  <a:moveTo>
                    <a:pt x="0" y="0"/>
                  </a:moveTo>
                  <a:lnTo>
                    <a:pt x="224366" y="0"/>
                  </a:lnTo>
                  <a:lnTo>
                    <a:pt x="281516" y="368300"/>
                  </a:lnTo>
                  <a:lnTo>
                    <a:pt x="294521" y="865108"/>
                  </a:lnTo>
                  <a:lnTo>
                    <a:pt x="23775" y="866447"/>
                  </a:lnTo>
                  <a:lnTo>
                    <a:pt x="48683" y="4233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1BF44"/>
            </a:solidFill>
            <a:ln>
              <a:solidFill>
                <a:srgbClr val="71BF4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902C0E37-3591-4901-866D-2EC5D78D81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8490" y="6332569"/>
              <a:ext cx="4361607" cy="526036"/>
            </a:xfrm>
            <a:prstGeom prst="rect">
              <a:avLst/>
            </a:prstGeom>
          </p:spPr>
        </p:pic>
      </p:grpSp>
      <p:sp>
        <p:nvSpPr>
          <p:cNvPr id="9" name="Rounded Rectangle 1">
            <a:extLst>
              <a:ext uri="{FF2B5EF4-FFF2-40B4-BE49-F238E27FC236}">
                <a16:creationId xmlns:a16="http://schemas.microsoft.com/office/drawing/2014/main" xmlns="" id="{C585BAD5-85B6-44C9-89DF-9AFF44766338}"/>
              </a:ext>
            </a:extLst>
          </p:cNvPr>
          <p:cNvSpPr/>
          <p:nvPr/>
        </p:nvSpPr>
        <p:spPr>
          <a:xfrm>
            <a:off x="1296957" y="2052624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10" name="Rounded Rectangle 7">
            <a:extLst>
              <a:ext uri="{FF2B5EF4-FFF2-40B4-BE49-F238E27FC236}">
                <a16:creationId xmlns:a16="http://schemas.microsoft.com/office/drawing/2014/main" xmlns="" id="{0A6192B4-F6FE-486D-9FB1-4BC40B8D27E8}"/>
              </a:ext>
            </a:extLst>
          </p:cNvPr>
          <p:cNvSpPr/>
          <p:nvPr/>
        </p:nvSpPr>
        <p:spPr>
          <a:xfrm>
            <a:off x="1296957" y="3047954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Vocabulary</a:t>
            </a:r>
            <a:endParaRPr lang="en-US" b="1" dirty="0"/>
          </a:p>
        </p:txBody>
      </p:sp>
      <p:sp>
        <p:nvSpPr>
          <p:cNvPr id="12" name="Rounded Rectangle 9">
            <a:extLst>
              <a:ext uri="{FF2B5EF4-FFF2-40B4-BE49-F238E27FC236}">
                <a16:creationId xmlns:a16="http://schemas.microsoft.com/office/drawing/2014/main" xmlns="" id="{217ABD82-15B2-4F7A-8808-72E592CB19D9}"/>
              </a:ext>
            </a:extLst>
          </p:cNvPr>
          <p:cNvSpPr/>
          <p:nvPr/>
        </p:nvSpPr>
        <p:spPr>
          <a:xfrm>
            <a:off x="1296957" y="5149860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3" name="Rounded Rectangle 11">
            <a:extLst>
              <a:ext uri="{FF2B5EF4-FFF2-40B4-BE49-F238E27FC236}">
                <a16:creationId xmlns:a16="http://schemas.microsoft.com/office/drawing/2014/main" xmlns="" id="{4BDFEE83-FA9E-476F-9C73-F9C6E2F9D6E7}"/>
              </a:ext>
            </a:extLst>
          </p:cNvPr>
          <p:cNvSpPr/>
          <p:nvPr/>
        </p:nvSpPr>
        <p:spPr>
          <a:xfrm>
            <a:off x="1296957" y="4098907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Structure</a:t>
            </a:r>
            <a:endParaRPr lang="en-US" b="1" dirty="0"/>
          </a:p>
        </p:txBody>
      </p:sp>
      <p:sp>
        <p:nvSpPr>
          <p:cNvPr id="14" name="Rounded Rectangle 12">
            <a:extLst>
              <a:ext uri="{FF2B5EF4-FFF2-40B4-BE49-F238E27FC236}">
                <a16:creationId xmlns:a16="http://schemas.microsoft.com/office/drawing/2014/main" xmlns="" id="{2B50A4DF-37A0-48E8-B5B5-C50048CAF255}"/>
              </a:ext>
            </a:extLst>
          </p:cNvPr>
          <p:cNvSpPr/>
          <p:nvPr/>
        </p:nvSpPr>
        <p:spPr>
          <a:xfrm>
            <a:off x="1296957" y="100167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75777AA-33C7-3293-A0D1-79E35DB4C4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8910" y="689052"/>
            <a:ext cx="4007141" cy="55158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060609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582A21B3-1452-6ADB-0D99-7ABC44CEF319}"/>
              </a:ext>
            </a:extLst>
          </p:cNvPr>
          <p:cNvSpPr/>
          <p:nvPr/>
        </p:nvSpPr>
        <p:spPr>
          <a:xfrm>
            <a:off x="4764095" y="-133673"/>
            <a:ext cx="266380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cap="none" spc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Practice 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007B8A5-2780-F493-3EB6-48B6E0F527C6}"/>
              </a:ext>
            </a:extLst>
          </p:cNvPr>
          <p:cNvSpPr txBox="1"/>
          <p:nvPr/>
        </p:nvSpPr>
        <p:spPr>
          <a:xfrm>
            <a:off x="4465007" y="812676"/>
            <a:ext cx="3261981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i="1">
                <a:solidFill>
                  <a:srgbClr val="0070C0"/>
                </a:solidFill>
              </a:rPr>
              <a:t>Look and say.</a:t>
            </a:r>
            <a:endParaRPr lang="en-US" sz="3600" b="1" i="1" dirty="0">
              <a:solidFill>
                <a:srgbClr val="0070C0"/>
              </a:solidFill>
            </a:endParaRPr>
          </a:p>
        </p:txBody>
      </p:sp>
      <p:sp>
        <p:nvSpPr>
          <p:cNvPr id="10" name="Speech Bubble: Oval 9">
            <a:extLst>
              <a:ext uri="{FF2B5EF4-FFF2-40B4-BE49-F238E27FC236}">
                <a16:creationId xmlns:a16="http://schemas.microsoft.com/office/drawing/2014/main" xmlns="" id="{79BE8FCA-ED74-AB8D-A4A2-578D3F045396}"/>
              </a:ext>
            </a:extLst>
          </p:cNvPr>
          <p:cNvSpPr/>
          <p:nvPr/>
        </p:nvSpPr>
        <p:spPr>
          <a:xfrm>
            <a:off x="201168" y="2107943"/>
            <a:ext cx="3621024" cy="1315372"/>
          </a:xfrm>
          <a:prstGeom prst="wedgeEllipseCallout">
            <a:avLst>
              <a:gd name="adj1" fmla="val -29560"/>
              <a:gd name="adj2" fmla="val 106188"/>
            </a:avLst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???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45FEC130-2B58-DC94-A360-58978AD544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68" y="4300019"/>
            <a:ext cx="1664438" cy="2476468"/>
          </a:xfrm>
          <a:prstGeom prst="rect">
            <a:avLst/>
          </a:prstGeom>
        </p:spPr>
      </p:pic>
      <p:sp>
        <p:nvSpPr>
          <p:cNvPr id="15" name="Speech Bubble: Oval 14">
            <a:extLst>
              <a:ext uri="{FF2B5EF4-FFF2-40B4-BE49-F238E27FC236}">
                <a16:creationId xmlns:a16="http://schemas.microsoft.com/office/drawing/2014/main" xmlns="" id="{8AD1EE6B-68CB-EE25-AB4C-485BA140A9CA}"/>
              </a:ext>
            </a:extLst>
          </p:cNvPr>
          <p:cNvSpPr/>
          <p:nvPr/>
        </p:nvSpPr>
        <p:spPr>
          <a:xfrm>
            <a:off x="201398" y="2111592"/>
            <a:ext cx="3621024" cy="1315372"/>
          </a:xfrm>
          <a:prstGeom prst="wedgeEllipseCallout">
            <a:avLst>
              <a:gd name="adj1" fmla="val -29560"/>
              <a:gd name="adj2" fmla="val 106188"/>
            </a:avLst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go for a walk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420EE8E-E342-8257-980C-319ED0E1F8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7336" y="2107943"/>
            <a:ext cx="5107916" cy="4073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16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582A21B3-1452-6ADB-0D99-7ABC44CEF319}"/>
              </a:ext>
            </a:extLst>
          </p:cNvPr>
          <p:cNvSpPr/>
          <p:nvPr/>
        </p:nvSpPr>
        <p:spPr>
          <a:xfrm>
            <a:off x="4764095" y="-133673"/>
            <a:ext cx="266380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cap="none" spc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Practice 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007B8A5-2780-F493-3EB6-48B6E0F527C6}"/>
              </a:ext>
            </a:extLst>
          </p:cNvPr>
          <p:cNvSpPr txBox="1"/>
          <p:nvPr/>
        </p:nvSpPr>
        <p:spPr>
          <a:xfrm>
            <a:off x="4465007" y="812676"/>
            <a:ext cx="3261981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i="1">
                <a:solidFill>
                  <a:srgbClr val="0070C0"/>
                </a:solidFill>
              </a:rPr>
              <a:t>Look and say.</a:t>
            </a:r>
            <a:endParaRPr lang="en-US" sz="3600" b="1" i="1" dirty="0">
              <a:solidFill>
                <a:srgbClr val="0070C0"/>
              </a:solidFill>
            </a:endParaRPr>
          </a:p>
        </p:txBody>
      </p:sp>
      <p:sp>
        <p:nvSpPr>
          <p:cNvPr id="10" name="Speech Bubble: Oval 9">
            <a:extLst>
              <a:ext uri="{FF2B5EF4-FFF2-40B4-BE49-F238E27FC236}">
                <a16:creationId xmlns:a16="http://schemas.microsoft.com/office/drawing/2014/main" xmlns="" id="{79BE8FCA-ED74-AB8D-A4A2-578D3F045396}"/>
              </a:ext>
            </a:extLst>
          </p:cNvPr>
          <p:cNvSpPr/>
          <p:nvPr/>
        </p:nvSpPr>
        <p:spPr>
          <a:xfrm>
            <a:off x="201168" y="2107943"/>
            <a:ext cx="3621024" cy="1315372"/>
          </a:xfrm>
          <a:prstGeom prst="wedgeEllipseCallout">
            <a:avLst>
              <a:gd name="adj1" fmla="val -29560"/>
              <a:gd name="adj2" fmla="val 106188"/>
            </a:avLst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???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45FEC130-2B58-DC94-A360-58978AD544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68" y="4300019"/>
            <a:ext cx="1664438" cy="2476468"/>
          </a:xfrm>
          <a:prstGeom prst="rect">
            <a:avLst/>
          </a:prstGeom>
        </p:spPr>
      </p:pic>
      <p:sp>
        <p:nvSpPr>
          <p:cNvPr id="15" name="Speech Bubble: Oval 14">
            <a:extLst>
              <a:ext uri="{FF2B5EF4-FFF2-40B4-BE49-F238E27FC236}">
                <a16:creationId xmlns:a16="http://schemas.microsoft.com/office/drawing/2014/main" xmlns="" id="{8AD1EE6B-68CB-EE25-AB4C-485BA140A9CA}"/>
              </a:ext>
            </a:extLst>
          </p:cNvPr>
          <p:cNvSpPr/>
          <p:nvPr/>
        </p:nvSpPr>
        <p:spPr>
          <a:xfrm>
            <a:off x="201398" y="2111592"/>
            <a:ext cx="3621024" cy="1315372"/>
          </a:xfrm>
          <a:prstGeom prst="wedgeEllipseCallout">
            <a:avLst>
              <a:gd name="adj1" fmla="val -29560"/>
              <a:gd name="adj2" fmla="val 106188"/>
            </a:avLst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do a puzzle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C5AE0B9-2A40-0FCD-9A84-3C4AA5280D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7982" y="1852522"/>
            <a:ext cx="4489689" cy="4442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394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582A21B3-1452-6ADB-0D99-7ABC44CEF319}"/>
              </a:ext>
            </a:extLst>
          </p:cNvPr>
          <p:cNvSpPr/>
          <p:nvPr/>
        </p:nvSpPr>
        <p:spPr>
          <a:xfrm>
            <a:off x="4764095" y="-133673"/>
            <a:ext cx="266380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cap="none" spc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Practice 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007B8A5-2780-F493-3EB6-48B6E0F527C6}"/>
              </a:ext>
            </a:extLst>
          </p:cNvPr>
          <p:cNvSpPr txBox="1"/>
          <p:nvPr/>
        </p:nvSpPr>
        <p:spPr>
          <a:xfrm>
            <a:off x="4465007" y="812676"/>
            <a:ext cx="3261981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i="1">
                <a:solidFill>
                  <a:srgbClr val="0070C0"/>
                </a:solidFill>
              </a:rPr>
              <a:t>Look and say.</a:t>
            </a:r>
            <a:endParaRPr lang="en-US" sz="3600" b="1" i="1" dirty="0">
              <a:solidFill>
                <a:srgbClr val="0070C0"/>
              </a:solidFill>
            </a:endParaRPr>
          </a:p>
        </p:txBody>
      </p:sp>
      <p:sp>
        <p:nvSpPr>
          <p:cNvPr id="10" name="Speech Bubble: Oval 9">
            <a:extLst>
              <a:ext uri="{FF2B5EF4-FFF2-40B4-BE49-F238E27FC236}">
                <a16:creationId xmlns:a16="http://schemas.microsoft.com/office/drawing/2014/main" xmlns="" id="{79BE8FCA-ED74-AB8D-A4A2-578D3F045396}"/>
              </a:ext>
            </a:extLst>
          </p:cNvPr>
          <p:cNvSpPr/>
          <p:nvPr/>
        </p:nvSpPr>
        <p:spPr>
          <a:xfrm>
            <a:off x="201168" y="2107943"/>
            <a:ext cx="3621024" cy="1315372"/>
          </a:xfrm>
          <a:prstGeom prst="wedgeEllipseCallout">
            <a:avLst>
              <a:gd name="adj1" fmla="val -29560"/>
              <a:gd name="adj2" fmla="val 106188"/>
            </a:avLst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???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45FEC130-2B58-DC94-A360-58978AD544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68" y="4300019"/>
            <a:ext cx="1664438" cy="2476468"/>
          </a:xfrm>
          <a:prstGeom prst="rect">
            <a:avLst/>
          </a:prstGeom>
        </p:spPr>
      </p:pic>
      <p:sp>
        <p:nvSpPr>
          <p:cNvPr id="15" name="Speech Bubble: Oval 14">
            <a:extLst>
              <a:ext uri="{FF2B5EF4-FFF2-40B4-BE49-F238E27FC236}">
                <a16:creationId xmlns:a16="http://schemas.microsoft.com/office/drawing/2014/main" xmlns="" id="{8AD1EE6B-68CB-EE25-AB4C-485BA140A9CA}"/>
              </a:ext>
            </a:extLst>
          </p:cNvPr>
          <p:cNvSpPr/>
          <p:nvPr/>
        </p:nvSpPr>
        <p:spPr>
          <a:xfrm>
            <a:off x="201398" y="2111592"/>
            <a:ext cx="3621024" cy="1315372"/>
          </a:xfrm>
          <a:prstGeom prst="wedgeEllipseCallout">
            <a:avLst>
              <a:gd name="adj1" fmla="val -29560"/>
              <a:gd name="adj2" fmla="val 106188"/>
            </a:avLst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take a nap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E055CDC-77B4-5B1A-8E3F-F7260BB5AB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9775" y="1833149"/>
            <a:ext cx="5814160" cy="4140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163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582A21B3-1452-6ADB-0D99-7ABC44CEF319}"/>
              </a:ext>
            </a:extLst>
          </p:cNvPr>
          <p:cNvSpPr/>
          <p:nvPr/>
        </p:nvSpPr>
        <p:spPr>
          <a:xfrm>
            <a:off x="4764095" y="-133673"/>
            <a:ext cx="266380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cap="none" spc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Practice 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007B8A5-2780-F493-3EB6-48B6E0F527C6}"/>
              </a:ext>
            </a:extLst>
          </p:cNvPr>
          <p:cNvSpPr txBox="1"/>
          <p:nvPr/>
        </p:nvSpPr>
        <p:spPr>
          <a:xfrm>
            <a:off x="4465007" y="812676"/>
            <a:ext cx="3261981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i="1">
                <a:solidFill>
                  <a:srgbClr val="0070C0"/>
                </a:solidFill>
              </a:rPr>
              <a:t>Look and say.</a:t>
            </a:r>
            <a:endParaRPr lang="en-US" sz="3600" b="1" i="1" dirty="0">
              <a:solidFill>
                <a:srgbClr val="0070C0"/>
              </a:solidFill>
            </a:endParaRPr>
          </a:p>
        </p:txBody>
      </p:sp>
      <p:sp>
        <p:nvSpPr>
          <p:cNvPr id="10" name="Speech Bubble: Oval 9">
            <a:extLst>
              <a:ext uri="{FF2B5EF4-FFF2-40B4-BE49-F238E27FC236}">
                <a16:creationId xmlns:a16="http://schemas.microsoft.com/office/drawing/2014/main" xmlns="" id="{79BE8FCA-ED74-AB8D-A4A2-578D3F045396}"/>
              </a:ext>
            </a:extLst>
          </p:cNvPr>
          <p:cNvSpPr/>
          <p:nvPr/>
        </p:nvSpPr>
        <p:spPr>
          <a:xfrm>
            <a:off x="201168" y="2107943"/>
            <a:ext cx="3621024" cy="1315372"/>
          </a:xfrm>
          <a:prstGeom prst="wedgeEllipseCallout">
            <a:avLst>
              <a:gd name="adj1" fmla="val -29560"/>
              <a:gd name="adj2" fmla="val 106188"/>
            </a:avLst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???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45FEC130-2B58-DC94-A360-58978AD544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68" y="4300019"/>
            <a:ext cx="1664438" cy="2476468"/>
          </a:xfrm>
          <a:prstGeom prst="rect">
            <a:avLst/>
          </a:prstGeom>
        </p:spPr>
      </p:pic>
      <p:sp>
        <p:nvSpPr>
          <p:cNvPr id="15" name="Speech Bubble: Oval 14">
            <a:extLst>
              <a:ext uri="{FF2B5EF4-FFF2-40B4-BE49-F238E27FC236}">
                <a16:creationId xmlns:a16="http://schemas.microsoft.com/office/drawing/2014/main" xmlns="" id="{8AD1EE6B-68CB-EE25-AB4C-485BA140A9CA}"/>
              </a:ext>
            </a:extLst>
          </p:cNvPr>
          <p:cNvSpPr/>
          <p:nvPr/>
        </p:nvSpPr>
        <p:spPr>
          <a:xfrm>
            <a:off x="201168" y="2107944"/>
            <a:ext cx="3621024" cy="1315372"/>
          </a:xfrm>
          <a:prstGeom prst="wedgeEllipseCallout">
            <a:avLst>
              <a:gd name="adj1" fmla="val -29055"/>
              <a:gd name="adj2" fmla="val 103845"/>
            </a:avLst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hang out with friends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F0040C8-8315-4FFC-ECD4-6AF716ABB4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5072" y="1847425"/>
            <a:ext cx="6142033" cy="425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590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8C49849-12DA-E006-1759-05119016A702}"/>
              </a:ext>
            </a:extLst>
          </p:cNvPr>
          <p:cNvSpPr txBox="1"/>
          <p:nvPr/>
        </p:nvSpPr>
        <p:spPr>
          <a:xfrm>
            <a:off x="4613324" y="1021240"/>
            <a:ext cx="3447952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i="1">
                <a:solidFill>
                  <a:srgbClr val="0070C0"/>
                </a:solidFill>
              </a:rPr>
              <a:t>What’s </a:t>
            </a:r>
            <a:r>
              <a:rPr lang="en-US" sz="3600" b="1" i="1" dirty="0">
                <a:solidFill>
                  <a:srgbClr val="0070C0"/>
                </a:solidFill>
              </a:rPr>
              <a:t>missing?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E92F9379-68F1-8DCA-E216-0C1D2517A828}"/>
              </a:ext>
            </a:extLst>
          </p:cNvPr>
          <p:cNvSpPr/>
          <p:nvPr/>
        </p:nvSpPr>
        <p:spPr>
          <a:xfrm>
            <a:off x="5232400" y="5930900"/>
            <a:ext cx="2209800" cy="646331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START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C1CC17E0-FE04-46BC-B7CA-6FD8ABB4B8C3}"/>
              </a:ext>
            </a:extLst>
          </p:cNvPr>
          <p:cNvSpPr/>
          <p:nvPr/>
        </p:nvSpPr>
        <p:spPr>
          <a:xfrm>
            <a:off x="4764095" y="-133673"/>
            <a:ext cx="266380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cap="none" spc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Practice 2</a:t>
            </a:r>
            <a:endParaRPr lang="en-US" sz="4800" b="1" cap="none" spc="0" dirty="0">
              <a:ln>
                <a:solidFill>
                  <a:srgbClr val="C00000"/>
                </a:solidFill>
              </a:ln>
              <a:solidFill>
                <a:srgbClr val="FF00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6FA7CD39-7AA8-09C3-774E-C0AB295100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9253" y="1750924"/>
            <a:ext cx="2434097" cy="187238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BE5FFF38-303C-1BD8-E90A-76DBCB9C78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2517" y="1858074"/>
            <a:ext cx="2599854" cy="185141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83043E7D-5EA8-15F9-79B3-085D50B291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1356" y="1750924"/>
            <a:ext cx="2123492" cy="210098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CC6D90C5-1E92-7438-A426-C1EC5B51BF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99623" y="4081623"/>
            <a:ext cx="2204552" cy="175806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DEF67306-24FA-43B3-911C-8DC1261630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62705" y="4081623"/>
            <a:ext cx="2539421" cy="1758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0771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E92F9379-68F1-8DCA-E216-0C1D2517A828}"/>
              </a:ext>
            </a:extLst>
          </p:cNvPr>
          <p:cNvSpPr/>
          <p:nvPr/>
        </p:nvSpPr>
        <p:spPr>
          <a:xfrm>
            <a:off x="5232400" y="5930900"/>
            <a:ext cx="2209800" cy="646331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NEXT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EE4410D6-18BD-4743-A99C-0FA0E35827E0}"/>
              </a:ext>
            </a:extLst>
          </p:cNvPr>
          <p:cNvSpPr txBox="1"/>
          <p:nvPr/>
        </p:nvSpPr>
        <p:spPr>
          <a:xfrm>
            <a:off x="4613324" y="1021240"/>
            <a:ext cx="3447952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i="1">
                <a:solidFill>
                  <a:srgbClr val="0070C0"/>
                </a:solidFill>
              </a:rPr>
              <a:t>What’s </a:t>
            </a:r>
            <a:r>
              <a:rPr lang="en-US" sz="3600" b="1" i="1" dirty="0">
                <a:solidFill>
                  <a:srgbClr val="0070C0"/>
                </a:solidFill>
              </a:rPr>
              <a:t>missing?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98B55E70-6B56-44E5-BB2D-CD77467AE2E7}"/>
              </a:ext>
            </a:extLst>
          </p:cNvPr>
          <p:cNvSpPr/>
          <p:nvPr/>
        </p:nvSpPr>
        <p:spPr>
          <a:xfrm>
            <a:off x="4764095" y="-133673"/>
            <a:ext cx="266380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cap="none" spc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Practice 2</a:t>
            </a:r>
            <a:endParaRPr lang="en-US" sz="4800" b="1" cap="none" spc="0" dirty="0">
              <a:ln>
                <a:solidFill>
                  <a:srgbClr val="C00000"/>
                </a:solidFill>
              </a:ln>
              <a:solidFill>
                <a:srgbClr val="FF00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FEEBA87-AD05-82E7-0BF2-4ABA3E9DD9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0860" y="2603761"/>
            <a:ext cx="3080285" cy="245642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EE465F43-64DD-1E5B-81EC-ECF7F1B00F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209" y="1667571"/>
            <a:ext cx="2434097" cy="187238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B0BBA467-5A53-E80A-FC0D-A9A046822D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2473" y="1774721"/>
            <a:ext cx="2599854" cy="185141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4CE549BC-7C36-ED65-1D87-0E75C17A08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9209" y="3954088"/>
            <a:ext cx="2123492" cy="210098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872E7488-0E9A-414E-94FD-476A7D370D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62689" y="4016308"/>
            <a:ext cx="2765521" cy="1914591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FB0DA535-EFD9-FF45-4E44-6EEF47795E1A}"/>
              </a:ext>
            </a:extLst>
          </p:cNvPr>
          <p:cNvSpPr/>
          <p:nvPr/>
        </p:nvSpPr>
        <p:spPr>
          <a:xfrm>
            <a:off x="7862315" y="2228850"/>
            <a:ext cx="3681985" cy="3211830"/>
          </a:xfrm>
          <a:prstGeom prst="rect">
            <a:avLst/>
          </a:prstGeom>
          <a:noFill/>
          <a:ln w="57150">
            <a:solidFill>
              <a:srgbClr val="71BF4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990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E92F9379-68F1-8DCA-E216-0C1D2517A828}"/>
              </a:ext>
            </a:extLst>
          </p:cNvPr>
          <p:cNvSpPr/>
          <p:nvPr/>
        </p:nvSpPr>
        <p:spPr>
          <a:xfrm>
            <a:off x="5232400" y="5930900"/>
            <a:ext cx="2209800" cy="646331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NEXT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EE4410D6-18BD-4743-A99C-0FA0E35827E0}"/>
              </a:ext>
            </a:extLst>
          </p:cNvPr>
          <p:cNvSpPr txBox="1"/>
          <p:nvPr/>
        </p:nvSpPr>
        <p:spPr>
          <a:xfrm>
            <a:off x="4613324" y="1021240"/>
            <a:ext cx="3447952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i="1">
                <a:solidFill>
                  <a:srgbClr val="0070C0"/>
                </a:solidFill>
              </a:rPr>
              <a:t>What’s </a:t>
            </a:r>
            <a:r>
              <a:rPr lang="en-US" sz="3600" b="1" i="1" dirty="0">
                <a:solidFill>
                  <a:srgbClr val="0070C0"/>
                </a:solidFill>
              </a:rPr>
              <a:t>missing?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98B55E70-6B56-44E5-BB2D-CD77467AE2E7}"/>
              </a:ext>
            </a:extLst>
          </p:cNvPr>
          <p:cNvSpPr/>
          <p:nvPr/>
        </p:nvSpPr>
        <p:spPr>
          <a:xfrm>
            <a:off x="4764095" y="-133673"/>
            <a:ext cx="266380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cap="none" spc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Practice 2</a:t>
            </a:r>
            <a:endParaRPr lang="en-US" sz="4800" b="1" cap="none" spc="0" dirty="0">
              <a:ln>
                <a:solidFill>
                  <a:srgbClr val="C00000"/>
                </a:solidFill>
              </a:ln>
              <a:solidFill>
                <a:srgbClr val="FF00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EE465F43-64DD-1E5B-81EC-ECF7F1B00F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8198" y="2519610"/>
            <a:ext cx="3327029" cy="255925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B0BBA467-5A53-E80A-FC0D-A9A046822D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2473" y="1774721"/>
            <a:ext cx="2599854" cy="185141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4CE549BC-7C36-ED65-1D87-0E75C17A08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209" y="3954088"/>
            <a:ext cx="2123492" cy="210098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872E7488-0E9A-414E-94FD-476A7D370D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2689" y="4016308"/>
            <a:ext cx="2765521" cy="1914591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FB0DA535-EFD9-FF45-4E44-6EEF47795E1A}"/>
              </a:ext>
            </a:extLst>
          </p:cNvPr>
          <p:cNvSpPr/>
          <p:nvPr/>
        </p:nvSpPr>
        <p:spPr>
          <a:xfrm>
            <a:off x="7862315" y="2228850"/>
            <a:ext cx="3681985" cy="3211830"/>
          </a:xfrm>
          <a:prstGeom prst="rect">
            <a:avLst/>
          </a:prstGeom>
          <a:noFill/>
          <a:ln w="57150">
            <a:solidFill>
              <a:srgbClr val="71BF4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5FE7994-F14B-E7E2-3C5B-CA93AD5909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679" y="1774721"/>
            <a:ext cx="2204552" cy="1758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50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E92F9379-68F1-8DCA-E216-0C1D2517A828}"/>
              </a:ext>
            </a:extLst>
          </p:cNvPr>
          <p:cNvSpPr/>
          <p:nvPr/>
        </p:nvSpPr>
        <p:spPr>
          <a:xfrm>
            <a:off x="5232400" y="5930900"/>
            <a:ext cx="2209800" cy="646331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NEXT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EE4410D6-18BD-4743-A99C-0FA0E35827E0}"/>
              </a:ext>
            </a:extLst>
          </p:cNvPr>
          <p:cNvSpPr txBox="1"/>
          <p:nvPr/>
        </p:nvSpPr>
        <p:spPr>
          <a:xfrm>
            <a:off x="4613324" y="1021240"/>
            <a:ext cx="3447952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i="1">
                <a:solidFill>
                  <a:srgbClr val="0070C0"/>
                </a:solidFill>
              </a:rPr>
              <a:t>What’s </a:t>
            </a:r>
            <a:r>
              <a:rPr lang="en-US" sz="3600" b="1" i="1" dirty="0">
                <a:solidFill>
                  <a:srgbClr val="0070C0"/>
                </a:solidFill>
              </a:rPr>
              <a:t>missing?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98B55E70-6B56-44E5-BB2D-CD77467AE2E7}"/>
              </a:ext>
            </a:extLst>
          </p:cNvPr>
          <p:cNvSpPr/>
          <p:nvPr/>
        </p:nvSpPr>
        <p:spPr>
          <a:xfrm>
            <a:off x="4764095" y="-133673"/>
            <a:ext cx="266380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cap="none" spc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Practice 2</a:t>
            </a:r>
            <a:endParaRPr lang="en-US" sz="4800" b="1" cap="none" spc="0" dirty="0">
              <a:ln>
                <a:solidFill>
                  <a:srgbClr val="C00000"/>
                </a:solidFill>
              </a:ln>
              <a:solidFill>
                <a:srgbClr val="FF00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B0BBA467-5A53-E80A-FC0D-A9A046822D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6996" y="2710445"/>
            <a:ext cx="3157664" cy="224863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4CE549BC-7C36-ED65-1D87-0E75C17A08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00" y="1733783"/>
            <a:ext cx="2123492" cy="210098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872E7488-0E9A-414E-94FD-476A7D370D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5012" y="1774721"/>
            <a:ext cx="2765521" cy="1914591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FB0DA535-EFD9-FF45-4E44-6EEF47795E1A}"/>
              </a:ext>
            </a:extLst>
          </p:cNvPr>
          <p:cNvSpPr/>
          <p:nvPr/>
        </p:nvSpPr>
        <p:spPr>
          <a:xfrm>
            <a:off x="7862315" y="2228850"/>
            <a:ext cx="3681985" cy="3211830"/>
          </a:xfrm>
          <a:prstGeom prst="rect">
            <a:avLst/>
          </a:prstGeom>
          <a:noFill/>
          <a:ln w="57150">
            <a:solidFill>
              <a:srgbClr val="71BF4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5FE7994-F14B-E7E2-3C5B-CA93AD5909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700" y="4172840"/>
            <a:ext cx="2204552" cy="17580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2BE269A-0EA9-B20C-1A3F-4A552C31F7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44483" y="4024462"/>
            <a:ext cx="2434097" cy="187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011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E92F9379-68F1-8DCA-E216-0C1D2517A828}"/>
              </a:ext>
            </a:extLst>
          </p:cNvPr>
          <p:cNvSpPr/>
          <p:nvPr/>
        </p:nvSpPr>
        <p:spPr>
          <a:xfrm>
            <a:off x="5232400" y="5930900"/>
            <a:ext cx="2209800" cy="646331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NEXT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EE4410D6-18BD-4743-A99C-0FA0E35827E0}"/>
              </a:ext>
            </a:extLst>
          </p:cNvPr>
          <p:cNvSpPr txBox="1"/>
          <p:nvPr/>
        </p:nvSpPr>
        <p:spPr>
          <a:xfrm>
            <a:off x="4613324" y="1021240"/>
            <a:ext cx="3447952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i="1">
                <a:solidFill>
                  <a:srgbClr val="0070C0"/>
                </a:solidFill>
              </a:rPr>
              <a:t>What’s </a:t>
            </a:r>
            <a:r>
              <a:rPr lang="en-US" sz="3600" b="1" i="1" dirty="0">
                <a:solidFill>
                  <a:srgbClr val="0070C0"/>
                </a:solidFill>
              </a:rPr>
              <a:t>missing?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98B55E70-6B56-44E5-BB2D-CD77467AE2E7}"/>
              </a:ext>
            </a:extLst>
          </p:cNvPr>
          <p:cNvSpPr/>
          <p:nvPr/>
        </p:nvSpPr>
        <p:spPr>
          <a:xfrm>
            <a:off x="4764095" y="-133673"/>
            <a:ext cx="266380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cap="none" spc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Practice 2</a:t>
            </a:r>
            <a:endParaRPr lang="en-US" sz="4800" b="1" cap="none" spc="0" dirty="0">
              <a:ln>
                <a:solidFill>
                  <a:srgbClr val="C00000"/>
                </a:solidFill>
              </a:ln>
              <a:solidFill>
                <a:srgbClr val="FF00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4CE549BC-7C36-ED65-1D87-0E75C17A08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00" y="1786630"/>
            <a:ext cx="2123492" cy="210098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872E7488-0E9A-414E-94FD-476A7D370D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1796" y="2636027"/>
            <a:ext cx="3463022" cy="23974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FB0DA535-EFD9-FF45-4E44-6EEF47795E1A}"/>
              </a:ext>
            </a:extLst>
          </p:cNvPr>
          <p:cNvSpPr/>
          <p:nvPr/>
        </p:nvSpPr>
        <p:spPr>
          <a:xfrm>
            <a:off x="7862315" y="2228850"/>
            <a:ext cx="3681985" cy="3211830"/>
          </a:xfrm>
          <a:prstGeom prst="rect">
            <a:avLst/>
          </a:prstGeom>
          <a:noFill/>
          <a:ln w="57150">
            <a:solidFill>
              <a:srgbClr val="71BF4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5FE7994-F14B-E7E2-3C5B-CA93AD5909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700" y="4172840"/>
            <a:ext cx="2204552" cy="17580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2BE269A-0EA9-B20C-1A3F-4A552C31F7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3203" y="1867839"/>
            <a:ext cx="2434097" cy="18723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C2CC4AB-4995-7421-3B93-019A21CDDC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07794" y="4035693"/>
            <a:ext cx="2599854" cy="1851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150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EE4410D6-18BD-4743-A99C-0FA0E35827E0}"/>
              </a:ext>
            </a:extLst>
          </p:cNvPr>
          <p:cNvSpPr txBox="1"/>
          <p:nvPr/>
        </p:nvSpPr>
        <p:spPr>
          <a:xfrm>
            <a:off x="4613324" y="1021240"/>
            <a:ext cx="3447952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i="1">
                <a:solidFill>
                  <a:srgbClr val="0070C0"/>
                </a:solidFill>
              </a:rPr>
              <a:t>What’s </a:t>
            </a:r>
            <a:r>
              <a:rPr lang="en-US" sz="3600" b="1" i="1" dirty="0">
                <a:solidFill>
                  <a:srgbClr val="0070C0"/>
                </a:solidFill>
              </a:rPr>
              <a:t>missing?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98B55E70-6B56-44E5-BB2D-CD77467AE2E7}"/>
              </a:ext>
            </a:extLst>
          </p:cNvPr>
          <p:cNvSpPr/>
          <p:nvPr/>
        </p:nvSpPr>
        <p:spPr>
          <a:xfrm>
            <a:off x="4764095" y="-133673"/>
            <a:ext cx="266380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cap="none" spc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Practice 2</a:t>
            </a:r>
            <a:endParaRPr lang="en-US" sz="4800" b="1" cap="none" spc="0" dirty="0">
              <a:ln>
                <a:solidFill>
                  <a:srgbClr val="C00000"/>
                </a:solidFill>
              </a:ln>
              <a:solidFill>
                <a:srgbClr val="FF00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4CE549BC-7C36-ED65-1D87-0E75C17A08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8660" y="2455509"/>
            <a:ext cx="2735580" cy="27065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FB0DA535-EFD9-FF45-4E44-6EEF47795E1A}"/>
              </a:ext>
            </a:extLst>
          </p:cNvPr>
          <p:cNvSpPr/>
          <p:nvPr/>
        </p:nvSpPr>
        <p:spPr>
          <a:xfrm>
            <a:off x="7862315" y="2228850"/>
            <a:ext cx="3681985" cy="3211830"/>
          </a:xfrm>
          <a:prstGeom prst="rect">
            <a:avLst/>
          </a:prstGeom>
          <a:noFill/>
          <a:ln w="57150">
            <a:solidFill>
              <a:srgbClr val="71BF4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5FE7994-F14B-E7E2-3C5B-CA93AD5909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2748" y="3919265"/>
            <a:ext cx="2204552" cy="17580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2BE269A-0EA9-B20C-1A3F-4A552C31F7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155" y="1748969"/>
            <a:ext cx="2434097" cy="18723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C2CC4AB-4995-7421-3B93-019A21CDDC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276" y="3865005"/>
            <a:ext cx="2599854" cy="18514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6FA2F38-2AD9-0E0A-0B82-6B56E48C08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07794" y="1982160"/>
            <a:ext cx="2539421" cy="175806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04456E09-07E9-1234-1DF8-235E98EA5E33}"/>
              </a:ext>
            </a:extLst>
          </p:cNvPr>
          <p:cNvSpPr/>
          <p:nvPr/>
        </p:nvSpPr>
        <p:spPr>
          <a:xfrm>
            <a:off x="5232400" y="5930900"/>
            <a:ext cx="2209800" cy="646331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bg1"/>
                </a:solidFill>
              </a:rPr>
              <a:t>END</a:t>
            </a:r>
          </a:p>
        </p:txBody>
      </p:sp>
    </p:spTree>
    <p:extLst>
      <p:ext uri="{BB962C8B-B14F-4D97-AF65-F5344CB8AC3E}">
        <p14:creationId xmlns:p14="http://schemas.microsoft.com/office/powerpoint/2010/main" val="2033330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6AF61EE-CAD8-01A6-7F5B-AD46959856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56" b="7056"/>
          <a:stretch/>
        </p:blipFill>
        <p:spPr>
          <a:xfrm>
            <a:off x="4049322" y="1085918"/>
            <a:ext cx="3768403" cy="111667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2EC6ABD-C075-B69A-CA70-66AB707D32DC}"/>
              </a:ext>
            </a:extLst>
          </p:cNvPr>
          <p:cNvSpPr txBox="1"/>
          <p:nvPr/>
        </p:nvSpPr>
        <p:spPr>
          <a:xfrm>
            <a:off x="390834" y="2253993"/>
            <a:ext cx="1160417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By the end of this lesson, pupils will be able to present free-time activities, and </a:t>
            </a:r>
            <a:r>
              <a:rPr lang="en-US" sz="3200" dirty="0" err="1">
                <a:solidFill>
                  <a:srgbClr val="0070C0"/>
                </a:solidFill>
              </a:rPr>
              <a:t>practise</a:t>
            </a:r>
            <a:r>
              <a:rPr lang="en-US" sz="3200" dirty="0">
                <a:solidFill>
                  <a:srgbClr val="0070C0"/>
                </a:solidFill>
              </a:rPr>
              <a:t> asking and answering about what someone does in his/her free time.</a:t>
            </a:r>
            <a:endParaRPr lang="en-US" sz="3200" b="1" i="1" u="sng" dirty="0">
              <a:solidFill>
                <a:srgbClr val="0070C0"/>
              </a:solidFill>
            </a:endParaRPr>
          </a:p>
          <a:p>
            <a:endParaRPr lang="en-US" sz="2000" b="1" dirty="0"/>
          </a:p>
          <a:p>
            <a:pPr marL="2117725" indent="-2117725"/>
            <a:r>
              <a:rPr lang="en-US" sz="3200" b="1" dirty="0"/>
              <a:t>Vocabulary:</a:t>
            </a:r>
            <a:r>
              <a:rPr lang="en-US" sz="3200" dirty="0"/>
              <a:t> </a:t>
            </a:r>
            <a:r>
              <a:rPr lang="en-US" sz="3200" i="1" dirty="0">
                <a:solidFill>
                  <a:srgbClr val="FF0000"/>
                </a:solidFill>
              </a:rPr>
              <a:t>collect stickers, take a nap, do a puzzle, go for a walk, hang out with friends</a:t>
            </a:r>
          </a:p>
          <a:p>
            <a:pPr marL="2117725" indent="-2117725"/>
            <a:endParaRPr lang="en-US" sz="2000" b="1" dirty="0"/>
          </a:p>
          <a:p>
            <a:r>
              <a:rPr lang="en-US" sz="3200" b="1" dirty="0"/>
              <a:t>Structure: </a:t>
            </a:r>
            <a:r>
              <a:rPr lang="en-US" sz="3200" i="1" dirty="0">
                <a:solidFill>
                  <a:srgbClr val="FF0000"/>
                </a:solidFill>
              </a:rPr>
              <a:t>What do you do in your free time?</a:t>
            </a:r>
            <a:br>
              <a:rPr lang="en-US" sz="3200" i="1" dirty="0">
                <a:solidFill>
                  <a:srgbClr val="FF0000"/>
                </a:solidFill>
              </a:rPr>
            </a:br>
            <a:r>
              <a:rPr lang="en-US" sz="3200" i="1" dirty="0">
                <a:solidFill>
                  <a:srgbClr val="FF0000"/>
                </a:solidFill>
              </a:rPr>
              <a:t>                   I collect stickers.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A456EFCC-935D-4A84-B1D4-93D0C5B94A8F}"/>
              </a:ext>
            </a:extLst>
          </p:cNvPr>
          <p:cNvGrpSpPr/>
          <p:nvPr/>
        </p:nvGrpSpPr>
        <p:grpSpPr>
          <a:xfrm>
            <a:off x="-178490" y="6296163"/>
            <a:ext cx="12370489" cy="595704"/>
            <a:chOff x="-178490" y="6296163"/>
            <a:chExt cx="12370489" cy="59570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C18CEEEB-705E-45DE-9BA5-3662735AAB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6296163"/>
              <a:ext cx="12191999" cy="595704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C96B6AF3-308A-498B-B988-A378A46A3F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313582" y="6408977"/>
              <a:ext cx="681424" cy="34739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xmlns="" id="{00509A08-5446-4E42-A4F8-A71E2FA17F40}"/>
                </a:ext>
              </a:extLst>
            </p:cNvPr>
            <p:cNvSpPr/>
            <p:nvPr/>
          </p:nvSpPr>
          <p:spPr>
            <a:xfrm>
              <a:off x="10855325" y="6299339"/>
              <a:ext cx="248709" cy="590940"/>
            </a:xfrm>
            <a:custGeom>
              <a:avLst/>
              <a:gdLst>
                <a:gd name="connsiteX0" fmla="*/ 0 w 281516"/>
                <a:gd name="connsiteY0" fmla="*/ 0 h 969433"/>
                <a:gd name="connsiteX1" fmla="*/ 224366 w 281516"/>
                <a:gd name="connsiteY1" fmla="*/ 0 h 969433"/>
                <a:gd name="connsiteX2" fmla="*/ 281516 w 281516"/>
                <a:gd name="connsiteY2" fmla="*/ 368300 h 969433"/>
                <a:gd name="connsiteX3" fmla="*/ 281516 w 281516"/>
                <a:gd name="connsiteY3" fmla="*/ 969433 h 969433"/>
                <a:gd name="connsiteX4" fmla="*/ 25400 w 281516"/>
                <a:gd name="connsiteY4" fmla="*/ 927100 h 969433"/>
                <a:gd name="connsiteX5" fmla="*/ 48683 w 281516"/>
                <a:gd name="connsiteY5" fmla="*/ 423333 h 969433"/>
                <a:gd name="connsiteX6" fmla="*/ 0 w 281516"/>
                <a:gd name="connsiteY6" fmla="*/ 0 h 969433"/>
                <a:gd name="connsiteX0" fmla="*/ 0 w 281516"/>
                <a:gd name="connsiteY0" fmla="*/ 0 h 969433"/>
                <a:gd name="connsiteX1" fmla="*/ 224366 w 281516"/>
                <a:gd name="connsiteY1" fmla="*/ 0 h 969433"/>
                <a:gd name="connsiteX2" fmla="*/ 281516 w 281516"/>
                <a:gd name="connsiteY2" fmla="*/ 368300 h 969433"/>
                <a:gd name="connsiteX3" fmla="*/ 281516 w 281516"/>
                <a:gd name="connsiteY3" fmla="*/ 969433 h 969433"/>
                <a:gd name="connsiteX4" fmla="*/ 25400 w 281516"/>
                <a:gd name="connsiteY4" fmla="*/ 876151 h 969433"/>
                <a:gd name="connsiteX5" fmla="*/ 48683 w 281516"/>
                <a:gd name="connsiteY5" fmla="*/ 423333 h 969433"/>
                <a:gd name="connsiteX6" fmla="*/ 0 w 281516"/>
                <a:gd name="connsiteY6" fmla="*/ 0 h 969433"/>
                <a:gd name="connsiteX0" fmla="*/ 0 w 292896"/>
                <a:gd name="connsiteY0" fmla="*/ 0 h 882092"/>
                <a:gd name="connsiteX1" fmla="*/ 224366 w 292896"/>
                <a:gd name="connsiteY1" fmla="*/ 0 h 882092"/>
                <a:gd name="connsiteX2" fmla="*/ 281516 w 292896"/>
                <a:gd name="connsiteY2" fmla="*/ 368300 h 882092"/>
                <a:gd name="connsiteX3" fmla="*/ 292896 w 292896"/>
                <a:gd name="connsiteY3" fmla="*/ 882092 h 882092"/>
                <a:gd name="connsiteX4" fmla="*/ 25400 w 292896"/>
                <a:gd name="connsiteY4" fmla="*/ 876151 h 882092"/>
                <a:gd name="connsiteX5" fmla="*/ 48683 w 292896"/>
                <a:gd name="connsiteY5" fmla="*/ 423333 h 882092"/>
                <a:gd name="connsiteX6" fmla="*/ 0 w 292896"/>
                <a:gd name="connsiteY6" fmla="*/ 0 h 882092"/>
                <a:gd name="connsiteX0" fmla="*/ 0 w 292896"/>
                <a:gd name="connsiteY0" fmla="*/ 0 h 882092"/>
                <a:gd name="connsiteX1" fmla="*/ 224366 w 292896"/>
                <a:gd name="connsiteY1" fmla="*/ 0 h 882092"/>
                <a:gd name="connsiteX2" fmla="*/ 281516 w 292896"/>
                <a:gd name="connsiteY2" fmla="*/ 368300 h 882092"/>
                <a:gd name="connsiteX3" fmla="*/ 292896 w 292896"/>
                <a:gd name="connsiteY3" fmla="*/ 882092 h 882092"/>
                <a:gd name="connsiteX4" fmla="*/ 23775 w 292896"/>
                <a:gd name="connsiteY4" fmla="*/ 866447 h 882092"/>
                <a:gd name="connsiteX5" fmla="*/ 48683 w 292896"/>
                <a:gd name="connsiteY5" fmla="*/ 423333 h 882092"/>
                <a:gd name="connsiteX6" fmla="*/ 0 w 292896"/>
                <a:gd name="connsiteY6" fmla="*/ 0 h 882092"/>
                <a:gd name="connsiteX0" fmla="*/ 0 w 291270"/>
                <a:gd name="connsiteY0" fmla="*/ 0 h 874813"/>
                <a:gd name="connsiteX1" fmla="*/ 224366 w 291270"/>
                <a:gd name="connsiteY1" fmla="*/ 0 h 874813"/>
                <a:gd name="connsiteX2" fmla="*/ 281516 w 291270"/>
                <a:gd name="connsiteY2" fmla="*/ 368300 h 874813"/>
                <a:gd name="connsiteX3" fmla="*/ 291270 w 291270"/>
                <a:gd name="connsiteY3" fmla="*/ 874813 h 874813"/>
                <a:gd name="connsiteX4" fmla="*/ 23775 w 291270"/>
                <a:gd name="connsiteY4" fmla="*/ 866447 h 874813"/>
                <a:gd name="connsiteX5" fmla="*/ 48683 w 291270"/>
                <a:gd name="connsiteY5" fmla="*/ 423333 h 874813"/>
                <a:gd name="connsiteX6" fmla="*/ 0 w 291270"/>
                <a:gd name="connsiteY6" fmla="*/ 0 h 874813"/>
                <a:gd name="connsiteX0" fmla="*/ 0 w 294521"/>
                <a:gd name="connsiteY0" fmla="*/ 0 h 866447"/>
                <a:gd name="connsiteX1" fmla="*/ 224366 w 294521"/>
                <a:gd name="connsiteY1" fmla="*/ 0 h 866447"/>
                <a:gd name="connsiteX2" fmla="*/ 281516 w 294521"/>
                <a:gd name="connsiteY2" fmla="*/ 368300 h 866447"/>
                <a:gd name="connsiteX3" fmla="*/ 294521 w 294521"/>
                <a:gd name="connsiteY3" fmla="*/ 865108 h 866447"/>
                <a:gd name="connsiteX4" fmla="*/ 23775 w 294521"/>
                <a:gd name="connsiteY4" fmla="*/ 866447 h 866447"/>
                <a:gd name="connsiteX5" fmla="*/ 48683 w 294521"/>
                <a:gd name="connsiteY5" fmla="*/ 423333 h 866447"/>
                <a:gd name="connsiteX6" fmla="*/ 0 w 294521"/>
                <a:gd name="connsiteY6" fmla="*/ 0 h 866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4521" h="866447">
                  <a:moveTo>
                    <a:pt x="0" y="0"/>
                  </a:moveTo>
                  <a:lnTo>
                    <a:pt x="224366" y="0"/>
                  </a:lnTo>
                  <a:lnTo>
                    <a:pt x="281516" y="368300"/>
                  </a:lnTo>
                  <a:lnTo>
                    <a:pt x="294521" y="865108"/>
                  </a:lnTo>
                  <a:lnTo>
                    <a:pt x="23775" y="866447"/>
                  </a:lnTo>
                  <a:lnTo>
                    <a:pt x="48683" y="4233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1BF44"/>
            </a:solidFill>
            <a:ln>
              <a:solidFill>
                <a:srgbClr val="71BF4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902C0E37-3591-4901-866D-2EC5D78D81E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8490" y="6332569"/>
              <a:ext cx="4361607" cy="5260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228452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BF084924-4C52-F7AD-2762-2393BCB1788A}"/>
              </a:ext>
            </a:extLst>
          </p:cNvPr>
          <p:cNvSpPr/>
          <p:nvPr/>
        </p:nvSpPr>
        <p:spPr>
          <a:xfrm>
            <a:off x="3601945" y="-119698"/>
            <a:ext cx="527259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cap="none" spc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Activity Book – p.48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EFD2397-ACC9-EAF6-517E-E8145F7CCA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2269"/>
          <a:stretch/>
        </p:blipFill>
        <p:spPr>
          <a:xfrm>
            <a:off x="176459" y="852070"/>
            <a:ext cx="8090042" cy="4395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0D10FF7-2F5B-A764-4496-8100629512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066"/>
          <a:stretch/>
        </p:blipFill>
        <p:spPr>
          <a:xfrm>
            <a:off x="2193222" y="1432361"/>
            <a:ext cx="8090042" cy="5226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275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BF084924-4C52-F7AD-2762-2393BCB1788A}"/>
              </a:ext>
            </a:extLst>
          </p:cNvPr>
          <p:cNvSpPr/>
          <p:nvPr/>
        </p:nvSpPr>
        <p:spPr>
          <a:xfrm>
            <a:off x="3601945" y="-119698"/>
            <a:ext cx="527259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cap="none" spc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Activity Book – p.48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EFD2397-ACC9-EAF6-517E-E8145F7CCA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2269"/>
          <a:stretch/>
        </p:blipFill>
        <p:spPr>
          <a:xfrm>
            <a:off x="176459" y="852070"/>
            <a:ext cx="8090042" cy="4395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0D10FF7-2F5B-A764-4496-8100629512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066"/>
          <a:stretch/>
        </p:blipFill>
        <p:spPr>
          <a:xfrm>
            <a:off x="2193222" y="1485580"/>
            <a:ext cx="8090042" cy="5226828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45D96E26-FB6D-A02E-AA1C-DAFE27DFD17C}"/>
              </a:ext>
            </a:extLst>
          </p:cNvPr>
          <p:cNvCxnSpPr/>
          <p:nvPr/>
        </p:nvCxnSpPr>
        <p:spPr>
          <a:xfrm>
            <a:off x="1040130" y="1291590"/>
            <a:ext cx="124587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63EE132-54EB-2A38-BE5E-1DF2EA383EF5}"/>
              </a:ext>
            </a:extLst>
          </p:cNvPr>
          <p:cNvSpPr txBox="1"/>
          <p:nvPr/>
        </p:nvSpPr>
        <p:spPr>
          <a:xfrm>
            <a:off x="5646420" y="3006090"/>
            <a:ext cx="3225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544EA48-74B3-4F62-01A0-8099F8854088}"/>
              </a:ext>
            </a:extLst>
          </p:cNvPr>
          <p:cNvSpPr txBox="1"/>
          <p:nvPr/>
        </p:nvSpPr>
        <p:spPr>
          <a:xfrm>
            <a:off x="5905082" y="3002479"/>
            <a:ext cx="3818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215633CD-CBED-6A5C-0213-9748A2942C1B}"/>
              </a:ext>
            </a:extLst>
          </p:cNvPr>
          <p:cNvSpPr txBox="1"/>
          <p:nvPr/>
        </p:nvSpPr>
        <p:spPr>
          <a:xfrm>
            <a:off x="6267450" y="3021330"/>
            <a:ext cx="3882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0CEFC37B-E850-C7E6-06AB-2A2025A9A6DA}"/>
              </a:ext>
            </a:extLst>
          </p:cNvPr>
          <p:cNvSpPr txBox="1"/>
          <p:nvPr/>
        </p:nvSpPr>
        <p:spPr>
          <a:xfrm>
            <a:off x="5901690" y="3318510"/>
            <a:ext cx="4010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370B4F27-E6E4-5E54-2EC9-09621F616C48}"/>
              </a:ext>
            </a:extLst>
          </p:cNvPr>
          <p:cNvSpPr txBox="1"/>
          <p:nvPr/>
        </p:nvSpPr>
        <p:spPr>
          <a:xfrm>
            <a:off x="6153150" y="3329940"/>
            <a:ext cx="3818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C9446BAA-0C1B-17B0-0E12-531BFDF44CE4}"/>
              </a:ext>
            </a:extLst>
          </p:cNvPr>
          <p:cNvSpPr txBox="1"/>
          <p:nvPr/>
        </p:nvSpPr>
        <p:spPr>
          <a:xfrm>
            <a:off x="8153400" y="3067050"/>
            <a:ext cx="4010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o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7414EE72-D4D7-C9E8-095B-7EC855CB3E50}"/>
              </a:ext>
            </a:extLst>
          </p:cNvPr>
          <p:cNvSpPr txBox="1"/>
          <p:nvPr/>
        </p:nvSpPr>
        <p:spPr>
          <a:xfrm>
            <a:off x="8500110" y="3082290"/>
            <a:ext cx="2792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l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DC5F1BD4-0BC1-0D6C-7241-3952445D6C60}"/>
              </a:ext>
            </a:extLst>
          </p:cNvPr>
          <p:cNvSpPr txBox="1"/>
          <p:nvPr/>
        </p:nvSpPr>
        <p:spPr>
          <a:xfrm>
            <a:off x="8709660" y="3063240"/>
            <a:ext cx="3882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B25634C9-C930-5F95-AC21-87980FCC2892}"/>
              </a:ext>
            </a:extLst>
          </p:cNvPr>
          <p:cNvSpPr txBox="1"/>
          <p:nvPr/>
        </p:nvSpPr>
        <p:spPr>
          <a:xfrm>
            <a:off x="9052560" y="3074670"/>
            <a:ext cx="3225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8191C334-DF71-6A7C-1F3F-D5646877BBA2}"/>
              </a:ext>
            </a:extLst>
          </p:cNvPr>
          <p:cNvSpPr txBox="1"/>
          <p:nvPr/>
        </p:nvSpPr>
        <p:spPr>
          <a:xfrm>
            <a:off x="7955280" y="3383280"/>
            <a:ext cx="3449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E010BA4E-7FF8-57E1-40B8-B6361D0470A7}"/>
              </a:ext>
            </a:extLst>
          </p:cNvPr>
          <p:cNvSpPr txBox="1"/>
          <p:nvPr/>
        </p:nvSpPr>
        <p:spPr>
          <a:xfrm>
            <a:off x="8286750" y="3394710"/>
            <a:ext cx="2792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</a:rPr>
              <a:t>i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8E084D05-FF97-A9BB-2564-5E9DF1A37B67}"/>
              </a:ext>
            </a:extLst>
          </p:cNvPr>
          <p:cNvSpPr txBox="1"/>
          <p:nvPr/>
        </p:nvSpPr>
        <p:spPr>
          <a:xfrm>
            <a:off x="8526780" y="3406140"/>
            <a:ext cx="3577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CFD7F541-31BE-AE8F-4B5E-04F2A8DE2EFD}"/>
              </a:ext>
            </a:extLst>
          </p:cNvPr>
          <p:cNvSpPr txBox="1"/>
          <p:nvPr/>
        </p:nvSpPr>
        <p:spPr>
          <a:xfrm>
            <a:off x="8766810" y="3383280"/>
            <a:ext cx="3706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k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32B23289-2E38-3263-07C4-26F23A0909AF}"/>
              </a:ext>
            </a:extLst>
          </p:cNvPr>
          <p:cNvSpPr txBox="1"/>
          <p:nvPr/>
        </p:nvSpPr>
        <p:spPr>
          <a:xfrm>
            <a:off x="9086850" y="3371850"/>
            <a:ext cx="2792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r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434A2FD1-9B96-C551-20CB-E248E6595C86}"/>
              </a:ext>
            </a:extLst>
          </p:cNvPr>
          <p:cNvSpPr txBox="1"/>
          <p:nvPr/>
        </p:nvSpPr>
        <p:spPr>
          <a:xfrm>
            <a:off x="4030562" y="5614174"/>
            <a:ext cx="3818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34955845-FD2E-B643-4CCD-79D971C41CBC}"/>
              </a:ext>
            </a:extLst>
          </p:cNvPr>
          <p:cNvSpPr txBox="1"/>
          <p:nvPr/>
        </p:nvSpPr>
        <p:spPr>
          <a:xfrm>
            <a:off x="4250746" y="5622102"/>
            <a:ext cx="4010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C5FB9CEB-83C2-9359-54B5-EDE1FB2052ED}"/>
              </a:ext>
            </a:extLst>
          </p:cNvPr>
          <p:cNvSpPr txBox="1"/>
          <p:nvPr/>
        </p:nvSpPr>
        <p:spPr>
          <a:xfrm>
            <a:off x="4507924" y="5567485"/>
            <a:ext cx="4010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g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E656E41A-B871-06A0-D84C-29524045AFBA}"/>
              </a:ext>
            </a:extLst>
          </p:cNvPr>
          <p:cNvSpPr txBox="1"/>
          <p:nvPr/>
        </p:nvSpPr>
        <p:spPr>
          <a:xfrm>
            <a:off x="5004522" y="5619720"/>
            <a:ext cx="4010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u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AD4BAEEE-D519-A33A-9DDB-39E58F0A3957}"/>
              </a:ext>
            </a:extLst>
          </p:cNvPr>
          <p:cNvSpPr txBox="1"/>
          <p:nvPr/>
        </p:nvSpPr>
        <p:spPr>
          <a:xfrm>
            <a:off x="5311506" y="5610456"/>
            <a:ext cx="3225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t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28B58792-631D-814D-7AA6-B0555D96C8B3}"/>
              </a:ext>
            </a:extLst>
          </p:cNvPr>
          <p:cNvSpPr txBox="1"/>
          <p:nvPr/>
        </p:nvSpPr>
        <p:spPr>
          <a:xfrm>
            <a:off x="3625302" y="5932140"/>
            <a:ext cx="4780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w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7296A412-763F-80C2-101A-51255AC7736A}"/>
              </a:ext>
            </a:extLst>
          </p:cNvPr>
          <p:cNvSpPr txBox="1"/>
          <p:nvPr/>
        </p:nvSpPr>
        <p:spPr>
          <a:xfrm>
            <a:off x="3933912" y="5932140"/>
            <a:ext cx="2792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</a:rPr>
              <a:t>i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B2EE3B5A-CA0A-B2A6-EEDA-23B44CEBFBC5}"/>
              </a:ext>
            </a:extLst>
          </p:cNvPr>
          <p:cNvSpPr txBox="1"/>
          <p:nvPr/>
        </p:nvSpPr>
        <p:spPr>
          <a:xfrm>
            <a:off x="4185372" y="5977860"/>
            <a:ext cx="4010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h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0ECBA305-444C-79E9-B5D5-F01F02AF4E77}"/>
              </a:ext>
            </a:extLst>
          </p:cNvPr>
          <p:cNvSpPr txBox="1"/>
          <p:nvPr/>
        </p:nvSpPr>
        <p:spPr>
          <a:xfrm>
            <a:off x="4631142" y="5977860"/>
            <a:ext cx="3273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r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8B01E63D-A16B-58C7-CBFE-064B85B70180}"/>
              </a:ext>
            </a:extLst>
          </p:cNvPr>
          <p:cNvSpPr txBox="1"/>
          <p:nvPr/>
        </p:nvSpPr>
        <p:spPr>
          <a:xfrm>
            <a:off x="4894032" y="6012150"/>
            <a:ext cx="2792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</a:rPr>
              <a:t>i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20A00BDA-F3A5-51A5-C768-B6AB5EBB787B}"/>
              </a:ext>
            </a:extLst>
          </p:cNvPr>
          <p:cNvSpPr txBox="1"/>
          <p:nvPr/>
        </p:nvSpPr>
        <p:spPr>
          <a:xfrm>
            <a:off x="5202642" y="5989290"/>
            <a:ext cx="4010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n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C3617780-D256-86C5-A231-CDADAA77FF19}"/>
              </a:ext>
            </a:extLst>
          </p:cNvPr>
          <p:cNvSpPr txBox="1"/>
          <p:nvPr/>
        </p:nvSpPr>
        <p:spPr>
          <a:xfrm>
            <a:off x="5522682" y="5977860"/>
            <a:ext cx="3449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E05F111F-C702-39AD-7ADD-D924948C05AC}"/>
              </a:ext>
            </a:extLst>
          </p:cNvPr>
          <p:cNvSpPr txBox="1"/>
          <p:nvPr/>
        </p:nvSpPr>
        <p:spPr>
          <a:xfrm>
            <a:off x="7760970" y="5639753"/>
            <a:ext cx="3924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o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835A43A5-A9FB-17A7-4751-ABF55791F795}"/>
              </a:ext>
            </a:extLst>
          </p:cNvPr>
          <p:cNvSpPr txBox="1"/>
          <p:nvPr/>
        </p:nvSpPr>
        <p:spPr>
          <a:xfrm>
            <a:off x="7369726" y="5935090"/>
            <a:ext cx="3924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p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27CBECCA-A6F5-1D14-C237-CF8ED4ADEF46}"/>
              </a:ext>
            </a:extLst>
          </p:cNvPr>
          <p:cNvSpPr txBox="1"/>
          <p:nvPr/>
        </p:nvSpPr>
        <p:spPr>
          <a:xfrm>
            <a:off x="7741920" y="5975033"/>
            <a:ext cx="3924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z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D3A8FDC4-9B06-9DDA-6BEC-DF2FC4F3C10F}"/>
              </a:ext>
            </a:extLst>
          </p:cNvPr>
          <p:cNvSpPr txBox="1"/>
          <p:nvPr/>
        </p:nvSpPr>
        <p:spPr>
          <a:xfrm>
            <a:off x="8016240" y="5986463"/>
            <a:ext cx="3924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z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392AA4AF-8F0D-9783-306C-13B7AB4F581A}"/>
              </a:ext>
            </a:extLst>
          </p:cNvPr>
          <p:cNvSpPr txBox="1"/>
          <p:nvPr/>
        </p:nvSpPr>
        <p:spPr>
          <a:xfrm>
            <a:off x="8267700" y="5963603"/>
            <a:ext cx="3924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315151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30" grpId="0"/>
      <p:bldP spid="31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BF084924-4C52-F7AD-2762-2393BCB1788A}"/>
              </a:ext>
            </a:extLst>
          </p:cNvPr>
          <p:cNvSpPr/>
          <p:nvPr/>
        </p:nvSpPr>
        <p:spPr>
          <a:xfrm>
            <a:off x="3601945" y="-119698"/>
            <a:ext cx="527259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cap="none" spc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Activity Book – p.48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EFD2397-ACC9-EAF6-517E-E8145F7CCA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2269"/>
          <a:stretch/>
        </p:blipFill>
        <p:spPr>
          <a:xfrm>
            <a:off x="176459" y="852070"/>
            <a:ext cx="8090042" cy="4395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0D10FF7-2F5B-A764-4496-8100629512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066"/>
          <a:stretch/>
        </p:blipFill>
        <p:spPr>
          <a:xfrm>
            <a:off x="176459" y="1432361"/>
            <a:ext cx="8090042" cy="5226828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xmlns="" id="{77F54529-D5F1-E8A6-543A-C666676B8900}"/>
              </a:ext>
            </a:extLst>
          </p:cNvPr>
          <p:cNvCxnSpPr>
            <a:cxnSpLocks/>
          </p:cNvCxnSpPr>
          <p:nvPr/>
        </p:nvCxnSpPr>
        <p:spPr>
          <a:xfrm>
            <a:off x="2356075" y="1337310"/>
            <a:ext cx="239880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BFC4AA3-3989-BECA-6D37-978D2B6F7C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90232" y="4950918"/>
            <a:ext cx="1655453" cy="12734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64880E5-1A5F-596B-E865-3EACA24E74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1267" y="1536065"/>
            <a:ext cx="1685233" cy="12000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B5D3BEB-5576-703A-5317-96A6A3E8F9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07994" y="1500282"/>
            <a:ext cx="1419931" cy="140487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A26312A0-74F7-1F7C-094D-2ABF32B751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28324" y="3182199"/>
            <a:ext cx="1655453" cy="132017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43C65AE4-9C06-521B-9716-91F59C364B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83364" y="4904173"/>
            <a:ext cx="1839392" cy="127342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C6658CC-530D-CD86-31D3-FC09EA68B5C5}"/>
              </a:ext>
            </a:extLst>
          </p:cNvPr>
          <p:cNvSpPr txBox="1"/>
          <p:nvPr/>
        </p:nvSpPr>
        <p:spPr>
          <a:xfrm>
            <a:off x="3610866" y="3040380"/>
            <a:ext cx="12811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 t a  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ACAC8539-572E-71F6-BC61-75D7054A764E}"/>
              </a:ext>
            </a:extLst>
          </p:cNvPr>
          <p:cNvSpPr txBox="1"/>
          <p:nvPr/>
        </p:nvSpPr>
        <p:spPr>
          <a:xfrm>
            <a:off x="3763266" y="3397040"/>
            <a:ext cx="12811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 n 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56AECC6B-6D53-CDF2-A87D-92AEE9A75D97}"/>
              </a:ext>
            </a:extLst>
          </p:cNvPr>
          <p:cNvSpPr txBox="1"/>
          <p:nvPr/>
        </p:nvSpPr>
        <p:spPr>
          <a:xfrm>
            <a:off x="6153150" y="3135430"/>
            <a:ext cx="12811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o  l e   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08065A17-4962-789F-7B31-182FBD5E1931}"/>
              </a:ext>
            </a:extLst>
          </p:cNvPr>
          <p:cNvSpPr txBox="1"/>
          <p:nvPr/>
        </p:nvSpPr>
        <p:spPr>
          <a:xfrm>
            <a:off x="5843724" y="3429000"/>
            <a:ext cx="17800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 s   </a:t>
            </a:r>
            <a:r>
              <a:rPr lang="en-US" sz="2800" dirty="0" err="1">
                <a:solidFill>
                  <a:srgbClr val="FF0000"/>
                </a:solidFill>
              </a:rPr>
              <a:t>i</a:t>
            </a:r>
            <a:r>
              <a:rPr lang="en-US" sz="2800" dirty="0">
                <a:solidFill>
                  <a:srgbClr val="FF0000"/>
                </a:solidFill>
              </a:rPr>
              <a:t> c k   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16F594DF-2A1C-4686-E6DE-B3BE40E3904D}"/>
              </a:ext>
            </a:extLst>
          </p:cNvPr>
          <p:cNvSpPr txBox="1"/>
          <p:nvPr/>
        </p:nvSpPr>
        <p:spPr>
          <a:xfrm>
            <a:off x="1854456" y="5654378"/>
            <a:ext cx="21917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  a n g    u 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3C6ED938-81F1-CF24-6BB0-39308AEA554A}"/>
              </a:ext>
            </a:extLst>
          </p:cNvPr>
          <p:cNvSpPr txBox="1"/>
          <p:nvPr/>
        </p:nvSpPr>
        <p:spPr>
          <a:xfrm>
            <a:off x="1557276" y="5983070"/>
            <a:ext cx="12811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w </a:t>
            </a:r>
            <a:r>
              <a:rPr lang="en-US" sz="2800" dirty="0" err="1">
                <a:solidFill>
                  <a:srgbClr val="FF0000"/>
                </a:solidFill>
              </a:rPr>
              <a:t>i</a:t>
            </a:r>
            <a:r>
              <a:rPr lang="en-US" sz="2800" dirty="0">
                <a:solidFill>
                  <a:srgbClr val="FF0000"/>
                </a:solidFill>
              </a:rPr>
              <a:t>  h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180A46BF-6DF8-30C9-64AD-AEB3FF3028E4}"/>
              </a:ext>
            </a:extLst>
          </p:cNvPr>
          <p:cNvSpPr txBox="1"/>
          <p:nvPr/>
        </p:nvSpPr>
        <p:spPr>
          <a:xfrm>
            <a:off x="2560262" y="6005930"/>
            <a:ext cx="17831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  r </a:t>
            </a:r>
            <a:r>
              <a:rPr lang="en-US" sz="2800" dirty="0" err="1">
                <a:solidFill>
                  <a:srgbClr val="FF0000"/>
                </a:solidFill>
              </a:rPr>
              <a:t>i</a:t>
            </a:r>
            <a:r>
              <a:rPr lang="en-US" sz="2800" dirty="0">
                <a:solidFill>
                  <a:srgbClr val="FF0000"/>
                </a:solidFill>
              </a:rPr>
              <a:t>   n 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944B6D90-F066-D741-B7D3-19DFBA2C54DC}"/>
              </a:ext>
            </a:extLst>
          </p:cNvPr>
          <p:cNvSpPr txBox="1"/>
          <p:nvPr/>
        </p:nvSpPr>
        <p:spPr>
          <a:xfrm>
            <a:off x="5764179" y="5673428"/>
            <a:ext cx="12811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o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D0511F7A-9433-487B-6CAB-83242E5EF227}"/>
              </a:ext>
            </a:extLst>
          </p:cNvPr>
          <p:cNvSpPr txBox="1"/>
          <p:nvPr/>
        </p:nvSpPr>
        <p:spPr>
          <a:xfrm>
            <a:off x="5346052" y="5938989"/>
            <a:ext cx="19577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p  z </a:t>
            </a:r>
            <a:r>
              <a:rPr lang="en-US" sz="2800" dirty="0" err="1">
                <a:solidFill>
                  <a:srgbClr val="FF0000"/>
                </a:solidFill>
              </a:rPr>
              <a:t>z</a:t>
            </a:r>
            <a:r>
              <a:rPr lang="en-US" sz="2800" dirty="0">
                <a:solidFill>
                  <a:srgbClr val="FF0000"/>
                </a:solidFill>
              </a:rPr>
              <a:t>  e</a:t>
            </a:r>
          </a:p>
        </p:txBody>
      </p:sp>
    </p:spTree>
    <p:extLst>
      <p:ext uri="{BB962C8B-B14F-4D97-AF65-F5344CB8AC3E}">
        <p14:creationId xmlns:p14="http://schemas.microsoft.com/office/powerpoint/2010/main" val="3287703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07407E-6 L -0.41888 0.0368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951" y="1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56 -4.81481E-6 L -0.42786 0.39237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628" y="1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82 -0.00926 L -0.71511 -0.21413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365" y="-10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9 -3.7037E-7 L -0.55456 -0.09259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930" y="-4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11 0.00926 L -0.36992 -0.4710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47" y="-24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BF084924-4C52-F7AD-2762-2393BCB1788A}"/>
              </a:ext>
            </a:extLst>
          </p:cNvPr>
          <p:cNvSpPr/>
          <p:nvPr/>
        </p:nvSpPr>
        <p:spPr>
          <a:xfrm>
            <a:off x="3601945" y="-119698"/>
            <a:ext cx="527259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cap="none" spc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Activity Book – p.48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EFD2397-ACC9-EAF6-517E-E8145F7CCA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2269"/>
          <a:stretch/>
        </p:blipFill>
        <p:spPr>
          <a:xfrm>
            <a:off x="176459" y="852070"/>
            <a:ext cx="8090042" cy="4395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0D10FF7-2F5B-A764-4496-8100629512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066"/>
          <a:stretch/>
        </p:blipFill>
        <p:spPr>
          <a:xfrm>
            <a:off x="176459" y="1432361"/>
            <a:ext cx="8090042" cy="5226828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xmlns="" id="{77F54529-D5F1-E8A6-543A-C666676B8900}"/>
              </a:ext>
            </a:extLst>
          </p:cNvPr>
          <p:cNvCxnSpPr>
            <a:cxnSpLocks/>
          </p:cNvCxnSpPr>
          <p:nvPr/>
        </p:nvCxnSpPr>
        <p:spPr>
          <a:xfrm>
            <a:off x="4892040" y="1291590"/>
            <a:ext cx="1428549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BFC4AA3-3989-BECA-6D37-978D2B6F7C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1842" y="1725803"/>
            <a:ext cx="1655453" cy="12734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64880E5-1A5F-596B-E865-3EACA24E74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0499" y="1751606"/>
            <a:ext cx="1685233" cy="12000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B5D3BEB-5576-703A-5317-96A6A3E8F9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30010" y="4222110"/>
            <a:ext cx="1419931" cy="140487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A26312A0-74F7-1F7C-094D-2ABF32B751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7449" y="1705537"/>
            <a:ext cx="1655453" cy="132017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43C65AE4-9C06-521B-9716-91F59C364B4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10000"/>
          <a:stretch/>
        </p:blipFill>
        <p:spPr>
          <a:xfrm>
            <a:off x="1902582" y="4262954"/>
            <a:ext cx="1655453" cy="127342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C6658CC-530D-CD86-31D3-FC09EA68B5C5}"/>
              </a:ext>
            </a:extLst>
          </p:cNvPr>
          <p:cNvSpPr txBox="1"/>
          <p:nvPr/>
        </p:nvSpPr>
        <p:spPr>
          <a:xfrm>
            <a:off x="3610866" y="3040380"/>
            <a:ext cx="12811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 t a  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ACAC8539-572E-71F6-BC61-75D7054A764E}"/>
              </a:ext>
            </a:extLst>
          </p:cNvPr>
          <p:cNvSpPr txBox="1"/>
          <p:nvPr/>
        </p:nvSpPr>
        <p:spPr>
          <a:xfrm>
            <a:off x="3763266" y="3397040"/>
            <a:ext cx="12811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 n 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56AECC6B-6D53-CDF2-A87D-92AEE9A75D97}"/>
              </a:ext>
            </a:extLst>
          </p:cNvPr>
          <p:cNvSpPr txBox="1"/>
          <p:nvPr/>
        </p:nvSpPr>
        <p:spPr>
          <a:xfrm>
            <a:off x="6153150" y="3135430"/>
            <a:ext cx="12811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o  l e   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08065A17-4962-789F-7B31-182FBD5E1931}"/>
              </a:ext>
            </a:extLst>
          </p:cNvPr>
          <p:cNvSpPr txBox="1"/>
          <p:nvPr/>
        </p:nvSpPr>
        <p:spPr>
          <a:xfrm>
            <a:off x="5843724" y="3429000"/>
            <a:ext cx="17800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 s   </a:t>
            </a:r>
            <a:r>
              <a:rPr lang="en-US" sz="2800" dirty="0" err="1">
                <a:solidFill>
                  <a:srgbClr val="FF0000"/>
                </a:solidFill>
              </a:rPr>
              <a:t>i</a:t>
            </a:r>
            <a:r>
              <a:rPr lang="en-US" sz="2800" dirty="0">
                <a:solidFill>
                  <a:srgbClr val="FF0000"/>
                </a:solidFill>
              </a:rPr>
              <a:t> c k   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16F594DF-2A1C-4686-E6DE-B3BE40E3904D}"/>
              </a:ext>
            </a:extLst>
          </p:cNvPr>
          <p:cNvSpPr txBox="1"/>
          <p:nvPr/>
        </p:nvSpPr>
        <p:spPr>
          <a:xfrm>
            <a:off x="1854456" y="5654378"/>
            <a:ext cx="21917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  a n g    u 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3C6ED938-81F1-CF24-6BB0-39308AEA554A}"/>
              </a:ext>
            </a:extLst>
          </p:cNvPr>
          <p:cNvSpPr txBox="1"/>
          <p:nvPr/>
        </p:nvSpPr>
        <p:spPr>
          <a:xfrm>
            <a:off x="1557276" y="5983070"/>
            <a:ext cx="12811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w </a:t>
            </a:r>
            <a:r>
              <a:rPr lang="en-US" sz="2800" dirty="0" err="1">
                <a:solidFill>
                  <a:srgbClr val="FF0000"/>
                </a:solidFill>
              </a:rPr>
              <a:t>i</a:t>
            </a:r>
            <a:r>
              <a:rPr lang="en-US" sz="2800" dirty="0">
                <a:solidFill>
                  <a:srgbClr val="FF0000"/>
                </a:solidFill>
              </a:rPr>
              <a:t>  h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180A46BF-6DF8-30C9-64AD-AEB3FF3028E4}"/>
              </a:ext>
            </a:extLst>
          </p:cNvPr>
          <p:cNvSpPr txBox="1"/>
          <p:nvPr/>
        </p:nvSpPr>
        <p:spPr>
          <a:xfrm>
            <a:off x="2560262" y="6005930"/>
            <a:ext cx="17831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  r </a:t>
            </a:r>
            <a:r>
              <a:rPr lang="en-US" sz="2800" dirty="0" err="1">
                <a:solidFill>
                  <a:srgbClr val="FF0000"/>
                </a:solidFill>
              </a:rPr>
              <a:t>i</a:t>
            </a:r>
            <a:r>
              <a:rPr lang="en-US" sz="2800" dirty="0">
                <a:solidFill>
                  <a:srgbClr val="FF0000"/>
                </a:solidFill>
              </a:rPr>
              <a:t>   n 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944B6D90-F066-D741-B7D3-19DFBA2C54DC}"/>
              </a:ext>
            </a:extLst>
          </p:cNvPr>
          <p:cNvSpPr txBox="1"/>
          <p:nvPr/>
        </p:nvSpPr>
        <p:spPr>
          <a:xfrm>
            <a:off x="5764179" y="5673428"/>
            <a:ext cx="12811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o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D0511F7A-9433-487B-6CAB-83242E5EF227}"/>
              </a:ext>
            </a:extLst>
          </p:cNvPr>
          <p:cNvSpPr txBox="1"/>
          <p:nvPr/>
        </p:nvSpPr>
        <p:spPr>
          <a:xfrm>
            <a:off x="5346052" y="5938989"/>
            <a:ext cx="19577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p  z </a:t>
            </a:r>
            <a:r>
              <a:rPr lang="en-US" sz="2800" dirty="0" err="1">
                <a:solidFill>
                  <a:srgbClr val="FF0000"/>
                </a:solidFill>
              </a:rPr>
              <a:t>z</a:t>
            </a:r>
            <a:r>
              <a:rPr lang="en-US" sz="2800" dirty="0">
                <a:solidFill>
                  <a:srgbClr val="FF0000"/>
                </a:solidFill>
              </a:rPr>
              <a:t>  e</a:t>
            </a:r>
          </a:p>
        </p:txBody>
      </p:sp>
    </p:spTree>
    <p:extLst>
      <p:ext uri="{BB962C8B-B14F-4D97-AF65-F5344CB8AC3E}">
        <p14:creationId xmlns:p14="http://schemas.microsoft.com/office/powerpoint/2010/main" val="358899090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FB429558-C894-0127-9018-8E55DC0B1BDA}"/>
              </a:ext>
            </a:extLst>
          </p:cNvPr>
          <p:cNvSpPr/>
          <p:nvPr/>
        </p:nvSpPr>
        <p:spPr>
          <a:xfrm>
            <a:off x="4374374" y="-133673"/>
            <a:ext cx="344325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cap="none" spc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Presentation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E6DA0A18-BBA6-D58B-17EF-7548BF94FE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383" y="1069053"/>
            <a:ext cx="4598874" cy="712825"/>
          </a:xfrm>
          <a:prstGeom prst="rect">
            <a:avLst/>
          </a:prstGeom>
        </p:spPr>
      </p:pic>
      <p:pic>
        <p:nvPicPr>
          <p:cNvPr id="16" name="Picture 4" descr="Download Headphone Icon-03 - Android Login Logo PNG Image with No  Background - PNGkey.com">
            <a:extLst>
              <a:ext uri="{FF2B5EF4-FFF2-40B4-BE49-F238E27FC236}">
                <a16:creationId xmlns:a16="http://schemas.microsoft.com/office/drawing/2014/main" xmlns="" id="{1E04704F-CA2C-B2CA-E381-2B9B2E9C0F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000" b="98222" l="1778" r="98667">
                        <a14:foregroundMark x1="14222" y1="40889" x2="20444" y2="27111"/>
                        <a14:foregroundMark x1="20444" y1="27111" x2="45778" y2="14667"/>
                        <a14:foregroundMark x1="45778" y1="14667" x2="67111" y2="23111"/>
                        <a14:foregroundMark x1="67111" y1="23111" x2="73333" y2="28889"/>
                        <a14:foregroundMark x1="8000" y1="50222" x2="33333" y2="87556"/>
                        <a14:foregroundMark x1="33333" y1="87556" x2="55111" y2="89333"/>
                        <a14:foregroundMark x1="55111" y1="89333" x2="60889" y2="86667"/>
                        <a14:foregroundMark x1="28000" y1="58667" x2="75556" y2="76000"/>
                        <a14:foregroundMark x1="44889" y1="40000" x2="68444" y2="48000"/>
                        <a14:foregroundMark x1="46222" y1="69333" x2="53333" y2="15556"/>
                        <a14:foregroundMark x1="12889" y1="24889" x2="31556" y2="12000"/>
                        <a14:foregroundMark x1="31556" y1="12000" x2="55556" y2="8444"/>
                        <a14:foregroundMark x1="55556" y1="8444" x2="63556" y2="9778"/>
                        <a14:foregroundMark x1="75111" y1="17778" x2="91111" y2="45333"/>
                        <a14:foregroundMark x1="91111" y1="45333" x2="90667" y2="65333"/>
                        <a14:foregroundMark x1="90667" y1="65333" x2="87111" y2="72444"/>
                        <a14:foregroundMark x1="79556" y1="40000" x2="82667" y2="55111"/>
                        <a14:foregroundMark x1="82667" y1="55111" x2="80444" y2="78222"/>
                        <a14:foregroundMark x1="80444" y1="78222" x2="66667" y2="89778"/>
                        <a14:foregroundMark x1="66667" y1="89778" x2="56889" y2="92444"/>
                        <a14:foregroundMark x1="7111" y1="61778" x2="18667" y2="81333"/>
                        <a14:foregroundMark x1="18667" y1="81333" x2="31556" y2="89778"/>
                        <a14:foregroundMark x1="31556" y1="89778" x2="52000" y2="94667"/>
                        <a14:foregroundMark x1="7556" y1="54667" x2="7556" y2="54667"/>
                        <a14:foregroundMark x1="7556" y1="54222" x2="8889" y2="30667"/>
                        <a14:foregroundMark x1="8889" y1="30667" x2="11111" y2="26667"/>
                        <a14:foregroundMark x1="40444" y1="7556" x2="60889" y2="4444"/>
                        <a14:foregroundMark x1="60889" y1="4444" x2="73778" y2="13778"/>
                        <a14:foregroundMark x1="73778" y1="13778" x2="84444" y2="28889"/>
                        <a14:foregroundMark x1="96000" y1="44000" x2="95111" y2="56444"/>
                        <a14:foregroundMark x1="95111" y1="56444" x2="95111" y2="56444"/>
                        <a14:foregroundMark x1="73333" y1="67556" x2="71111" y2="44000"/>
                        <a14:foregroundMark x1="71111" y1="44000" x2="62222" y2="32000"/>
                        <a14:foregroundMark x1="62222" y1="32000" x2="44889" y2="29333"/>
                        <a14:foregroundMark x1="44889" y1="29333" x2="32000" y2="37333"/>
                        <a14:foregroundMark x1="32000" y1="37333" x2="31556" y2="37778"/>
                        <a14:foregroundMark x1="29333" y1="40444" x2="28444" y2="68889"/>
                        <a14:foregroundMark x1="38222" y1="55111" x2="38222" y2="72444"/>
                        <a14:foregroundMark x1="23111" y1="63111" x2="30667" y2="72444"/>
                        <a14:foregroundMark x1="60444" y1="51556" x2="62667" y2="68889"/>
                        <a14:foregroundMark x1="62667" y1="68889" x2="62667" y2="68889"/>
                        <a14:foregroundMark x1="2667" y1="44889" x2="2222" y2="53333"/>
                        <a14:foregroundMark x1="98667" y1="52889" x2="98667" y2="52889"/>
                        <a14:foregroundMark x1="49333" y1="98222" x2="49333" y2="98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1445" y="2683813"/>
            <a:ext cx="967755" cy="942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C6BF8D4F-CBFB-EAD1-D7ED-B77D962EA8CB}"/>
              </a:ext>
            </a:extLst>
          </p:cNvPr>
          <p:cNvGrpSpPr/>
          <p:nvPr/>
        </p:nvGrpSpPr>
        <p:grpSpPr>
          <a:xfrm>
            <a:off x="1241809" y="2067339"/>
            <a:ext cx="10306197" cy="4286863"/>
            <a:chOff x="1241809" y="2067339"/>
            <a:chExt cx="10306197" cy="4286863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86B91084-2EF2-697D-CE9E-A4296475090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41809" y="2067339"/>
              <a:ext cx="10306197" cy="4286863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xmlns="" id="{3F7BD6C9-994F-4697-49FF-248DDA20FF1B}"/>
                </a:ext>
              </a:extLst>
            </p:cNvPr>
            <p:cNvSpPr/>
            <p:nvPr/>
          </p:nvSpPr>
          <p:spPr>
            <a:xfrm>
              <a:off x="5457127" y="2230426"/>
              <a:ext cx="2316954" cy="123123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xmlns="" id="{DF346212-9968-D0DF-66B9-86CF8F730860}"/>
                </a:ext>
              </a:extLst>
            </p:cNvPr>
            <p:cNvSpPr/>
            <p:nvPr/>
          </p:nvSpPr>
          <p:spPr>
            <a:xfrm>
              <a:off x="8625520" y="4451684"/>
              <a:ext cx="2619996" cy="64970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1" name="EXTRA &amp; FRIENDS 5 CD2 Track 02 p48 ex2">
            <a:hlinkClick r:id="" action="ppaction://media"/>
            <a:extLst>
              <a:ext uri="{FF2B5EF4-FFF2-40B4-BE49-F238E27FC236}">
                <a16:creationId xmlns:a16="http://schemas.microsoft.com/office/drawing/2014/main" xmlns="" id="{277C388B-06EE-1224-A4F7-83351FBBF0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80639" y="127146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577433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FB429558-C894-0127-9018-8E55DC0B1BDA}"/>
              </a:ext>
            </a:extLst>
          </p:cNvPr>
          <p:cNvSpPr/>
          <p:nvPr/>
        </p:nvSpPr>
        <p:spPr>
          <a:xfrm>
            <a:off x="4374374" y="-133673"/>
            <a:ext cx="344325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cap="none" spc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Presentation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E6DA0A18-BBA6-D58B-17EF-7548BF94FE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7383" y="1069053"/>
            <a:ext cx="4598874" cy="712825"/>
          </a:xfrm>
          <a:prstGeom prst="rect">
            <a:avLst/>
          </a:prstGeom>
        </p:spPr>
      </p:pic>
      <p:pic>
        <p:nvPicPr>
          <p:cNvPr id="16" name="Picture 4" descr="Download Headphone Icon-03 - Android Login Logo PNG Image with No  Background - PNGkey.com">
            <a:extLst>
              <a:ext uri="{FF2B5EF4-FFF2-40B4-BE49-F238E27FC236}">
                <a16:creationId xmlns:a16="http://schemas.microsoft.com/office/drawing/2014/main" xmlns="" id="{1E04704F-CA2C-B2CA-E381-2B9B2E9C0F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000" b="98222" l="1778" r="98667">
                        <a14:foregroundMark x1="14222" y1="40889" x2="20444" y2="27111"/>
                        <a14:foregroundMark x1="20444" y1="27111" x2="45778" y2="14667"/>
                        <a14:foregroundMark x1="45778" y1="14667" x2="67111" y2="23111"/>
                        <a14:foregroundMark x1="67111" y1="23111" x2="73333" y2="28889"/>
                        <a14:foregroundMark x1="8000" y1="50222" x2="33333" y2="87556"/>
                        <a14:foregroundMark x1="33333" y1="87556" x2="55111" y2="89333"/>
                        <a14:foregroundMark x1="55111" y1="89333" x2="60889" y2="86667"/>
                        <a14:foregroundMark x1="28000" y1="58667" x2="75556" y2="76000"/>
                        <a14:foregroundMark x1="44889" y1="40000" x2="68444" y2="48000"/>
                        <a14:foregroundMark x1="46222" y1="69333" x2="53333" y2="15556"/>
                        <a14:foregroundMark x1="12889" y1="24889" x2="31556" y2="12000"/>
                        <a14:foregroundMark x1="31556" y1="12000" x2="55556" y2="8444"/>
                        <a14:foregroundMark x1="55556" y1="8444" x2="63556" y2="9778"/>
                        <a14:foregroundMark x1="75111" y1="17778" x2="91111" y2="45333"/>
                        <a14:foregroundMark x1="91111" y1="45333" x2="90667" y2="65333"/>
                        <a14:foregroundMark x1="90667" y1="65333" x2="87111" y2="72444"/>
                        <a14:foregroundMark x1="79556" y1="40000" x2="82667" y2="55111"/>
                        <a14:foregroundMark x1="82667" y1="55111" x2="80444" y2="78222"/>
                        <a14:foregroundMark x1="80444" y1="78222" x2="66667" y2="89778"/>
                        <a14:foregroundMark x1="66667" y1="89778" x2="56889" y2="92444"/>
                        <a14:foregroundMark x1="7111" y1="61778" x2="18667" y2="81333"/>
                        <a14:foregroundMark x1="18667" y1="81333" x2="31556" y2="89778"/>
                        <a14:foregroundMark x1="31556" y1="89778" x2="52000" y2="94667"/>
                        <a14:foregroundMark x1="7556" y1="54667" x2="7556" y2="54667"/>
                        <a14:foregroundMark x1="7556" y1="54222" x2="8889" y2="30667"/>
                        <a14:foregroundMark x1="8889" y1="30667" x2="11111" y2="26667"/>
                        <a14:foregroundMark x1="40444" y1="7556" x2="60889" y2="4444"/>
                        <a14:foregroundMark x1="60889" y1="4444" x2="73778" y2="13778"/>
                        <a14:foregroundMark x1="73778" y1="13778" x2="84444" y2="28889"/>
                        <a14:foregroundMark x1="96000" y1="44000" x2="95111" y2="56444"/>
                        <a14:foregroundMark x1="95111" y1="56444" x2="95111" y2="56444"/>
                        <a14:foregroundMark x1="73333" y1="67556" x2="71111" y2="44000"/>
                        <a14:foregroundMark x1="71111" y1="44000" x2="62222" y2="32000"/>
                        <a14:foregroundMark x1="62222" y1="32000" x2="44889" y2="29333"/>
                        <a14:foregroundMark x1="44889" y1="29333" x2="32000" y2="37333"/>
                        <a14:foregroundMark x1="32000" y1="37333" x2="31556" y2="37778"/>
                        <a14:foregroundMark x1="29333" y1="40444" x2="28444" y2="68889"/>
                        <a14:foregroundMark x1="38222" y1="55111" x2="38222" y2="72444"/>
                        <a14:foregroundMark x1="23111" y1="63111" x2="30667" y2="72444"/>
                        <a14:foregroundMark x1="60444" y1="51556" x2="62667" y2="68889"/>
                        <a14:foregroundMark x1="62667" y1="68889" x2="62667" y2="68889"/>
                        <a14:foregroundMark x1="2667" y1="44889" x2="2222" y2="53333"/>
                        <a14:foregroundMark x1="98667" y1="52889" x2="98667" y2="52889"/>
                        <a14:foregroundMark x1="49333" y1="98222" x2="49333" y2="98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1445" y="2683813"/>
            <a:ext cx="967755" cy="942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86B91084-2EF2-697D-CE9E-A4296475090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41809" y="2067339"/>
            <a:ext cx="10306197" cy="4286863"/>
          </a:xfrm>
          <a:prstGeom prst="rect">
            <a:avLst/>
          </a:prstGeom>
        </p:spPr>
      </p:pic>
      <p:pic>
        <p:nvPicPr>
          <p:cNvPr id="21" name="EXTRA &amp; FRIENDS 5 CD2 Track 02 p48 ex2">
            <a:hlinkClick r:id="" action="ppaction://media"/>
            <a:extLst>
              <a:ext uri="{FF2B5EF4-FFF2-40B4-BE49-F238E27FC236}">
                <a16:creationId xmlns:a16="http://schemas.microsoft.com/office/drawing/2014/main" xmlns="" id="{277C388B-06EE-1224-A4F7-83351FBBF0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80639" y="1271465"/>
            <a:ext cx="406400" cy="406400"/>
          </a:xfrm>
          <a:prstGeom prst="rect">
            <a:avLst/>
          </a:prstGeom>
        </p:spPr>
      </p:pic>
      <p:pic>
        <p:nvPicPr>
          <p:cNvPr id="3" name="EXTRA &amp; FRIENDS 5 CD2 Track 02 p48 ex2">
            <a:hlinkClick r:id="" action="ppaction://media"/>
            <a:extLst>
              <a:ext uri="{FF2B5EF4-FFF2-40B4-BE49-F238E27FC236}">
                <a16:creationId xmlns:a16="http://schemas.microsoft.com/office/drawing/2014/main" xmlns="" id="{AB79D143-EF49-66C4-9EEF-6F0691C78DA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3036" end="3245.25"/>
                </p14:media>
              </p:ext>
            </p:extLst>
          </p:nvPr>
        </p:nvPicPr>
        <p:blipFill>
          <a:blip r:embed="rId9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256878" y="2745493"/>
            <a:ext cx="406400" cy="406400"/>
          </a:xfrm>
          <a:prstGeom prst="rect">
            <a:avLst/>
          </a:prstGeom>
        </p:spPr>
      </p:pic>
      <p:pic>
        <p:nvPicPr>
          <p:cNvPr id="4" name="EXTRA &amp; FRIENDS 5 CD2 Track 02 p48 ex2">
            <a:hlinkClick r:id="" action="ppaction://media"/>
            <a:extLst>
              <a:ext uri="{FF2B5EF4-FFF2-40B4-BE49-F238E27FC236}">
                <a16:creationId xmlns:a16="http://schemas.microsoft.com/office/drawing/2014/main" xmlns="" id="{CC6447D7-8E3B-0D42-FD64-3BB5A7484D0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5616" end="620.25"/>
                </p14:media>
              </p:ext>
            </p:extLst>
          </p:nvPr>
        </p:nvPicPr>
        <p:blipFill>
          <a:blip r:embed="rId9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158382" y="456016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294708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FB429558-C894-0127-9018-8E55DC0B1BDA}"/>
              </a:ext>
            </a:extLst>
          </p:cNvPr>
          <p:cNvSpPr/>
          <p:nvPr/>
        </p:nvSpPr>
        <p:spPr>
          <a:xfrm>
            <a:off x="4374374" y="-133673"/>
            <a:ext cx="344325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cap="none" spc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Presentation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E6DA0A18-BBA6-D58B-17EF-7548BF94FE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7383" y="1069053"/>
            <a:ext cx="4598874" cy="712825"/>
          </a:xfrm>
          <a:prstGeom prst="rect">
            <a:avLst/>
          </a:prstGeom>
        </p:spPr>
      </p:pic>
      <p:pic>
        <p:nvPicPr>
          <p:cNvPr id="16" name="Picture 4" descr="Download Headphone Icon-03 - Android Login Logo PNG Image with No  Background - PNGkey.com">
            <a:extLst>
              <a:ext uri="{FF2B5EF4-FFF2-40B4-BE49-F238E27FC236}">
                <a16:creationId xmlns:a16="http://schemas.microsoft.com/office/drawing/2014/main" xmlns="" id="{1E04704F-CA2C-B2CA-E381-2B9B2E9C0F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000" b="98222" l="1778" r="98667">
                        <a14:foregroundMark x1="14222" y1="40889" x2="20444" y2="27111"/>
                        <a14:foregroundMark x1="20444" y1="27111" x2="45778" y2="14667"/>
                        <a14:foregroundMark x1="45778" y1="14667" x2="67111" y2="23111"/>
                        <a14:foregroundMark x1="67111" y1="23111" x2="73333" y2="28889"/>
                        <a14:foregroundMark x1="8000" y1="50222" x2="33333" y2="87556"/>
                        <a14:foregroundMark x1="33333" y1="87556" x2="55111" y2="89333"/>
                        <a14:foregroundMark x1="55111" y1="89333" x2="60889" y2="86667"/>
                        <a14:foregroundMark x1="28000" y1="58667" x2="75556" y2="76000"/>
                        <a14:foregroundMark x1="44889" y1="40000" x2="68444" y2="48000"/>
                        <a14:foregroundMark x1="46222" y1="69333" x2="53333" y2="15556"/>
                        <a14:foregroundMark x1="12889" y1="24889" x2="31556" y2="12000"/>
                        <a14:foregroundMark x1="31556" y1="12000" x2="55556" y2="8444"/>
                        <a14:foregroundMark x1="55556" y1="8444" x2="63556" y2="9778"/>
                        <a14:foregroundMark x1="75111" y1="17778" x2="91111" y2="45333"/>
                        <a14:foregroundMark x1="91111" y1="45333" x2="90667" y2="65333"/>
                        <a14:foregroundMark x1="90667" y1="65333" x2="87111" y2="72444"/>
                        <a14:foregroundMark x1="79556" y1="40000" x2="82667" y2="55111"/>
                        <a14:foregroundMark x1="82667" y1="55111" x2="80444" y2="78222"/>
                        <a14:foregroundMark x1="80444" y1="78222" x2="66667" y2="89778"/>
                        <a14:foregroundMark x1="66667" y1="89778" x2="56889" y2="92444"/>
                        <a14:foregroundMark x1="7111" y1="61778" x2="18667" y2="81333"/>
                        <a14:foregroundMark x1="18667" y1="81333" x2="31556" y2="89778"/>
                        <a14:foregroundMark x1="31556" y1="89778" x2="52000" y2="94667"/>
                        <a14:foregroundMark x1="7556" y1="54667" x2="7556" y2="54667"/>
                        <a14:foregroundMark x1="7556" y1="54222" x2="8889" y2="30667"/>
                        <a14:foregroundMark x1="8889" y1="30667" x2="11111" y2="26667"/>
                        <a14:foregroundMark x1="40444" y1="7556" x2="60889" y2="4444"/>
                        <a14:foregroundMark x1="60889" y1="4444" x2="73778" y2="13778"/>
                        <a14:foregroundMark x1="73778" y1="13778" x2="84444" y2="28889"/>
                        <a14:foregroundMark x1="96000" y1="44000" x2="95111" y2="56444"/>
                        <a14:foregroundMark x1="95111" y1="56444" x2="95111" y2="56444"/>
                        <a14:foregroundMark x1="73333" y1="67556" x2="71111" y2="44000"/>
                        <a14:foregroundMark x1="71111" y1="44000" x2="62222" y2="32000"/>
                        <a14:foregroundMark x1="62222" y1="32000" x2="44889" y2="29333"/>
                        <a14:foregroundMark x1="44889" y1="29333" x2="32000" y2="37333"/>
                        <a14:foregroundMark x1="32000" y1="37333" x2="31556" y2="37778"/>
                        <a14:foregroundMark x1="29333" y1="40444" x2="28444" y2="68889"/>
                        <a14:foregroundMark x1="38222" y1="55111" x2="38222" y2="72444"/>
                        <a14:foregroundMark x1="23111" y1="63111" x2="30667" y2="72444"/>
                        <a14:foregroundMark x1="60444" y1="51556" x2="62667" y2="68889"/>
                        <a14:foregroundMark x1="62667" y1="68889" x2="62667" y2="68889"/>
                        <a14:foregroundMark x1="2667" y1="44889" x2="2222" y2="53333"/>
                        <a14:foregroundMark x1="98667" y1="52889" x2="98667" y2="52889"/>
                        <a14:foregroundMark x1="49333" y1="98222" x2="49333" y2="98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1445" y="2683813"/>
            <a:ext cx="967755" cy="942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86B91084-2EF2-697D-CE9E-A4296475090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41809" y="2067339"/>
            <a:ext cx="10306197" cy="4286863"/>
          </a:xfrm>
          <a:prstGeom prst="rect">
            <a:avLst/>
          </a:prstGeom>
        </p:spPr>
      </p:pic>
      <p:pic>
        <p:nvPicPr>
          <p:cNvPr id="21" name="EXTRA &amp; FRIENDS 5 CD2 Track 02 p48 ex2">
            <a:hlinkClick r:id="" action="ppaction://media"/>
            <a:extLst>
              <a:ext uri="{FF2B5EF4-FFF2-40B4-BE49-F238E27FC236}">
                <a16:creationId xmlns:a16="http://schemas.microsoft.com/office/drawing/2014/main" xmlns="" id="{277C388B-06EE-1224-A4F7-83351FBBF0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80639" y="1271465"/>
            <a:ext cx="406400" cy="406400"/>
          </a:xfrm>
          <a:prstGeom prst="rect">
            <a:avLst/>
          </a:prstGeom>
        </p:spPr>
      </p:pic>
      <p:pic>
        <p:nvPicPr>
          <p:cNvPr id="3" name="EXTRA &amp; FRIENDS 5 CD2 Track 02 p48 ex2">
            <a:hlinkClick r:id="" action="ppaction://media"/>
            <a:extLst>
              <a:ext uri="{FF2B5EF4-FFF2-40B4-BE49-F238E27FC236}">
                <a16:creationId xmlns:a16="http://schemas.microsoft.com/office/drawing/2014/main" xmlns="" id="{AB79D143-EF49-66C4-9EEF-6F0691C78DA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3036" end="3245.25"/>
                </p14:media>
              </p:ext>
            </p:extLst>
          </p:nvPr>
        </p:nvPicPr>
        <p:blipFill>
          <a:blip r:embed="rId9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256878" y="2745493"/>
            <a:ext cx="406400" cy="406400"/>
          </a:xfrm>
          <a:prstGeom prst="rect">
            <a:avLst/>
          </a:prstGeom>
        </p:spPr>
      </p:pic>
      <p:pic>
        <p:nvPicPr>
          <p:cNvPr id="4" name="EXTRA &amp; FRIENDS 5 CD2 Track 02 p48 ex2">
            <a:hlinkClick r:id="" action="ppaction://media"/>
            <a:extLst>
              <a:ext uri="{FF2B5EF4-FFF2-40B4-BE49-F238E27FC236}">
                <a16:creationId xmlns:a16="http://schemas.microsoft.com/office/drawing/2014/main" xmlns="" id="{CC6447D7-8E3B-0D42-FD64-3BB5A7484D0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5616" end="620.25"/>
                </p14:media>
              </p:ext>
            </p:extLst>
          </p:nvPr>
        </p:nvPicPr>
        <p:blipFill>
          <a:blip r:embed="rId9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158382" y="4560167"/>
            <a:ext cx="406400" cy="4064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xmlns="" id="{BD5D5772-CD58-E972-4C1A-B143ACB03040}"/>
              </a:ext>
            </a:extLst>
          </p:cNvPr>
          <p:cNvSpPr/>
          <p:nvPr/>
        </p:nvSpPr>
        <p:spPr>
          <a:xfrm>
            <a:off x="5457127" y="2230426"/>
            <a:ext cx="2316954" cy="12312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373A65E0-857B-4211-4BBF-45BB6AE4075E}"/>
              </a:ext>
            </a:extLst>
          </p:cNvPr>
          <p:cNvSpPr/>
          <p:nvPr/>
        </p:nvSpPr>
        <p:spPr>
          <a:xfrm>
            <a:off x="8625520" y="4451684"/>
            <a:ext cx="2619996" cy="64970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6937690-0740-5D6F-F0E5-15377CA0832D}"/>
              </a:ext>
            </a:extLst>
          </p:cNvPr>
          <p:cNvSpPr txBox="1"/>
          <p:nvPr/>
        </p:nvSpPr>
        <p:spPr>
          <a:xfrm>
            <a:off x="5446056" y="2260376"/>
            <a:ext cx="231695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What do you do in your free time?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180F653-2973-693B-E1F4-35179AC585BD}"/>
              </a:ext>
            </a:extLst>
          </p:cNvPr>
          <p:cNvSpPr txBox="1"/>
          <p:nvPr/>
        </p:nvSpPr>
        <p:spPr>
          <a:xfrm>
            <a:off x="8633236" y="4549860"/>
            <a:ext cx="26199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I collect stickers</a:t>
            </a:r>
          </a:p>
        </p:txBody>
      </p:sp>
    </p:spTree>
    <p:extLst>
      <p:ext uri="{BB962C8B-B14F-4D97-AF65-F5344CB8AC3E}">
        <p14:creationId xmlns:p14="http://schemas.microsoft.com/office/powerpoint/2010/main" val="1836653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3803A01A-7B18-C1BE-11D4-03BDA074A260}"/>
              </a:ext>
            </a:extLst>
          </p:cNvPr>
          <p:cNvSpPr/>
          <p:nvPr/>
        </p:nvSpPr>
        <p:spPr>
          <a:xfrm>
            <a:off x="4374374" y="-133673"/>
            <a:ext cx="344325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cap="none" spc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Presentation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45659060-EC9B-1B39-DE91-39CC6041D4CB}"/>
              </a:ext>
            </a:extLst>
          </p:cNvPr>
          <p:cNvSpPr/>
          <p:nvPr/>
        </p:nvSpPr>
        <p:spPr>
          <a:xfrm>
            <a:off x="1147167" y="1208354"/>
            <a:ext cx="256300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cap="none" spc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Structure</a:t>
            </a:r>
          </a:p>
        </p:txBody>
      </p:sp>
      <p:sp>
        <p:nvSpPr>
          <p:cNvPr id="4" name="Rectangle: Rounded Corners 10">
            <a:extLst>
              <a:ext uri="{FF2B5EF4-FFF2-40B4-BE49-F238E27FC236}">
                <a16:creationId xmlns:a16="http://schemas.microsoft.com/office/drawing/2014/main" xmlns="" id="{9CB80331-6444-A892-D6A4-A343EB45163B}"/>
              </a:ext>
            </a:extLst>
          </p:cNvPr>
          <p:cNvSpPr/>
          <p:nvPr/>
        </p:nvSpPr>
        <p:spPr>
          <a:xfrm>
            <a:off x="1147167" y="2174380"/>
            <a:ext cx="10108662" cy="1628719"/>
          </a:xfrm>
          <a:prstGeom prst="roundRect">
            <a:avLst/>
          </a:prstGeom>
          <a:ln>
            <a:solidFill>
              <a:srgbClr val="71BF44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5400" dirty="0">
                <a:solidFill>
                  <a:schemeClr val="tx1"/>
                </a:solidFill>
              </a:rPr>
              <a:t>What do you do in your free time?</a:t>
            </a:r>
          </a:p>
          <a:p>
            <a:r>
              <a:rPr lang="en-US" sz="5400" dirty="0">
                <a:solidFill>
                  <a:schemeClr val="tx1"/>
                </a:solidFill>
              </a:rPr>
              <a:t>I </a:t>
            </a:r>
            <a:r>
              <a:rPr lang="en-US" sz="5400" dirty="0">
                <a:solidFill>
                  <a:srgbClr val="00B0F0"/>
                </a:solidFill>
              </a:rPr>
              <a:t>collect stickers</a:t>
            </a:r>
            <a:r>
              <a:rPr lang="en-US" sz="54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EB342704-88C4-8107-6683-18E320647FCE}"/>
              </a:ext>
            </a:extLst>
          </p:cNvPr>
          <p:cNvSpPr/>
          <p:nvPr/>
        </p:nvSpPr>
        <p:spPr>
          <a:xfrm>
            <a:off x="1147167" y="4130749"/>
            <a:ext cx="187083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Usage </a:t>
            </a:r>
            <a:endParaRPr lang="en-US" sz="3200" b="1" cap="none" spc="0" dirty="0">
              <a:ln>
                <a:solidFill>
                  <a:srgbClr val="C00000"/>
                </a:solidFill>
              </a:ln>
              <a:solidFill>
                <a:srgbClr val="FF00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sp>
        <p:nvSpPr>
          <p:cNvPr id="6" name="Rectangle: Rounded Corners 10">
            <a:extLst>
              <a:ext uri="{FF2B5EF4-FFF2-40B4-BE49-F238E27FC236}">
                <a16:creationId xmlns:a16="http://schemas.microsoft.com/office/drawing/2014/main" xmlns="" id="{48190B86-0134-BAE2-883B-3523C4865F90}"/>
              </a:ext>
            </a:extLst>
          </p:cNvPr>
          <p:cNvSpPr/>
          <p:nvPr/>
        </p:nvSpPr>
        <p:spPr>
          <a:xfrm>
            <a:off x="1147167" y="4994404"/>
            <a:ext cx="10108662" cy="1144792"/>
          </a:xfrm>
          <a:prstGeom prst="roundRect">
            <a:avLst/>
          </a:prstGeom>
          <a:ln>
            <a:solidFill>
              <a:srgbClr val="71BF44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dirty="0">
                <a:solidFill>
                  <a:schemeClr val="tx1"/>
                </a:solidFill>
              </a:rPr>
              <a:t>To ask and answer about what someone does in his/her free time.</a:t>
            </a:r>
          </a:p>
        </p:txBody>
      </p:sp>
    </p:spTree>
    <p:extLst>
      <p:ext uri="{BB962C8B-B14F-4D97-AF65-F5344CB8AC3E}">
        <p14:creationId xmlns:p14="http://schemas.microsoft.com/office/powerpoint/2010/main" val="231631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E7091EFA-1921-E213-ABA2-6769ABEEEE3F}"/>
              </a:ext>
            </a:extLst>
          </p:cNvPr>
          <p:cNvSpPr/>
          <p:nvPr/>
        </p:nvSpPr>
        <p:spPr>
          <a:xfrm>
            <a:off x="3601945" y="-119698"/>
            <a:ext cx="527259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cap="none" spc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Activity Book – p.48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7869562-45A2-3F58-AF3D-CD7E71781D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869" y="1108520"/>
            <a:ext cx="4986291" cy="578766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9F7ED036-ABA4-F4C6-01EB-3C8249B75E25}"/>
              </a:ext>
            </a:extLst>
          </p:cNvPr>
          <p:cNvGrpSpPr/>
          <p:nvPr/>
        </p:nvGrpSpPr>
        <p:grpSpPr>
          <a:xfrm>
            <a:off x="326571" y="1741715"/>
            <a:ext cx="11215987" cy="5904565"/>
            <a:chOff x="326571" y="1741715"/>
            <a:chExt cx="11215987" cy="5904565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F82BA56F-9D28-5842-527C-FDC8E6486B8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9442" y="1741715"/>
              <a:ext cx="10893116" cy="5904565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xmlns="" id="{88C6BB26-2632-1C1E-172F-26EE22E9CE62}"/>
                </a:ext>
              </a:extLst>
            </p:cNvPr>
            <p:cNvSpPr/>
            <p:nvPr/>
          </p:nvSpPr>
          <p:spPr>
            <a:xfrm>
              <a:off x="326571" y="6607629"/>
              <a:ext cx="1752600" cy="7293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F1C5E4B8-BD52-D46B-9079-FBE264778EA3}"/>
              </a:ext>
            </a:extLst>
          </p:cNvPr>
          <p:cNvSpPr txBox="1"/>
          <p:nvPr/>
        </p:nvSpPr>
        <p:spPr>
          <a:xfrm>
            <a:off x="2754086" y="4049487"/>
            <a:ext cx="27052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collect stickers.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851C30FE-B93C-1A8F-0EFE-3A6A48A8645B}"/>
              </a:ext>
            </a:extLst>
          </p:cNvPr>
          <p:cNvSpPr txBox="1"/>
          <p:nvPr/>
        </p:nvSpPr>
        <p:spPr>
          <a:xfrm>
            <a:off x="2340429" y="4550230"/>
            <a:ext cx="22054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I take a nap.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6B1FFAF1-19D4-CCC0-4733-619BC291B7DC}"/>
              </a:ext>
            </a:extLst>
          </p:cNvPr>
          <p:cNvSpPr txBox="1"/>
          <p:nvPr/>
        </p:nvSpPr>
        <p:spPr>
          <a:xfrm>
            <a:off x="2220682" y="5105404"/>
            <a:ext cx="41537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I  hang out with friends.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D82EA273-A19A-CB95-94BB-F22BDCEC3F5D}"/>
              </a:ext>
            </a:extLst>
          </p:cNvPr>
          <p:cNvSpPr txBox="1"/>
          <p:nvPr/>
        </p:nvSpPr>
        <p:spPr>
          <a:xfrm>
            <a:off x="2481943" y="5627060"/>
            <a:ext cx="26116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I go for a walk.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D21F42AA-1CCE-1AA2-1D29-DB9759CB1E10}"/>
              </a:ext>
            </a:extLst>
          </p:cNvPr>
          <p:cNvCxnSpPr/>
          <p:nvPr/>
        </p:nvCxnSpPr>
        <p:spPr>
          <a:xfrm>
            <a:off x="1534886" y="1687286"/>
            <a:ext cx="16764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4222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E7091EFA-1921-E213-ABA2-6769ABEEEE3F}"/>
              </a:ext>
            </a:extLst>
          </p:cNvPr>
          <p:cNvSpPr/>
          <p:nvPr/>
        </p:nvSpPr>
        <p:spPr>
          <a:xfrm>
            <a:off x="3601945" y="-119698"/>
            <a:ext cx="527259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cap="none" spc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Activity Book – p.48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7869562-45A2-3F58-AF3D-CD7E71781D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869" y="1108520"/>
            <a:ext cx="4986291" cy="578766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9F7ED036-ABA4-F4C6-01EB-3C8249B75E25}"/>
              </a:ext>
            </a:extLst>
          </p:cNvPr>
          <p:cNvGrpSpPr/>
          <p:nvPr/>
        </p:nvGrpSpPr>
        <p:grpSpPr>
          <a:xfrm>
            <a:off x="326571" y="1741715"/>
            <a:ext cx="11215987" cy="5904565"/>
            <a:chOff x="326571" y="1741715"/>
            <a:chExt cx="11215987" cy="5904565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F82BA56F-9D28-5842-527C-FDC8E6486B8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9442" y="1741715"/>
              <a:ext cx="10893116" cy="5904565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xmlns="" id="{88C6BB26-2632-1C1E-172F-26EE22E9CE62}"/>
                </a:ext>
              </a:extLst>
            </p:cNvPr>
            <p:cNvSpPr/>
            <p:nvPr/>
          </p:nvSpPr>
          <p:spPr>
            <a:xfrm>
              <a:off x="326571" y="6607629"/>
              <a:ext cx="1752600" cy="7293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F1C5E4B8-BD52-D46B-9079-FBE264778EA3}"/>
              </a:ext>
            </a:extLst>
          </p:cNvPr>
          <p:cNvSpPr txBox="1"/>
          <p:nvPr/>
        </p:nvSpPr>
        <p:spPr>
          <a:xfrm>
            <a:off x="2754086" y="4049487"/>
            <a:ext cx="27052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collect stickers.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851C30FE-B93C-1A8F-0EFE-3A6A48A8645B}"/>
              </a:ext>
            </a:extLst>
          </p:cNvPr>
          <p:cNvSpPr txBox="1"/>
          <p:nvPr/>
        </p:nvSpPr>
        <p:spPr>
          <a:xfrm>
            <a:off x="2340429" y="4550230"/>
            <a:ext cx="22054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I take a nap.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6B1FFAF1-19D4-CCC0-4733-619BC291B7DC}"/>
              </a:ext>
            </a:extLst>
          </p:cNvPr>
          <p:cNvSpPr txBox="1"/>
          <p:nvPr/>
        </p:nvSpPr>
        <p:spPr>
          <a:xfrm>
            <a:off x="2220682" y="5105404"/>
            <a:ext cx="41537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I  hang out with friends.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D82EA273-A19A-CB95-94BB-F22BDCEC3F5D}"/>
              </a:ext>
            </a:extLst>
          </p:cNvPr>
          <p:cNvSpPr txBox="1"/>
          <p:nvPr/>
        </p:nvSpPr>
        <p:spPr>
          <a:xfrm>
            <a:off x="2481943" y="5627060"/>
            <a:ext cx="26116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I go for a walk.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D21F42AA-1CCE-1AA2-1D29-DB9759CB1E10}"/>
              </a:ext>
            </a:extLst>
          </p:cNvPr>
          <p:cNvCxnSpPr/>
          <p:nvPr/>
        </p:nvCxnSpPr>
        <p:spPr>
          <a:xfrm>
            <a:off x="3601945" y="1687286"/>
            <a:ext cx="16764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3263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A2DC966-9303-0411-ADF7-6FDDB4C379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7827" y="3015942"/>
            <a:ext cx="6279509" cy="32528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7B6E75F-D2F9-0DFC-B554-A0EC821F546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22" b="18376"/>
          <a:stretch/>
        </p:blipFill>
        <p:spPr>
          <a:xfrm>
            <a:off x="4162526" y="1155584"/>
            <a:ext cx="3276241" cy="1126297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D2B42FEB-3A8C-47F9-9E51-D4D237A29915}"/>
              </a:ext>
            </a:extLst>
          </p:cNvPr>
          <p:cNvGrpSpPr/>
          <p:nvPr/>
        </p:nvGrpSpPr>
        <p:grpSpPr>
          <a:xfrm>
            <a:off x="-178490" y="6296163"/>
            <a:ext cx="12370489" cy="595704"/>
            <a:chOff x="-178490" y="6296163"/>
            <a:chExt cx="12370489" cy="59570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F1B6F85F-509A-42E4-94FF-022DC6BE53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6296163"/>
              <a:ext cx="12191999" cy="595704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111DE7AB-94C1-4010-9686-7454E930A28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313582" y="6408977"/>
              <a:ext cx="681424" cy="34739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xmlns="" id="{7DF4362E-CE1B-471C-8E82-3FF1C81D139B}"/>
                </a:ext>
              </a:extLst>
            </p:cNvPr>
            <p:cNvSpPr/>
            <p:nvPr/>
          </p:nvSpPr>
          <p:spPr>
            <a:xfrm>
              <a:off x="10855325" y="6299339"/>
              <a:ext cx="248709" cy="590940"/>
            </a:xfrm>
            <a:custGeom>
              <a:avLst/>
              <a:gdLst>
                <a:gd name="connsiteX0" fmla="*/ 0 w 281516"/>
                <a:gd name="connsiteY0" fmla="*/ 0 h 969433"/>
                <a:gd name="connsiteX1" fmla="*/ 224366 w 281516"/>
                <a:gd name="connsiteY1" fmla="*/ 0 h 969433"/>
                <a:gd name="connsiteX2" fmla="*/ 281516 w 281516"/>
                <a:gd name="connsiteY2" fmla="*/ 368300 h 969433"/>
                <a:gd name="connsiteX3" fmla="*/ 281516 w 281516"/>
                <a:gd name="connsiteY3" fmla="*/ 969433 h 969433"/>
                <a:gd name="connsiteX4" fmla="*/ 25400 w 281516"/>
                <a:gd name="connsiteY4" fmla="*/ 927100 h 969433"/>
                <a:gd name="connsiteX5" fmla="*/ 48683 w 281516"/>
                <a:gd name="connsiteY5" fmla="*/ 423333 h 969433"/>
                <a:gd name="connsiteX6" fmla="*/ 0 w 281516"/>
                <a:gd name="connsiteY6" fmla="*/ 0 h 969433"/>
                <a:gd name="connsiteX0" fmla="*/ 0 w 281516"/>
                <a:gd name="connsiteY0" fmla="*/ 0 h 969433"/>
                <a:gd name="connsiteX1" fmla="*/ 224366 w 281516"/>
                <a:gd name="connsiteY1" fmla="*/ 0 h 969433"/>
                <a:gd name="connsiteX2" fmla="*/ 281516 w 281516"/>
                <a:gd name="connsiteY2" fmla="*/ 368300 h 969433"/>
                <a:gd name="connsiteX3" fmla="*/ 281516 w 281516"/>
                <a:gd name="connsiteY3" fmla="*/ 969433 h 969433"/>
                <a:gd name="connsiteX4" fmla="*/ 25400 w 281516"/>
                <a:gd name="connsiteY4" fmla="*/ 876151 h 969433"/>
                <a:gd name="connsiteX5" fmla="*/ 48683 w 281516"/>
                <a:gd name="connsiteY5" fmla="*/ 423333 h 969433"/>
                <a:gd name="connsiteX6" fmla="*/ 0 w 281516"/>
                <a:gd name="connsiteY6" fmla="*/ 0 h 969433"/>
                <a:gd name="connsiteX0" fmla="*/ 0 w 292896"/>
                <a:gd name="connsiteY0" fmla="*/ 0 h 882092"/>
                <a:gd name="connsiteX1" fmla="*/ 224366 w 292896"/>
                <a:gd name="connsiteY1" fmla="*/ 0 h 882092"/>
                <a:gd name="connsiteX2" fmla="*/ 281516 w 292896"/>
                <a:gd name="connsiteY2" fmla="*/ 368300 h 882092"/>
                <a:gd name="connsiteX3" fmla="*/ 292896 w 292896"/>
                <a:gd name="connsiteY3" fmla="*/ 882092 h 882092"/>
                <a:gd name="connsiteX4" fmla="*/ 25400 w 292896"/>
                <a:gd name="connsiteY4" fmla="*/ 876151 h 882092"/>
                <a:gd name="connsiteX5" fmla="*/ 48683 w 292896"/>
                <a:gd name="connsiteY5" fmla="*/ 423333 h 882092"/>
                <a:gd name="connsiteX6" fmla="*/ 0 w 292896"/>
                <a:gd name="connsiteY6" fmla="*/ 0 h 882092"/>
                <a:gd name="connsiteX0" fmla="*/ 0 w 292896"/>
                <a:gd name="connsiteY0" fmla="*/ 0 h 882092"/>
                <a:gd name="connsiteX1" fmla="*/ 224366 w 292896"/>
                <a:gd name="connsiteY1" fmla="*/ 0 h 882092"/>
                <a:gd name="connsiteX2" fmla="*/ 281516 w 292896"/>
                <a:gd name="connsiteY2" fmla="*/ 368300 h 882092"/>
                <a:gd name="connsiteX3" fmla="*/ 292896 w 292896"/>
                <a:gd name="connsiteY3" fmla="*/ 882092 h 882092"/>
                <a:gd name="connsiteX4" fmla="*/ 23775 w 292896"/>
                <a:gd name="connsiteY4" fmla="*/ 866447 h 882092"/>
                <a:gd name="connsiteX5" fmla="*/ 48683 w 292896"/>
                <a:gd name="connsiteY5" fmla="*/ 423333 h 882092"/>
                <a:gd name="connsiteX6" fmla="*/ 0 w 292896"/>
                <a:gd name="connsiteY6" fmla="*/ 0 h 882092"/>
                <a:gd name="connsiteX0" fmla="*/ 0 w 291270"/>
                <a:gd name="connsiteY0" fmla="*/ 0 h 874813"/>
                <a:gd name="connsiteX1" fmla="*/ 224366 w 291270"/>
                <a:gd name="connsiteY1" fmla="*/ 0 h 874813"/>
                <a:gd name="connsiteX2" fmla="*/ 281516 w 291270"/>
                <a:gd name="connsiteY2" fmla="*/ 368300 h 874813"/>
                <a:gd name="connsiteX3" fmla="*/ 291270 w 291270"/>
                <a:gd name="connsiteY3" fmla="*/ 874813 h 874813"/>
                <a:gd name="connsiteX4" fmla="*/ 23775 w 291270"/>
                <a:gd name="connsiteY4" fmla="*/ 866447 h 874813"/>
                <a:gd name="connsiteX5" fmla="*/ 48683 w 291270"/>
                <a:gd name="connsiteY5" fmla="*/ 423333 h 874813"/>
                <a:gd name="connsiteX6" fmla="*/ 0 w 291270"/>
                <a:gd name="connsiteY6" fmla="*/ 0 h 874813"/>
                <a:gd name="connsiteX0" fmla="*/ 0 w 294521"/>
                <a:gd name="connsiteY0" fmla="*/ 0 h 866447"/>
                <a:gd name="connsiteX1" fmla="*/ 224366 w 294521"/>
                <a:gd name="connsiteY1" fmla="*/ 0 h 866447"/>
                <a:gd name="connsiteX2" fmla="*/ 281516 w 294521"/>
                <a:gd name="connsiteY2" fmla="*/ 368300 h 866447"/>
                <a:gd name="connsiteX3" fmla="*/ 294521 w 294521"/>
                <a:gd name="connsiteY3" fmla="*/ 865108 h 866447"/>
                <a:gd name="connsiteX4" fmla="*/ 23775 w 294521"/>
                <a:gd name="connsiteY4" fmla="*/ 866447 h 866447"/>
                <a:gd name="connsiteX5" fmla="*/ 48683 w 294521"/>
                <a:gd name="connsiteY5" fmla="*/ 423333 h 866447"/>
                <a:gd name="connsiteX6" fmla="*/ 0 w 294521"/>
                <a:gd name="connsiteY6" fmla="*/ 0 h 866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4521" h="866447">
                  <a:moveTo>
                    <a:pt x="0" y="0"/>
                  </a:moveTo>
                  <a:lnTo>
                    <a:pt x="224366" y="0"/>
                  </a:lnTo>
                  <a:lnTo>
                    <a:pt x="281516" y="368300"/>
                  </a:lnTo>
                  <a:lnTo>
                    <a:pt x="294521" y="865108"/>
                  </a:lnTo>
                  <a:lnTo>
                    <a:pt x="23775" y="866447"/>
                  </a:lnTo>
                  <a:lnTo>
                    <a:pt x="48683" y="4233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1BF44"/>
            </a:solidFill>
            <a:ln>
              <a:solidFill>
                <a:srgbClr val="71BF4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C9B1F098-A023-489F-89B2-5785610F16D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8490" y="6332569"/>
              <a:ext cx="4361607" cy="5260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5051575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7C42820-0418-E57A-E551-BDF98687B5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751"/>
          <a:stretch/>
        </p:blipFill>
        <p:spPr>
          <a:xfrm>
            <a:off x="1318440" y="1406866"/>
            <a:ext cx="9555115" cy="5069097"/>
          </a:xfrm>
          <a:prstGeom prst="rect">
            <a:avLst/>
          </a:prstGeom>
        </p:spPr>
      </p:pic>
      <p:pic>
        <p:nvPicPr>
          <p:cNvPr id="2052" name="Picture 4" descr="Aggregate more than 144 finger logo png latest - tnbvietnam.edu.vn">
            <a:extLst>
              <a:ext uri="{FF2B5EF4-FFF2-40B4-BE49-F238E27FC236}">
                <a16:creationId xmlns:a16="http://schemas.microsoft.com/office/drawing/2014/main" xmlns="" id="{B35F8F84-C075-4C85-8FCB-7CF2BD3710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973047">
            <a:off x="1470625" y="1833333"/>
            <a:ext cx="593445" cy="829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xmlns="" id="{C1EA8C44-5897-482C-9A03-B15A31F76328}"/>
              </a:ext>
            </a:extLst>
          </p:cNvPr>
          <p:cNvSpPr/>
          <p:nvPr/>
        </p:nvSpPr>
        <p:spPr>
          <a:xfrm>
            <a:off x="397642" y="4789714"/>
            <a:ext cx="2640526" cy="1415803"/>
          </a:xfrm>
          <a:prstGeom prst="wedgeRoundRectCallout">
            <a:avLst>
              <a:gd name="adj1" fmla="val -44115"/>
              <a:gd name="adj2" fmla="val 90922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70C0"/>
                </a:solidFill>
              </a:rPr>
              <a:t>What do you do in your free time?</a:t>
            </a: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xmlns="" id="{73A4292C-CA01-4875-B449-8BDBE8D6ED2F}"/>
              </a:ext>
            </a:extLst>
          </p:cNvPr>
          <p:cNvSpPr/>
          <p:nvPr/>
        </p:nvSpPr>
        <p:spPr>
          <a:xfrm>
            <a:off x="9599711" y="5341321"/>
            <a:ext cx="2194642" cy="987842"/>
          </a:xfrm>
          <a:prstGeom prst="wedgeRoundRectCallout">
            <a:avLst>
              <a:gd name="adj1" fmla="val 40408"/>
              <a:gd name="adj2" fmla="val 87117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70C0"/>
                </a:solidFill>
              </a:rPr>
              <a:t>I collect stickers.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750D2BBD-C8E9-4D90-9BDE-ABD1F1245DC8}"/>
              </a:ext>
            </a:extLst>
          </p:cNvPr>
          <p:cNvSpPr/>
          <p:nvPr/>
        </p:nvSpPr>
        <p:spPr>
          <a:xfrm>
            <a:off x="4990118" y="-133673"/>
            <a:ext cx="221176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cap="none" spc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Practice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2F00DB2-688F-4912-6304-D282E9A74B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642" y="905190"/>
            <a:ext cx="7150467" cy="501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424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7C42820-0418-E57A-E551-BDF98687B5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751"/>
          <a:stretch/>
        </p:blipFill>
        <p:spPr>
          <a:xfrm>
            <a:off x="1318440" y="1406866"/>
            <a:ext cx="9555115" cy="5069097"/>
          </a:xfrm>
          <a:prstGeom prst="rect">
            <a:avLst/>
          </a:prstGeom>
        </p:spPr>
      </p:pic>
      <p:pic>
        <p:nvPicPr>
          <p:cNvPr id="2052" name="Picture 4" descr="Aggregate more than 144 finger logo png latest - tnbvietnam.edu.vn">
            <a:extLst>
              <a:ext uri="{FF2B5EF4-FFF2-40B4-BE49-F238E27FC236}">
                <a16:creationId xmlns:a16="http://schemas.microsoft.com/office/drawing/2014/main" xmlns="" id="{B35F8F84-C075-4C85-8FCB-7CF2BD3710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973047">
            <a:off x="4583940" y="2214334"/>
            <a:ext cx="593445" cy="829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xmlns="" id="{C1EA8C44-5897-482C-9A03-B15A31F76328}"/>
              </a:ext>
            </a:extLst>
          </p:cNvPr>
          <p:cNvSpPr/>
          <p:nvPr/>
        </p:nvSpPr>
        <p:spPr>
          <a:xfrm>
            <a:off x="397642" y="4789714"/>
            <a:ext cx="2640526" cy="1415803"/>
          </a:xfrm>
          <a:prstGeom prst="wedgeRoundRectCallout">
            <a:avLst>
              <a:gd name="adj1" fmla="val -44115"/>
              <a:gd name="adj2" fmla="val 90922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70C0"/>
                </a:solidFill>
              </a:rPr>
              <a:t>What do you do in your free time?</a:t>
            </a: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xmlns="" id="{73A4292C-CA01-4875-B449-8BDBE8D6ED2F}"/>
              </a:ext>
            </a:extLst>
          </p:cNvPr>
          <p:cNvSpPr/>
          <p:nvPr/>
        </p:nvSpPr>
        <p:spPr>
          <a:xfrm>
            <a:off x="9686797" y="5330435"/>
            <a:ext cx="2374574" cy="987842"/>
          </a:xfrm>
          <a:prstGeom prst="wedgeRoundRectCallout">
            <a:avLst>
              <a:gd name="adj1" fmla="val 40408"/>
              <a:gd name="adj2" fmla="val 87117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70C0"/>
                </a:solidFill>
              </a:rPr>
              <a:t>I take a nap.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750D2BBD-C8E9-4D90-9BDE-ABD1F1245DC8}"/>
              </a:ext>
            </a:extLst>
          </p:cNvPr>
          <p:cNvSpPr/>
          <p:nvPr/>
        </p:nvSpPr>
        <p:spPr>
          <a:xfrm>
            <a:off x="4990118" y="-133673"/>
            <a:ext cx="221176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cap="none" spc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Practice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2F00DB2-688F-4912-6304-D282E9A74B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642" y="905190"/>
            <a:ext cx="7150467" cy="501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753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7C42820-0418-E57A-E551-BDF98687B5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751"/>
          <a:stretch/>
        </p:blipFill>
        <p:spPr>
          <a:xfrm>
            <a:off x="1318440" y="1406866"/>
            <a:ext cx="9555115" cy="5069097"/>
          </a:xfrm>
          <a:prstGeom prst="rect">
            <a:avLst/>
          </a:prstGeom>
        </p:spPr>
      </p:pic>
      <p:pic>
        <p:nvPicPr>
          <p:cNvPr id="2052" name="Picture 4" descr="Aggregate more than 144 finger logo png latest - tnbvietnam.edu.vn">
            <a:extLst>
              <a:ext uri="{FF2B5EF4-FFF2-40B4-BE49-F238E27FC236}">
                <a16:creationId xmlns:a16="http://schemas.microsoft.com/office/drawing/2014/main" xmlns="" id="{B35F8F84-C075-4C85-8FCB-7CF2BD3710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973047">
            <a:off x="7714131" y="1353695"/>
            <a:ext cx="593445" cy="829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xmlns="" id="{C1EA8C44-5897-482C-9A03-B15A31F76328}"/>
              </a:ext>
            </a:extLst>
          </p:cNvPr>
          <p:cNvSpPr/>
          <p:nvPr/>
        </p:nvSpPr>
        <p:spPr>
          <a:xfrm>
            <a:off x="397642" y="4789714"/>
            <a:ext cx="2640526" cy="1415803"/>
          </a:xfrm>
          <a:prstGeom prst="wedgeRoundRectCallout">
            <a:avLst>
              <a:gd name="adj1" fmla="val -44115"/>
              <a:gd name="adj2" fmla="val 90922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70C0"/>
                </a:solidFill>
              </a:rPr>
              <a:t>What do you do in your free time?</a:t>
            </a: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xmlns="" id="{73A4292C-CA01-4875-B449-8BDBE8D6ED2F}"/>
              </a:ext>
            </a:extLst>
          </p:cNvPr>
          <p:cNvSpPr/>
          <p:nvPr/>
        </p:nvSpPr>
        <p:spPr>
          <a:xfrm>
            <a:off x="9686797" y="5330435"/>
            <a:ext cx="2374574" cy="987842"/>
          </a:xfrm>
          <a:prstGeom prst="wedgeRoundRectCallout">
            <a:avLst>
              <a:gd name="adj1" fmla="val 40408"/>
              <a:gd name="adj2" fmla="val 87117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70C0"/>
                </a:solidFill>
              </a:rPr>
              <a:t>I do a puzzle.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750D2BBD-C8E9-4D90-9BDE-ABD1F1245DC8}"/>
              </a:ext>
            </a:extLst>
          </p:cNvPr>
          <p:cNvSpPr/>
          <p:nvPr/>
        </p:nvSpPr>
        <p:spPr>
          <a:xfrm>
            <a:off x="4990118" y="-133673"/>
            <a:ext cx="221176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cap="none" spc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Practice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2F00DB2-688F-4912-6304-D282E9A74B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642" y="905190"/>
            <a:ext cx="7150467" cy="501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638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7C42820-0418-E57A-E551-BDF98687B5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751"/>
          <a:stretch/>
        </p:blipFill>
        <p:spPr>
          <a:xfrm>
            <a:off x="1318440" y="1406866"/>
            <a:ext cx="9555115" cy="5069097"/>
          </a:xfrm>
          <a:prstGeom prst="rect">
            <a:avLst/>
          </a:prstGeom>
        </p:spPr>
      </p:pic>
      <p:pic>
        <p:nvPicPr>
          <p:cNvPr id="2052" name="Picture 4" descr="Aggregate more than 144 finger logo png latest - tnbvietnam.edu.vn">
            <a:extLst>
              <a:ext uri="{FF2B5EF4-FFF2-40B4-BE49-F238E27FC236}">
                <a16:creationId xmlns:a16="http://schemas.microsoft.com/office/drawing/2014/main" xmlns="" id="{B35F8F84-C075-4C85-8FCB-7CF2BD3710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973047">
            <a:off x="3109474" y="4013752"/>
            <a:ext cx="593445" cy="829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xmlns="" id="{C1EA8C44-5897-482C-9A03-B15A31F76328}"/>
              </a:ext>
            </a:extLst>
          </p:cNvPr>
          <p:cNvSpPr/>
          <p:nvPr/>
        </p:nvSpPr>
        <p:spPr>
          <a:xfrm>
            <a:off x="397642" y="4789714"/>
            <a:ext cx="2640526" cy="1415803"/>
          </a:xfrm>
          <a:prstGeom prst="wedgeRoundRectCallout">
            <a:avLst>
              <a:gd name="adj1" fmla="val -44115"/>
              <a:gd name="adj2" fmla="val 90922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70C0"/>
                </a:solidFill>
              </a:rPr>
              <a:t>What do you do in your free time?</a:t>
            </a: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xmlns="" id="{73A4292C-CA01-4875-B449-8BDBE8D6ED2F}"/>
              </a:ext>
            </a:extLst>
          </p:cNvPr>
          <p:cNvSpPr/>
          <p:nvPr/>
        </p:nvSpPr>
        <p:spPr>
          <a:xfrm>
            <a:off x="9686797" y="5330435"/>
            <a:ext cx="2374574" cy="987842"/>
          </a:xfrm>
          <a:prstGeom prst="wedgeRoundRectCallout">
            <a:avLst>
              <a:gd name="adj1" fmla="val 40408"/>
              <a:gd name="adj2" fmla="val 87117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70C0"/>
                </a:solidFill>
              </a:rPr>
              <a:t>I go for a walk.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750D2BBD-C8E9-4D90-9BDE-ABD1F1245DC8}"/>
              </a:ext>
            </a:extLst>
          </p:cNvPr>
          <p:cNvSpPr/>
          <p:nvPr/>
        </p:nvSpPr>
        <p:spPr>
          <a:xfrm>
            <a:off x="4990118" y="-133673"/>
            <a:ext cx="221176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cap="none" spc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Practice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2F00DB2-688F-4912-6304-D282E9A74B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642" y="905190"/>
            <a:ext cx="7150467" cy="501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362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7C42820-0418-E57A-E551-BDF98687B5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751"/>
          <a:stretch/>
        </p:blipFill>
        <p:spPr>
          <a:xfrm>
            <a:off x="1318440" y="1406866"/>
            <a:ext cx="9555115" cy="5069097"/>
          </a:xfrm>
          <a:prstGeom prst="rect">
            <a:avLst/>
          </a:prstGeom>
        </p:spPr>
      </p:pic>
      <p:pic>
        <p:nvPicPr>
          <p:cNvPr id="2052" name="Picture 4" descr="Aggregate more than 144 finger logo png latest - tnbvietnam.edu.vn">
            <a:extLst>
              <a:ext uri="{FF2B5EF4-FFF2-40B4-BE49-F238E27FC236}">
                <a16:creationId xmlns:a16="http://schemas.microsoft.com/office/drawing/2014/main" xmlns="" id="{B35F8F84-C075-4C85-8FCB-7CF2BD3710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999201">
            <a:off x="9390074" y="4244345"/>
            <a:ext cx="593445" cy="829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xmlns="" id="{C1EA8C44-5897-482C-9A03-B15A31F76328}"/>
              </a:ext>
            </a:extLst>
          </p:cNvPr>
          <p:cNvSpPr/>
          <p:nvPr/>
        </p:nvSpPr>
        <p:spPr>
          <a:xfrm>
            <a:off x="397642" y="4789714"/>
            <a:ext cx="2640526" cy="1415803"/>
          </a:xfrm>
          <a:prstGeom prst="wedgeRoundRectCallout">
            <a:avLst>
              <a:gd name="adj1" fmla="val -44115"/>
              <a:gd name="adj2" fmla="val 90922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70C0"/>
                </a:solidFill>
              </a:rPr>
              <a:t>What do you do in your free time?</a:t>
            </a: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xmlns="" id="{73A4292C-CA01-4875-B449-8BDBE8D6ED2F}"/>
              </a:ext>
            </a:extLst>
          </p:cNvPr>
          <p:cNvSpPr/>
          <p:nvPr/>
        </p:nvSpPr>
        <p:spPr>
          <a:xfrm>
            <a:off x="9686797" y="5330435"/>
            <a:ext cx="2374574" cy="987842"/>
          </a:xfrm>
          <a:prstGeom prst="wedgeRoundRectCallout">
            <a:avLst>
              <a:gd name="adj1" fmla="val 40408"/>
              <a:gd name="adj2" fmla="val 87117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70C0"/>
                </a:solidFill>
              </a:rPr>
              <a:t>I hang out with friends.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750D2BBD-C8E9-4D90-9BDE-ABD1F1245DC8}"/>
              </a:ext>
            </a:extLst>
          </p:cNvPr>
          <p:cNvSpPr/>
          <p:nvPr/>
        </p:nvSpPr>
        <p:spPr>
          <a:xfrm>
            <a:off x="4990118" y="-133673"/>
            <a:ext cx="221176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cap="none" spc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Practice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2F00DB2-688F-4912-6304-D282E9A74B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642" y="905190"/>
            <a:ext cx="7150467" cy="501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648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6007658E-5138-099D-DC63-DA079292FF1F}"/>
              </a:ext>
            </a:extLst>
          </p:cNvPr>
          <p:cNvSpPr/>
          <p:nvPr/>
        </p:nvSpPr>
        <p:spPr>
          <a:xfrm>
            <a:off x="3807069" y="-133673"/>
            <a:ext cx="4838714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Early Production</a:t>
            </a:r>
            <a:endParaRPr lang="en-US" sz="4800" b="1" cap="none" spc="0" dirty="0">
              <a:ln>
                <a:solidFill>
                  <a:srgbClr val="C00000"/>
                </a:solidFill>
              </a:ln>
              <a:solidFill>
                <a:srgbClr val="FF00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4C34554-127B-F163-196C-FBC779000F0A}"/>
              </a:ext>
            </a:extLst>
          </p:cNvPr>
          <p:cNvSpPr txBox="1"/>
          <p:nvPr/>
        </p:nvSpPr>
        <p:spPr>
          <a:xfrm>
            <a:off x="3746864" y="786214"/>
            <a:ext cx="4500961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solidFill>
                  <a:srgbClr val="0070C0"/>
                </a:solidFill>
              </a:rPr>
              <a:t>Ask and Answer.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5E39E82-13A9-443F-92B9-25D33556C9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8854"/>
          <a:stretch/>
        </p:blipFill>
        <p:spPr>
          <a:xfrm>
            <a:off x="210557" y="2580333"/>
            <a:ext cx="3283228" cy="38780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CAC8CD36-046A-4CBE-A12A-CC883DE7FB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325" t="9846" r="-1954" b="1733"/>
          <a:stretch/>
        </p:blipFill>
        <p:spPr>
          <a:xfrm>
            <a:off x="9168297" y="3165427"/>
            <a:ext cx="2479777" cy="3429000"/>
          </a:xfrm>
          <a:prstGeom prst="rect">
            <a:avLst/>
          </a:prstGeom>
        </p:spPr>
      </p:pic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xmlns="" id="{5F986EC8-EA54-47C8-A1A1-5E6E5B015A9E}"/>
              </a:ext>
            </a:extLst>
          </p:cNvPr>
          <p:cNvSpPr/>
          <p:nvPr/>
        </p:nvSpPr>
        <p:spPr>
          <a:xfrm>
            <a:off x="3161432" y="1811839"/>
            <a:ext cx="3360542" cy="1233845"/>
          </a:xfrm>
          <a:prstGeom prst="wedgeRoundRectCallout">
            <a:avLst>
              <a:gd name="adj1" fmla="val -75868"/>
              <a:gd name="adj2" fmla="val 83862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70C0"/>
                </a:solidFill>
              </a:rPr>
              <a:t>What do you do in your free time?</a:t>
            </a: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xmlns="" id="{1587AA03-E67F-416B-A064-6AC46B5BF24C}"/>
              </a:ext>
            </a:extLst>
          </p:cNvPr>
          <p:cNvSpPr/>
          <p:nvPr/>
        </p:nvSpPr>
        <p:spPr>
          <a:xfrm>
            <a:off x="6368141" y="4743974"/>
            <a:ext cx="2985213" cy="1502110"/>
          </a:xfrm>
          <a:prstGeom prst="wedgeRoundRectCallout">
            <a:avLst>
              <a:gd name="adj1" fmla="val 58904"/>
              <a:gd name="adj2" fmla="val -77272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70C0"/>
                </a:solidFill>
              </a:rPr>
              <a:t>I hang out with friends. How about you?</a:t>
            </a: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xmlns="" id="{7115FDFA-ABA6-A680-88DE-EC76FBBFE7D6}"/>
              </a:ext>
            </a:extLst>
          </p:cNvPr>
          <p:cNvSpPr/>
          <p:nvPr/>
        </p:nvSpPr>
        <p:spPr>
          <a:xfrm>
            <a:off x="3012131" y="5170714"/>
            <a:ext cx="2985213" cy="973518"/>
          </a:xfrm>
          <a:prstGeom prst="wedgeRoundRectCallout">
            <a:avLst>
              <a:gd name="adj1" fmla="val -75868"/>
              <a:gd name="adj2" fmla="val 25633"/>
              <a:gd name="adj3" fmla="val 16667"/>
            </a:avLst>
          </a:prstGeom>
          <a:solidFill>
            <a:srgbClr val="D6FEF4"/>
          </a:solidFill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70C0"/>
                </a:solidFill>
              </a:rPr>
              <a:t>I do a puzzle.</a:t>
            </a:r>
          </a:p>
        </p:txBody>
      </p:sp>
    </p:spTree>
    <p:extLst>
      <p:ext uri="{BB962C8B-B14F-4D97-AF65-F5344CB8AC3E}">
        <p14:creationId xmlns:p14="http://schemas.microsoft.com/office/powerpoint/2010/main" val="611031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5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39D8FC1-2571-CF1C-CC81-EC30C4CC2DD1}"/>
              </a:ext>
            </a:extLst>
          </p:cNvPr>
          <p:cNvSpPr txBox="1"/>
          <p:nvPr/>
        </p:nvSpPr>
        <p:spPr>
          <a:xfrm>
            <a:off x="7398486" y="670650"/>
            <a:ext cx="49836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i="1" dirty="0">
                <a:solidFill>
                  <a:srgbClr val="FF0000"/>
                </a:solidFill>
              </a:rPr>
              <a:t>Click on </a:t>
            </a:r>
            <a:r>
              <a:rPr lang="en-US" i="1" dirty="0">
                <a:solidFill>
                  <a:srgbClr val="FF0000"/>
                </a:solidFill>
              </a:rPr>
              <a:t>each picture for the sound and the name</a:t>
            </a:r>
            <a:r>
              <a:rPr lang="en-US" sz="1800" i="1" dirty="0">
                <a:solidFill>
                  <a:srgbClr val="FF0000"/>
                </a:solidFill>
              </a:rPr>
              <a:t>.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7E7955A-2A64-873D-167A-131AD7542D2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44687" y="1707196"/>
            <a:ext cx="2369269" cy="182251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EF1AED2-6D04-778C-D5C3-3D8173060CC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4499" y="3543016"/>
            <a:ext cx="2369269" cy="5537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9B5BC0B-9C7E-864F-402B-46511320D3D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564719" y="1766637"/>
            <a:ext cx="2479231" cy="17655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868A1C2-5C2E-B65B-20B0-560BAC3EEBA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779819" y="3588626"/>
            <a:ext cx="2078698" cy="5081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BA7A550-DF7E-6C3A-9C22-206BC097A88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366885" y="1529488"/>
            <a:ext cx="2078699" cy="20566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5E9A8A4D-85FD-4EFD-8FE5-4B10A13EDE4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422198" y="3483801"/>
            <a:ext cx="2078698" cy="6705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729C698A-028D-6534-396F-479AE31695B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718018" y="6134227"/>
            <a:ext cx="2333029" cy="48604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09C00EC6-A94A-33F3-C7EA-3815B4AE42F9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896974" y="4153229"/>
            <a:ext cx="2369269" cy="188941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F58EA6DE-7F67-D440-275D-74C1C5D80604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481127" y="4125434"/>
            <a:ext cx="2769305" cy="191721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9A63D344-E314-42DC-75AC-5EB3A1613503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111141" y="6135856"/>
            <a:ext cx="3696473" cy="481746"/>
          </a:xfrm>
          <a:prstGeom prst="rect">
            <a:avLst/>
          </a:prstGeom>
        </p:spPr>
      </p:pic>
      <p:pic>
        <p:nvPicPr>
          <p:cNvPr id="21" name="collect stickers">
            <a:hlinkClick r:id="" action="ppaction://media"/>
            <a:extLst>
              <a:ext uri="{FF2B5EF4-FFF2-40B4-BE49-F238E27FC236}">
                <a16:creationId xmlns:a16="http://schemas.microsoft.com/office/drawing/2014/main" xmlns="" id="{F5B729AE-0F78-2B95-DBDF-10E851943E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406400" y="7056514"/>
            <a:ext cx="406400" cy="406400"/>
          </a:xfrm>
          <a:prstGeom prst="rect">
            <a:avLst/>
          </a:prstGeom>
        </p:spPr>
      </p:pic>
      <p:pic>
        <p:nvPicPr>
          <p:cNvPr id="22" name="take a nap">
            <a:hlinkClick r:id="" action="ppaction://media"/>
            <a:extLst>
              <a:ext uri="{FF2B5EF4-FFF2-40B4-BE49-F238E27FC236}">
                <a16:creationId xmlns:a16="http://schemas.microsoft.com/office/drawing/2014/main" xmlns="" id="{3DD53270-D4FC-B981-BA60-E237D0ED7E4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832270" y="7083883"/>
            <a:ext cx="406400" cy="406400"/>
          </a:xfrm>
          <a:prstGeom prst="rect">
            <a:avLst/>
          </a:prstGeom>
        </p:spPr>
      </p:pic>
      <p:pic>
        <p:nvPicPr>
          <p:cNvPr id="23" name="do a puzzle-">
            <a:hlinkClick r:id="" action="ppaction://media"/>
            <a:extLst>
              <a:ext uri="{FF2B5EF4-FFF2-40B4-BE49-F238E27FC236}">
                <a16:creationId xmlns:a16="http://schemas.microsoft.com/office/drawing/2014/main" xmlns="" id="{2A0326A3-D4FC-3581-4C41-B11D7CC6F6C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3478132" y="7047370"/>
            <a:ext cx="406400" cy="406400"/>
          </a:xfrm>
          <a:prstGeom prst="rect">
            <a:avLst/>
          </a:prstGeom>
        </p:spPr>
      </p:pic>
      <p:pic>
        <p:nvPicPr>
          <p:cNvPr id="24" name="go for a walk">
            <a:hlinkClick r:id="" action="ppaction://media"/>
            <a:extLst>
              <a:ext uri="{FF2B5EF4-FFF2-40B4-BE49-F238E27FC236}">
                <a16:creationId xmlns:a16="http://schemas.microsoft.com/office/drawing/2014/main" xmlns="" id="{54C782D2-525A-A3CE-F9F0-687A0CA045BC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5148378" y="7065658"/>
            <a:ext cx="406400" cy="406400"/>
          </a:xfrm>
          <a:prstGeom prst="rect">
            <a:avLst/>
          </a:prstGeom>
        </p:spPr>
      </p:pic>
      <p:pic>
        <p:nvPicPr>
          <p:cNvPr id="25" name="hang out with friends-">
            <a:hlinkClick r:id="" action="ppaction://media"/>
            <a:extLst>
              <a:ext uri="{FF2B5EF4-FFF2-40B4-BE49-F238E27FC236}">
                <a16:creationId xmlns:a16="http://schemas.microsoft.com/office/drawing/2014/main" xmlns="" id="{76D9315A-5B8C-7F25-4F35-9F138E0DD155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6818624" y="6979005"/>
            <a:ext cx="406400" cy="40640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0AFA1B91-1BED-3AE3-6C90-170D93DAF07B}"/>
              </a:ext>
            </a:extLst>
          </p:cNvPr>
          <p:cNvGrpSpPr/>
          <p:nvPr/>
        </p:nvGrpSpPr>
        <p:grpSpPr>
          <a:xfrm>
            <a:off x="165858" y="822622"/>
            <a:ext cx="4009639" cy="830997"/>
            <a:chOff x="165858" y="822622"/>
            <a:chExt cx="4009639" cy="830997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xmlns="" id="{8D51673F-6AF7-7227-CE42-E305E89E9803}"/>
                </a:ext>
              </a:extLst>
            </p:cNvPr>
            <p:cNvSpPr/>
            <p:nvPr/>
          </p:nvSpPr>
          <p:spPr>
            <a:xfrm>
              <a:off x="165858" y="847607"/>
              <a:ext cx="4009639" cy="75275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89B491BB-6CEA-E4EA-1E9F-2210469A3CFB}"/>
                </a:ext>
              </a:extLst>
            </p:cNvPr>
            <p:cNvSpPr/>
            <p:nvPr/>
          </p:nvSpPr>
          <p:spPr>
            <a:xfrm>
              <a:off x="184468" y="822622"/>
              <a:ext cx="3991029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4800" b="1" dirty="0">
                  <a:ln>
                    <a:solidFill>
                      <a:srgbClr val="C00000"/>
                    </a:solidFill>
                  </a:ln>
                  <a:solidFill>
                    <a:srgbClr val="FF0000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</a:rPr>
                <a:t>Today’s lesson:</a:t>
              </a:r>
              <a:endParaRPr lang="en-US" sz="4800" b="1" cap="none" spc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endParaRP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CD201338-5747-EEB9-E07C-56D5B17F8046}"/>
              </a:ext>
            </a:extLst>
          </p:cNvPr>
          <p:cNvSpPr/>
          <p:nvPr/>
        </p:nvSpPr>
        <p:spPr>
          <a:xfrm>
            <a:off x="4514418" y="847607"/>
            <a:ext cx="328972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Vocabulary</a:t>
            </a:r>
            <a:endParaRPr lang="en-US" sz="4800" b="1" cap="none" spc="0" dirty="0">
              <a:ln>
                <a:solidFill>
                  <a:srgbClr val="C00000"/>
                </a:solidFill>
              </a:ln>
              <a:solidFill>
                <a:srgbClr val="FF00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C2E912B9-BBC3-D0D6-969B-E5058386B064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3878" y="-85530"/>
            <a:ext cx="3158692" cy="933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709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376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205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2304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2304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2664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 descr="Download Headphone Icon-03 - Android Login Logo PNG Image with No  Background - PNGkey.com">
            <a:extLst>
              <a:ext uri="{FF2B5EF4-FFF2-40B4-BE49-F238E27FC236}">
                <a16:creationId xmlns:a16="http://schemas.microsoft.com/office/drawing/2014/main" xmlns="" id="{1E04704F-CA2C-B2CA-E381-2B9B2E9C0F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000" b="98222" l="1778" r="98667">
                        <a14:foregroundMark x1="14222" y1="40889" x2="20444" y2="27111"/>
                        <a14:foregroundMark x1="20444" y1="27111" x2="45778" y2="14667"/>
                        <a14:foregroundMark x1="45778" y1="14667" x2="67111" y2="23111"/>
                        <a14:foregroundMark x1="67111" y1="23111" x2="73333" y2="28889"/>
                        <a14:foregroundMark x1="8000" y1="50222" x2="33333" y2="87556"/>
                        <a14:foregroundMark x1="33333" y1="87556" x2="55111" y2="89333"/>
                        <a14:foregroundMark x1="55111" y1="89333" x2="60889" y2="86667"/>
                        <a14:foregroundMark x1="28000" y1="58667" x2="75556" y2="76000"/>
                        <a14:foregroundMark x1="44889" y1="40000" x2="68444" y2="48000"/>
                        <a14:foregroundMark x1="46222" y1="69333" x2="53333" y2="15556"/>
                        <a14:foregroundMark x1="12889" y1="24889" x2="31556" y2="12000"/>
                        <a14:foregroundMark x1="31556" y1="12000" x2="55556" y2="8444"/>
                        <a14:foregroundMark x1="55556" y1="8444" x2="63556" y2="9778"/>
                        <a14:foregroundMark x1="75111" y1="17778" x2="91111" y2="45333"/>
                        <a14:foregroundMark x1="91111" y1="45333" x2="90667" y2="65333"/>
                        <a14:foregroundMark x1="90667" y1="65333" x2="87111" y2="72444"/>
                        <a14:foregroundMark x1="79556" y1="40000" x2="82667" y2="55111"/>
                        <a14:foregroundMark x1="82667" y1="55111" x2="80444" y2="78222"/>
                        <a14:foregroundMark x1="80444" y1="78222" x2="66667" y2="89778"/>
                        <a14:foregroundMark x1="66667" y1="89778" x2="56889" y2="92444"/>
                        <a14:foregroundMark x1="7111" y1="61778" x2="18667" y2="81333"/>
                        <a14:foregroundMark x1="18667" y1="81333" x2="31556" y2="89778"/>
                        <a14:foregroundMark x1="31556" y1="89778" x2="52000" y2="94667"/>
                        <a14:foregroundMark x1="7556" y1="54667" x2="7556" y2="54667"/>
                        <a14:foregroundMark x1="7556" y1="54222" x2="8889" y2="30667"/>
                        <a14:foregroundMark x1="8889" y1="30667" x2="11111" y2="26667"/>
                        <a14:foregroundMark x1="40444" y1="7556" x2="60889" y2="4444"/>
                        <a14:foregroundMark x1="60889" y1="4444" x2="73778" y2="13778"/>
                        <a14:foregroundMark x1="73778" y1="13778" x2="84444" y2="28889"/>
                        <a14:foregroundMark x1="96000" y1="44000" x2="95111" y2="56444"/>
                        <a14:foregroundMark x1="95111" y1="56444" x2="95111" y2="56444"/>
                        <a14:foregroundMark x1="73333" y1="67556" x2="71111" y2="44000"/>
                        <a14:foregroundMark x1="71111" y1="44000" x2="62222" y2="32000"/>
                        <a14:foregroundMark x1="62222" y1="32000" x2="44889" y2="29333"/>
                        <a14:foregroundMark x1="44889" y1="29333" x2="32000" y2="37333"/>
                        <a14:foregroundMark x1="32000" y1="37333" x2="31556" y2="37778"/>
                        <a14:foregroundMark x1="29333" y1="40444" x2="28444" y2="68889"/>
                        <a14:foregroundMark x1="38222" y1="55111" x2="38222" y2="72444"/>
                        <a14:foregroundMark x1="23111" y1="63111" x2="30667" y2="72444"/>
                        <a14:foregroundMark x1="60444" y1="51556" x2="62667" y2="68889"/>
                        <a14:foregroundMark x1="62667" y1="68889" x2="62667" y2="68889"/>
                        <a14:foregroundMark x1="2667" y1="44889" x2="2222" y2="53333"/>
                        <a14:foregroundMark x1="98667" y1="52889" x2="98667" y2="52889"/>
                        <a14:foregroundMark x1="49333" y1="98222" x2="49333" y2="98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1445" y="2683813"/>
            <a:ext cx="967755" cy="942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86B91084-2EF2-697D-CE9E-A4296475090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41809" y="2067339"/>
            <a:ext cx="10306197" cy="4286863"/>
          </a:xfrm>
          <a:prstGeom prst="rect">
            <a:avLst/>
          </a:prstGeom>
        </p:spPr>
      </p:pic>
      <p:pic>
        <p:nvPicPr>
          <p:cNvPr id="21" name="EXTRA &amp; FRIENDS 5 CD2 Track 02 p48 ex2">
            <a:hlinkClick r:id="" action="ppaction://media"/>
            <a:extLst>
              <a:ext uri="{FF2B5EF4-FFF2-40B4-BE49-F238E27FC236}">
                <a16:creationId xmlns:a16="http://schemas.microsoft.com/office/drawing/2014/main" xmlns="" id="{277C388B-06EE-1224-A4F7-83351FBBF0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24269" y="1979870"/>
            <a:ext cx="406400" cy="406400"/>
          </a:xfrm>
          <a:prstGeom prst="rect">
            <a:avLst/>
          </a:prstGeom>
        </p:spPr>
      </p:pic>
      <p:pic>
        <p:nvPicPr>
          <p:cNvPr id="3" name="EXTRA &amp; FRIENDS 5 CD2 Track 02 p48 ex2">
            <a:hlinkClick r:id="" action="ppaction://media"/>
            <a:extLst>
              <a:ext uri="{FF2B5EF4-FFF2-40B4-BE49-F238E27FC236}">
                <a16:creationId xmlns:a16="http://schemas.microsoft.com/office/drawing/2014/main" xmlns="" id="{AB79D143-EF49-66C4-9EEF-6F0691C78DA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3036" end="3245.25"/>
                </p14:media>
              </p:ext>
            </p:extLst>
          </p:nvPr>
        </p:nvPicPr>
        <p:blipFill>
          <a:blip r:embed="rId8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256878" y="2745493"/>
            <a:ext cx="406400" cy="406400"/>
          </a:xfrm>
          <a:prstGeom prst="rect">
            <a:avLst/>
          </a:prstGeom>
        </p:spPr>
      </p:pic>
      <p:pic>
        <p:nvPicPr>
          <p:cNvPr id="4" name="EXTRA &amp; FRIENDS 5 CD2 Track 02 p48 ex2">
            <a:hlinkClick r:id="" action="ppaction://media"/>
            <a:extLst>
              <a:ext uri="{FF2B5EF4-FFF2-40B4-BE49-F238E27FC236}">
                <a16:creationId xmlns:a16="http://schemas.microsoft.com/office/drawing/2014/main" xmlns="" id="{CC6447D7-8E3B-0D42-FD64-3BB5A7484D0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5616" end="620.25"/>
                </p14:media>
              </p:ext>
            </p:extLst>
          </p:nvPr>
        </p:nvPicPr>
        <p:blipFill>
          <a:blip r:embed="rId8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158382" y="4560167"/>
            <a:ext cx="406400" cy="4064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96BC5DE4-F38C-5604-42D1-2089BFC13291}"/>
              </a:ext>
            </a:extLst>
          </p:cNvPr>
          <p:cNvGrpSpPr/>
          <p:nvPr/>
        </p:nvGrpSpPr>
        <p:grpSpPr>
          <a:xfrm>
            <a:off x="165858" y="822622"/>
            <a:ext cx="4009639" cy="830997"/>
            <a:chOff x="165858" y="822622"/>
            <a:chExt cx="4009639" cy="830997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xmlns="" id="{08EA0D67-37E2-A166-9DAE-282B5CEF3218}"/>
                </a:ext>
              </a:extLst>
            </p:cNvPr>
            <p:cNvSpPr/>
            <p:nvPr/>
          </p:nvSpPr>
          <p:spPr>
            <a:xfrm>
              <a:off x="165858" y="847607"/>
              <a:ext cx="4009639" cy="75275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F7005F5-09E9-90CB-195F-DE5D8C943A38}"/>
                </a:ext>
              </a:extLst>
            </p:cNvPr>
            <p:cNvSpPr/>
            <p:nvPr/>
          </p:nvSpPr>
          <p:spPr>
            <a:xfrm>
              <a:off x="184468" y="822622"/>
              <a:ext cx="3991029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4800" b="1" dirty="0">
                  <a:ln>
                    <a:solidFill>
                      <a:srgbClr val="C00000"/>
                    </a:solidFill>
                  </a:ln>
                  <a:solidFill>
                    <a:srgbClr val="FF0000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</a:rPr>
                <a:t>Today’s lesson:</a:t>
              </a:r>
              <a:endParaRPr lang="en-US" sz="4800" b="1" cap="none" spc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endParaRP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B0E7DEC3-5067-4B0A-3252-81B571727ABE}"/>
              </a:ext>
            </a:extLst>
          </p:cNvPr>
          <p:cNvSpPr/>
          <p:nvPr/>
        </p:nvSpPr>
        <p:spPr>
          <a:xfrm>
            <a:off x="4527899" y="883059"/>
            <a:ext cx="328972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Structure</a:t>
            </a:r>
            <a:endParaRPr lang="en-US" sz="4800" b="1" cap="none" spc="0" dirty="0">
              <a:ln>
                <a:solidFill>
                  <a:srgbClr val="C00000"/>
                </a:solidFill>
              </a:ln>
              <a:solidFill>
                <a:srgbClr val="FF00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8E08FB02-FF36-DBFC-77DD-E58BD595E0D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3878" y="-85530"/>
            <a:ext cx="3158692" cy="933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779114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12F953A2-0727-7517-F087-98DF993A39BD}"/>
              </a:ext>
            </a:extLst>
          </p:cNvPr>
          <p:cNvSpPr/>
          <p:nvPr/>
        </p:nvSpPr>
        <p:spPr>
          <a:xfrm>
            <a:off x="4100485" y="939462"/>
            <a:ext cx="399102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Homework</a:t>
            </a:r>
            <a:endParaRPr lang="en-US" sz="4800" b="1" cap="none" spc="0" dirty="0">
              <a:ln>
                <a:solidFill>
                  <a:srgbClr val="C00000"/>
                </a:solidFill>
              </a:ln>
              <a:solidFill>
                <a:srgbClr val="FF00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FB307FCD-549E-F12B-AA40-8C267261C5D9}"/>
              </a:ext>
            </a:extLst>
          </p:cNvPr>
          <p:cNvSpPr/>
          <p:nvPr/>
        </p:nvSpPr>
        <p:spPr>
          <a:xfrm>
            <a:off x="745515" y="1876346"/>
            <a:ext cx="10333965" cy="43396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spcBef>
                <a:spcPts val="1200"/>
              </a:spcBef>
              <a:spcAft>
                <a:spcPts val="1200"/>
              </a:spcAft>
              <a:buFontTx/>
              <a:buChar char="-"/>
            </a:pPr>
            <a:r>
              <a:rPr lang="en-US" sz="3600" dirty="0">
                <a:solidFill>
                  <a:srgbClr val="0070C0"/>
                </a:solidFill>
              </a:rPr>
              <a:t>Practise the vocabularies and structure and make sentences using them. </a:t>
            </a:r>
          </a:p>
          <a:p>
            <a:pPr marL="571500" indent="-571500">
              <a:spcBef>
                <a:spcPts val="1200"/>
              </a:spcBef>
              <a:spcAft>
                <a:spcPts val="1200"/>
              </a:spcAft>
              <a:buFontTx/>
              <a:buChar char="-"/>
            </a:pPr>
            <a:r>
              <a:rPr lang="en-US" sz="3600" dirty="0">
                <a:solidFill>
                  <a:srgbClr val="0070C0"/>
                </a:solidFill>
              </a:rPr>
              <a:t>Prepare the next lesson (page 49 Pupil’s Book).</a:t>
            </a:r>
          </a:p>
          <a:p>
            <a:pPr marL="571500" indent="-571500">
              <a:spcBef>
                <a:spcPts val="1200"/>
              </a:spcBef>
              <a:spcAft>
                <a:spcPts val="1200"/>
              </a:spcAft>
              <a:buFontTx/>
              <a:buChar char="-"/>
            </a:pPr>
            <a:r>
              <a:rPr lang="en-US" sz="3600" dirty="0">
                <a:solidFill>
                  <a:srgbClr val="0070C0"/>
                </a:solidFill>
              </a:rPr>
              <a:t>Do the exercises in Activity Book page 48.</a:t>
            </a:r>
          </a:p>
          <a:p>
            <a:pPr marL="571500" indent="-571500">
              <a:spcBef>
                <a:spcPts val="1200"/>
              </a:spcBef>
              <a:spcAft>
                <a:spcPts val="1200"/>
              </a:spcAft>
              <a:buFontTx/>
              <a:buChar char="-"/>
            </a:pPr>
            <a:r>
              <a:rPr lang="en-US" sz="3600" dirty="0">
                <a:solidFill>
                  <a:srgbClr val="0070C0"/>
                </a:solidFill>
              </a:rPr>
              <a:t>Do the exercises in </a:t>
            </a:r>
            <a:r>
              <a:rPr lang="en-US" sz="3600" b="1" dirty="0" err="1">
                <a:solidFill>
                  <a:srgbClr val="0070C0"/>
                </a:solidFill>
              </a:rPr>
              <a:t>Tiếng</a:t>
            </a:r>
            <a:r>
              <a:rPr lang="en-US" sz="3600" b="1" dirty="0">
                <a:solidFill>
                  <a:srgbClr val="0070C0"/>
                </a:solidFill>
              </a:rPr>
              <a:t> Anh 5 Extra and Friends notebook</a:t>
            </a:r>
            <a:r>
              <a:rPr lang="en-US" sz="3600" dirty="0">
                <a:solidFill>
                  <a:srgbClr val="0070C0"/>
                </a:solidFill>
              </a:rPr>
              <a:t> (page 27) - </a:t>
            </a:r>
            <a:r>
              <a:rPr lang="en-US" sz="3600" i="1" dirty="0">
                <a:solidFill>
                  <a:srgbClr val="0070C0"/>
                </a:solidFill>
              </a:rPr>
              <a:t>recommended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43E105E0-52B3-494F-B94C-7072F74CAB41}"/>
              </a:ext>
            </a:extLst>
          </p:cNvPr>
          <p:cNvGrpSpPr/>
          <p:nvPr/>
        </p:nvGrpSpPr>
        <p:grpSpPr>
          <a:xfrm>
            <a:off x="-178490" y="6296163"/>
            <a:ext cx="12370489" cy="595704"/>
            <a:chOff x="-178490" y="6296163"/>
            <a:chExt cx="12370489" cy="59570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A03118DB-54FC-4541-86E8-8606BB63885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6296163"/>
              <a:ext cx="12191999" cy="595704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1EA0E68E-16AA-4FA0-907E-5FF25FC8F0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313582" y="6408977"/>
              <a:ext cx="681424" cy="34739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xmlns="" id="{C3663035-F813-463E-BC98-292AC6CB74C6}"/>
                </a:ext>
              </a:extLst>
            </p:cNvPr>
            <p:cNvSpPr/>
            <p:nvPr/>
          </p:nvSpPr>
          <p:spPr>
            <a:xfrm>
              <a:off x="10855325" y="6299339"/>
              <a:ext cx="248709" cy="590940"/>
            </a:xfrm>
            <a:custGeom>
              <a:avLst/>
              <a:gdLst>
                <a:gd name="connsiteX0" fmla="*/ 0 w 281516"/>
                <a:gd name="connsiteY0" fmla="*/ 0 h 969433"/>
                <a:gd name="connsiteX1" fmla="*/ 224366 w 281516"/>
                <a:gd name="connsiteY1" fmla="*/ 0 h 969433"/>
                <a:gd name="connsiteX2" fmla="*/ 281516 w 281516"/>
                <a:gd name="connsiteY2" fmla="*/ 368300 h 969433"/>
                <a:gd name="connsiteX3" fmla="*/ 281516 w 281516"/>
                <a:gd name="connsiteY3" fmla="*/ 969433 h 969433"/>
                <a:gd name="connsiteX4" fmla="*/ 25400 w 281516"/>
                <a:gd name="connsiteY4" fmla="*/ 927100 h 969433"/>
                <a:gd name="connsiteX5" fmla="*/ 48683 w 281516"/>
                <a:gd name="connsiteY5" fmla="*/ 423333 h 969433"/>
                <a:gd name="connsiteX6" fmla="*/ 0 w 281516"/>
                <a:gd name="connsiteY6" fmla="*/ 0 h 969433"/>
                <a:gd name="connsiteX0" fmla="*/ 0 w 281516"/>
                <a:gd name="connsiteY0" fmla="*/ 0 h 969433"/>
                <a:gd name="connsiteX1" fmla="*/ 224366 w 281516"/>
                <a:gd name="connsiteY1" fmla="*/ 0 h 969433"/>
                <a:gd name="connsiteX2" fmla="*/ 281516 w 281516"/>
                <a:gd name="connsiteY2" fmla="*/ 368300 h 969433"/>
                <a:gd name="connsiteX3" fmla="*/ 281516 w 281516"/>
                <a:gd name="connsiteY3" fmla="*/ 969433 h 969433"/>
                <a:gd name="connsiteX4" fmla="*/ 25400 w 281516"/>
                <a:gd name="connsiteY4" fmla="*/ 876151 h 969433"/>
                <a:gd name="connsiteX5" fmla="*/ 48683 w 281516"/>
                <a:gd name="connsiteY5" fmla="*/ 423333 h 969433"/>
                <a:gd name="connsiteX6" fmla="*/ 0 w 281516"/>
                <a:gd name="connsiteY6" fmla="*/ 0 h 969433"/>
                <a:gd name="connsiteX0" fmla="*/ 0 w 292896"/>
                <a:gd name="connsiteY0" fmla="*/ 0 h 882092"/>
                <a:gd name="connsiteX1" fmla="*/ 224366 w 292896"/>
                <a:gd name="connsiteY1" fmla="*/ 0 h 882092"/>
                <a:gd name="connsiteX2" fmla="*/ 281516 w 292896"/>
                <a:gd name="connsiteY2" fmla="*/ 368300 h 882092"/>
                <a:gd name="connsiteX3" fmla="*/ 292896 w 292896"/>
                <a:gd name="connsiteY3" fmla="*/ 882092 h 882092"/>
                <a:gd name="connsiteX4" fmla="*/ 25400 w 292896"/>
                <a:gd name="connsiteY4" fmla="*/ 876151 h 882092"/>
                <a:gd name="connsiteX5" fmla="*/ 48683 w 292896"/>
                <a:gd name="connsiteY5" fmla="*/ 423333 h 882092"/>
                <a:gd name="connsiteX6" fmla="*/ 0 w 292896"/>
                <a:gd name="connsiteY6" fmla="*/ 0 h 882092"/>
                <a:gd name="connsiteX0" fmla="*/ 0 w 292896"/>
                <a:gd name="connsiteY0" fmla="*/ 0 h 882092"/>
                <a:gd name="connsiteX1" fmla="*/ 224366 w 292896"/>
                <a:gd name="connsiteY1" fmla="*/ 0 h 882092"/>
                <a:gd name="connsiteX2" fmla="*/ 281516 w 292896"/>
                <a:gd name="connsiteY2" fmla="*/ 368300 h 882092"/>
                <a:gd name="connsiteX3" fmla="*/ 292896 w 292896"/>
                <a:gd name="connsiteY3" fmla="*/ 882092 h 882092"/>
                <a:gd name="connsiteX4" fmla="*/ 23775 w 292896"/>
                <a:gd name="connsiteY4" fmla="*/ 866447 h 882092"/>
                <a:gd name="connsiteX5" fmla="*/ 48683 w 292896"/>
                <a:gd name="connsiteY5" fmla="*/ 423333 h 882092"/>
                <a:gd name="connsiteX6" fmla="*/ 0 w 292896"/>
                <a:gd name="connsiteY6" fmla="*/ 0 h 882092"/>
                <a:gd name="connsiteX0" fmla="*/ 0 w 291270"/>
                <a:gd name="connsiteY0" fmla="*/ 0 h 874813"/>
                <a:gd name="connsiteX1" fmla="*/ 224366 w 291270"/>
                <a:gd name="connsiteY1" fmla="*/ 0 h 874813"/>
                <a:gd name="connsiteX2" fmla="*/ 281516 w 291270"/>
                <a:gd name="connsiteY2" fmla="*/ 368300 h 874813"/>
                <a:gd name="connsiteX3" fmla="*/ 291270 w 291270"/>
                <a:gd name="connsiteY3" fmla="*/ 874813 h 874813"/>
                <a:gd name="connsiteX4" fmla="*/ 23775 w 291270"/>
                <a:gd name="connsiteY4" fmla="*/ 866447 h 874813"/>
                <a:gd name="connsiteX5" fmla="*/ 48683 w 291270"/>
                <a:gd name="connsiteY5" fmla="*/ 423333 h 874813"/>
                <a:gd name="connsiteX6" fmla="*/ 0 w 291270"/>
                <a:gd name="connsiteY6" fmla="*/ 0 h 874813"/>
                <a:gd name="connsiteX0" fmla="*/ 0 w 294521"/>
                <a:gd name="connsiteY0" fmla="*/ 0 h 866447"/>
                <a:gd name="connsiteX1" fmla="*/ 224366 w 294521"/>
                <a:gd name="connsiteY1" fmla="*/ 0 h 866447"/>
                <a:gd name="connsiteX2" fmla="*/ 281516 w 294521"/>
                <a:gd name="connsiteY2" fmla="*/ 368300 h 866447"/>
                <a:gd name="connsiteX3" fmla="*/ 294521 w 294521"/>
                <a:gd name="connsiteY3" fmla="*/ 865108 h 866447"/>
                <a:gd name="connsiteX4" fmla="*/ 23775 w 294521"/>
                <a:gd name="connsiteY4" fmla="*/ 866447 h 866447"/>
                <a:gd name="connsiteX5" fmla="*/ 48683 w 294521"/>
                <a:gd name="connsiteY5" fmla="*/ 423333 h 866447"/>
                <a:gd name="connsiteX6" fmla="*/ 0 w 294521"/>
                <a:gd name="connsiteY6" fmla="*/ 0 h 866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4521" h="866447">
                  <a:moveTo>
                    <a:pt x="0" y="0"/>
                  </a:moveTo>
                  <a:lnTo>
                    <a:pt x="224366" y="0"/>
                  </a:lnTo>
                  <a:lnTo>
                    <a:pt x="281516" y="368300"/>
                  </a:lnTo>
                  <a:lnTo>
                    <a:pt x="294521" y="865108"/>
                  </a:lnTo>
                  <a:lnTo>
                    <a:pt x="23775" y="866447"/>
                  </a:lnTo>
                  <a:lnTo>
                    <a:pt x="48683" y="4233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1BF44"/>
            </a:solidFill>
            <a:ln>
              <a:solidFill>
                <a:srgbClr val="71BF4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5C18DD25-D535-4C2D-A53C-835507AFFF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8490" y="6332569"/>
              <a:ext cx="4361607" cy="5260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22223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3CDD536B-A9BC-F78C-65CC-5A0AF2A76150}"/>
              </a:ext>
            </a:extLst>
          </p:cNvPr>
          <p:cNvGrpSpPr/>
          <p:nvPr/>
        </p:nvGrpSpPr>
        <p:grpSpPr>
          <a:xfrm>
            <a:off x="2632668" y="1295845"/>
            <a:ext cx="6685546" cy="4662828"/>
            <a:chOff x="2632668" y="1295845"/>
            <a:chExt cx="6685546" cy="4662828"/>
          </a:xfrm>
        </p:grpSpPr>
        <p:pic>
          <p:nvPicPr>
            <p:cNvPr id="3" name="Picture 2" descr="happy cute little kids boy and girl study with teacher.illustrations of  cheerful children's school life. 13275755 Vector Art at Vecteezy">
              <a:extLst>
                <a:ext uri="{FF2B5EF4-FFF2-40B4-BE49-F238E27FC236}">
                  <a16:creationId xmlns:a16="http://schemas.microsoft.com/office/drawing/2014/main" xmlns="" id="{5389F578-7A0A-87AC-C8B1-5E831BD5B8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32668" y="1295845"/>
              <a:ext cx="6685546" cy="46628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ECA5C6D3-B1B2-0F80-2CB1-76BC311CF8A8}"/>
                </a:ext>
              </a:extLst>
            </p:cNvPr>
            <p:cNvSpPr/>
            <p:nvPr/>
          </p:nvSpPr>
          <p:spPr>
            <a:xfrm>
              <a:off x="5156664" y="2123273"/>
              <a:ext cx="3004092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cap="none" spc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Goodbye!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CDA2774C-CBA8-4828-855F-44A5D161C22F}"/>
              </a:ext>
            </a:extLst>
          </p:cNvPr>
          <p:cNvGrpSpPr/>
          <p:nvPr/>
        </p:nvGrpSpPr>
        <p:grpSpPr>
          <a:xfrm>
            <a:off x="-178490" y="6296163"/>
            <a:ext cx="12370489" cy="595704"/>
            <a:chOff x="-178490" y="6296163"/>
            <a:chExt cx="12370489" cy="59570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216F4317-B74C-4E23-8931-5F27ABF3FF0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6296163"/>
              <a:ext cx="12191999" cy="595704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54F99936-B2B1-44E7-8B5C-8816A2B3BA9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313582" y="6408977"/>
              <a:ext cx="681424" cy="34739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xmlns="" id="{5095E22A-E411-4F04-9D53-B434E2E81D6C}"/>
                </a:ext>
              </a:extLst>
            </p:cNvPr>
            <p:cNvSpPr/>
            <p:nvPr/>
          </p:nvSpPr>
          <p:spPr>
            <a:xfrm>
              <a:off x="10855325" y="6299339"/>
              <a:ext cx="248709" cy="590940"/>
            </a:xfrm>
            <a:custGeom>
              <a:avLst/>
              <a:gdLst>
                <a:gd name="connsiteX0" fmla="*/ 0 w 281516"/>
                <a:gd name="connsiteY0" fmla="*/ 0 h 969433"/>
                <a:gd name="connsiteX1" fmla="*/ 224366 w 281516"/>
                <a:gd name="connsiteY1" fmla="*/ 0 h 969433"/>
                <a:gd name="connsiteX2" fmla="*/ 281516 w 281516"/>
                <a:gd name="connsiteY2" fmla="*/ 368300 h 969433"/>
                <a:gd name="connsiteX3" fmla="*/ 281516 w 281516"/>
                <a:gd name="connsiteY3" fmla="*/ 969433 h 969433"/>
                <a:gd name="connsiteX4" fmla="*/ 25400 w 281516"/>
                <a:gd name="connsiteY4" fmla="*/ 927100 h 969433"/>
                <a:gd name="connsiteX5" fmla="*/ 48683 w 281516"/>
                <a:gd name="connsiteY5" fmla="*/ 423333 h 969433"/>
                <a:gd name="connsiteX6" fmla="*/ 0 w 281516"/>
                <a:gd name="connsiteY6" fmla="*/ 0 h 969433"/>
                <a:gd name="connsiteX0" fmla="*/ 0 w 281516"/>
                <a:gd name="connsiteY0" fmla="*/ 0 h 969433"/>
                <a:gd name="connsiteX1" fmla="*/ 224366 w 281516"/>
                <a:gd name="connsiteY1" fmla="*/ 0 h 969433"/>
                <a:gd name="connsiteX2" fmla="*/ 281516 w 281516"/>
                <a:gd name="connsiteY2" fmla="*/ 368300 h 969433"/>
                <a:gd name="connsiteX3" fmla="*/ 281516 w 281516"/>
                <a:gd name="connsiteY3" fmla="*/ 969433 h 969433"/>
                <a:gd name="connsiteX4" fmla="*/ 25400 w 281516"/>
                <a:gd name="connsiteY4" fmla="*/ 876151 h 969433"/>
                <a:gd name="connsiteX5" fmla="*/ 48683 w 281516"/>
                <a:gd name="connsiteY5" fmla="*/ 423333 h 969433"/>
                <a:gd name="connsiteX6" fmla="*/ 0 w 281516"/>
                <a:gd name="connsiteY6" fmla="*/ 0 h 969433"/>
                <a:gd name="connsiteX0" fmla="*/ 0 w 292896"/>
                <a:gd name="connsiteY0" fmla="*/ 0 h 882092"/>
                <a:gd name="connsiteX1" fmla="*/ 224366 w 292896"/>
                <a:gd name="connsiteY1" fmla="*/ 0 h 882092"/>
                <a:gd name="connsiteX2" fmla="*/ 281516 w 292896"/>
                <a:gd name="connsiteY2" fmla="*/ 368300 h 882092"/>
                <a:gd name="connsiteX3" fmla="*/ 292896 w 292896"/>
                <a:gd name="connsiteY3" fmla="*/ 882092 h 882092"/>
                <a:gd name="connsiteX4" fmla="*/ 25400 w 292896"/>
                <a:gd name="connsiteY4" fmla="*/ 876151 h 882092"/>
                <a:gd name="connsiteX5" fmla="*/ 48683 w 292896"/>
                <a:gd name="connsiteY5" fmla="*/ 423333 h 882092"/>
                <a:gd name="connsiteX6" fmla="*/ 0 w 292896"/>
                <a:gd name="connsiteY6" fmla="*/ 0 h 882092"/>
                <a:gd name="connsiteX0" fmla="*/ 0 w 292896"/>
                <a:gd name="connsiteY0" fmla="*/ 0 h 882092"/>
                <a:gd name="connsiteX1" fmla="*/ 224366 w 292896"/>
                <a:gd name="connsiteY1" fmla="*/ 0 h 882092"/>
                <a:gd name="connsiteX2" fmla="*/ 281516 w 292896"/>
                <a:gd name="connsiteY2" fmla="*/ 368300 h 882092"/>
                <a:gd name="connsiteX3" fmla="*/ 292896 w 292896"/>
                <a:gd name="connsiteY3" fmla="*/ 882092 h 882092"/>
                <a:gd name="connsiteX4" fmla="*/ 23775 w 292896"/>
                <a:gd name="connsiteY4" fmla="*/ 866447 h 882092"/>
                <a:gd name="connsiteX5" fmla="*/ 48683 w 292896"/>
                <a:gd name="connsiteY5" fmla="*/ 423333 h 882092"/>
                <a:gd name="connsiteX6" fmla="*/ 0 w 292896"/>
                <a:gd name="connsiteY6" fmla="*/ 0 h 882092"/>
                <a:gd name="connsiteX0" fmla="*/ 0 w 291270"/>
                <a:gd name="connsiteY0" fmla="*/ 0 h 874813"/>
                <a:gd name="connsiteX1" fmla="*/ 224366 w 291270"/>
                <a:gd name="connsiteY1" fmla="*/ 0 h 874813"/>
                <a:gd name="connsiteX2" fmla="*/ 281516 w 291270"/>
                <a:gd name="connsiteY2" fmla="*/ 368300 h 874813"/>
                <a:gd name="connsiteX3" fmla="*/ 291270 w 291270"/>
                <a:gd name="connsiteY3" fmla="*/ 874813 h 874813"/>
                <a:gd name="connsiteX4" fmla="*/ 23775 w 291270"/>
                <a:gd name="connsiteY4" fmla="*/ 866447 h 874813"/>
                <a:gd name="connsiteX5" fmla="*/ 48683 w 291270"/>
                <a:gd name="connsiteY5" fmla="*/ 423333 h 874813"/>
                <a:gd name="connsiteX6" fmla="*/ 0 w 291270"/>
                <a:gd name="connsiteY6" fmla="*/ 0 h 874813"/>
                <a:gd name="connsiteX0" fmla="*/ 0 w 294521"/>
                <a:gd name="connsiteY0" fmla="*/ 0 h 866447"/>
                <a:gd name="connsiteX1" fmla="*/ 224366 w 294521"/>
                <a:gd name="connsiteY1" fmla="*/ 0 h 866447"/>
                <a:gd name="connsiteX2" fmla="*/ 281516 w 294521"/>
                <a:gd name="connsiteY2" fmla="*/ 368300 h 866447"/>
                <a:gd name="connsiteX3" fmla="*/ 294521 w 294521"/>
                <a:gd name="connsiteY3" fmla="*/ 865108 h 866447"/>
                <a:gd name="connsiteX4" fmla="*/ 23775 w 294521"/>
                <a:gd name="connsiteY4" fmla="*/ 866447 h 866447"/>
                <a:gd name="connsiteX5" fmla="*/ 48683 w 294521"/>
                <a:gd name="connsiteY5" fmla="*/ 423333 h 866447"/>
                <a:gd name="connsiteX6" fmla="*/ 0 w 294521"/>
                <a:gd name="connsiteY6" fmla="*/ 0 h 866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4521" h="866447">
                  <a:moveTo>
                    <a:pt x="0" y="0"/>
                  </a:moveTo>
                  <a:lnTo>
                    <a:pt x="224366" y="0"/>
                  </a:lnTo>
                  <a:lnTo>
                    <a:pt x="281516" y="368300"/>
                  </a:lnTo>
                  <a:lnTo>
                    <a:pt x="294521" y="865108"/>
                  </a:lnTo>
                  <a:lnTo>
                    <a:pt x="23775" y="866447"/>
                  </a:lnTo>
                  <a:lnTo>
                    <a:pt x="48683" y="4233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1BF44"/>
            </a:solidFill>
            <a:ln>
              <a:solidFill>
                <a:srgbClr val="71BF4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E9E477B3-C662-4102-B9A2-BD3A9FA356B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8490" y="6332569"/>
              <a:ext cx="4361607" cy="5260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792310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E36B35A-0636-865C-BF59-55673DEDEE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24" b="16224"/>
          <a:stretch/>
        </p:blipFill>
        <p:spPr>
          <a:xfrm>
            <a:off x="9285514" y="0"/>
            <a:ext cx="3068822" cy="6858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5D4573B8-434A-4E99-A306-46452D04BC8F}"/>
              </a:ext>
            </a:extLst>
          </p:cNvPr>
          <p:cNvSpPr txBox="1"/>
          <p:nvPr/>
        </p:nvSpPr>
        <p:spPr>
          <a:xfrm>
            <a:off x="3646819" y="1056151"/>
            <a:ext cx="4898362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solidFill>
                  <a:srgbClr val="0070C0"/>
                </a:solidFill>
              </a:rPr>
              <a:t>Look. Ask. Answer.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E0DEC60-816D-FC9A-44DD-0C1B8F88E7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3211491" y="2399977"/>
            <a:ext cx="3587723" cy="3717793"/>
          </a:xfrm>
          <a:prstGeom prst="rect">
            <a:avLst/>
          </a:prstGeom>
        </p:spPr>
      </p:pic>
      <p:sp>
        <p:nvSpPr>
          <p:cNvPr id="8" name="Speech Bubble: Oval 7">
            <a:extLst>
              <a:ext uri="{FF2B5EF4-FFF2-40B4-BE49-F238E27FC236}">
                <a16:creationId xmlns:a16="http://schemas.microsoft.com/office/drawing/2014/main" xmlns="" id="{82D1DB17-3D4D-F89B-19CF-91E88B5242E3}"/>
              </a:ext>
            </a:extLst>
          </p:cNvPr>
          <p:cNvSpPr/>
          <p:nvPr/>
        </p:nvSpPr>
        <p:spPr>
          <a:xfrm>
            <a:off x="120031" y="2189947"/>
            <a:ext cx="3526788" cy="1239053"/>
          </a:xfrm>
          <a:prstGeom prst="wedgeEllipseCallout">
            <a:avLst>
              <a:gd name="adj1" fmla="val 39526"/>
              <a:gd name="adj2" fmla="val 82193"/>
            </a:avLst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EEF122B-182A-449F-C1C0-ACFA2CA83A83}"/>
              </a:ext>
            </a:extLst>
          </p:cNvPr>
          <p:cNvSpPr txBox="1"/>
          <p:nvPr/>
        </p:nvSpPr>
        <p:spPr>
          <a:xfrm>
            <a:off x="435637" y="2399977"/>
            <a:ext cx="29826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I drink enough water.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2FDFC7D-5A55-DA91-2432-726F247A8D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3433" y="1852373"/>
            <a:ext cx="3984162" cy="4265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7498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C6A2742-9C0F-C60A-24CF-1AA18478F1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5616" y="2552428"/>
            <a:ext cx="4351488" cy="356534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E36B35A-0636-865C-BF59-55673DEDEE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24" b="16224"/>
          <a:stretch/>
        </p:blipFill>
        <p:spPr>
          <a:xfrm>
            <a:off x="9285514" y="0"/>
            <a:ext cx="3068822" cy="6858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5D4573B8-434A-4E99-A306-46452D04BC8F}"/>
              </a:ext>
            </a:extLst>
          </p:cNvPr>
          <p:cNvSpPr txBox="1"/>
          <p:nvPr/>
        </p:nvSpPr>
        <p:spPr>
          <a:xfrm>
            <a:off x="3646819" y="1056151"/>
            <a:ext cx="4898362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solidFill>
                  <a:srgbClr val="0070C0"/>
                </a:solidFill>
              </a:rPr>
              <a:t>Look. Ask. Answer.</a:t>
            </a:r>
          </a:p>
        </p:txBody>
      </p:sp>
      <p:sp>
        <p:nvSpPr>
          <p:cNvPr id="8" name="Speech Bubble: Oval 7">
            <a:extLst>
              <a:ext uri="{FF2B5EF4-FFF2-40B4-BE49-F238E27FC236}">
                <a16:creationId xmlns:a16="http://schemas.microsoft.com/office/drawing/2014/main" xmlns="" id="{82D1DB17-3D4D-F89B-19CF-91E88B5242E3}"/>
              </a:ext>
            </a:extLst>
          </p:cNvPr>
          <p:cNvSpPr/>
          <p:nvPr/>
        </p:nvSpPr>
        <p:spPr>
          <a:xfrm>
            <a:off x="209058" y="2159440"/>
            <a:ext cx="3526788" cy="975028"/>
          </a:xfrm>
          <a:prstGeom prst="wedgeEllipseCallout">
            <a:avLst>
              <a:gd name="adj1" fmla="val 27180"/>
              <a:gd name="adj2" fmla="val 87129"/>
            </a:avLst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EEF122B-182A-449F-C1C0-ACFA2CA83A83}"/>
              </a:ext>
            </a:extLst>
          </p:cNvPr>
          <p:cNvSpPr txBox="1"/>
          <p:nvPr/>
        </p:nvSpPr>
        <p:spPr>
          <a:xfrm>
            <a:off x="611732" y="2352763"/>
            <a:ext cx="29826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I go to bed early.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2FDFC7D-5A55-DA91-2432-726F247A8D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3433" y="1852373"/>
            <a:ext cx="3984162" cy="4265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5981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D6F0A9D-E2BE-1039-5E86-F5778F493B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9408" y="2361585"/>
            <a:ext cx="3984162" cy="375618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E36B35A-0636-865C-BF59-55673DEDEE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24" b="16224"/>
          <a:stretch/>
        </p:blipFill>
        <p:spPr>
          <a:xfrm>
            <a:off x="9285514" y="0"/>
            <a:ext cx="3068822" cy="6858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5D4573B8-434A-4E99-A306-46452D04BC8F}"/>
              </a:ext>
            </a:extLst>
          </p:cNvPr>
          <p:cNvSpPr txBox="1"/>
          <p:nvPr/>
        </p:nvSpPr>
        <p:spPr>
          <a:xfrm>
            <a:off x="3646819" y="1056151"/>
            <a:ext cx="4898362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solidFill>
                  <a:srgbClr val="0070C0"/>
                </a:solidFill>
              </a:rPr>
              <a:t>Look. Ask. Answer.</a:t>
            </a:r>
          </a:p>
        </p:txBody>
      </p:sp>
      <p:sp>
        <p:nvSpPr>
          <p:cNvPr id="8" name="Speech Bubble: Oval 7">
            <a:extLst>
              <a:ext uri="{FF2B5EF4-FFF2-40B4-BE49-F238E27FC236}">
                <a16:creationId xmlns:a16="http://schemas.microsoft.com/office/drawing/2014/main" xmlns="" id="{82D1DB17-3D4D-F89B-19CF-91E88B5242E3}"/>
              </a:ext>
            </a:extLst>
          </p:cNvPr>
          <p:cNvSpPr/>
          <p:nvPr/>
        </p:nvSpPr>
        <p:spPr>
          <a:xfrm>
            <a:off x="478546" y="2100178"/>
            <a:ext cx="3526788" cy="975028"/>
          </a:xfrm>
          <a:prstGeom prst="wedgeEllipseCallout">
            <a:avLst>
              <a:gd name="adj1" fmla="val 38292"/>
              <a:gd name="adj2" fmla="val 89362"/>
            </a:avLst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EEF122B-182A-449F-C1C0-ACFA2CA83A83}"/>
              </a:ext>
            </a:extLst>
          </p:cNvPr>
          <p:cNvSpPr txBox="1"/>
          <p:nvPr/>
        </p:nvSpPr>
        <p:spPr>
          <a:xfrm>
            <a:off x="810428" y="2049083"/>
            <a:ext cx="29826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I do exercise every day.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2FDFC7D-5A55-DA91-2432-726F247A8D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3433" y="1852373"/>
            <a:ext cx="3984162" cy="4265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9185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29061340-42C8-0434-F43A-8AB7F58FBB16}"/>
              </a:ext>
            </a:extLst>
          </p:cNvPr>
          <p:cNvGrpSpPr/>
          <p:nvPr/>
        </p:nvGrpSpPr>
        <p:grpSpPr>
          <a:xfrm>
            <a:off x="2420167" y="2897944"/>
            <a:ext cx="4269489" cy="3107936"/>
            <a:chOff x="2245996" y="2171635"/>
            <a:chExt cx="4269489" cy="310793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13044520-298B-FA3E-772C-B479CA004A3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45996" y="2171635"/>
              <a:ext cx="4269489" cy="3107936"/>
            </a:xfrm>
            <a:prstGeom prst="rect">
              <a:avLst/>
            </a:prstGeom>
          </p:spPr>
        </p:pic>
        <p:sp>
          <p:nvSpPr>
            <p:cNvPr id="7" name="Rectangle: Top Corners Rounded 6">
              <a:extLst>
                <a:ext uri="{FF2B5EF4-FFF2-40B4-BE49-F238E27FC236}">
                  <a16:creationId xmlns:a16="http://schemas.microsoft.com/office/drawing/2014/main" xmlns="" id="{94E45D67-B9F1-B6F6-8394-91941A61A98D}"/>
                </a:ext>
              </a:extLst>
            </p:cNvPr>
            <p:cNvSpPr/>
            <p:nvPr/>
          </p:nvSpPr>
          <p:spPr>
            <a:xfrm>
              <a:off x="2852057" y="4898571"/>
              <a:ext cx="3243943" cy="381000"/>
            </a:xfrm>
            <a:prstGeom prst="round2SameRect">
              <a:avLst/>
            </a:prstGeom>
            <a:solidFill>
              <a:srgbClr val="FCD58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E36B35A-0636-865C-BF59-55673DEDEE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24" b="16224"/>
          <a:stretch/>
        </p:blipFill>
        <p:spPr>
          <a:xfrm>
            <a:off x="9285514" y="0"/>
            <a:ext cx="3068822" cy="6858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5D4573B8-434A-4E99-A306-46452D04BC8F}"/>
              </a:ext>
            </a:extLst>
          </p:cNvPr>
          <p:cNvSpPr txBox="1"/>
          <p:nvPr/>
        </p:nvSpPr>
        <p:spPr>
          <a:xfrm>
            <a:off x="3646819" y="1056151"/>
            <a:ext cx="4898362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solidFill>
                  <a:srgbClr val="0070C0"/>
                </a:solidFill>
              </a:rPr>
              <a:t>Look. Ask. Answer.</a:t>
            </a:r>
          </a:p>
        </p:txBody>
      </p:sp>
      <p:sp>
        <p:nvSpPr>
          <p:cNvPr id="8" name="Speech Bubble: Oval 7">
            <a:extLst>
              <a:ext uri="{FF2B5EF4-FFF2-40B4-BE49-F238E27FC236}">
                <a16:creationId xmlns:a16="http://schemas.microsoft.com/office/drawing/2014/main" xmlns="" id="{82D1DB17-3D4D-F89B-19CF-91E88B5242E3}"/>
              </a:ext>
            </a:extLst>
          </p:cNvPr>
          <p:cNvSpPr/>
          <p:nvPr/>
        </p:nvSpPr>
        <p:spPr>
          <a:xfrm>
            <a:off x="348530" y="2399307"/>
            <a:ext cx="3526788" cy="975028"/>
          </a:xfrm>
          <a:prstGeom prst="wedgeEllipseCallout">
            <a:avLst>
              <a:gd name="adj1" fmla="val 48786"/>
              <a:gd name="adj2" fmla="val 62566"/>
            </a:avLst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EEF122B-182A-449F-C1C0-ACFA2CA83A83}"/>
              </a:ext>
            </a:extLst>
          </p:cNvPr>
          <p:cNvSpPr txBox="1"/>
          <p:nvPr/>
        </p:nvSpPr>
        <p:spPr>
          <a:xfrm>
            <a:off x="664136" y="2359335"/>
            <a:ext cx="29826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I eat healthy food.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2FDFC7D-5A55-DA91-2432-726F247A8D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3433" y="1852373"/>
            <a:ext cx="3984162" cy="4265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3967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D61617B-93BA-41C6-3D57-68F508C56F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6196" y="2727965"/>
            <a:ext cx="4516946" cy="330248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E36B35A-0636-865C-BF59-55673DEDEE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24" b="16224"/>
          <a:stretch/>
        </p:blipFill>
        <p:spPr>
          <a:xfrm>
            <a:off x="9285514" y="0"/>
            <a:ext cx="3068822" cy="6858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5D4573B8-434A-4E99-A306-46452D04BC8F}"/>
              </a:ext>
            </a:extLst>
          </p:cNvPr>
          <p:cNvSpPr txBox="1"/>
          <p:nvPr/>
        </p:nvSpPr>
        <p:spPr>
          <a:xfrm>
            <a:off x="3646819" y="1056151"/>
            <a:ext cx="4898362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solidFill>
                  <a:srgbClr val="0070C0"/>
                </a:solidFill>
              </a:rPr>
              <a:t>Look. Ask. Answer.</a:t>
            </a:r>
          </a:p>
        </p:txBody>
      </p:sp>
      <p:sp>
        <p:nvSpPr>
          <p:cNvPr id="8" name="Speech Bubble: Oval 7">
            <a:extLst>
              <a:ext uri="{FF2B5EF4-FFF2-40B4-BE49-F238E27FC236}">
                <a16:creationId xmlns:a16="http://schemas.microsoft.com/office/drawing/2014/main" xmlns="" id="{82D1DB17-3D4D-F89B-19CF-91E88B5242E3}"/>
              </a:ext>
            </a:extLst>
          </p:cNvPr>
          <p:cNvSpPr/>
          <p:nvPr/>
        </p:nvSpPr>
        <p:spPr>
          <a:xfrm>
            <a:off x="348530" y="2399307"/>
            <a:ext cx="3526788" cy="975028"/>
          </a:xfrm>
          <a:prstGeom prst="wedgeEllipseCallout">
            <a:avLst>
              <a:gd name="adj1" fmla="val 48786"/>
              <a:gd name="adj2" fmla="val 62566"/>
            </a:avLst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EEF122B-182A-449F-C1C0-ACFA2CA83A83}"/>
              </a:ext>
            </a:extLst>
          </p:cNvPr>
          <p:cNvSpPr txBox="1"/>
          <p:nvPr/>
        </p:nvSpPr>
        <p:spPr>
          <a:xfrm>
            <a:off x="664136" y="2323575"/>
            <a:ext cx="29826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I get a good night’s sleep.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2FDFC7D-5A55-DA91-2432-726F247A8D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3433" y="1852373"/>
            <a:ext cx="3984162" cy="4265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8256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Red Violet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2869</TotalTime>
  <Words>758</Words>
  <Application>Microsoft Office PowerPoint</Application>
  <PresentationFormat>Custom</PresentationFormat>
  <Paragraphs>199</Paragraphs>
  <Slides>49</Slides>
  <Notes>1</Notes>
  <HiddenSlides>0</HiddenSlides>
  <MMClips>32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10</dc:creator>
  <cp:lastModifiedBy>Windows 10</cp:lastModifiedBy>
  <cp:revision>108</cp:revision>
  <dcterms:created xsi:type="dcterms:W3CDTF">2020-12-10T09:47:37Z</dcterms:created>
  <dcterms:modified xsi:type="dcterms:W3CDTF">2025-12-29T07:43:02Z</dcterms:modified>
</cp:coreProperties>
</file>