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j5GN4+o27CkKKYOKKSDfA6s7RC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51029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0" y="323850"/>
            <a:ext cx="12192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Thứ hai ngày 1 tháng 12 năm 2025</a:t>
            </a:r>
            <a:endParaRPr sz="5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575733" y="1862801"/>
            <a:ext cx="114030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Toán: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Bài 29: Phép trừ trong </a:t>
            </a:r>
            <a:r>
              <a:rPr lang="en-US" sz="5400" b="1">
                <a:solidFill>
                  <a:schemeClr val="lt1"/>
                </a:solidFill>
              </a:rPr>
              <a:t>phạm</a:t>
            </a:r>
            <a:r>
              <a:rPr lang="en-US" sz="5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vi 10</a:t>
            </a:r>
            <a:endParaRPr sz="5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240" y="16972"/>
            <a:ext cx="12207240" cy="682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0"/>
            <a:ext cx="11597640" cy="6756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05" name="Google Shape;105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-3672041"/>
            <a:ext cx="12166332" cy="14866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068510" cy="665988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/>
          <p:nvPr/>
        </p:nvSpPr>
        <p:spPr>
          <a:xfrm>
            <a:off x="1173480" y="2255520"/>
            <a:ext cx="3672840" cy="10744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5"/>
          <p:cNvSpPr/>
          <p:nvPr/>
        </p:nvSpPr>
        <p:spPr>
          <a:xfrm>
            <a:off x="792480" y="3703320"/>
            <a:ext cx="4693920" cy="10744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5"/>
          <p:cNvSpPr/>
          <p:nvPr/>
        </p:nvSpPr>
        <p:spPr>
          <a:xfrm>
            <a:off x="411480" y="4777740"/>
            <a:ext cx="4693920" cy="10744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5"/>
          <p:cNvSpPr/>
          <p:nvPr/>
        </p:nvSpPr>
        <p:spPr>
          <a:xfrm>
            <a:off x="6034255" y="1181100"/>
            <a:ext cx="4693920" cy="10744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5"/>
          <p:cNvSpPr/>
          <p:nvPr/>
        </p:nvSpPr>
        <p:spPr>
          <a:xfrm>
            <a:off x="6841190" y="2205990"/>
            <a:ext cx="4693920" cy="10744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6477000" y="3695700"/>
            <a:ext cx="5316405" cy="10744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5"/>
          <p:cNvSpPr/>
          <p:nvPr/>
        </p:nvSpPr>
        <p:spPr>
          <a:xfrm>
            <a:off x="6112810" y="4972050"/>
            <a:ext cx="5316405" cy="10744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25" name="Google Shape;12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26" name="Google Shape;12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38" y="145733"/>
            <a:ext cx="11953730" cy="634650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6"/>
          <p:cNvSpPr txBox="1"/>
          <p:nvPr/>
        </p:nvSpPr>
        <p:spPr>
          <a:xfrm>
            <a:off x="3870960" y="2609909"/>
            <a:ext cx="701040" cy="830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28" name="Google Shape;128;p6"/>
          <p:cNvSpPr txBox="1"/>
          <p:nvPr/>
        </p:nvSpPr>
        <p:spPr>
          <a:xfrm>
            <a:off x="9692640" y="2503229"/>
            <a:ext cx="701040" cy="830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29" name="Google Shape;129;p6"/>
          <p:cNvSpPr txBox="1"/>
          <p:nvPr/>
        </p:nvSpPr>
        <p:spPr>
          <a:xfrm>
            <a:off x="3962400" y="5368349"/>
            <a:ext cx="655320" cy="830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30" name="Google Shape;130;p6"/>
          <p:cNvSpPr txBox="1"/>
          <p:nvPr/>
        </p:nvSpPr>
        <p:spPr>
          <a:xfrm>
            <a:off x="9753600" y="5261669"/>
            <a:ext cx="640080" cy="830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388" y="185738"/>
            <a:ext cx="3097154" cy="1399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2063114"/>
            <a:ext cx="9960047" cy="324040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7"/>
          <p:cNvSpPr txBox="1"/>
          <p:nvPr/>
        </p:nvSpPr>
        <p:spPr>
          <a:xfrm>
            <a:off x="1753365" y="1950720"/>
            <a:ext cx="123367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-US" sz="6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8</a:t>
            </a:r>
            <a:endParaRPr/>
          </a:p>
        </p:txBody>
      </p:sp>
      <p:sp>
        <p:nvSpPr>
          <p:cNvPr id="138" name="Google Shape;138;p7"/>
          <p:cNvSpPr txBox="1"/>
          <p:nvPr/>
        </p:nvSpPr>
        <p:spPr>
          <a:xfrm>
            <a:off x="1753365" y="3058716"/>
            <a:ext cx="123367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-US" sz="6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3</a:t>
            </a:r>
            <a:endParaRPr/>
          </a:p>
        </p:txBody>
      </p:sp>
      <p:sp>
        <p:nvSpPr>
          <p:cNvPr id="139" name="Google Shape;139;p7"/>
          <p:cNvSpPr txBox="1"/>
          <p:nvPr/>
        </p:nvSpPr>
        <p:spPr>
          <a:xfrm>
            <a:off x="1753365" y="4166712"/>
            <a:ext cx="123367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-US" sz="6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 sz="6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 txBox="1"/>
          <p:nvPr/>
        </p:nvSpPr>
        <p:spPr>
          <a:xfrm>
            <a:off x="5715765" y="1918572"/>
            <a:ext cx="123367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-US" sz="6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/>
          </a:p>
        </p:txBody>
      </p:sp>
      <p:sp>
        <p:nvSpPr>
          <p:cNvPr id="141" name="Google Shape;141;p7"/>
          <p:cNvSpPr txBox="1"/>
          <p:nvPr/>
        </p:nvSpPr>
        <p:spPr>
          <a:xfrm>
            <a:off x="5715765" y="3026568"/>
            <a:ext cx="123367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-US" sz="6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2</a:t>
            </a:r>
            <a:endParaRPr/>
          </a:p>
        </p:txBody>
      </p:sp>
      <p:sp>
        <p:nvSpPr>
          <p:cNvPr id="142" name="Google Shape;142;p7"/>
          <p:cNvSpPr txBox="1"/>
          <p:nvPr/>
        </p:nvSpPr>
        <p:spPr>
          <a:xfrm>
            <a:off x="5715765" y="4134564"/>
            <a:ext cx="123367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-US" sz="6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3</a:t>
            </a:r>
            <a:endParaRPr/>
          </a:p>
        </p:txBody>
      </p:sp>
      <p:sp>
        <p:nvSpPr>
          <p:cNvPr id="143" name="Google Shape;143;p7"/>
          <p:cNvSpPr txBox="1"/>
          <p:nvPr/>
        </p:nvSpPr>
        <p:spPr>
          <a:xfrm>
            <a:off x="9960046" y="1970006"/>
            <a:ext cx="123367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-US" sz="6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4</a:t>
            </a:r>
            <a:endParaRPr/>
          </a:p>
        </p:txBody>
      </p:sp>
      <p:sp>
        <p:nvSpPr>
          <p:cNvPr id="144" name="Google Shape;144;p7"/>
          <p:cNvSpPr txBox="1"/>
          <p:nvPr/>
        </p:nvSpPr>
        <p:spPr>
          <a:xfrm>
            <a:off x="9960046" y="3078002"/>
            <a:ext cx="123367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-US" sz="6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/>
          </a:p>
        </p:txBody>
      </p:sp>
      <p:sp>
        <p:nvSpPr>
          <p:cNvPr id="145" name="Google Shape;145;p7"/>
          <p:cNvSpPr txBox="1"/>
          <p:nvPr/>
        </p:nvSpPr>
        <p:spPr>
          <a:xfrm>
            <a:off x="9960046" y="4185998"/>
            <a:ext cx="123367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-US" sz="6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51" name="Google Shape;15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52" name="Google Shape;15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233" y="18098"/>
            <a:ext cx="9744622" cy="1231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1171574"/>
            <a:ext cx="11719560" cy="553603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8"/>
          <p:cNvSpPr txBox="1"/>
          <p:nvPr/>
        </p:nvSpPr>
        <p:spPr>
          <a:xfrm>
            <a:off x="3627120" y="5907096"/>
            <a:ext cx="4876800" cy="76944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 – 7 = 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Custom</PresentationFormat>
  <Paragraphs>17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Windows 10</cp:lastModifiedBy>
  <cp:revision>1</cp:revision>
  <dcterms:created xsi:type="dcterms:W3CDTF">2018-12-15T04:43:00Z</dcterms:created>
  <dcterms:modified xsi:type="dcterms:W3CDTF">2025-12-29T03:09:56Z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