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3" r:id="rId2"/>
    <p:sldId id="289" r:id="rId3"/>
    <p:sldId id="585" r:id="rId4"/>
    <p:sldId id="544" r:id="rId5"/>
    <p:sldId id="570" r:id="rId6"/>
    <p:sldId id="575" r:id="rId7"/>
    <p:sldId id="576" r:id="rId8"/>
    <p:sldId id="577" r:id="rId9"/>
    <p:sldId id="580" r:id="rId10"/>
    <p:sldId id="578" r:id="rId11"/>
    <p:sldId id="579" r:id="rId12"/>
    <p:sldId id="304" r:id="rId13"/>
    <p:sldId id="321" r:id="rId14"/>
    <p:sldId id="308" r:id="rId15"/>
    <p:sldId id="310" r:id="rId16"/>
    <p:sldId id="562" r:id="rId17"/>
    <p:sldId id="563" r:id="rId18"/>
    <p:sldId id="564" r:id="rId19"/>
    <p:sldId id="565" r:id="rId20"/>
    <p:sldId id="566" r:id="rId21"/>
    <p:sldId id="523" r:id="rId22"/>
    <p:sldId id="312" r:id="rId23"/>
    <p:sldId id="581" r:id="rId24"/>
    <p:sldId id="560" r:id="rId25"/>
    <p:sldId id="313" r:id="rId26"/>
    <p:sldId id="538" r:id="rId27"/>
    <p:sldId id="548" r:id="rId28"/>
    <p:sldId id="525" r:id="rId29"/>
    <p:sldId id="582" r:id="rId30"/>
    <p:sldId id="583" r:id="rId31"/>
    <p:sldId id="584" r:id="rId32"/>
    <p:sldId id="518" r:id="rId33"/>
    <p:sldId id="324" r:id="rId34"/>
    <p:sldId id="516" r:id="rId35"/>
    <p:sldId id="517" r:id="rId36"/>
  </p:sldIdLst>
  <p:sldSz cx="12192000" cy="6858000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D77"/>
    <a:srgbClr val="F99C1D"/>
    <a:srgbClr val="AED24A"/>
    <a:srgbClr val="C0BCD5"/>
    <a:srgbClr val="A7ABB3"/>
    <a:srgbClr val="B0D546"/>
    <a:srgbClr val="71BF44"/>
    <a:srgbClr val="6D7997"/>
    <a:srgbClr val="6C7996"/>
    <a:srgbClr val="7D88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246B2C6-1B1A-67F8-3956-77D735060FA3}" v="11" dt="2022-07-05T11:31:02.1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86" autoAdjust="0"/>
    <p:restoredTop sz="94660"/>
  </p:normalViewPr>
  <p:slideViewPr>
    <p:cSldViewPr snapToGrid="0">
      <p:cViewPr varScale="1">
        <p:scale>
          <a:sx n="88" d="100"/>
          <a:sy n="88" d="100"/>
        </p:scale>
        <p:origin x="31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 Quoc Trung" userId="fe17689d-b00c-41c7-8731-0c29698818f6" providerId="ADAL" clId="{FAA421F0-0AC3-4575-B393-94F5EC275A37}"/>
    <pc:docChg chg="undo custSel addSld delSld modSld sldOrd modMainMaster">
      <pc:chgData name="Nguyen Quoc Trung" userId="fe17689d-b00c-41c7-8731-0c29698818f6" providerId="ADAL" clId="{FAA421F0-0AC3-4575-B393-94F5EC275A37}" dt="2022-06-26T17:15:29.319" v="978" actId="20577"/>
      <pc:docMkLst>
        <pc:docMk/>
      </pc:docMkLst>
      <pc:sldChg chg="addSp delSp modSp mod">
        <pc:chgData name="Nguyen Quoc Trung" userId="fe17689d-b00c-41c7-8731-0c29698818f6" providerId="ADAL" clId="{FAA421F0-0AC3-4575-B393-94F5EC275A37}" dt="2022-06-26T16:25:22.488" v="5" actId="20577"/>
        <pc:sldMkLst>
          <pc:docMk/>
          <pc:sldMk cId="1268151211" sldId="289"/>
        </pc:sldMkLst>
        <pc:spChg chg="add mod">
          <ac:chgData name="Nguyen Quoc Trung" userId="fe17689d-b00c-41c7-8731-0c29698818f6" providerId="ADAL" clId="{FAA421F0-0AC3-4575-B393-94F5EC275A37}" dt="2022-06-26T16:25:22.488" v="5" actId="20577"/>
          <ac:spMkLst>
            <pc:docMk/>
            <pc:sldMk cId="1268151211" sldId="289"/>
            <ac:spMk id="3" creationId="{A7960B9E-685A-BB72-8AAC-8B0750F5CBBF}"/>
          </ac:spMkLst>
        </pc:spChg>
        <pc:spChg chg="del">
          <ac:chgData name="Nguyen Quoc Trung" userId="fe17689d-b00c-41c7-8731-0c29698818f6" providerId="ADAL" clId="{FAA421F0-0AC3-4575-B393-94F5EC275A37}" dt="2022-06-26T16:25:13.453" v="0" actId="478"/>
          <ac:spMkLst>
            <pc:docMk/>
            <pc:sldMk cId="1268151211" sldId="289"/>
            <ac:spMk id="5" creationId="{46280958-8A95-4A31-B661-7CDDEE53E6B1}"/>
          </ac:spMkLst>
        </pc:spChg>
      </pc:sldChg>
      <pc:sldChg chg="modSp mod">
        <pc:chgData name="Nguyen Quoc Trung" userId="fe17689d-b00c-41c7-8731-0c29698818f6" providerId="ADAL" clId="{FAA421F0-0AC3-4575-B393-94F5EC275A37}" dt="2022-06-26T16:28:47.144" v="173" actId="20577"/>
        <pc:sldMkLst>
          <pc:docMk/>
          <pc:sldMk cId="1774606010" sldId="306"/>
        </pc:sldMkLst>
        <pc:spChg chg="mod">
          <ac:chgData name="Nguyen Quoc Trung" userId="fe17689d-b00c-41c7-8731-0c29698818f6" providerId="ADAL" clId="{FAA421F0-0AC3-4575-B393-94F5EC275A37}" dt="2022-06-26T16:28:47.144" v="173" actId="20577"/>
          <ac:spMkLst>
            <pc:docMk/>
            <pc:sldMk cId="1774606010" sldId="306"/>
            <ac:spMk id="4" creationId="{3ED4CB36-BBC4-4F3F-84A0-272FCCD4A025}"/>
          </ac:spMkLst>
        </pc:spChg>
      </pc:sldChg>
      <pc:sldChg chg="del">
        <pc:chgData name="Nguyen Quoc Trung" userId="fe17689d-b00c-41c7-8731-0c29698818f6" providerId="ADAL" clId="{FAA421F0-0AC3-4575-B393-94F5EC275A37}" dt="2022-06-26T16:41:11.769" v="527" actId="47"/>
        <pc:sldMkLst>
          <pc:docMk/>
          <pc:sldMk cId="4147804803" sldId="307"/>
        </pc:sldMkLst>
      </pc:sldChg>
      <pc:sldChg chg="addSp delSp modSp mod delAnim modAnim">
        <pc:chgData name="Nguyen Quoc Trung" userId="fe17689d-b00c-41c7-8731-0c29698818f6" providerId="ADAL" clId="{FAA421F0-0AC3-4575-B393-94F5EC275A37}" dt="2022-06-26T16:44:00.002" v="559"/>
        <pc:sldMkLst>
          <pc:docMk/>
          <pc:sldMk cId="4226267785" sldId="308"/>
        </pc:sldMkLst>
        <pc:picChg chg="del">
          <ac:chgData name="Nguyen Quoc Trung" userId="fe17689d-b00c-41c7-8731-0c29698818f6" providerId="ADAL" clId="{FAA421F0-0AC3-4575-B393-94F5EC275A37}" dt="2022-06-26T16:43:40.827" v="555" actId="478"/>
          <ac:picMkLst>
            <pc:docMk/>
            <pc:sldMk cId="4226267785" sldId="308"/>
            <ac:picMk id="3" creationId="{B127C086-1883-9CF8-3157-F638B3003E0D}"/>
          </ac:picMkLst>
        </pc:picChg>
        <pc:picChg chg="del">
          <ac:chgData name="Nguyen Quoc Trung" userId="fe17689d-b00c-41c7-8731-0c29698818f6" providerId="ADAL" clId="{FAA421F0-0AC3-4575-B393-94F5EC275A37}" dt="2022-06-26T16:43:38.264" v="554" actId="478"/>
          <ac:picMkLst>
            <pc:docMk/>
            <pc:sldMk cId="4226267785" sldId="308"/>
            <ac:picMk id="4" creationId="{D621B422-DA8B-7882-74C0-075D451BBDBB}"/>
          </ac:picMkLst>
        </pc:picChg>
        <pc:picChg chg="del">
          <ac:chgData name="Nguyen Quoc Trung" userId="fe17689d-b00c-41c7-8731-0c29698818f6" providerId="ADAL" clId="{FAA421F0-0AC3-4575-B393-94F5EC275A37}" dt="2022-06-26T16:43:38.264" v="554" actId="478"/>
          <ac:picMkLst>
            <pc:docMk/>
            <pc:sldMk cId="4226267785" sldId="308"/>
            <ac:picMk id="7" creationId="{92756FCD-00EB-4CBD-CCE2-AF06A44A5771}"/>
          </ac:picMkLst>
        </pc:picChg>
        <pc:picChg chg="del">
          <ac:chgData name="Nguyen Quoc Trung" userId="fe17689d-b00c-41c7-8731-0c29698818f6" providerId="ADAL" clId="{FAA421F0-0AC3-4575-B393-94F5EC275A37}" dt="2022-06-26T16:43:38.264" v="554" actId="478"/>
          <ac:picMkLst>
            <pc:docMk/>
            <pc:sldMk cId="4226267785" sldId="308"/>
            <ac:picMk id="8" creationId="{B35F9AC3-DCE3-C842-72B5-D2B68F67702B}"/>
          </ac:picMkLst>
        </pc:picChg>
        <pc:picChg chg="del">
          <ac:chgData name="Nguyen Quoc Trung" userId="fe17689d-b00c-41c7-8731-0c29698818f6" providerId="ADAL" clId="{FAA421F0-0AC3-4575-B393-94F5EC275A37}" dt="2022-06-26T16:43:38.264" v="554" actId="478"/>
          <ac:picMkLst>
            <pc:docMk/>
            <pc:sldMk cId="4226267785" sldId="308"/>
            <ac:picMk id="9" creationId="{F670D63F-038C-EFBD-C3A8-01AF4687D632}"/>
          </ac:picMkLst>
        </pc:picChg>
        <pc:picChg chg="add mod">
          <ac:chgData name="Nguyen Quoc Trung" userId="fe17689d-b00c-41c7-8731-0c29698818f6" providerId="ADAL" clId="{FAA421F0-0AC3-4575-B393-94F5EC275A37}" dt="2022-06-26T16:43:51.176" v="558" actId="1076"/>
          <ac:picMkLst>
            <pc:docMk/>
            <pc:sldMk cId="4226267785" sldId="308"/>
            <ac:picMk id="10" creationId="{5749BBF3-56AE-A006-7799-D5FACA54FC1D}"/>
          </ac:picMkLst>
        </pc:picChg>
        <pc:picChg chg="del">
          <ac:chgData name="Nguyen Quoc Trung" userId="fe17689d-b00c-41c7-8731-0c29698818f6" providerId="ADAL" clId="{FAA421F0-0AC3-4575-B393-94F5EC275A37}" dt="2022-06-26T16:43:38.264" v="554" actId="478"/>
          <ac:picMkLst>
            <pc:docMk/>
            <pc:sldMk cId="4226267785" sldId="308"/>
            <ac:picMk id="11" creationId="{75503402-0E9C-651F-E10F-C792AAA5CF9C}"/>
          </ac:picMkLst>
        </pc:picChg>
        <pc:picChg chg="del">
          <ac:chgData name="Nguyen Quoc Trung" userId="fe17689d-b00c-41c7-8731-0c29698818f6" providerId="ADAL" clId="{FAA421F0-0AC3-4575-B393-94F5EC275A37}" dt="2022-06-26T16:43:38.264" v="554" actId="478"/>
          <ac:picMkLst>
            <pc:docMk/>
            <pc:sldMk cId="4226267785" sldId="308"/>
            <ac:picMk id="12" creationId="{304F9A8F-4AC2-82EB-9396-191F25CE4634}"/>
          </ac:picMkLst>
        </pc:picChg>
        <pc:picChg chg="add mod">
          <ac:chgData name="Nguyen Quoc Trung" userId="fe17689d-b00c-41c7-8731-0c29698818f6" providerId="ADAL" clId="{FAA421F0-0AC3-4575-B393-94F5EC275A37}" dt="2022-06-26T16:43:46.738" v="557" actId="1076"/>
          <ac:picMkLst>
            <pc:docMk/>
            <pc:sldMk cId="4226267785" sldId="308"/>
            <ac:picMk id="13" creationId="{455D4F76-D011-8A31-5FA7-C41984878C09}"/>
          </ac:picMkLst>
        </pc:picChg>
        <pc:picChg chg="add mod">
          <ac:chgData name="Nguyen Quoc Trung" userId="fe17689d-b00c-41c7-8731-0c29698818f6" providerId="ADAL" clId="{FAA421F0-0AC3-4575-B393-94F5EC275A37}" dt="2022-06-26T16:43:51.176" v="558" actId="1076"/>
          <ac:picMkLst>
            <pc:docMk/>
            <pc:sldMk cId="4226267785" sldId="308"/>
            <ac:picMk id="14" creationId="{6D2885D5-0C74-2F07-A792-A5C71D25FC8D}"/>
          </ac:picMkLst>
        </pc:picChg>
        <pc:picChg chg="add mod">
          <ac:chgData name="Nguyen Quoc Trung" userId="fe17689d-b00c-41c7-8731-0c29698818f6" providerId="ADAL" clId="{FAA421F0-0AC3-4575-B393-94F5EC275A37}" dt="2022-06-26T16:43:46.738" v="557" actId="1076"/>
          <ac:picMkLst>
            <pc:docMk/>
            <pc:sldMk cId="4226267785" sldId="308"/>
            <ac:picMk id="15" creationId="{23B3F109-366E-AAB5-B04A-1B2826A4AA8A}"/>
          </ac:picMkLst>
        </pc:picChg>
        <pc:picChg chg="add mod">
          <ac:chgData name="Nguyen Quoc Trung" userId="fe17689d-b00c-41c7-8731-0c29698818f6" providerId="ADAL" clId="{FAA421F0-0AC3-4575-B393-94F5EC275A37}" dt="2022-06-26T16:43:46.738" v="557" actId="1076"/>
          <ac:picMkLst>
            <pc:docMk/>
            <pc:sldMk cId="4226267785" sldId="308"/>
            <ac:picMk id="16" creationId="{F175BFD2-C888-CEF4-3D7B-9F5A977A8570}"/>
          </ac:picMkLst>
        </pc:picChg>
        <pc:picChg chg="add mod">
          <ac:chgData name="Nguyen Quoc Trung" userId="fe17689d-b00c-41c7-8731-0c29698818f6" providerId="ADAL" clId="{FAA421F0-0AC3-4575-B393-94F5EC275A37}" dt="2022-06-26T16:43:46.738" v="557" actId="1076"/>
          <ac:picMkLst>
            <pc:docMk/>
            <pc:sldMk cId="4226267785" sldId="308"/>
            <ac:picMk id="17" creationId="{F0E0EF76-3E74-1813-10AE-86E16CFD135E}"/>
          </ac:picMkLst>
        </pc:picChg>
        <pc:picChg chg="add mod">
          <ac:chgData name="Nguyen Quoc Trung" userId="fe17689d-b00c-41c7-8731-0c29698818f6" providerId="ADAL" clId="{FAA421F0-0AC3-4575-B393-94F5EC275A37}" dt="2022-06-26T16:43:46.738" v="557" actId="1076"/>
          <ac:picMkLst>
            <pc:docMk/>
            <pc:sldMk cId="4226267785" sldId="308"/>
            <ac:picMk id="18" creationId="{7B38AD62-A46E-9ABB-20C5-513F82D1D39E}"/>
          </ac:picMkLst>
        </pc:picChg>
      </pc:sldChg>
      <pc:sldChg chg="addSp delSp modSp mod delAnim modAnim">
        <pc:chgData name="Nguyen Quoc Trung" userId="fe17689d-b00c-41c7-8731-0c29698818f6" providerId="ADAL" clId="{FAA421F0-0AC3-4575-B393-94F5EC275A37}" dt="2022-06-26T16:47:14.110" v="584"/>
        <pc:sldMkLst>
          <pc:docMk/>
          <pc:sldMk cId="3501295333" sldId="310"/>
        </pc:sldMkLst>
        <pc:spChg chg="del">
          <ac:chgData name="Nguyen Quoc Trung" userId="fe17689d-b00c-41c7-8731-0c29698818f6" providerId="ADAL" clId="{FAA421F0-0AC3-4575-B393-94F5EC275A37}" dt="2022-06-26T16:44:32.668" v="560" actId="478"/>
          <ac:spMkLst>
            <pc:docMk/>
            <pc:sldMk cId="3501295333" sldId="310"/>
            <ac:spMk id="11" creationId="{C98A0D1A-455A-4F53-96AD-29F9BC08F71A}"/>
          </ac:spMkLst>
        </pc:spChg>
        <pc:spChg chg="del">
          <ac:chgData name="Nguyen Quoc Trung" userId="fe17689d-b00c-41c7-8731-0c29698818f6" providerId="ADAL" clId="{FAA421F0-0AC3-4575-B393-94F5EC275A37}" dt="2022-06-26T16:44:32.668" v="560" actId="478"/>
          <ac:spMkLst>
            <pc:docMk/>
            <pc:sldMk cId="3501295333" sldId="310"/>
            <ac:spMk id="12" creationId="{1B96338A-A43B-43D1-8745-5ECB3EF05FD4}"/>
          </ac:spMkLst>
        </pc:spChg>
        <pc:spChg chg="del">
          <ac:chgData name="Nguyen Quoc Trung" userId="fe17689d-b00c-41c7-8731-0c29698818f6" providerId="ADAL" clId="{FAA421F0-0AC3-4575-B393-94F5EC275A37}" dt="2022-06-26T16:44:32.668" v="560" actId="478"/>
          <ac:spMkLst>
            <pc:docMk/>
            <pc:sldMk cId="3501295333" sldId="310"/>
            <ac:spMk id="13" creationId="{38ED5C24-8A1F-467F-8337-F0C816EB80CE}"/>
          </ac:spMkLst>
        </pc:spChg>
        <pc:spChg chg="del">
          <ac:chgData name="Nguyen Quoc Trung" userId="fe17689d-b00c-41c7-8731-0c29698818f6" providerId="ADAL" clId="{FAA421F0-0AC3-4575-B393-94F5EC275A37}" dt="2022-06-26T16:44:32.668" v="560" actId="478"/>
          <ac:spMkLst>
            <pc:docMk/>
            <pc:sldMk cId="3501295333" sldId="310"/>
            <ac:spMk id="14" creationId="{EDDCB3BE-DB7B-4A36-B98F-4AC86BD9A585}"/>
          </ac:spMkLst>
        </pc:spChg>
        <pc:spChg chg="add mod">
          <ac:chgData name="Nguyen Quoc Trung" userId="fe17689d-b00c-41c7-8731-0c29698818f6" providerId="ADAL" clId="{FAA421F0-0AC3-4575-B393-94F5EC275A37}" dt="2022-06-26T16:44:38.991" v="562" actId="1076"/>
          <ac:spMkLst>
            <pc:docMk/>
            <pc:sldMk cId="3501295333" sldId="310"/>
            <ac:spMk id="32" creationId="{E6157C80-2311-B481-5C7D-AF069083C31D}"/>
          </ac:spMkLst>
        </pc:spChg>
        <pc:spChg chg="add mod">
          <ac:chgData name="Nguyen Quoc Trung" userId="fe17689d-b00c-41c7-8731-0c29698818f6" providerId="ADAL" clId="{FAA421F0-0AC3-4575-B393-94F5EC275A37}" dt="2022-06-26T16:44:38.991" v="562" actId="1076"/>
          <ac:spMkLst>
            <pc:docMk/>
            <pc:sldMk cId="3501295333" sldId="310"/>
            <ac:spMk id="33" creationId="{9A984D55-9CFF-FA68-D069-EA056B863E18}"/>
          </ac:spMkLst>
        </pc:spChg>
        <pc:spChg chg="add mod">
          <ac:chgData name="Nguyen Quoc Trung" userId="fe17689d-b00c-41c7-8731-0c29698818f6" providerId="ADAL" clId="{FAA421F0-0AC3-4575-B393-94F5EC275A37}" dt="2022-06-26T16:44:38.991" v="562" actId="1076"/>
          <ac:spMkLst>
            <pc:docMk/>
            <pc:sldMk cId="3501295333" sldId="310"/>
            <ac:spMk id="34" creationId="{702826AF-F967-B405-45A8-84D5F0503B8A}"/>
          </ac:spMkLst>
        </pc:spChg>
        <pc:spChg chg="add mod">
          <ac:chgData name="Nguyen Quoc Trung" userId="fe17689d-b00c-41c7-8731-0c29698818f6" providerId="ADAL" clId="{FAA421F0-0AC3-4575-B393-94F5EC275A37}" dt="2022-06-26T16:44:38.991" v="562" actId="1076"/>
          <ac:spMkLst>
            <pc:docMk/>
            <pc:sldMk cId="3501295333" sldId="310"/>
            <ac:spMk id="35" creationId="{28DBFC76-9BF2-F989-C19D-11BB90292DF8}"/>
          </ac:spMkLst>
        </pc:spChg>
        <pc:picChg chg="del">
          <ac:chgData name="Nguyen Quoc Trung" userId="fe17689d-b00c-41c7-8731-0c29698818f6" providerId="ADAL" clId="{FAA421F0-0AC3-4575-B393-94F5EC275A37}" dt="2022-06-26T16:44:32.668" v="560" actId="478"/>
          <ac:picMkLst>
            <pc:docMk/>
            <pc:sldMk cId="3501295333" sldId="310"/>
            <ac:picMk id="4" creationId="{C6985F1B-2F0D-2C31-ED04-163CED08A2CD}"/>
          </ac:picMkLst>
        </pc:picChg>
        <pc:picChg chg="add mod">
          <ac:chgData name="Nguyen Quoc Trung" userId="fe17689d-b00c-41c7-8731-0c29698818f6" providerId="ADAL" clId="{FAA421F0-0AC3-4575-B393-94F5EC275A37}" dt="2022-06-26T16:45:51.934" v="572" actId="1076"/>
          <ac:picMkLst>
            <pc:docMk/>
            <pc:sldMk cId="3501295333" sldId="310"/>
            <ac:picMk id="5" creationId="{EB8DF53E-D0BD-5EB6-EC47-CE8E4879C4B6}"/>
          </ac:picMkLst>
        </pc:picChg>
        <pc:picChg chg="del">
          <ac:chgData name="Nguyen Quoc Trung" userId="fe17689d-b00c-41c7-8731-0c29698818f6" providerId="ADAL" clId="{FAA421F0-0AC3-4575-B393-94F5EC275A37}" dt="2022-06-26T16:44:32.668" v="560" actId="478"/>
          <ac:picMkLst>
            <pc:docMk/>
            <pc:sldMk cId="3501295333" sldId="310"/>
            <ac:picMk id="6" creationId="{D7675EB3-8421-0407-501B-21F4614AE290}"/>
          </ac:picMkLst>
        </pc:picChg>
        <pc:picChg chg="del">
          <ac:chgData name="Nguyen Quoc Trung" userId="fe17689d-b00c-41c7-8731-0c29698818f6" providerId="ADAL" clId="{FAA421F0-0AC3-4575-B393-94F5EC275A37}" dt="2022-06-26T16:44:32.668" v="560" actId="478"/>
          <ac:picMkLst>
            <pc:docMk/>
            <pc:sldMk cId="3501295333" sldId="310"/>
            <ac:picMk id="8" creationId="{98A5DF29-0D0B-FB1F-5A4C-F5C44EFBB5E9}"/>
          </ac:picMkLst>
        </pc:picChg>
        <pc:picChg chg="add mod">
          <ac:chgData name="Nguyen Quoc Trung" userId="fe17689d-b00c-41c7-8731-0c29698818f6" providerId="ADAL" clId="{FAA421F0-0AC3-4575-B393-94F5EC275A37}" dt="2022-06-26T16:45:48.758" v="571" actId="14100"/>
          <ac:picMkLst>
            <pc:docMk/>
            <pc:sldMk cId="3501295333" sldId="310"/>
            <ac:picMk id="9" creationId="{1685BE75-0F15-4F5D-9CB7-1DDFB264E767}"/>
          </ac:picMkLst>
        </pc:picChg>
        <pc:picChg chg="del">
          <ac:chgData name="Nguyen Quoc Trung" userId="fe17689d-b00c-41c7-8731-0c29698818f6" providerId="ADAL" clId="{FAA421F0-0AC3-4575-B393-94F5EC275A37}" dt="2022-06-26T16:44:32.668" v="560" actId="478"/>
          <ac:picMkLst>
            <pc:docMk/>
            <pc:sldMk cId="3501295333" sldId="310"/>
            <ac:picMk id="10" creationId="{8F06570F-6727-07B3-6852-3518F5A7C699}"/>
          </ac:picMkLst>
        </pc:picChg>
        <pc:picChg chg="add mod">
          <ac:chgData name="Nguyen Quoc Trung" userId="fe17689d-b00c-41c7-8731-0c29698818f6" providerId="ADAL" clId="{FAA421F0-0AC3-4575-B393-94F5EC275A37}" dt="2022-06-26T16:46:23.367" v="576" actId="14100"/>
          <ac:picMkLst>
            <pc:docMk/>
            <pc:sldMk cId="3501295333" sldId="310"/>
            <ac:picMk id="17" creationId="{8B136877-2654-ADF7-6A1F-E6C161C1D52B}"/>
          </ac:picMkLst>
        </pc:picChg>
        <pc:picChg chg="add mod">
          <ac:chgData name="Nguyen Quoc Trung" userId="fe17689d-b00c-41c7-8731-0c29698818f6" providerId="ADAL" clId="{FAA421F0-0AC3-4575-B393-94F5EC275A37}" dt="2022-06-26T16:46:47.225" v="578" actId="1076"/>
          <ac:picMkLst>
            <pc:docMk/>
            <pc:sldMk cId="3501295333" sldId="310"/>
            <ac:picMk id="19" creationId="{A9F0832B-3EC9-FD1F-1677-0A541F7067A1}"/>
          </ac:picMkLst>
        </pc:picChg>
        <pc:picChg chg="del">
          <ac:chgData name="Nguyen Quoc Trung" userId="fe17689d-b00c-41c7-8731-0c29698818f6" providerId="ADAL" clId="{FAA421F0-0AC3-4575-B393-94F5EC275A37}" dt="2022-06-26T16:44:32.668" v="560" actId="478"/>
          <ac:picMkLst>
            <pc:docMk/>
            <pc:sldMk cId="3501295333" sldId="310"/>
            <ac:picMk id="20" creationId="{77357DD4-8285-7023-63B6-60C4ECF30141}"/>
          </ac:picMkLst>
        </pc:picChg>
        <pc:picChg chg="del">
          <ac:chgData name="Nguyen Quoc Trung" userId="fe17689d-b00c-41c7-8731-0c29698818f6" providerId="ADAL" clId="{FAA421F0-0AC3-4575-B393-94F5EC275A37}" dt="2022-06-26T16:44:32.668" v="560" actId="478"/>
          <ac:picMkLst>
            <pc:docMk/>
            <pc:sldMk cId="3501295333" sldId="310"/>
            <ac:picMk id="21" creationId="{E243A8F4-84B6-4B8E-9CE9-D8B128315D86}"/>
          </ac:picMkLst>
        </pc:picChg>
        <pc:picChg chg="del">
          <ac:chgData name="Nguyen Quoc Trung" userId="fe17689d-b00c-41c7-8731-0c29698818f6" providerId="ADAL" clId="{FAA421F0-0AC3-4575-B393-94F5EC275A37}" dt="2022-06-26T16:44:32.668" v="560" actId="478"/>
          <ac:picMkLst>
            <pc:docMk/>
            <pc:sldMk cId="3501295333" sldId="310"/>
            <ac:picMk id="22" creationId="{3E24239B-2589-06D5-60B8-53E4217ED3A0}"/>
          </ac:picMkLst>
        </pc:picChg>
        <pc:picChg chg="del">
          <ac:chgData name="Nguyen Quoc Trung" userId="fe17689d-b00c-41c7-8731-0c29698818f6" providerId="ADAL" clId="{FAA421F0-0AC3-4575-B393-94F5EC275A37}" dt="2022-06-26T16:44:32.668" v="560" actId="478"/>
          <ac:picMkLst>
            <pc:docMk/>
            <pc:sldMk cId="3501295333" sldId="310"/>
            <ac:picMk id="23" creationId="{444B20E3-CD27-CFEB-12E4-20BD6E7427E1}"/>
          </ac:picMkLst>
        </pc:picChg>
        <pc:picChg chg="del">
          <ac:chgData name="Nguyen Quoc Trung" userId="fe17689d-b00c-41c7-8731-0c29698818f6" providerId="ADAL" clId="{FAA421F0-0AC3-4575-B393-94F5EC275A37}" dt="2022-06-26T16:44:32.668" v="560" actId="478"/>
          <ac:picMkLst>
            <pc:docMk/>
            <pc:sldMk cId="3501295333" sldId="310"/>
            <ac:picMk id="24" creationId="{41E74DA6-7A9E-7462-8C17-0F3DD599386B}"/>
          </ac:picMkLst>
        </pc:picChg>
        <pc:picChg chg="del">
          <ac:chgData name="Nguyen Quoc Trung" userId="fe17689d-b00c-41c7-8731-0c29698818f6" providerId="ADAL" clId="{FAA421F0-0AC3-4575-B393-94F5EC275A37}" dt="2022-06-26T16:44:32.668" v="560" actId="478"/>
          <ac:picMkLst>
            <pc:docMk/>
            <pc:sldMk cId="3501295333" sldId="310"/>
            <ac:picMk id="25" creationId="{4B5DAE08-EF60-C180-FADF-EB13DA9150E8}"/>
          </ac:picMkLst>
        </pc:picChg>
        <pc:picChg chg="del">
          <ac:chgData name="Nguyen Quoc Trung" userId="fe17689d-b00c-41c7-8731-0c29698818f6" providerId="ADAL" clId="{FAA421F0-0AC3-4575-B393-94F5EC275A37}" dt="2022-06-26T16:44:32.668" v="560" actId="478"/>
          <ac:picMkLst>
            <pc:docMk/>
            <pc:sldMk cId="3501295333" sldId="310"/>
            <ac:picMk id="26" creationId="{35030D7B-ED37-F053-2D5E-3EDA7B89A16C}"/>
          </ac:picMkLst>
        </pc:picChg>
        <pc:picChg chg="del">
          <ac:chgData name="Nguyen Quoc Trung" userId="fe17689d-b00c-41c7-8731-0c29698818f6" providerId="ADAL" clId="{FAA421F0-0AC3-4575-B393-94F5EC275A37}" dt="2022-06-26T16:44:32.668" v="560" actId="478"/>
          <ac:picMkLst>
            <pc:docMk/>
            <pc:sldMk cId="3501295333" sldId="310"/>
            <ac:picMk id="27" creationId="{C175CC05-7CD8-0C1E-6CCF-5439DF62485B}"/>
          </ac:picMkLst>
        </pc:picChg>
        <pc:picChg chg="add mod">
          <ac:chgData name="Nguyen Quoc Trung" userId="fe17689d-b00c-41c7-8731-0c29698818f6" providerId="ADAL" clId="{FAA421F0-0AC3-4575-B393-94F5EC275A37}" dt="2022-06-26T16:44:38.991" v="562" actId="1076"/>
          <ac:picMkLst>
            <pc:docMk/>
            <pc:sldMk cId="3501295333" sldId="310"/>
            <ac:picMk id="28" creationId="{BC78AA70-88BA-421F-ABD4-BA21AFE7C46A}"/>
          </ac:picMkLst>
        </pc:picChg>
        <pc:picChg chg="add mod">
          <ac:chgData name="Nguyen Quoc Trung" userId="fe17689d-b00c-41c7-8731-0c29698818f6" providerId="ADAL" clId="{FAA421F0-0AC3-4575-B393-94F5EC275A37}" dt="2022-06-26T16:44:38.991" v="562" actId="1076"/>
          <ac:picMkLst>
            <pc:docMk/>
            <pc:sldMk cId="3501295333" sldId="310"/>
            <ac:picMk id="29" creationId="{9DEB90E4-B4AB-463B-4DE7-16B164FE8EBE}"/>
          </ac:picMkLst>
        </pc:picChg>
        <pc:picChg chg="add mod">
          <ac:chgData name="Nguyen Quoc Trung" userId="fe17689d-b00c-41c7-8731-0c29698818f6" providerId="ADAL" clId="{FAA421F0-0AC3-4575-B393-94F5EC275A37}" dt="2022-06-26T16:44:38.991" v="562" actId="1076"/>
          <ac:picMkLst>
            <pc:docMk/>
            <pc:sldMk cId="3501295333" sldId="310"/>
            <ac:picMk id="30" creationId="{770AD302-0A66-D6D4-C9AC-16250E6D141F}"/>
          </ac:picMkLst>
        </pc:picChg>
        <pc:picChg chg="add mod">
          <ac:chgData name="Nguyen Quoc Trung" userId="fe17689d-b00c-41c7-8731-0c29698818f6" providerId="ADAL" clId="{FAA421F0-0AC3-4575-B393-94F5EC275A37}" dt="2022-06-26T16:44:38.991" v="562" actId="1076"/>
          <ac:picMkLst>
            <pc:docMk/>
            <pc:sldMk cId="3501295333" sldId="310"/>
            <ac:picMk id="31" creationId="{A0AFA6A3-71AF-CBA7-8F56-A58B57C4C946}"/>
          </ac:picMkLst>
        </pc:picChg>
        <pc:picChg chg="add mod">
          <ac:chgData name="Nguyen Quoc Trung" userId="fe17689d-b00c-41c7-8731-0c29698818f6" providerId="ADAL" clId="{FAA421F0-0AC3-4575-B393-94F5EC275A37}" dt="2022-06-26T16:44:38.991" v="562" actId="1076"/>
          <ac:picMkLst>
            <pc:docMk/>
            <pc:sldMk cId="3501295333" sldId="310"/>
            <ac:picMk id="36" creationId="{980529DE-603C-FB9F-348D-8B78228D1FB9}"/>
          </ac:picMkLst>
        </pc:picChg>
        <pc:picChg chg="add mod">
          <ac:chgData name="Nguyen Quoc Trung" userId="fe17689d-b00c-41c7-8731-0c29698818f6" providerId="ADAL" clId="{FAA421F0-0AC3-4575-B393-94F5EC275A37}" dt="2022-06-26T16:44:38.991" v="562" actId="1076"/>
          <ac:picMkLst>
            <pc:docMk/>
            <pc:sldMk cId="3501295333" sldId="310"/>
            <ac:picMk id="37" creationId="{E6166450-67C3-A62C-9C95-4B15BE15B632}"/>
          </ac:picMkLst>
        </pc:picChg>
        <pc:picChg chg="add mod">
          <ac:chgData name="Nguyen Quoc Trung" userId="fe17689d-b00c-41c7-8731-0c29698818f6" providerId="ADAL" clId="{FAA421F0-0AC3-4575-B393-94F5EC275A37}" dt="2022-06-26T16:44:38.991" v="562" actId="1076"/>
          <ac:picMkLst>
            <pc:docMk/>
            <pc:sldMk cId="3501295333" sldId="310"/>
            <ac:picMk id="38" creationId="{B7C8A999-0B3F-EA82-E094-6D457A4095A1}"/>
          </ac:picMkLst>
        </pc:picChg>
        <pc:picChg chg="add mod">
          <ac:chgData name="Nguyen Quoc Trung" userId="fe17689d-b00c-41c7-8731-0c29698818f6" providerId="ADAL" clId="{FAA421F0-0AC3-4575-B393-94F5EC275A37}" dt="2022-06-26T16:44:38.991" v="562" actId="1076"/>
          <ac:picMkLst>
            <pc:docMk/>
            <pc:sldMk cId="3501295333" sldId="310"/>
            <ac:picMk id="39" creationId="{DD19AE84-6849-441F-92C4-D7EAD38416F2}"/>
          </ac:picMkLst>
        </pc:picChg>
      </pc:sldChg>
      <pc:sldChg chg="addSp delSp modSp mod delAnim modAnim">
        <pc:chgData name="Nguyen Quoc Trung" userId="fe17689d-b00c-41c7-8731-0c29698818f6" providerId="ADAL" clId="{FAA421F0-0AC3-4575-B393-94F5EC275A37}" dt="2022-06-26T16:58:40.587" v="706" actId="14100"/>
        <pc:sldMkLst>
          <pc:docMk/>
          <pc:sldMk cId="1034640692" sldId="312"/>
        </pc:sldMkLst>
        <pc:spChg chg="add mod">
          <ac:chgData name="Nguyen Quoc Trung" userId="fe17689d-b00c-41c7-8731-0c29698818f6" providerId="ADAL" clId="{FAA421F0-0AC3-4575-B393-94F5EC275A37}" dt="2022-06-26T16:58:06.809" v="700"/>
          <ac:spMkLst>
            <pc:docMk/>
            <pc:sldMk cId="1034640692" sldId="312"/>
            <ac:spMk id="14" creationId="{F949283A-6A69-796C-957B-086E2357942F}"/>
          </ac:spMkLst>
        </pc:spChg>
        <pc:picChg chg="del">
          <ac:chgData name="Nguyen Quoc Trung" userId="fe17689d-b00c-41c7-8731-0c29698818f6" providerId="ADAL" clId="{FAA421F0-0AC3-4575-B393-94F5EC275A37}" dt="2022-06-26T16:56:58.123" v="690" actId="478"/>
          <ac:picMkLst>
            <pc:docMk/>
            <pc:sldMk cId="1034640692" sldId="312"/>
            <ac:picMk id="2" creationId="{00B41C54-A74C-AEDC-B451-81E2F64E1773}"/>
          </ac:picMkLst>
        </pc:picChg>
        <pc:picChg chg="add del mod">
          <ac:chgData name="Nguyen Quoc Trung" userId="fe17689d-b00c-41c7-8731-0c29698818f6" providerId="ADAL" clId="{FAA421F0-0AC3-4575-B393-94F5EC275A37}" dt="2022-06-26T16:58:29.889" v="703" actId="21"/>
          <ac:picMkLst>
            <pc:docMk/>
            <pc:sldMk cId="1034640692" sldId="312"/>
            <ac:picMk id="5" creationId="{A463F284-A673-06A9-A2A4-F9492449A296}"/>
          </ac:picMkLst>
        </pc:picChg>
        <pc:picChg chg="add mod">
          <ac:chgData name="Nguyen Quoc Trung" userId="fe17689d-b00c-41c7-8731-0c29698818f6" providerId="ADAL" clId="{FAA421F0-0AC3-4575-B393-94F5EC275A37}" dt="2022-06-26T16:57:57.978" v="699" actId="1076"/>
          <ac:picMkLst>
            <pc:docMk/>
            <pc:sldMk cId="1034640692" sldId="312"/>
            <ac:picMk id="7" creationId="{0F87939F-7679-F769-9690-D794BF2760AE}"/>
          </ac:picMkLst>
        </pc:picChg>
        <pc:picChg chg="del">
          <ac:chgData name="Nguyen Quoc Trung" userId="fe17689d-b00c-41c7-8731-0c29698818f6" providerId="ADAL" clId="{FAA421F0-0AC3-4575-B393-94F5EC275A37}" dt="2022-06-26T16:57:00.348" v="691" actId="478"/>
          <ac:picMkLst>
            <pc:docMk/>
            <pc:sldMk cId="1034640692" sldId="312"/>
            <ac:picMk id="8" creationId="{BD195EE6-A246-608D-54D2-21CD0B392F4B}"/>
          </ac:picMkLst>
        </pc:picChg>
        <pc:picChg chg="del">
          <ac:chgData name="Nguyen Quoc Trung" userId="fe17689d-b00c-41c7-8731-0c29698818f6" providerId="ADAL" clId="{FAA421F0-0AC3-4575-B393-94F5EC275A37}" dt="2022-06-26T16:56:58.123" v="690" actId="478"/>
          <ac:picMkLst>
            <pc:docMk/>
            <pc:sldMk cId="1034640692" sldId="312"/>
            <ac:picMk id="9" creationId="{447938CF-0663-A19F-5008-9737A7AF7F02}"/>
          </ac:picMkLst>
        </pc:picChg>
        <pc:picChg chg="add mod">
          <ac:chgData name="Nguyen Quoc Trung" userId="fe17689d-b00c-41c7-8731-0c29698818f6" providerId="ADAL" clId="{FAA421F0-0AC3-4575-B393-94F5EC275A37}" dt="2022-06-26T16:58:32.908" v="704" actId="14826"/>
          <ac:picMkLst>
            <pc:docMk/>
            <pc:sldMk cId="1034640692" sldId="312"/>
            <ac:picMk id="10" creationId="{D6584A36-F019-273B-F1EE-90163B19D69E}"/>
          </ac:picMkLst>
        </pc:picChg>
        <pc:picChg chg="add mod">
          <ac:chgData name="Nguyen Quoc Trung" userId="fe17689d-b00c-41c7-8731-0c29698818f6" providerId="ADAL" clId="{FAA421F0-0AC3-4575-B393-94F5EC275A37}" dt="2022-06-26T16:58:10.418" v="701" actId="1076"/>
          <ac:picMkLst>
            <pc:docMk/>
            <pc:sldMk cId="1034640692" sldId="312"/>
            <ac:picMk id="11" creationId="{210FF0AC-3C3A-00B4-1BFB-5399CD7FF805}"/>
          </ac:picMkLst>
        </pc:picChg>
        <pc:picChg chg="del">
          <ac:chgData name="Nguyen Quoc Trung" userId="fe17689d-b00c-41c7-8731-0c29698818f6" providerId="ADAL" clId="{FAA421F0-0AC3-4575-B393-94F5EC275A37}" dt="2022-06-26T16:56:58.123" v="690" actId="478"/>
          <ac:picMkLst>
            <pc:docMk/>
            <pc:sldMk cId="1034640692" sldId="312"/>
            <ac:picMk id="12" creationId="{2DF171C9-3AA0-3C52-11E4-E8BC48A8BB91}"/>
          </ac:picMkLst>
        </pc:picChg>
        <pc:picChg chg="add mod">
          <ac:chgData name="Nguyen Quoc Trung" userId="fe17689d-b00c-41c7-8731-0c29698818f6" providerId="ADAL" clId="{FAA421F0-0AC3-4575-B393-94F5EC275A37}" dt="2022-06-26T16:58:40.587" v="706" actId="14100"/>
          <ac:picMkLst>
            <pc:docMk/>
            <pc:sldMk cId="1034640692" sldId="312"/>
            <ac:picMk id="13" creationId="{D994FA33-74F6-8555-E68D-D5755420E487}"/>
          </ac:picMkLst>
        </pc:picChg>
      </pc:sldChg>
      <pc:sldChg chg="modSp mod">
        <pc:chgData name="Nguyen Quoc Trung" userId="fe17689d-b00c-41c7-8731-0c29698818f6" providerId="ADAL" clId="{FAA421F0-0AC3-4575-B393-94F5EC275A37}" dt="2022-06-26T17:02:04.355" v="814" actId="20577"/>
        <pc:sldMkLst>
          <pc:docMk/>
          <pc:sldMk cId="223326233" sldId="313"/>
        </pc:sldMkLst>
        <pc:spChg chg="mod">
          <ac:chgData name="Nguyen Quoc Trung" userId="fe17689d-b00c-41c7-8731-0c29698818f6" providerId="ADAL" clId="{FAA421F0-0AC3-4575-B393-94F5EC275A37}" dt="2022-06-26T17:00:11.202" v="754" actId="1076"/>
          <ac:spMkLst>
            <pc:docMk/>
            <pc:sldMk cId="223326233" sldId="313"/>
            <ac:spMk id="13" creationId="{B2A2817C-1A14-40A1-8C1D-9CFFCCFDFDE8}"/>
          </ac:spMkLst>
        </pc:spChg>
        <pc:spChg chg="mod">
          <ac:chgData name="Nguyen Quoc Trung" userId="fe17689d-b00c-41c7-8731-0c29698818f6" providerId="ADAL" clId="{FAA421F0-0AC3-4575-B393-94F5EC275A37}" dt="2022-06-26T17:00:46.199" v="756" actId="207"/>
          <ac:spMkLst>
            <pc:docMk/>
            <pc:sldMk cId="223326233" sldId="313"/>
            <ac:spMk id="14" creationId="{CE900FAE-A3A1-47A1-8186-3E6919BE4B8E}"/>
          </ac:spMkLst>
        </pc:spChg>
        <pc:spChg chg="mod">
          <ac:chgData name="Nguyen Quoc Trung" userId="fe17689d-b00c-41c7-8731-0c29698818f6" providerId="ADAL" clId="{FAA421F0-0AC3-4575-B393-94F5EC275A37}" dt="2022-06-26T17:00:11.202" v="754" actId="1076"/>
          <ac:spMkLst>
            <pc:docMk/>
            <pc:sldMk cId="223326233" sldId="313"/>
            <ac:spMk id="16" creationId="{C165195B-1E73-4494-B2B4-6F0E2D710EFE}"/>
          </ac:spMkLst>
        </pc:spChg>
        <pc:spChg chg="mod">
          <ac:chgData name="Nguyen Quoc Trung" userId="fe17689d-b00c-41c7-8731-0c29698818f6" providerId="ADAL" clId="{FAA421F0-0AC3-4575-B393-94F5EC275A37}" dt="2022-06-26T17:02:04.355" v="814" actId="20577"/>
          <ac:spMkLst>
            <pc:docMk/>
            <pc:sldMk cId="223326233" sldId="313"/>
            <ac:spMk id="17" creationId="{CB41D71D-A16C-4A35-9522-D846FDF35D71}"/>
          </ac:spMkLst>
        </pc:spChg>
      </pc:sldChg>
      <pc:sldChg chg="addSp delSp modSp mod">
        <pc:chgData name="Nguyen Quoc Trung" userId="fe17689d-b00c-41c7-8731-0c29698818f6" providerId="ADAL" clId="{FAA421F0-0AC3-4575-B393-94F5EC275A37}" dt="2022-06-26T16:43:05.557" v="553" actId="1362"/>
        <pc:sldMkLst>
          <pc:docMk/>
          <pc:sldMk cId="1940315239" sldId="321"/>
        </pc:sldMkLst>
        <pc:picChg chg="del">
          <ac:chgData name="Nguyen Quoc Trung" userId="fe17689d-b00c-41c7-8731-0c29698818f6" providerId="ADAL" clId="{FAA421F0-0AC3-4575-B393-94F5EC275A37}" dt="2022-06-26T16:42:58.959" v="549" actId="478"/>
          <ac:picMkLst>
            <pc:docMk/>
            <pc:sldMk cId="1940315239" sldId="321"/>
            <ac:picMk id="3" creationId="{46E23824-E8BA-ED94-5206-A59E55A27A23}"/>
          </ac:picMkLst>
        </pc:picChg>
        <pc:picChg chg="del">
          <ac:chgData name="Nguyen Quoc Trung" userId="fe17689d-b00c-41c7-8731-0c29698818f6" providerId="ADAL" clId="{FAA421F0-0AC3-4575-B393-94F5EC275A37}" dt="2022-06-26T16:42:57.918" v="548" actId="478"/>
          <ac:picMkLst>
            <pc:docMk/>
            <pc:sldMk cId="1940315239" sldId="321"/>
            <ac:picMk id="5" creationId="{3C98E18C-EF1E-5C73-78F0-E3F62844BDDC}"/>
          </ac:picMkLst>
        </pc:picChg>
        <pc:picChg chg="add mod">
          <ac:chgData name="Nguyen Quoc Trung" userId="fe17689d-b00c-41c7-8731-0c29698818f6" providerId="ADAL" clId="{FAA421F0-0AC3-4575-B393-94F5EC275A37}" dt="2022-06-26T16:43:05.557" v="553" actId="1362"/>
          <ac:picMkLst>
            <pc:docMk/>
            <pc:sldMk cId="1940315239" sldId="321"/>
            <ac:picMk id="8" creationId="{706BFC7B-BBA1-ABDD-33A8-7BDF5790E0CD}"/>
          </ac:picMkLst>
        </pc:picChg>
        <pc:picChg chg="del">
          <ac:chgData name="Nguyen Quoc Trung" userId="fe17689d-b00c-41c7-8731-0c29698818f6" providerId="ADAL" clId="{FAA421F0-0AC3-4575-B393-94F5EC275A37}" dt="2022-06-26T16:42:57.918" v="548" actId="478"/>
          <ac:picMkLst>
            <pc:docMk/>
            <pc:sldMk cId="1940315239" sldId="321"/>
            <ac:picMk id="9" creationId="{1219AFC9-C37A-CEBA-5F61-DD58C566C0BE}"/>
          </ac:picMkLst>
        </pc:picChg>
        <pc:picChg chg="add mod">
          <ac:chgData name="Nguyen Quoc Trung" userId="fe17689d-b00c-41c7-8731-0c29698818f6" providerId="ADAL" clId="{FAA421F0-0AC3-4575-B393-94F5EC275A37}" dt="2022-06-26T16:43:05.557" v="553" actId="1362"/>
          <ac:picMkLst>
            <pc:docMk/>
            <pc:sldMk cId="1940315239" sldId="321"/>
            <ac:picMk id="10" creationId="{BFE671E7-8E73-2575-6D03-A114CAAE2CA9}"/>
          </ac:picMkLst>
        </pc:picChg>
        <pc:picChg chg="add mod">
          <ac:chgData name="Nguyen Quoc Trung" userId="fe17689d-b00c-41c7-8731-0c29698818f6" providerId="ADAL" clId="{FAA421F0-0AC3-4575-B393-94F5EC275A37}" dt="2022-06-26T16:43:05.557" v="553" actId="1362"/>
          <ac:picMkLst>
            <pc:docMk/>
            <pc:sldMk cId="1940315239" sldId="321"/>
            <ac:picMk id="11" creationId="{EFB23EF3-66B9-1DF8-817B-5E5CDA40DB29}"/>
          </ac:picMkLst>
        </pc:picChg>
        <pc:picChg chg="add mod">
          <ac:chgData name="Nguyen Quoc Trung" userId="fe17689d-b00c-41c7-8731-0c29698818f6" providerId="ADAL" clId="{FAA421F0-0AC3-4575-B393-94F5EC275A37}" dt="2022-06-26T16:43:05.557" v="553" actId="1362"/>
          <ac:picMkLst>
            <pc:docMk/>
            <pc:sldMk cId="1940315239" sldId="321"/>
            <ac:picMk id="12" creationId="{3127FB60-A5EE-2907-802F-7F0DC8C76A36}"/>
          </ac:picMkLst>
        </pc:picChg>
        <pc:picChg chg="del">
          <ac:chgData name="Nguyen Quoc Trung" userId="fe17689d-b00c-41c7-8731-0c29698818f6" providerId="ADAL" clId="{FAA421F0-0AC3-4575-B393-94F5EC275A37}" dt="2022-06-26T16:42:59.478" v="550" actId="478"/>
          <ac:picMkLst>
            <pc:docMk/>
            <pc:sldMk cId="1940315239" sldId="321"/>
            <ac:picMk id="13" creationId="{D77A9DCD-EC59-4BE2-18FF-B0997F088A8E}"/>
          </ac:picMkLst>
        </pc:picChg>
      </pc:sldChg>
      <pc:sldChg chg="addSp delSp modSp mod delAnim modAnim">
        <pc:chgData name="Nguyen Quoc Trung" userId="fe17689d-b00c-41c7-8731-0c29698818f6" providerId="ADAL" clId="{FAA421F0-0AC3-4575-B393-94F5EC275A37}" dt="2022-06-26T17:15:07" v="970"/>
        <pc:sldMkLst>
          <pc:docMk/>
          <pc:sldMk cId="2691561938" sldId="324"/>
        </pc:sldMkLst>
        <pc:picChg chg="add mod">
          <ac:chgData name="Nguyen Quoc Trung" userId="fe17689d-b00c-41c7-8731-0c29698818f6" providerId="ADAL" clId="{FAA421F0-0AC3-4575-B393-94F5EC275A37}" dt="2022-06-26T17:15:07" v="970"/>
          <ac:picMkLst>
            <pc:docMk/>
            <pc:sldMk cId="2691561938" sldId="324"/>
            <ac:picMk id="7" creationId="{2130A955-43CB-F219-C021-E6836C99F44B}"/>
          </ac:picMkLst>
        </pc:picChg>
        <pc:picChg chg="del">
          <ac:chgData name="Nguyen Quoc Trung" userId="fe17689d-b00c-41c7-8731-0c29698818f6" providerId="ADAL" clId="{FAA421F0-0AC3-4575-B393-94F5EC275A37}" dt="2022-06-26T17:14:54.867" v="967" actId="478"/>
          <ac:picMkLst>
            <pc:docMk/>
            <pc:sldMk cId="2691561938" sldId="324"/>
            <ac:picMk id="8" creationId="{B91A9D3A-9494-BBEB-4D1C-D99CB1F06CE4}"/>
          </ac:picMkLst>
        </pc:picChg>
        <pc:picChg chg="del">
          <ac:chgData name="Nguyen Quoc Trung" userId="fe17689d-b00c-41c7-8731-0c29698818f6" providerId="ADAL" clId="{FAA421F0-0AC3-4575-B393-94F5EC275A37}" dt="2022-06-26T17:14:56.164" v="968" actId="478"/>
          <ac:picMkLst>
            <pc:docMk/>
            <pc:sldMk cId="2691561938" sldId="324"/>
            <ac:picMk id="9" creationId="{A7DF577E-8A6A-12CC-2A44-11F0A4676EC1}"/>
          </ac:picMkLst>
        </pc:picChg>
        <pc:picChg chg="add mod">
          <ac:chgData name="Nguyen Quoc Trung" userId="fe17689d-b00c-41c7-8731-0c29698818f6" providerId="ADAL" clId="{FAA421F0-0AC3-4575-B393-94F5EC275A37}" dt="2022-06-26T17:15:07" v="970"/>
          <ac:picMkLst>
            <pc:docMk/>
            <pc:sldMk cId="2691561938" sldId="324"/>
            <ac:picMk id="10" creationId="{9A55217A-967B-7948-9E7F-0FAA1B38D56E}"/>
          </ac:picMkLst>
        </pc:picChg>
      </pc:sldChg>
      <pc:sldChg chg="addSp delSp modSp add mod">
        <pc:chgData name="Nguyen Quoc Trung" userId="fe17689d-b00c-41c7-8731-0c29698818f6" providerId="ADAL" clId="{FAA421F0-0AC3-4575-B393-94F5EC275A37}" dt="2022-06-26T16:50:58.738" v="613" actId="1076"/>
        <pc:sldMkLst>
          <pc:docMk/>
          <pc:sldMk cId="3389790760" sldId="329"/>
        </pc:sldMkLst>
        <pc:spChg chg="mod">
          <ac:chgData name="Nguyen Quoc Trung" userId="fe17689d-b00c-41c7-8731-0c29698818f6" providerId="ADAL" clId="{FAA421F0-0AC3-4575-B393-94F5EC275A37}" dt="2022-06-26T16:50:44.072" v="609" actId="1076"/>
          <ac:spMkLst>
            <pc:docMk/>
            <pc:sldMk cId="3389790760" sldId="329"/>
            <ac:spMk id="35" creationId="{6DCA0B0E-BA97-24FC-FBA6-364F2A8D4BB4}"/>
          </ac:spMkLst>
        </pc:spChg>
        <pc:spChg chg="mod">
          <ac:chgData name="Nguyen Quoc Trung" userId="fe17689d-b00c-41c7-8731-0c29698818f6" providerId="ADAL" clId="{FAA421F0-0AC3-4575-B393-94F5EC275A37}" dt="2022-06-26T16:50:48.677" v="611" actId="1076"/>
          <ac:spMkLst>
            <pc:docMk/>
            <pc:sldMk cId="3389790760" sldId="329"/>
            <ac:spMk id="36" creationId="{390119FD-83E3-F2CF-C076-FDF29CFF41F4}"/>
          </ac:spMkLst>
        </pc:spChg>
        <pc:spChg chg="mod">
          <ac:chgData name="Nguyen Quoc Trung" userId="fe17689d-b00c-41c7-8731-0c29698818f6" providerId="ADAL" clId="{FAA421F0-0AC3-4575-B393-94F5EC275A37}" dt="2022-06-26T16:50:31.370" v="607" actId="1076"/>
          <ac:spMkLst>
            <pc:docMk/>
            <pc:sldMk cId="3389790760" sldId="329"/>
            <ac:spMk id="39" creationId="{5B403C3D-95E1-84A6-544A-AD621FD62526}"/>
          </ac:spMkLst>
        </pc:spChg>
        <pc:spChg chg="mod">
          <ac:chgData name="Nguyen Quoc Trung" userId="fe17689d-b00c-41c7-8731-0c29698818f6" providerId="ADAL" clId="{FAA421F0-0AC3-4575-B393-94F5EC275A37}" dt="2022-06-26T16:50:28.216" v="606" actId="1076"/>
          <ac:spMkLst>
            <pc:docMk/>
            <pc:sldMk cId="3389790760" sldId="329"/>
            <ac:spMk id="40" creationId="{B12AF894-9074-939A-E063-4374D616C066}"/>
          </ac:spMkLst>
        </pc:spChg>
        <pc:spChg chg="mod">
          <ac:chgData name="Nguyen Quoc Trung" userId="fe17689d-b00c-41c7-8731-0c29698818f6" providerId="ADAL" clId="{FAA421F0-0AC3-4575-B393-94F5EC275A37}" dt="2022-06-26T16:50:23.450" v="605" actId="1076"/>
          <ac:spMkLst>
            <pc:docMk/>
            <pc:sldMk cId="3389790760" sldId="329"/>
            <ac:spMk id="42" creationId="{B24C83CF-4EA5-1225-A01C-0878599B79C7}"/>
          </ac:spMkLst>
        </pc:spChg>
        <pc:spChg chg="add mod">
          <ac:chgData name="Nguyen Quoc Trung" userId="fe17689d-b00c-41c7-8731-0c29698818f6" providerId="ADAL" clId="{FAA421F0-0AC3-4575-B393-94F5EC275A37}" dt="2022-06-26T16:49:19.742" v="588"/>
          <ac:spMkLst>
            <pc:docMk/>
            <pc:sldMk cId="3389790760" sldId="329"/>
            <ac:spMk id="43" creationId="{197B96F2-0F41-AD8D-3F3A-09D0311E3777}"/>
          </ac:spMkLst>
        </pc:spChg>
        <pc:spChg chg="del">
          <ac:chgData name="Nguyen Quoc Trung" userId="fe17689d-b00c-41c7-8731-0c29698818f6" providerId="ADAL" clId="{FAA421F0-0AC3-4575-B393-94F5EC275A37}" dt="2022-06-26T16:49:05.339" v="586" actId="478"/>
          <ac:spMkLst>
            <pc:docMk/>
            <pc:sldMk cId="3389790760" sldId="329"/>
            <ac:spMk id="47" creationId="{3D440272-7E31-2FD8-915B-18C255A831B8}"/>
          </ac:spMkLst>
        </pc:spChg>
        <pc:picChg chg="del">
          <ac:chgData name="Nguyen Quoc Trung" userId="fe17689d-b00c-41c7-8731-0c29698818f6" providerId="ADAL" clId="{FAA421F0-0AC3-4575-B393-94F5EC275A37}" dt="2022-06-26T16:49:13.185" v="587" actId="478"/>
          <ac:picMkLst>
            <pc:docMk/>
            <pc:sldMk cId="3389790760" sldId="329"/>
            <ac:picMk id="9" creationId="{EE93D72D-4998-8DE3-D324-DEA4055DC364}"/>
          </ac:picMkLst>
        </pc:picChg>
        <pc:picChg chg="add del mod">
          <ac:chgData name="Nguyen Quoc Trung" userId="fe17689d-b00c-41c7-8731-0c29698818f6" providerId="ADAL" clId="{FAA421F0-0AC3-4575-B393-94F5EC275A37}" dt="2022-06-26T16:49:35.624" v="590" actId="21"/>
          <ac:picMkLst>
            <pc:docMk/>
            <pc:sldMk cId="3389790760" sldId="329"/>
            <ac:picMk id="44" creationId="{A7E3452F-F82F-0212-DFBD-0A7EB8A0A18C}"/>
          </ac:picMkLst>
        </pc:picChg>
        <pc:picChg chg="add del mod">
          <ac:chgData name="Nguyen Quoc Trung" userId="fe17689d-b00c-41c7-8731-0c29698818f6" providerId="ADAL" clId="{FAA421F0-0AC3-4575-B393-94F5EC275A37}" dt="2022-06-26T16:49:53.399" v="597" actId="21"/>
          <ac:picMkLst>
            <pc:docMk/>
            <pc:sldMk cId="3389790760" sldId="329"/>
            <ac:picMk id="45" creationId="{63D4D3C3-A88C-2E62-2A32-2DC76A78A5FD}"/>
          </ac:picMkLst>
        </pc:picChg>
        <pc:picChg chg="add del mod">
          <ac:chgData name="Nguyen Quoc Trung" userId="fe17689d-b00c-41c7-8731-0c29698818f6" providerId="ADAL" clId="{FAA421F0-0AC3-4575-B393-94F5EC275A37}" dt="2022-06-26T16:49:45.212" v="594" actId="21"/>
          <ac:picMkLst>
            <pc:docMk/>
            <pc:sldMk cId="3389790760" sldId="329"/>
            <ac:picMk id="46" creationId="{DE5D2C80-E6AD-EAE9-4437-1ED47BCC39FD}"/>
          </ac:picMkLst>
        </pc:picChg>
        <pc:picChg chg="mod">
          <ac:chgData name="Nguyen Quoc Trung" userId="fe17689d-b00c-41c7-8731-0c29698818f6" providerId="ADAL" clId="{FAA421F0-0AC3-4575-B393-94F5EC275A37}" dt="2022-06-26T16:50:12.649" v="604" actId="14100"/>
          <ac:picMkLst>
            <pc:docMk/>
            <pc:sldMk cId="3389790760" sldId="329"/>
            <ac:picMk id="48" creationId="{47773E4B-7F93-82B7-789D-9861275A56E8}"/>
          </ac:picMkLst>
        </pc:picChg>
        <pc:picChg chg="mod">
          <ac:chgData name="Nguyen Quoc Trung" userId="fe17689d-b00c-41c7-8731-0c29698818f6" providerId="ADAL" clId="{FAA421F0-0AC3-4575-B393-94F5EC275A37}" dt="2022-06-26T16:50:46.145" v="610" actId="1076"/>
          <ac:picMkLst>
            <pc:docMk/>
            <pc:sldMk cId="3389790760" sldId="329"/>
            <ac:picMk id="49" creationId="{6FCB0A88-243B-7102-E479-E46C67CA97F6}"/>
          </ac:picMkLst>
        </pc:picChg>
        <pc:picChg chg="mod">
          <ac:chgData name="Nguyen Quoc Trung" userId="fe17689d-b00c-41c7-8731-0c29698818f6" providerId="ADAL" clId="{FAA421F0-0AC3-4575-B393-94F5EC275A37}" dt="2022-06-26T16:50:58.738" v="613" actId="1076"/>
          <ac:picMkLst>
            <pc:docMk/>
            <pc:sldMk cId="3389790760" sldId="329"/>
            <ac:picMk id="50" creationId="{4A1EF70D-E909-F5BC-0677-832E861DE5D0}"/>
          </ac:picMkLst>
        </pc:picChg>
        <pc:picChg chg="mod">
          <ac:chgData name="Nguyen Quoc Trung" userId="fe17689d-b00c-41c7-8731-0c29698818f6" providerId="ADAL" clId="{FAA421F0-0AC3-4575-B393-94F5EC275A37}" dt="2022-06-26T16:50:33.973" v="608" actId="1076"/>
          <ac:picMkLst>
            <pc:docMk/>
            <pc:sldMk cId="3389790760" sldId="329"/>
            <ac:picMk id="51" creationId="{B0C2CB83-2173-53A9-6498-A0032BF3B622}"/>
          </ac:picMkLst>
        </pc:picChg>
        <pc:picChg chg="add del mod">
          <ac:chgData name="Nguyen Quoc Trung" userId="fe17689d-b00c-41c7-8731-0c29698818f6" providerId="ADAL" clId="{FAA421F0-0AC3-4575-B393-94F5EC275A37}" dt="2022-06-26T16:49:58.198" v="599" actId="21"/>
          <ac:picMkLst>
            <pc:docMk/>
            <pc:sldMk cId="3389790760" sldId="329"/>
            <ac:picMk id="52" creationId="{B869CA8B-1F3E-938D-88EA-2E5142C6F4E5}"/>
          </ac:picMkLst>
        </pc:picChg>
      </pc:sldChg>
      <pc:sldChg chg="modSp">
        <pc:chgData name="Nguyen Quoc Trung" userId="fe17689d-b00c-41c7-8731-0c29698818f6" providerId="ADAL" clId="{FAA421F0-0AC3-4575-B393-94F5EC275A37}" dt="2022-06-26T17:15:29.319" v="978" actId="20577"/>
        <pc:sldMkLst>
          <pc:docMk/>
          <pc:sldMk cId="3724955636" sldId="516"/>
        </pc:sldMkLst>
        <pc:spChg chg="mod">
          <ac:chgData name="Nguyen Quoc Trung" userId="fe17689d-b00c-41c7-8731-0c29698818f6" providerId="ADAL" clId="{FAA421F0-0AC3-4575-B393-94F5EC275A37}" dt="2022-06-26T17:15:29.319" v="978" actId="20577"/>
          <ac:spMkLst>
            <pc:docMk/>
            <pc:sldMk cId="3724955636" sldId="516"/>
            <ac:spMk id="3" creationId="{CD5B56B0-A786-F923-88E5-ED39E28F1EA1}"/>
          </ac:spMkLst>
        </pc:spChg>
      </pc:sldChg>
      <pc:sldChg chg="addSp delSp modSp mod delAnim modAnim">
        <pc:chgData name="Nguyen Quoc Trung" userId="fe17689d-b00c-41c7-8731-0c29698818f6" providerId="ADAL" clId="{FAA421F0-0AC3-4575-B393-94F5EC275A37}" dt="2022-06-26T17:14:50.814" v="966" actId="1076"/>
        <pc:sldMkLst>
          <pc:docMk/>
          <pc:sldMk cId="1687303892" sldId="518"/>
        </pc:sldMkLst>
        <pc:spChg chg="mod">
          <ac:chgData name="Nguyen Quoc Trung" userId="fe17689d-b00c-41c7-8731-0c29698818f6" providerId="ADAL" clId="{FAA421F0-0AC3-4575-B393-94F5EC275A37}" dt="2022-06-26T17:14:50.814" v="966" actId="1076"/>
          <ac:spMkLst>
            <pc:docMk/>
            <pc:sldMk cId="1687303892" sldId="518"/>
            <ac:spMk id="4" creationId="{46CA2453-2DF2-7B54-BDE7-4B757F25539D}"/>
          </ac:spMkLst>
        </pc:spChg>
        <pc:spChg chg="add mod">
          <ac:chgData name="Nguyen Quoc Trung" userId="fe17689d-b00c-41c7-8731-0c29698818f6" providerId="ADAL" clId="{FAA421F0-0AC3-4575-B393-94F5EC275A37}" dt="2022-06-26T17:14:47.421" v="965" actId="1076"/>
          <ac:spMkLst>
            <pc:docMk/>
            <pc:sldMk cId="1687303892" sldId="518"/>
            <ac:spMk id="21" creationId="{7704F8F7-805A-6270-D763-9D44E89B586F}"/>
          </ac:spMkLst>
        </pc:spChg>
        <pc:spChg chg="add mod">
          <ac:chgData name="Nguyen Quoc Trung" userId="fe17689d-b00c-41c7-8731-0c29698818f6" providerId="ADAL" clId="{FAA421F0-0AC3-4575-B393-94F5EC275A37}" dt="2022-06-26T17:14:47.421" v="965" actId="1076"/>
          <ac:spMkLst>
            <pc:docMk/>
            <pc:sldMk cId="1687303892" sldId="518"/>
            <ac:spMk id="22" creationId="{B7EF5065-2B3E-07D6-F4DB-AFBEA57CB7B5}"/>
          </ac:spMkLst>
        </pc:spChg>
        <pc:spChg chg="add mod">
          <ac:chgData name="Nguyen Quoc Trung" userId="fe17689d-b00c-41c7-8731-0c29698818f6" providerId="ADAL" clId="{FAA421F0-0AC3-4575-B393-94F5EC275A37}" dt="2022-06-26T17:14:47.421" v="965" actId="1076"/>
          <ac:spMkLst>
            <pc:docMk/>
            <pc:sldMk cId="1687303892" sldId="518"/>
            <ac:spMk id="23" creationId="{E8C514B2-2056-F876-F695-A8AF58D8535F}"/>
          </ac:spMkLst>
        </pc:spChg>
        <pc:spChg chg="add mod">
          <ac:chgData name="Nguyen Quoc Trung" userId="fe17689d-b00c-41c7-8731-0c29698818f6" providerId="ADAL" clId="{FAA421F0-0AC3-4575-B393-94F5EC275A37}" dt="2022-06-26T17:14:47.421" v="965" actId="1076"/>
          <ac:spMkLst>
            <pc:docMk/>
            <pc:sldMk cId="1687303892" sldId="518"/>
            <ac:spMk id="24" creationId="{355D64A6-C94D-E0C4-FD6B-1A943DE0A434}"/>
          </ac:spMkLst>
        </pc:spChg>
        <pc:spChg chg="del">
          <ac:chgData name="Nguyen Quoc Trung" userId="fe17689d-b00c-41c7-8731-0c29698818f6" providerId="ADAL" clId="{FAA421F0-0AC3-4575-B393-94F5EC275A37}" dt="2022-06-26T17:14:42.822" v="963" actId="478"/>
          <ac:spMkLst>
            <pc:docMk/>
            <pc:sldMk cId="1687303892" sldId="518"/>
            <ac:spMk id="29" creationId="{5AA54A2B-0AB5-4656-A1FF-B42C2D40F3BD}"/>
          </ac:spMkLst>
        </pc:spChg>
        <pc:spChg chg="del">
          <ac:chgData name="Nguyen Quoc Trung" userId="fe17689d-b00c-41c7-8731-0c29698818f6" providerId="ADAL" clId="{FAA421F0-0AC3-4575-B393-94F5EC275A37}" dt="2022-06-26T17:14:42.822" v="963" actId="478"/>
          <ac:spMkLst>
            <pc:docMk/>
            <pc:sldMk cId="1687303892" sldId="518"/>
            <ac:spMk id="30" creationId="{1A9B600A-2CCE-6469-B5CD-5FA5930EEF94}"/>
          </ac:spMkLst>
        </pc:spChg>
        <pc:spChg chg="del">
          <ac:chgData name="Nguyen Quoc Trung" userId="fe17689d-b00c-41c7-8731-0c29698818f6" providerId="ADAL" clId="{FAA421F0-0AC3-4575-B393-94F5EC275A37}" dt="2022-06-26T17:14:42.822" v="963" actId="478"/>
          <ac:spMkLst>
            <pc:docMk/>
            <pc:sldMk cId="1687303892" sldId="518"/>
            <ac:spMk id="31" creationId="{67CF407B-B563-A6E6-4C52-76DE5273827F}"/>
          </ac:spMkLst>
        </pc:spChg>
        <pc:spChg chg="del">
          <ac:chgData name="Nguyen Quoc Trung" userId="fe17689d-b00c-41c7-8731-0c29698818f6" providerId="ADAL" clId="{FAA421F0-0AC3-4575-B393-94F5EC275A37}" dt="2022-06-26T17:14:42.822" v="963" actId="478"/>
          <ac:spMkLst>
            <pc:docMk/>
            <pc:sldMk cId="1687303892" sldId="518"/>
            <ac:spMk id="32" creationId="{6C8086D7-A86C-EFAA-92C2-DCD8A3CB314A}"/>
          </ac:spMkLst>
        </pc:spChg>
        <pc:picChg chg="add mod">
          <ac:chgData name="Nguyen Quoc Trung" userId="fe17689d-b00c-41c7-8731-0c29698818f6" providerId="ADAL" clId="{FAA421F0-0AC3-4575-B393-94F5EC275A37}" dt="2022-06-26T17:14:47.421" v="965" actId="1076"/>
          <ac:picMkLst>
            <pc:docMk/>
            <pc:sldMk cId="1687303892" sldId="518"/>
            <ac:picMk id="17" creationId="{83732590-B4D4-37EE-B12A-F09140CB8EB6}"/>
          </ac:picMkLst>
        </pc:picChg>
        <pc:picChg chg="add mod">
          <ac:chgData name="Nguyen Quoc Trung" userId="fe17689d-b00c-41c7-8731-0c29698818f6" providerId="ADAL" clId="{FAA421F0-0AC3-4575-B393-94F5EC275A37}" dt="2022-06-26T17:14:47.421" v="965" actId="1076"/>
          <ac:picMkLst>
            <pc:docMk/>
            <pc:sldMk cId="1687303892" sldId="518"/>
            <ac:picMk id="18" creationId="{97F8A7A8-3FA1-AFD2-D5B0-C3AC3BE2F73A}"/>
          </ac:picMkLst>
        </pc:picChg>
        <pc:picChg chg="add mod">
          <ac:chgData name="Nguyen Quoc Trung" userId="fe17689d-b00c-41c7-8731-0c29698818f6" providerId="ADAL" clId="{FAA421F0-0AC3-4575-B393-94F5EC275A37}" dt="2022-06-26T17:14:47.421" v="965" actId="1076"/>
          <ac:picMkLst>
            <pc:docMk/>
            <pc:sldMk cId="1687303892" sldId="518"/>
            <ac:picMk id="19" creationId="{36A52F1E-A81A-CECB-C939-E8CE6312F3DE}"/>
          </ac:picMkLst>
        </pc:picChg>
        <pc:picChg chg="add mod">
          <ac:chgData name="Nguyen Quoc Trung" userId="fe17689d-b00c-41c7-8731-0c29698818f6" providerId="ADAL" clId="{FAA421F0-0AC3-4575-B393-94F5EC275A37}" dt="2022-06-26T17:14:47.421" v="965" actId="1076"/>
          <ac:picMkLst>
            <pc:docMk/>
            <pc:sldMk cId="1687303892" sldId="518"/>
            <ac:picMk id="20" creationId="{68915998-F7C2-5549-8B5C-8D21AB98EA98}"/>
          </ac:picMkLst>
        </pc:picChg>
        <pc:picChg chg="add mod">
          <ac:chgData name="Nguyen Quoc Trung" userId="fe17689d-b00c-41c7-8731-0c29698818f6" providerId="ADAL" clId="{FAA421F0-0AC3-4575-B393-94F5EC275A37}" dt="2022-06-26T17:14:47.421" v="965" actId="1076"/>
          <ac:picMkLst>
            <pc:docMk/>
            <pc:sldMk cId="1687303892" sldId="518"/>
            <ac:picMk id="25" creationId="{1D498D2D-863E-4D74-3D95-C649461DEDE1}"/>
          </ac:picMkLst>
        </pc:picChg>
        <pc:picChg chg="add mod">
          <ac:chgData name="Nguyen Quoc Trung" userId="fe17689d-b00c-41c7-8731-0c29698818f6" providerId="ADAL" clId="{FAA421F0-0AC3-4575-B393-94F5EC275A37}" dt="2022-06-26T17:14:47.421" v="965" actId="1076"/>
          <ac:picMkLst>
            <pc:docMk/>
            <pc:sldMk cId="1687303892" sldId="518"/>
            <ac:picMk id="26" creationId="{FE68635D-8E5C-9176-A220-EA8BDA41D89F}"/>
          </ac:picMkLst>
        </pc:picChg>
        <pc:picChg chg="add mod">
          <ac:chgData name="Nguyen Quoc Trung" userId="fe17689d-b00c-41c7-8731-0c29698818f6" providerId="ADAL" clId="{FAA421F0-0AC3-4575-B393-94F5EC275A37}" dt="2022-06-26T17:14:47.421" v="965" actId="1076"/>
          <ac:picMkLst>
            <pc:docMk/>
            <pc:sldMk cId="1687303892" sldId="518"/>
            <ac:picMk id="27" creationId="{95468013-2FB1-7D35-C162-48F16742337D}"/>
          </ac:picMkLst>
        </pc:picChg>
        <pc:picChg chg="add mod">
          <ac:chgData name="Nguyen Quoc Trung" userId="fe17689d-b00c-41c7-8731-0c29698818f6" providerId="ADAL" clId="{FAA421F0-0AC3-4575-B393-94F5EC275A37}" dt="2022-06-26T17:14:47.421" v="965" actId="1076"/>
          <ac:picMkLst>
            <pc:docMk/>
            <pc:sldMk cId="1687303892" sldId="518"/>
            <ac:picMk id="28" creationId="{1071B104-1912-67EB-96E1-B0B28D92EFD9}"/>
          </ac:picMkLst>
        </pc:picChg>
        <pc:picChg chg="del">
          <ac:chgData name="Nguyen Quoc Trung" userId="fe17689d-b00c-41c7-8731-0c29698818f6" providerId="ADAL" clId="{FAA421F0-0AC3-4575-B393-94F5EC275A37}" dt="2022-06-26T17:14:42.822" v="963" actId="478"/>
          <ac:picMkLst>
            <pc:docMk/>
            <pc:sldMk cId="1687303892" sldId="518"/>
            <ac:picMk id="33" creationId="{DB38D935-DE51-1199-967D-D1DCC18EE226}"/>
          </ac:picMkLst>
        </pc:picChg>
        <pc:picChg chg="del">
          <ac:chgData name="Nguyen Quoc Trung" userId="fe17689d-b00c-41c7-8731-0c29698818f6" providerId="ADAL" clId="{FAA421F0-0AC3-4575-B393-94F5EC275A37}" dt="2022-06-26T17:14:42.822" v="963" actId="478"/>
          <ac:picMkLst>
            <pc:docMk/>
            <pc:sldMk cId="1687303892" sldId="518"/>
            <ac:picMk id="34" creationId="{AD858C47-3CC8-7E7F-2906-950BC33A695D}"/>
          </ac:picMkLst>
        </pc:picChg>
        <pc:picChg chg="del">
          <ac:chgData name="Nguyen Quoc Trung" userId="fe17689d-b00c-41c7-8731-0c29698818f6" providerId="ADAL" clId="{FAA421F0-0AC3-4575-B393-94F5EC275A37}" dt="2022-06-26T17:14:42.822" v="963" actId="478"/>
          <ac:picMkLst>
            <pc:docMk/>
            <pc:sldMk cId="1687303892" sldId="518"/>
            <ac:picMk id="35" creationId="{C442E1E7-F1C6-6ED3-81F0-4BFA287555C8}"/>
          </ac:picMkLst>
        </pc:picChg>
        <pc:picChg chg="del">
          <ac:chgData name="Nguyen Quoc Trung" userId="fe17689d-b00c-41c7-8731-0c29698818f6" providerId="ADAL" clId="{FAA421F0-0AC3-4575-B393-94F5EC275A37}" dt="2022-06-26T17:14:42.822" v="963" actId="478"/>
          <ac:picMkLst>
            <pc:docMk/>
            <pc:sldMk cId="1687303892" sldId="518"/>
            <ac:picMk id="36" creationId="{008A6209-6936-5461-194B-B7C16CEF9530}"/>
          </ac:picMkLst>
        </pc:picChg>
        <pc:picChg chg="del">
          <ac:chgData name="Nguyen Quoc Trung" userId="fe17689d-b00c-41c7-8731-0c29698818f6" providerId="ADAL" clId="{FAA421F0-0AC3-4575-B393-94F5EC275A37}" dt="2022-06-26T17:14:42.822" v="963" actId="478"/>
          <ac:picMkLst>
            <pc:docMk/>
            <pc:sldMk cId="1687303892" sldId="518"/>
            <ac:picMk id="37" creationId="{F902F07B-1F8E-A989-62FF-54A11C4E0BCC}"/>
          </ac:picMkLst>
        </pc:picChg>
        <pc:picChg chg="del">
          <ac:chgData name="Nguyen Quoc Trung" userId="fe17689d-b00c-41c7-8731-0c29698818f6" providerId="ADAL" clId="{FAA421F0-0AC3-4575-B393-94F5EC275A37}" dt="2022-06-26T17:14:42.822" v="963" actId="478"/>
          <ac:picMkLst>
            <pc:docMk/>
            <pc:sldMk cId="1687303892" sldId="518"/>
            <ac:picMk id="38" creationId="{54EFBB7C-E205-8C4F-33BA-14EAE00034A9}"/>
          </ac:picMkLst>
        </pc:picChg>
        <pc:picChg chg="del">
          <ac:chgData name="Nguyen Quoc Trung" userId="fe17689d-b00c-41c7-8731-0c29698818f6" providerId="ADAL" clId="{FAA421F0-0AC3-4575-B393-94F5EC275A37}" dt="2022-06-26T17:14:42.822" v="963" actId="478"/>
          <ac:picMkLst>
            <pc:docMk/>
            <pc:sldMk cId="1687303892" sldId="518"/>
            <ac:picMk id="39" creationId="{3D08592D-2BB5-A814-CB11-D14ECC488DC6}"/>
          </ac:picMkLst>
        </pc:picChg>
        <pc:picChg chg="del">
          <ac:chgData name="Nguyen Quoc Trung" userId="fe17689d-b00c-41c7-8731-0c29698818f6" providerId="ADAL" clId="{FAA421F0-0AC3-4575-B393-94F5EC275A37}" dt="2022-06-26T17:14:42.822" v="963" actId="478"/>
          <ac:picMkLst>
            <pc:docMk/>
            <pc:sldMk cId="1687303892" sldId="518"/>
            <ac:picMk id="40" creationId="{F408BC02-EB0A-8CA2-43E0-33AC719811DB}"/>
          </ac:picMkLst>
        </pc:picChg>
      </pc:sldChg>
      <pc:sldChg chg="del">
        <pc:chgData name="Nguyen Quoc Trung" userId="fe17689d-b00c-41c7-8731-0c29698818f6" providerId="ADAL" clId="{FAA421F0-0AC3-4575-B393-94F5EC275A37}" dt="2022-06-26T16:51:49.664" v="621" actId="2696"/>
        <pc:sldMkLst>
          <pc:docMk/>
          <pc:sldMk cId="1729086093" sldId="519"/>
        </pc:sldMkLst>
      </pc:sldChg>
      <pc:sldChg chg="addSp delSp modSp mod delAnim modAnim">
        <pc:chgData name="Nguyen Quoc Trung" userId="fe17689d-b00c-41c7-8731-0c29698818f6" providerId="ADAL" clId="{FAA421F0-0AC3-4575-B393-94F5EC275A37}" dt="2022-06-26T16:56:25.470" v="689" actId="14100"/>
        <pc:sldMkLst>
          <pc:docMk/>
          <pc:sldMk cId="3847614504" sldId="523"/>
        </pc:sldMkLst>
        <pc:spChg chg="add mod">
          <ac:chgData name="Nguyen Quoc Trung" userId="fe17689d-b00c-41c7-8731-0c29698818f6" providerId="ADAL" clId="{FAA421F0-0AC3-4575-B393-94F5EC275A37}" dt="2022-06-26T16:55:40.151" v="675" actId="208"/>
          <ac:spMkLst>
            <pc:docMk/>
            <pc:sldMk cId="3847614504" sldId="523"/>
            <ac:spMk id="9" creationId="{01D67AC9-10A1-FC2F-F52C-CC2016068EF8}"/>
          </ac:spMkLst>
        </pc:spChg>
        <pc:spChg chg="del">
          <ac:chgData name="Nguyen Quoc Trung" userId="fe17689d-b00c-41c7-8731-0c29698818f6" providerId="ADAL" clId="{FAA421F0-0AC3-4575-B393-94F5EC275A37}" dt="2022-06-26T16:54:34.797" v="664" actId="478"/>
          <ac:spMkLst>
            <pc:docMk/>
            <pc:sldMk cId="3847614504" sldId="523"/>
            <ac:spMk id="13" creationId="{EBEBD1E5-E813-47E2-6E6F-99F0399C59CC}"/>
          </ac:spMkLst>
        </pc:spChg>
        <pc:spChg chg="del">
          <ac:chgData name="Nguyen Quoc Trung" userId="fe17689d-b00c-41c7-8731-0c29698818f6" providerId="ADAL" clId="{FAA421F0-0AC3-4575-B393-94F5EC275A37}" dt="2022-06-26T16:54:34.797" v="664" actId="478"/>
          <ac:spMkLst>
            <pc:docMk/>
            <pc:sldMk cId="3847614504" sldId="523"/>
            <ac:spMk id="15" creationId="{E3034341-429A-853B-E308-47F32BED190A}"/>
          </ac:spMkLst>
        </pc:spChg>
        <pc:spChg chg="del">
          <ac:chgData name="Nguyen Quoc Trung" userId="fe17689d-b00c-41c7-8731-0c29698818f6" providerId="ADAL" clId="{FAA421F0-0AC3-4575-B393-94F5EC275A37}" dt="2022-06-26T16:54:34.797" v="664" actId="478"/>
          <ac:spMkLst>
            <pc:docMk/>
            <pc:sldMk cId="3847614504" sldId="523"/>
            <ac:spMk id="16" creationId="{B5FFF2C9-1404-66EB-A901-32964F3F70A9}"/>
          </ac:spMkLst>
        </pc:spChg>
        <pc:spChg chg="del">
          <ac:chgData name="Nguyen Quoc Trung" userId="fe17689d-b00c-41c7-8731-0c29698818f6" providerId="ADAL" clId="{FAA421F0-0AC3-4575-B393-94F5EC275A37}" dt="2022-06-26T16:54:34.797" v="664" actId="478"/>
          <ac:spMkLst>
            <pc:docMk/>
            <pc:sldMk cId="3847614504" sldId="523"/>
            <ac:spMk id="17" creationId="{43EA947D-1D6A-01FB-D415-E327BA6899C7}"/>
          </ac:spMkLst>
        </pc:spChg>
        <pc:spChg chg="del">
          <ac:chgData name="Nguyen Quoc Trung" userId="fe17689d-b00c-41c7-8731-0c29698818f6" providerId="ADAL" clId="{FAA421F0-0AC3-4575-B393-94F5EC275A37}" dt="2022-06-26T16:54:34.797" v="664" actId="478"/>
          <ac:spMkLst>
            <pc:docMk/>
            <pc:sldMk cId="3847614504" sldId="523"/>
            <ac:spMk id="18" creationId="{6CA77DA0-9B3D-6B6C-0C67-4DB022CE38CB}"/>
          </ac:spMkLst>
        </pc:spChg>
        <pc:spChg chg="del">
          <ac:chgData name="Nguyen Quoc Trung" userId="fe17689d-b00c-41c7-8731-0c29698818f6" providerId="ADAL" clId="{FAA421F0-0AC3-4575-B393-94F5EC275A37}" dt="2022-06-26T16:54:34.797" v="664" actId="478"/>
          <ac:spMkLst>
            <pc:docMk/>
            <pc:sldMk cId="3847614504" sldId="523"/>
            <ac:spMk id="19" creationId="{3CF03441-4A1F-FA06-2209-8E333B93F606}"/>
          </ac:spMkLst>
        </pc:spChg>
        <pc:spChg chg="del">
          <ac:chgData name="Nguyen Quoc Trung" userId="fe17689d-b00c-41c7-8731-0c29698818f6" providerId="ADAL" clId="{FAA421F0-0AC3-4575-B393-94F5EC275A37}" dt="2022-06-26T16:54:34.797" v="664" actId="478"/>
          <ac:spMkLst>
            <pc:docMk/>
            <pc:sldMk cId="3847614504" sldId="523"/>
            <ac:spMk id="20" creationId="{433DB01E-8AC9-FFD1-9624-609FE1F04C77}"/>
          </ac:spMkLst>
        </pc:spChg>
        <pc:spChg chg="del">
          <ac:chgData name="Nguyen Quoc Trung" userId="fe17689d-b00c-41c7-8731-0c29698818f6" providerId="ADAL" clId="{FAA421F0-0AC3-4575-B393-94F5EC275A37}" dt="2022-06-26T16:54:34.797" v="664" actId="478"/>
          <ac:spMkLst>
            <pc:docMk/>
            <pc:sldMk cId="3847614504" sldId="523"/>
            <ac:spMk id="21" creationId="{0B00E750-AC43-4E7C-D121-0A448A2FA901}"/>
          </ac:spMkLst>
        </pc:spChg>
        <pc:spChg chg="del">
          <ac:chgData name="Nguyen Quoc Trung" userId="fe17689d-b00c-41c7-8731-0c29698818f6" providerId="ADAL" clId="{FAA421F0-0AC3-4575-B393-94F5EC275A37}" dt="2022-06-26T16:54:34.797" v="664" actId="478"/>
          <ac:spMkLst>
            <pc:docMk/>
            <pc:sldMk cId="3847614504" sldId="523"/>
            <ac:spMk id="22" creationId="{DFFEB4D7-E52E-7A71-7ECF-6BA3611E9BE5}"/>
          </ac:spMkLst>
        </pc:spChg>
        <pc:spChg chg="add mod">
          <ac:chgData name="Nguyen Quoc Trung" userId="fe17689d-b00c-41c7-8731-0c29698818f6" providerId="ADAL" clId="{FAA421F0-0AC3-4575-B393-94F5EC275A37}" dt="2022-06-26T16:56:02.892" v="685" actId="1035"/>
          <ac:spMkLst>
            <pc:docMk/>
            <pc:sldMk cId="3847614504" sldId="523"/>
            <ac:spMk id="23" creationId="{FD14E5B1-9CF1-1FBA-485F-DE1D0FA1F9A7}"/>
          </ac:spMkLst>
        </pc:spChg>
        <pc:spChg chg="add mod">
          <ac:chgData name="Nguyen Quoc Trung" userId="fe17689d-b00c-41c7-8731-0c29698818f6" providerId="ADAL" clId="{FAA421F0-0AC3-4575-B393-94F5EC275A37}" dt="2022-06-26T16:56:13.358" v="687" actId="14100"/>
          <ac:spMkLst>
            <pc:docMk/>
            <pc:sldMk cId="3847614504" sldId="523"/>
            <ac:spMk id="24" creationId="{52E1DCCD-12F4-69CE-9A6B-F57F9184827A}"/>
          </ac:spMkLst>
        </pc:spChg>
        <pc:spChg chg="del">
          <ac:chgData name="Nguyen Quoc Trung" userId="fe17689d-b00c-41c7-8731-0c29698818f6" providerId="ADAL" clId="{FAA421F0-0AC3-4575-B393-94F5EC275A37}" dt="2022-06-26T16:54:34.797" v="664" actId="478"/>
          <ac:spMkLst>
            <pc:docMk/>
            <pc:sldMk cId="3847614504" sldId="523"/>
            <ac:spMk id="25" creationId="{57B99C03-73D2-E042-0076-AC05794E54FF}"/>
          </ac:spMkLst>
        </pc:spChg>
        <pc:spChg chg="del">
          <ac:chgData name="Nguyen Quoc Trung" userId="fe17689d-b00c-41c7-8731-0c29698818f6" providerId="ADAL" clId="{FAA421F0-0AC3-4575-B393-94F5EC275A37}" dt="2022-06-26T16:54:34.797" v="664" actId="478"/>
          <ac:spMkLst>
            <pc:docMk/>
            <pc:sldMk cId="3847614504" sldId="523"/>
            <ac:spMk id="26" creationId="{7675AF2A-F9BB-CF40-EA42-42B51A2872FF}"/>
          </ac:spMkLst>
        </pc:spChg>
        <pc:spChg chg="del">
          <ac:chgData name="Nguyen Quoc Trung" userId="fe17689d-b00c-41c7-8731-0c29698818f6" providerId="ADAL" clId="{FAA421F0-0AC3-4575-B393-94F5EC275A37}" dt="2022-06-26T16:54:34.797" v="664" actId="478"/>
          <ac:spMkLst>
            <pc:docMk/>
            <pc:sldMk cId="3847614504" sldId="523"/>
            <ac:spMk id="27" creationId="{88DA939A-7E37-98C7-E4F7-97FB7CB82FC7}"/>
          </ac:spMkLst>
        </pc:spChg>
        <pc:spChg chg="add mod">
          <ac:chgData name="Nguyen Quoc Trung" userId="fe17689d-b00c-41c7-8731-0c29698818f6" providerId="ADAL" clId="{FAA421F0-0AC3-4575-B393-94F5EC275A37}" dt="2022-06-26T16:56:25.470" v="689" actId="14100"/>
          <ac:spMkLst>
            <pc:docMk/>
            <pc:sldMk cId="3847614504" sldId="523"/>
            <ac:spMk id="28" creationId="{4DA2D000-2ED9-515D-2EC0-368219E74569}"/>
          </ac:spMkLst>
        </pc:spChg>
        <pc:picChg chg="add mod">
          <ac:chgData name="Nguyen Quoc Trung" userId="fe17689d-b00c-41c7-8731-0c29698818f6" providerId="ADAL" clId="{FAA421F0-0AC3-4575-B393-94F5EC275A37}" dt="2022-06-26T16:54:31.977" v="663" actId="1076"/>
          <ac:picMkLst>
            <pc:docMk/>
            <pc:sldMk cId="3847614504" sldId="523"/>
            <ac:picMk id="3" creationId="{88B935C4-AA76-3FDF-E3B2-60427DBB6B9F}"/>
          </ac:picMkLst>
        </pc:picChg>
        <pc:picChg chg="del">
          <ac:chgData name="Nguyen Quoc Trung" userId="fe17689d-b00c-41c7-8731-0c29698818f6" providerId="ADAL" clId="{FAA421F0-0AC3-4575-B393-94F5EC275A37}" dt="2022-06-26T16:54:27.252" v="661" actId="478"/>
          <ac:picMkLst>
            <pc:docMk/>
            <pc:sldMk cId="3847614504" sldId="523"/>
            <ac:picMk id="4" creationId="{ABD8B22E-F8C7-B765-5FFA-33DCC2CC6A94}"/>
          </ac:picMkLst>
        </pc:picChg>
        <pc:picChg chg="add mod">
          <ac:chgData name="Nguyen Quoc Trung" userId="fe17689d-b00c-41c7-8731-0c29698818f6" providerId="ADAL" clId="{FAA421F0-0AC3-4575-B393-94F5EC275A37}" dt="2022-06-26T16:55:00.635" v="669" actId="1076"/>
          <ac:picMkLst>
            <pc:docMk/>
            <pc:sldMk cId="3847614504" sldId="523"/>
            <ac:picMk id="7" creationId="{1D30D5F2-DFB6-6F39-7C90-03CB9DEC5AC8}"/>
          </ac:picMkLst>
        </pc:picChg>
        <pc:picChg chg="del">
          <ac:chgData name="Nguyen Quoc Trung" userId="fe17689d-b00c-41c7-8731-0c29698818f6" providerId="ADAL" clId="{FAA421F0-0AC3-4575-B393-94F5EC275A37}" dt="2022-06-26T16:54:36.551" v="665" actId="478"/>
          <ac:picMkLst>
            <pc:docMk/>
            <pc:sldMk cId="3847614504" sldId="523"/>
            <ac:picMk id="8" creationId="{31D7A2E9-4D2E-B252-1468-C4867F7663DE}"/>
          </ac:picMkLst>
        </pc:picChg>
      </pc:sldChg>
      <pc:sldChg chg="addSp delSp modSp mod delAnim modAnim">
        <pc:chgData name="Nguyen Quoc Trung" userId="fe17689d-b00c-41c7-8731-0c29698818f6" providerId="ADAL" clId="{FAA421F0-0AC3-4575-B393-94F5EC275A37}" dt="2022-06-26T17:10:52.289" v="907" actId="1076"/>
        <pc:sldMkLst>
          <pc:docMk/>
          <pc:sldMk cId="361459993" sldId="525"/>
        </pc:sldMkLst>
        <pc:spChg chg="add mod">
          <ac:chgData name="Nguyen Quoc Trung" userId="fe17689d-b00c-41c7-8731-0c29698818f6" providerId="ADAL" clId="{FAA421F0-0AC3-4575-B393-94F5EC275A37}" dt="2022-06-26T17:10:52.289" v="907" actId="1076"/>
          <ac:spMkLst>
            <pc:docMk/>
            <pc:sldMk cId="361459993" sldId="525"/>
            <ac:spMk id="9" creationId="{EA21049D-598F-F38F-F4A1-AA2F543F5039}"/>
          </ac:spMkLst>
        </pc:spChg>
        <pc:spChg chg="add mod">
          <ac:chgData name="Nguyen Quoc Trung" userId="fe17689d-b00c-41c7-8731-0c29698818f6" providerId="ADAL" clId="{FAA421F0-0AC3-4575-B393-94F5EC275A37}" dt="2022-06-26T17:10:33.645" v="896" actId="1076"/>
          <ac:spMkLst>
            <pc:docMk/>
            <pc:sldMk cId="361459993" sldId="525"/>
            <ac:spMk id="11" creationId="{2998A87A-5EA8-05EA-F254-66BA64934434}"/>
          </ac:spMkLst>
        </pc:spChg>
        <pc:spChg chg="del">
          <ac:chgData name="Nguyen Quoc Trung" userId="fe17689d-b00c-41c7-8731-0c29698818f6" providerId="ADAL" clId="{FAA421F0-0AC3-4575-B393-94F5EC275A37}" dt="2022-06-26T17:10:12.892" v="890" actId="478"/>
          <ac:spMkLst>
            <pc:docMk/>
            <pc:sldMk cId="361459993" sldId="525"/>
            <ac:spMk id="12" creationId="{CDF9A0B5-F403-97E3-35A8-0549B0A44335}"/>
          </ac:spMkLst>
        </pc:spChg>
        <pc:picChg chg="add mod">
          <ac:chgData name="Nguyen Quoc Trung" userId="fe17689d-b00c-41c7-8731-0c29698818f6" providerId="ADAL" clId="{FAA421F0-0AC3-4575-B393-94F5EC275A37}" dt="2022-06-26T17:10:29.911" v="895" actId="1076"/>
          <ac:picMkLst>
            <pc:docMk/>
            <pc:sldMk cId="361459993" sldId="525"/>
            <ac:picMk id="6" creationId="{694152C2-0DA7-413F-1326-C9B98668FF87}"/>
          </ac:picMkLst>
        </pc:picChg>
        <pc:picChg chg="del">
          <ac:chgData name="Nguyen Quoc Trung" userId="fe17689d-b00c-41c7-8731-0c29698818f6" providerId="ADAL" clId="{FAA421F0-0AC3-4575-B393-94F5EC275A37}" dt="2022-06-26T17:10:11.646" v="889" actId="478"/>
          <ac:picMkLst>
            <pc:docMk/>
            <pc:sldMk cId="361459993" sldId="525"/>
            <ac:picMk id="7" creationId="{7ED7E1F0-B813-1EE7-4B7C-AD4370761FD8}"/>
          </ac:picMkLst>
        </pc:picChg>
      </pc:sldChg>
      <pc:sldChg chg="addSp delSp modSp mod delAnim modAnim">
        <pc:chgData name="Nguyen Quoc Trung" userId="fe17689d-b00c-41c7-8731-0c29698818f6" providerId="ADAL" clId="{FAA421F0-0AC3-4575-B393-94F5EC275A37}" dt="2022-06-26T17:05:44.982" v="884" actId="20577"/>
        <pc:sldMkLst>
          <pc:docMk/>
          <pc:sldMk cId="14936744" sldId="538"/>
        </pc:sldMkLst>
        <pc:spChg chg="add mod">
          <ac:chgData name="Nguyen Quoc Trung" userId="fe17689d-b00c-41c7-8731-0c29698818f6" providerId="ADAL" clId="{FAA421F0-0AC3-4575-B393-94F5EC275A37}" dt="2022-06-26T17:04:57.011" v="856" actId="1038"/>
          <ac:spMkLst>
            <pc:docMk/>
            <pc:sldMk cId="14936744" sldId="538"/>
            <ac:spMk id="13" creationId="{0E743226-089B-7BBE-5623-F5881A685069}"/>
          </ac:spMkLst>
        </pc:spChg>
        <pc:spChg chg="add mod">
          <ac:chgData name="Nguyen Quoc Trung" userId="fe17689d-b00c-41c7-8731-0c29698818f6" providerId="ADAL" clId="{FAA421F0-0AC3-4575-B393-94F5EC275A37}" dt="2022-06-26T17:04:50.036" v="854" actId="1036"/>
          <ac:spMkLst>
            <pc:docMk/>
            <pc:sldMk cId="14936744" sldId="538"/>
            <ac:spMk id="14" creationId="{BBA352F8-379D-714E-B3FF-F1489684C93C}"/>
          </ac:spMkLst>
        </pc:spChg>
        <pc:spChg chg="add mod">
          <ac:chgData name="Nguyen Quoc Trung" userId="fe17689d-b00c-41c7-8731-0c29698818f6" providerId="ADAL" clId="{FAA421F0-0AC3-4575-B393-94F5EC275A37}" dt="2022-06-26T17:04:43.162" v="851" actId="1035"/>
          <ac:spMkLst>
            <pc:docMk/>
            <pc:sldMk cId="14936744" sldId="538"/>
            <ac:spMk id="15" creationId="{52F58E9C-AB77-73B6-3FDE-4A94A55DA885}"/>
          </ac:spMkLst>
        </pc:spChg>
        <pc:spChg chg="add mod">
          <ac:chgData name="Nguyen Quoc Trung" userId="fe17689d-b00c-41c7-8731-0c29698818f6" providerId="ADAL" clId="{FAA421F0-0AC3-4575-B393-94F5EC275A37}" dt="2022-06-26T17:04:38.270" v="849" actId="1037"/>
          <ac:spMkLst>
            <pc:docMk/>
            <pc:sldMk cId="14936744" sldId="538"/>
            <ac:spMk id="16" creationId="{FD795ED3-0EB1-4814-E5C4-A2A4851164CA}"/>
          </ac:spMkLst>
        </pc:spChg>
        <pc:spChg chg="add mod">
          <ac:chgData name="Nguyen Quoc Trung" userId="fe17689d-b00c-41c7-8731-0c29698818f6" providerId="ADAL" clId="{FAA421F0-0AC3-4575-B393-94F5EC275A37}" dt="2022-06-26T17:05:11.394" v="861" actId="20577"/>
          <ac:spMkLst>
            <pc:docMk/>
            <pc:sldMk cId="14936744" sldId="538"/>
            <ac:spMk id="17" creationId="{26506179-8FAB-5BEF-2E83-AE9502415037}"/>
          </ac:spMkLst>
        </pc:spChg>
        <pc:spChg chg="add mod">
          <ac:chgData name="Nguyen Quoc Trung" userId="fe17689d-b00c-41c7-8731-0c29698818f6" providerId="ADAL" clId="{FAA421F0-0AC3-4575-B393-94F5EC275A37}" dt="2022-06-26T17:05:21.658" v="869" actId="20577"/>
          <ac:spMkLst>
            <pc:docMk/>
            <pc:sldMk cId="14936744" sldId="538"/>
            <ac:spMk id="21" creationId="{EB0C06D3-5450-E47D-5E57-DF0BF2D0705D}"/>
          </ac:spMkLst>
        </pc:spChg>
        <pc:spChg chg="add mod">
          <ac:chgData name="Nguyen Quoc Trung" userId="fe17689d-b00c-41c7-8731-0c29698818f6" providerId="ADAL" clId="{FAA421F0-0AC3-4575-B393-94F5EC275A37}" dt="2022-06-26T17:05:31.570" v="872" actId="20577"/>
          <ac:spMkLst>
            <pc:docMk/>
            <pc:sldMk cId="14936744" sldId="538"/>
            <ac:spMk id="22" creationId="{E7730592-5F19-BC32-75DE-A4BAD87DD1AA}"/>
          </ac:spMkLst>
        </pc:spChg>
        <pc:spChg chg="add del mod">
          <ac:chgData name="Nguyen Quoc Trung" userId="fe17689d-b00c-41c7-8731-0c29698818f6" providerId="ADAL" clId="{FAA421F0-0AC3-4575-B393-94F5EC275A37}" dt="2022-06-26T17:05:37.803" v="874" actId="478"/>
          <ac:spMkLst>
            <pc:docMk/>
            <pc:sldMk cId="14936744" sldId="538"/>
            <ac:spMk id="23" creationId="{B087EB79-526D-A2D6-3E5F-7C428EA0999E}"/>
          </ac:spMkLst>
        </pc:spChg>
        <pc:spChg chg="add mod">
          <ac:chgData name="Nguyen Quoc Trung" userId="fe17689d-b00c-41c7-8731-0c29698818f6" providerId="ADAL" clId="{FAA421F0-0AC3-4575-B393-94F5EC275A37}" dt="2022-06-26T17:05:44.982" v="884" actId="20577"/>
          <ac:spMkLst>
            <pc:docMk/>
            <pc:sldMk cId="14936744" sldId="538"/>
            <ac:spMk id="24" creationId="{13A32FA8-EC6D-3697-37B9-98016A3BC47B}"/>
          </ac:spMkLst>
        </pc:spChg>
        <pc:picChg chg="del">
          <ac:chgData name="Nguyen Quoc Trung" userId="fe17689d-b00c-41c7-8731-0c29698818f6" providerId="ADAL" clId="{FAA421F0-0AC3-4575-B393-94F5EC275A37}" dt="2022-06-26T17:02:43.708" v="815" actId="478"/>
          <ac:picMkLst>
            <pc:docMk/>
            <pc:sldMk cId="14936744" sldId="538"/>
            <ac:picMk id="3" creationId="{67FE35BE-E9C8-0DA0-375A-3CEC01A85233}"/>
          </ac:picMkLst>
        </pc:picChg>
        <pc:picChg chg="add mod">
          <ac:chgData name="Nguyen Quoc Trung" userId="fe17689d-b00c-41c7-8731-0c29698818f6" providerId="ADAL" clId="{FAA421F0-0AC3-4575-B393-94F5EC275A37}" dt="2022-06-26T17:02:48.331" v="817" actId="1076"/>
          <ac:picMkLst>
            <pc:docMk/>
            <pc:sldMk cId="14936744" sldId="538"/>
            <ac:picMk id="4" creationId="{90822C78-A30E-FC3C-3A03-0609480573FA}"/>
          </ac:picMkLst>
        </pc:picChg>
        <pc:picChg chg="add mod">
          <ac:chgData name="Nguyen Quoc Trung" userId="fe17689d-b00c-41c7-8731-0c29698818f6" providerId="ADAL" clId="{FAA421F0-0AC3-4575-B393-94F5EC275A37}" dt="2022-06-26T17:03:05.521" v="821" actId="1076"/>
          <ac:picMkLst>
            <pc:docMk/>
            <pc:sldMk cId="14936744" sldId="538"/>
            <ac:picMk id="7" creationId="{B6521D4D-EA91-D6A0-7D39-B0E7136DFD3A}"/>
          </ac:picMkLst>
        </pc:picChg>
        <pc:picChg chg="del">
          <ac:chgData name="Nguyen Quoc Trung" userId="fe17689d-b00c-41c7-8731-0c29698818f6" providerId="ADAL" clId="{FAA421F0-0AC3-4575-B393-94F5EC275A37}" dt="2022-06-26T17:02:49.989" v="818" actId="478"/>
          <ac:picMkLst>
            <pc:docMk/>
            <pc:sldMk cId="14936744" sldId="538"/>
            <ac:picMk id="8" creationId="{9D6508EE-641C-C421-ACBD-D659FE0264BB}"/>
          </ac:picMkLst>
        </pc:picChg>
        <pc:cxnChg chg="del">
          <ac:chgData name="Nguyen Quoc Trung" userId="fe17689d-b00c-41c7-8731-0c29698818f6" providerId="ADAL" clId="{FAA421F0-0AC3-4575-B393-94F5EC275A37}" dt="2022-06-26T17:02:51.734" v="819" actId="478"/>
          <ac:cxnSpMkLst>
            <pc:docMk/>
            <pc:sldMk cId="14936744" sldId="538"/>
            <ac:cxnSpMk id="11" creationId="{A4B47010-5319-69F3-5E86-A0945039BAC1}"/>
          </ac:cxnSpMkLst>
        </pc:cxnChg>
        <pc:cxnChg chg="del">
          <ac:chgData name="Nguyen Quoc Trung" userId="fe17689d-b00c-41c7-8731-0c29698818f6" providerId="ADAL" clId="{FAA421F0-0AC3-4575-B393-94F5EC275A37}" dt="2022-06-26T17:02:51.734" v="819" actId="478"/>
          <ac:cxnSpMkLst>
            <pc:docMk/>
            <pc:sldMk cId="14936744" sldId="538"/>
            <ac:cxnSpMk id="18" creationId="{799CF63B-F08E-F401-B4CF-E67102015DB3}"/>
          </ac:cxnSpMkLst>
        </pc:cxnChg>
        <pc:cxnChg chg="del">
          <ac:chgData name="Nguyen Quoc Trung" userId="fe17689d-b00c-41c7-8731-0c29698818f6" providerId="ADAL" clId="{FAA421F0-0AC3-4575-B393-94F5EC275A37}" dt="2022-06-26T17:02:51.734" v="819" actId="478"/>
          <ac:cxnSpMkLst>
            <pc:docMk/>
            <pc:sldMk cId="14936744" sldId="538"/>
            <ac:cxnSpMk id="19" creationId="{F2C1167D-DA96-1522-D842-2CC022DA811C}"/>
          </ac:cxnSpMkLst>
        </pc:cxnChg>
        <pc:cxnChg chg="del">
          <ac:chgData name="Nguyen Quoc Trung" userId="fe17689d-b00c-41c7-8731-0c29698818f6" providerId="ADAL" clId="{FAA421F0-0AC3-4575-B393-94F5EC275A37}" dt="2022-06-26T17:02:51.734" v="819" actId="478"/>
          <ac:cxnSpMkLst>
            <pc:docMk/>
            <pc:sldMk cId="14936744" sldId="538"/>
            <ac:cxnSpMk id="20" creationId="{E4789F0B-5EE1-49F0-1F1B-109C4C453485}"/>
          </ac:cxnSpMkLst>
        </pc:cxnChg>
      </pc:sldChg>
      <pc:sldChg chg="addSp delSp modSp mod">
        <pc:chgData name="Nguyen Quoc Trung" userId="fe17689d-b00c-41c7-8731-0c29698818f6" providerId="ADAL" clId="{FAA421F0-0AC3-4575-B393-94F5EC275A37}" dt="2022-06-26T16:30:15.568" v="202" actId="20577"/>
        <pc:sldMkLst>
          <pc:docMk/>
          <pc:sldMk cId="258839974" sldId="544"/>
        </pc:sldMkLst>
        <pc:spChg chg="mod">
          <ac:chgData name="Nguyen Quoc Trung" userId="fe17689d-b00c-41c7-8731-0c29698818f6" providerId="ADAL" clId="{FAA421F0-0AC3-4575-B393-94F5EC275A37}" dt="2022-06-26T16:30:15.568" v="202" actId="20577"/>
          <ac:spMkLst>
            <pc:docMk/>
            <pc:sldMk cId="258839974" sldId="544"/>
            <ac:spMk id="6" creationId="{D0D0B472-32DF-4E60-6506-17E388EE9798}"/>
          </ac:spMkLst>
        </pc:spChg>
        <pc:picChg chg="mod">
          <ac:chgData name="Nguyen Quoc Trung" userId="fe17689d-b00c-41c7-8731-0c29698818f6" providerId="ADAL" clId="{FAA421F0-0AC3-4575-B393-94F5EC275A37}" dt="2022-06-26T16:29:57.750" v="186" actId="1076"/>
          <ac:picMkLst>
            <pc:docMk/>
            <pc:sldMk cId="258839974" sldId="544"/>
            <ac:picMk id="2" creationId="{2F943A11-E038-9392-B9A3-D0CD095B0633}"/>
          </ac:picMkLst>
        </pc:picChg>
        <pc:picChg chg="mod">
          <ac:chgData name="Nguyen Quoc Trung" userId="fe17689d-b00c-41c7-8731-0c29698818f6" providerId="ADAL" clId="{FAA421F0-0AC3-4575-B393-94F5EC275A37}" dt="2022-06-26T16:29:58.848" v="187" actId="1076"/>
          <ac:picMkLst>
            <pc:docMk/>
            <pc:sldMk cId="258839974" sldId="544"/>
            <ac:picMk id="3" creationId="{C911B0A6-0E5D-B9EA-C19A-F24EC281BB0B}"/>
          </ac:picMkLst>
        </pc:picChg>
        <pc:picChg chg="mod">
          <ac:chgData name="Nguyen Quoc Trung" userId="fe17689d-b00c-41c7-8731-0c29698818f6" providerId="ADAL" clId="{FAA421F0-0AC3-4575-B393-94F5EC275A37}" dt="2022-06-26T16:30:00.910" v="188" actId="1076"/>
          <ac:picMkLst>
            <pc:docMk/>
            <pc:sldMk cId="258839974" sldId="544"/>
            <ac:picMk id="4" creationId="{0A08C7DB-DC2F-526B-FCBB-14A6AFD4F52B}"/>
          </ac:picMkLst>
        </pc:picChg>
        <pc:picChg chg="mod">
          <ac:chgData name="Nguyen Quoc Trung" userId="fe17689d-b00c-41c7-8731-0c29698818f6" providerId="ADAL" clId="{FAA421F0-0AC3-4575-B393-94F5EC275A37}" dt="2022-06-26T16:29:55.890" v="185" actId="1076"/>
          <ac:picMkLst>
            <pc:docMk/>
            <pc:sldMk cId="258839974" sldId="544"/>
            <ac:picMk id="5" creationId="{2F3BC192-7B30-77E9-4172-B0DD5B2C829B}"/>
          </ac:picMkLst>
        </pc:picChg>
        <pc:picChg chg="add del mod">
          <ac:chgData name="Nguyen Quoc Trung" userId="fe17689d-b00c-41c7-8731-0c29698818f6" providerId="ADAL" clId="{FAA421F0-0AC3-4575-B393-94F5EC275A37}" dt="2022-06-26T16:29:32.564" v="176" actId="21"/>
          <ac:picMkLst>
            <pc:docMk/>
            <pc:sldMk cId="258839974" sldId="544"/>
            <ac:picMk id="11" creationId="{3AA3158B-C8FD-A9F2-5509-5ADB6FAA0ADF}"/>
          </ac:picMkLst>
        </pc:picChg>
        <pc:picChg chg="add del mod">
          <ac:chgData name="Nguyen Quoc Trung" userId="fe17689d-b00c-41c7-8731-0c29698818f6" providerId="ADAL" clId="{FAA421F0-0AC3-4575-B393-94F5EC275A37}" dt="2022-06-26T16:29:46.266" v="182" actId="21"/>
          <ac:picMkLst>
            <pc:docMk/>
            <pc:sldMk cId="258839974" sldId="544"/>
            <ac:picMk id="12" creationId="{286D5563-5A59-2575-523C-9C7CBF7F1451}"/>
          </ac:picMkLst>
        </pc:picChg>
        <pc:picChg chg="add del mod">
          <ac:chgData name="Nguyen Quoc Trung" userId="fe17689d-b00c-41c7-8731-0c29698818f6" providerId="ADAL" clId="{FAA421F0-0AC3-4575-B393-94F5EC275A37}" dt="2022-06-26T16:29:36.960" v="178" actId="21"/>
          <ac:picMkLst>
            <pc:docMk/>
            <pc:sldMk cId="258839974" sldId="544"/>
            <ac:picMk id="13" creationId="{A7E459D9-4B46-3678-5B84-77328CA87A1D}"/>
          </ac:picMkLst>
        </pc:picChg>
        <pc:picChg chg="add del mod">
          <ac:chgData name="Nguyen Quoc Trung" userId="fe17689d-b00c-41c7-8731-0c29698818f6" providerId="ADAL" clId="{FAA421F0-0AC3-4575-B393-94F5EC275A37}" dt="2022-06-26T16:29:42.267" v="180" actId="21"/>
          <ac:picMkLst>
            <pc:docMk/>
            <pc:sldMk cId="258839974" sldId="544"/>
            <ac:picMk id="14" creationId="{90B4AB94-0B14-73DC-CE10-BE3CD7EF1EB4}"/>
          </ac:picMkLst>
        </pc:picChg>
      </pc:sldChg>
      <pc:sldChg chg="addSp delSp modSp mod">
        <pc:chgData name="Nguyen Quoc Trung" userId="fe17689d-b00c-41c7-8731-0c29698818f6" providerId="ADAL" clId="{FAA421F0-0AC3-4575-B393-94F5EC275A37}" dt="2022-06-26T17:09:50.177" v="888" actId="14100"/>
        <pc:sldMkLst>
          <pc:docMk/>
          <pc:sldMk cId="3837735747" sldId="548"/>
        </pc:sldMkLst>
        <pc:picChg chg="add mod">
          <ac:chgData name="Nguyen Quoc Trung" userId="fe17689d-b00c-41c7-8731-0c29698818f6" providerId="ADAL" clId="{FAA421F0-0AC3-4575-B393-94F5EC275A37}" dt="2022-06-26T17:09:50.177" v="888" actId="14100"/>
          <ac:picMkLst>
            <pc:docMk/>
            <pc:sldMk cId="3837735747" sldId="548"/>
            <ac:picMk id="5" creationId="{DDDD11B6-3F29-50C9-1359-2C1E80996A23}"/>
          </ac:picMkLst>
        </pc:picChg>
        <pc:picChg chg="add mod">
          <ac:chgData name="Nguyen Quoc Trung" userId="fe17689d-b00c-41c7-8731-0c29698818f6" providerId="ADAL" clId="{FAA421F0-0AC3-4575-B393-94F5EC275A37}" dt="2022-06-26T17:09:43.649" v="886"/>
          <ac:picMkLst>
            <pc:docMk/>
            <pc:sldMk cId="3837735747" sldId="548"/>
            <ac:picMk id="6" creationId="{C11FB31F-3A69-5393-8405-667EBF97462A}"/>
          </ac:picMkLst>
        </pc:picChg>
        <pc:picChg chg="del">
          <ac:chgData name="Nguyen Quoc Trung" userId="fe17689d-b00c-41c7-8731-0c29698818f6" providerId="ADAL" clId="{FAA421F0-0AC3-4575-B393-94F5EC275A37}" dt="2022-06-26T17:09:42.333" v="885" actId="478"/>
          <ac:picMkLst>
            <pc:docMk/>
            <pc:sldMk cId="3837735747" sldId="548"/>
            <ac:picMk id="7" creationId="{6C0FFDF9-08FA-4EA5-9A66-5DFA64431A90}"/>
          </ac:picMkLst>
        </pc:picChg>
        <pc:picChg chg="del">
          <ac:chgData name="Nguyen Quoc Trung" userId="fe17689d-b00c-41c7-8731-0c29698818f6" providerId="ADAL" clId="{FAA421F0-0AC3-4575-B393-94F5EC275A37}" dt="2022-06-26T17:09:42.333" v="885" actId="478"/>
          <ac:picMkLst>
            <pc:docMk/>
            <pc:sldMk cId="3837735747" sldId="548"/>
            <ac:picMk id="9" creationId="{C3E4398C-F034-E861-2AC7-DC72752DEAD3}"/>
          </ac:picMkLst>
        </pc:picChg>
      </pc:sldChg>
      <pc:sldChg chg="del">
        <pc:chgData name="Nguyen Quoc Trung" userId="fe17689d-b00c-41c7-8731-0c29698818f6" providerId="ADAL" clId="{FAA421F0-0AC3-4575-B393-94F5EC275A37}" dt="2022-06-26T16:33:08.048" v="204" actId="2696"/>
        <pc:sldMkLst>
          <pc:docMk/>
          <pc:sldMk cId="2562744317" sldId="556"/>
        </pc:sldMkLst>
      </pc:sldChg>
      <pc:sldChg chg="del">
        <pc:chgData name="Nguyen Quoc Trung" userId="fe17689d-b00c-41c7-8731-0c29698818f6" providerId="ADAL" clId="{FAA421F0-0AC3-4575-B393-94F5EC275A37}" dt="2022-06-26T16:41:11.769" v="527" actId="47"/>
        <pc:sldMkLst>
          <pc:docMk/>
          <pc:sldMk cId="1885523500" sldId="557"/>
        </pc:sldMkLst>
      </pc:sldChg>
      <pc:sldChg chg="del">
        <pc:chgData name="Nguyen Quoc Trung" userId="fe17689d-b00c-41c7-8731-0c29698818f6" providerId="ADAL" clId="{FAA421F0-0AC3-4575-B393-94F5EC275A37}" dt="2022-06-26T16:41:11.769" v="527" actId="47"/>
        <pc:sldMkLst>
          <pc:docMk/>
          <pc:sldMk cId="143636198" sldId="558"/>
        </pc:sldMkLst>
      </pc:sldChg>
      <pc:sldChg chg="del">
        <pc:chgData name="Nguyen Quoc Trung" userId="fe17689d-b00c-41c7-8731-0c29698818f6" providerId="ADAL" clId="{FAA421F0-0AC3-4575-B393-94F5EC275A37}" dt="2022-06-26T16:41:11.769" v="527" actId="47"/>
        <pc:sldMkLst>
          <pc:docMk/>
          <pc:sldMk cId="1604828634" sldId="559"/>
        </pc:sldMkLst>
      </pc:sldChg>
      <pc:sldChg chg="addSp delSp modSp mod delAnim modAnim">
        <pc:chgData name="Nguyen Quoc Trung" userId="fe17689d-b00c-41c7-8731-0c29698818f6" providerId="ADAL" clId="{FAA421F0-0AC3-4575-B393-94F5EC275A37}" dt="2022-06-26T16:59:29.050" v="714" actId="1076"/>
        <pc:sldMkLst>
          <pc:docMk/>
          <pc:sldMk cId="1267496251" sldId="560"/>
        </pc:sldMkLst>
        <pc:spChg chg="add mod">
          <ac:chgData name="Nguyen Quoc Trung" userId="fe17689d-b00c-41c7-8731-0c29698818f6" providerId="ADAL" clId="{FAA421F0-0AC3-4575-B393-94F5EC275A37}" dt="2022-06-26T16:59:20.821" v="711" actId="207"/>
          <ac:spMkLst>
            <pc:docMk/>
            <pc:sldMk cId="1267496251" sldId="560"/>
            <ac:spMk id="10" creationId="{E6F768E4-CEAF-A95C-E307-E61A2837133C}"/>
          </ac:spMkLst>
        </pc:spChg>
        <pc:picChg chg="del">
          <ac:chgData name="Nguyen Quoc Trung" userId="fe17689d-b00c-41c7-8731-0c29698818f6" providerId="ADAL" clId="{FAA421F0-0AC3-4575-B393-94F5EC275A37}" dt="2022-06-26T16:59:09.533" v="707" actId="478"/>
          <ac:picMkLst>
            <pc:docMk/>
            <pc:sldMk cId="1267496251" sldId="560"/>
            <ac:picMk id="2" creationId="{00B41C54-A74C-AEDC-B451-81E2F64E1773}"/>
          </ac:picMkLst>
        </pc:picChg>
        <pc:picChg chg="add mod">
          <ac:chgData name="Nguyen Quoc Trung" userId="fe17689d-b00c-41c7-8731-0c29698818f6" providerId="ADAL" clId="{FAA421F0-0AC3-4575-B393-94F5EC275A37}" dt="2022-06-26T16:59:17.624" v="710" actId="1076"/>
          <ac:picMkLst>
            <pc:docMk/>
            <pc:sldMk cId="1267496251" sldId="560"/>
            <ac:picMk id="7" creationId="{3ABCD05A-0750-4241-031A-FFD13730B009}"/>
          </ac:picMkLst>
        </pc:picChg>
        <pc:picChg chg="del">
          <ac:chgData name="Nguyen Quoc Trung" userId="fe17689d-b00c-41c7-8731-0c29698818f6" providerId="ADAL" clId="{FAA421F0-0AC3-4575-B393-94F5EC275A37}" dt="2022-06-26T16:59:11.572" v="708" actId="478"/>
          <ac:picMkLst>
            <pc:docMk/>
            <pc:sldMk cId="1267496251" sldId="560"/>
            <ac:picMk id="8" creationId="{BD195EE6-A246-608D-54D2-21CD0B392F4B}"/>
          </ac:picMkLst>
        </pc:picChg>
        <pc:picChg chg="del">
          <ac:chgData name="Nguyen Quoc Trung" userId="fe17689d-b00c-41c7-8731-0c29698818f6" providerId="ADAL" clId="{FAA421F0-0AC3-4575-B393-94F5EC275A37}" dt="2022-06-26T16:59:09.533" v="707" actId="478"/>
          <ac:picMkLst>
            <pc:docMk/>
            <pc:sldMk cId="1267496251" sldId="560"/>
            <ac:picMk id="9" creationId="{447938CF-0663-A19F-5008-9737A7AF7F02}"/>
          </ac:picMkLst>
        </pc:picChg>
        <pc:picChg chg="add mod">
          <ac:chgData name="Nguyen Quoc Trung" userId="fe17689d-b00c-41c7-8731-0c29698818f6" providerId="ADAL" clId="{FAA421F0-0AC3-4575-B393-94F5EC275A37}" dt="2022-06-26T16:59:29.050" v="714" actId="1076"/>
          <ac:picMkLst>
            <pc:docMk/>
            <pc:sldMk cId="1267496251" sldId="560"/>
            <ac:picMk id="11" creationId="{371183E9-F749-3330-68AB-A1411E6C4B67}"/>
          </ac:picMkLst>
        </pc:picChg>
        <pc:picChg chg="del">
          <ac:chgData name="Nguyen Quoc Trung" userId="fe17689d-b00c-41c7-8731-0c29698818f6" providerId="ADAL" clId="{FAA421F0-0AC3-4575-B393-94F5EC275A37}" dt="2022-06-26T16:59:09.533" v="707" actId="478"/>
          <ac:picMkLst>
            <pc:docMk/>
            <pc:sldMk cId="1267496251" sldId="560"/>
            <ac:picMk id="12" creationId="{2DF171C9-3AA0-3C52-11E4-E8BC48A8BB91}"/>
          </ac:picMkLst>
        </pc:picChg>
      </pc:sldChg>
      <pc:sldChg chg="del">
        <pc:chgData name="Nguyen Quoc Trung" userId="fe17689d-b00c-41c7-8731-0c29698818f6" providerId="ADAL" clId="{FAA421F0-0AC3-4575-B393-94F5EC275A37}" dt="2022-06-26T16:59:34.420" v="715" actId="2696"/>
        <pc:sldMkLst>
          <pc:docMk/>
          <pc:sldMk cId="2449167323" sldId="561"/>
        </pc:sldMkLst>
      </pc:sldChg>
      <pc:sldChg chg="addSp delSp modSp mod">
        <pc:chgData name="Nguyen Quoc Trung" userId="fe17689d-b00c-41c7-8731-0c29698818f6" providerId="ADAL" clId="{FAA421F0-0AC3-4575-B393-94F5EC275A37}" dt="2022-06-26T16:51:45.657" v="620" actId="1076"/>
        <pc:sldMkLst>
          <pc:docMk/>
          <pc:sldMk cId="3339516214" sldId="562"/>
        </pc:sldMkLst>
        <pc:picChg chg="del">
          <ac:chgData name="Nguyen Quoc Trung" userId="fe17689d-b00c-41c7-8731-0c29698818f6" providerId="ADAL" clId="{FAA421F0-0AC3-4575-B393-94F5EC275A37}" dt="2022-06-26T16:51:38.230" v="614" actId="478"/>
          <ac:picMkLst>
            <pc:docMk/>
            <pc:sldMk cId="3339516214" sldId="562"/>
            <ac:picMk id="7" creationId="{69DFFAEB-5BFC-2D9B-B46E-CB84B7C82140}"/>
          </ac:picMkLst>
        </pc:picChg>
        <pc:picChg chg="del">
          <ac:chgData name="Nguyen Quoc Trung" userId="fe17689d-b00c-41c7-8731-0c29698818f6" providerId="ADAL" clId="{FAA421F0-0AC3-4575-B393-94F5EC275A37}" dt="2022-06-26T16:51:39.248" v="615" actId="478"/>
          <ac:picMkLst>
            <pc:docMk/>
            <pc:sldMk cId="3339516214" sldId="562"/>
            <ac:picMk id="8" creationId="{CE180689-BB07-35B4-779A-F633CCEC2B1C}"/>
          </ac:picMkLst>
        </pc:picChg>
        <pc:picChg chg="del">
          <ac:chgData name="Nguyen Quoc Trung" userId="fe17689d-b00c-41c7-8731-0c29698818f6" providerId="ADAL" clId="{FAA421F0-0AC3-4575-B393-94F5EC275A37}" dt="2022-06-26T16:51:40.082" v="616" actId="478"/>
          <ac:picMkLst>
            <pc:docMk/>
            <pc:sldMk cId="3339516214" sldId="562"/>
            <ac:picMk id="9" creationId="{423AF755-C55B-CE16-C686-1CCC63B8847E}"/>
          </ac:picMkLst>
        </pc:picChg>
        <pc:picChg chg="del">
          <ac:chgData name="Nguyen Quoc Trung" userId="fe17689d-b00c-41c7-8731-0c29698818f6" providerId="ADAL" clId="{FAA421F0-0AC3-4575-B393-94F5EC275A37}" dt="2022-06-26T16:51:40.727" v="617" actId="478"/>
          <ac:picMkLst>
            <pc:docMk/>
            <pc:sldMk cId="3339516214" sldId="562"/>
            <ac:picMk id="10" creationId="{A67D968A-5729-FDB1-7419-D29C242B336C}"/>
          </ac:picMkLst>
        </pc:picChg>
        <pc:picChg chg="add mod">
          <ac:chgData name="Nguyen Quoc Trung" userId="fe17689d-b00c-41c7-8731-0c29698818f6" providerId="ADAL" clId="{FAA421F0-0AC3-4575-B393-94F5EC275A37}" dt="2022-06-26T16:51:43.893" v="619" actId="1076"/>
          <ac:picMkLst>
            <pc:docMk/>
            <pc:sldMk cId="3339516214" sldId="562"/>
            <ac:picMk id="11" creationId="{DA20707B-4C4C-D904-B63E-3CAF2CC32E64}"/>
          </ac:picMkLst>
        </pc:picChg>
        <pc:picChg chg="add mod">
          <ac:chgData name="Nguyen Quoc Trung" userId="fe17689d-b00c-41c7-8731-0c29698818f6" providerId="ADAL" clId="{FAA421F0-0AC3-4575-B393-94F5EC275A37}" dt="2022-06-26T16:51:45.657" v="620" actId="1076"/>
          <ac:picMkLst>
            <pc:docMk/>
            <pc:sldMk cId="3339516214" sldId="562"/>
            <ac:picMk id="12" creationId="{0054B424-EAD7-B062-3D7B-336ACA812AA5}"/>
          </ac:picMkLst>
        </pc:picChg>
        <pc:picChg chg="add mod">
          <ac:chgData name="Nguyen Quoc Trung" userId="fe17689d-b00c-41c7-8731-0c29698818f6" providerId="ADAL" clId="{FAA421F0-0AC3-4575-B393-94F5EC275A37}" dt="2022-06-26T16:51:43.893" v="619" actId="1076"/>
          <ac:picMkLst>
            <pc:docMk/>
            <pc:sldMk cId="3339516214" sldId="562"/>
            <ac:picMk id="13" creationId="{63452010-8CBA-9269-0567-8489CE58CB3E}"/>
          </ac:picMkLst>
        </pc:picChg>
        <pc:picChg chg="add mod">
          <ac:chgData name="Nguyen Quoc Trung" userId="fe17689d-b00c-41c7-8731-0c29698818f6" providerId="ADAL" clId="{FAA421F0-0AC3-4575-B393-94F5EC275A37}" dt="2022-06-26T16:51:43.893" v="619" actId="1076"/>
          <ac:picMkLst>
            <pc:docMk/>
            <pc:sldMk cId="3339516214" sldId="562"/>
            <ac:picMk id="14" creationId="{5BC73ED4-E392-7D24-50F7-328E0D69495A}"/>
          </ac:picMkLst>
        </pc:picChg>
      </pc:sldChg>
      <pc:sldChg chg="addSp delSp modSp mod">
        <pc:chgData name="Nguyen Quoc Trung" userId="fe17689d-b00c-41c7-8731-0c29698818f6" providerId="ADAL" clId="{FAA421F0-0AC3-4575-B393-94F5EC275A37}" dt="2022-06-26T16:52:49.858" v="642" actId="1076"/>
        <pc:sldMkLst>
          <pc:docMk/>
          <pc:sldMk cId="4175120948" sldId="563"/>
        </pc:sldMkLst>
        <pc:picChg chg="del">
          <ac:chgData name="Nguyen Quoc Trung" userId="fe17689d-b00c-41c7-8731-0c29698818f6" providerId="ADAL" clId="{FAA421F0-0AC3-4575-B393-94F5EC275A37}" dt="2022-06-26T16:52:01.650" v="624" actId="478"/>
          <ac:picMkLst>
            <pc:docMk/>
            <pc:sldMk cId="4175120948" sldId="563"/>
            <ac:picMk id="7" creationId="{69DFFAEB-5BFC-2D9B-B46E-CB84B7C82140}"/>
          </ac:picMkLst>
        </pc:picChg>
        <pc:picChg chg="add mod">
          <ac:chgData name="Nguyen Quoc Trung" userId="fe17689d-b00c-41c7-8731-0c29698818f6" providerId="ADAL" clId="{FAA421F0-0AC3-4575-B393-94F5EC275A37}" dt="2022-06-26T16:52:48.530" v="641" actId="1076"/>
          <ac:picMkLst>
            <pc:docMk/>
            <pc:sldMk cId="4175120948" sldId="563"/>
            <ac:picMk id="8" creationId="{FA9C9401-A4A4-0461-9AC6-44C735DC4486}"/>
          </ac:picMkLst>
        </pc:picChg>
        <pc:picChg chg="del">
          <ac:chgData name="Nguyen Quoc Trung" userId="fe17689d-b00c-41c7-8731-0c29698818f6" providerId="ADAL" clId="{FAA421F0-0AC3-4575-B393-94F5EC275A37}" dt="2022-06-26T16:52:00.712" v="622" actId="478"/>
          <ac:picMkLst>
            <pc:docMk/>
            <pc:sldMk cId="4175120948" sldId="563"/>
            <ac:picMk id="9" creationId="{423AF755-C55B-CE16-C686-1CCC63B8847E}"/>
          </ac:picMkLst>
        </pc:picChg>
        <pc:picChg chg="del">
          <ac:chgData name="Nguyen Quoc Trung" userId="fe17689d-b00c-41c7-8731-0c29698818f6" providerId="ADAL" clId="{FAA421F0-0AC3-4575-B393-94F5EC275A37}" dt="2022-06-26T16:52:01.264" v="623" actId="478"/>
          <ac:picMkLst>
            <pc:docMk/>
            <pc:sldMk cId="4175120948" sldId="563"/>
            <ac:picMk id="10" creationId="{A67D968A-5729-FDB1-7419-D29C242B336C}"/>
          </ac:picMkLst>
        </pc:picChg>
        <pc:picChg chg="add mod">
          <ac:chgData name="Nguyen Quoc Trung" userId="fe17689d-b00c-41c7-8731-0c29698818f6" providerId="ADAL" clId="{FAA421F0-0AC3-4575-B393-94F5EC275A37}" dt="2022-06-26T16:52:49.858" v="642" actId="1076"/>
          <ac:picMkLst>
            <pc:docMk/>
            <pc:sldMk cId="4175120948" sldId="563"/>
            <ac:picMk id="11" creationId="{4E3B5254-1D1D-6429-B7BB-3D7D83D4045C}"/>
          </ac:picMkLst>
        </pc:picChg>
        <pc:picChg chg="add del mod">
          <ac:chgData name="Nguyen Quoc Trung" userId="fe17689d-b00c-41c7-8731-0c29698818f6" providerId="ADAL" clId="{FAA421F0-0AC3-4575-B393-94F5EC275A37}" dt="2022-06-26T16:52:29.718" v="633" actId="478"/>
          <ac:picMkLst>
            <pc:docMk/>
            <pc:sldMk cId="4175120948" sldId="563"/>
            <ac:picMk id="12" creationId="{9819096E-871B-2BF7-127D-FFC07C1719D5}"/>
          </ac:picMkLst>
        </pc:picChg>
        <pc:picChg chg="add mod">
          <ac:chgData name="Nguyen Quoc Trung" userId="fe17689d-b00c-41c7-8731-0c29698818f6" providerId="ADAL" clId="{FAA421F0-0AC3-4575-B393-94F5EC275A37}" dt="2022-06-26T16:52:47.023" v="640" actId="1076"/>
          <ac:picMkLst>
            <pc:docMk/>
            <pc:sldMk cId="4175120948" sldId="563"/>
            <ac:picMk id="13" creationId="{4A343C23-7792-7668-0F04-C3DA00E22F43}"/>
          </ac:picMkLst>
        </pc:picChg>
      </pc:sldChg>
      <pc:sldChg chg="addSp delSp modSp mod">
        <pc:chgData name="Nguyen Quoc Trung" userId="fe17689d-b00c-41c7-8731-0c29698818f6" providerId="ADAL" clId="{FAA421F0-0AC3-4575-B393-94F5EC275A37}" dt="2022-06-26T16:53:09.107" v="648" actId="1076"/>
        <pc:sldMkLst>
          <pc:docMk/>
          <pc:sldMk cId="1096171537" sldId="564"/>
        </pc:sldMkLst>
        <pc:picChg chg="del">
          <ac:chgData name="Nguyen Quoc Trung" userId="fe17689d-b00c-41c7-8731-0c29698818f6" providerId="ADAL" clId="{FAA421F0-0AC3-4575-B393-94F5EC275A37}" dt="2022-06-26T16:52:06.718" v="626" actId="478"/>
          <ac:picMkLst>
            <pc:docMk/>
            <pc:sldMk cId="1096171537" sldId="564"/>
            <ac:picMk id="7" creationId="{69DFFAEB-5BFC-2D9B-B46E-CB84B7C82140}"/>
          </ac:picMkLst>
        </pc:picChg>
        <pc:picChg chg="del">
          <ac:chgData name="Nguyen Quoc Trung" userId="fe17689d-b00c-41c7-8731-0c29698818f6" providerId="ADAL" clId="{FAA421F0-0AC3-4575-B393-94F5EC275A37}" dt="2022-06-26T16:52:06.718" v="626" actId="478"/>
          <ac:picMkLst>
            <pc:docMk/>
            <pc:sldMk cId="1096171537" sldId="564"/>
            <ac:picMk id="8" creationId="{CE180689-BB07-35B4-779A-F633CCEC2B1C}"/>
          </ac:picMkLst>
        </pc:picChg>
        <pc:picChg chg="del">
          <ac:chgData name="Nguyen Quoc Trung" userId="fe17689d-b00c-41c7-8731-0c29698818f6" providerId="ADAL" clId="{FAA421F0-0AC3-4575-B393-94F5EC275A37}" dt="2022-06-26T16:52:06.718" v="626" actId="478"/>
          <ac:picMkLst>
            <pc:docMk/>
            <pc:sldMk cId="1096171537" sldId="564"/>
            <ac:picMk id="9" creationId="{423AF755-C55B-CE16-C686-1CCC63B8847E}"/>
          </ac:picMkLst>
        </pc:picChg>
        <pc:picChg chg="add mod">
          <ac:chgData name="Nguyen Quoc Trung" userId="fe17689d-b00c-41c7-8731-0c29698818f6" providerId="ADAL" clId="{FAA421F0-0AC3-4575-B393-94F5EC275A37}" dt="2022-06-26T16:53:09.107" v="648" actId="1076"/>
          <ac:picMkLst>
            <pc:docMk/>
            <pc:sldMk cId="1096171537" sldId="564"/>
            <ac:picMk id="10" creationId="{422312B8-DE8F-D93E-9FED-C873C41E2B48}"/>
          </ac:picMkLst>
        </pc:picChg>
        <pc:picChg chg="add mod">
          <ac:chgData name="Nguyen Quoc Trung" userId="fe17689d-b00c-41c7-8731-0c29698818f6" providerId="ADAL" clId="{FAA421F0-0AC3-4575-B393-94F5EC275A37}" dt="2022-06-26T16:53:05.227" v="646" actId="1076"/>
          <ac:picMkLst>
            <pc:docMk/>
            <pc:sldMk cId="1096171537" sldId="564"/>
            <ac:picMk id="11" creationId="{64DD3128-F128-1A2C-E3E8-BA7A39DEFA64}"/>
          </ac:picMkLst>
        </pc:picChg>
        <pc:picChg chg="add mod">
          <ac:chgData name="Nguyen Quoc Trung" userId="fe17689d-b00c-41c7-8731-0c29698818f6" providerId="ADAL" clId="{FAA421F0-0AC3-4575-B393-94F5EC275A37}" dt="2022-06-26T16:53:04.183" v="645" actId="1076"/>
          <ac:picMkLst>
            <pc:docMk/>
            <pc:sldMk cId="1096171537" sldId="564"/>
            <ac:picMk id="12" creationId="{951B4CEB-B56F-5525-1C2B-C8998CFA33D0}"/>
          </ac:picMkLst>
        </pc:picChg>
        <pc:picChg chg="add del mod">
          <ac:chgData name="Nguyen Quoc Trung" userId="fe17689d-b00c-41c7-8731-0c29698818f6" providerId="ADAL" clId="{FAA421F0-0AC3-4575-B393-94F5EC275A37}" dt="2022-06-26T16:52:31.774" v="634" actId="478"/>
          <ac:picMkLst>
            <pc:docMk/>
            <pc:sldMk cId="1096171537" sldId="564"/>
            <ac:picMk id="13" creationId="{A687B4A3-7FDB-6B5E-F5FF-FA6F15766192}"/>
          </ac:picMkLst>
        </pc:picChg>
      </pc:sldChg>
      <pc:sldChg chg="addSp delSp modSp mod">
        <pc:chgData name="Nguyen Quoc Trung" userId="fe17689d-b00c-41c7-8731-0c29698818f6" providerId="ADAL" clId="{FAA421F0-0AC3-4575-B393-94F5EC275A37}" dt="2022-06-26T16:53:29.857" v="654" actId="1076"/>
        <pc:sldMkLst>
          <pc:docMk/>
          <pc:sldMk cId="560312147" sldId="565"/>
        </pc:sldMkLst>
        <pc:picChg chg="add mod">
          <ac:chgData name="Nguyen Quoc Trung" userId="fe17689d-b00c-41c7-8731-0c29698818f6" providerId="ADAL" clId="{FAA421F0-0AC3-4575-B393-94F5EC275A37}" dt="2022-06-26T16:53:27.599" v="653" actId="1076"/>
          <ac:picMkLst>
            <pc:docMk/>
            <pc:sldMk cId="560312147" sldId="565"/>
            <ac:picMk id="7" creationId="{CF70FE75-DE8B-476F-F6ED-E1AF3DBF44C6}"/>
          </ac:picMkLst>
        </pc:picChg>
        <pc:picChg chg="del">
          <ac:chgData name="Nguyen Quoc Trung" userId="fe17689d-b00c-41c7-8731-0c29698818f6" providerId="ADAL" clId="{FAA421F0-0AC3-4575-B393-94F5EC275A37}" dt="2022-06-26T16:52:12.639" v="628" actId="478"/>
          <ac:picMkLst>
            <pc:docMk/>
            <pc:sldMk cId="560312147" sldId="565"/>
            <ac:picMk id="8" creationId="{CE180689-BB07-35B4-779A-F633CCEC2B1C}"/>
          </ac:picMkLst>
        </pc:picChg>
        <pc:picChg chg="del">
          <ac:chgData name="Nguyen Quoc Trung" userId="fe17689d-b00c-41c7-8731-0c29698818f6" providerId="ADAL" clId="{FAA421F0-0AC3-4575-B393-94F5EC275A37}" dt="2022-06-26T16:52:12.639" v="628" actId="478"/>
          <ac:picMkLst>
            <pc:docMk/>
            <pc:sldMk cId="560312147" sldId="565"/>
            <ac:picMk id="9" creationId="{423AF755-C55B-CE16-C686-1CCC63B8847E}"/>
          </ac:picMkLst>
        </pc:picChg>
        <pc:picChg chg="del">
          <ac:chgData name="Nguyen Quoc Trung" userId="fe17689d-b00c-41c7-8731-0c29698818f6" providerId="ADAL" clId="{FAA421F0-0AC3-4575-B393-94F5EC275A37}" dt="2022-06-26T16:52:12.639" v="628" actId="478"/>
          <ac:picMkLst>
            <pc:docMk/>
            <pc:sldMk cId="560312147" sldId="565"/>
            <ac:picMk id="10" creationId="{A67D968A-5729-FDB1-7419-D29C242B336C}"/>
          </ac:picMkLst>
        </pc:picChg>
        <pc:picChg chg="add del mod">
          <ac:chgData name="Nguyen Quoc Trung" userId="fe17689d-b00c-41c7-8731-0c29698818f6" providerId="ADAL" clId="{FAA421F0-0AC3-4575-B393-94F5EC275A37}" dt="2022-06-26T16:52:33.690" v="635" actId="478"/>
          <ac:picMkLst>
            <pc:docMk/>
            <pc:sldMk cId="560312147" sldId="565"/>
            <ac:picMk id="11" creationId="{97C00109-51CC-23C3-7215-B8560B223213}"/>
          </ac:picMkLst>
        </pc:picChg>
        <pc:picChg chg="add mod">
          <ac:chgData name="Nguyen Quoc Trung" userId="fe17689d-b00c-41c7-8731-0c29698818f6" providerId="ADAL" clId="{FAA421F0-0AC3-4575-B393-94F5EC275A37}" dt="2022-06-26T16:53:29.857" v="654" actId="1076"/>
          <ac:picMkLst>
            <pc:docMk/>
            <pc:sldMk cId="560312147" sldId="565"/>
            <ac:picMk id="12" creationId="{2F50E8B4-AE0E-1D72-4CDC-B93E3A8241FF}"/>
          </ac:picMkLst>
        </pc:picChg>
        <pc:picChg chg="add mod">
          <ac:chgData name="Nguyen Quoc Trung" userId="fe17689d-b00c-41c7-8731-0c29698818f6" providerId="ADAL" clId="{FAA421F0-0AC3-4575-B393-94F5EC275A37}" dt="2022-06-26T16:53:25.096" v="651" actId="1076"/>
          <ac:picMkLst>
            <pc:docMk/>
            <pc:sldMk cId="560312147" sldId="565"/>
            <ac:picMk id="13" creationId="{7BC0168C-A4D7-586B-B896-016C9B34F08C}"/>
          </ac:picMkLst>
        </pc:picChg>
      </pc:sldChg>
      <pc:sldChg chg="addSp delSp modSp mod">
        <pc:chgData name="Nguyen Quoc Trung" userId="fe17689d-b00c-41c7-8731-0c29698818f6" providerId="ADAL" clId="{FAA421F0-0AC3-4575-B393-94F5EC275A37}" dt="2022-06-26T16:53:50.264" v="660" actId="1076"/>
        <pc:sldMkLst>
          <pc:docMk/>
          <pc:sldMk cId="372499177" sldId="566"/>
        </pc:sldMkLst>
        <pc:picChg chg="del">
          <ac:chgData name="Nguyen Quoc Trung" userId="fe17689d-b00c-41c7-8731-0c29698818f6" providerId="ADAL" clId="{FAA421F0-0AC3-4575-B393-94F5EC275A37}" dt="2022-06-26T16:52:20.166" v="630" actId="478"/>
          <ac:picMkLst>
            <pc:docMk/>
            <pc:sldMk cId="372499177" sldId="566"/>
            <ac:picMk id="7" creationId="{69DFFAEB-5BFC-2D9B-B46E-CB84B7C82140}"/>
          </ac:picMkLst>
        </pc:picChg>
        <pc:picChg chg="del">
          <ac:chgData name="Nguyen Quoc Trung" userId="fe17689d-b00c-41c7-8731-0c29698818f6" providerId="ADAL" clId="{FAA421F0-0AC3-4575-B393-94F5EC275A37}" dt="2022-06-26T16:52:20.166" v="630" actId="478"/>
          <ac:picMkLst>
            <pc:docMk/>
            <pc:sldMk cId="372499177" sldId="566"/>
            <ac:picMk id="8" creationId="{CE180689-BB07-35B4-779A-F633CCEC2B1C}"/>
          </ac:picMkLst>
        </pc:picChg>
        <pc:picChg chg="add del mod">
          <ac:chgData name="Nguyen Quoc Trung" userId="fe17689d-b00c-41c7-8731-0c29698818f6" providerId="ADAL" clId="{FAA421F0-0AC3-4575-B393-94F5EC275A37}" dt="2022-06-26T16:52:35.221" v="637" actId="478"/>
          <ac:picMkLst>
            <pc:docMk/>
            <pc:sldMk cId="372499177" sldId="566"/>
            <ac:picMk id="9" creationId="{4EF2F18D-5BEE-5D76-D2B5-1B56B72D49FD}"/>
          </ac:picMkLst>
        </pc:picChg>
        <pc:picChg chg="del">
          <ac:chgData name="Nguyen Quoc Trung" userId="fe17689d-b00c-41c7-8731-0c29698818f6" providerId="ADAL" clId="{FAA421F0-0AC3-4575-B393-94F5EC275A37}" dt="2022-06-26T16:52:20.166" v="630" actId="478"/>
          <ac:picMkLst>
            <pc:docMk/>
            <pc:sldMk cId="372499177" sldId="566"/>
            <ac:picMk id="10" creationId="{A67D968A-5729-FDB1-7419-D29C242B336C}"/>
          </ac:picMkLst>
        </pc:picChg>
        <pc:picChg chg="add mod">
          <ac:chgData name="Nguyen Quoc Trung" userId="fe17689d-b00c-41c7-8731-0c29698818f6" providerId="ADAL" clId="{FAA421F0-0AC3-4575-B393-94F5EC275A37}" dt="2022-06-26T16:53:48.295" v="658" actId="1076"/>
          <ac:picMkLst>
            <pc:docMk/>
            <pc:sldMk cId="372499177" sldId="566"/>
            <ac:picMk id="11" creationId="{8BBE3A47-E23F-8D7F-E5EB-27A0247F7D08}"/>
          </ac:picMkLst>
        </pc:picChg>
        <pc:picChg chg="add mod">
          <ac:chgData name="Nguyen Quoc Trung" userId="fe17689d-b00c-41c7-8731-0c29698818f6" providerId="ADAL" clId="{FAA421F0-0AC3-4575-B393-94F5EC275A37}" dt="2022-06-26T16:53:50.264" v="660" actId="1076"/>
          <ac:picMkLst>
            <pc:docMk/>
            <pc:sldMk cId="372499177" sldId="566"/>
            <ac:picMk id="12" creationId="{8093ED3D-2595-8628-5BBE-C7E57F9B4CD4}"/>
          </ac:picMkLst>
        </pc:picChg>
        <pc:picChg chg="add mod">
          <ac:chgData name="Nguyen Quoc Trung" userId="fe17689d-b00c-41c7-8731-0c29698818f6" providerId="ADAL" clId="{FAA421F0-0AC3-4575-B393-94F5EC275A37}" dt="2022-06-26T16:53:49.197" v="659" actId="1076"/>
          <ac:picMkLst>
            <pc:docMk/>
            <pc:sldMk cId="372499177" sldId="566"/>
            <ac:picMk id="13" creationId="{889AF777-8C03-B050-CE13-862291047EBE}"/>
          </ac:picMkLst>
        </pc:picChg>
      </pc:sldChg>
      <pc:sldChg chg="del">
        <pc:chgData name="Nguyen Quoc Trung" userId="fe17689d-b00c-41c7-8731-0c29698818f6" providerId="ADAL" clId="{FAA421F0-0AC3-4575-B393-94F5EC275A37}" dt="2022-06-26T17:11:03.447" v="908" actId="47"/>
        <pc:sldMkLst>
          <pc:docMk/>
          <pc:sldMk cId="3371132460" sldId="567"/>
        </pc:sldMkLst>
      </pc:sldChg>
      <pc:sldChg chg="del">
        <pc:chgData name="Nguyen Quoc Trung" userId="fe17689d-b00c-41c7-8731-0c29698818f6" providerId="ADAL" clId="{FAA421F0-0AC3-4575-B393-94F5EC275A37}" dt="2022-06-26T17:11:03.447" v="908" actId="47"/>
        <pc:sldMkLst>
          <pc:docMk/>
          <pc:sldMk cId="3656462645" sldId="568"/>
        </pc:sldMkLst>
      </pc:sldChg>
      <pc:sldChg chg="del">
        <pc:chgData name="Nguyen Quoc Trung" userId="fe17689d-b00c-41c7-8731-0c29698818f6" providerId="ADAL" clId="{FAA421F0-0AC3-4575-B393-94F5EC275A37}" dt="2022-06-26T17:11:03.447" v="908" actId="47"/>
        <pc:sldMkLst>
          <pc:docMk/>
          <pc:sldMk cId="3892227206" sldId="569"/>
        </pc:sldMkLst>
      </pc:sldChg>
      <pc:sldChg chg="modSp add mod">
        <pc:chgData name="Nguyen Quoc Trung" userId="fe17689d-b00c-41c7-8731-0c29698818f6" providerId="ADAL" clId="{FAA421F0-0AC3-4575-B393-94F5EC275A37}" dt="2022-06-26T16:39:33.909" v="454" actId="20577"/>
        <pc:sldMkLst>
          <pc:docMk/>
          <pc:sldMk cId="3978518067" sldId="570"/>
        </pc:sldMkLst>
        <pc:spChg chg="mod">
          <ac:chgData name="Nguyen Quoc Trung" userId="fe17689d-b00c-41c7-8731-0c29698818f6" providerId="ADAL" clId="{FAA421F0-0AC3-4575-B393-94F5EC275A37}" dt="2022-06-26T16:39:33.909" v="454" actId="20577"/>
          <ac:spMkLst>
            <pc:docMk/>
            <pc:sldMk cId="3978518067" sldId="570"/>
            <ac:spMk id="18" creationId="{1BA475CA-C72C-20AF-0B42-2E09D16E7B10}"/>
          </ac:spMkLst>
        </pc:spChg>
        <pc:spChg chg="mod">
          <ac:chgData name="Nguyen Quoc Trung" userId="fe17689d-b00c-41c7-8731-0c29698818f6" providerId="ADAL" clId="{FAA421F0-0AC3-4575-B393-94F5EC275A37}" dt="2022-06-26T16:34:24.821" v="282" actId="14100"/>
          <ac:spMkLst>
            <pc:docMk/>
            <pc:sldMk cId="3978518067" sldId="570"/>
            <ac:spMk id="22" creationId="{4B8791E3-7106-5DC5-ECDC-8F2F39CE61E1}"/>
          </ac:spMkLst>
        </pc:spChg>
        <pc:spChg chg="mod">
          <ac:chgData name="Nguyen Quoc Trung" userId="fe17689d-b00c-41c7-8731-0c29698818f6" providerId="ADAL" clId="{FAA421F0-0AC3-4575-B393-94F5EC275A37}" dt="2022-06-26T16:34:36.983" v="297" actId="14100"/>
          <ac:spMkLst>
            <pc:docMk/>
            <pc:sldMk cId="3978518067" sldId="570"/>
            <ac:spMk id="23" creationId="{B7DF234F-BAE4-82A3-2E5F-DB41C549F8E2}"/>
          </ac:spMkLst>
        </pc:spChg>
        <pc:picChg chg="mod">
          <ac:chgData name="Nguyen Quoc Trung" userId="fe17689d-b00c-41c7-8731-0c29698818f6" providerId="ADAL" clId="{FAA421F0-0AC3-4575-B393-94F5EC275A37}" dt="2022-06-26T16:34:41.156" v="298" actId="1076"/>
          <ac:picMkLst>
            <pc:docMk/>
            <pc:sldMk cId="3978518067" sldId="570"/>
            <ac:picMk id="3" creationId="{EAD67B93-2D6F-06F6-DA02-0A5CA6367708}"/>
          </ac:picMkLst>
        </pc:picChg>
      </pc:sldChg>
      <pc:sldChg chg="add del">
        <pc:chgData name="Nguyen Quoc Trung" userId="fe17689d-b00c-41c7-8731-0c29698818f6" providerId="ADAL" clId="{FAA421F0-0AC3-4575-B393-94F5EC275A37}" dt="2022-06-26T16:41:05.656" v="526" actId="47"/>
        <pc:sldMkLst>
          <pc:docMk/>
          <pc:sldMk cId="3039433632" sldId="571"/>
        </pc:sldMkLst>
      </pc:sldChg>
      <pc:sldChg chg="add del">
        <pc:chgData name="Nguyen Quoc Trung" userId="fe17689d-b00c-41c7-8731-0c29698818f6" providerId="ADAL" clId="{FAA421F0-0AC3-4575-B393-94F5EC275A37}" dt="2022-06-26T16:41:05.656" v="526" actId="47"/>
        <pc:sldMkLst>
          <pc:docMk/>
          <pc:sldMk cId="447112130" sldId="572"/>
        </pc:sldMkLst>
      </pc:sldChg>
      <pc:sldChg chg="add del">
        <pc:chgData name="Nguyen Quoc Trung" userId="fe17689d-b00c-41c7-8731-0c29698818f6" providerId="ADAL" clId="{FAA421F0-0AC3-4575-B393-94F5EC275A37}" dt="2022-06-26T16:41:05.656" v="526" actId="47"/>
        <pc:sldMkLst>
          <pc:docMk/>
          <pc:sldMk cId="4042960938" sldId="573"/>
        </pc:sldMkLst>
      </pc:sldChg>
      <pc:sldChg chg="add del">
        <pc:chgData name="Nguyen Quoc Trung" userId="fe17689d-b00c-41c7-8731-0c29698818f6" providerId="ADAL" clId="{FAA421F0-0AC3-4575-B393-94F5EC275A37}" dt="2022-06-26T16:41:05.656" v="526" actId="47"/>
        <pc:sldMkLst>
          <pc:docMk/>
          <pc:sldMk cId="3914558410" sldId="574"/>
        </pc:sldMkLst>
      </pc:sldChg>
      <pc:sldChg chg="addSp delSp modSp add mod modAnim">
        <pc:chgData name="Nguyen Quoc Trung" userId="fe17689d-b00c-41c7-8731-0c29698818f6" providerId="ADAL" clId="{FAA421F0-0AC3-4575-B393-94F5EC275A37}" dt="2022-06-26T16:39:30.634" v="453" actId="20577"/>
        <pc:sldMkLst>
          <pc:docMk/>
          <pc:sldMk cId="423121477" sldId="575"/>
        </pc:sldMkLst>
        <pc:spChg chg="del">
          <ac:chgData name="Nguyen Quoc Trung" userId="fe17689d-b00c-41c7-8731-0c29698818f6" providerId="ADAL" clId="{FAA421F0-0AC3-4575-B393-94F5EC275A37}" dt="2022-06-26T16:37:28.097" v="391" actId="478"/>
          <ac:spMkLst>
            <pc:docMk/>
            <pc:sldMk cId="423121477" sldId="575"/>
            <ac:spMk id="13" creationId="{87F66ABC-2942-7FFF-0DC3-F7AA05533E80}"/>
          </ac:spMkLst>
        </pc:spChg>
        <pc:spChg chg="mod">
          <ac:chgData name="Nguyen Quoc Trung" userId="fe17689d-b00c-41c7-8731-0c29698818f6" providerId="ADAL" clId="{FAA421F0-0AC3-4575-B393-94F5EC275A37}" dt="2022-06-26T16:39:30.634" v="453" actId="20577"/>
          <ac:spMkLst>
            <pc:docMk/>
            <pc:sldMk cId="423121477" sldId="575"/>
            <ac:spMk id="18" creationId="{1BA475CA-C72C-20AF-0B42-2E09D16E7B10}"/>
          </ac:spMkLst>
        </pc:spChg>
        <pc:spChg chg="mod">
          <ac:chgData name="Nguyen Quoc Trung" userId="fe17689d-b00c-41c7-8731-0c29698818f6" providerId="ADAL" clId="{FAA421F0-0AC3-4575-B393-94F5EC275A37}" dt="2022-06-26T16:36:43.174" v="374" actId="20577"/>
          <ac:spMkLst>
            <pc:docMk/>
            <pc:sldMk cId="423121477" sldId="575"/>
            <ac:spMk id="22" creationId="{4B8791E3-7106-5DC5-ECDC-8F2F39CE61E1}"/>
          </ac:spMkLst>
        </pc:spChg>
        <pc:spChg chg="mod">
          <ac:chgData name="Nguyen Quoc Trung" userId="fe17689d-b00c-41c7-8731-0c29698818f6" providerId="ADAL" clId="{FAA421F0-0AC3-4575-B393-94F5EC275A37}" dt="2022-06-26T16:36:53.359" v="383" actId="20577"/>
          <ac:spMkLst>
            <pc:docMk/>
            <pc:sldMk cId="423121477" sldId="575"/>
            <ac:spMk id="23" creationId="{B7DF234F-BAE4-82A3-2E5F-DB41C549F8E2}"/>
          </ac:spMkLst>
        </pc:spChg>
        <pc:picChg chg="del mod">
          <ac:chgData name="Nguyen Quoc Trung" userId="fe17689d-b00c-41c7-8731-0c29698818f6" providerId="ADAL" clId="{FAA421F0-0AC3-4575-B393-94F5EC275A37}" dt="2022-06-26T16:36:02.178" v="337" actId="478"/>
          <ac:picMkLst>
            <pc:docMk/>
            <pc:sldMk cId="423121477" sldId="575"/>
            <ac:picMk id="3" creationId="{EAD67B93-2D6F-06F6-DA02-0A5CA6367708}"/>
          </ac:picMkLst>
        </pc:picChg>
        <pc:picChg chg="add mod">
          <ac:chgData name="Nguyen Quoc Trung" userId="fe17689d-b00c-41c7-8731-0c29698818f6" providerId="ADAL" clId="{FAA421F0-0AC3-4575-B393-94F5EC275A37}" dt="2022-06-26T16:36:20.424" v="343" actId="1076"/>
          <ac:picMkLst>
            <pc:docMk/>
            <pc:sldMk cId="423121477" sldId="575"/>
            <ac:picMk id="8" creationId="{E7116EA8-0E8F-928B-D5A6-DF4D5151EB66}"/>
          </ac:picMkLst>
        </pc:picChg>
      </pc:sldChg>
      <pc:sldChg chg="delSp modSp add mod">
        <pc:chgData name="Nguyen Quoc Trung" userId="fe17689d-b00c-41c7-8731-0c29698818f6" providerId="ADAL" clId="{FAA421F0-0AC3-4575-B393-94F5EC275A37}" dt="2022-06-26T16:39:27.306" v="452" actId="20577"/>
        <pc:sldMkLst>
          <pc:docMk/>
          <pc:sldMk cId="2040807571" sldId="576"/>
        </pc:sldMkLst>
        <pc:spChg chg="del">
          <ac:chgData name="Nguyen Quoc Trung" userId="fe17689d-b00c-41c7-8731-0c29698818f6" providerId="ADAL" clId="{FAA421F0-0AC3-4575-B393-94F5EC275A37}" dt="2022-06-26T16:37:25.958" v="390" actId="478"/>
          <ac:spMkLst>
            <pc:docMk/>
            <pc:sldMk cId="2040807571" sldId="576"/>
            <ac:spMk id="13" creationId="{87F66ABC-2942-7FFF-0DC3-F7AA05533E80}"/>
          </ac:spMkLst>
        </pc:spChg>
        <pc:spChg chg="mod">
          <ac:chgData name="Nguyen Quoc Trung" userId="fe17689d-b00c-41c7-8731-0c29698818f6" providerId="ADAL" clId="{FAA421F0-0AC3-4575-B393-94F5EC275A37}" dt="2022-06-26T16:39:27.306" v="452" actId="20577"/>
          <ac:spMkLst>
            <pc:docMk/>
            <pc:sldMk cId="2040807571" sldId="576"/>
            <ac:spMk id="18" creationId="{1BA475CA-C72C-20AF-0B42-2E09D16E7B10}"/>
          </ac:spMkLst>
        </pc:spChg>
      </pc:sldChg>
      <pc:sldChg chg="addSp delSp modSp add mod">
        <pc:chgData name="Nguyen Quoc Trung" userId="fe17689d-b00c-41c7-8731-0c29698818f6" providerId="ADAL" clId="{FAA421F0-0AC3-4575-B393-94F5EC275A37}" dt="2022-06-26T16:39:24.301" v="451" actId="20577"/>
        <pc:sldMkLst>
          <pc:docMk/>
          <pc:sldMk cId="1030087418" sldId="577"/>
        </pc:sldMkLst>
        <pc:spChg chg="del">
          <ac:chgData name="Nguyen Quoc Trung" userId="fe17689d-b00c-41c7-8731-0c29698818f6" providerId="ADAL" clId="{FAA421F0-0AC3-4575-B393-94F5EC275A37}" dt="2022-06-26T16:37:23.455" v="389" actId="478"/>
          <ac:spMkLst>
            <pc:docMk/>
            <pc:sldMk cId="1030087418" sldId="577"/>
            <ac:spMk id="13" creationId="{87F66ABC-2942-7FFF-0DC3-F7AA05533E80}"/>
          </ac:spMkLst>
        </pc:spChg>
        <pc:spChg chg="mod">
          <ac:chgData name="Nguyen Quoc Trung" userId="fe17689d-b00c-41c7-8731-0c29698818f6" providerId="ADAL" clId="{FAA421F0-0AC3-4575-B393-94F5EC275A37}" dt="2022-06-26T16:39:24.301" v="451" actId="20577"/>
          <ac:spMkLst>
            <pc:docMk/>
            <pc:sldMk cId="1030087418" sldId="577"/>
            <ac:spMk id="18" creationId="{1BA475CA-C72C-20AF-0B42-2E09D16E7B10}"/>
          </ac:spMkLst>
        </pc:spChg>
        <pc:spChg chg="mod">
          <ac:chgData name="Nguyen Quoc Trung" userId="fe17689d-b00c-41c7-8731-0c29698818f6" providerId="ADAL" clId="{FAA421F0-0AC3-4575-B393-94F5EC275A37}" dt="2022-06-26T16:37:52.223" v="432" actId="14100"/>
          <ac:spMkLst>
            <pc:docMk/>
            <pc:sldMk cId="1030087418" sldId="577"/>
            <ac:spMk id="22" creationId="{4B8791E3-7106-5DC5-ECDC-8F2F39CE61E1}"/>
          </ac:spMkLst>
        </pc:spChg>
        <pc:spChg chg="mod">
          <ac:chgData name="Nguyen Quoc Trung" userId="fe17689d-b00c-41c7-8731-0c29698818f6" providerId="ADAL" clId="{FAA421F0-0AC3-4575-B393-94F5EC275A37}" dt="2022-06-26T16:38:00.198" v="441" actId="20577"/>
          <ac:spMkLst>
            <pc:docMk/>
            <pc:sldMk cId="1030087418" sldId="577"/>
            <ac:spMk id="23" creationId="{B7DF234F-BAE4-82A3-2E5F-DB41C549F8E2}"/>
          </ac:spMkLst>
        </pc:spChg>
        <pc:picChg chg="del">
          <ac:chgData name="Nguyen Quoc Trung" userId="fe17689d-b00c-41c7-8731-0c29698818f6" providerId="ADAL" clId="{FAA421F0-0AC3-4575-B393-94F5EC275A37}" dt="2022-06-26T16:37:15.780" v="385" actId="478"/>
          <ac:picMkLst>
            <pc:docMk/>
            <pc:sldMk cId="1030087418" sldId="577"/>
            <ac:picMk id="3" creationId="{EAD67B93-2D6F-06F6-DA02-0A5CA6367708}"/>
          </ac:picMkLst>
        </pc:picChg>
        <pc:picChg chg="add mod">
          <ac:chgData name="Nguyen Quoc Trung" userId="fe17689d-b00c-41c7-8731-0c29698818f6" providerId="ADAL" clId="{FAA421F0-0AC3-4575-B393-94F5EC275A37}" dt="2022-06-26T16:37:20.249" v="388" actId="14100"/>
          <ac:picMkLst>
            <pc:docMk/>
            <pc:sldMk cId="1030087418" sldId="577"/>
            <ac:picMk id="8" creationId="{67D174E8-F4A7-47CB-5CFA-B2EB7A4EA238}"/>
          </ac:picMkLst>
        </pc:picChg>
      </pc:sldChg>
      <pc:sldChg chg="modSp add mod">
        <pc:chgData name="Nguyen Quoc Trung" userId="fe17689d-b00c-41c7-8731-0c29698818f6" providerId="ADAL" clId="{FAA421F0-0AC3-4575-B393-94F5EC275A37}" dt="2022-06-26T16:40:26.442" v="491" actId="14100"/>
        <pc:sldMkLst>
          <pc:docMk/>
          <pc:sldMk cId="3582922352" sldId="578"/>
        </pc:sldMkLst>
        <pc:spChg chg="mod">
          <ac:chgData name="Nguyen Quoc Trung" userId="fe17689d-b00c-41c7-8731-0c29698818f6" providerId="ADAL" clId="{FAA421F0-0AC3-4575-B393-94F5EC275A37}" dt="2022-06-26T16:39:21.990" v="450" actId="20577"/>
          <ac:spMkLst>
            <pc:docMk/>
            <pc:sldMk cId="3582922352" sldId="578"/>
            <ac:spMk id="18" creationId="{1BA475CA-C72C-20AF-0B42-2E09D16E7B10}"/>
          </ac:spMkLst>
        </pc:spChg>
        <pc:spChg chg="mod">
          <ac:chgData name="Nguyen Quoc Trung" userId="fe17689d-b00c-41c7-8731-0c29698818f6" providerId="ADAL" clId="{FAA421F0-0AC3-4575-B393-94F5EC275A37}" dt="2022-06-26T16:40:26.442" v="491" actId="14100"/>
          <ac:spMkLst>
            <pc:docMk/>
            <pc:sldMk cId="3582922352" sldId="578"/>
            <ac:spMk id="22" creationId="{4B8791E3-7106-5DC5-ECDC-8F2F39CE61E1}"/>
          </ac:spMkLst>
        </pc:spChg>
        <pc:picChg chg="mod">
          <ac:chgData name="Nguyen Quoc Trung" userId="fe17689d-b00c-41c7-8731-0c29698818f6" providerId="ADAL" clId="{FAA421F0-0AC3-4575-B393-94F5EC275A37}" dt="2022-06-26T16:39:59.358" v="458" actId="1076"/>
          <ac:picMkLst>
            <pc:docMk/>
            <pc:sldMk cId="3582922352" sldId="578"/>
            <ac:picMk id="8" creationId="{67D174E8-F4A7-47CB-5CFA-B2EB7A4EA238}"/>
          </ac:picMkLst>
        </pc:picChg>
      </pc:sldChg>
      <pc:sldChg chg="addSp delSp modSp add mod">
        <pc:chgData name="Nguyen Quoc Trung" userId="fe17689d-b00c-41c7-8731-0c29698818f6" providerId="ADAL" clId="{FAA421F0-0AC3-4575-B393-94F5EC275A37}" dt="2022-06-26T16:40:46.949" v="525" actId="20577"/>
        <pc:sldMkLst>
          <pc:docMk/>
          <pc:sldMk cId="1163581061" sldId="579"/>
        </pc:sldMkLst>
        <pc:spChg chg="mod">
          <ac:chgData name="Nguyen Quoc Trung" userId="fe17689d-b00c-41c7-8731-0c29698818f6" providerId="ADAL" clId="{FAA421F0-0AC3-4575-B393-94F5EC275A37}" dt="2022-06-26T16:39:17.800" v="449" actId="20577"/>
          <ac:spMkLst>
            <pc:docMk/>
            <pc:sldMk cId="1163581061" sldId="579"/>
            <ac:spMk id="18" creationId="{1BA475CA-C72C-20AF-0B42-2E09D16E7B10}"/>
          </ac:spMkLst>
        </pc:spChg>
        <pc:spChg chg="mod">
          <ac:chgData name="Nguyen Quoc Trung" userId="fe17689d-b00c-41c7-8731-0c29698818f6" providerId="ADAL" clId="{FAA421F0-0AC3-4575-B393-94F5EC275A37}" dt="2022-06-26T16:40:40.629" v="517" actId="20577"/>
          <ac:spMkLst>
            <pc:docMk/>
            <pc:sldMk cId="1163581061" sldId="579"/>
            <ac:spMk id="22" creationId="{4B8791E3-7106-5DC5-ECDC-8F2F39CE61E1}"/>
          </ac:spMkLst>
        </pc:spChg>
        <pc:spChg chg="mod">
          <ac:chgData name="Nguyen Quoc Trung" userId="fe17689d-b00c-41c7-8731-0c29698818f6" providerId="ADAL" clId="{FAA421F0-0AC3-4575-B393-94F5EC275A37}" dt="2022-06-26T16:40:46.949" v="525" actId="20577"/>
          <ac:spMkLst>
            <pc:docMk/>
            <pc:sldMk cId="1163581061" sldId="579"/>
            <ac:spMk id="23" creationId="{B7DF234F-BAE4-82A3-2E5F-DB41C549F8E2}"/>
          </ac:spMkLst>
        </pc:spChg>
        <pc:picChg chg="add mod">
          <ac:chgData name="Nguyen Quoc Trung" userId="fe17689d-b00c-41c7-8731-0c29698818f6" providerId="ADAL" clId="{FAA421F0-0AC3-4575-B393-94F5EC275A37}" dt="2022-06-26T16:39:09.070" v="448" actId="1076"/>
          <ac:picMkLst>
            <pc:docMk/>
            <pc:sldMk cId="1163581061" sldId="579"/>
            <ac:picMk id="3" creationId="{6F8AC3EB-431D-DB36-35E3-9AF38584C575}"/>
          </ac:picMkLst>
        </pc:picChg>
        <pc:picChg chg="del">
          <ac:chgData name="Nguyen Quoc Trung" userId="fe17689d-b00c-41c7-8731-0c29698818f6" providerId="ADAL" clId="{FAA421F0-0AC3-4575-B393-94F5EC275A37}" dt="2022-06-26T16:39:04.234" v="444" actId="478"/>
          <ac:picMkLst>
            <pc:docMk/>
            <pc:sldMk cId="1163581061" sldId="579"/>
            <ac:picMk id="8" creationId="{67D174E8-F4A7-47CB-5CFA-B2EB7A4EA238}"/>
          </ac:picMkLst>
        </pc:picChg>
      </pc:sldChg>
      <pc:sldChg chg="modSp add mod ord">
        <pc:chgData name="Nguyen Quoc Trung" userId="fe17689d-b00c-41c7-8731-0c29698818f6" providerId="ADAL" clId="{FAA421F0-0AC3-4575-B393-94F5EC275A37}" dt="2022-06-26T16:42:35.729" v="547" actId="20577"/>
        <pc:sldMkLst>
          <pc:docMk/>
          <pc:sldMk cId="738350706" sldId="580"/>
        </pc:sldMkLst>
        <pc:spChg chg="mod">
          <ac:chgData name="Nguyen Quoc Trung" userId="fe17689d-b00c-41c7-8731-0c29698818f6" providerId="ADAL" clId="{FAA421F0-0AC3-4575-B393-94F5EC275A37}" dt="2022-06-26T16:42:35.729" v="547" actId="20577"/>
          <ac:spMkLst>
            <pc:docMk/>
            <pc:sldMk cId="738350706" sldId="580"/>
            <ac:spMk id="22" creationId="{4B8791E3-7106-5DC5-ECDC-8F2F39CE61E1}"/>
          </ac:spMkLst>
        </pc:spChg>
        <pc:picChg chg="mod">
          <ac:chgData name="Nguyen Quoc Trung" userId="fe17689d-b00c-41c7-8731-0c29698818f6" providerId="ADAL" clId="{FAA421F0-0AC3-4575-B393-94F5EC275A37}" dt="2022-06-26T16:42:13.326" v="531" actId="14826"/>
          <ac:picMkLst>
            <pc:docMk/>
            <pc:sldMk cId="738350706" sldId="580"/>
            <ac:picMk id="8" creationId="{E7116EA8-0E8F-928B-D5A6-DF4D5151EB66}"/>
          </ac:picMkLst>
        </pc:picChg>
      </pc:sldChg>
      <pc:sldChg chg="modSp add mod">
        <pc:chgData name="Nguyen Quoc Trung" userId="fe17689d-b00c-41c7-8731-0c29698818f6" providerId="ADAL" clId="{FAA421F0-0AC3-4575-B393-94F5EC275A37}" dt="2022-06-26T17:14:59.443" v="969" actId="1076"/>
        <pc:sldMkLst>
          <pc:docMk/>
          <pc:sldMk cId="2817721555" sldId="581"/>
        </pc:sldMkLst>
        <pc:picChg chg="mod">
          <ac:chgData name="Nguyen Quoc Trung" userId="fe17689d-b00c-41c7-8731-0c29698818f6" providerId="ADAL" clId="{FAA421F0-0AC3-4575-B393-94F5EC275A37}" dt="2022-06-26T17:14:59.443" v="969" actId="1076"/>
          <ac:picMkLst>
            <pc:docMk/>
            <pc:sldMk cId="2817721555" sldId="581"/>
            <ac:picMk id="10" creationId="{D6584A36-F019-273B-F1EE-90163B19D69E}"/>
          </ac:picMkLst>
        </pc:picChg>
      </pc:sldChg>
      <pc:sldChg chg="addSp delSp modSp add mod addAnim delAnim modAnim">
        <pc:chgData name="Nguyen Quoc Trung" userId="fe17689d-b00c-41c7-8731-0c29698818f6" providerId="ADAL" clId="{FAA421F0-0AC3-4575-B393-94F5EC275A37}" dt="2022-06-26T17:12:06.655" v="930" actId="1076"/>
        <pc:sldMkLst>
          <pc:docMk/>
          <pc:sldMk cId="592145106" sldId="582"/>
        </pc:sldMkLst>
        <pc:spChg chg="del">
          <ac:chgData name="Nguyen Quoc Trung" userId="fe17689d-b00c-41c7-8731-0c29698818f6" providerId="ADAL" clId="{FAA421F0-0AC3-4575-B393-94F5EC275A37}" dt="2022-06-26T17:11:22.647" v="910" actId="478"/>
          <ac:spMkLst>
            <pc:docMk/>
            <pc:sldMk cId="592145106" sldId="582"/>
            <ac:spMk id="9" creationId="{EA21049D-598F-F38F-F4A1-AA2F543F5039}"/>
          </ac:spMkLst>
        </pc:spChg>
        <pc:spChg chg="mod">
          <ac:chgData name="Nguyen Quoc Trung" userId="fe17689d-b00c-41c7-8731-0c29698818f6" providerId="ADAL" clId="{FAA421F0-0AC3-4575-B393-94F5EC275A37}" dt="2022-06-26T17:12:06.655" v="930" actId="1076"/>
          <ac:spMkLst>
            <pc:docMk/>
            <pc:sldMk cId="592145106" sldId="582"/>
            <ac:spMk id="11" creationId="{2998A87A-5EA8-05EA-F254-66BA64934434}"/>
          </ac:spMkLst>
        </pc:spChg>
        <pc:spChg chg="add mod">
          <ac:chgData name="Nguyen Quoc Trung" userId="fe17689d-b00c-41c7-8731-0c29698818f6" providerId="ADAL" clId="{FAA421F0-0AC3-4575-B393-94F5EC275A37}" dt="2022-06-26T17:12:03.700" v="929" actId="1076"/>
          <ac:spMkLst>
            <pc:docMk/>
            <pc:sldMk cId="592145106" sldId="582"/>
            <ac:spMk id="12" creationId="{66525662-85AF-6871-8978-19AF30A1D412}"/>
          </ac:spMkLst>
        </pc:spChg>
        <pc:picChg chg="mod">
          <ac:chgData name="Nguyen Quoc Trung" userId="fe17689d-b00c-41c7-8731-0c29698818f6" providerId="ADAL" clId="{FAA421F0-0AC3-4575-B393-94F5EC275A37}" dt="2022-06-26T17:11:49.368" v="919" actId="14826"/>
          <ac:picMkLst>
            <pc:docMk/>
            <pc:sldMk cId="592145106" sldId="582"/>
            <ac:picMk id="6" creationId="{694152C2-0DA7-413F-1326-C9B98668FF87}"/>
          </ac:picMkLst>
        </pc:picChg>
        <pc:picChg chg="add del mod">
          <ac:chgData name="Nguyen Quoc Trung" userId="fe17689d-b00c-41c7-8731-0c29698818f6" providerId="ADAL" clId="{FAA421F0-0AC3-4575-B393-94F5EC275A37}" dt="2022-06-26T17:11:46.646" v="918" actId="21"/>
          <ac:picMkLst>
            <pc:docMk/>
            <pc:sldMk cId="592145106" sldId="582"/>
            <ac:picMk id="7" creationId="{C450567E-B3D0-E548-EBD0-AC2DE12358D5}"/>
          </ac:picMkLst>
        </pc:picChg>
      </pc:sldChg>
      <pc:sldChg chg="addSp delSp modSp add mod delAnim modAnim">
        <pc:chgData name="Nguyen Quoc Trung" userId="fe17689d-b00c-41c7-8731-0c29698818f6" providerId="ADAL" clId="{FAA421F0-0AC3-4575-B393-94F5EC275A37}" dt="2022-06-26T17:13:30.485" v="955" actId="1076"/>
        <pc:sldMkLst>
          <pc:docMk/>
          <pc:sldMk cId="2582143320" sldId="583"/>
        </pc:sldMkLst>
        <pc:spChg chg="add mod">
          <ac:chgData name="Nguyen Quoc Trung" userId="fe17689d-b00c-41c7-8731-0c29698818f6" providerId="ADAL" clId="{FAA421F0-0AC3-4575-B393-94F5EC275A37}" dt="2022-06-26T17:12:51.235" v="944" actId="1076"/>
          <ac:spMkLst>
            <pc:docMk/>
            <pc:sldMk cId="2582143320" sldId="583"/>
            <ac:spMk id="9" creationId="{081E7F4D-0B40-75EA-B082-5BC9E7DB4533}"/>
          </ac:spMkLst>
        </pc:spChg>
        <pc:spChg chg="mod">
          <ac:chgData name="Nguyen Quoc Trung" userId="fe17689d-b00c-41c7-8731-0c29698818f6" providerId="ADAL" clId="{FAA421F0-0AC3-4575-B393-94F5EC275A37}" dt="2022-06-26T17:13:30.485" v="955" actId="1076"/>
          <ac:spMkLst>
            <pc:docMk/>
            <pc:sldMk cId="2582143320" sldId="583"/>
            <ac:spMk id="11" creationId="{2998A87A-5EA8-05EA-F254-66BA64934434}"/>
          </ac:spMkLst>
        </pc:spChg>
        <pc:spChg chg="del">
          <ac:chgData name="Nguyen Quoc Trung" userId="fe17689d-b00c-41c7-8731-0c29698818f6" providerId="ADAL" clId="{FAA421F0-0AC3-4575-B393-94F5EC275A37}" dt="2022-06-26T17:12:38.632" v="936" actId="478"/>
          <ac:spMkLst>
            <pc:docMk/>
            <pc:sldMk cId="2582143320" sldId="583"/>
            <ac:spMk id="12" creationId="{66525662-85AF-6871-8978-19AF30A1D412}"/>
          </ac:spMkLst>
        </pc:spChg>
        <pc:picChg chg="mod">
          <ac:chgData name="Nguyen Quoc Trung" userId="fe17689d-b00c-41c7-8731-0c29698818f6" providerId="ADAL" clId="{FAA421F0-0AC3-4575-B393-94F5EC275A37}" dt="2022-06-26T17:12:35.485" v="935" actId="14826"/>
          <ac:picMkLst>
            <pc:docMk/>
            <pc:sldMk cId="2582143320" sldId="583"/>
            <ac:picMk id="6" creationId="{694152C2-0DA7-413F-1326-C9B98668FF87}"/>
          </ac:picMkLst>
        </pc:picChg>
        <pc:picChg chg="add del mod">
          <ac:chgData name="Nguyen Quoc Trung" userId="fe17689d-b00c-41c7-8731-0c29698818f6" providerId="ADAL" clId="{FAA421F0-0AC3-4575-B393-94F5EC275A37}" dt="2022-06-26T17:12:32.184" v="934" actId="21"/>
          <ac:picMkLst>
            <pc:docMk/>
            <pc:sldMk cId="2582143320" sldId="583"/>
            <ac:picMk id="7" creationId="{E39C3CD2-AF54-ABB1-DD8B-E5848724A447}"/>
          </ac:picMkLst>
        </pc:picChg>
      </pc:sldChg>
      <pc:sldChg chg="addSp delSp modSp add mod delAnim modAnim">
        <pc:chgData name="Nguyen Quoc Trung" userId="fe17689d-b00c-41c7-8731-0c29698818f6" providerId="ADAL" clId="{FAA421F0-0AC3-4575-B393-94F5EC275A37}" dt="2022-06-26T17:13:45.949" v="962" actId="1076"/>
        <pc:sldMkLst>
          <pc:docMk/>
          <pc:sldMk cId="18115413" sldId="584"/>
        </pc:sldMkLst>
        <pc:spChg chg="del">
          <ac:chgData name="Nguyen Quoc Trung" userId="fe17689d-b00c-41c7-8731-0c29698818f6" providerId="ADAL" clId="{FAA421F0-0AC3-4575-B393-94F5EC275A37}" dt="2022-06-26T17:13:36.663" v="956" actId="478"/>
          <ac:spMkLst>
            <pc:docMk/>
            <pc:sldMk cId="18115413" sldId="584"/>
            <ac:spMk id="9" creationId="{081E7F4D-0B40-75EA-B082-5BC9E7DB4533}"/>
          </ac:spMkLst>
        </pc:spChg>
        <pc:spChg chg="mod">
          <ac:chgData name="Nguyen Quoc Trung" userId="fe17689d-b00c-41c7-8731-0c29698818f6" providerId="ADAL" clId="{FAA421F0-0AC3-4575-B393-94F5EC275A37}" dt="2022-06-26T17:13:20.938" v="953" actId="1076"/>
          <ac:spMkLst>
            <pc:docMk/>
            <pc:sldMk cId="18115413" sldId="584"/>
            <ac:spMk id="11" creationId="{2998A87A-5EA8-05EA-F254-66BA64934434}"/>
          </ac:spMkLst>
        </pc:spChg>
        <pc:spChg chg="add mod">
          <ac:chgData name="Nguyen Quoc Trung" userId="fe17689d-b00c-41c7-8731-0c29698818f6" providerId="ADAL" clId="{FAA421F0-0AC3-4575-B393-94F5EC275A37}" dt="2022-06-26T17:13:45.949" v="962" actId="1076"/>
          <ac:spMkLst>
            <pc:docMk/>
            <pc:sldMk cId="18115413" sldId="584"/>
            <ac:spMk id="12" creationId="{3F728DB7-62A2-1536-66BF-443F39A19756}"/>
          </ac:spMkLst>
        </pc:spChg>
        <pc:picChg chg="mod">
          <ac:chgData name="Nguyen Quoc Trung" userId="fe17689d-b00c-41c7-8731-0c29698818f6" providerId="ADAL" clId="{FAA421F0-0AC3-4575-B393-94F5EC275A37}" dt="2022-06-26T17:13:10.830" v="950" actId="14826"/>
          <ac:picMkLst>
            <pc:docMk/>
            <pc:sldMk cId="18115413" sldId="584"/>
            <ac:picMk id="6" creationId="{694152C2-0DA7-413F-1326-C9B98668FF87}"/>
          </ac:picMkLst>
        </pc:picChg>
        <pc:picChg chg="add del mod">
          <ac:chgData name="Nguyen Quoc Trung" userId="fe17689d-b00c-41c7-8731-0c29698818f6" providerId="ADAL" clId="{FAA421F0-0AC3-4575-B393-94F5EC275A37}" dt="2022-06-26T17:13:07.991" v="949" actId="21"/>
          <ac:picMkLst>
            <pc:docMk/>
            <pc:sldMk cId="18115413" sldId="584"/>
            <ac:picMk id="7" creationId="{BDA6F720-120C-664F-D470-536580AD48D4}"/>
          </ac:picMkLst>
        </pc:picChg>
      </pc:sldChg>
      <pc:sldMasterChg chg="modSldLayout">
        <pc:chgData name="Nguyen Quoc Trung" userId="fe17689d-b00c-41c7-8731-0c29698818f6" providerId="ADAL" clId="{FAA421F0-0AC3-4575-B393-94F5EC275A37}" dt="2022-06-26T16:26:10.072" v="14" actId="478"/>
        <pc:sldMasterMkLst>
          <pc:docMk/>
          <pc:sldMasterMk cId="4062688086" sldId="2147483648"/>
        </pc:sldMasterMkLst>
        <pc:sldLayoutChg chg="addSp delSp modSp mod">
          <pc:chgData name="Nguyen Quoc Trung" userId="fe17689d-b00c-41c7-8731-0c29698818f6" providerId="ADAL" clId="{FAA421F0-0AC3-4575-B393-94F5EC275A37}" dt="2022-06-26T16:25:56.660" v="9" actId="20577"/>
          <pc:sldLayoutMkLst>
            <pc:docMk/>
            <pc:sldMasterMk cId="4062688086" sldId="2147483648"/>
            <pc:sldLayoutMk cId="521900593" sldId="2147483650"/>
          </pc:sldLayoutMkLst>
          <pc:spChg chg="del">
            <ac:chgData name="Nguyen Quoc Trung" userId="fe17689d-b00c-41c7-8731-0c29698818f6" providerId="ADAL" clId="{FAA421F0-0AC3-4575-B393-94F5EC275A37}" dt="2022-06-26T16:25:48.806" v="6" actId="478"/>
            <ac:spMkLst>
              <pc:docMk/>
              <pc:sldMasterMk cId="4062688086" sldId="2147483648"/>
              <pc:sldLayoutMk cId="521900593" sldId="2147483650"/>
              <ac:spMk id="7" creationId="{6CEAD7B6-7291-4BE5-B3A4-4D43D42A5DCD}"/>
            </ac:spMkLst>
          </pc:spChg>
          <pc:spChg chg="del">
            <ac:chgData name="Nguyen Quoc Trung" userId="fe17689d-b00c-41c7-8731-0c29698818f6" providerId="ADAL" clId="{FAA421F0-0AC3-4575-B393-94F5EC275A37}" dt="2022-06-26T16:25:48.806" v="6" actId="478"/>
            <ac:spMkLst>
              <pc:docMk/>
              <pc:sldMasterMk cId="4062688086" sldId="2147483648"/>
              <pc:sldLayoutMk cId="521900593" sldId="2147483650"/>
              <ac:spMk id="17" creationId="{2F7437A9-7E34-4B2E-B054-6B0A7749AE41}"/>
            </ac:spMkLst>
          </pc:spChg>
          <pc:spChg chg="del">
            <ac:chgData name="Nguyen Quoc Trung" userId="fe17689d-b00c-41c7-8731-0c29698818f6" providerId="ADAL" clId="{FAA421F0-0AC3-4575-B393-94F5EC275A37}" dt="2022-06-26T16:25:48.806" v="6" actId="478"/>
            <ac:spMkLst>
              <pc:docMk/>
              <pc:sldMasterMk cId="4062688086" sldId="2147483648"/>
              <pc:sldLayoutMk cId="521900593" sldId="2147483650"/>
              <ac:spMk id="19" creationId="{74E5DE2B-7D78-4EDA-B37C-ED6B4E367FC6}"/>
            </ac:spMkLst>
          </pc:spChg>
          <pc:spChg chg="del">
            <ac:chgData name="Nguyen Quoc Trung" userId="fe17689d-b00c-41c7-8731-0c29698818f6" providerId="ADAL" clId="{FAA421F0-0AC3-4575-B393-94F5EC275A37}" dt="2022-06-26T16:25:48.806" v="6" actId="478"/>
            <ac:spMkLst>
              <pc:docMk/>
              <pc:sldMasterMk cId="4062688086" sldId="2147483648"/>
              <pc:sldLayoutMk cId="521900593" sldId="2147483650"/>
              <ac:spMk id="20" creationId="{EFCE0A48-3298-4147-8EBB-1A03A1767B19}"/>
            </ac:spMkLst>
          </pc:spChg>
          <pc:spChg chg="del">
            <ac:chgData name="Nguyen Quoc Trung" userId="fe17689d-b00c-41c7-8731-0c29698818f6" providerId="ADAL" clId="{FAA421F0-0AC3-4575-B393-94F5EC275A37}" dt="2022-06-26T16:25:48.806" v="6" actId="478"/>
            <ac:spMkLst>
              <pc:docMk/>
              <pc:sldMasterMk cId="4062688086" sldId="2147483648"/>
              <pc:sldLayoutMk cId="521900593" sldId="2147483650"/>
              <ac:spMk id="21" creationId="{313763D8-39F3-46C0-90BD-1BBDD0BE33BD}"/>
            </ac:spMkLst>
          </pc:spChg>
          <pc:spChg chg="add mod">
            <ac:chgData name="Nguyen Quoc Trung" userId="fe17689d-b00c-41c7-8731-0c29698818f6" providerId="ADAL" clId="{FAA421F0-0AC3-4575-B393-94F5EC275A37}" dt="2022-06-26T16:25:50.347" v="7"/>
            <ac:spMkLst>
              <pc:docMk/>
              <pc:sldMasterMk cId="4062688086" sldId="2147483648"/>
              <pc:sldLayoutMk cId="521900593" sldId="2147483650"/>
              <ac:spMk id="27" creationId="{0A5E1011-A910-4A38-40F4-3E46435F5E6B}"/>
            </ac:spMkLst>
          </pc:spChg>
          <pc:spChg chg="add mod">
            <ac:chgData name="Nguyen Quoc Trung" userId="fe17689d-b00c-41c7-8731-0c29698818f6" providerId="ADAL" clId="{FAA421F0-0AC3-4575-B393-94F5EC275A37}" dt="2022-06-26T16:25:50.347" v="7"/>
            <ac:spMkLst>
              <pc:docMk/>
              <pc:sldMasterMk cId="4062688086" sldId="2147483648"/>
              <pc:sldLayoutMk cId="521900593" sldId="2147483650"/>
              <ac:spMk id="28" creationId="{6E917388-A452-CE17-BDEB-2081679E187F}"/>
            </ac:spMkLst>
          </pc:spChg>
          <pc:spChg chg="add mod">
            <ac:chgData name="Nguyen Quoc Trung" userId="fe17689d-b00c-41c7-8731-0c29698818f6" providerId="ADAL" clId="{FAA421F0-0AC3-4575-B393-94F5EC275A37}" dt="2022-06-26T16:25:50.347" v="7"/>
            <ac:spMkLst>
              <pc:docMk/>
              <pc:sldMasterMk cId="4062688086" sldId="2147483648"/>
              <pc:sldLayoutMk cId="521900593" sldId="2147483650"/>
              <ac:spMk id="29" creationId="{888110A3-3A6F-AFC1-E051-2E1C0DC822DE}"/>
            </ac:spMkLst>
          </pc:spChg>
          <pc:spChg chg="add mod">
            <ac:chgData name="Nguyen Quoc Trung" userId="fe17689d-b00c-41c7-8731-0c29698818f6" providerId="ADAL" clId="{FAA421F0-0AC3-4575-B393-94F5EC275A37}" dt="2022-06-26T16:25:50.347" v="7"/>
            <ac:spMkLst>
              <pc:docMk/>
              <pc:sldMasterMk cId="4062688086" sldId="2147483648"/>
              <pc:sldLayoutMk cId="521900593" sldId="2147483650"/>
              <ac:spMk id="30" creationId="{FA2EB28B-5D03-4767-3CB8-7F297280C09C}"/>
            </ac:spMkLst>
          </pc:spChg>
          <pc:spChg chg="add mod">
            <ac:chgData name="Nguyen Quoc Trung" userId="fe17689d-b00c-41c7-8731-0c29698818f6" providerId="ADAL" clId="{FAA421F0-0AC3-4575-B393-94F5EC275A37}" dt="2022-06-26T16:25:56.660" v="9" actId="20577"/>
            <ac:spMkLst>
              <pc:docMk/>
              <pc:sldMasterMk cId="4062688086" sldId="2147483648"/>
              <pc:sldLayoutMk cId="521900593" sldId="2147483650"/>
              <ac:spMk id="32" creationId="{E6910557-A805-9398-F94D-D3D6BE815765}"/>
            </ac:spMkLst>
          </pc:spChg>
          <pc:picChg chg="del">
            <ac:chgData name="Nguyen Quoc Trung" userId="fe17689d-b00c-41c7-8731-0c29698818f6" providerId="ADAL" clId="{FAA421F0-0AC3-4575-B393-94F5EC275A37}" dt="2022-06-26T16:25:48.806" v="6" actId="478"/>
            <ac:picMkLst>
              <pc:docMk/>
              <pc:sldMasterMk cId="4062688086" sldId="2147483648"/>
              <pc:sldLayoutMk cId="521900593" sldId="2147483650"/>
              <ac:picMk id="3" creationId="{D123A672-F75A-48A6-8A0C-B231338C470C}"/>
            </ac:picMkLst>
          </pc:picChg>
          <pc:picChg chg="del">
            <ac:chgData name="Nguyen Quoc Trung" userId="fe17689d-b00c-41c7-8731-0c29698818f6" providerId="ADAL" clId="{FAA421F0-0AC3-4575-B393-94F5EC275A37}" dt="2022-06-26T16:25:48.806" v="6" actId="478"/>
            <ac:picMkLst>
              <pc:docMk/>
              <pc:sldMasterMk cId="4062688086" sldId="2147483648"/>
              <pc:sldLayoutMk cId="521900593" sldId="2147483650"/>
              <ac:picMk id="8" creationId="{C204DF06-F608-4606-BF0C-4E312F046994}"/>
            </ac:picMkLst>
          </pc:picChg>
          <pc:picChg chg="del">
            <ac:chgData name="Nguyen Quoc Trung" userId="fe17689d-b00c-41c7-8731-0c29698818f6" providerId="ADAL" clId="{FAA421F0-0AC3-4575-B393-94F5EC275A37}" dt="2022-06-26T16:25:48.806" v="6" actId="478"/>
            <ac:picMkLst>
              <pc:docMk/>
              <pc:sldMasterMk cId="4062688086" sldId="2147483648"/>
              <pc:sldLayoutMk cId="521900593" sldId="2147483650"/>
              <ac:picMk id="12" creationId="{1D736A73-0D94-4901-98A5-50D7E057C5B1}"/>
            </ac:picMkLst>
          </pc:picChg>
          <pc:picChg chg="del">
            <ac:chgData name="Nguyen Quoc Trung" userId="fe17689d-b00c-41c7-8731-0c29698818f6" providerId="ADAL" clId="{FAA421F0-0AC3-4575-B393-94F5EC275A37}" dt="2022-06-26T16:25:48.806" v="6" actId="478"/>
            <ac:picMkLst>
              <pc:docMk/>
              <pc:sldMasterMk cId="4062688086" sldId="2147483648"/>
              <pc:sldLayoutMk cId="521900593" sldId="2147483650"/>
              <ac:picMk id="13" creationId="{A6E22D22-24FD-48D7-A4DB-0F90767C6E5B}"/>
            </ac:picMkLst>
          </pc:picChg>
          <pc:picChg chg="del">
            <ac:chgData name="Nguyen Quoc Trung" userId="fe17689d-b00c-41c7-8731-0c29698818f6" providerId="ADAL" clId="{FAA421F0-0AC3-4575-B393-94F5EC275A37}" dt="2022-06-26T16:25:48.806" v="6" actId="478"/>
            <ac:picMkLst>
              <pc:docMk/>
              <pc:sldMasterMk cId="4062688086" sldId="2147483648"/>
              <pc:sldLayoutMk cId="521900593" sldId="2147483650"/>
              <ac:picMk id="14" creationId="{60B16985-97D0-4658-AE4F-EFBC6CFBA953}"/>
            </ac:picMkLst>
          </pc:picChg>
          <pc:picChg chg="del">
            <ac:chgData name="Nguyen Quoc Trung" userId="fe17689d-b00c-41c7-8731-0c29698818f6" providerId="ADAL" clId="{FAA421F0-0AC3-4575-B393-94F5EC275A37}" dt="2022-06-26T16:25:48.806" v="6" actId="478"/>
            <ac:picMkLst>
              <pc:docMk/>
              <pc:sldMasterMk cId="4062688086" sldId="2147483648"/>
              <pc:sldLayoutMk cId="521900593" sldId="2147483650"/>
              <ac:picMk id="15" creationId="{CEA50B39-8E49-432A-B273-8B287989475F}"/>
            </ac:picMkLst>
          </pc:picChg>
          <pc:picChg chg="del">
            <ac:chgData name="Nguyen Quoc Trung" userId="fe17689d-b00c-41c7-8731-0c29698818f6" providerId="ADAL" clId="{FAA421F0-0AC3-4575-B393-94F5EC275A37}" dt="2022-06-26T16:25:48.806" v="6" actId="478"/>
            <ac:picMkLst>
              <pc:docMk/>
              <pc:sldMasterMk cId="4062688086" sldId="2147483648"/>
              <pc:sldLayoutMk cId="521900593" sldId="2147483650"/>
              <ac:picMk id="16" creationId="{B688579F-51B9-4177-A8CA-A6C8F7DF9FF1}"/>
            </ac:picMkLst>
          </pc:picChg>
          <pc:picChg chg="add mod">
            <ac:chgData name="Nguyen Quoc Trung" userId="fe17689d-b00c-41c7-8731-0c29698818f6" providerId="ADAL" clId="{FAA421F0-0AC3-4575-B393-94F5EC275A37}" dt="2022-06-26T16:25:50.347" v="7"/>
            <ac:picMkLst>
              <pc:docMk/>
              <pc:sldMasterMk cId="4062688086" sldId="2147483648"/>
              <pc:sldLayoutMk cId="521900593" sldId="2147483650"/>
              <ac:picMk id="18" creationId="{D3BC2785-34F8-39F4-B55B-BA47069D5E28}"/>
            </ac:picMkLst>
          </pc:picChg>
          <pc:picChg chg="add mod">
            <ac:chgData name="Nguyen Quoc Trung" userId="fe17689d-b00c-41c7-8731-0c29698818f6" providerId="ADAL" clId="{FAA421F0-0AC3-4575-B393-94F5EC275A37}" dt="2022-06-26T16:25:50.347" v="7"/>
            <ac:picMkLst>
              <pc:docMk/>
              <pc:sldMasterMk cId="4062688086" sldId="2147483648"/>
              <pc:sldLayoutMk cId="521900593" sldId="2147483650"/>
              <ac:picMk id="22" creationId="{C03CF1A9-1CBC-8608-CBE8-92899133E063}"/>
            </ac:picMkLst>
          </pc:picChg>
          <pc:picChg chg="add mod">
            <ac:chgData name="Nguyen Quoc Trung" userId="fe17689d-b00c-41c7-8731-0c29698818f6" providerId="ADAL" clId="{FAA421F0-0AC3-4575-B393-94F5EC275A37}" dt="2022-06-26T16:25:50.347" v="7"/>
            <ac:picMkLst>
              <pc:docMk/>
              <pc:sldMasterMk cId="4062688086" sldId="2147483648"/>
              <pc:sldLayoutMk cId="521900593" sldId="2147483650"/>
              <ac:picMk id="23" creationId="{B6BD7FA6-09D4-3FBE-4E68-35AF944F1964}"/>
            </ac:picMkLst>
          </pc:picChg>
          <pc:picChg chg="add mod">
            <ac:chgData name="Nguyen Quoc Trung" userId="fe17689d-b00c-41c7-8731-0c29698818f6" providerId="ADAL" clId="{FAA421F0-0AC3-4575-B393-94F5EC275A37}" dt="2022-06-26T16:25:50.347" v="7"/>
            <ac:picMkLst>
              <pc:docMk/>
              <pc:sldMasterMk cId="4062688086" sldId="2147483648"/>
              <pc:sldLayoutMk cId="521900593" sldId="2147483650"/>
              <ac:picMk id="24" creationId="{5AEBCF44-0C41-CF0C-EE95-72D15F6E34F5}"/>
            </ac:picMkLst>
          </pc:picChg>
          <pc:picChg chg="add mod">
            <ac:chgData name="Nguyen Quoc Trung" userId="fe17689d-b00c-41c7-8731-0c29698818f6" providerId="ADAL" clId="{FAA421F0-0AC3-4575-B393-94F5EC275A37}" dt="2022-06-26T16:25:50.347" v="7"/>
            <ac:picMkLst>
              <pc:docMk/>
              <pc:sldMasterMk cId="4062688086" sldId="2147483648"/>
              <pc:sldLayoutMk cId="521900593" sldId="2147483650"/>
              <ac:picMk id="25" creationId="{AF1FEC14-C031-211F-480B-0D6D74BA8211}"/>
            </ac:picMkLst>
          </pc:picChg>
          <pc:picChg chg="add mod">
            <ac:chgData name="Nguyen Quoc Trung" userId="fe17689d-b00c-41c7-8731-0c29698818f6" providerId="ADAL" clId="{FAA421F0-0AC3-4575-B393-94F5EC275A37}" dt="2022-06-26T16:25:50.347" v="7"/>
            <ac:picMkLst>
              <pc:docMk/>
              <pc:sldMasterMk cId="4062688086" sldId="2147483648"/>
              <pc:sldLayoutMk cId="521900593" sldId="2147483650"/>
              <ac:picMk id="26" creationId="{DFD460FE-DF10-20CD-7F96-C492FF038985}"/>
            </ac:picMkLst>
          </pc:picChg>
          <pc:picChg chg="add mod">
            <ac:chgData name="Nguyen Quoc Trung" userId="fe17689d-b00c-41c7-8731-0c29698818f6" providerId="ADAL" clId="{FAA421F0-0AC3-4575-B393-94F5EC275A37}" dt="2022-06-26T16:25:50.347" v="7"/>
            <ac:picMkLst>
              <pc:docMk/>
              <pc:sldMasterMk cId="4062688086" sldId="2147483648"/>
              <pc:sldLayoutMk cId="521900593" sldId="2147483650"/>
              <ac:picMk id="31" creationId="{E1E057AE-2BCB-7B98-ACCB-58AF97429B8E}"/>
            </ac:picMkLst>
          </pc:picChg>
        </pc:sldLayoutChg>
        <pc:sldLayoutChg chg="addSp delSp modSp mod">
          <pc:chgData name="Nguyen Quoc Trung" userId="fe17689d-b00c-41c7-8731-0c29698818f6" providerId="ADAL" clId="{FAA421F0-0AC3-4575-B393-94F5EC275A37}" dt="2022-06-26T16:26:10.072" v="14" actId="478"/>
          <pc:sldLayoutMkLst>
            <pc:docMk/>
            <pc:sldMasterMk cId="4062688086" sldId="2147483648"/>
            <pc:sldLayoutMk cId="3782450681" sldId="2147483660"/>
          </pc:sldLayoutMkLst>
          <pc:spChg chg="del">
            <ac:chgData name="Nguyen Quoc Trung" userId="fe17689d-b00c-41c7-8731-0c29698818f6" providerId="ADAL" clId="{FAA421F0-0AC3-4575-B393-94F5EC275A37}" dt="2022-06-26T16:26:00.596" v="10" actId="478"/>
            <ac:spMkLst>
              <pc:docMk/>
              <pc:sldMasterMk cId="4062688086" sldId="2147483648"/>
              <pc:sldLayoutMk cId="3782450681" sldId="2147483660"/>
              <ac:spMk id="7" creationId="{6CEAD7B6-7291-4BE5-B3A4-4D43D42A5DCD}"/>
            </ac:spMkLst>
          </pc:spChg>
          <pc:spChg chg="add del mod">
            <ac:chgData name="Nguyen Quoc Trung" userId="fe17689d-b00c-41c7-8731-0c29698818f6" providerId="ADAL" clId="{FAA421F0-0AC3-4575-B393-94F5EC275A37}" dt="2022-06-26T16:26:10.072" v="14" actId="478"/>
            <ac:spMkLst>
              <pc:docMk/>
              <pc:sldMasterMk cId="4062688086" sldId="2147483648"/>
              <pc:sldLayoutMk cId="3782450681" sldId="2147483660"/>
              <ac:spMk id="14" creationId="{8033D355-366A-94A8-C964-9AE95BDBC6E1}"/>
            </ac:spMkLst>
          </pc:spChg>
          <pc:spChg chg="add mod">
            <ac:chgData name="Nguyen Quoc Trung" userId="fe17689d-b00c-41c7-8731-0c29698818f6" providerId="ADAL" clId="{FAA421F0-0AC3-4575-B393-94F5EC275A37}" dt="2022-06-26T16:26:02.780" v="11"/>
            <ac:spMkLst>
              <pc:docMk/>
              <pc:sldMasterMk cId="4062688086" sldId="2147483648"/>
              <pc:sldLayoutMk cId="3782450681" sldId="2147483660"/>
              <ac:spMk id="15" creationId="{D65709FF-4294-8B17-428B-0A5945901142}"/>
            </ac:spMkLst>
          </pc:spChg>
          <pc:spChg chg="add mod">
            <ac:chgData name="Nguyen Quoc Trung" userId="fe17689d-b00c-41c7-8731-0c29698818f6" providerId="ADAL" clId="{FAA421F0-0AC3-4575-B393-94F5EC275A37}" dt="2022-06-26T16:26:02.780" v="11"/>
            <ac:spMkLst>
              <pc:docMk/>
              <pc:sldMasterMk cId="4062688086" sldId="2147483648"/>
              <pc:sldLayoutMk cId="3782450681" sldId="2147483660"/>
              <ac:spMk id="16" creationId="{301AD825-7FAC-7675-C7E9-BCBA9D32E28D}"/>
            </ac:spMkLst>
          </pc:spChg>
          <pc:spChg chg="del">
            <ac:chgData name="Nguyen Quoc Trung" userId="fe17689d-b00c-41c7-8731-0c29698818f6" providerId="ADAL" clId="{FAA421F0-0AC3-4575-B393-94F5EC275A37}" dt="2022-06-26T16:26:00.596" v="10" actId="478"/>
            <ac:spMkLst>
              <pc:docMk/>
              <pc:sldMasterMk cId="4062688086" sldId="2147483648"/>
              <pc:sldLayoutMk cId="3782450681" sldId="2147483660"/>
              <ac:spMk id="17" creationId="{2F7437A9-7E34-4B2E-B054-6B0A7749AE41}"/>
            </ac:spMkLst>
          </pc:spChg>
          <pc:spChg chg="add mod">
            <ac:chgData name="Nguyen Quoc Trung" userId="fe17689d-b00c-41c7-8731-0c29698818f6" providerId="ADAL" clId="{FAA421F0-0AC3-4575-B393-94F5EC275A37}" dt="2022-06-26T16:26:02.780" v="11"/>
            <ac:spMkLst>
              <pc:docMk/>
              <pc:sldMasterMk cId="4062688086" sldId="2147483648"/>
              <pc:sldLayoutMk cId="3782450681" sldId="2147483660"/>
              <ac:spMk id="18" creationId="{63869BB3-23D6-3854-5540-64A9AB1C57DA}"/>
            </ac:spMkLst>
          </pc:spChg>
          <pc:spChg chg="del">
            <ac:chgData name="Nguyen Quoc Trung" userId="fe17689d-b00c-41c7-8731-0c29698818f6" providerId="ADAL" clId="{FAA421F0-0AC3-4575-B393-94F5EC275A37}" dt="2022-06-26T16:26:00.596" v="10" actId="478"/>
            <ac:spMkLst>
              <pc:docMk/>
              <pc:sldMasterMk cId="4062688086" sldId="2147483648"/>
              <pc:sldLayoutMk cId="3782450681" sldId="2147483660"/>
              <ac:spMk id="20" creationId="{EFCE0A48-3298-4147-8EBB-1A03A1767B19}"/>
            </ac:spMkLst>
          </pc:spChg>
          <pc:spChg chg="del">
            <ac:chgData name="Nguyen Quoc Trung" userId="fe17689d-b00c-41c7-8731-0c29698818f6" providerId="ADAL" clId="{FAA421F0-0AC3-4575-B393-94F5EC275A37}" dt="2022-06-26T16:26:00.596" v="10" actId="478"/>
            <ac:spMkLst>
              <pc:docMk/>
              <pc:sldMasterMk cId="4062688086" sldId="2147483648"/>
              <pc:sldLayoutMk cId="3782450681" sldId="2147483660"/>
              <ac:spMk id="21" creationId="{313763D8-39F3-46C0-90BD-1BBDD0BE33BD}"/>
            </ac:spMkLst>
          </pc:spChg>
          <pc:spChg chg="add mod">
            <ac:chgData name="Nguyen Quoc Trung" userId="fe17689d-b00c-41c7-8731-0c29698818f6" providerId="ADAL" clId="{FAA421F0-0AC3-4575-B393-94F5EC275A37}" dt="2022-06-26T16:26:06.484" v="13" actId="20577"/>
            <ac:spMkLst>
              <pc:docMk/>
              <pc:sldMasterMk cId="4062688086" sldId="2147483648"/>
              <pc:sldLayoutMk cId="3782450681" sldId="2147483660"/>
              <ac:spMk id="22" creationId="{166F699A-C68C-F22D-F557-9E8D0D35D010}"/>
            </ac:spMkLst>
          </pc:spChg>
          <pc:picChg chg="del">
            <ac:chgData name="Nguyen Quoc Trung" userId="fe17689d-b00c-41c7-8731-0c29698818f6" providerId="ADAL" clId="{FAA421F0-0AC3-4575-B393-94F5EC275A37}" dt="2022-06-26T16:26:00.596" v="10" actId="478"/>
            <ac:picMkLst>
              <pc:docMk/>
              <pc:sldMasterMk cId="4062688086" sldId="2147483648"/>
              <pc:sldLayoutMk cId="3782450681" sldId="2147483660"/>
              <ac:picMk id="3" creationId="{D123A672-F75A-48A6-8A0C-B231338C470C}"/>
            </ac:picMkLst>
          </pc:picChg>
          <pc:picChg chg="add del mod">
            <ac:chgData name="Nguyen Quoc Trung" userId="fe17689d-b00c-41c7-8731-0c29698818f6" providerId="ADAL" clId="{FAA421F0-0AC3-4575-B393-94F5EC275A37}" dt="2022-06-26T16:26:10.072" v="14" actId="478"/>
            <ac:picMkLst>
              <pc:docMk/>
              <pc:sldMasterMk cId="4062688086" sldId="2147483648"/>
              <pc:sldLayoutMk cId="3782450681" sldId="2147483660"/>
              <ac:picMk id="8" creationId="{5F3DC3C5-A579-7B12-163D-92FC72DBEF0C}"/>
            </ac:picMkLst>
          </pc:picChg>
          <pc:picChg chg="add mod">
            <ac:chgData name="Nguyen Quoc Trung" userId="fe17689d-b00c-41c7-8731-0c29698818f6" providerId="ADAL" clId="{FAA421F0-0AC3-4575-B393-94F5EC275A37}" dt="2022-06-26T16:26:02.780" v="11"/>
            <ac:picMkLst>
              <pc:docMk/>
              <pc:sldMasterMk cId="4062688086" sldId="2147483648"/>
              <pc:sldLayoutMk cId="3782450681" sldId="2147483660"/>
              <ac:picMk id="9" creationId="{58133C4C-0506-C78C-7AAF-C70E80B51C2B}"/>
            </ac:picMkLst>
          </pc:picChg>
          <pc:picChg chg="add del mod">
            <ac:chgData name="Nguyen Quoc Trung" userId="fe17689d-b00c-41c7-8731-0c29698818f6" providerId="ADAL" clId="{FAA421F0-0AC3-4575-B393-94F5EC275A37}" dt="2022-06-26T16:26:10.072" v="14" actId="478"/>
            <ac:picMkLst>
              <pc:docMk/>
              <pc:sldMasterMk cId="4062688086" sldId="2147483648"/>
              <pc:sldLayoutMk cId="3782450681" sldId="2147483660"/>
              <ac:picMk id="10" creationId="{CD84572C-79E0-4631-DEC8-337F81B51B0B}"/>
            </ac:picMkLst>
          </pc:picChg>
          <pc:picChg chg="add del mod">
            <ac:chgData name="Nguyen Quoc Trung" userId="fe17689d-b00c-41c7-8731-0c29698818f6" providerId="ADAL" clId="{FAA421F0-0AC3-4575-B393-94F5EC275A37}" dt="2022-06-26T16:26:10.072" v="14" actId="478"/>
            <ac:picMkLst>
              <pc:docMk/>
              <pc:sldMasterMk cId="4062688086" sldId="2147483648"/>
              <pc:sldLayoutMk cId="3782450681" sldId="2147483660"/>
              <ac:picMk id="11" creationId="{3F85BAE6-6C04-6DA1-5F28-67CD736A83F7}"/>
            </ac:picMkLst>
          </pc:picChg>
          <pc:picChg chg="add del mod">
            <ac:chgData name="Nguyen Quoc Trung" userId="fe17689d-b00c-41c7-8731-0c29698818f6" providerId="ADAL" clId="{FAA421F0-0AC3-4575-B393-94F5EC275A37}" dt="2022-06-26T16:26:10.072" v="14" actId="478"/>
            <ac:picMkLst>
              <pc:docMk/>
              <pc:sldMasterMk cId="4062688086" sldId="2147483648"/>
              <pc:sldLayoutMk cId="3782450681" sldId="2147483660"/>
              <ac:picMk id="12" creationId="{6C6387AC-68E0-70CA-887C-7B8E25364C02}"/>
            </ac:picMkLst>
          </pc:picChg>
          <pc:picChg chg="add del mod">
            <ac:chgData name="Nguyen Quoc Trung" userId="fe17689d-b00c-41c7-8731-0c29698818f6" providerId="ADAL" clId="{FAA421F0-0AC3-4575-B393-94F5EC275A37}" dt="2022-06-26T16:26:10.072" v="14" actId="478"/>
            <ac:picMkLst>
              <pc:docMk/>
              <pc:sldMasterMk cId="4062688086" sldId="2147483648"/>
              <pc:sldLayoutMk cId="3782450681" sldId="2147483660"/>
              <ac:picMk id="13" creationId="{6B22A585-EECA-9581-4EF7-81AF08FE42DF}"/>
            </ac:picMkLst>
          </pc:picChg>
          <pc:picChg chg="add del mod">
            <ac:chgData name="Nguyen Quoc Trung" userId="fe17689d-b00c-41c7-8731-0c29698818f6" providerId="ADAL" clId="{FAA421F0-0AC3-4575-B393-94F5EC275A37}" dt="2022-06-26T16:26:10.072" v="14" actId="478"/>
            <ac:picMkLst>
              <pc:docMk/>
              <pc:sldMasterMk cId="4062688086" sldId="2147483648"/>
              <pc:sldLayoutMk cId="3782450681" sldId="2147483660"/>
              <ac:picMk id="19" creationId="{B53DF0D0-CB0A-2E31-299E-59FB62296F4D}"/>
            </ac:picMkLst>
          </pc:picChg>
        </pc:sldLayoutChg>
      </pc:sldMasterChg>
    </pc:docChg>
  </pc:docChgLst>
  <pc:docChgLst>
    <pc:chgData name="Nguyen Quoc Trung" userId="fe17689d-b00c-41c7-8731-0c29698818f6" providerId="ADAL" clId="{69E51E5F-FD96-4886-8E0B-7E9196589611}"/>
    <pc:docChg chg="undo custSel addSld delSld modSld sldOrd modMainMaster">
      <pc:chgData name="Nguyen Quoc Trung" userId="fe17689d-b00c-41c7-8731-0c29698818f6" providerId="ADAL" clId="{69E51E5F-FD96-4886-8E0B-7E9196589611}" dt="2022-06-17T17:53:28.266" v="1183" actId="20577"/>
      <pc:docMkLst>
        <pc:docMk/>
      </pc:docMkLst>
      <pc:sldChg chg="modSp mod">
        <pc:chgData name="Nguyen Quoc Trung" userId="fe17689d-b00c-41c7-8731-0c29698818f6" providerId="ADAL" clId="{69E51E5F-FD96-4886-8E0B-7E9196589611}" dt="2022-06-16T21:39:15.676" v="3" actId="20577"/>
        <pc:sldMkLst>
          <pc:docMk/>
          <pc:sldMk cId="1268151211" sldId="289"/>
        </pc:sldMkLst>
        <pc:spChg chg="mod">
          <ac:chgData name="Nguyen Quoc Trung" userId="fe17689d-b00c-41c7-8731-0c29698818f6" providerId="ADAL" clId="{69E51E5F-FD96-4886-8E0B-7E9196589611}" dt="2022-06-16T21:39:15.676" v="3" actId="20577"/>
          <ac:spMkLst>
            <pc:docMk/>
            <pc:sldMk cId="1268151211" sldId="289"/>
            <ac:spMk id="5" creationId="{46280958-8A95-4A31-B661-7CDDEE53E6B1}"/>
          </ac:spMkLst>
        </pc:spChg>
      </pc:sldChg>
      <pc:sldChg chg="add del">
        <pc:chgData name="Nguyen Quoc Trung" userId="fe17689d-b00c-41c7-8731-0c29698818f6" providerId="ADAL" clId="{69E51E5F-FD96-4886-8E0B-7E9196589611}" dt="2022-06-16T22:23:41.518" v="804"/>
        <pc:sldMkLst>
          <pc:docMk/>
          <pc:sldMk cId="1152655309" sldId="298"/>
        </pc:sldMkLst>
      </pc:sldChg>
      <pc:sldChg chg="del">
        <pc:chgData name="Nguyen Quoc Trung" userId="fe17689d-b00c-41c7-8731-0c29698818f6" providerId="ADAL" clId="{69E51E5F-FD96-4886-8E0B-7E9196589611}" dt="2022-06-16T22:02:17.722" v="224" actId="47"/>
        <pc:sldMkLst>
          <pc:docMk/>
          <pc:sldMk cId="1438592317" sldId="305"/>
        </pc:sldMkLst>
      </pc:sldChg>
      <pc:sldChg chg="modSp mod">
        <pc:chgData name="Nguyen Quoc Trung" userId="fe17689d-b00c-41c7-8731-0c29698818f6" providerId="ADAL" clId="{69E51E5F-FD96-4886-8E0B-7E9196589611}" dt="2022-06-16T21:41:00.666" v="11"/>
        <pc:sldMkLst>
          <pc:docMk/>
          <pc:sldMk cId="1774606010" sldId="306"/>
        </pc:sldMkLst>
        <pc:spChg chg="mod">
          <ac:chgData name="Nguyen Quoc Trung" userId="fe17689d-b00c-41c7-8731-0c29698818f6" providerId="ADAL" clId="{69E51E5F-FD96-4886-8E0B-7E9196589611}" dt="2022-06-16T21:41:00.666" v="11"/>
          <ac:spMkLst>
            <pc:docMk/>
            <pc:sldMk cId="1774606010" sldId="306"/>
            <ac:spMk id="4" creationId="{3ED4CB36-BBC4-4F3F-84A0-272FCCD4A025}"/>
          </ac:spMkLst>
        </pc:spChg>
      </pc:sldChg>
      <pc:sldChg chg="addSp delSp modSp add del mod">
        <pc:chgData name="Nguyen Quoc Trung" userId="fe17689d-b00c-41c7-8731-0c29698818f6" providerId="ADAL" clId="{69E51E5F-FD96-4886-8E0B-7E9196589611}" dt="2022-06-16T22:01:46.145" v="223" actId="20577"/>
        <pc:sldMkLst>
          <pc:docMk/>
          <pc:sldMk cId="4147804803" sldId="307"/>
        </pc:sldMkLst>
        <pc:spChg chg="del mod">
          <ac:chgData name="Nguyen Quoc Trung" userId="fe17689d-b00c-41c7-8731-0c29698818f6" providerId="ADAL" clId="{69E51E5F-FD96-4886-8E0B-7E9196589611}" dt="2022-06-16T22:01:39.467" v="220"/>
          <ac:spMkLst>
            <pc:docMk/>
            <pc:sldMk cId="4147804803" sldId="307"/>
            <ac:spMk id="9" creationId="{4EDB7B1C-F628-42BB-A067-14F3C3A7EA61}"/>
          </ac:spMkLst>
        </pc:spChg>
        <pc:spChg chg="mod">
          <ac:chgData name="Nguyen Quoc Trung" userId="fe17689d-b00c-41c7-8731-0c29698818f6" providerId="ADAL" clId="{69E51E5F-FD96-4886-8E0B-7E9196589611}" dt="2022-06-16T22:01:46.145" v="223" actId="20577"/>
          <ac:spMkLst>
            <pc:docMk/>
            <pc:sldMk cId="4147804803" sldId="307"/>
            <ac:spMk id="11" creationId="{B93100CE-7418-4F46-9617-59124ED63B95}"/>
          </ac:spMkLst>
        </pc:spChg>
        <pc:spChg chg="mod">
          <ac:chgData name="Nguyen Quoc Trung" userId="fe17689d-b00c-41c7-8731-0c29698818f6" providerId="ADAL" clId="{69E51E5F-FD96-4886-8E0B-7E9196589611}" dt="2022-06-16T21:44:05.322" v="19" actId="14100"/>
          <ac:spMkLst>
            <pc:docMk/>
            <pc:sldMk cId="4147804803" sldId="307"/>
            <ac:spMk id="16" creationId="{4FE3577C-1F26-58F2-11BA-07114633DE2B}"/>
          </ac:spMkLst>
        </pc:spChg>
        <pc:spChg chg="add mod">
          <ac:chgData name="Nguyen Quoc Trung" userId="fe17689d-b00c-41c7-8731-0c29698818f6" providerId="ADAL" clId="{69E51E5F-FD96-4886-8E0B-7E9196589611}" dt="2022-06-16T22:01:43.006" v="221" actId="1076"/>
          <ac:spMkLst>
            <pc:docMk/>
            <pc:sldMk cId="4147804803" sldId="307"/>
            <ac:spMk id="18" creationId="{1BA475CA-C72C-20AF-0B42-2E09D16E7B10}"/>
          </ac:spMkLst>
        </pc:spChg>
        <pc:picChg chg="mod">
          <ac:chgData name="Nguyen Quoc Trung" userId="fe17689d-b00c-41c7-8731-0c29698818f6" providerId="ADAL" clId="{69E51E5F-FD96-4886-8E0B-7E9196589611}" dt="2022-06-16T21:44:00.537" v="17" actId="1076"/>
          <ac:picMkLst>
            <pc:docMk/>
            <pc:sldMk cId="4147804803" sldId="307"/>
            <ac:picMk id="14" creationId="{0B9D6376-531B-25D5-AF53-519EF9249136}"/>
          </ac:picMkLst>
        </pc:picChg>
      </pc:sldChg>
      <pc:sldChg chg="add del">
        <pc:chgData name="Nguyen Quoc Trung" userId="fe17689d-b00c-41c7-8731-0c29698818f6" providerId="ADAL" clId="{69E51E5F-FD96-4886-8E0B-7E9196589611}" dt="2022-06-16T22:03:28.476" v="231"/>
        <pc:sldMkLst>
          <pc:docMk/>
          <pc:sldMk cId="4226267785" sldId="308"/>
        </pc:sldMkLst>
      </pc:sldChg>
      <pc:sldChg chg="addSp modSp add del mod modAnim">
        <pc:chgData name="Nguyen Quoc Trung" userId="fe17689d-b00c-41c7-8731-0c29698818f6" providerId="ADAL" clId="{69E51E5F-FD96-4886-8E0B-7E9196589611}" dt="2022-06-16T22:07:23.430" v="263"/>
        <pc:sldMkLst>
          <pc:docMk/>
          <pc:sldMk cId="3501295333" sldId="310"/>
        </pc:sldMkLst>
        <pc:spChg chg="mod">
          <ac:chgData name="Nguyen Quoc Trung" userId="fe17689d-b00c-41c7-8731-0c29698818f6" providerId="ADAL" clId="{69E51E5F-FD96-4886-8E0B-7E9196589611}" dt="2022-06-16T22:03:56.346" v="244" actId="1035"/>
          <ac:spMkLst>
            <pc:docMk/>
            <pc:sldMk cId="3501295333" sldId="310"/>
            <ac:spMk id="11" creationId="{C98A0D1A-455A-4F53-96AD-29F9BC08F71A}"/>
          </ac:spMkLst>
        </pc:spChg>
        <pc:spChg chg="mod">
          <ac:chgData name="Nguyen Quoc Trung" userId="fe17689d-b00c-41c7-8731-0c29698818f6" providerId="ADAL" clId="{69E51E5F-FD96-4886-8E0B-7E9196589611}" dt="2022-06-16T22:03:56.346" v="244" actId="1035"/>
          <ac:spMkLst>
            <pc:docMk/>
            <pc:sldMk cId="3501295333" sldId="310"/>
            <ac:spMk id="12" creationId="{1B96338A-A43B-43D1-8745-5ECB3EF05FD4}"/>
          </ac:spMkLst>
        </pc:spChg>
        <pc:spChg chg="mod">
          <ac:chgData name="Nguyen Quoc Trung" userId="fe17689d-b00c-41c7-8731-0c29698818f6" providerId="ADAL" clId="{69E51E5F-FD96-4886-8E0B-7E9196589611}" dt="2022-06-16T22:03:56.346" v="244" actId="1035"/>
          <ac:spMkLst>
            <pc:docMk/>
            <pc:sldMk cId="3501295333" sldId="310"/>
            <ac:spMk id="13" creationId="{38ED5C24-8A1F-467F-8337-F0C816EB80CE}"/>
          </ac:spMkLst>
        </pc:spChg>
        <pc:spChg chg="mod">
          <ac:chgData name="Nguyen Quoc Trung" userId="fe17689d-b00c-41c7-8731-0c29698818f6" providerId="ADAL" clId="{69E51E5F-FD96-4886-8E0B-7E9196589611}" dt="2022-06-16T22:03:56.346" v="244" actId="1035"/>
          <ac:spMkLst>
            <pc:docMk/>
            <pc:sldMk cId="3501295333" sldId="310"/>
            <ac:spMk id="14" creationId="{EDDCB3BE-DB7B-4A36-B98F-4AC86BD9A585}"/>
          </ac:spMkLst>
        </pc:spChg>
        <pc:picChg chg="add mod">
          <ac:chgData name="Nguyen Quoc Trung" userId="fe17689d-b00c-41c7-8731-0c29698818f6" providerId="ADAL" clId="{69E51E5F-FD96-4886-8E0B-7E9196589611}" dt="2022-06-16T22:04:58.051" v="252" actId="1076"/>
          <ac:picMkLst>
            <pc:docMk/>
            <pc:sldMk cId="3501295333" sldId="310"/>
            <ac:picMk id="4" creationId="{C6985F1B-2F0D-2C31-ED04-163CED08A2CD}"/>
          </ac:picMkLst>
        </pc:picChg>
        <pc:picChg chg="add mod">
          <ac:chgData name="Nguyen Quoc Trung" userId="fe17689d-b00c-41c7-8731-0c29698818f6" providerId="ADAL" clId="{69E51E5F-FD96-4886-8E0B-7E9196589611}" dt="2022-06-16T22:05:34.722" v="254" actId="1076"/>
          <ac:picMkLst>
            <pc:docMk/>
            <pc:sldMk cId="3501295333" sldId="310"/>
            <ac:picMk id="6" creationId="{D7675EB3-8421-0407-501B-21F4614AE290}"/>
          </ac:picMkLst>
        </pc:picChg>
        <pc:picChg chg="add mod">
          <ac:chgData name="Nguyen Quoc Trung" userId="fe17689d-b00c-41c7-8731-0c29698818f6" providerId="ADAL" clId="{69E51E5F-FD96-4886-8E0B-7E9196589611}" dt="2022-06-16T22:06:13.752" v="256" actId="1076"/>
          <ac:picMkLst>
            <pc:docMk/>
            <pc:sldMk cId="3501295333" sldId="310"/>
            <ac:picMk id="8" creationId="{98A5DF29-0D0B-FB1F-5A4C-F5C44EFBB5E9}"/>
          </ac:picMkLst>
        </pc:picChg>
        <pc:picChg chg="add mod">
          <ac:chgData name="Nguyen Quoc Trung" userId="fe17689d-b00c-41c7-8731-0c29698818f6" providerId="ADAL" clId="{69E51E5F-FD96-4886-8E0B-7E9196589611}" dt="2022-06-16T22:06:49.771" v="258" actId="1076"/>
          <ac:picMkLst>
            <pc:docMk/>
            <pc:sldMk cId="3501295333" sldId="310"/>
            <ac:picMk id="10" creationId="{8F06570F-6727-07B3-6852-3518F5A7C699}"/>
          </ac:picMkLst>
        </pc:picChg>
        <pc:picChg chg="mod">
          <ac:chgData name="Nguyen Quoc Trung" userId="fe17689d-b00c-41c7-8731-0c29698818f6" providerId="ADAL" clId="{69E51E5F-FD96-4886-8E0B-7E9196589611}" dt="2022-06-16T22:04:00.080" v="250" actId="1035"/>
          <ac:picMkLst>
            <pc:docMk/>
            <pc:sldMk cId="3501295333" sldId="310"/>
            <ac:picMk id="28" creationId="{C36F2A21-3A1D-E6D8-02A4-9631F84673E1}"/>
          </ac:picMkLst>
        </pc:picChg>
        <pc:picChg chg="mod">
          <ac:chgData name="Nguyen Quoc Trung" userId="fe17689d-b00c-41c7-8731-0c29698818f6" providerId="ADAL" clId="{69E51E5F-FD96-4886-8E0B-7E9196589611}" dt="2022-06-16T22:04:00.080" v="250" actId="1035"/>
          <ac:picMkLst>
            <pc:docMk/>
            <pc:sldMk cId="3501295333" sldId="310"/>
            <ac:picMk id="29" creationId="{70229D56-F3C4-57DE-3A5F-577810754246}"/>
          </ac:picMkLst>
        </pc:picChg>
        <pc:picChg chg="mod">
          <ac:chgData name="Nguyen Quoc Trung" userId="fe17689d-b00c-41c7-8731-0c29698818f6" providerId="ADAL" clId="{69E51E5F-FD96-4886-8E0B-7E9196589611}" dt="2022-06-16T22:04:00.080" v="250" actId="1035"/>
          <ac:picMkLst>
            <pc:docMk/>
            <pc:sldMk cId="3501295333" sldId="310"/>
            <ac:picMk id="30" creationId="{F83ED01A-80C5-480B-F9A7-822159B26C00}"/>
          </ac:picMkLst>
        </pc:picChg>
        <pc:picChg chg="mod">
          <ac:chgData name="Nguyen Quoc Trung" userId="fe17689d-b00c-41c7-8731-0c29698818f6" providerId="ADAL" clId="{69E51E5F-FD96-4886-8E0B-7E9196589611}" dt="2022-06-16T22:04:00.080" v="250" actId="1035"/>
          <ac:picMkLst>
            <pc:docMk/>
            <pc:sldMk cId="3501295333" sldId="310"/>
            <ac:picMk id="31" creationId="{364FBDD0-9482-AF1A-A040-5B41DBD6C664}"/>
          </ac:picMkLst>
        </pc:picChg>
      </pc:sldChg>
      <pc:sldChg chg="add del">
        <pc:chgData name="Nguyen Quoc Trung" userId="fe17689d-b00c-41c7-8731-0c29698818f6" providerId="ADAL" clId="{69E51E5F-FD96-4886-8E0B-7E9196589611}" dt="2022-06-16T22:23:41.518" v="804"/>
        <pc:sldMkLst>
          <pc:docMk/>
          <pc:sldMk cId="1581567494" sldId="311"/>
        </pc:sldMkLst>
      </pc:sldChg>
      <pc:sldChg chg="add del">
        <pc:chgData name="Nguyen Quoc Trung" userId="fe17689d-b00c-41c7-8731-0c29698818f6" providerId="ADAL" clId="{69E51E5F-FD96-4886-8E0B-7E9196589611}" dt="2022-06-16T22:23:41.518" v="804"/>
        <pc:sldMkLst>
          <pc:docMk/>
          <pc:sldMk cId="1034640692" sldId="312"/>
        </pc:sldMkLst>
      </pc:sldChg>
      <pc:sldChg chg="add del">
        <pc:chgData name="Nguyen Quoc Trung" userId="fe17689d-b00c-41c7-8731-0c29698818f6" providerId="ADAL" clId="{69E51E5F-FD96-4886-8E0B-7E9196589611}" dt="2022-06-16T22:23:41.518" v="804"/>
        <pc:sldMkLst>
          <pc:docMk/>
          <pc:sldMk cId="223326233" sldId="313"/>
        </pc:sldMkLst>
      </pc:sldChg>
      <pc:sldChg chg="del">
        <pc:chgData name="Nguyen Quoc Trung" userId="fe17689d-b00c-41c7-8731-0c29698818f6" providerId="ADAL" clId="{69E51E5F-FD96-4886-8E0B-7E9196589611}" dt="2022-06-16T22:29:01.148" v="901" actId="47"/>
        <pc:sldMkLst>
          <pc:docMk/>
          <pc:sldMk cId="1421521018" sldId="314"/>
        </pc:sldMkLst>
      </pc:sldChg>
      <pc:sldChg chg="addSp delSp modSp mod">
        <pc:chgData name="Nguyen Quoc Trung" userId="fe17689d-b00c-41c7-8731-0c29698818f6" providerId="ADAL" clId="{69E51E5F-FD96-4886-8E0B-7E9196589611}" dt="2022-06-16T22:02:40.035" v="229"/>
        <pc:sldMkLst>
          <pc:docMk/>
          <pc:sldMk cId="1940315239" sldId="321"/>
        </pc:sldMkLst>
        <pc:picChg chg="add mod">
          <ac:chgData name="Nguyen Quoc Trung" userId="fe17689d-b00c-41c7-8731-0c29698818f6" providerId="ADAL" clId="{69E51E5F-FD96-4886-8E0B-7E9196589611}" dt="2022-06-16T22:02:40.035" v="229"/>
          <ac:picMkLst>
            <pc:docMk/>
            <pc:sldMk cId="1940315239" sldId="321"/>
            <ac:picMk id="8" creationId="{75958EF4-A7A7-433F-34EA-6930C4AD1A9F}"/>
          </ac:picMkLst>
        </pc:picChg>
        <pc:picChg chg="del">
          <ac:chgData name="Nguyen Quoc Trung" userId="fe17689d-b00c-41c7-8731-0c29698818f6" providerId="ADAL" clId="{69E51E5F-FD96-4886-8E0B-7E9196589611}" dt="2022-06-16T22:02:37.778" v="226" actId="478"/>
          <ac:picMkLst>
            <pc:docMk/>
            <pc:sldMk cId="1940315239" sldId="321"/>
            <ac:picMk id="9" creationId="{3D9267AA-5E7D-8F70-DEF5-68ADA53E624E}"/>
          </ac:picMkLst>
        </pc:picChg>
        <pc:picChg chg="add mod">
          <ac:chgData name="Nguyen Quoc Trung" userId="fe17689d-b00c-41c7-8731-0c29698818f6" providerId="ADAL" clId="{69E51E5F-FD96-4886-8E0B-7E9196589611}" dt="2022-06-16T22:02:40.035" v="229"/>
          <ac:picMkLst>
            <pc:docMk/>
            <pc:sldMk cId="1940315239" sldId="321"/>
            <ac:picMk id="10" creationId="{3A173631-6037-A2E2-7097-8009693028EC}"/>
          </ac:picMkLst>
        </pc:picChg>
        <pc:picChg chg="del">
          <ac:chgData name="Nguyen Quoc Trung" userId="fe17689d-b00c-41c7-8731-0c29698818f6" providerId="ADAL" clId="{69E51E5F-FD96-4886-8E0B-7E9196589611}" dt="2022-06-16T22:02:37.189" v="225" actId="478"/>
          <ac:picMkLst>
            <pc:docMk/>
            <pc:sldMk cId="1940315239" sldId="321"/>
            <ac:picMk id="11" creationId="{9857D371-9F50-7951-1EE5-741BE81C7AA8}"/>
          </ac:picMkLst>
        </pc:picChg>
        <pc:picChg chg="add mod">
          <ac:chgData name="Nguyen Quoc Trung" userId="fe17689d-b00c-41c7-8731-0c29698818f6" providerId="ADAL" clId="{69E51E5F-FD96-4886-8E0B-7E9196589611}" dt="2022-06-16T22:02:40.035" v="229"/>
          <ac:picMkLst>
            <pc:docMk/>
            <pc:sldMk cId="1940315239" sldId="321"/>
            <ac:picMk id="12" creationId="{1CF99390-5C8D-B5A3-4474-82BD13FAC191}"/>
          </ac:picMkLst>
        </pc:picChg>
        <pc:picChg chg="del">
          <ac:chgData name="Nguyen Quoc Trung" userId="fe17689d-b00c-41c7-8731-0c29698818f6" providerId="ADAL" clId="{69E51E5F-FD96-4886-8E0B-7E9196589611}" dt="2022-06-16T22:02:38.169" v="227" actId="478"/>
          <ac:picMkLst>
            <pc:docMk/>
            <pc:sldMk cId="1940315239" sldId="321"/>
            <ac:picMk id="13" creationId="{53706162-5D48-4A43-18FF-4AE7CEABE452}"/>
          </ac:picMkLst>
        </pc:picChg>
        <pc:picChg chg="add mod">
          <ac:chgData name="Nguyen Quoc Trung" userId="fe17689d-b00c-41c7-8731-0c29698818f6" providerId="ADAL" clId="{69E51E5F-FD96-4886-8E0B-7E9196589611}" dt="2022-06-16T22:02:40.035" v="229"/>
          <ac:picMkLst>
            <pc:docMk/>
            <pc:sldMk cId="1940315239" sldId="321"/>
            <ac:picMk id="14" creationId="{3FDB0E1F-9132-989B-5019-49D5EF22C653}"/>
          </ac:picMkLst>
        </pc:picChg>
        <pc:picChg chg="del">
          <ac:chgData name="Nguyen Quoc Trung" userId="fe17689d-b00c-41c7-8731-0c29698818f6" providerId="ADAL" clId="{69E51E5F-FD96-4886-8E0B-7E9196589611}" dt="2022-06-16T22:02:38.676" v="228" actId="478"/>
          <ac:picMkLst>
            <pc:docMk/>
            <pc:sldMk cId="1940315239" sldId="321"/>
            <ac:picMk id="15" creationId="{1376EE03-7273-FE68-2222-C547454BADA6}"/>
          </ac:picMkLst>
        </pc:picChg>
      </pc:sldChg>
      <pc:sldChg chg="addSp delSp modSp mod delAnim modAnim">
        <pc:chgData name="Nguyen Quoc Trung" userId="fe17689d-b00c-41c7-8731-0c29698818f6" providerId="ADAL" clId="{69E51E5F-FD96-4886-8E0B-7E9196589611}" dt="2022-06-17T17:52:58.954" v="1179" actId="1076"/>
        <pc:sldMkLst>
          <pc:docMk/>
          <pc:sldMk cId="2691561938" sldId="324"/>
        </pc:sldMkLst>
        <pc:spChg chg="mod">
          <ac:chgData name="Nguyen Quoc Trung" userId="fe17689d-b00c-41c7-8731-0c29698818f6" providerId="ADAL" clId="{69E51E5F-FD96-4886-8E0B-7E9196589611}" dt="2022-06-17T17:52:58.954" v="1179" actId="1076"/>
          <ac:spMkLst>
            <pc:docMk/>
            <pc:sldMk cId="2691561938" sldId="324"/>
            <ac:spMk id="20" creationId="{771BE094-ECDE-8DB0-FECC-D293F5603BED}"/>
          </ac:spMkLst>
        </pc:spChg>
        <pc:picChg chg="del">
          <ac:chgData name="Nguyen Quoc Trung" userId="fe17689d-b00c-41c7-8731-0c29698818f6" providerId="ADAL" clId="{69E51E5F-FD96-4886-8E0B-7E9196589611}" dt="2022-06-17T17:52:52.320" v="1177" actId="478"/>
          <ac:picMkLst>
            <pc:docMk/>
            <pc:sldMk cId="2691561938" sldId="324"/>
            <ac:picMk id="10" creationId="{5AAE7CA0-C6CB-7EAF-67BC-A7B379C77741}"/>
          </ac:picMkLst>
        </pc:picChg>
        <pc:picChg chg="del">
          <ac:chgData name="Nguyen Quoc Trung" userId="fe17689d-b00c-41c7-8731-0c29698818f6" providerId="ADAL" clId="{69E51E5F-FD96-4886-8E0B-7E9196589611}" dt="2022-06-17T17:52:52.320" v="1177" actId="478"/>
          <ac:picMkLst>
            <pc:docMk/>
            <pc:sldMk cId="2691561938" sldId="324"/>
            <ac:picMk id="11" creationId="{C53751B9-4403-A7D1-C07B-13E07EA2516A}"/>
          </ac:picMkLst>
        </pc:picChg>
        <pc:picChg chg="del">
          <ac:chgData name="Nguyen Quoc Trung" userId="fe17689d-b00c-41c7-8731-0c29698818f6" providerId="ADAL" clId="{69E51E5F-FD96-4886-8E0B-7E9196589611}" dt="2022-06-17T17:52:52.320" v="1177" actId="478"/>
          <ac:picMkLst>
            <pc:docMk/>
            <pc:sldMk cId="2691561938" sldId="324"/>
            <ac:picMk id="12" creationId="{A318DD36-5CCF-322D-A1B9-157E43B18FF8}"/>
          </ac:picMkLst>
        </pc:picChg>
        <pc:picChg chg="del">
          <ac:chgData name="Nguyen Quoc Trung" userId="fe17689d-b00c-41c7-8731-0c29698818f6" providerId="ADAL" clId="{69E51E5F-FD96-4886-8E0B-7E9196589611}" dt="2022-06-17T17:52:52.320" v="1177" actId="478"/>
          <ac:picMkLst>
            <pc:docMk/>
            <pc:sldMk cId="2691561938" sldId="324"/>
            <ac:picMk id="13" creationId="{1D451697-E567-C56C-546E-99543D61D7BE}"/>
          </ac:picMkLst>
        </pc:picChg>
        <pc:picChg chg="del">
          <ac:chgData name="Nguyen Quoc Trung" userId="fe17689d-b00c-41c7-8731-0c29698818f6" providerId="ADAL" clId="{69E51E5F-FD96-4886-8E0B-7E9196589611}" dt="2022-06-17T17:52:52.320" v="1177" actId="478"/>
          <ac:picMkLst>
            <pc:docMk/>
            <pc:sldMk cId="2691561938" sldId="324"/>
            <ac:picMk id="16" creationId="{098AA3BF-ACB8-FD0D-F038-9EB8F2E2FB67}"/>
          </ac:picMkLst>
        </pc:picChg>
        <pc:picChg chg="add mod">
          <ac:chgData name="Nguyen Quoc Trung" userId="fe17689d-b00c-41c7-8731-0c29698818f6" providerId="ADAL" clId="{69E51E5F-FD96-4886-8E0B-7E9196589611}" dt="2022-06-17T17:52:53.748" v="1178"/>
          <ac:picMkLst>
            <pc:docMk/>
            <pc:sldMk cId="2691561938" sldId="324"/>
            <ac:picMk id="17" creationId="{431AA36C-8D27-D942-C4A8-7B47A31E899B}"/>
          </ac:picMkLst>
        </pc:picChg>
        <pc:picChg chg="add mod">
          <ac:chgData name="Nguyen Quoc Trung" userId="fe17689d-b00c-41c7-8731-0c29698818f6" providerId="ADAL" clId="{69E51E5F-FD96-4886-8E0B-7E9196589611}" dt="2022-06-17T17:52:53.748" v="1178"/>
          <ac:picMkLst>
            <pc:docMk/>
            <pc:sldMk cId="2691561938" sldId="324"/>
            <ac:picMk id="18" creationId="{77F6EDB4-45F5-BF74-7D17-C74A41B11810}"/>
          </ac:picMkLst>
        </pc:picChg>
        <pc:picChg chg="add mod">
          <ac:chgData name="Nguyen Quoc Trung" userId="fe17689d-b00c-41c7-8731-0c29698818f6" providerId="ADAL" clId="{69E51E5F-FD96-4886-8E0B-7E9196589611}" dt="2022-06-17T17:52:53.748" v="1178"/>
          <ac:picMkLst>
            <pc:docMk/>
            <pc:sldMk cId="2691561938" sldId="324"/>
            <ac:picMk id="19" creationId="{96A372EC-CCD9-FAE7-A553-4412EB255EF8}"/>
          </ac:picMkLst>
        </pc:picChg>
      </pc:sldChg>
      <pc:sldChg chg="addSp delSp modSp mod modAnim">
        <pc:chgData name="Nguyen Quoc Trung" userId="fe17689d-b00c-41c7-8731-0c29698818f6" providerId="ADAL" clId="{69E51E5F-FD96-4886-8E0B-7E9196589611}" dt="2022-06-16T22:15:43.154" v="437" actId="1036"/>
        <pc:sldMkLst>
          <pc:docMk/>
          <pc:sldMk cId="4211366137" sldId="515"/>
        </pc:sldMkLst>
        <pc:spChg chg="mod">
          <ac:chgData name="Nguyen Quoc Trung" userId="fe17689d-b00c-41c7-8731-0c29698818f6" providerId="ADAL" clId="{69E51E5F-FD96-4886-8E0B-7E9196589611}" dt="2022-06-16T22:15:43.154" v="437" actId="1036"/>
          <ac:spMkLst>
            <pc:docMk/>
            <pc:sldMk cId="4211366137" sldId="515"/>
            <ac:spMk id="5" creationId="{62BA302E-BBB7-B2A8-0D73-98083C86A37F}"/>
          </ac:spMkLst>
        </pc:spChg>
        <pc:spChg chg="mod">
          <ac:chgData name="Nguyen Quoc Trung" userId="fe17689d-b00c-41c7-8731-0c29698818f6" providerId="ADAL" clId="{69E51E5F-FD96-4886-8E0B-7E9196589611}" dt="2022-06-16T22:15:43.154" v="437" actId="1036"/>
          <ac:spMkLst>
            <pc:docMk/>
            <pc:sldMk cId="4211366137" sldId="515"/>
            <ac:spMk id="8" creationId="{7BFAF313-D44D-6132-79F5-F05D856E2A12}"/>
          </ac:spMkLst>
        </pc:spChg>
        <pc:spChg chg="mod">
          <ac:chgData name="Nguyen Quoc Trung" userId="fe17689d-b00c-41c7-8731-0c29698818f6" providerId="ADAL" clId="{69E51E5F-FD96-4886-8E0B-7E9196589611}" dt="2022-06-16T22:15:43.154" v="437" actId="1036"/>
          <ac:spMkLst>
            <pc:docMk/>
            <pc:sldMk cId="4211366137" sldId="515"/>
            <ac:spMk id="9" creationId="{517AAE07-DF43-1F18-3C80-E2F4832DE9A2}"/>
          </ac:spMkLst>
        </pc:spChg>
        <pc:spChg chg="mod">
          <ac:chgData name="Nguyen Quoc Trung" userId="fe17689d-b00c-41c7-8731-0c29698818f6" providerId="ADAL" clId="{69E51E5F-FD96-4886-8E0B-7E9196589611}" dt="2022-06-16T22:15:43.154" v="437" actId="1036"/>
          <ac:spMkLst>
            <pc:docMk/>
            <pc:sldMk cId="4211366137" sldId="515"/>
            <ac:spMk id="10" creationId="{4B18502A-7DFC-46F1-7DEC-A0FA5BACA36A}"/>
          </ac:spMkLst>
        </pc:spChg>
        <pc:spChg chg="add mod">
          <ac:chgData name="Nguyen Quoc Trung" userId="fe17689d-b00c-41c7-8731-0c29698818f6" providerId="ADAL" clId="{69E51E5F-FD96-4886-8E0B-7E9196589611}" dt="2022-06-16T22:15:43.154" v="437" actId="1036"/>
          <ac:spMkLst>
            <pc:docMk/>
            <pc:sldMk cId="4211366137" sldId="515"/>
            <ac:spMk id="12" creationId="{F606BF91-6424-1FF7-5FB5-F5FD9BAF5153}"/>
          </ac:spMkLst>
        </pc:spChg>
        <pc:picChg chg="del">
          <ac:chgData name="Nguyen Quoc Trung" userId="fe17689d-b00c-41c7-8731-0c29698818f6" providerId="ADAL" clId="{69E51E5F-FD96-4886-8E0B-7E9196589611}" dt="2022-06-16T22:14:04.430" v="348" actId="478"/>
          <ac:picMkLst>
            <pc:docMk/>
            <pc:sldMk cId="4211366137" sldId="515"/>
            <ac:picMk id="7" creationId="{634EB037-4613-FFFB-5169-A8BD73F1F1A1}"/>
          </ac:picMkLst>
        </pc:picChg>
        <pc:picChg chg="add mod">
          <ac:chgData name="Nguyen Quoc Trung" userId="fe17689d-b00c-41c7-8731-0c29698818f6" providerId="ADAL" clId="{69E51E5F-FD96-4886-8E0B-7E9196589611}" dt="2022-06-16T22:14:12.318" v="352" actId="1076"/>
          <ac:picMkLst>
            <pc:docMk/>
            <pc:sldMk cId="4211366137" sldId="515"/>
            <ac:picMk id="11" creationId="{0BF5087F-B584-4743-9DC4-37F58E8EF47B}"/>
          </ac:picMkLst>
        </pc:picChg>
      </pc:sldChg>
      <pc:sldChg chg="modSp">
        <pc:chgData name="Nguyen Quoc Trung" userId="fe17689d-b00c-41c7-8731-0c29698818f6" providerId="ADAL" clId="{69E51E5F-FD96-4886-8E0B-7E9196589611}" dt="2022-06-17T17:53:28.266" v="1183" actId="20577"/>
        <pc:sldMkLst>
          <pc:docMk/>
          <pc:sldMk cId="3724955636" sldId="516"/>
        </pc:sldMkLst>
        <pc:spChg chg="mod">
          <ac:chgData name="Nguyen Quoc Trung" userId="fe17689d-b00c-41c7-8731-0c29698818f6" providerId="ADAL" clId="{69E51E5F-FD96-4886-8E0B-7E9196589611}" dt="2022-06-17T17:53:28.266" v="1183" actId="20577"/>
          <ac:spMkLst>
            <pc:docMk/>
            <pc:sldMk cId="3724955636" sldId="516"/>
            <ac:spMk id="3" creationId="{CD5B56B0-A786-F923-88E5-ED39E28F1EA1}"/>
          </ac:spMkLst>
        </pc:spChg>
      </pc:sldChg>
      <pc:sldChg chg="addSp delSp modSp mod delAnim modAnim">
        <pc:chgData name="Nguyen Quoc Trung" userId="fe17689d-b00c-41c7-8731-0c29698818f6" providerId="ADAL" clId="{69E51E5F-FD96-4886-8E0B-7E9196589611}" dt="2022-06-17T17:52:22.522" v="1176" actId="1076"/>
        <pc:sldMkLst>
          <pc:docMk/>
          <pc:sldMk cId="1687303892" sldId="518"/>
        </pc:sldMkLst>
        <pc:spChg chg="add mod">
          <ac:chgData name="Nguyen Quoc Trung" userId="fe17689d-b00c-41c7-8731-0c29698818f6" providerId="ADAL" clId="{69E51E5F-FD96-4886-8E0B-7E9196589611}" dt="2022-06-17T17:52:22.522" v="1176" actId="1076"/>
          <ac:spMkLst>
            <pc:docMk/>
            <pc:sldMk cId="1687303892" sldId="518"/>
            <ac:spMk id="17" creationId="{02F0361C-A7DF-9FCD-C969-AF2AB3C0229F}"/>
          </ac:spMkLst>
        </pc:spChg>
        <pc:spChg chg="add mod">
          <ac:chgData name="Nguyen Quoc Trung" userId="fe17689d-b00c-41c7-8731-0c29698818f6" providerId="ADAL" clId="{69E51E5F-FD96-4886-8E0B-7E9196589611}" dt="2022-06-17T17:52:22.522" v="1176" actId="1076"/>
          <ac:spMkLst>
            <pc:docMk/>
            <pc:sldMk cId="1687303892" sldId="518"/>
            <ac:spMk id="18" creationId="{BF19B994-92CD-9206-1D9A-947896E58305}"/>
          </ac:spMkLst>
        </pc:spChg>
        <pc:spChg chg="add mod">
          <ac:chgData name="Nguyen Quoc Trung" userId="fe17689d-b00c-41c7-8731-0c29698818f6" providerId="ADAL" clId="{69E51E5F-FD96-4886-8E0B-7E9196589611}" dt="2022-06-17T17:52:22.522" v="1176" actId="1076"/>
          <ac:spMkLst>
            <pc:docMk/>
            <pc:sldMk cId="1687303892" sldId="518"/>
            <ac:spMk id="19" creationId="{14B04224-D830-51BA-DE72-E43A0BB2BD46}"/>
          </ac:spMkLst>
        </pc:spChg>
        <pc:spChg chg="add mod">
          <ac:chgData name="Nguyen Quoc Trung" userId="fe17689d-b00c-41c7-8731-0c29698818f6" providerId="ADAL" clId="{69E51E5F-FD96-4886-8E0B-7E9196589611}" dt="2022-06-17T17:52:22.522" v="1176" actId="1076"/>
          <ac:spMkLst>
            <pc:docMk/>
            <pc:sldMk cId="1687303892" sldId="518"/>
            <ac:spMk id="20" creationId="{11C8E434-D0E8-7A11-3790-83D24C7ED085}"/>
          </ac:spMkLst>
        </pc:spChg>
        <pc:spChg chg="del">
          <ac:chgData name="Nguyen Quoc Trung" userId="fe17689d-b00c-41c7-8731-0c29698818f6" providerId="ADAL" clId="{69E51E5F-FD96-4886-8E0B-7E9196589611}" dt="2022-06-17T17:52:17.944" v="1174" actId="478"/>
          <ac:spMkLst>
            <pc:docMk/>
            <pc:sldMk cId="1687303892" sldId="518"/>
            <ac:spMk id="29" creationId="{72E6FE2D-E95C-4EDE-89D7-7458E7ED0DAC}"/>
          </ac:spMkLst>
        </pc:spChg>
        <pc:spChg chg="del">
          <ac:chgData name="Nguyen Quoc Trung" userId="fe17689d-b00c-41c7-8731-0c29698818f6" providerId="ADAL" clId="{69E51E5F-FD96-4886-8E0B-7E9196589611}" dt="2022-06-17T17:52:17.944" v="1174" actId="478"/>
          <ac:spMkLst>
            <pc:docMk/>
            <pc:sldMk cId="1687303892" sldId="518"/>
            <ac:spMk id="30" creationId="{51973965-13B0-0C18-784B-C587590C7CB2}"/>
          </ac:spMkLst>
        </pc:spChg>
        <pc:spChg chg="del">
          <ac:chgData name="Nguyen Quoc Trung" userId="fe17689d-b00c-41c7-8731-0c29698818f6" providerId="ADAL" clId="{69E51E5F-FD96-4886-8E0B-7E9196589611}" dt="2022-06-17T17:52:17.944" v="1174" actId="478"/>
          <ac:spMkLst>
            <pc:docMk/>
            <pc:sldMk cId="1687303892" sldId="518"/>
            <ac:spMk id="31" creationId="{4EC82305-89CD-6B79-D229-FE1B36577212}"/>
          </ac:spMkLst>
        </pc:spChg>
        <pc:spChg chg="del">
          <ac:chgData name="Nguyen Quoc Trung" userId="fe17689d-b00c-41c7-8731-0c29698818f6" providerId="ADAL" clId="{69E51E5F-FD96-4886-8E0B-7E9196589611}" dt="2022-06-17T17:52:17.944" v="1174" actId="478"/>
          <ac:spMkLst>
            <pc:docMk/>
            <pc:sldMk cId="1687303892" sldId="518"/>
            <ac:spMk id="32" creationId="{F62AFA12-F989-145E-7121-C28ACCEE1AB8}"/>
          </ac:spMkLst>
        </pc:spChg>
        <pc:picChg chg="add mod">
          <ac:chgData name="Nguyen Quoc Trung" userId="fe17689d-b00c-41c7-8731-0c29698818f6" providerId="ADAL" clId="{69E51E5F-FD96-4886-8E0B-7E9196589611}" dt="2022-06-17T17:52:22.522" v="1176" actId="1076"/>
          <ac:picMkLst>
            <pc:docMk/>
            <pc:sldMk cId="1687303892" sldId="518"/>
            <ac:picMk id="21" creationId="{618155A5-B78A-22BD-9658-539F1E89B14F}"/>
          </ac:picMkLst>
        </pc:picChg>
        <pc:picChg chg="add mod">
          <ac:chgData name="Nguyen Quoc Trung" userId="fe17689d-b00c-41c7-8731-0c29698818f6" providerId="ADAL" clId="{69E51E5F-FD96-4886-8E0B-7E9196589611}" dt="2022-06-17T17:52:22.522" v="1176" actId="1076"/>
          <ac:picMkLst>
            <pc:docMk/>
            <pc:sldMk cId="1687303892" sldId="518"/>
            <ac:picMk id="22" creationId="{E3AD6250-3AF5-4AD7-FA9A-F943C5526E63}"/>
          </ac:picMkLst>
        </pc:picChg>
        <pc:picChg chg="add mod">
          <ac:chgData name="Nguyen Quoc Trung" userId="fe17689d-b00c-41c7-8731-0c29698818f6" providerId="ADAL" clId="{69E51E5F-FD96-4886-8E0B-7E9196589611}" dt="2022-06-17T17:52:22.522" v="1176" actId="1076"/>
          <ac:picMkLst>
            <pc:docMk/>
            <pc:sldMk cId="1687303892" sldId="518"/>
            <ac:picMk id="23" creationId="{5B75D1F4-1E1F-4C2F-77EA-BF0BC51569E2}"/>
          </ac:picMkLst>
        </pc:picChg>
        <pc:picChg chg="add mod">
          <ac:chgData name="Nguyen Quoc Trung" userId="fe17689d-b00c-41c7-8731-0c29698818f6" providerId="ADAL" clId="{69E51E5F-FD96-4886-8E0B-7E9196589611}" dt="2022-06-17T17:52:22.522" v="1176" actId="1076"/>
          <ac:picMkLst>
            <pc:docMk/>
            <pc:sldMk cId="1687303892" sldId="518"/>
            <ac:picMk id="24" creationId="{1D4253E0-B4DC-2D42-EC9E-6F29477733A5}"/>
          </ac:picMkLst>
        </pc:picChg>
        <pc:picChg chg="add mod">
          <ac:chgData name="Nguyen Quoc Trung" userId="fe17689d-b00c-41c7-8731-0c29698818f6" providerId="ADAL" clId="{69E51E5F-FD96-4886-8E0B-7E9196589611}" dt="2022-06-17T17:52:22.522" v="1176" actId="1076"/>
          <ac:picMkLst>
            <pc:docMk/>
            <pc:sldMk cId="1687303892" sldId="518"/>
            <ac:picMk id="25" creationId="{EEFA7F11-67A8-37FB-9E16-4525AEB6D6CE}"/>
          </ac:picMkLst>
        </pc:picChg>
        <pc:picChg chg="add mod">
          <ac:chgData name="Nguyen Quoc Trung" userId="fe17689d-b00c-41c7-8731-0c29698818f6" providerId="ADAL" clId="{69E51E5F-FD96-4886-8E0B-7E9196589611}" dt="2022-06-17T17:52:22.522" v="1176" actId="1076"/>
          <ac:picMkLst>
            <pc:docMk/>
            <pc:sldMk cId="1687303892" sldId="518"/>
            <ac:picMk id="26" creationId="{E6DC7D31-9929-00A8-E67A-93B97E221F8C}"/>
          </ac:picMkLst>
        </pc:picChg>
        <pc:picChg chg="add mod">
          <ac:chgData name="Nguyen Quoc Trung" userId="fe17689d-b00c-41c7-8731-0c29698818f6" providerId="ADAL" clId="{69E51E5F-FD96-4886-8E0B-7E9196589611}" dt="2022-06-17T17:52:22.522" v="1176" actId="1076"/>
          <ac:picMkLst>
            <pc:docMk/>
            <pc:sldMk cId="1687303892" sldId="518"/>
            <ac:picMk id="27" creationId="{914985C2-8869-4F4C-71CA-2791AE1CF189}"/>
          </ac:picMkLst>
        </pc:picChg>
        <pc:picChg chg="add mod">
          <ac:chgData name="Nguyen Quoc Trung" userId="fe17689d-b00c-41c7-8731-0c29698818f6" providerId="ADAL" clId="{69E51E5F-FD96-4886-8E0B-7E9196589611}" dt="2022-06-17T17:52:22.522" v="1176" actId="1076"/>
          <ac:picMkLst>
            <pc:docMk/>
            <pc:sldMk cId="1687303892" sldId="518"/>
            <ac:picMk id="28" creationId="{5D2EE01C-7460-F592-9FD0-BB799B67399A}"/>
          </ac:picMkLst>
        </pc:picChg>
        <pc:picChg chg="del">
          <ac:chgData name="Nguyen Quoc Trung" userId="fe17689d-b00c-41c7-8731-0c29698818f6" providerId="ADAL" clId="{69E51E5F-FD96-4886-8E0B-7E9196589611}" dt="2022-06-17T17:52:17.944" v="1174" actId="478"/>
          <ac:picMkLst>
            <pc:docMk/>
            <pc:sldMk cId="1687303892" sldId="518"/>
            <ac:picMk id="33" creationId="{8182E813-0E1E-E465-C3F7-EB8F9FCCFCEC}"/>
          </ac:picMkLst>
        </pc:picChg>
        <pc:picChg chg="del">
          <ac:chgData name="Nguyen Quoc Trung" userId="fe17689d-b00c-41c7-8731-0c29698818f6" providerId="ADAL" clId="{69E51E5F-FD96-4886-8E0B-7E9196589611}" dt="2022-06-17T17:52:17.944" v="1174" actId="478"/>
          <ac:picMkLst>
            <pc:docMk/>
            <pc:sldMk cId="1687303892" sldId="518"/>
            <ac:picMk id="34" creationId="{BD182223-CD2E-F009-E408-66F3C0F1ECE8}"/>
          </ac:picMkLst>
        </pc:picChg>
        <pc:picChg chg="del">
          <ac:chgData name="Nguyen Quoc Trung" userId="fe17689d-b00c-41c7-8731-0c29698818f6" providerId="ADAL" clId="{69E51E5F-FD96-4886-8E0B-7E9196589611}" dt="2022-06-17T17:52:17.944" v="1174" actId="478"/>
          <ac:picMkLst>
            <pc:docMk/>
            <pc:sldMk cId="1687303892" sldId="518"/>
            <ac:picMk id="35" creationId="{46B0F5D1-71DD-6C51-687E-F880BFCC3C18}"/>
          </ac:picMkLst>
        </pc:picChg>
        <pc:picChg chg="del">
          <ac:chgData name="Nguyen Quoc Trung" userId="fe17689d-b00c-41c7-8731-0c29698818f6" providerId="ADAL" clId="{69E51E5F-FD96-4886-8E0B-7E9196589611}" dt="2022-06-17T17:52:17.944" v="1174" actId="478"/>
          <ac:picMkLst>
            <pc:docMk/>
            <pc:sldMk cId="1687303892" sldId="518"/>
            <ac:picMk id="36" creationId="{FFDDC638-ED6B-DC38-9639-B57D82CA655F}"/>
          </ac:picMkLst>
        </pc:picChg>
        <pc:picChg chg="del">
          <ac:chgData name="Nguyen Quoc Trung" userId="fe17689d-b00c-41c7-8731-0c29698818f6" providerId="ADAL" clId="{69E51E5F-FD96-4886-8E0B-7E9196589611}" dt="2022-06-17T17:52:17.944" v="1174" actId="478"/>
          <ac:picMkLst>
            <pc:docMk/>
            <pc:sldMk cId="1687303892" sldId="518"/>
            <ac:picMk id="37" creationId="{8AFCA100-BE6F-2F44-5DE1-0E73C60711B1}"/>
          </ac:picMkLst>
        </pc:picChg>
        <pc:picChg chg="del">
          <ac:chgData name="Nguyen Quoc Trung" userId="fe17689d-b00c-41c7-8731-0c29698818f6" providerId="ADAL" clId="{69E51E5F-FD96-4886-8E0B-7E9196589611}" dt="2022-06-17T17:52:17.944" v="1174" actId="478"/>
          <ac:picMkLst>
            <pc:docMk/>
            <pc:sldMk cId="1687303892" sldId="518"/>
            <ac:picMk id="38" creationId="{1AC1BB49-1A89-016F-46C3-8EDCA37A94D5}"/>
          </ac:picMkLst>
        </pc:picChg>
        <pc:picChg chg="del">
          <ac:chgData name="Nguyen Quoc Trung" userId="fe17689d-b00c-41c7-8731-0c29698818f6" providerId="ADAL" clId="{69E51E5F-FD96-4886-8E0B-7E9196589611}" dt="2022-06-17T17:52:17.944" v="1174" actId="478"/>
          <ac:picMkLst>
            <pc:docMk/>
            <pc:sldMk cId="1687303892" sldId="518"/>
            <ac:picMk id="39" creationId="{B6383007-5AF2-A6E1-DBE8-43602BB32F8E}"/>
          </ac:picMkLst>
        </pc:picChg>
        <pc:picChg chg="del">
          <ac:chgData name="Nguyen Quoc Trung" userId="fe17689d-b00c-41c7-8731-0c29698818f6" providerId="ADAL" clId="{69E51E5F-FD96-4886-8E0B-7E9196589611}" dt="2022-06-17T17:52:17.944" v="1174" actId="478"/>
          <ac:picMkLst>
            <pc:docMk/>
            <pc:sldMk cId="1687303892" sldId="518"/>
            <ac:picMk id="40" creationId="{2C5D031A-9F45-197D-8A95-81E7EEDC45FB}"/>
          </ac:picMkLst>
        </pc:picChg>
      </pc:sldChg>
      <pc:sldChg chg="addSp delSp modSp mod">
        <pc:chgData name="Nguyen Quoc Trung" userId="fe17689d-b00c-41c7-8731-0c29698818f6" providerId="ADAL" clId="{69E51E5F-FD96-4886-8E0B-7E9196589611}" dt="2022-06-16T22:09:56.496" v="319" actId="20577"/>
        <pc:sldMkLst>
          <pc:docMk/>
          <pc:sldMk cId="1729086093" sldId="519"/>
        </pc:sldMkLst>
        <pc:spChg chg="mod">
          <ac:chgData name="Nguyen Quoc Trung" userId="fe17689d-b00c-41c7-8731-0c29698818f6" providerId="ADAL" clId="{69E51E5F-FD96-4886-8E0B-7E9196589611}" dt="2022-06-16T22:09:56.496" v="319" actId="20577"/>
          <ac:spMkLst>
            <pc:docMk/>
            <pc:sldMk cId="1729086093" sldId="519"/>
            <ac:spMk id="6" creationId="{29571F06-4526-3CD4-5708-C4D3C519C27E}"/>
          </ac:spMkLst>
        </pc:spChg>
        <pc:spChg chg="add mod">
          <ac:chgData name="Nguyen Quoc Trung" userId="fe17689d-b00c-41c7-8731-0c29698818f6" providerId="ADAL" clId="{69E51E5F-FD96-4886-8E0B-7E9196589611}" dt="2022-06-16T22:08:41.214" v="284" actId="1076"/>
          <ac:spMkLst>
            <pc:docMk/>
            <pc:sldMk cId="1729086093" sldId="519"/>
            <ac:spMk id="9" creationId="{4F59BDF6-5522-54E6-D405-14CF6D353AA2}"/>
          </ac:spMkLst>
        </pc:spChg>
        <pc:picChg chg="mod">
          <ac:chgData name="Nguyen Quoc Trung" userId="fe17689d-b00c-41c7-8731-0c29698818f6" providerId="ADAL" clId="{69E51E5F-FD96-4886-8E0B-7E9196589611}" dt="2022-06-16T22:09:21.210" v="295" actId="14100"/>
          <ac:picMkLst>
            <pc:docMk/>
            <pc:sldMk cId="1729086093" sldId="519"/>
            <ac:picMk id="2" creationId="{3C5ADF12-4245-372A-C34E-1C7E3832E2A5}"/>
          </ac:picMkLst>
        </pc:picChg>
        <pc:picChg chg="mod">
          <ac:chgData name="Nguyen Quoc Trung" userId="fe17689d-b00c-41c7-8731-0c29698818f6" providerId="ADAL" clId="{69E51E5F-FD96-4886-8E0B-7E9196589611}" dt="2022-06-16T22:09:36.615" v="304" actId="1076"/>
          <ac:picMkLst>
            <pc:docMk/>
            <pc:sldMk cId="1729086093" sldId="519"/>
            <ac:picMk id="3" creationId="{770E10A5-FEC4-154F-1447-95CFD0BD7994}"/>
          </ac:picMkLst>
        </pc:picChg>
        <pc:picChg chg="mod">
          <ac:chgData name="Nguyen Quoc Trung" userId="fe17689d-b00c-41c7-8731-0c29698818f6" providerId="ADAL" clId="{69E51E5F-FD96-4886-8E0B-7E9196589611}" dt="2022-06-16T22:09:44.527" v="307" actId="1076"/>
          <ac:picMkLst>
            <pc:docMk/>
            <pc:sldMk cId="1729086093" sldId="519"/>
            <ac:picMk id="4" creationId="{7467C0C2-4C00-1707-5E99-C9A3822A4618}"/>
          </ac:picMkLst>
        </pc:picChg>
        <pc:picChg chg="mod">
          <ac:chgData name="Nguyen Quoc Trung" userId="fe17689d-b00c-41c7-8731-0c29698818f6" providerId="ADAL" clId="{69E51E5F-FD96-4886-8E0B-7E9196589611}" dt="2022-06-16T22:09:30.899" v="301" actId="1076"/>
          <ac:picMkLst>
            <pc:docMk/>
            <pc:sldMk cId="1729086093" sldId="519"/>
            <ac:picMk id="5" creationId="{E8D5F239-A429-7952-DB5D-DDABCF96596A}"/>
          </ac:picMkLst>
        </pc:picChg>
        <pc:picChg chg="add del mod">
          <ac:chgData name="Nguyen Quoc Trung" userId="fe17689d-b00c-41c7-8731-0c29698818f6" providerId="ADAL" clId="{69E51E5F-FD96-4886-8E0B-7E9196589611}" dt="2022-06-16T22:09:12.739" v="292" actId="21"/>
          <ac:picMkLst>
            <pc:docMk/>
            <pc:sldMk cId="1729086093" sldId="519"/>
            <ac:picMk id="10" creationId="{64CA0CD8-FCD4-162C-059B-34219D319E68}"/>
          </ac:picMkLst>
        </pc:picChg>
        <pc:picChg chg="add del mod">
          <ac:chgData name="Nguyen Quoc Trung" userId="fe17689d-b00c-41c7-8731-0c29698818f6" providerId="ADAL" clId="{69E51E5F-FD96-4886-8E0B-7E9196589611}" dt="2022-06-16T22:09:03.490" v="288" actId="21"/>
          <ac:picMkLst>
            <pc:docMk/>
            <pc:sldMk cId="1729086093" sldId="519"/>
            <ac:picMk id="11" creationId="{3DC6F2E2-134C-0017-833F-963D095EB9DF}"/>
          </ac:picMkLst>
        </pc:picChg>
        <pc:picChg chg="add del mod">
          <ac:chgData name="Nguyen Quoc Trung" userId="fe17689d-b00c-41c7-8731-0c29698818f6" providerId="ADAL" clId="{69E51E5F-FD96-4886-8E0B-7E9196589611}" dt="2022-06-16T22:09:08.375" v="290" actId="21"/>
          <ac:picMkLst>
            <pc:docMk/>
            <pc:sldMk cId="1729086093" sldId="519"/>
            <ac:picMk id="12" creationId="{80177059-4460-2B84-401E-1F6018EA861A}"/>
          </ac:picMkLst>
        </pc:picChg>
        <pc:picChg chg="add del mod">
          <ac:chgData name="Nguyen Quoc Trung" userId="fe17689d-b00c-41c7-8731-0c29698818f6" providerId="ADAL" clId="{69E51E5F-FD96-4886-8E0B-7E9196589611}" dt="2022-06-16T22:08:55.328" v="286" actId="21"/>
          <ac:picMkLst>
            <pc:docMk/>
            <pc:sldMk cId="1729086093" sldId="519"/>
            <ac:picMk id="13" creationId="{CE127143-A864-8117-CEA1-3FF00A720EBA}"/>
          </ac:picMkLst>
        </pc:picChg>
      </pc:sldChg>
      <pc:sldChg chg="addSp delSp modSp mod modAnim">
        <pc:chgData name="Nguyen Quoc Trung" userId="fe17689d-b00c-41c7-8731-0c29698818f6" providerId="ADAL" clId="{69E51E5F-FD96-4886-8E0B-7E9196589611}" dt="2022-06-16T22:13:21.519" v="347" actId="1038"/>
        <pc:sldMkLst>
          <pc:docMk/>
          <pc:sldMk cId="3847614504" sldId="523"/>
        </pc:sldMkLst>
        <pc:spChg chg="mod">
          <ac:chgData name="Nguyen Quoc Trung" userId="fe17689d-b00c-41c7-8731-0c29698818f6" providerId="ADAL" clId="{69E51E5F-FD96-4886-8E0B-7E9196589611}" dt="2022-06-16T22:13:03.244" v="338" actId="1038"/>
          <ac:spMkLst>
            <pc:docMk/>
            <pc:sldMk cId="3847614504" sldId="523"/>
            <ac:spMk id="10" creationId="{DD63459C-EE4B-2030-1715-FE4788857436}"/>
          </ac:spMkLst>
        </pc:spChg>
        <pc:spChg chg="mod">
          <ac:chgData name="Nguyen Quoc Trung" userId="fe17689d-b00c-41c7-8731-0c29698818f6" providerId="ADAL" clId="{69E51E5F-FD96-4886-8E0B-7E9196589611}" dt="2022-06-16T22:13:16.223" v="345" actId="1038"/>
          <ac:spMkLst>
            <pc:docMk/>
            <pc:sldMk cId="3847614504" sldId="523"/>
            <ac:spMk id="11" creationId="{3188CA89-6A4C-7B7D-29C2-05C96B21AFC9}"/>
          </ac:spMkLst>
        </pc:spChg>
        <pc:spChg chg="mod">
          <ac:chgData name="Nguyen Quoc Trung" userId="fe17689d-b00c-41c7-8731-0c29698818f6" providerId="ADAL" clId="{69E51E5F-FD96-4886-8E0B-7E9196589611}" dt="2022-06-16T22:13:07.815" v="339" actId="1038"/>
          <ac:spMkLst>
            <pc:docMk/>
            <pc:sldMk cId="3847614504" sldId="523"/>
            <ac:spMk id="12" creationId="{EAEC9E51-4623-3488-F08E-223B7C6278CC}"/>
          </ac:spMkLst>
        </pc:spChg>
        <pc:spChg chg="mod">
          <ac:chgData name="Nguyen Quoc Trung" userId="fe17689d-b00c-41c7-8731-0c29698818f6" providerId="ADAL" clId="{69E51E5F-FD96-4886-8E0B-7E9196589611}" dt="2022-06-16T22:13:21.519" v="347" actId="1038"/>
          <ac:spMkLst>
            <pc:docMk/>
            <pc:sldMk cId="3847614504" sldId="523"/>
            <ac:spMk id="14" creationId="{0A695077-E908-F79E-0768-EE69E8843828}"/>
          </ac:spMkLst>
        </pc:spChg>
        <pc:picChg chg="add mod ord">
          <ac:chgData name="Nguyen Quoc Trung" userId="fe17689d-b00c-41c7-8731-0c29698818f6" providerId="ADAL" clId="{69E51E5F-FD96-4886-8E0B-7E9196589611}" dt="2022-06-16T22:12:33.922" v="328" actId="1076"/>
          <ac:picMkLst>
            <pc:docMk/>
            <pc:sldMk cId="3847614504" sldId="523"/>
            <ac:picMk id="3" creationId="{9ABC449C-74B0-1A5D-9C7D-EE7B15385D51}"/>
          </ac:picMkLst>
        </pc:picChg>
        <pc:picChg chg="del">
          <ac:chgData name="Nguyen Quoc Trung" userId="fe17689d-b00c-41c7-8731-0c29698818f6" providerId="ADAL" clId="{69E51E5F-FD96-4886-8E0B-7E9196589611}" dt="2022-06-16T22:11:41.536" v="320" actId="478"/>
          <ac:picMkLst>
            <pc:docMk/>
            <pc:sldMk cId="3847614504" sldId="523"/>
            <ac:picMk id="4" creationId="{0EE46CBF-51B6-C3F0-5751-9D7398450E36}"/>
          </ac:picMkLst>
        </pc:picChg>
        <pc:picChg chg="add mod">
          <ac:chgData name="Nguyen Quoc Trung" userId="fe17689d-b00c-41c7-8731-0c29698818f6" providerId="ADAL" clId="{69E51E5F-FD96-4886-8E0B-7E9196589611}" dt="2022-06-16T22:12:32.612" v="327" actId="1076"/>
          <ac:picMkLst>
            <pc:docMk/>
            <pc:sldMk cId="3847614504" sldId="523"/>
            <ac:picMk id="7" creationId="{D5B3B64A-92A4-9350-CFC9-8875FAD03396}"/>
          </ac:picMkLst>
        </pc:picChg>
        <pc:picChg chg="del">
          <ac:chgData name="Nguyen Quoc Trung" userId="fe17689d-b00c-41c7-8731-0c29698818f6" providerId="ADAL" clId="{69E51E5F-FD96-4886-8E0B-7E9196589611}" dt="2022-06-16T22:12:25.345" v="324" actId="478"/>
          <ac:picMkLst>
            <pc:docMk/>
            <pc:sldMk cId="3847614504" sldId="523"/>
            <ac:picMk id="9" creationId="{BB2C8F7B-BFC1-CE71-E66C-1BF7C53F1D1C}"/>
          </ac:picMkLst>
        </pc:picChg>
      </pc:sldChg>
      <pc:sldChg chg="addSp delSp modSp mod delAnim modAnim">
        <pc:chgData name="Nguyen Quoc Trung" userId="fe17689d-b00c-41c7-8731-0c29698818f6" providerId="ADAL" clId="{69E51E5F-FD96-4886-8E0B-7E9196589611}" dt="2022-06-17T17:41:37.199" v="1065"/>
        <pc:sldMkLst>
          <pc:docMk/>
          <pc:sldMk cId="361459993" sldId="525"/>
        </pc:sldMkLst>
        <pc:spChg chg="del mod">
          <ac:chgData name="Nguyen Quoc Trung" userId="fe17689d-b00c-41c7-8731-0c29698818f6" providerId="ADAL" clId="{69E51E5F-FD96-4886-8E0B-7E9196589611}" dt="2022-06-17T17:40:20.633" v="1049" actId="478"/>
          <ac:spMkLst>
            <pc:docMk/>
            <pc:sldMk cId="361459993" sldId="525"/>
            <ac:spMk id="7" creationId="{B9D90CF2-B08E-5386-D398-B596F84914D0}"/>
          </ac:spMkLst>
        </pc:spChg>
        <pc:spChg chg="add mod">
          <ac:chgData name="Nguyen Quoc Trung" userId="fe17689d-b00c-41c7-8731-0c29698818f6" providerId="ADAL" clId="{69E51E5F-FD96-4886-8E0B-7E9196589611}" dt="2022-06-17T17:40:26.692" v="1050"/>
          <ac:spMkLst>
            <pc:docMk/>
            <pc:sldMk cId="361459993" sldId="525"/>
            <ac:spMk id="10" creationId="{8C94096F-6371-271B-94B0-B06986BE1758}"/>
          </ac:spMkLst>
        </pc:spChg>
        <pc:spChg chg="add mod">
          <ac:chgData name="Nguyen Quoc Trung" userId="fe17689d-b00c-41c7-8731-0c29698818f6" providerId="ADAL" clId="{69E51E5F-FD96-4886-8E0B-7E9196589611}" dt="2022-06-17T17:40:40.884" v="1052"/>
          <ac:spMkLst>
            <pc:docMk/>
            <pc:sldMk cId="361459993" sldId="525"/>
            <ac:spMk id="11" creationId="{1D4A6762-A7CE-116A-9AD9-6E80F09DC656}"/>
          </ac:spMkLst>
        </pc:spChg>
        <pc:spChg chg="add mod">
          <ac:chgData name="Nguyen Quoc Trung" userId="fe17689d-b00c-41c7-8731-0c29698818f6" providerId="ADAL" clId="{69E51E5F-FD96-4886-8E0B-7E9196589611}" dt="2022-06-17T17:41:07.677" v="1058" actId="1076"/>
          <ac:spMkLst>
            <pc:docMk/>
            <pc:sldMk cId="361459993" sldId="525"/>
            <ac:spMk id="12" creationId="{CDF9A0B5-F403-97E3-35A8-0549B0A44335}"/>
          </ac:spMkLst>
        </pc:spChg>
        <pc:spChg chg="del">
          <ac:chgData name="Nguyen Quoc Trung" userId="fe17689d-b00c-41c7-8731-0c29698818f6" providerId="ADAL" clId="{69E51E5F-FD96-4886-8E0B-7E9196589611}" dt="2022-06-17T17:40:39.319" v="1051" actId="478"/>
          <ac:spMkLst>
            <pc:docMk/>
            <pc:sldMk cId="361459993" sldId="525"/>
            <ac:spMk id="47" creationId="{AAEA5C7A-88DD-4336-B1A2-C06E5787A044}"/>
          </ac:spMkLst>
        </pc:spChg>
        <pc:spChg chg="del">
          <ac:chgData name="Nguyen Quoc Trung" userId="fe17689d-b00c-41c7-8731-0c29698818f6" providerId="ADAL" clId="{69E51E5F-FD96-4886-8E0B-7E9196589611}" dt="2022-06-17T17:41:03.109" v="1057" actId="478"/>
          <ac:spMkLst>
            <pc:docMk/>
            <pc:sldMk cId="361459993" sldId="525"/>
            <ac:spMk id="53" creationId="{83DB3D37-19C8-4FE6-903B-846D1F11BCC7}"/>
          </ac:spMkLst>
        </pc:spChg>
        <pc:picChg chg="del">
          <ac:chgData name="Nguyen Quoc Trung" userId="fe17689d-b00c-41c7-8731-0c29698818f6" providerId="ADAL" clId="{69E51E5F-FD96-4886-8E0B-7E9196589611}" dt="2022-06-17T17:40:44.449" v="1053" actId="478"/>
          <ac:picMkLst>
            <pc:docMk/>
            <pc:sldMk cId="361459993" sldId="525"/>
            <ac:picMk id="3" creationId="{A46BA286-69EB-F04A-B580-DC9652E9A9D1}"/>
          </ac:picMkLst>
        </pc:picChg>
        <pc:picChg chg="del">
          <ac:chgData name="Nguyen Quoc Trung" userId="fe17689d-b00c-41c7-8731-0c29698818f6" providerId="ADAL" clId="{69E51E5F-FD96-4886-8E0B-7E9196589611}" dt="2022-06-17T17:40:50.674" v="1054" actId="478"/>
          <ac:picMkLst>
            <pc:docMk/>
            <pc:sldMk cId="361459993" sldId="525"/>
            <ac:picMk id="9" creationId="{0A262AF7-87EC-0630-92EF-89D34EFEFE56}"/>
          </ac:picMkLst>
        </pc:picChg>
        <pc:picChg chg="add mod">
          <ac:chgData name="Nguyen Quoc Trung" userId="fe17689d-b00c-41c7-8731-0c29698818f6" providerId="ADAL" clId="{69E51E5F-FD96-4886-8E0B-7E9196589611}" dt="2022-06-17T17:41:31.757" v="1064" actId="1076"/>
          <ac:picMkLst>
            <pc:docMk/>
            <pc:sldMk cId="361459993" sldId="525"/>
            <ac:picMk id="13" creationId="{C0781247-F7E5-E938-936B-39A1809C8AE8}"/>
          </ac:picMkLst>
        </pc:picChg>
      </pc:sldChg>
      <pc:sldChg chg="del">
        <pc:chgData name="Nguyen Quoc Trung" userId="fe17689d-b00c-41c7-8731-0c29698818f6" providerId="ADAL" clId="{69E51E5F-FD96-4886-8E0B-7E9196589611}" dt="2022-06-17T17:42:00.145" v="1067" actId="47"/>
        <pc:sldMkLst>
          <pc:docMk/>
          <pc:sldMk cId="1259730493" sldId="526"/>
        </pc:sldMkLst>
      </pc:sldChg>
      <pc:sldChg chg="del">
        <pc:chgData name="Nguyen Quoc Trung" userId="fe17689d-b00c-41c7-8731-0c29698818f6" providerId="ADAL" clId="{69E51E5F-FD96-4886-8E0B-7E9196589611}" dt="2022-06-16T22:02:17.722" v="224" actId="47"/>
        <pc:sldMkLst>
          <pc:docMk/>
          <pc:sldMk cId="3873949357" sldId="532"/>
        </pc:sldMkLst>
      </pc:sldChg>
      <pc:sldChg chg="del">
        <pc:chgData name="Nguyen Quoc Trung" userId="fe17689d-b00c-41c7-8731-0c29698818f6" providerId="ADAL" clId="{69E51E5F-FD96-4886-8E0B-7E9196589611}" dt="2022-06-16T22:02:17.722" v="224" actId="47"/>
        <pc:sldMkLst>
          <pc:docMk/>
          <pc:sldMk cId="534318123" sldId="533"/>
        </pc:sldMkLst>
      </pc:sldChg>
      <pc:sldChg chg="del">
        <pc:chgData name="Nguyen Quoc Trung" userId="fe17689d-b00c-41c7-8731-0c29698818f6" providerId="ADAL" clId="{69E51E5F-FD96-4886-8E0B-7E9196589611}" dt="2022-06-16T22:02:17.722" v="224" actId="47"/>
        <pc:sldMkLst>
          <pc:docMk/>
          <pc:sldMk cId="1949709487" sldId="534"/>
        </pc:sldMkLst>
      </pc:sldChg>
      <pc:sldChg chg="del">
        <pc:chgData name="Nguyen Quoc Trung" userId="fe17689d-b00c-41c7-8731-0c29698818f6" providerId="ADAL" clId="{69E51E5F-FD96-4886-8E0B-7E9196589611}" dt="2022-06-16T22:15:57.288" v="438" actId="2696"/>
        <pc:sldMkLst>
          <pc:docMk/>
          <pc:sldMk cId="3020478659" sldId="535"/>
        </pc:sldMkLst>
      </pc:sldChg>
      <pc:sldChg chg="del">
        <pc:chgData name="Nguyen Quoc Trung" userId="fe17689d-b00c-41c7-8731-0c29698818f6" providerId="ADAL" clId="{69E51E5F-FD96-4886-8E0B-7E9196589611}" dt="2022-06-16T22:15:57.288" v="438" actId="2696"/>
        <pc:sldMkLst>
          <pc:docMk/>
          <pc:sldMk cId="2951834557" sldId="536"/>
        </pc:sldMkLst>
      </pc:sldChg>
      <pc:sldChg chg="del">
        <pc:chgData name="Nguyen Quoc Trung" userId="fe17689d-b00c-41c7-8731-0c29698818f6" providerId="ADAL" clId="{69E51E5F-FD96-4886-8E0B-7E9196589611}" dt="2022-06-16T22:15:57.288" v="438" actId="2696"/>
        <pc:sldMkLst>
          <pc:docMk/>
          <pc:sldMk cId="2006039637" sldId="537"/>
        </pc:sldMkLst>
      </pc:sldChg>
      <pc:sldChg chg="addSp delSp modSp mod modAnim">
        <pc:chgData name="Nguyen Quoc Trung" userId="fe17689d-b00c-41c7-8731-0c29698818f6" providerId="ADAL" clId="{69E51E5F-FD96-4886-8E0B-7E9196589611}" dt="2022-06-16T22:26:47.080" v="897" actId="14100"/>
        <pc:sldMkLst>
          <pc:docMk/>
          <pc:sldMk cId="14936744" sldId="538"/>
        </pc:sldMkLst>
        <pc:spChg chg="mod">
          <ac:chgData name="Nguyen Quoc Trung" userId="fe17689d-b00c-41c7-8731-0c29698818f6" providerId="ADAL" clId="{69E51E5F-FD96-4886-8E0B-7E9196589611}" dt="2022-06-16T22:25:39.649" v="841" actId="1036"/>
          <ac:spMkLst>
            <pc:docMk/>
            <pc:sldMk cId="14936744" sldId="538"/>
            <ac:spMk id="10" creationId="{DD63459C-EE4B-2030-1715-FE4788857436}"/>
          </ac:spMkLst>
        </pc:spChg>
        <pc:spChg chg="mod">
          <ac:chgData name="Nguyen Quoc Trung" userId="fe17689d-b00c-41c7-8731-0c29698818f6" providerId="ADAL" clId="{69E51E5F-FD96-4886-8E0B-7E9196589611}" dt="2022-06-16T22:26:47.080" v="897" actId="14100"/>
          <ac:spMkLst>
            <pc:docMk/>
            <pc:sldMk cId="14936744" sldId="538"/>
            <ac:spMk id="15" creationId="{BD9DFE05-8E2E-3B35-5FD8-44CDE7AD4F21}"/>
          </ac:spMkLst>
        </pc:spChg>
        <pc:spChg chg="mod">
          <ac:chgData name="Nguyen Quoc Trung" userId="fe17689d-b00c-41c7-8731-0c29698818f6" providerId="ADAL" clId="{69E51E5F-FD96-4886-8E0B-7E9196589611}" dt="2022-06-16T22:26:16.511" v="875" actId="1035"/>
          <ac:spMkLst>
            <pc:docMk/>
            <pc:sldMk cId="14936744" sldId="538"/>
            <ac:spMk id="16" creationId="{9BE869A9-A7DB-D5EC-B8B8-888C863BF926}"/>
          </ac:spMkLst>
        </pc:spChg>
        <pc:spChg chg="mod">
          <ac:chgData name="Nguyen Quoc Trung" userId="fe17689d-b00c-41c7-8731-0c29698818f6" providerId="ADAL" clId="{69E51E5F-FD96-4886-8E0B-7E9196589611}" dt="2022-06-16T22:26:35.876" v="880" actId="1035"/>
          <ac:spMkLst>
            <pc:docMk/>
            <pc:sldMk cId="14936744" sldId="538"/>
            <ac:spMk id="17" creationId="{7CF6A1A8-4C4D-5DB7-B9C7-AD92931207D5}"/>
          </ac:spMkLst>
        </pc:spChg>
        <pc:picChg chg="del">
          <ac:chgData name="Nguyen Quoc Trung" userId="fe17689d-b00c-41c7-8731-0c29698818f6" providerId="ADAL" clId="{69E51E5F-FD96-4886-8E0B-7E9196589611}" dt="2022-06-16T22:24:23.991" v="806" actId="478"/>
          <ac:picMkLst>
            <pc:docMk/>
            <pc:sldMk cId="14936744" sldId="538"/>
            <ac:picMk id="3" creationId="{45B3EF10-8230-5985-594B-CE101FC1652A}"/>
          </ac:picMkLst>
        </pc:picChg>
        <pc:picChg chg="add mod">
          <ac:chgData name="Nguyen Quoc Trung" userId="fe17689d-b00c-41c7-8731-0c29698818f6" providerId="ADAL" clId="{69E51E5F-FD96-4886-8E0B-7E9196589611}" dt="2022-06-16T22:24:30.139" v="808" actId="1076"/>
          <ac:picMkLst>
            <pc:docMk/>
            <pc:sldMk cId="14936744" sldId="538"/>
            <ac:picMk id="4" creationId="{9E98A9FB-410A-3BBE-4E2D-1A7062A9E2BE}"/>
          </ac:picMkLst>
        </pc:picChg>
        <pc:picChg chg="add mod ord">
          <ac:chgData name="Nguyen Quoc Trung" userId="fe17689d-b00c-41c7-8731-0c29698818f6" providerId="ADAL" clId="{69E51E5F-FD96-4886-8E0B-7E9196589611}" dt="2022-06-16T22:25:19.377" v="822" actId="1076"/>
          <ac:picMkLst>
            <pc:docMk/>
            <pc:sldMk cId="14936744" sldId="538"/>
            <ac:picMk id="7" creationId="{F9568F9F-61B2-B0D7-5806-B47BAFA37E7C}"/>
          </ac:picMkLst>
        </pc:picChg>
        <pc:picChg chg="del">
          <ac:chgData name="Nguyen Quoc Trung" userId="fe17689d-b00c-41c7-8731-0c29698818f6" providerId="ADAL" clId="{69E51E5F-FD96-4886-8E0B-7E9196589611}" dt="2022-06-16T22:24:31.685" v="809" actId="478"/>
          <ac:picMkLst>
            <pc:docMk/>
            <pc:sldMk cId="14936744" sldId="538"/>
            <ac:picMk id="13" creationId="{0A988DF6-13CB-E9C4-DA7F-7D87F9EAE8A9}"/>
          </ac:picMkLst>
        </pc:picChg>
      </pc:sldChg>
      <pc:sldChg chg="del">
        <pc:chgData name="Nguyen Quoc Trung" userId="fe17689d-b00c-41c7-8731-0c29698818f6" providerId="ADAL" clId="{69E51E5F-FD96-4886-8E0B-7E9196589611}" dt="2022-06-17T17:42:00.145" v="1067" actId="47"/>
        <pc:sldMkLst>
          <pc:docMk/>
          <pc:sldMk cId="2415117699" sldId="539"/>
        </pc:sldMkLst>
      </pc:sldChg>
      <pc:sldChg chg="del">
        <pc:chgData name="Nguyen Quoc Trung" userId="fe17689d-b00c-41c7-8731-0c29698818f6" providerId="ADAL" clId="{69E51E5F-FD96-4886-8E0B-7E9196589611}" dt="2022-06-17T17:42:00.145" v="1067" actId="47"/>
        <pc:sldMkLst>
          <pc:docMk/>
          <pc:sldMk cId="3015705331" sldId="540"/>
        </pc:sldMkLst>
      </pc:sldChg>
      <pc:sldChg chg="delSp modSp add mod">
        <pc:chgData name="Nguyen Quoc Trung" userId="fe17689d-b00c-41c7-8731-0c29698818f6" providerId="ADAL" clId="{69E51E5F-FD96-4886-8E0B-7E9196589611}" dt="2022-06-16T21:54:51.292" v="104" actId="20577"/>
        <pc:sldMkLst>
          <pc:docMk/>
          <pc:sldMk cId="3614188747" sldId="541"/>
        </pc:sldMkLst>
        <pc:spChg chg="del">
          <ac:chgData name="Nguyen Quoc Trung" userId="fe17689d-b00c-41c7-8731-0c29698818f6" providerId="ADAL" clId="{69E51E5F-FD96-4886-8E0B-7E9196589611}" dt="2022-06-16T21:53:31.163" v="29" actId="478"/>
          <ac:spMkLst>
            <pc:docMk/>
            <pc:sldMk cId="3614188747" sldId="541"/>
            <ac:spMk id="11" creationId="{B93100CE-7418-4F46-9617-59124ED63B95}"/>
          </ac:spMkLst>
        </pc:spChg>
        <pc:spChg chg="mod">
          <ac:chgData name="Nguyen Quoc Trung" userId="fe17689d-b00c-41c7-8731-0c29698818f6" providerId="ADAL" clId="{69E51E5F-FD96-4886-8E0B-7E9196589611}" dt="2022-06-16T21:54:36.949" v="81" actId="20577"/>
          <ac:spMkLst>
            <pc:docMk/>
            <pc:sldMk cId="3614188747" sldId="541"/>
            <ac:spMk id="13" creationId="{EBDF8506-72A2-FE1A-87B1-22A3270C8B34}"/>
          </ac:spMkLst>
        </pc:spChg>
        <pc:spChg chg="mod">
          <ac:chgData name="Nguyen Quoc Trung" userId="fe17689d-b00c-41c7-8731-0c29698818f6" providerId="ADAL" clId="{69E51E5F-FD96-4886-8E0B-7E9196589611}" dt="2022-06-16T21:54:43.677" v="94" actId="20577"/>
          <ac:spMkLst>
            <pc:docMk/>
            <pc:sldMk cId="3614188747" sldId="541"/>
            <ac:spMk id="16" creationId="{4FE3577C-1F26-58F2-11BA-07114633DE2B}"/>
          </ac:spMkLst>
        </pc:spChg>
        <pc:spChg chg="mod">
          <ac:chgData name="Nguyen Quoc Trung" userId="fe17689d-b00c-41c7-8731-0c29698818f6" providerId="ADAL" clId="{69E51E5F-FD96-4886-8E0B-7E9196589611}" dt="2022-06-16T21:54:51.292" v="104" actId="20577"/>
          <ac:spMkLst>
            <pc:docMk/>
            <pc:sldMk cId="3614188747" sldId="541"/>
            <ac:spMk id="17" creationId="{46EE6A08-23C3-5DD7-59BF-9ED3A4B3C922}"/>
          </ac:spMkLst>
        </pc:spChg>
        <pc:picChg chg="mod">
          <ac:chgData name="Nguyen Quoc Trung" userId="fe17689d-b00c-41c7-8731-0c29698818f6" providerId="ADAL" clId="{69E51E5F-FD96-4886-8E0B-7E9196589611}" dt="2022-06-16T21:53:13.141" v="26" actId="196"/>
          <ac:picMkLst>
            <pc:docMk/>
            <pc:sldMk cId="3614188747" sldId="541"/>
            <ac:picMk id="4" creationId="{59BA324B-A4C7-EA42-73A6-5F54C2B29DCD}"/>
          </ac:picMkLst>
        </pc:picChg>
      </pc:sldChg>
      <pc:sldChg chg="delSp modSp add mod">
        <pc:chgData name="Nguyen Quoc Trung" userId="fe17689d-b00c-41c7-8731-0c29698818f6" providerId="ADAL" clId="{69E51E5F-FD96-4886-8E0B-7E9196589611}" dt="2022-06-16T21:54:20.055" v="68" actId="14100"/>
        <pc:sldMkLst>
          <pc:docMk/>
          <pc:sldMk cId="251011810" sldId="542"/>
        </pc:sldMkLst>
        <pc:spChg chg="del">
          <ac:chgData name="Nguyen Quoc Trung" userId="fe17689d-b00c-41c7-8731-0c29698818f6" providerId="ADAL" clId="{69E51E5F-FD96-4886-8E0B-7E9196589611}" dt="2022-06-16T21:53:33.913" v="30" actId="478"/>
          <ac:spMkLst>
            <pc:docMk/>
            <pc:sldMk cId="251011810" sldId="542"/>
            <ac:spMk id="11" creationId="{B93100CE-7418-4F46-9617-59124ED63B95}"/>
          </ac:spMkLst>
        </pc:spChg>
        <pc:spChg chg="mod">
          <ac:chgData name="Nguyen Quoc Trung" userId="fe17689d-b00c-41c7-8731-0c29698818f6" providerId="ADAL" clId="{69E51E5F-FD96-4886-8E0B-7E9196589611}" dt="2022-06-16T21:54:00.868" v="47" actId="14100"/>
          <ac:spMkLst>
            <pc:docMk/>
            <pc:sldMk cId="251011810" sldId="542"/>
            <ac:spMk id="13" creationId="{EBDF8506-72A2-FE1A-87B1-22A3270C8B34}"/>
          </ac:spMkLst>
        </pc:spChg>
        <pc:spChg chg="mod">
          <ac:chgData name="Nguyen Quoc Trung" userId="fe17689d-b00c-41c7-8731-0c29698818f6" providerId="ADAL" clId="{69E51E5F-FD96-4886-8E0B-7E9196589611}" dt="2022-06-16T21:54:20.055" v="68" actId="14100"/>
          <ac:spMkLst>
            <pc:docMk/>
            <pc:sldMk cId="251011810" sldId="542"/>
            <ac:spMk id="16" creationId="{4FE3577C-1F26-58F2-11BA-07114633DE2B}"/>
          </ac:spMkLst>
        </pc:spChg>
      </pc:sldChg>
      <pc:sldChg chg="delSp modSp add mod">
        <pc:chgData name="Nguyen Quoc Trung" userId="fe17689d-b00c-41c7-8731-0c29698818f6" providerId="ADAL" clId="{69E51E5F-FD96-4886-8E0B-7E9196589611}" dt="2022-06-16T21:55:46.276" v="175" actId="20577"/>
        <pc:sldMkLst>
          <pc:docMk/>
          <pc:sldMk cId="3921101459" sldId="543"/>
        </pc:sldMkLst>
        <pc:spChg chg="del">
          <ac:chgData name="Nguyen Quoc Trung" userId="fe17689d-b00c-41c7-8731-0c29698818f6" providerId="ADAL" clId="{69E51E5F-FD96-4886-8E0B-7E9196589611}" dt="2022-06-16T21:53:36.381" v="31" actId="478"/>
          <ac:spMkLst>
            <pc:docMk/>
            <pc:sldMk cId="3921101459" sldId="543"/>
            <ac:spMk id="11" creationId="{B93100CE-7418-4F46-9617-59124ED63B95}"/>
          </ac:spMkLst>
        </pc:spChg>
        <pc:spChg chg="mod">
          <ac:chgData name="Nguyen Quoc Trung" userId="fe17689d-b00c-41c7-8731-0c29698818f6" providerId="ADAL" clId="{69E51E5F-FD96-4886-8E0B-7E9196589611}" dt="2022-06-16T21:55:22.401" v="141" actId="14100"/>
          <ac:spMkLst>
            <pc:docMk/>
            <pc:sldMk cId="3921101459" sldId="543"/>
            <ac:spMk id="13" creationId="{EBDF8506-72A2-FE1A-87B1-22A3270C8B34}"/>
          </ac:spMkLst>
        </pc:spChg>
        <pc:spChg chg="mod">
          <ac:chgData name="Nguyen Quoc Trung" userId="fe17689d-b00c-41c7-8731-0c29698818f6" providerId="ADAL" clId="{69E51E5F-FD96-4886-8E0B-7E9196589611}" dt="2022-06-16T21:55:39.352" v="165" actId="14100"/>
          <ac:spMkLst>
            <pc:docMk/>
            <pc:sldMk cId="3921101459" sldId="543"/>
            <ac:spMk id="16" creationId="{4FE3577C-1F26-58F2-11BA-07114633DE2B}"/>
          </ac:spMkLst>
        </pc:spChg>
        <pc:spChg chg="mod">
          <ac:chgData name="Nguyen Quoc Trung" userId="fe17689d-b00c-41c7-8731-0c29698818f6" providerId="ADAL" clId="{69E51E5F-FD96-4886-8E0B-7E9196589611}" dt="2022-06-16T21:55:46.276" v="175" actId="20577"/>
          <ac:spMkLst>
            <pc:docMk/>
            <pc:sldMk cId="3921101459" sldId="543"/>
            <ac:spMk id="17" creationId="{46EE6A08-23C3-5DD7-59BF-9ED3A4B3C922}"/>
          </ac:spMkLst>
        </pc:spChg>
        <pc:picChg chg="mod">
          <ac:chgData name="Nguyen Quoc Trung" userId="fe17689d-b00c-41c7-8731-0c29698818f6" providerId="ADAL" clId="{69E51E5F-FD96-4886-8E0B-7E9196589611}" dt="2022-06-16T21:53:24.530" v="28" actId="196"/>
          <ac:picMkLst>
            <pc:docMk/>
            <pc:sldMk cId="3921101459" sldId="543"/>
            <ac:picMk id="4" creationId="{59BA324B-A4C7-EA42-73A6-5F54C2B29DCD}"/>
          </ac:picMkLst>
        </pc:picChg>
      </pc:sldChg>
      <pc:sldChg chg="addSp delSp modSp new mod modClrScheme modAnim chgLayout">
        <pc:chgData name="Nguyen Quoc Trung" userId="fe17689d-b00c-41c7-8731-0c29698818f6" providerId="ADAL" clId="{69E51E5F-FD96-4886-8E0B-7E9196589611}" dt="2022-06-16T21:59:57.970" v="210" actId="1076"/>
        <pc:sldMkLst>
          <pc:docMk/>
          <pc:sldMk cId="258839974" sldId="544"/>
        </pc:sldMkLst>
        <pc:spChg chg="add mod">
          <ac:chgData name="Nguyen Quoc Trung" userId="fe17689d-b00c-41c7-8731-0c29698818f6" providerId="ADAL" clId="{69E51E5F-FD96-4886-8E0B-7E9196589611}" dt="2022-06-16T21:58:34.944" v="180" actId="1076"/>
          <ac:spMkLst>
            <pc:docMk/>
            <pc:sldMk cId="258839974" sldId="544"/>
            <ac:spMk id="6" creationId="{D0D0B472-32DF-4E60-6506-17E388EE9798}"/>
          </ac:spMkLst>
        </pc:spChg>
        <pc:spChg chg="add mod">
          <ac:chgData name="Nguyen Quoc Trung" userId="fe17689d-b00c-41c7-8731-0c29698818f6" providerId="ADAL" clId="{69E51E5F-FD96-4886-8E0B-7E9196589611}" dt="2022-06-16T21:58:31.943" v="179"/>
          <ac:spMkLst>
            <pc:docMk/>
            <pc:sldMk cId="258839974" sldId="544"/>
            <ac:spMk id="8" creationId="{443F754B-1E55-E273-48CD-5C6CD06D26ED}"/>
          </ac:spMkLst>
        </pc:spChg>
        <pc:spChg chg="add del mod">
          <ac:chgData name="Nguyen Quoc Trung" userId="fe17689d-b00c-41c7-8731-0c29698818f6" providerId="ADAL" clId="{69E51E5F-FD96-4886-8E0B-7E9196589611}" dt="2022-06-16T21:59:39.913" v="209"/>
          <ac:spMkLst>
            <pc:docMk/>
            <pc:sldMk cId="258839974" sldId="544"/>
            <ac:spMk id="9" creationId="{C0DF32E3-83F6-9093-536D-21BA2D2F45CA}"/>
          </ac:spMkLst>
        </pc:spChg>
        <pc:spChg chg="add mod">
          <ac:chgData name="Nguyen Quoc Trung" userId="fe17689d-b00c-41c7-8731-0c29698818f6" providerId="ADAL" clId="{69E51E5F-FD96-4886-8E0B-7E9196589611}" dt="2022-06-16T21:59:39.444" v="207" actId="1076"/>
          <ac:spMkLst>
            <pc:docMk/>
            <pc:sldMk cId="258839974" sldId="544"/>
            <ac:spMk id="10" creationId="{D21B55C6-B298-6385-F1AB-F173CE0E7AFF}"/>
          </ac:spMkLst>
        </pc:spChg>
        <pc:picChg chg="add mod">
          <ac:chgData name="Nguyen Quoc Trung" userId="fe17689d-b00c-41c7-8731-0c29698818f6" providerId="ADAL" clId="{69E51E5F-FD96-4886-8E0B-7E9196589611}" dt="2022-06-16T21:58:18.313" v="177"/>
          <ac:picMkLst>
            <pc:docMk/>
            <pc:sldMk cId="258839974" sldId="544"/>
            <ac:picMk id="2" creationId="{2F943A11-E038-9392-B9A3-D0CD095B0633}"/>
          </ac:picMkLst>
        </pc:picChg>
        <pc:picChg chg="add mod">
          <ac:chgData name="Nguyen Quoc Trung" userId="fe17689d-b00c-41c7-8731-0c29698818f6" providerId="ADAL" clId="{69E51E5F-FD96-4886-8E0B-7E9196589611}" dt="2022-06-16T21:59:57.970" v="210" actId="1076"/>
          <ac:picMkLst>
            <pc:docMk/>
            <pc:sldMk cId="258839974" sldId="544"/>
            <ac:picMk id="3" creationId="{C911B0A6-0E5D-B9EA-C19A-F24EC281BB0B}"/>
          </ac:picMkLst>
        </pc:picChg>
        <pc:picChg chg="add mod">
          <ac:chgData name="Nguyen Quoc Trung" userId="fe17689d-b00c-41c7-8731-0c29698818f6" providerId="ADAL" clId="{69E51E5F-FD96-4886-8E0B-7E9196589611}" dt="2022-06-16T21:58:18.313" v="177"/>
          <ac:picMkLst>
            <pc:docMk/>
            <pc:sldMk cId="258839974" sldId="544"/>
            <ac:picMk id="4" creationId="{0A08C7DB-DC2F-526B-FCBB-14A6AFD4F52B}"/>
          </ac:picMkLst>
        </pc:picChg>
        <pc:picChg chg="add mod">
          <ac:chgData name="Nguyen Quoc Trung" userId="fe17689d-b00c-41c7-8731-0c29698818f6" providerId="ADAL" clId="{69E51E5F-FD96-4886-8E0B-7E9196589611}" dt="2022-06-16T21:58:18.313" v="177"/>
          <ac:picMkLst>
            <pc:docMk/>
            <pc:sldMk cId="258839974" sldId="544"/>
            <ac:picMk id="5" creationId="{2F3BC192-7B30-77E9-4172-B0DD5B2C829B}"/>
          </ac:picMkLst>
        </pc:picChg>
        <pc:picChg chg="add mod">
          <ac:chgData name="Nguyen Quoc Trung" userId="fe17689d-b00c-41c7-8731-0c29698818f6" providerId="ADAL" clId="{69E51E5F-FD96-4886-8E0B-7E9196589611}" dt="2022-06-16T21:58:31.943" v="179"/>
          <ac:picMkLst>
            <pc:docMk/>
            <pc:sldMk cId="258839974" sldId="544"/>
            <ac:picMk id="7" creationId="{0495D90F-040C-EC4C-83E0-8601A2968F49}"/>
          </ac:picMkLst>
        </pc:picChg>
      </pc:sldChg>
      <pc:sldChg chg="addSp modSp add mod modAnim">
        <pc:chgData name="Nguyen Quoc Trung" userId="fe17689d-b00c-41c7-8731-0c29698818f6" providerId="ADAL" clId="{69E51E5F-FD96-4886-8E0B-7E9196589611}" dt="2022-06-16T22:17:42.296" v="557" actId="20577"/>
        <pc:sldMkLst>
          <pc:docMk/>
          <pc:sldMk cId="2887325668" sldId="545"/>
        </pc:sldMkLst>
        <pc:spChg chg="mod">
          <ac:chgData name="Nguyen Quoc Trung" userId="fe17689d-b00c-41c7-8731-0c29698818f6" providerId="ADAL" clId="{69E51E5F-FD96-4886-8E0B-7E9196589611}" dt="2022-06-16T22:16:58.885" v="450" actId="1076"/>
          <ac:spMkLst>
            <pc:docMk/>
            <pc:sldMk cId="2887325668" sldId="545"/>
            <ac:spMk id="5" creationId="{62BA302E-BBB7-B2A8-0D73-98083C86A37F}"/>
          </ac:spMkLst>
        </pc:spChg>
        <pc:spChg chg="mod">
          <ac:chgData name="Nguyen Quoc Trung" userId="fe17689d-b00c-41c7-8731-0c29698818f6" providerId="ADAL" clId="{69E51E5F-FD96-4886-8E0B-7E9196589611}" dt="2022-06-16T22:17:19.118" v="501" actId="1037"/>
          <ac:spMkLst>
            <pc:docMk/>
            <pc:sldMk cId="2887325668" sldId="545"/>
            <ac:spMk id="8" creationId="{7BFAF313-D44D-6132-79F5-F05D856E2A12}"/>
          </ac:spMkLst>
        </pc:spChg>
        <pc:spChg chg="mod">
          <ac:chgData name="Nguyen Quoc Trung" userId="fe17689d-b00c-41c7-8731-0c29698818f6" providerId="ADAL" clId="{69E51E5F-FD96-4886-8E0B-7E9196589611}" dt="2022-06-16T22:17:28.051" v="530" actId="1037"/>
          <ac:spMkLst>
            <pc:docMk/>
            <pc:sldMk cId="2887325668" sldId="545"/>
            <ac:spMk id="9" creationId="{517AAE07-DF43-1F18-3C80-E2F4832DE9A2}"/>
          </ac:spMkLst>
        </pc:spChg>
        <pc:spChg chg="mod">
          <ac:chgData name="Nguyen Quoc Trung" userId="fe17689d-b00c-41c7-8731-0c29698818f6" providerId="ADAL" clId="{69E51E5F-FD96-4886-8E0B-7E9196589611}" dt="2022-06-16T22:17:07.101" v="475" actId="1038"/>
          <ac:spMkLst>
            <pc:docMk/>
            <pc:sldMk cId="2887325668" sldId="545"/>
            <ac:spMk id="10" creationId="{4B18502A-7DFC-46F1-7DEC-A0FA5BACA36A}"/>
          </ac:spMkLst>
        </pc:spChg>
        <pc:spChg chg="mod">
          <ac:chgData name="Nguyen Quoc Trung" userId="fe17689d-b00c-41c7-8731-0c29698818f6" providerId="ADAL" clId="{69E51E5F-FD96-4886-8E0B-7E9196589611}" dt="2022-06-16T22:17:34.984" v="554" actId="1038"/>
          <ac:spMkLst>
            <pc:docMk/>
            <pc:sldMk cId="2887325668" sldId="545"/>
            <ac:spMk id="12" creationId="{F606BF91-6424-1FF7-5FB5-F5FD9BAF5153}"/>
          </ac:spMkLst>
        </pc:spChg>
        <pc:spChg chg="add mod">
          <ac:chgData name="Nguyen Quoc Trung" userId="fe17689d-b00c-41c7-8731-0c29698818f6" providerId="ADAL" clId="{69E51E5F-FD96-4886-8E0B-7E9196589611}" dt="2022-06-16T22:17:42.296" v="557" actId="20577"/>
          <ac:spMkLst>
            <pc:docMk/>
            <pc:sldMk cId="2887325668" sldId="545"/>
            <ac:spMk id="13" creationId="{2D77EA5D-ADBB-A78E-C042-99DD0A8E0039}"/>
          </ac:spMkLst>
        </pc:spChg>
        <pc:picChg chg="mod">
          <ac:chgData name="Nguyen Quoc Trung" userId="fe17689d-b00c-41c7-8731-0c29698818f6" providerId="ADAL" clId="{69E51E5F-FD96-4886-8E0B-7E9196589611}" dt="2022-06-16T22:16:25.833" v="440" actId="14826"/>
          <ac:picMkLst>
            <pc:docMk/>
            <pc:sldMk cId="2887325668" sldId="545"/>
            <ac:picMk id="11" creationId="{0BF5087F-B584-4743-9DC4-37F58E8EF47B}"/>
          </ac:picMkLst>
        </pc:picChg>
      </pc:sldChg>
      <pc:sldChg chg="delSp modSp add mod delAnim modAnim">
        <pc:chgData name="Nguyen Quoc Trung" userId="fe17689d-b00c-41c7-8731-0c29698818f6" providerId="ADAL" clId="{69E51E5F-FD96-4886-8E0B-7E9196589611}" dt="2022-06-16T22:21:11.763" v="673" actId="1038"/>
        <pc:sldMkLst>
          <pc:docMk/>
          <pc:sldMk cId="946270811" sldId="546"/>
        </pc:sldMkLst>
        <pc:spChg chg="mod">
          <ac:chgData name="Nguyen Quoc Trung" userId="fe17689d-b00c-41c7-8731-0c29698818f6" providerId="ADAL" clId="{69E51E5F-FD96-4886-8E0B-7E9196589611}" dt="2022-06-16T22:20:20.086" v="567" actId="6549"/>
          <ac:spMkLst>
            <pc:docMk/>
            <pc:sldMk cId="946270811" sldId="546"/>
            <ac:spMk id="5" creationId="{62BA302E-BBB7-B2A8-0D73-98083C86A37F}"/>
          </ac:spMkLst>
        </pc:spChg>
        <pc:spChg chg="mod">
          <ac:chgData name="Nguyen Quoc Trung" userId="fe17689d-b00c-41c7-8731-0c29698818f6" providerId="ADAL" clId="{69E51E5F-FD96-4886-8E0B-7E9196589611}" dt="2022-06-16T22:21:06.652" v="649" actId="1038"/>
          <ac:spMkLst>
            <pc:docMk/>
            <pc:sldMk cId="946270811" sldId="546"/>
            <ac:spMk id="8" creationId="{7BFAF313-D44D-6132-79F5-F05D856E2A12}"/>
          </ac:spMkLst>
        </pc:spChg>
        <pc:spChg chg="mod">
          <ac:chgData name="Nguyen Quoc Trung" userId="fe17689d-b00c-41c7-8731-0c29698818f6" providerId="ADAL" clId="{69E51E5F-FD96-4886-8E0B-7E9196589611}" dt="2022-06-16T22:20:55.670" v="627" actId="1038"/>
          <ac:spMkLst>
            <pc:docMk/>
            <pc:sldMk cId="946270811" sldId="546"/>
            <ac:spMk id="9" creationId="{517AAE07-DF43-1F18-3C80-E2F4832DE9A2}"/>
          </ac:spMkLst>
        </pc:spChg>
        <pc:spChg chg="mod">
          <ac:chgData name="Nguyen Quoc Trung" userId="fe17689d-b00c-41c7-8731-0c29698818f6" providerId="ADAL" clId="{69E51E5F-FD96-4886-8E0B-7E9196589611}" dt="2022-06-16T22:21:11.763" v="673" actId="1038"/>
          <ac:spMkLst>
            <pc:docMk/>
            <pc:sldMk cId="946270811" sldId="546"/>
            <ac:spMk id="10" creationId="{4B18502A-7DFC-46F1-7DEC-A0FA5BACA36A}"/>
          </ac:spMkLst>
        </pc:spChg>
        <pc:spChg chg="mod">
          <ac:chgData name="Nguyen Quoc Trung" userId="fe17689d-b00c-41c7-8731-0c29698818f6" providerId="ADAL" clId="{69E51E5F-FD96-4886-8E0B-7E9196589611}" dt="2022-06-16T22:20:47" v="596" actId="1037"/>
          <ac:spMkLst>
            <pc:docMk/>
            <pc:sldMk cId="946270811" sldId="546"/>
            <ac:spMk id="12" creationId="{F606BF91-6424-1FF7-5FB5-F5FD9BAF5153}"/>
          </ac:spMkLst>
        </pc:spChg>
        <pc:spChg chg="del">
          <ac:chgData name="Nguyen Quoc Trung" userId="fe17689d-b00c-41c7-8731-0c29698818f6" providerId="ADAL" clId="{69E51E5F-FD96-4886-8E0B-7E9196589611}" dt="2022-06-16T22:20:38.995" v="570" actId="478"/>
          <ac:spMkLst>
            <pc:docMk/>
            <pc:sldMk cId="946270811" sldId="546"/>
            <ac:spMk id="13" creationId="{2D77EA5D-ADBB-A78E-C042-99DD0A8E0039}"/>
          </ac:spMkLst>
        </pc:spChg>
        <pc:picChg chg="mod">
          <ac:chgData name="Nguyen Quoc Trung" userId="fe17689d-b00c-41c7-8731-0c29698818f6" providerId="ADAL" clId="{69E51E5F-FD96-4886-8E0B-7E9196589611}" dt="2022-06-16T22:19:53.012" v="559" actId="14826"/>
          <ac:picMkLst>
            <pc:docMk/>
            <pc:sldMk cId="946270811" sldId="546"/>
            <ac:picMk id="11" creationId="{0BF5087F-B584-4743-9DC4-37F58E8EF47B}"/>
          </ac:picMkLst>
        </pc:picChg>
      </pc:sldChg>
      <pc:sldChg chg="addSp modSp add mod modAnim">
        <pc:chgData name="Nguyen Quoc Trung" userId="fe17689d-b00c-41c7-8731-0c29698818f6" providerId="ADAL" clId="{69E51E5F-FD96-4886-8E0B-7E9196589611}" dt="2022-06-16T22:23:09.334" v="802" actId="20577"/>
        <pc:sldMkLst>
          <pc:docMk/>
          <pc:sldMk cId="660129365" sldId="547"/>
        </pc:sldMkLst>
        <pc:spChg chg="mod">
          <ac:chgData name="Nguyen Quoc Trung" userId="fe17689d-b00c-41c7-8731-0c29698818f6" providerId="ADAL" clId="{69E51E5F-FD96-4886-8E0B-7E9196589611}" dt="2022-06-16T22:22:20.515" v="689" actId="20577"/>
          <ac:spMkLst>
            <pc:docMk/>
            <pc:sldMk cId="660129365" sldId="547"/>
            <ac:spMk id="5" creationId="{62BA302E-BBB7-B2A8-0D73-98083C86A37F}"/>
          </ac:spMkLst>
        </pc:spChg>
        <pc:spChg chg="mod">
          <ac:chgData name="Nguyen Quoc Trung" userId="fe17689d-b00c-41c7-8731-0c29698818f6" providerId="ADAL" clId="{69E51E5F-FD96-4886-8E0B-7E9196589611}" dt="2022-06-16T22:22:38.866" v="737" actId="1037"/>
          <ac:spMkLst>
            <pc:docMk/>
            <pc:sldMk cId="660129365" sldId="547"/>
            <ac:spMk id="8" creationId="{7BFAF313-D44D-6132-79F5-F05D856E2A12}"/>
          </ac:spMkLst>
        </pc:spChg>
        <pc:spChg chg="mod">
          <ac:chgData name="Nguyen Quoc Trung" userId="fe17689d-b00c-41c7-8731-0c29698818f6" providerId="ADAL" clId="{69E51E5F-FD96-4886-8E0B-7E9196589611}" dt="2022-06-16T22:22:51.080" v="769" actId="1038"/>
          <ac:spMkLst>
            <pc:docMk/>
            <pc:sldMk cId="660129365" sldId="547"/>
            <ac:spMk id="9" creationId="{517AAE07-DF43-1F18-3C80-E2F4832DE9A2}"/>
          </ac:spMkLst>
        </pc:spChg>
        <pc:spChg chg="mod">
          <ac:chgData name="Nguyen Quoc Trung" userId="fe17689d-b00c-41c7-8731-0c29698818f6" providerId="ADAL" clId="{69E51E5F-FD96-4886-8E0B-7E9196589611}" dt="2022-06-16T22:22:32.379" v="713" actId="1037"/>
          <ac:spMkLst>
            <pc:docMk/>
            <pc:sldMk cId="660129365" sldId="547"/>
            <ac:spMk id="10" creationId="{4B18502A-7DFC-46F1-7DEC-A0FA5BACA36A}"/>
          </ac:spMkLst>
        </pc:spChg>
        <pc:spChg chg="mod">
          <ac:chgData name="Nguyen Quoc Trung" userId="fe17689d-b00c-41c7-8731-0c29698818f6" providerId="ADAL" clId="{69E51E5F-FD96-4886-8E0B-7E9196589611}" dt="2022-06-16T22:23:03.357" v="799" actId="1037"/>
          <ac:spMkLst>
            <pc:docMk/>
            <pc:sldMk cId="660129365" sldId="547"/>
            <ac:spMk id="12" creationId="{F606BF91-6424-1FF7-5FB5-F5FD9BAF5153}"/>
          </ac:spMkLst>
        </pc:spChg>
        <pc:spChg chg="add mod">
          <ac:chgData name="Nguyen Quoc Trung" userId="fe17689d-b00c-41c7-8731-0c29698818f6" providerId="ADAL" clId="{69E51E5F-FD96-4886-8E0B-7E9196589611}" dt="2022-06-16T22:23:09.334" v="802" actId="20577"/>
          <ac:spMkLst>
            <pc:docMk/>
            <pc:sldMk cId="660129365" sldId="547"/>
            <ac:spMk id="13" creationId="{6F380DA4-5154-8A61-0C73-F7F207E978E2}"/>
          </ac:spMkLst>
        </pc:spChg>
        <pc:picChg chg="mod">
          <ac:chgData name="Nguyen Quoc Trung" userId="fe17689d-b00c-41c7-8731-0c29698818f6" providerId="ADAL" clId="{69E51E5F-FD96-4886-8E0B-7E9196589611}" dt="2022-06-16T22:21:32.266" v="675" actId="14826"/>
          <ac:picMkLst>
            <pc:docMk/>
            <pc:sldMk cId="660129365" sldId="547"/>
            <ac:picMk id="11" creationId="{0BF5087F-B584-4743-9DC4-37F58E8EF47B}"/>
          </ac:picMkLst>
        </pc:picChg>
      </pc:sldChg>
      <pc:sldChg chg="add del">
        <pc:chgData name="Nguyen Quoc Trung" userId="fe17689d-b00c-41c7-8731-0c29698818f6" providerId="ADAL" clId="{69E51E5F-FD96-4886-8E0B-7E9196589611}" dt="2022-06-16T22:28:47.571" v="899"/>
        <pc:sldMkLst>
          <pc:docMk/>
          <pc:sldMk cId="2602900947" sldId="548"/>
        </pc:sldMkLst>
      </pc:sldChg>
      <pc:sldChg chg="add del">
        <pc:chgData name="Nguyen Quoc Trung" userId="fe17689d-b00c-41c7-8731-0c29698818f6" providerId="ADAL" clId="{69E51E5F-FD96-4886-8E0B-7E9196589611}" dt="2022-06-16T22:23:50.444" v="805" actId="47"/>
        <pc:sldMkLst>
          <pc:docMk/>
          <pc:sldMk cId="3289255115" sldId="548"/>
        </pc:sldMkLst>
      </pc:sldChg>
      <pc:sldChg chg="modSp add mod">
        <pc:chgData name="Nguyen Quoc Trung" userId="fe17689d-b00c-41c7-8731-0c29698818f6" providerId="ADAL" clId="{69E51E5F-FD96-4886-8E0B-7E9196589611}" dt="2022-06-16T22:29:07.571" v="902" actId="1076"/>
        <pc:sldMkLst>
          <pc:docMk/>
          <pc:sldMk cId="3837735747" sldId="548"/>
        </pc:sldMkLst>
        <pc:picChg chg="mod">
          <ac:chgData name="Nguyen Quoc Trung" userId="fe17689d-b00c-41c7-8731-0c29698818f6" providerId="ADAL" clId="{69E51E5F-FD96-4886-8E0B-7E9196589611}" dt="2022-06-16T22:29:07.571" v="902" actId="1076"/>
          <ac:picMkLst>
            <pc:docMk/>
            <pc:sldMk cId="3837735747" sldId="548"/>
            <ac:picMk id="5" creationId="{5FE9EC51-2C58-6B89-A0FA-E9183E047580}"/>
          </ac:picMkLst>
        </pc:picChg>
      </pc:sldChg>
      <pc:sldChg chg="add del">
        <pc:chgData name="Nguyen Quoc Trung" userId="fe17689d-b00c-41c7-8731-0c29698818f6" providerId="ADAL" clId="{69E51E5F-FD96-4886-8E0B-7E9196589611}" dt="2022-06-16T22:28:47.571" v="899"/>
        <pc:sldMkLst>
          <pc:docMk/>
          <pc:sldMk cId="1531097571" sldId="549"/>
        </pc:sldMkLst>
      </pc:sldChg>
      <pc:sldChg chg="addSp delSp modSp add mod modAnim">
        <pc:chgData name="Nguyen Quoc Trung" userId="fe17689d-b00c-41c7-8731-0c29698818f6" providerId="ADAL" clId="{69E51E5F-FD96-4886-8E0B-7E9196589611}" dt="2022-06-16T22:30:24.033" v="947" actId="20577"/>
        <pc:sldMkLst>
          <pc:docMk/>
          <pc:sldMk cId="3364091508" sldId="549"/>
        </pc:sldMkLst>
        <pc:spChg chg="add mod">
          <ac:chgData name="Nguyen Quoc Trung" userId="fe17689d-b00c-41c7-8731-0c29698818f6" providerId="ADAL" clId="{69E51E5F-FD96-4886-8E0B-7E9196589611}" dt="2022-06-16T22:30:13.809" v="926" actId="1076"/>
          <ac:spMkLst>
            <pc:docMk/>
            <pc:sldMk cId="3364091508" sldId="549"/>
            <ac:spMk id="7" creationId="{F84300DE-713E-E73A-F2EA-345D729193F1}"/>
          </ac:spMkLst>
        </pc:spChg>
        <pc:spChg chg="add mod">
          <ac:chgData name="Nguyen Quoc Trung" userId="fe17689d-b00c-41c7-8731-0c29698818f6" providerId="ADAL" clId="{69E51E5F-FD96-4886-8E0B-7E9196589611}" dt="2022-06-16T22:30:24.033" v="947" actId="20577"/>
          <ac:spMkLst>
            <pc:docMk/>
            <pc:sldMk cId="3364091508" sldId="549"/>
            <ac:spMk id="9" creationId="{14776BF9-C16D-AEB4-86E1-B02A71A9DACD}"/>
          </ac:spMkLst>
        </pc:spChg>
        <pc:picChg chg="mod">
          <ac:chgData name="Nguyen Quoc Trung" userId="fe17689d-b00c-41c7-8731-0c29698818f6" providerId="ADAL" clId="{69E51E5F-FD96-4886-8E0B-7E9196589611}" dt="2022-06-16T22:29:30.996" v="907" actId="1076"/>
          <ac:picMkLst>
            <pc:docMk/>
            <pc:sldMk cId="3364091508" sldId="549"/>
            <ac:picMk id="5" creationId="{5FE9EC51-2C58-6B89-A0FA-E9183E047580}"/>
          </ac:picMkLst>
        </pc:picChg>
        <pc:picChg chg="mod">
          <ac:chgData name="Nguyen Quoc Trung" userId="fe17689d-b00c-41c7-8731-0c29698818f6" providerId="ADAL" clId="{69E51E5F-FD96-4886-8E0B-7E9196589611}" dt="2022-06-16T22:29:53.943" v="911" actId="1076"/>
          <ac:picMkLst>
            <pc:docMk/>
            <pc:sldMk cId="3364091508" sldId="549"/>
            <ac:picMk id="8" creationId="{DE1372DE-1215-9290-348A-E1CB57686AEA}"/>
          </ac:picMkLst>
        </pc:picChg>
        <pc:picChg chg="del">
          <ac:chgData name="Nguyen Quoc Trung" userId="fe17689d-b00c-41c7-8731-0c29698818f6" providerId="ADAL" clId="{69E51E5F-FD96-4886-8E0B-7E9196589611}" dt="2022-06-16T22:29:25.183" v="904" actId="478"/>
          <ac:picMkLst>
            <pc:docMk/>
            <pc:sldMk cId="3364091508" sldId="549"/>
            <ac:picMk id="10" creationId="{FC1E1034-B239-935E-F204-E808A7FC4433}"/>
          </ac:picMkLst>
        </pc:picChg>
        <pc:picChg chg="del">
          <ac:chgData name="Nguyen Quoc Trung" userId="fe17689d-b00c-41c7-8731-0c29698818f6" providerId="ADAL" clId="{69E51E5F-FD96-4886-8E0B-7E9196589611}" dt="2022-06-16T22:29:25.755" v="905" actId="478"/>
          <ac:picMkLst>
            <pc:docMk/>
            <pc:sldMk cId="3364091508" sldId="549"/>
            <ac:picMk id="12" creationId="{998F79B4-DCF1-36F3-2334-49AFA9B5BC5C}"/>
          </ac:picMkLst>
        </pc:picChg>
      </pc:sldChg>
      <pc:sldChg chg="add del">
        <pc:chgData name="Nguyen Quoc Trung" userId="fe17689d-b00c-41c7-8731-0c29698818f6" providerId="ADAL" clId="{69E51E5F-FD96-4886-8E0B-7E9196589611}" dt="2022-06-16T22:23:50.444" v="805" actId="47"/>
        <pc:sldMkLst>
          <pc:docMk/>
          <pc:sldMk cId="3949094814" sldId="549"/>
        </pc:sldMkLst>
      </pc:sldChg>
      <pc:sldChg chg="modSp add mod">
        <pc:chgData name="Nguyen Quoc Trung" userId="fe17689d-b00c-41c7-8731-0c29698818f6" providerId="ADAL" clId="{69E51E5F-FD96-4886-8E0B-7E9196589611}" dt="2022-06-17T17:23:01.447" v="975" actId="14100"/>
        <pc:sldMkLst>
          <pc:docMk/>
          <pc:sldMk cId="1184881350" sldId="550"/>
        </pc:sldMkLst>
        <pc:spChg chg="mod">
          <ac:chgData name="Nguyen Quoc Trung" userId="fe17689d-b00c-41c7-8731-0c29698818f6" providerId="ADAL" clId="{69E51E5F-FD96-4886-8E0B-7E9196589611}" dt="2022-06-17T17:22:51.623" v="960" actId="14100"/>
          <ac:spMkLst>
            <pc:docMk/>
            <pc:sldMk cId="1184881350" sldId="550"/>
            <ac:spMk id="7" creationId="{F84300DE-713E-E73A-F2EA-345D729193F1}"/>
          </ac:spMkLst>
        </pc:spChg>
        <pc:spChg chg="mod">
          <ac:chgData name="Nguyen Quoc Trung" userId="fe17689d-b00c-41c7-8731-0c29698818f6" providerId="ADAL" clId="{69E51E5F-FD96-4886-8E0B-7E9196589611}" dt="2022-06-17T17:23:01.447" v="975" actId="14100"/>
          <ac:spMkLst>
            <pc:docMk/>
            <pc:sldMk cId="1184881350" sldId="550"/>
            <ac:spMk id="9" creationId="{14776BF9-C16D-AEB4-86E1-B02A71A9DACD}"/>
          </ac:spMkLst>
        </pc:spChg>
        <pc:picChg chg="mod">
          <ac:chgData name="Nguyen Quoc Trung" userId="fe17689d-b00c-41c7-8731-0c29698818f6" providerId="ADAL" clId="{69E51E5F-FD96-4886-8E0B-7E9196589611}" dt="2022-06-17T17:22:44.471" v="951" actId="1076"/>
          <ac:picMkLst>
            <pc:docMk/>
            <pc:sldMk cId="1184881350" sldId="550"/>
            <ac:picMk id="8" creationId="{DE1372DE-1215-9290-348A-E1CB57686AEA}"/>
          </ac:picMkLst>
        </pc:picChg>
      </pc:sldChg>
      <pc:sldChg chg="add del">
        <pc:chgData name="Nguyen Quoc Trung" userId="fe17689d-b00c-41c7-8731-0c29698818f6" providerId="ADAL" clId="{69E51E5F-FD96-4886-8E0B-7E9196589611}" dt="2022-06-16T22:28:47.571" v="899"/>
        <pc:sldMkLst>
          <pc:docMk/>
          <pc:sldMk cId="2623173597" sldId="550"/>
        </pc:sldMkLst>
      </pc:sldChg>
      <pc:sldChg chg="modSp add mod">
        <pc:chgData name="Nguyen Quoc Trung" userId="fe17689d-b00c-41c7-8731-0c29698818f6" providerId="ADAL" clId="{69E51E5F-FD96-4886-8E0B-7E9196589611}" dt="2022-06-17T17:23:30.645" v="1005" actId="20577"/>
        <pc:sldMkLst>
          <pc:docMk/>
          <pc:sldMk cId="899693697" sldId="551"/>
        </pc:sldMkLst>
        <pc:spChg chg="mod">
          <ac:chgData name="Nguyen Quoc Trung" userId="fe17689d-b00c-41c7-8731-0c29698818f6" providerId="ADAL" clId="{69E51E5F-FD96-4886-8E0B-7E9196589611}" dt="2022-06-17T17:23:21.568" v="986" actId="14100"/>
          <ac:spMkLst>
            <pc:docMk/>
            <pc:sldMk cId="899693697" sldId="551"/>
            <ac:spMk id="7" creationId="{F84300DE-713E-E73A-F2EA-345D729193F1}"/>
          </ac:spMkLst>
        </pc:spChg>
        <pc:spChg chg="mod">
          <ac:chgData name="Nguyen Quoc Trung" userId="fe17689d-b00c-41c7-8731-0c29698818f6" providerId="ADAL" clId="{69E51E5F-FD96-4886-8E0B-7E9196589611}" dt="2022-06-17T17:23:30.645" v="1005" actId="20577"/>
          <ac:spMkLst>
            <pc:docMk/>
            <pc:sldMk cId="899693697" sldId="551"/>
            <ac:spMk id="9" creationId="{14776BF9-C16D-AEB4-86E1-B02A71A9DACD}"/>
          </ac:spMkLst>
        </pc:spChg>
        <pc:picChg chg="mod">
          <ac:chgData name="Nguyen Quoc Trung" userId="fe17689d-b00c-41c7-8731-0c29698818f6" providerId="ADAL" clId="{69E51E5F-FD96-4886-8E0B-7E9196589611}" dt="2022-06-17T17:23:13.889" v="977" actId="1076"/>
          <ac:picMkLst>
            <pc:docMk/>
            <pc:sldMk cId="899693697" sldId="551"/>
            <ac:picMk id="8" creationId="{DE1372DE-1215-9290-348A-E1CB57686AEA}"/>
          </ac:picMkLst>
        </pc:picChg>
      </pc:sldChg>
      <pc:sldChg chg="add del">
        <pc:chgData name="Nguyen Quoc Trung" userId="fe17689d-b00c-41c7-8731-0c29698818f6" providerId="ADAL" clId="{69E51E5F-FD96-4886-8E0B-7E9196589611}" dt="2022-06-16T22:28:47.571" v="899"/>
        <pc:sldMkLst>
          <pc:docMk/>
          <pc:sldMk cId="3532063995" sldId="551"/>
        </pc:sldMkLst>
      </pc:sldChg>
      <pc:sldChg chg="add del">
        <pc:chgData name="Nguyen Quoc Trung" userId="fe17689d-b00c-41c7-8731-0c29698818f6" providerId="ADAL" clId="{69E51E5F-FD96-4886-8E0B-7E9196589611}" dt="2022-06-16T22:28:47.571" v="899"/>
        <pc:sldMkLst>
          <pc:docMk/>
          <pc:sldMk cId="2866671605" sldId="552"/>
        </pc:sldMkLst>
      </pc:sldChg>
      <pc:sldChg chg="addSp modSp new mod ord modAnim">
        <pc:chgData name="Nguyen Quoc Trung" userId="fe17689d-b00c-41c7-8731-0c29698818f6" providerId="ADAL" clId="{69E51E5F-FD96-4886-8E0B-7E9196589611}" dt="2022-06-17T17:51:08.395" v="1172" actId="3626"/>
        <pc:sldMkLst>
          <pc:docMk/>
          <pc:sldMk cId="2900664838" sldId="552"/>
        </pc:sldMkLst>
        <pc:spChg chg="add mod">
          <ac:chgData name="Nguyen Quoc Trung" userId="fe17689d-b00c-41c7-8731-0c29698818f6" providerId="ADAL" clId="{69E51E5F-FD96-4886-8E0B-7E9196589611}" dt="2022-06-17T17:50:19.067" v="1171" actId="20577"/>
          <ac:spMkLst>
            <pc:docMk/>
            <pc:sldMk cId="2900664838" sldId="552"/>
            <ac:spMk id="2" creationId="{D9F5B7C7-8599-60BE-CDA4-B75EAFD72FCE}"/>
          </ac:spMkLst>
        </pc:spChg>
        <pc:spChg chg="add mod">
          <ac:chgData name="Nguyen Quoc Trung" userId="fe17689d-b00c-41c7-8731-0c29698818f6" providerId="ADAL" clId="{69E51E5F-FD96-4886-8E0B-7E9196589611}" dt="2022-06-17T17:37:50.438" v="1029"/>
          <ac:spMkLst>
            <pc:docMk/>
            <pc:sldMk cId="2900664838" sldId="552"/>
            <ac:spMk id="3" creationId="{17F2CC94-B4A5-A7C8-D815-AF5FBD44DDD8}"/>
          </ac:spMkLst>
        </pc:spChg>
        <pc:spChg chg="add mod">
          <ac:chgData name="Nguyen Quoc Trung" userId="fe17689d-b00c-41c7-8731-0c29698818f6" providerId="ADAL" clId="{69E51E5F-FD96-4886-8E0B-7E9196589611}" dt="2022-06-17T17:48:32.656" v="1169" actId="14100"/>
          <ac:spMkLst>
            <pc:docMk/>
            <pc:sldMk cId="2900664838" sldId="552"/>
            <ac:spMk id="9" creationId="{D9A314AA-19B7-2778-EA3F-54A5C0F4EB2E}"/>
          </ac:spMkLst>
        </pc:spChg>
        <pc:spChg chg="add mod">
          <ac:chgData name="Nguyen Quoc Trung" userId="fe17689d-b00c-41c7-8731-0c29698818f6" providerId="ADAL" clId="{69E51E5F-FD96-4886-8E0B-7E9196589611}" dt="2022-06-17T17:48:30.159" v="1168" actId="14100"/>
          <ac:spMkLst>
            <pc:docMk/>
            <pc:sldMk cId="2900664838" sldId="552"/>
            <ac:spMk id="10" creationId="{87C4B849-2B78-F28B-993F-49FC698000BC}"/>
          </ac:spMkLst>
        </pc:spChg>
        <pc:spChg chg="add mod">
          <ac:chgData name="Nguyen Quoc Trung" userId="fe17689d-b00c-41c7-8731-0c29698818f6" providerId="ADAL" clId="{69E51E5F-FD96-4886-8E0B-7E9196589611}" dt="2022-06-17T17:51:08.395" v="1172" actId="3626"/>
          <ac:spMkLst>
            <pc:docMk/>
            <pc:sldMk cId="2900664838" sldId="552"/>
            <ac:spMk id="11" creationId="{17DB2FC9-25B6-00E4-A7A9-6DFC0600E16B}"/>
          </ac:spMkLst>
        </pc:spChg>
        <pc:picChg chg="add mod modCrop">
          <ac:chgData name="Nguyen Quoc Trung" userId="fe17689d-b00c-41c7-8731-0c29698818f6" providerId="ADAL" clId="{69E51E5F-FD96-4886-8E0B-7E9196589611}" dt="2022-06-17T17:45:38.465" v="1126" actId="1076"/>
          <ac:picMkLst>
            <pc:docMk/>
            <pc:sldMk cId="2900664838" sldId="552"/>
            <ac:picMk id="4" creationId="{8A997C1B-F9FE-280A-2993-9D26D6066E5C}"/>
          </ac:picMkLst>
        </pc:picChg>
        <pc:picChg chg="add mod modCrop">
          <ac:chgData name="Nguyen Quoc Trung" userId="fe17689d-b00c-41c7-8731-0c29698818f6" providerId="ADAL" clId="{69E51E5F-FD96-4886-8E0B-7E9196589611}" dt="2022-06-17T17:45:33.342" v="1123" actId="1076"/>
          <ac:picMkLst>
            <pc:docMk/>
            <pc:sldMk cId="2900664838" sldId="552"/>
            <ac:picMk id="5" creationId="{A5FF9882-7D34-470A-6855-910B9E66993E}"/>
          </ac:picMkLst>
        </pc:picChg>
        <pc:picChg chg="add mod modCrop">
          <ac:chgData name="Nguyen Quoc Trung" userId="fe17689d-b00c-41c7-8731-0c29698818f6" providerId="ADAL" clId="{69E51E5F-FD96-4886-8E0B-7E9196589611}" dt="2022-06-17T17:45:36.541" v="1125" actId="1076"/>
          <ac:picMkLst>
            <pc:docMk/>
            <pc:sldMk cId="2900664838" sldId="552"/>
            <ac:picMk id="6" creationId="{8113A799-5E14-AABA-7CBB-5AA1673DAA68}"/>
          </ac:picMkLst>
        </pc:picChg>
        <pc:picChg chg="add mod">
          <ac:chgData name="Nguyen Quoc Trung" userId="fe17689d-b00c-41c7-8731-0c29698818f6" providerId="ADAL" clId="{69E51E5F-FD96-4886-8E0B-7E9196589611}" dt="2022-06-17T17:45:32.028" v="1122" actId="1076"/>
          <ac:picMkLst>
            <pc:docMk/>
            <pc:sldMk cId="2900664838" sldId="552"/>
            <ac:picMk id="8" creationId="{9F4561AF-89AD-8217-6D2D-DA2E0E4192B5}"/>
          </ac:picMkLst>
        </pc:picChg>
      </pc:sldChg>
      <pc:sldChg chg="add del">
        <pc:chgData name="Nguyen Quoc Trung" userId="fe17689d-b00c-41c7-8731-0c29698818f6" providerId="ADAL" clId="{69E51E5F-FD96-4886-8E0B-7E9196589611}" dt="2022-06-16T22:28:47.571" v="899"/>
        <pc:sldMkLst>
          <pc:docMk/>
          <pc:sldMk cId="355828282" sldId="553"/>
        </pc:sldMkLst>
      </pc:sldChg>
      <pc:sldChg chg="modSp add mod">
        <pc:chgData name="Nguyen Quoc Trung" userId="fe17689d-b00c-41c7-8731-0c29698818f6" providerId="ADAL" clId="{69E51E5F-FD96-4886-8E0B-7E9196589611}" dt="2022-06-17T17:42:37.424" v="1096" actId="20577"/>
        <pc:sldMkLst>
          <pc:docMk/>
          <pc:sldMk cId="2106463739" sldId="553"/>
        </pc:sldMkLst>
        <pc:spChg chg="mod">
          <ac:chgData name="Nguyen Quoc Trung" userId="fe17689d-b00c-41c7-8731-0c29698818f6" providerId="ADAL" clId="{69E51E5F-FD96-4886-8E0B-7E9196589611}" dt="2022-06-17T17:42:26.674" v="1076" actId="20577"/>
          <ac:spMkLst>
            <pc:docMk/>
            <pc:sldMk cId="2106463739" sldId="553"/>
            <ac:spMk id="11" creationId="{1D4A6762-A7CE-116A-9AD9-6E80F09DC656}"/>
          </ac:spMkLst>
        </pc:spChg>
        <pc:spChg chg="mod">
          <ac:chgData name="Nguyen Quoc Trung" userId="fe17689d-b00c-41c7-8731-0c29698818f6" providerId="ADAL" clId="{69E51E5F-FD96-4886-8E0B-7E9196589611}" dt="2022-06-17T17:42:37.424" v="1096" actId="20577"/>
          <ac:spMkLst>
            <pc:docMk/>
            <pc:sldMk cId="2106463739" sldId="553"/>
            <ac:spMk id="12" creationId="{CDF9A0B5-F403-97E3-35A8-0549B0A44335}"/>
          </ac:spMkLst>
        </pc:spChg>
        <pc:picChg chg="mod">
          <ac:chgData name="Nguyen Quoc Trung" userId="fe17689d-b00c-41c7-8731-0c29698818f6" providerId="ADAL" clId="{69E51E5F-FD96-4886-8E0B-7E9196589611}" dt="2022-06-17T17:42:18.201" v="1068" actId="14826"/>
          <ac:picMkLst>
            <pc:docMk/>
            <pc:sldMk cId="2106463739" sldId="553"/>
            <ac:picMk id="13" creationId="{C0781247-F7E5-E938-936B-39A1809C8AE8}"/>
          </ac:picMkLst>
        </pc:picChg>
      </pc:sldChg>
      <pc:sldChg chg="addSp delSp modSp add mod delAnim modAnim">
        <pc:chgData name="Nguyen Quoc Trung" userId="fe17689d-b00c-41c7-8731-0c29698818f6" providerId="ADAL" clId="{69E51E5F-FD96-4886-8E0B-7E9196589611}" dt="2022-06-17T17:44:00.221" v="1105"/>
        <pc:sldMkLst>
          <pc:docMk/>
          <pc:sldMk cId="1565421408" sldId="554"/>
        </pc:sldMkLst>
        <pc:spChg chg="add mod">
          <ac:chgData name="Nguyen Quoc Trung" userId="fe17689d-b00c-41c7-8731-0c29698818f6" providerId="ADAL" clId="{69E51E5F-FD96-4886-8E0B-7E9196589611}" dt="2022-06-17T17:43:18.542" v="1098"/>
          <ac:spMkLst>
            <pc:docMk/>
            <pc:sldMk cId="1565421408" sldId="554"/>
            <ac:spMk id="7" creationId="{5D036251-8E7B-486F-5DCC-CFF463EACD3B}"/>
          </ac:spMkLst>
        </pc:spChg>
        <pc:spChg chg="add mod">
          <ac:chgData name="Nguyen Quoc Trung" userId="fe17689d-b00c-41c7-8731-0c29698818f6" providerId="ADAL" clId="{69E51E5F-FD96-4886-8E0B-7E9196589611}" dt="2022-06-17T17:43:26.609" v="1101" actId="1076"/>
          <ac:spMkLst>
            <pc:docMk/>
            <pc:sldMk cId="1565421408" sldId="554"/>
            <ac:spMk id="9" creationId="{482E5C83-87BC-CA96-C008-40EC82D0EDB4}"/>
          </ac:spMkLst>
        </pc:spChg>
        <pc:spChg chg="del">
          <ac:chgData name="Nguyen Quoc Trung" userId="fe17689d-b00c-41c7-8731-0c29698818f6" providerId="ADAL" clId="{69E51E5F-FD96-4886-8E0B-7E9196589611}" dt="2022-06-17T17:43:21.577" v="1099" actId="478"/>
          <ac:spMkLst>
            <pc:docMk/>
            <pc:sldMk cId="1565421408" sldId="554"/>
            <ac:spMk id="11" creationId="{1D4A6762-A7CE-116A-9AD9-6E80F09DC656}"/>
          </ac:spMkLst>
        </pc:spChg>
        <pc:spChg chg="del">
          <ac:chgData name="Nguyen Quoc Trung" userId="fe17689d-b00c-41c7-8731-0c29698818f6" providerId="ADAL" clId="{69E51E5F-FD96-4886-8E0B-7E9196589611}" dt="2022-06-17T17:43:23.050" v="1100" actId="478"/>
          <ac:spMkLst>
            <pc:docMk/>
            <pc:sldMk cId="1565421408" sldId="554"/>
            <ac:spMk id="12" creationId="{CDF9A0B5-F403-97E3-35A8-0549B0A44335}"/>
          </ac:spMkLst>
        </pc:spChg>
        <pc:picChg chg="mod">
          <ac:chgData name="Nguyen Quoc Trung" userId="fe17689d-b00c-41c7-8731-0c29698818f6" providerId="ADAL" clId="{69E51E5F-FD96-4886-8E0B-7E9196589611}" dt="2022-06-17T17:43:33.351" v="1102" actId="14826"/>
          <ac:picMkLst>
            <pc:docMk/>
            <pc:sldMk cId="1565421408" sldId="554"/>
            <ac:picMk id="13" creationId="{C0781247-F7E5-E938-936B-39A1809C8AE8}"/>
          </ac:picMkLst>
        </pc:picChg>
      </pc:sldChg>
      <pc:sldChg chg="addSp delSp modSp add mod delAnim modAnim">
        <pc:chgData name="Nguyen Quoc Trung" userId="fe17689d-b00c-41c7-8731-0c29698818f6" providerId="ADAL" clId="{69E51E5F-FD96-4886-8E0B-7E9196589611}" dt="2022-06-17T17:51:56.636" v="1173"/>
        <pc:sldMkLst>
          <pc:docMk/>
          <pc:sldMk cId="1441381932" sldId="555"/>
        </pc:sldMkLst>
        <pc:spChg chg="mod">
          <ac:chgData name="Nguyen Quoc Trung" userId="fe17689d-b00c-41c7-8731-0c29698818f6" providerId="ADAL" clId="{69E51E5F-FD96-4886-8E0B-7E9196589611}" dt="2022-06-17T17:44:31.878" v="1117" actId="20577"/>
          <ac:spMkLst>
            <pc:docMk/>
            <pc:sldMk cId="1441381932" sldId="555"/>
            <ac:spMk id="7" creationId="{5D036251-8E7B-486F-5DCC-CFF463EACD3B}"/>
          </ac:spMkLst>
        </pc:spChg>
        <pc:spChg chg="del">
          <ac:chgData name="Nguyen Quoc Trung" userId="fe17689d-b00c-41c7-8731-0c29698818f6" providerId="ADAL" clId="{69E51E5F-FD96-4886-8E0B-7E9196589611}" dt="2022-06-17T17:44:21.768" v="1106" actId="478"/>
          <ac:spMkLst>
            <pc:docMk/>
            <pc:sldMk cId="1441381932" sldId="555"/>
            <ac:spMk id="9" creationId="{482E5C83-87BC-CA96-C008-40EC82D0EDB4}"/>
          </ac:spMkLst>
        </pc:spChg>
        <pc:spChg chg="add mod">
          <ac:chgData name="Nguyen Quoc Trung" userId="fe17689d-b00c-41c7-8731-0c29698818f6" providerId="ADAL" clId="{69E51E5F-FD96-4886-8E0B-7E9196589611}" dt="2022-06-17T17:44:28.156" v="1109" actId="1076"/>
          <ac:spMkLst>
            <pc:docMk/>
            <pc:sldMk cId="1441381932" sldId="555"/>
            <ac:spMk id="11" creationId="{DB9E9F81-9277-1295-01CE-13D6D9D8F14A}"/>
          </ac:spMkLst>
        </pc:spChg>
        <pc:picChg chg="mod">
          <ac:chgData name="Nguyen Quoc Trung" userId="fe17689d-b00c-41c7-8731-0c29698818f6" providerId="ADAL" clId="{69E51E5F-FD96-4886-8E0B-7E9196589611}" dt="2022-06-17T17:43:51.474" v="1104" actId="14826"/>
          <ac:picMkLst>
            <pc:docMk/>
            <pc:sldMk cId="1441381932" sldId="555"/>
            <ac:picMk id="13" creationId="{C0781247-F7E5-E938-936B-39A1809C8AE8}"/>
          </ac:picMkLst>
        </pc:picChg>
      </pc:sldChg>
      <pc:sldMasterChg chg="modSldLayout">
        <pc:chgData name="Nguyen Quoc Trung" userId="fe17689d-b00c-41c7-8731-0c29698818f6" providerId="ADAL" clId="{69E51E5F-FD96-4886-8E0B-7E9196589611}" dt="2022-06-16T21:39:34.864" v="7" actId="20577"/>
        <pc:sldMasterMkLst>
          <pc:docMk/>
          <pc:sldMasterMk cId="4062688086" sldId="2147483648"/>
        </pc:sldMasterMkLst>
        <pc:sldLayoutChg chg="modSp mod">
          <pc:chgData name="Nguyen Quoc Trung" userId="fe17689d-b00c-41c7-8731-0c29698818f6" providerId="ADAL" clId="{69E51E5F-FD96-4886-8E0B-7E9196589611}" dt="2022-06-16T21:39:29.693" v="5" actId="20577"/>
          <pc:sldLayoutMkLst>
            <pc:docMk/>
            <pc:sldMasterMk cId="4062688086" sldId="2147483648"/>
            <pc:sldLayoutMk cId="521900593" sldId="2147483650"/>
          </pc:sldLayoutMkLst>
          <pc:spChg chg="mod">
            <ac:chgData name="Nguyen Quoc Trung" userId="fe17689d-b00c-41c7-8731-0c29698818f6" providerId="ADAL" clId="{69E51E5F-FD96-4886-8E0B-7E9196589611}" dt="2022-06-16T21:39:29.693" v="5" actId="20577"/>
            <ac:spMkLst>
              <pc:docMk/>
              <pc:sldMasterMk cId="4062688086" sldId="2147483648"/>
              <pc:sldLayoutMk cId="521900593" sldId="2147483650"/>
              <ac:spMk id="17" creationId="{2F7437A9-7E34-4B2E-B054-6B0A7749AE41}"/>
            </ac:spMkLst>
          </pc:spChg>
        </pc:sldLayoutChg>
        <pc:sldLayoutChg chg="modSp mod">
          <pc:chgData name="Nguyen Quoc Trung" userId="fe17689d-b00c-41c7-8731-0c29698818f6" providerId="ADAL" clId="{69E51E5F-FD96-4886-8E0B-7E9196589611}" dt="2022-06-16T21:39:34.864" v="7" actId="20577"/>
          <pc:sldLayoutMkLst>
            <pc:docMk/>
            <pc:sldMasterMk cId="4062688086" sldId="2147483648"/>
            <pc:sldLayoutMk cId="3782450681" sldId="2147483660"/>
          </pc:sldLayoutMkLst>
          <pc:spChg chg="mod">
            <ac:chgData name="Nguyen Quoc Trung" userId="fe17689d-b00c-41c7-8731-0c29698818f6" providerId="ADAL" clId="{69E51E5F-FD96-4886-8E0B-7E9196589611}" dt="2022-06-16T21:39:34.864" v="7" actId="20577"/>
            <ac:spMkLst>
              <pc:docMk/>
              <pc:sldMasterMk cId="4062688086" sldId="2147483648"/>
              <pc:sldLayoutMk cId="3782450681" sldId="2147483660"/>
              <ac:spMk id="17" creationId="{2F7437A9-7E34-4B2E-B054-6B0A7749AE41}"/>
            </ac:spMkLst>
          </pc:spChg>
        </pc:sldLayoutChg>
      </pc:sldMasterChg>
    </pc:docChg>
  </pc:docChgLst>
  <pc:docChgLst>
    <pc:chgData name="Nguyen Quoc Trung" userId="fe17689d-b00c-41c7-8731-0c29698818f6" providerId="ADAL" clId="{0DFD964F-349A-4B5C-A960-E5ECD38A3EAC}"/>
    <pc:docChg chg="undo redo custSel addSld delSld modSld sldOrd modMainMaster">
      <pc:chgData name="Nguyen Quoc Trung" userId="fe17689d-b00c-41c7-8731-0c29698818f6" providerId="ADAL" clId="{0DFD964F-349A-4B5C-A960-E5ECD38A3EAC}" dt="2022-03-28T21:35:28.421" v="824" actId="1076"/>
      <pc:docMkLst>
        <pc:docMk/>
      </pc:docMkLst>
      <pc:sldChg chg="add del">
        <pc:chgData name="Nguyen Quoc Trung" userId="fe17689d-b00c-41c7-8731-0c29698818f6" providerId="ADAL" clId="{0DFD964F-349A-4B5C-A960-E5ECD38A3EAC}" dt="2022-02-07T06:50:06.548" v="330" actId="2696"/>
        <pc:sldMkLst>
          <pc:docMk/>
          <pc:sldMk cId="1305580802" sldId="256"/>
        </pc:sldMkLst>
      </pc:sldChg>
      <pc:sldChg chg="add del">
        <pc:chgData name="Nguyen Quoc Trung" userId="fe17689d-b00c-41c7-8731-0c29698818f6" providerId="ADAL" clId="{0DFD964F-349A-4B5C-A960-E5ECD38A3EAC}" dt="2022-02-07T06:50:06.548" v="330" actId="2696"/>
        <pc:sldMkLst>
          <pc:docMk/>
          <pc:sldMk cId="1488303136" sldId="257"/>
        </pc:sldMkLst>
      </pc:sldChg>
      <pc:sldChg chg="add del">
        <pc:chgData name="Nguyen Quoc Trung" userId="fe17689d-b00c-41c7-8731-0c29698818f6" providerId="ADAL" clId="{0DFD964F-349A-4B5C-A960-E5ECD38A3EAC}" dt="2022-02-07T06:50:06.548" v="330" actId="2696"/>
        <pc:sldMkLst>
          <pc:docMk/>
          <pc:sldMk cId="1286072798" sldId="258"/>
        </pc:sldMkLst>
      </pc:sldChg>
      <pc:sldChg chg="add del">
        <pc:chgData name="Nguyen Quoc Trung" userId="fe17689d-b00c-41c7-8731-0c29698818f6" providerId="ADAL" clId="{0DFD964F-349A-4B5C-A960-E5ECD38A3EAC}" dt="2022-02-07T06:50:06.548" v="330" actId="2696"/>
        <pc:sldMkLst>
          <pc:docMk/>
          <pc:sldMk cId="555627643" sldId="259"/>
        </pc:sldMkLst>
      </pc:sldChg>
      <pc:sldChg chg="addSp delSp modSp mod addAnim delAnim modAnim">
        <pc:chgData name="Nguyen Quoc Trung" userId="fe17689d-b00c-41c7-8731-0c29698818f6" providerId="ADAL" clId="{0DFD964F-349A-4B5C-A960-E5ECD38A3EAC}" dt="2022-03-28T21:35:28.421" v="824" actId="1076"/>
        <pc:sldMkLst>
          <pc:docMk/>
          <pc:sldMk cId="1602106998" sldId="262"/>
        </pc:sldMkLst>
        <pc:spChg chg="add mod">
          <ac:chgData name="Nguyen Quoc Trung" userId="fe17689d-b00c-41c7-8731-0c29698818f6" providerId="ADAL" clId="{0DFD964F-349A-4B5C-A960-E5ECD38A3EAC}" dt="2022-02-11T01:39:32.784" v="625" actId="14838"/>
          <ac:spMkLst>
            <pc:docMk/>
            <pc:sldMk cId="1602106998" sldId="262"/>
            <ac:spMk id="2" creationId="{BEB7A46E-51BF-4F15-AD2C-2F0C574C6F9F}"/>
          </ac:spMkLst>
        </pc:spChg>
        <pc:spChg chg="add del mod">
          <ac:chgData name="Nguyen Quoc Trung" userId="fe17689d-b00c-41c7-8731-0c29698818f6" providerId="ADAL" clId="{0DFD964F-349A-4B5C-A960-E5ECD38A3EAC}" dt="2022-02-17T06:29:14.073" v="746" actId="478"/>
          <ac:spMkLst>
            <pc:docMk/>
            <pc:sldMk cId="1602106998" sldId="262"/>
            <ac:spMk id="4" creationId="{8756299E-A812-4A9B-BB03-C8834EB0353C}"/>
          </ac:spMkLst>
        </pc:spChg>
        <pc:spChg chg="add del mod">
          <ac:chgData name="Nguyen Quoc Trung" userId="fe17689d-b00c-41c7-8731-0c29698818f6" providerId="ADAL" clId="{0DFD964F-349A-4B5C-A960-E5ECD38A3EAC}" dt="2022-03-28T21:33:47.097" v="760" actId="478"/>
          <ac:spMkLst>
            <pc:docMk/>
            <pc:sldMk cId="1602106998" sldId="262"/>
            <ac:spMk id="6" creationId="{F999C77F-D535-427A-B1A2-FE57B53B8F31}"/>
          </ac:spMkLst>
        </pc:spChg>
        <pc:spChg chg="add mod">
          <ac:chgData name="Nguyen Quoc Trung" userId="fe17689d-b00c-41c7-8731-0c29698818f6" providerId="ADAL" clId="{0DFD964F-349A-4B5C-A960-E5ECD38A3EAC}" dt="2022-03-28T21:35:28.421" v="824" actId="1076"/>
          <ac:spMkLst>
            <pc:docMk/>
            <pc:sldMk cId="1602106998" sldId="262"/>
            <ac:spMk id="8" creationId="{7524764F-E6EC-4D41-8723-40267EA6AB9C}"/>
          </ac:spMkLst>
        </pc:spChg>
        <pc:spChg chg="add del mod">
          <ac:chgData name="Nguyen Quoc Trung" userId="fe17689d-b00c-41c7-8731-0c29698818f6" providerId="ADAL" clId="{0DFD964F-349A-4B5C-A960-E5ECD38A3EAC}" dt="2022-02-07T05:05:21.220" v="148" actId="478"/>
          <ac:spMkLst>
            <pc:docMk/>
            <pc:sldMk cId="1602106998" sldId="262"/>
            <ac:spMk id="11" creationId="{A4486174-1D91-48C8-8F1A-826E44F53866}"/>
          </ac:spMkLst>
        </pc:spChg>
        <pc:picChg chg="add del mod modCrop">
          <ac:chgData name="Nguyen Quoc Trung" userId="fe17689d-b00c-41c7-8731-0c29698818f6" providerId="ADAL" clId="{0DFD964F-349A-4B5C-A960-E5ECD38A3EAC}" dt="2022-02-10T10:41:50.993" v="352" actId="478"/>
          <ac:picMkLst>
            <pc:docMk/>
            <pc:sldMk cId="1602106998" sldId="262"/>
            <ac:picMk id="3" creationId="{81293857-8B53-47FC-8AEC-8EEC86CD4EC2}"/>
          </ac:picMkLst>
        </pc:picChg>
        <pc:picChg chg="del">
          <ac:chgData name="Nguyen Quoc Trung" userId="fe17689d-b00c-41c7-8731-0c29698818f6" providerId="ADAL" clId="{0DFD964F-349A-4B5C-A960-E5ECD38A3EAC}" dt="2022-02-07T04:55:54.971" v="69" actId="478"/>
          <ac:picMkLst>
            <pc:docMk/>
            <pc:sldMk cId="1602106998" sldId="262"/>
            <ac:picMk id="4" creationId="{00000000-0000-0000-0000-000000000000}"/>
          </ac:picMkLst>
        </pc:picChg>
        <pc:picChg chg="add mod">
          <ac:chgData name="Nguyen Quoc Trung" userId="fe17689d-b00c-41c7-8731-0c29698818f6" providerId="ADAL" clId="{0DFD964F-349A-4B5C-A960-E5ECD38A3EAC}" dt="2022-03-28T21:33:56.053" v="763" actId="1076"/>
          <ac:picMkLst>
            <pc:docMk/>
            <pc:sldMk cId="1602106998" sldId="262"/>
            <ac:picMk id="4" creationId="{3AAAD151-E8FE-4260-BB5E-95DEC0C78247}"/>
          </ac:picMkLst>
        </pc:picChg>
        <pc:picChg chg="del">
          <ac:chgData name="Nguyen Quoc Trung" userId="fe17689d-b00c-41c7-8731-0c29698818f6" providerId="ADAL" clId="{0DFD964F-349A-4B5C-A960-E5ECD38A3EAC}" dt="2022-02-07T04:55:53.330" v="68" actId="478"/>
          <ac:picMkLst>
            <pc:docMk/>
            <pc:sldMk cId="1602106998" sldId="262"/>
            <ac:picMk id="5" creationId="{00000000-0000-0000-0000-000000000000}"/>
          </ac:picMkLst>
        </pc:picChg>
        <pc:picChg chg="add del mod">
          <ac:chgData name="Nguyen Quoc Trung" userId="fe17689d-b00c-41c7-8731-0c29698818f6" providerId="ADAL" clId="{0DFD964F-349A-4B5C-A960-E5ECD38A3EAC}" dt="2022-02-10T10:41:50.993" v="352" actId="478"/>
          <ac:picMkLst>
            <pc:docMk/>
            <pc:sldMk cId="1602106998" sldId="262"/>
            <ac:picMk id="7" creationId="{DEE3ABD8-33AA-44CA-9FEA-DB9B9A9A2B38}"/>
          </ac:picMkLst>
        </pc:picChg>
        <pc:picChg chg="add mod">
          <ac:chgData name="Nguyen Quoc Trung" userId="fe17689d-b00c-41c7-8731-0c29698818f6" providerId="ADAL" clId="{0DFD964F-349A-4B5C-A960-E5ECD38A3EAC}" dt="2022-03-28T21:34:47.145" v="781" actId="1036"/>
          <ac:picMkLst>
            <pc:docMk/>
            <pc:sldMk cId="1602106998" sldId="262"/>
            <ac:picMk id="7" creationId="{DFCF0F39-46C0-4FC0-9418-787AD1BC0484}"/>
          </ac:picMkLst>
        </pc:picChg>
        <pc:picChg chg="add del mod">
          <ac:chgData name="Nguyen Quoc Trung" userId="fe17689d-b00c-41c7-8731-0c29698818f6" providerId="ADAL" clId="{0DFD964F-349A-4B5C-A960-E5ECD38A3EAC}" dt="2022-02-10T10:41:50.993" v="352" actId="478"/>
          <ac:picMkLst>
            <pc:docMk/>
            <pc:sldMk cId="1602106998" sldId="262"/>
            <ac:picMk id="8" creationId="{1C0E8453-8DFF-47F4-A6BC-162A174CCD1B}"/>
          </ac:picMkLst>
        </pc:picChg>
        <pc:picChg chg="add del">
          <ac:chgData name="Nguyen Quoc Trung" userId="fe17689d-b00c-41c7-8731-0c29698818f6" providerId="ADAL" clId="{0DFD964F-349A-4B5C-A960-E5ECD38A3EAC}" dt="2022-02-07T05:02:36.767" v="124" actId="22"/>
          <ac:picMkLst>
            <pc:docMk/>
            <pc:sldMk cId="1602106998" sldId="262"/>
            <ac:picMk id="10" creationId="{138C3E45-0B81-44AA-8E98-DA76431D79CD}"/>
          </ac:picMkLst>
        </pc:picChg>
      </pc:sldChg>
      <pc:sldChg chg="delSp modSp add del mod delAnim">
        <pc:chgData name="Nguyen Quoc Trung" userId="fe17689d-b00c-41c7-8731-0c29698818f6" providerId="ADAL" clId="{0DFD964F-349A-4B5C-A960-E5ECD38A3EAC}" dt="2022-02-07T06:50:06.548" v="330" actId="2696"/>
        <pc:sldMkLst>
          <pc:docMk/>
          <pc:sldMk cId="3751577575" sldId="263"/>
        </pc:sldMkLst>
        <pc:spChg chg="del">
          <ac:chgData name="Nguyen Quoc Trung" userId="fe17689d-b00c-41c7-8731-0c29698818f6" providerId="ADAL" clId="{0DFD964F-349A-4B5C-A960-E5ECD38A3EAC}" dt="2022-02-07T05:02:20.383" v="120" actId="478"/>
          <ac:spMkLst>
            <pc:docMk/>
            <pc:sldMk cId="3751577575" sldId="263"/>
            <ac:spMk id="2" creationId="{00000000-0000-0000-0000-000000000000}"/>
          </ac:spMkLst>
        </pc:spChg>
        <pc:spChg chg="del">
          <ac:chgData name="Nguyen Quoc Trung" userId="fe17689d-b00c-41c7-8731-0c29698818f6" providerId="ADAL" clId="{0DFD964F-349A-4B5C-A960-E5ECD38A3EAC}" dt="2022-02-07T05:02:20.383" v="120" actId="478"/>
          <ac:spMkLst>
            <pc:docMk/>
            <pc:sldMk cId="3751577575" sldId="263"/>
            <ac:spMk id="3" creationId="{00000000-0000-0000-0000-000000000000}"/>
          </ac:spMkLst>
        </pc:spChg>
        <pc:spChg chg="mod">
          <ac:chgData name="Nguyen Quoc Trung" userId="fe17689d-b00c-41c7-8731-0c29698818f6" providerId="ADAL" clId="{0DFD964F-349A-4B5C-A960-E5ECD38A3EAC}" dt="2022-02-07T05:02:28.970" v="122" actId="20577"/>
          <ac:spMkLst>
            <pc:docMk/>
            <pc:sldMk cId="3751577575" sldId="263"/>
            <ac:spMk id="4" creationId="{0A8C348E-B8F3-504E-98DF-FD6EFA9121DF}"/>
          </ac:spMkLst>
        </pc:spChg>
        <pc:spChg chg="del">
          <ac:chgData name="Nguyen Quoc Trung" userId="fe17689d-b00c-41c7-8731-0c29698818f6" providerId="ADAL" clId="{0DFD964F-349A-4B5C-A960-E5ECD38A3EAC}" dt="2022-02-07T06:30:06.558" v="291" actId="478"/>
          <ac:spMkLst>
            <pc:docMk/>
            <pc:sldMk cId="3751577575" sldId="263"/>
            <ac:spMk id="5" creationId="{00000000-0000-0000-0000-000000000000}"/>
          </ac:spMkLst>
        </pc:spChg>
        <pc:spChg chg="del">
          <ac:chgData name="Nguyen Quoc Trung" userId="fe17689d-b00c-41c7-8731-0c29698818f6" providerId="ADAL" clId="{0DFD964F-349A-4B5C-A960-E5ECD38A3EAC}" dt="2022-02-07T05:02:20.383" v="120" actId="478"/>
          <ac:spMkLst>
            <pc:docMk/>
            <pc:sldMk cId="3751577575" sldId="263"/>
            <ac:spMk id="7" creationId="{00000000-0000-0000-0000-000000000000}"/>
          </ac:spMkLst>
        </pc:spChg>
        <pc:spChg chg="del">
          <ac:chgData name="Nguyen Quoc Trung" userId="fe17689d-b00c-41c7-8731-0c29698818f6" providerId="ADAL" clId="{0DFD964F-349A-4B5C-A960-E5ECD38A3EAC}" dt="2022-02-07T05:02:20.383" v="120" actId="478"/>
          <ac:spMkLst>
            <pc:docMk/>
            <pc:sldMk cId="3751577575" sldId="263"/>
            <ac:spMk id="12" creationId="{00000000-0000-0000-0000-000000000000}"/>
          </ac:spMkLst>
        </pc:spChg>
        <pc:picChg chg="del">
          <ac:chgData name="Nguyen Quoc Trung" userId="fe17689d-b00c-41c7-8731-0c29698818f6" providerId="ADAL" clId="{0DFD964F-349A-4B5C-A960-E5ECD38A3EAC}" dt="2022-02-07T05:02:20.383" v="120" actId="478"/>
          <ac:picMkLst>
            <pc:docMk/>
            <pc:sldMk cId="3751577575" sldId="263"/>
            <ac:picMk id="6" creationId="{00000000-0000-0000-0000-000000000000}"/>
          </ac:picMkLst>
        </pc:picChg>
        <pc:picChg chg="del">
          <ac:chgData name="Nguyen Quoc Trung" userId="fe17689d-b00c-41c7-8731-0c29698818f6" providerId="ADAL" clId="{0DFD964F-349A-4B5C-A960-E5ECD38A3EAC}" dt="2022-02-07T06:30:04.389" v="290" actId="478"/>
          <ac:picMkLst>
            <pc:docMk/>
            <pc:sldMk cId="3751577575" sldId="263"/>
            <ac:picMk id="9" creationId="{00000000-0000-0000-0000-000000000000}"/>
          </ac:picMkLst>
        </pc:picChg>
        <pc:picChg chg="del">
          <ac:chgData name="Nguyen Quoc Trung" userId="fe17689d-b00c-41c7-8731-0c29698818f6" providerId="ADAL" clId="{0DFD964F-349A-4B5C-A960-E5ECD38A3EAC}" dt="2022-02-07T05:02:20.383" v="120" actId="478"/>
          <ac:picMkLst>
            <pc:docMk/>
            <pc:sldMk cId="3751577575" sldId="263"/>
            <ac:picMk id="11" creationId="{00000000-0000-0000-0000-000000000000}"/>
          </ac:picMkLst>
        </pc:picChg>
      </pc:sldChg>
      <pc:sldChg chg="add del">
        <pc:chgData name="Nguyen Quoc Trung" userId="fe17689d-b00c-41c7-8731-0c29698818f6" providerId="ADAL" clId="{0DFD964F-349A-4B5C-A960-E5ECD38A3EAC}" dt="2022-02-07T06:50:06.548" v="330" actId="2696"/>
        <pc:sldMkLst>
          <pc:docMk/>
          <pc:sldMk cId="1608188160" sldId="264"/>
        </pc:sldMkLst>
      </pc:sldChg>
      <pc:sldChg chg="add del">
        <pc:chgData name="Nguyen Quoc Trung" userId="fe17689d-b00c-41c7-8731-0c29698818f6" providerId="ADAL" clId="{0DFD964F-349A-4B5C-A960-E5ECD38A3EAC}" dt="2022-02-07T06:50:06.548" v="330" actId="2696"/>
        <pc:sldMkLst>
          <pc:docMk/>
          <pc:sldMk cId="3908368622" sldId="265"/>
        </pc:sldMkLst>
      </pc:sldChg>
      <pc:sldChg chg="add del">
        <pc:chgData name="Nguyen Quoc Trung" userId="fe17689d-b00c-41c7-8731-0c29698818f6" providerId="ADAL" clId="{0DFD964F-349A-4B5C-A960-E5ECD38A3EAC}" dt="2022-02-07T06:50:06.548" v="330" actId="2696"/>
        <pc:sldMkLst>
          <pc:docMk/>
          <pc:sldMk cId="1642086281" sldId="270"/>
        </pc:sldMkLst>
      </pc:sldChg>
      <pc:sldChg chg="add del">
        <pc:chgData name="Nguyen Quoc Trung" userId="fe17689d-b00c-41c7-8731-0c29698818f6" providerId="ADAL" clId="{0DFD964F-349A-4B5C-A960-E5ECD38A3EAC}" dt="2022-02-07T06:50:06.548" v="330" actId="2696"/>
        <pc:sldMkLst>
          <pc:docMk/>
          <pc:sldMk cId="2806217367" sldId="271"/>
        </pc:sldMkLst>
      </pc:sldChg>
      <pc:sldChg chg="add del">
        <pc:chgData name="Nguyen Quoc Trung" userId="fe17689d-b00c-41c7-8731-0c29698818f6" providerId="ADAL" clId="{0DFD964F-349A-4B5C-A960-E5ECD38A3EAC}" dt="2022-02-07T06:50:06.548" v="330" actId="2696"/>
        <pc:sldMkLst>
          <pc:docMk/>
          <pc:sldMk cId="491215467" sldId="272"/>
        </pc:sldMkLst>
      </pc:sldChg>
      <pc:sldChg chg="add del">
        <pc:chgData name="Nguyen Quoc Trung" userId="fe17689d-b00c-41c7-8731-0c29698818f6" providerId="ADAL" clId="{0DFD964F-349A-4B5C-A960-E5ECD38A3EAC}" dt="2022-02-07T06:50:06.548" v="330" actId="2696"/>
        <pc:sldMkLst>
          <pc:docMk/>
          <pc:sldMk cId="4024387357" sldId="273"/>
        </pc:sldMkLst>
      </pc:sldChg>
      <pc:sldChg chg="add del">
        <pc:chgData name="Nguyen Quoc Trung" userId="fe17689d-b00c-41c7-8731-0c29698818f6" providerId="ADAL" clId="{0DFD964F-349A-4B5C-A960-E5ECD38A3EAC}" dt="2022-02-07T06:50:06.548" v="330" actId="2696"/>
        <pc:sldMkLst>
          <pc:docMk/>
          <pc:sldMk cId="4278095154" sldId="274"/>
        </pc:sldMkLst>
      </pc:sldChg>
      <pc:sldChg chg="add del">
        <pc:chgData name="Nguyen Quoc Trung" userId="fe17689d-b00c-41c7-8731-0c29698818f6" providerId="ADAL" clId="{0DFD964F-349A-4B5C-A960-E5ECD38A3EAC}" dt="2022-02-07T06:50:06.548" v="330" actId="2696"/>
        <pc:sldMkLst>
          <pc:docMk/>
          <pc:sldMk cId="2965088473" sldId="275"/>
        </pc:sldMkLst>
      </pc:sldChg>
      <pc:sldChg chg="add del">
        <pc:chgData name="Nguyen Quoc Trung" userId="fe17689d-b00c-41c7-8731-0c29698818f6" providerId="ADAL" clId="{0DFD964F-349A-4B5C-A960-E5ECD38A3EAC}" dt="2022-02-07T06:50:06.548" v="330" actId="2696"/>
        <pc:sldMkLst>
          <pc:docMk/>
          <pc:sldMk cId="1283910895" sldId="276"/>
        </pc:sldMkLst>
      </pc:sldChg>
      <pc:sldChg chg="add del">
        <pc:chgData name="Nguyen Quoc Trung" userId="fe17689d-b00c-41c7-8731-0c29698818f6" providerId="ADAL" clId="{0DFD964F-349A-4B5C-A960-E5ECD38A3EAC}" dt="2022-02-07T06:50:06.548" v="330" actId="2696"/>
        <pc:sldMkLst>
          <pc:docMk/>
          <pc:sldMk cId="727587180" sldId="277"/>
        </pc:sldMkLst>
      </pc:sldChg>
      <pc:sldChg chg="add del">
        <pc:chgData name="Nguyen Quoc Trung" userId="fe17689d-b00c-41c7-8731-0c29698818f6" providerId="ADAL" clId="{0DFD964F-349A-4B5C-A960-E5ECD38A3EAC}" dt="2022-02-07T06:50:06.548" v="330" actId="2696"/>
        <pc:sldMkLst>
          <pc:docMk/>
          <pc:sldMk cId="3168383498" sldId="278"/>
        </pc:sldMkLst>
      </pc:sldChg>
      <pc:sldChg chg="add del">
        <pc:chgData name="Nguyen Quoc Trung" userId="fe17689d-b00c-41c7-8731-0c29698818f6" providerId="ADAL" clId="{0DFD964F-349A-4B5C-A960-E5ECD38A3EAC}" dt="2022-02-07T06:50:06.548" v="330" actId="2696"/>
        <pc:sldMkLst>
          <pc:docMk/>
          <pc:sldMk cId="1666976284" sldId="279"/>
        </pc:sldMkLst>
      </pc:sldChg>
      <pc:sldChg chg="add del">
        <pc:chgData name="Nguyen Quoc Trung" userId="fe17689d-b00c-41c7-8731-0c29698818f6" providerId="ADAL" clId="{0DFD964F-349A-4B5C-A960-E5ECD38A3EAC}" dt="2022-02-07T06:50:06.548" v="330" actId="2696"/>
        <pc:sldMkLst>
          <pc:docMk/>
          <pc:sldMk cId="3341980089" sldId="280"/>
        </pc:sldMkLst>
      </pc:sldChg>
      <pc:sldChg chg="add del">
        <pc:chgData name="Nguyen Quoc Trung" userId="fe17689d-b00c-41c7-8731-0c29698818f6" providerId="ADAL" clId="{0DFD964F-349A-4B5C-A960-E5ECD38A3EAC}" dt="2022-02-07T06:50:06.548" v="330" actId="2696"/>
        <pc:sldMkLst>
          <pc:docMk/>
          <pc:sldMk cId="2865308285" sldId="281"/>
        </pc:sldMkLst>
      </pc:sldChg>
      <pc:sldChg chg="addSp delSp modSp new mod addAnim delAnim modAnim">
        <pc:chgData name="Nguyen Quoc Trung" userId="fe17689d-b00c-41c7-8731-0c29698818f6" providerId="ADAL" clId="{0DFD964F-349A-4B5C-A960-E5ECD38A3EAC}" dt="2022-02-17T06:29:19.779" v="748" actId="478"/>
        <pc:sldMkLst>
          <pc:docMk/>
          <pc:sldMk cId="3855577433" sldId="282"/>
        </pc:sldMkLst>
        <pc:spChg chg="add mod">
          <ac:chgData name="Nguyen Quoc Trung" userId="fe17689d-b00c-41c7-8731-0c29698818f6" providerId="ADAL" clId="{0DFD964F-349A-4B5C-A960-E5ECD38A3EAC}" dt="2022-02-11T01:40:24.817" v="638"/>
          <ac:spMkLst>
            <pc:docMk/>
            <pc:sldMk cId="3855577433" sldId="282"/>
            <ac:spMk id="4" creationId="{AC8EF690-1144-4851-BAA4-3DCAD239F9FF}"/>
          </ac:spMkLst>
        </pc:spChg>
        <pc:spChg chg="add del mod">
          <ac:chgData name="Nguyen Quoc Trung" userId="fe17689d-b00c-41c7-8731-0c29698818f6" providerId="ADAL" clId="{0DFD964F-349A-4B5C-A960-E5ECD38A3EAC}" dt="2022-02-17T06:29:19.779" v="748" actId="478"/>
          <ac:spMkLst>
            <pc:docMk/>
            <pc:sldMk cId="3855577433" sldId="282"/>
            <ac:spMk id="7" creationId="{3C38E1CF-D63C-4053-8129-5EF7B2B5CD13}"/>
          </ac:spMkLst>
        </pc:spChg>
        <pc:picChg chg="add del">
          <ac:chgData name="Nguyen Quoc Trung" userId="fe17689d-b00c-41c7-8731-0c29698818f6" providerId="ADAL" clId="{0DFD964F-349A-4B5C-A960-E5ECD38A3EAC}" dt="2022-02-07T05:04:22.190" v="146" actId="478"/>
          <ac:picMkLst>
            <pc:docMk/>
            <pc:sldMk cId="3855577433" sldId="282"/>
            <ac:picMk id="3" creationId="{CF35B06C-82C1-49D8-9B06-5761878BD8B0}"/>
          </ac:picMkLst>
        </pc:picChg>
        <pc:picChg chg="add del mod">
          <ac:chgData name="Nguyen Quoc Trung" userId="fe17689d-b00c-41c7-8731-0c29698818f6" providerId="ADAL" clId="{0DFD964F-349A-4B5C-A960-E5ECD38A3EAC}" dt="2022-02-07T06:50:00.918" v="324" actId="478"/>
          <ac:picMkLst>
            <pc:docMk/>
            <pc:sldMk cId="3855577433" sldId="282"/>
            <ac:picMk id="5" creationId="{1E342D88-1DBF-46FD-987D-CE46FBFE6677}"/>
          </ac:picMkLst>
        </pc:picChg>
        <pc:picChg chg="add del mod">
          <ac:chgData name="Nguyen Quoc Trung" userId="fe17689d-b00c-41c7-8731-0c29698818f6" providerId="ADAL" clId="{0DFD964F-349A-4B5C-A960-E5ECD38A3EAC}" dt="2022-02-07T06:50:00.698" v="323" actId="478"/>
          <ac:picMkLst>
            <pc:docMk/>
            <pc:sldMk cId="3855577433" sldId="282"/>
            <ac:picMk id="6" creationId="{7E3C5BC8-5E1A-4E50-A120-B6B919FE25D6}"/>
          </ac:picMkLst>
        </pc:picChg>
        <pc:picChg chg="add del mod">
          <ac:chgData name="Nguyen Quoc Trung" userId="fe17689d-b00c-41c7-8731-0c29698818f6" providerId="ADAL" clId="{0DFD964F-349A-4B5C-A960-E5ECD38A3EAC}" dt="2022-02-07T06:50:00.462" v="322" actId="22"/>
          <ac:picMkLst>
            <pc:docMk/>
            <pc:sldMk cId="3855577433" sldId="282"/>
            <ac:picMk id="8" creationId="{9B222950-407C-4AEF-BB1A-39C4C5A18722}"/>
          </ac:picMkLst>
        </pc:picChg>
        <pc:picChg chg="add del mod">
          <ac:chgData name="Nguyen Quoc Trung" userId="fe17689d-b00c-41c7-8731-0c29698818f6" providerId="ADAL" clId="{0DFD964F-349A-4B5C-A960-E5ECD38A3EAC}" dt="2022-02-07T06:49:58.605" v="317" actId="22"/>
          <ac:picMkLst>
            <pc:docMk/>
            <pc:sldMk cId="3855577433" sldId="282"/>
            <ac:picMk id="10" creationId="{7CDB1748-7C4D-441C-ADE7-9A3F8800E69C}"/>
          </ac:picMkLst>
        </pc:picChg>
      </pc:sldChg>
      <pc:sldChg chg="addSp delSp modSp new mod">
        <pc:chgData name="Nguyen Quoc Trung" userId="fe17689d-b00c-41c7-8731-0c29698818f6" providerId="ADAL" clId="{0DFD964F-349A-4B5C-A960-E5ECD38A3EAC}" dt="2022-02-17T06:29:22.677" v="749" actId="478"/>
        <pc:sldMkLst>
          <pc:docMk/>
          <pc:sldMk cId="2130102236" sldId="283"/>
        </pc:sldMkLst>
        <pc:spChg chg="add mod">
          <ac:chgData name="Nguyen Quoc Trung" userId="fe17689d-b00c-41c7-8731-0c29698818f6" providerId="ADAL" clId="{0DFD964F-349A-4B5C-A960-E5ECD38A3EAC}" dt="2022-02-11T01:43:26.891" v="647"/>
          <ac:spMkLst>
            <pc:docMk/>
            <pc:sldMk cId="2130102236" sldId="283"/>
            <ac:spMk id="4" creationId="{E8F917CB-03A5-42B4-8D50-9D6AC3B9C587}"/>
          </ac:spMkLst>
        </pc:spChg>
        <pc:spChg chg="add del mod">
          <ac:chgData name="Nguyen Quoc Trung" userId="fe17689d-b00c-41c7-8731-0c29698818f6" providerId="ADAL" clId="{0DFD964F-349A-4B5C-A960-E5ECD38A3EAC}" dt="2022-02-17T06:29:22.677" v="749" actId="478"/>
          <ac:spMkLst>
            <pc:docMk/>
            <pc:sldMk cId="2130102236" sldId="283"/>
            <ac:spMk id="5" creationId="{FCEB37F4-1147-4DBF-A321-472B4A0C90C6}"/>
          </ac:spMkLst>
        </pc:spChg>
        <pc:picChg chg="add mod ord">
          <ac:chgData name="Nguyen Quoc Trung" userId="fe17689d-b00c-41c7-8731-0c29698818f6" providerId="ADAL" clId="{0DFD964F-349A-4B5C-A960-E5ECD38A3EAC}" dt="2022-02-07T06:14:55.986" v="165" actId="1076"/>
          <ac:picMkLst>
            <pc:docMk/>
            <pc:sldMk cId="2130102236" sldId="283"/>
            <ac:picMk id="3" creationId="{803ACD55-18B4-4375-B465-21B521E0E438}"/>
          </ac:picMkLst>
        </pc:picChg>
        <pc:picChg chg="add del mod modCrop">
          <ac:chgData name="Nguyen Quoc Trung" userId="fe17689d-b00c-41c7-8731-0c29698818f6" providerId="ADAL" clId="{0DFD964F-349A-4B5C-A960-E5ECD38A3EAC}" dt="2022-02-07T06:16:20.161" v="179" actId="478"/>
          <ac:picMkLst>
            <pc:docMk/>
            <pc:sldMk cId="2130102236" sldId="283"/>
            <ac:picMk id="4" creationId="{79CE7474-F88A-4F68-9E86-8C1254180057}"/>
          </ac:picMkLst>
        </pc:picChg>
        <pc:picChg chg="add mod">
          <ac:chgData name="Nguyen Quoc Trung" userId="fe17689d-b00c-41c7-8731-0c29698818f6" providerId="ADAL" clId="{0DFD964F-349A-4B5C-A960-E5ECD38A3EAC}" dt="2022-02-07T06:16:28.371" v="183" actId="1076"/>
          <ac:picMkLst>
            <pc:docMk/>
            <pc:sldMk cId="2130102236" sldId="283"/>
            <ac:picMk id="6" creationId="{A30D0E7F-0BA1-42A2-A967-68B31BFD7C78}"/>
          </ac:picMkLst>
        </pc:picChg>
      </pc:sldChg>
      <pc:sldChg chg="addSp modSp new add del mod modClrScheme chgLayout">
        <pc:chgData name="Nguyen Quoc Trung" userId="fe17689d-b00c-41c7-8731-0c29698818f6" providerId="ADAL" clId="{0DFD964F-349A-4B5C-A960-E5ECD38A3EAC}" dt="2022-02-07T06:50:15.801" v="331" actId="2696"/>
        <pc:sldMkLst>
          <pc:docMk/>
          <pc:sldMk cId="2484132342" sldId="284"/>
        </pc:sldMkLst>
        <pc:spChg chg="add mod">
          <ac:chgData name="Nguyen Quoc Trung" userId="fe17689d-b00c-41c7-8731-0c29698818f6" providerId="ADAL" clId="{0DFD964F-349A-4B5C-A960-E5ECD38A3EAC}" dt="2022-02-07T06:15:45.633" v="174" actId="208"/>
          <ac:spMkLst>
            <pc:docMk/>
            <pc:sldMk cId="2484132342" sldId="284"/>
            <ac:spMk id="3" creationId="{8E9DEFD5-B2A3-4717-A28C-2FED04602B19}"/>
          </ac:spMkLst>
        </pc:spChg>
        <pc:picChg chg="add mod">
          <ac:chgData name="Nguyen Quoc Trung" userId="fe17689d-b00c-41c7-8731-0c29698818f6" providerId="ADAL" clId="{0DFD964F-349A-4B5C-A960-E5ECD38A3EAC}" dt="2022-02-07T06:15:19.863" v="170" actId="14100"/>
          <ac:picMkLst>
            <pc:docMk/>
            <pc:sldMk cId="2484132342" sldId="284"/>
            <ac:picMk id="2" creationId="{F5FF500B-485B-43B8-B52F-9672C82DB1BB}"/>
          </ac:picMkLst>
        </pc:picChg>
      </pc:sldChg>
      <pc:sldChg chg="addSp delSp modSp add mod ord modAnim">
        <pc:chgData name="Nguyen Quoc Trung" userId="fe17689d-b00c-41c7-8731-0c29698818f6" providerId="ADAL" clId="{0DFD964F-349A-4B5C-A960-E5ECD38A3EAC}" dt="2022-02-17T06:29:25.724" v="750" actId="478"/>
        <pc:sldMkLst>
          <pc:docMk/>
          <pc:sldMk cId="2740027486" sldId="285"/>
        </pc:sldMkLst>
        <pc:spChg chg="add mod">
          <ac:chgData name="Nguyen Quoc Trung" userId="fe17689d-b00c-41c7-8731-0c29698818f6" providerId="ADAL" clId="{0DFD964F-349A-4B5C-A960-E5ECD38A3EAC}" dt="2022-02-07T06:19:18.772" v="215" actId="1037"/>
          <ac:spMkLst>
            <pc:docMk/>
            <pc:sldMk cId="2740027486" sldId="285"/>
            <ac:spMk id="7" creationId="{0C601DF7-87EA-4481-80B6-6CF286E5EDF0}"/>
          </ac:spMkLst>
        </pc:spChg>
        <pc:spChg chg="add mod">
          <ac:chgData name="Nguyen Quoc Trung" userId="fe17689d-b00c-41c7-8731-0c29698818f6" providerId="ADAL" clId="{0DFD964F-349A-4B5C-A960-E5ECD38A3EAC}" dt="2022-02-07T06:19:30.420" v="225" actId="1037"/>
          <ac:spMkLst>
            <pc:docMk/>
            <pc:sldMk cId="2740027486" sldId="285"/>
            <ac:spMk id="8" creationId="{9175B08D-E94E-4C29-8791-4442A48730FE}"/>
          </ac:spMkLst>
        </pc:spChg>
        <pc:spChg chg="add mod">
          <ac:chgData name="Nguyen Quoc Trung" userId="fe17689d-b00c-41c7-8731-0c29698818f6" providerId="ADAL" clId="{0DFD964F-349A-4B5C-A960-E5ECD38A3EAC}" dt="2022-02-07T06:19:37.623" v="227" actId="1076"/>
          <ac:spMkLst>
            <pc:docMk/>
            <pc:sldMk cId="2740027486" sldId="285"/>
            <ac:spMk id="9" creationId="{1A7BD665-EA6D-4D99-A5D3-38B119136E0A}"/>
          </ac:spMkLst>
        </pc:spChg>
        <pc:spChg chg="add mod">
          <ac:chgData name="Nguyen Quoc Trung" userId="fe17689d-b00c-41c7-8731-0c29698818f6" providerId="ADAL" clId="{0DFD964F-349A-4B5C-A960-E5ECD38A3EAC}" dt="2022-02-07T06:19:43.713" v="229" actId="1076"/>
          <ac:spMkLst>
            <pc:docMk/>
            <pc:sldMk cId="2740027486" sldId="285"/>
            <ac:spMk id="10" creationId="{EC592DB2-B4E7-4382-B091-F8F35DB2190F}"/>
          </ac:spMkLst>
        </pc:spChg>
        <pc:spChg chg="add mod">
          <ac:chgData name="Nguyen Quoc Trung" userId="fe17689d-b00c-41c7-8731-0c29698818f6" providerId="ADAL" clId="{0DFD964F-349A-4B5C-A960-E5ECD38A3EAC}" dt="2022-02-11T01:43:38.924" v="649"/>
          <ac:spMkLst>
            <pc:docMk/>
            <pc:sldMk cId="2740027486" sldId="285"/>
            <ac:spMk id="11" creationId="{D12850B1-AA38-4123-A3E2-BA0D97A95B91}"/>
          </ac:spMkLst>
        </pc:spChg>
        <pc:spChg chg="add del mod">
          <ac:chgData name="Nguyen Quoc Trung" userId="fe17689d-b00c-41c7-8731-0c29698818f6" providerId="ADAL" clId="{0DFD964F-349A-4B5C-A960-E5ECD38A3EAC}" dt="2022-02-17T06:29:25.724" v="750" actId="478"/>
          <ac:spMkLst>
            <pc:docMk/>
            <pc:sldMk cId="2740027486" sldId="285"/>
            <ac:spMk id="12" creationId="{C746F64C-1296-41EB-B5FB-45E2A9DEDCEE}"/>
          </ac:spMkLst>
        </pc:spChg>
        <pc:picChg chg="del">
          <ac:chgData name="Nguyen Quoc Trung" userId="fe17689d-b00c-41c7-8731-0c29698818f6" providerId="ADAL" clId="{0DFD964F-349A-4B5C-A960-E5ECD38A3EAC}" dt="2022-02-07T06:17:49.691" v="188" actId="478"/>
          <ac:picMkLst>
            <pc:docMk/>
            <pc:sldMk cId="2740027486" sldId="285"/>
            <ac:picMk id="3" creationId="{803ACD55-18B4-4375-B465-21B521E0E438}"/>
          </ac:picMkLst>
        </pc:picChg>
        <pc:picChg chg="add mod">
          <ac:chgData name="Nguyen Quoc Trung" userId="fe17689d-b00c-41c7-8731-0c29698818f6" providerId="ADAL" clId="{0DFD964F-349A-4B5C-A960-E5ECD38A3EAC}" dt="2022-02-07T06:18:00.915" v="192" actId="1035"/>
          <ac:picMkLst>
            <pc:docMk/>
            <pc:sldMk cId="2740027486" sldId="285"/>
            <ac:picMk id="4" creationId="{31AFDC52-0BFC-4C25-849A-C46557ECD664}"/>
          </ac:picMkLst>
        </pc:picChg>
        <pc:picChg chg="add mod">
          <ac:chgData name="Nguyen Quoc Trung" userId="fe17689d-b00c-41c7-8731-0c29698818f6" providerId="ADAL" clId="{0DFD964F-349A-4B5C-A960-E5ECD38A3EAC}" dt="2022-02-07T06:18:21.235" v="194" actId="1076"/>
          <ac:picMkLst>
            <pc:docMk/>
            <pc:sldMk cId="2740027486" sldId="285"/>
            <ac:picMk id="5" creationId="{29A905BE-0B9E-4800-94B9-95A914C1FF70}"/>
          </ac:picMkLst>
        </pc:picChg>
        <pc:picChg chg="del">
          <ac:chgData name="Nguyen Quoc Trung" userId="fe17689d-b00c-41c7-8731-0c29698818f6" providerId="ADAL" clId="{0DFD964F-349A-4B5C-A960-E5ECD38A3EAC}" dt="2022-02-07T06:17:47.264" v="187" actId="478"/>
          <ac:picMkLst>
            <pc:docMk/>
            <pc:sldMk cId="2740027486" sldId="285"/>
            <ac:picMk id="6" creationId="{A30D0E7F-0BA1-42A2-A967-68B31BFD7C78}"/>
          </ac:picMkLst>
        </pc:picChg>
      </pc:sldChg>
      <pc:sldChg chg="addSp delSp modSp add mod delAnim">
        <pc:chgData name="Nguyen Quoc Trung" userId="fe17689d-b00c-41c7-8731-0c29698818f6" providerId="ADAL" clId="{0DFD964F-349A-4B5C-A960-E5ECD38A3EAC}" dt="2022-02-17T06:29:28.898" v="751" actId="478"/>
        <pc:sldMkLst>
          <pc:docMk/>
          <pc:sldMk cId="789432419" sldId="286"/>
        </pc:sldMkLst>
        <pc:spChg chg="add mod">
          <ac:chgData name="Nguyen Quoc Trung" userId="fe17689d-b00c-41c7-8731-0c29698818f6" providerId="ADAL" clId="{0DFD964F-349A-4B5C-A960-E5ECD38A3EAC}" dt="2022-02-11T01:44:11.777" v="658"/>
          <ac:spMkLst>
            <pc:docMk/>
            <pc:sldMk cId="789432419" sldId="286"/>
            <ac:spMk id="4" creationId="{D8B37AB0-D77B-41C4-BD2D-2250BD869FA7}"/>
          </ac:spMkLst>
        </pc:spChg>
        <pc:spChg chg="add del mod">
          <ac:chgData name="Nguyen Quoc Trung" userId="fe17689d-b00c-41c7-8731-0c29698818f6" providerId="ADAL" clId="{0DFD964F-349A-4B5C-A960-E5ECD38A3EAC}" dt="2022-02-17T06:29:28.898" v="751" actId="478"/>
          <ac:spMkLst>
            <pc:docMk/>
            <pc:sldMk cId="789432419" sldId="286"/>
            <ac:spMk id="5" creationId="{5D2F14F3-D79C-4EAB-A71A-23E9843D7CB6}"/>
          </ac:spMkLst>
        </pc:spChg>
        <pc:spChg chg="del">
          <ac:chgData name="Nguyen Quoc Trung" userId="fe17689d-b00c-41c7-8731-0c29698818f6" providerId="ADAL" clId="{0DFD964F-349A-4B5C-A960-E5ECD38A3EAC}" dt="2022-02-07T06:21:13.481" v="238" actId="478"/>
          <ac:spMkLst>
            <pc:docMk/>
            <pc:sldMk cId="789432419" sldId="286"/>
            <ac:spMk id="7" creationId="{0C601DF7-87EA-4481-80B6-6CF286E5EDF0}"/>
          </ac:spMkLst>
        </pc:spChg>
        <pc:spChg chg="del">
          <ac:chgData name="Nguyen Quoc Trung" userId="fe17689d-b00c-41c7-8731-0c29698818f6" providerId="ADAL" clId="{0DFD964F-349A-4B5C-A960-E5ECD38A3EAC}" dt="2022-02-07T06:21:13.481" v="238" actId="478"/>
          <ac:spMkLst>
            <pc:docMk/>
            <pc:sldMk cId="789432419" sldId="286"/>
            <ac:spMk id="8" creationId="{9175B08D-E94E-4C29-8791-4442A48730FE}"/>
          </ac:spMkLst>
        </pc:spChg>
        <pc:spChg chg="del">
          <ac:chgData name="Nguyen Quoc Trung" userId="fe17689d-b00c-41c7-8731-0c29698818f6" providerId="ADAL" clId="{0DFD964F-349A-4B5C-A960-E5ECD38A3EAC}" dt="2022-02-07T06:21:13.481" v="238" actId="478"/>
          <ac:spMkLst>
            <pc:docMk/>
            <pc:sldMk cId="789432419" sldId="286"/>
            <ac:spMk id="9" creationId="{1A7BD665-EA6D-4D99-A5D3-38B119136E0A}"/>
          </ac:spMkLst>
        </pc:spChg>
        <pc:spChg chg="del">
          <ac:chgData name="Nguyen Quoc Trung" userId="fe17689d-b00c-41c7-8731-0c29698818f6" providerId="ADAL" clId="{0DFD964F-349A-4B5C-A960-E5ECD38A3EAC}" dt="2022-02-07T06:21:13.481" v="238" actId="478"/>
          <ac:spMkLst>
            <pc:docMk/>
            <pc:sldMk cId="789432419" sldId="286"/>
            <ac:spMk id="10" creationId="{EC592DB2-B4E7-4382-B091-F8F35DB2190F}"/>
          </ac:spMkLst>
        </pc:spChg>
        <pc:picChg chg="add mod">
          <ac:chgData name="Nguyen Quoc Trung" userId="fe17689d-b00c-41c7-8731-0c29698818f6" providerId="ADAL" clId="{0DFD964F-349A-4B5C-A960-E5ECD38A3EAC}" dt="2022-02-07T06:21:42.829" v="242" actId="1076"/>
          <ac:picMkLst>
            <pc:docMk/>
            <pc:sldMk cId="789432419" sldId="286"/>
            <ac:picMk id="3" creationId="{6A92CFFB-7F5A-41FC-BBDD-360C691A64BC}"/>
          </ac:picMkLst>
        </pc:picChg>
        <pc:picChg chg="del">
          <ac:chgData name="Nguyen Quoc Trung" userId="fe17689d-b00c-41c7-8731-0c29698818f6" providerId="ADAL" clId="{0DFD964F-349A-4B5C-A960-E5ECD38A3EAC}" dt="2022-02-07T06:21:11.487" v="237" actId="478"/>
          <ac:picMkLst>
            <pc:docMk/>
            <pc:sldMk cId="789432419" sldId="286"/>
            <ac:picMk id="4" creationId="{31AFDC52-0BFC-4C25-849A-C46557ECD664}"/>
          </ac:picMkLst>
        </pc:picChg>
        <pc:picChg chg="del">
          <ac:chgData name="Nguyen Quoc Trung" userId="fe17689d-b00c-41c7-8731-0c29698818f6" providerId="ADAL" clId="{0DFD964F-349A-4B5C-A960-E5ECD38A3EAC}" dt="2022-02-07T06:21:13.481" v="238" actId="478"/>
          <ac:picMkLst>
            <pc:docMk/>
            <pc:sldMk cId="789432419" sldId="286"/>
            <ac:picMk id="5" creationId="{29A905BE-0B9E-4800-94B9-95A914C1FF70}"/>
          </ac:picMkLst>
        </pc:picChg>
        <pc:picChg chg="add mod">
          <ac:chgData name="Nguyen Quoc Trung" userId="fe17689d-b00c-41c7-8731-0c29698818f6" providerId="ADAL" clId="{0DFD964F-349A-4B5C-A960-E5ECD38A3EAC}" dt="2022-02-07T06:22:30.129" v="245" actId="14100"/>
          <ac:picMkLst>
            <pc:docMk/>
            <pc:sldMk cId="789432419" sldId="286"/>
            <ac:picMk id="11" creationId="{0C98D2D5-6E69-4295-B175-8E544E90E89E}"/>
          </ac:picMkLst>
        </pc:picChg>
      </pc:sldChg>
      <pc:sldChg chg="addSp delSp modSp add mod modAnim">
        <pc:chgData name="Nguyen Quoc Trung" userId="fe17689d-b00c-41c7-8731-0c29698818f6" providerId="ADAL" clId="{0DFD964F-349A-4B5C-A960-E5ECD38A3EAC}" dt="2022-02-17T06:29:32.313" v="752" actId="478"/>
        <pc:sldMkLst>
          <pc:docMk/>
          <pc:sldMk cId="391145777" sldId="287"/>
        </pc:sldMkLst>
        <pc:spChg chg="add mod">
          <ac:chgData name="Nguyen Quoc Trung" userId="fe17689d-b00c-41c7-8731-0c29698818f6" providerId="ADAL" clId="{0DFD964F-349A-4B5C-A960-E5ECD38A3EAC}" dt="2022-02-11T01:44:59.577" v="668"/>
          <ac:spMkLst>
            <pc:docMk/>
            <pc:sldMk cId="391145777" sldId="287"/>
            <ac:spMk id="5" creationId="{65241B83-FC9C-4771-81F1-A02A7A7CB39F}"/>
          </ac:spMkLst>
        </pc:spChg>
        <pc:spChg chg="add del mod">
          <ac:chgData name="Nguyen Quoc Trung" userId="fe17689d-b00c-41c7-8731-0c29698818f6" providerId="ADAL" clId="{0DFD964F-349A-4B5C-A960-E5ECD38A3EAC}" dt="2022-02-17T06:29:32.313" v="752" actId="478"/>
          <ac:spMkLst>
            <pc:docMk/>
            <pc:sldMk cId="391145777" sldId="287"/>
            <ac:spMk id="8" creationId="{0CBF9E22-F78E-4243-B7E2-ECF3BA7F73A6}"/>
          </ac:spMkLst>
        </pc:spChg>
        <pc:picChg chg="del">
          <ac:chgData name="Nguyen Quoc Trung" userId="fe17689d-b00c-41c7-8731-0c29698818f6" providerId="ADAL" clId="{0DFD964F-349A-4B5C-A960-E5ECD38A3EAC}" dt="2022-02-07T06:23:32.957" v="247" actId="478"/>
          <ac:picMkLst>
            <pc:docMk/>
            <pc:sldMk cId="391145777" sldId="287"/>
            <ac:picMk id="3" creationId="{6A92CFFB-7F5A-41FC-BBDD-360C691A64BC}"/>
          </ac:picMkLst>
        </pc:picChg>
        <pc:picChg chg="add mod modCrop">
          <ac:chgData name="Nguyen Quoc Trung" userId="fe17689d-b00c-41c7-8731-0c29698818f6" providerId="ADAL" clId="{0DFD964F-349A-4B5C-A960-E5ECD38A3EAC}" dt="2022-02-07T06:24:05.428" v="258" actId="1076"/>
          <ac:picMkLst>
            <pc:docMk/>
            <pc:sldMk cId="391145777" sldId="287"/>
            <ac:picMk id="4" creationId="{04979EE3-3354-4550-8389-40A487CAD1F8}"/>
          </ac:picMkLst>
        </pc:picChg>
        <pc:picChg chg="add mod">
          <ac:chgData name="Nguyen Quoc Trung" userId="fe17689d-b00c-41c7-8731-0c29698818f6" providerId="ADAL" clId="{0DFD964F-349A-4B5C-A960-E5ECD38A3EAC}" dt="2022-02-07T06:24:52.312" v="265" actId="1035"/>
          <ac:picMkLst>
            <pc:docMk/>
            <pc:sldMk cId="391145777" sldId="287"/>
            <ac:picMk id="6" creationId="{FE11C779-72F6-442A-ADDE-3199F49CA4C0}"/>
          </ac:picMkLst>
        </pc:picChg>
        <pc:picChg chg="add mod">
          <ac:chgData name="Nguyen Quoc Trung" userId="fe17689d-b00c-41c7-8731-0c29698818f6" providerId="ADAL" clId="{0DFD964F-349A-4B5C-A960-E5ECD38A3EAC}" dt="2022-02-07T06:25:12.686" v="267" actId="1076"/>
          <ac:picMkLst>
            <pc:docMk/>
            <pc:sldMk cId="391145777" sldId="287"/>
            <ac:picMk id="7" creationId="{2376DC19-A460-4173-A98C-16E2F5E9A194}"/>
          </ac:picMkLst>
        </pc:picChg>
        <pc:picChg chg="del mod">
          <ac:chgData name="Nguyen Quoc Trung" userId="fe17689d-b00c-41c7-8731-0c29698818f6" providerId="ADAL" clId="{0DFD964F-349A-4B5C-A960-E5ECD38A3EAC}" dt="2022-02-07T06:23:45.464" v="252" actId="478"/>
          <ac:picMkLst>
            <pc:docMk/>
            <pc:sldMk cId="391145777" sldId="287"/>
            <ac:picMk id="11" creationId="{0C98D2D5-6E69-4295-B175-8E544E90E89E}"/>
          </ac:picMkLst>
        </pc:picChg>
      </pc:sldChg>
      <pc:sldChg chg="addSp delSp modSp add mod delAnim modAnim">
        <pc:chgData name="Nguyen Quoc Trung" userId="fe17689d-b00c-41c7-8731-0c29698818f6" providerId="ADAL" clId="{0DFD964F-349A-4B5C-A960-E5ECD38A3EAC}" dt="2022-02-17T06:29:35.188" v="753" actId="478"/>
        <pc:sldMkLst>
          <pc:docMk/>
          <pc:sldMk cId="1255981275" sldId="288"/>
        </pc:sldMkLst>
        <pc:spChg chg="add mod">
          <ac:chgData name="Nguyen Quoc Trung" userId="fe17689d-b00c-41c7-8731-0c29698818f6" providerId="ADAL" clId="{0DFD964F-349A-4B5C-A960-E5ECD38A3EAC}" dt="2022-02-11T01:45:10.307" v="670"/>
          <ac:spMkLst>
            <pc:docMk/>
            <pc:sldMk cId="1255981275" sldId="288"/>
            <ac:spMk id="6" creationId="{1E99E7EE-368C-4B12-A723-6DED84EFE4C8}"/>
          </ac:spMkLst>
        </pc:spChg>
        <pc:spChg chg="add del mod">
          <ac:chgData name="Nguyen Quoc Trung" userId="fe17689d-b00c-41c7-8731-0c29698818f6" providerId="ADAL" clId="{0DFD964F-349A-4B5C-A960-E5ECD38A3EAC}" dt="2022-02-17T06:29:35.188" v="753" actId="478"/>
          <ac:spMkLst>
            <pc:docMk/>
            <pc:sldMk cId="1255981275" sldId="288"/>
            <ac:spMk id="7" creationId="{889E24A4-5E0D-4845-A19F-5FDA0286E7A1}"/>
          </ac:spMkLst>
        </pc:spChg>
        <pc:picChg chg="add del mod">
          <ac:chgData name="Nguyen Quoc Trung" userId="fe17689d-b00c-41c7-8731-0c29698818f6" providerId="ADAL" clId="{0DFD964F-349A-4B5C-A960-E5ECD38A3EAC}" dt="2022-02-07T06:28:45.973" v="276" actId="478"/>
          <ac:picMkLst>
            <pc:docMk/>
            <pc:sldMk cId="1255981275" sldId="288"/>
            <ac:picMk id="3" creationId="{966F00D1-95E6-439E-B92D-2D8CD00BACF4}"/>
          </ac:picMkLst>
        </pc:picChg>
        <pc:picChg chg="del">
          <ac:chgData name="Nguyen Quoc Trung" userId="fe17689d-b00c-41c7-8731-0c29698818f6" providerId="ADAL" clId="{0DFD964F-349A-4B5C-A960-E5ECD38A3EAC}" dt="2022-02-07T06:27:45.986" v="270" actId="478"/>
          <ac:picMkLst>
            <pc:docMk/>
            <pc:sldMk cId="1255981275" sldId="288"/>
            <ac:picMk id="6" creationId="{FE11C779-72F6-442A-ADDE-3199F49CA4C0}"/>
          </ac:picMkLst>
        </pc:picChg>
        <pc:picChg chg="del">
          <ac:chgData name="Nguyen Quoc Trung" userId="fe17689d-b00c-41c7-8731-0c29698818f6" providerId="ADAL" clId="{0DFD964F-349A-4B5C-A960-E5ECD38A3EAC}" dt="2022-02-07T06:27:43.997" v="269" actId="478"/>
          <ac:picMkLst>
            <pc:docMk/>
            <pc:sldMk cId="1255981275" sldId="288"/>
            <ac:picMk id="7" creationId="{2376DC19-A460-4173-A98C-16E2F5E9A194}"/>
          </ac:picMkLst>
        </pc:picChg>
        <pc:picChg chg="add mod modCrop">
          <ac:chgData name="Nguyen Quoc Trung" userId="fe17689d-b00c-41c7-8731-0c29698818f6" providerId="ADAL" clId="{0DFD964F-349A-4B5C-A960-E5ECD38A3EAC}" dt="2022-02-07T06:29:31.259" v="283" actId="1076"/>
          <ac:picMkLst>
            <pc:docMk/>
            <pc:sldMk cId="1255981275" sldId="288"/>
            <ac:picMk id="8" creationId="{938B64AE-BC14-4C5C-A866-21F613F846C0}"/>
          </ac:picMkLst>
        </pc:picChg>
        <pc:picChg chg="add mod">
          <ac:chgData name="Nguyen Quoc Trung" userId="fe17689d-b00c-41c7-8731-0c29698818f6" providerId="ADAL" clId="{0DFD964F-349A-4B5C-A960-E5ECD38A3EAC}" dt="2022-02-07T06:29:37.302" v="287" actId="1076"/>
          <ac:picMkLst>
            <pc:docMk/>
            <pc:sldMk cId="1255981275" sldId="288"/>
            <ac:picMk id="10" creationId="{6E9D4221-2337-4CA9-A428-E6681501B05D}"/>
          </ac:picMkLst>
        </pc:picChg>
        <pc:picChg chg="add mod">
          <ac:chgData name="Nguyen Quoc Trung" userId="fe17689d-b00c-41c7-8731-0c29698818f6" providerId="ADAL" clId="{0DFD964F-349A-4B5C-A960-E5ECD38A3EAC}" dt="2022-02-07T06:29:53.797" v="289" actId="1076"/>
          <ac:picMkLst>
            <pc:docMk/>
            <pc:sldMk cId="1255981275" sldId="288"/>
            <ac:picMk id="11" creationId="{0E68496C-7DB9-4EDD-A016-72811F219885}"/>
          </ac:picMkLst>
        </pc:picChg>
      </pc:sldChg>
      <pc:sldChg chg="addSp delSp modSp new mod ord modClrScheme chgLayout">
        <pc:chgData name="Nguyen Quoc Trung" userId="fe17689d-b00c-41c7-8731-0c29698818f6" providerId="ADAL" clId="{0DFD964F-349A-4B5C-A960-E5ECD38A3EAC}" dt="2022-03-28T21:32:12.286" v="759" actId="1076"/>
        <pc:sldMkLst>
          <pc:docMk/>
          <pc:sldMk cId="1268151211" sldId="289"/>
        </pc:sldMkLst>
        <pc:spChg chg="add del mod">
          <ac:chgData name="Nguyen Quoc Trung" userId="fe17689d-b00c-41c7-8731-0c29698818f6" providerId="ADAL" clId="{0DFD964F-349A-4B5C-A960-E5ECD38A3EAC}" dt="2022-03-28T21:32:03.093" v="757" actId="478"/>
          <ac:spMkLst>
            <pc:docMk/>
            <pc:sldMk cId="1268151211" sldId="289"/>
            <ac:spMk id="4" creationId="{059BA5B9-72AE-4595-B3A2-B771350B443C}"/>
          </ac:spMkLst>
        </pc:spChg>
        <pc:spChg chg="add mod">
          <ac:chgData name="Nguyen Quoc Trung" userId="fe17689d-b00c-41c7-8731-0c29698818f6" providerId="ADAL" clId="{0DFD964F-349A-4B5C-A960-E5ECD38A3EAC}" dt="2022-03-28T21:32:12.286" v="759" actId="1076"/>
          <ac:spMkLst>
            <pc:docMk/>
            <pc:sldMk cId="1268151211" sldId="289"/>
            <ac:spMk id="5" creationId="{46280958-8A95-4A31-B661-7CDDEE53E6B1}"/>
          </ac:spMkLst>
        </pc:spChg>
        <pc:picChg chg="add del mod">
          <ac:chgData name="Nguyen Quoc Trung" userId="fe17689d-b00c-41c7-8731-0c29698818f6" providerId="ADAL" clId="{0DFD964F-349A-4B5C-A960-E5ECD38A3EAC}" dt="2022-02-11T01:35:40.890" v="580" actId="478"/>
          <ac:picMkLst>
            <pc:docMk/>
            <pc:sldMk cId="1268151211" sldId="289"/>
            <ac:picMk id="3" creationId="{75508E0B-F5B0-44EC-8DBE-991F7FCD1C03}"/>
          </ac:picMkLst>
        </pc:picChg>
        <pc:picChg chg="add del mod">
          <ac:chgData name="Nguyen Quoc Trung" userId="fe17689d-b00c-41c7-8731-0c29698818f6" providerId="ADAL" clId="{0DFD964F-349A-4B5C-A960-E5ECD38A3EAC}" dt="2022-03-28T21:32:05.438" v="758" actId="478"/>
          <ac:picMkLst>
            <pc:docMk/>
            <pc:sldMk cId="1268151211" sldId="289"/>
            <ac:picMk id="6" creationId="{3D5B8221-1848-41B3-896E-1A2ECD35B406}"/>
          </ac:picMkLst>
        </pc:picChg>
      </pc:sldChg>
      <pc:sldChg chg="addSp delSp modSp add mod">
        <pc:chgData name="Nguyen Quoc Trung" userId="fe17689d-b00c-41c7-8731-0c29698818f6" providerId="ADAL" clId="{0DFD964F-349A-4B5C-A960-E5ECD38A3EAC}" dt="2022-02-17T06:29:17.191" v="747" actId="478"/>
        <pc:sldMkLst>
          <pc:docMk/>
          <pc:sldMk cId="2238163514" sldId="290"/>
        </pc:sldMkLst>
        <pc:spChg chg="add mod">
          <ac:chgData name="Nguyen Quoc Trung" userId="fe17689d-b00c-41c7-8731-0c29698818f6" providerId="ADAL" clId="{0DFD964F-349A-4B5C-A960-E5ECD38A3EAC}" dt="2022-02-11T01:40:16.715" v="636"/>
          <ac:spMkLst>
            <pc:docMk/>
            <pc:sldMk cId="2238163514" sldId="290"/>
            <ac:spMk id="5" creationId="{8BDC834C-1CEF-4AA8-8467-DFD3543142DC}"/>
          </ac:spMkLst>
        </pc:spChg>
        <pc:spChg chg="add del mod">
          <ac:chgData name="Nguyen Quoc Trung" userId="fe17689d-b00c-41c7-8731-0c29698818f6" providerId="ADAL" clId="{0DFD964F-349A-4B5C-A960-E5ECD38A3EAC}" dt="2022-02-17T06:29:17.191" v="747" actId="478"/>
          <ac:spMkLst>
            <pc:docMk/>
            <pc:sldMk cId="2238163514" sldId="290"/>
            <ac:spMk id="6" creationId="{A5303204-045F-4862-A023-54F2BAE740F6}"/>
          </ac:spMkLst>
        </pc:spChg>
        <pc:picChg chg="del">
          <ac:chgData name="Nguyen Quoc Trung" userId="fe17689d-b00c-41c7-8731-0c29698818f6" providerId="ADAL" clId="{0DFD964F-349A-4B5C-A960-E5ECD38A3EAC}" dt="2022-02-11T01:46:22.365" v="680" actId="478"/>
          <ac:picMkLst>
            <pc:docMk/>
            <pc:sldMk cId="2238163514" sldId="290"/>
            <ac:picMk id="3" creationId="{81293857-8B53-47FC-8AEC-8EEC86CD4EC2}"/>
          </ac:picMkLst>
        </pc:picChg>
        <pc:picChg chg="mod">
          <ac:chgData name="Nguyen Quoc Trung" userId="fe17689d-b00c-41c7-8731-0c29698818f6" providerId="ADAL" clId="{0DFD964F-349A-4B5C-A960-E5ECD38A3EAC}" dt="2022-02-11T01:46:39.243" v="734" actId="1038"/>
          <ac:picMkLst>
            <pc:docMk/>
            <pc:sldMk cId="2238163514" sldId="290"/>
            <ac:picMk id="7" creationId="{DEE3ABD8-33AA-44CA-9FEA-DB9B9A9A2B38}"/>
          </ac:picMkLst>
        </pc:picChg>
        <pc:picChg chg="mod">
          <ac:chgData name="Nguyen Quoc Trung" userId="fe17689d-b00c-41c7-8731-0c29698818f6" providerId="ADAL" clId="{0DFD964F-349A-4B5C-A960-E5ECD38A3EAC}" dt="2022-02-11T01:46:39.243" v="734" actId="1038"/>
          <ac:picMkLst>
            <pc:docMk/>
            <pc:sldMk cId="2238163514" sldId="290"/>
            <ac:picMk id="8" creationId="{1C0E8453-8DFF-47F4-A6BC-162A174CCD1B}"/>
          </ac:picMkLst>
        </pc:picChg>
      </pc:sldChg>
      <pc:sldChg chg="delSp modSp add del mod ord">
        <pc:chgData name="Nguyen Quoc Trung" userId="fe17689d-b00c-41c7-8731-0c29698818f6" providerId="ADAL" clId="{0DFD964F-349A-4B5C-A960-E5ECD38A3EAC}" dt="2022-02-11T01:43:29.734" v="648" actId="2696"/>
        <pc:sldMkLst>
          <pc:docMk/>
          <pc:sldMk cId="475465032" sldId="291"/>
        </pc:sldMkLst>
        <pc:spChg chg="del mod">
          <ac:chgData name="Nguyen Quoc Trung" userId="fe17689d-b00c-41c7-8731-0c29698818f6" providerId="ADAL" clId="{0DFD964F-349A-4B5C-A960-E5ECD38A3EAC}" dt="2022-02-11T01:43:25.321" v="646" actId="21"/>
          <ac:spMkLst>
            <pc:docMk/>
            <pc:sldMk cId="475465032" sldId="291"/>
            <ac:spMk id="2" creationId="{BEB7A46E-51BF-4F15-AD2C-2F0C574C6F9F}"/>
          </ac:spMkLst>
        </pc:spChg>
      </pc:sldChg>
      <pc:sldChg chg="delSp modSp add del mod ord">
        <pc:chgData name="Nguyen Quoc Trung" userId="fe17689d-b00c-41c7-8731-0c29698818f6" providerId="ADAL" clId="{0DFD964F-349A-4B5C-A960-E5ECD38A3EAC}" dt="2022-02-11T01:44:22.037" v="659" actId="2696"/>
        <pc:sldMkLst>
          <pc:docMk/>
          <pc:sldMk cId="1806161687" sldId="292"/>
        </pc:sldMkLst>
        <pc:spChg chg="del mod">
          <ac:chgData name="Nguyen Quoc Trung" userId="fe17689d-b00c-41c7-8731-0c29698818f6" providerId="ADAL" clId="{0DFD964F-349A-4B5C-A960-E5ECD38A3EAC}" dt="2022-02-11T01:44:08.444" v="657" actId="21"/>
          <ac:spMkLst>
            <pc:docMk/>
            <pc:sldMk cId="1806161687" sldId="292"/>
            <ac:spMk id="2" creationId="{BEB7A46E-51BF-4F15-AD2C-2F0C574C6F9F}"/>
          </ac:spMkLst>
        </pc:spChg>
      </pc:sldChg>
      <pc:sldChg chg="addSp modSp add del mod ord">
        <pc:chgData name="Nguyen Quoc Trung" userId="fe17689d-b00c-41c7-8731-0c29698818f6" providerId="ADAL" clId="{0DFD964F-349A-4B5C-A960-E5ECD38A3EAC}" dt="2022-02-11T01:38:43.816" v="618" actId="2696"/>
        <pc:sldMkLst>
          <pc:docMk/>
          <pc:sldMk cId="2293909678" sldId="293"/>
        </pc:sldMkLst>
        <pc:spChg chg="mod">
          <ac:chgData name="Nguyen Quoc Trung" userId="fe17689d-b00c-41c7-8731-0c29698818f6" providerId="ADAL" clId="{0DFD964F-349A-4B5C-A960-E5ECD38A3EAC}" dt="2022-02-10T10:46:18.145" v="484" actId="1076"/>
          <ac:spMkLst>
            <pc:docMk/>
            <pc:sldMk cId="2293909678" sldId="293"/>
            <ac:spMk id="2" creationId="{BEB7A46E-51BF-4F15-AD2C-2F0C574C6F9F}"/>
          </ac:spMkLst>
        </pc:spChg>
        <pc:spChg chg="add mod">
          <ac:chgData name="Nguyen Quoc Trung" userId="fe17689d-b00c-41c7-8731-0c29698818f6" providerId="ADAL" clId="{0DFD964F-349A-4B5C-A960-E5ECD38A3EAC}" dt="2022-02-10T10:46:21.568" v="485" actId="1076"/>
          <ac:spMkLst>
            <pc:docMk/>
            <pc:sldMk cId="2293909678" sldId="293"/>
            <ac:spMk id="3" creationId="{63E1AD93-0644-48F6-8915-E8E69D05CC58}"/>
          </ac:spMkLst>
        </pc:spChg>
      </pc:sldChg>
      <pc:sldChg chg="delSp modSp add del mod">
        <pc:chgData name="Nguyen Quoc Trung" userId="fe17689d-b00c-41c7-8731-0c29698818f6" providerId="ADAL" clId="{0DFD964F-349A-4B5C-A960-E5ECD38A3EAC}" dt="2022-02-11T01:40:21.962" v="637" actId="2696"/>
        <pc:sldMkLst>
          <pc:docMk/>
          <pc:sldMk cId="3082677731" sldId="294"/>
        </pc:sldMkLst>
        <pc:spChg chg="del mod">
          <ac:chgData name="Nguyen Quoc Trung" userId="fe17689d-b00c-41c7-8731-0c29698818f6" providerId="ADAL" clId="{0DFD964F-349A-4B5C-A960-E5ECD38A3EAC}" dt="2022-02-11T01:40:15.058" v="635" actId="21"/>
          <ac:spMkLst>
            <pc:docMk/>
            <pc:sldMk cId="3082677731" sldId="294"/>
            <ac:spMk id="2" creationId="{BEB7A46E-51BF-4F15-AD2C-2F0C574C6F9F}"/>
          </ac:spMkLst>
        </pc:spChg>
      </pc:sldChg>
      <pc:sldChg chg="modSp add del mod">
        <pc:chgData name="Nguyen Quoc Trung" userId="fe17689d-b00c-41c7-8731-0c29698818f6" providerId="ADAL" clId="{0DFD964F-349A-4B5C-A960-E5ECD38A3EAC}" dt="2022-02-11T01:38:43.816" v="618" actId="2696"/>
        <pc:sldMkLst>
          <pc:docMk/>
          <pc:sldMk cId="3704132115" sldId="295"/>
        </pc:sldMkLst>
        <pc:spChg chg="mod">
          <ac:chgData name="Nguyen Quoc Trung" userId="fe17689d-b00c-41c7-8731-0c29698818f6" providerId="ADAL" clId="{0DFD964F-349A-4B5C-A960-E5ECD38A3EAC}" dt="2022-02-10T10:46:42.378" v="488" actId="1076"/>
          <ac:spMkLst>
            <pc:docMk/>
            <pc:sldMk cId="3704132115" sldId="295"/>
            <ac:spMk id="2" creationId="{BEB7A46E-51BF-4F15-AD2C-2F0C574C6F9F}"/>
          </ac:spMkLst>
        </pc:spChg>
        <pc:spChg chg="mod">
          <ac:chgData name="Nguyen Quoc Trung" userId="fe17689d-b00c-41c7-8731-0c29698818f6" providerId="ADAL" clId="{0DFD964F-349A-4B5C-A960-E5ECD38A3EAC}" dt="2022-02-10T10:46:32.214" v="487" actId="1076"/>
          <ac:spMkLst>
            <pc:docMk/>
            <pc:sldMk cId="3704132115" sldId="295"/>
            <ac:spMk id="3" creationId="{63E1AD93-0644-48F6-8915-E8E69D05CC58}"/>
          </ac:spMkLst>
        </pc:spChg>
      </pc:sldChg>
      <pc:sldChg chg="addSp delSp modSp add mod ord">
        <pc:chgData name="Nguyen Quoc Trung" userId="fe17689d-b00c-41c7-8731-0c29698818f6" providerId="ADAL" clId="{0DFD964F-349A-4B5C-A960-E5ECD38A3EAC}" dt="2022-02-17T06:29:39.080" v="754" actId="478"/>
        <pc:sldMkLst>
          <pc:docMk/>
          <pc:sldMk cId="1120682114" sldId="296"/>
        </pc:sldMkLst>
        <pc:spChg chg="mod">
          <ac:chgData name="Nguyen Quoc Trung" userId="fe17689d-b00c-41c7-8731-0c29698818f6" providerId="ADAL" clId="{0DFD964F-349A-4B5C-A960-E5ECD38A3EAC}" dt="2022-02-11T01:45:42.924" v="679" actId="1076"/>
          <ac:spMkLst>
            <pc:docMk/>
            <pc:sldMk cId="1120682114" sldId="296"/>
            <ac:spMk id="2" creationId="{BEB7A46E-51BF-4F15-AD2C-2F0C574C6F9F}"/>
          </ac:spMkLst>
        </pc:spChg>
        <pc:spChg chg="add mod">
          <ac:chgData name="Nguyen Quoc Trung" userId="fe17689d-b00c-41c7-8731-0c29698818f6" providerId="ADAL" clId="{0DFD964F-349A-4B5C-A960-E5ECD38A3EAC}" dt="2022-02-10T10:47:26.277" v="507"/>
          <ac:spMkLst>
            <pc:docMk/>
            <pc:sldMk cId="1120682114" sldId="296"/>
            <ac:spMk id="3" creationId="{5D060CEF-F2BB-4801-8137-B8FBE0032FA1}"/>
          </ac:spMkLst>
        </pc:spChg>
        <pc:spChg chg="add del mod">
          <ac:chgData name="Nguyen Quoc Trung" userId="fe17689d-b00c-41c7-8731-0c29698818f6" providerId="ADAL" clId="{0DFD964F-349A-4B5C-A960-E5ECD38A3EAC}" dt="2022-02-17T06:29:39.080" v="754" actId="478"/>
          <ac:spMkLst>
            <pc:docMk/>
            <pc:sldMk cId="1120682114" sldId="296"/>
            <ac:spMk id="4" creationId="{47B06741-CAE8-4B96-8F04-4A3266B3F2F9}"/>
          </ac:spMkLst>
        </pc:spChg>
      </pc:sldChg>
      <pc:sldChg chg="delSp modSp add del mod ord">
        <pc:chgData name="Nguyen Quoc Trung" userId="fe17689d-b00c-41c7-8731-0c29698818f6" providerId="ADAL" clId="{0DFD964F-349A-4B5C-A960-E5ECD38A3EAC}" dt="2022-02-11T01:45:03.422" v="669" actId="2696"/>
        <pc:sldMkLst>
          <pc:docMk/>
          <pc:sldMk cId="3881007796" sldId="297"/>
        </pc:sldMkLst>
        <pc:spChg chg="del mod">
          <ac:chgData name="Nguyen Quoc Trung" userId="fe17689d-b00c-41c7-8731-0c29698818f6" providerId="ADAL" clId="{0DFD964F-349A-4B5C-A960-E5ECD38A3EAC}" dt="2022-02-11T01:44:57.241" v="667" actId="21"/>
          <ac:spMkLst>
            <pc:docMk/>
            <pc:sldMk cId="3881007796" sldId="297"/>
            <ac:spMk id="2" creationId="{BEB7A46E-51BF-4F15-AD2C-2F0C574C6F9F}"/>
          </ac:spMkLst>
        </pc:spChg>
      </pc:sldChg>
      <pc:sldMasterChg chg="modSldLayout">
        <pc:chgData name="Nguyen Quoc Trung" userId="fe17689d-b00c-41c7-8731-0c29698818f6" providerId="ADAL" clId="{0DFD964F-349A-4B5C-A960-E5ECD38A3EAC}" dt="2022-03-28T21:31:56.192" v="756"/>
        <pc:sldMasterMkLst>
          <pc:docMk/>
          <pc:sldMasterMk cId="4062688086" sldId="2147483648"/>
        </pc:sldMasterMkLst>
        <pc:sldLayoutChg chg="delSp modSp mod">
          <pc:chgData name="Nguyen Quoc Trung" userId="fe17689d-b00c-41c7-8731-0c29698818f6" providerId="ADAL" clId="{0DFD964F-349A-4B5C-A960-E5ECD38A3EAC}" dt="2022-02-07T06:30:21.678" v="293" actId="1076"/>
          <pc:sldLayoutMkLst>
            <pc:docMk/>
            <pc:sldMasterMk cId="4062688086" sldId="2147483648"/>
            <pc:sldLayoutMk cId="3667450544" sldId="2147483649"/>
          </pc:sldLayoutMkLst>
          <pc:spChg chg="del">
            <ac:chgData name="Nguyen Quoc Trung" userId="fe17689d-b00c-41c7-8731-0c29698818f6" providerId="ADAL" clId="{0DFD964F-349A-4B5C-A960-E5ECD38A3EAC}" dt="2022-02-07T06:30:19.648" v="292" actId="478"/>
            <ac:spMkLst>
              <pc:docMk/>
              <pc:sldMasterMk cId="4062688086" sldId="2147483648"/>
              <pc:sldLayoutMk cId="3667450544" sldId="2147483649"/>
              <ac:spMk id="4" creationId="{00000000-0000-0000-0000-000000000000}"/>
            </ac:spMkLst>
          </pc:spChg>
          <pc:picChg chg="mod">
            <ac:chgData name="Nguyen Quoc Trung" userId="fe17689d-b00c-41c7-8731-0c29698818f6" providerId="ADAL" clId="{0DFD964F-349A-4B5C-A960-E5ECD38A3EAC}" dt="2022-02-07T06:30:21.678" v="293" actId="1076"/>
            <ac:picMkLst>
              <pc:docMk/>
              <pc:sldMasterMk cId="4062688086" sldId="2147483648"/>
              <pc:sldLayoutMk cId="3667450544" sldId="2147483649"/>
              <ac:picMk id="14" creationId="{DCB3A087-7B8B-8F42-B9ED-075BE1F0D98A}"/>
            </ac:picMkLst>
          </pc:picChg>
        </pc:sldLayoutChg>
        <pc:sldLayoutChg chg="addSp delSp modSp mod">
          <pc:chgData name="Nguyen Quoc Trung" userId="fe17689d-b00c-41c7-8731-0c29698818f6" providerId="ADAL" clId="{0DFD964F-349A-4B5C-A960-E5ECD38A3EAC}" dt="2022-02-17T06:29:06.878" v="745"/>
          <pc:sldLayoutMkLst>
            <pc:docMk/>
            <pc:sldMasterMk cId="4062688086" sldId="2147483648"/>
            <pc:sldLayoutMk cId="521900593" sldId="2147483650"/>
          </pc:sldLayoutMkLst>
          <pc:spChg chg="mod topLvl">
            <ac:chgData name="Nguyen Quoc Trung" userId="fe17689d-b00c-41c7-8731-0c29698818f6" providerId="ADAL" clId="{0DFD964F-349A-4B5C-A960-E5ECD38A3EAC}" dt="2022-02-07T05:00:01.263" v="89" actId="14100"/>
            <ac:spMkLst>
              <pc:docMk/>
              <pc:sldMasterMk cId="4062688086" sldId="2147483648"/>
              <pc:sldLayoutMk cId="521900593" sldId="2147483650"/>
              <ac:spMk id="7" creationId="{6CEAD7B6-7291-4BE5-B3A4-4D43D42A5DCD}"/>
            </ac:spMkLst>
          </pc:spChg>
          <pc:spChg chg="del mod topLvl">
            <ac:chgData name="Nguyen Quoc Trung" userId="fe17689d-b00c-41c7-8731-0c29698818f6" providerId="ADAL" clId="{0DFD964F-349A-4B5C-A960-E5ECD38A3EAC}" dt="2022-02-07T04:52:43.574" v="41" actId="478"/>
            <ac:spMkLst>
              <pc:docMk/>
              <pc:sldMasterMk cId="4062688086" sldId="2147483648"/>
              <pc:sldLayoutMk cId="521900593" sldId="2147483650"/>
              <ac:spMk id="9" creationId="{A2663CC0-F0F5-404F-A271-D6EF4966436A}"/>
            </ac:spMkLst>
          </pc:spChg>
          <pc:spChg chg="del mod">
            <ac:chgData name="Nguyen Quoc Trung" userId="fe17689d-b00c-41c7-8731-0c29698818f6" providerId="ADAL" clId="{0DFD964F-349A-4B5C-A960-E5ECD38A3EAC}" dt="2022-02-07T04:53:21.313" v="57" actId="478"/>
            <ac:spMkLst>
              <pc:docMk/>
              <pc:sldMasterMk cId="4062688086" sldId="2147483648"/>
              <pc:sldLayoutMk cId="521900593" sldId="2147483650"/>
              <ac:spMk id="11" creationId="{90D7547D-B38F-4DF0-9E7B-7BC965EE078A}"/>
            </ac:spMkLst>
          </pc:spChg>
          <pc:spChg chg="add mod">
            <ac:chgData name="Nguyen Quoc Trung" userId="fe17689d-b00c-41c7-8731-0c29698818f6" providerId="ADAL" clId="{0DFD964F-349A-4B5C-A960-E5ECD38A3EAC}" dt="2022-02-17T06:29:06.878" v="745"/>
            <ac:spMkLst>
              <pc:docMk/>
              <pc:sldMasterMk cId="4062688086" sldId="2147483648"/>
              <pc:sldLayoutMk cId="521900593" sldId="2147483650"/>
              <ac:spMk id="17" creationId="{2F7437A9-7E34-4B2E-B054-6B0A7749AE41}"/>
            </ac:spMkLst>
          </pc:spChg>
          <pc:spChg chg="mod">
            <ac:chgData name="Nguyen Quoc Trung" userId="fe17689d-b00c-41c7-8731-0c29698818f6" providerId="ADAL" clId="{0DFD964F-349A-4B5C-A960-E5ECD38A3EAC}" dt="2022-02-07T04:50:30.259" v="29" actId="208"/>
            <ac:spMkLst>
              <pc:docMk/>
              <pc:sldMasterMk cId="4062688086" sldId="2147483648"/>
              <pc:sldLayoutMk cId="521900593" sldId="2147483650"/>
              <ac:spMk id="19" creationId="{74E5DE2B-7D78-4EDA-B37C-ED6B4E367FC6}"/>
            </ac:spMkLst>
          </pc:spChg>
          <pc:spChg chg="mod topLvl">
            <ac:chgData name="Nguyen Quoc Trung" userId="fe17689d-b00c-41c7-8731-0c29698818f6" providerId="ADAL" clId="{0DFD964F-349A-4B5C-A960-E5ECD38A3EAC}" dt="2022-02-07T04:49:05.928" v="23" actId="165"/>
            <ac:spMkLst>
              <pc:docMk/>
              <pc:sldMasterMk cId="4062688086" sldId="2147483648"/>
              <pc:sldLayoutMk cId="521900593" sldId="2147483650"/>
              <ac:spMk id="20" creationId="{EFCE0A48-3298-4147-8EBB-1A03A1767B19}"/>
            </ac:spMkLst>
          </pc:spChg>
          <pc:spChg chg="mod topLvl">
            <ac:chgData name="Nguyen Quoc Trung" userId="fe17689d-b00c-41c7-8731-0c29698818f6" providerId="ADAL" clId="{0DFD964F-349A-4B5C-A960-E5ECD38A3EAC}" dt="2022-02-07T04:59:32.969" v="88" actId="1035"/>
            <ac:spMkLst>
              <pc:docMk/>
              <pc:sldMasterMk cId="4062688086" sldId="2147483648"/>
              <pc:sldLayoutMk cId="521900593" sldId="2147483650"/>
              <ac:spMk id="21" creationId="{313763D8-39F3-46C0-90BD-1BBDD0BE33BD}"/>
            </ac:spMkLst>
          </pc:spChg>
          <pc:spChg chg="add del mod">
            <ac:chgData name="Nguyen Quoc Trung" userId="fe17689d-b00c-41c7-8731-0c29698818f6" providerId="ADAL" clId="{0DFD964F-349A-4B5C-A960-E5ECD38A3EAC}" dt="2022-02-11T01:54:15.157" v="735" actId="21"/>
            <ac:spMkLst>
              <pc:docMk/>
              <pc:sldMasterMk cId="4062688086" sldId="2147483648"/>
              <pc:sldLayoutMk cId="521900593" sldId="2147483650"/>
              <ac:spMk id="23" creationId="{8D4A4168-D31A-47B1-8962-E6EE4FC68D20}"/>
            </ac:spMkLst>
          </pc:spChg>
          <pc:grpChg chg="del mod">
            <ac:chgData name="Nguyen Quoc Trung" userId="fe17689d-b00c-41c7-8731-0c29698818f6" providerId="ADAL" clId="{0DFD964F-349A-4B5C-A960-E5ECD38A3EAC}" dt="2022-02-07T04:49:05.928" v="23" actId="165"/>
            <ac:grpSpMkLst>
              <pc:docMk/>
              <pc:sldMasterMk cId="4062688086" sldId="2147483648"/>
              <pc:sldLayoutMk cId="521900593" sldId="2147483650"/>
              <ac:grpSpMk id="28" creationId="{508CD10B-1C99-4F51-95DB-2053FA624442}"/>
            </ac:grpSpMkLst>
          </pc:grpChg>
          <pc:picChg chg="add mod ord">
            <ac:chgData name="Nguyen Quoc Trung" userId="fe17689d-b00c-41c7-8731-0c29698818f6" providerId="ADAL" clId="{0DFD964F-349A-4B5C-A960-E5ECD38A3EAC}" dt="2022-02-07T04:59:18.462" v="79" actId="14100"/>
            <ac:picMkLst>
              <pc:docMk/>
              <pc:sldMasterMk cId="4062688086" sldId="2147483648"/>
              <pc:sldLayoutMk cId="521900593" sldId="2147483650"/>
              <ac:picMk id="3" creationId="{D123A672-F75A-48A6-8A0C-B231338C470C}"/>
            </ac:picMkLst>
          </pc:picChg>
          <pc:picChg chg="add del mod">
            <ac:chgData name="Nguyen Quoc Trung" userId="fe17689d-b00c-41c7-8731-0c29698818f6" providerId="ADAL" clId="{0DFD964F-349A-4B5C-A960-E5ECD38A3EAC}" dt="2022-02-07T04:55:13.908" v="63" actId="478"/>
            <ac:picMkLst>
              <pc:docMk/>
              <pc:sldMasterMk cId="4062688086" sldId="2147483648"/>
              <pc:sldLayoutMk cId="521900593" sldId="2147483650"/>
              <ac:picMk id="5" creationId="{1E42F4EC-BFDA-4DE2-A396-0DCC0F33BF00}"/>
            </ac:picMkLst>
          </pc:picChg>
          <pc:picChg chg="add mod">
            <ac:chgData name="Nguyen Quoc Trung" userId="fe17689d-b00c-41c7-8731-0c29698818f6" providerId="ADAL" clId="{0DFD964F-349A-4B5C-A960-E5ECD38A3EAC}" dt="2022-02-07T06:50:40.609" v="343" actId="1036"/>
            <ac:picMkLst>
              <pc:docMk/>
              <pc:sldMasterMk cId="4062688086" sldId="2147483648"/>
              <pc:sldLayoutMk cId="521900593" sldId="2147483650"/>
              <ac:picMk id="8" creationId="{C204DF06-F608-4606-BF0C-4E312F046994}"/>
            </ac:picMkLst>
          </pc:picChg>
          <pc:picChg chg="add mod ord">
            <ac:chgData name="Nguyen Quoc Trung" userId="fe17689d-b00c-41c7-8731-0c29698818f6" providerId="ADAL" clId="{0DFD964F-349A-4B5C-A960-E5ECD38A3EAC}" dt="2022-02-07T04:53:35.807" v="59" actId="14100"/>
            <ac:picMkLst>
              <pc:docMk/>
              <pc:sldMasterMk cId="4062688086" sldId="2147483648"/>
              <pc:sldLayoutMk cId="521900593" sldId="2147483650"/>
              <ac:picMk id="16" creationId="{B688579F-51B9-4177-A8CA-A6C8F7DF9FF1}"/>
            </ac:picMkLst>
          </pc:picChg>
          <pc:picChg chg="del">
            <ac:chgData name="Nguyen Quoc Trung" userId="fe17689d-b00c-41c7-8731-0c29698818f6" providerId="ADAL" clId="{0DFD964F-349A-4B5C-A960-E5ECD38A3EAC}" dt="2022-02-07T06:50:28.593" v="333" actId="478"/>
            <ac:picMkLst>
              <pc:docMk/>
              <pc:sldMasterMk cId="4062688086" sldId="2147483648"/>
              <pc:sldLayoutMk cId="521900593" sldId="2147483650"/>
              <ac:picMk id="22" creationId="{154B62FC-D630-40DD-ABF6-BE913DE1ADCE}"/>
            </ac:picMkLst>
          </pc:picChg>
        </pc:sldLayoutChg>
        <pc:sldLayoutChg chg="addSp delSp modSp mod">
          <pc:chgData name="Nguyen Quoc Trung" userId="fe17689d-b00c-41c7-8731-0c29698818f6" providerId="ADAL" clId="{0DFD964F-349A-4B5C-A960-E5ECD38A3EAC}" dt="2022-03-28T21:31:56.192" v="756"/>
          <pc:sldLayoutMkLst>
            <pc:docMk/>
            <pc:sldMasterMk cId="4062688086" sldId="2147483648"/>
            <pc:sldLayoutMk cId="731897582" sldId="2147483651"/>
          </pc:sldLayoutMkLst>
          <pc:spChg chg="del">
            <ac:chgData name="Nguyen Quoc Trung" userId="fe17689d-b00c-41c7-8731-0c29698818f6" providerId="ADAL" clId="{0DFD964F-349A-4B5C-A960-E5ECD38A3EAC}" dt="2022-02-10T10:48:56.090" v="509" actId="478"/>
            <ac:spMkLst>
              <pc:docMk/>
              <pc:sldMasterMk cId="4062688086" sldId="2147483648"/>
              <pc:sldLayoutMk cId="731897582" sldId="2147483651"/>
              <ac:spMk id="2" creationId="{00000000-0000-0000-0000-000000000000}"/>
            </ac:spMkLst>
          </pc:spChg>
          <pc:spChg chg="del">
            <ac:chgData name="Nguyen Quoc Trung" userId="fe17689d-b00c-41c7-8731-0c29698818f6" providerId="ADAL" clId="{0DFD964F-349A-4B5C-A960-E5ECD38A3EAC}" dt="2022-02-10T10:48:56.090" v="509" actId="478"/>
            <ac:spMkLst>
              <pc:docMk/>
              <pc:sldMasterMk cId="4062688086" sldId="2147483648"/>
              <pc:sldLayoutMk cId="731897582" sldId="2147483651"/>
              <ac:spMk id="3" creationId="{00000000-0000-0000-0000-000000000000}"/>
            </ac:spMkLst>
          </pc:spChg>
          <pc:spChg chg="del">
            <ac:chgData name="Nguyen Quoc Trung" userId="fe17689d-b00c-41c7-8731-0c29698818f6" providerId="ADAL" clId="{0DFD964F-349A-4B5C-A960-E5ECD38A3EAC}" dt="2022-02-10T10:48:56.090" v="509" actId="478"/>
            <ac:spMkLst>
              <pc:docMk/>
              <pc:sldMasterMk cId="4062688086" sldId="2147483648"/>
              <pc:sldLayoutMk cId="731897582" sldId="2147483651"/>
              <ac:spMk id="4" creationId="{00000000-0000-0000-0000-000000000000}"/>
            </ac:spMkLst>
          </pc:spChg>
          <pc:spChg chg="del">
            <ac:chgData name="Nguyen Quoc Trung" userId="fe17689d-b00c-41c7-8731-0c29698818f6" providerId="ADAL" clId="{0DFD964F-349A-4B5C-A960-E5ECD38A3EAC}" dt="2022-02-10T10:48:56.090" v="509" actId="478"/>
            <ac:spMkLst>
              <pc:docMk/>
              <pc:sldMasterMk cId="4062688086" sldId="2147483648"/>
              <pc:sldLayoutMk cId="731897582" sldId="2147483651"/>
              <ac:spMk id="5" creationId="{00000000-0000-0000-0000-000000000000}"/>
            </ac:spMkLst>
          </pc:spChg>
          <pc:spChg chg="del">
            <ac:chgData name="Nguyen Quoc Trung" userId="fe17689d-b00c-41c7-8731-0c29698818f6" providerId="ADAL" clId="{0DFD964F-349A-4B5C-A960-E5ECD38A3EAC}" dt="2022-02-10T10:48:56.090" v="509" actId="478"/>
            <ac:spMkLst>
              <pc:docMk/>
              <pc:sldMasterMk cId="4062688086" sldId="2147483648"/>
              <pc:sldLayoutMk cId="731897582" sldId="2147483651"/>
              <ac:spMk id="6" creationId="{00000000-0000-0000-0000-000000000000}"/>
            </ac:spMkLst>
          </pc:spChg>
          <pc:grpChg chg="add del mod">
            <ac:chgData name="Nguyen Quoc Trung" userId="fe17689d-b00c-41c7-8731-0c29698818f6" providerId="ADAL" clId="{0DFD964F-349A-4B5C-A960-E5ECD38A3EAC}" dt="2022-02-10T10:49:04.294" v="511" actId="165"/>
            <ac:grpSpMkLst>
              <pc:docMk/>
              <pc:sldMasterMk cId="4062688086" sldId="2147483648"/>
              <pc:sldLayoutMk cId="731897582" sldId="2147483651"/>
              <ac:grpSpMk id="7" creationId="{0094E866-124B-40B8-A83C-2AAB69A62639}"/>
            </ac:grpSpMkLst>
          </pc:grpChg>
          <pc:picChg chg="add mod">
            <ac:chgData name="Nguyen Quoc Trung" userId="fe17689d-b00c-41c7-8731-0c29698818f6" providerId="ADAL" clId="{0DFD964F-349A-4B5C-A960-E5ECD38A3EAC}" dt="2022-03-28T21:31:56.192" v="756"/>
            <ac:picMkLst>
              <pc:docMk/>
              <pc:sldMasterMk cId="4062688086" sldId="2147483648"/>
              <pc:sldLayoutMk cId="731897582" sldId="2147483651"/>
              <ac:picMk id="3" creationId="{E6397D97-91DD-47EB-B336-1BEB4514B64F}"/>
            </ac:picMkLst>
          </pc:picChg>
          <pc:picChg chg="del mod topLvl">
            <ac:chgData name="Nguyen Quoc Trung" userId="fe17689d-b00c-41c7-8731-0c29698818f6" providerId="ADAL" clId="{0DFD964F-349A-4B5C-A960-E5ECD38A3EAC}" dt="2022-03-28T21:31:50.736" v="755" actId="478"/>
            <ac:picMkLst>
              <pc:docMk/>
              <pc:sldMasterMk cId="4062688086" sldId="2147483648"/>
              <pc:sldLayoutMk cId="731897582" sldId="2147483651"/>
              <ac:picMk id="8" creationId="{BE6045B5-2279-4CD1-9D9F-FA12B9AAD022}"/>
            </ac:picMkLst>
          </pc:picChg>
          <pc:picChg chg="del mod topLvl">
            <ac:chgData name="Nguyen Quoc Trung" userId="fe17689d-b00c-41c7-8731-0c29698818f6" providerId="ADAL" clId="{0DFD964F-349A-4B5C-A960-E5ECD38A3EAC}" dt="2022-02-10T10:49:07.971" v="512" actId="478"/>
            <ac:picMkLst>
              <pc:docMk/>
              <pc:sldMasterMk cId="4062688086" sldId="2147483648"/>
              <pc:sldLayoutMk cId="731897582" sldId="2147483651"/>
              <ac:picMk id="9" creationId="{6EFDA603-FE0A-4486-8F16-E23DE07915A5}"/>
            </ac:picMkLst>
          </pc:picChg>
        </pc:sldLayoutChg>
      </pc:sldMasterChg>
    </pc:docChg>
  </pc:docChgLst>
  <pc:docChgLst>
    <pc:chgData name="Nguyen Quoc Trung" userId="fe17689d-b00c-41c7-8731-0c29698818f6" providerId="ADAL" clId="{1BC22DCF-1CBB-4428-8827-36E7AD34109C}"/>
    <pc:docChg chg="undo custSel addSld delSld modSld sldOrd">
      <pc:chgData name="Nguyen Quoc Trung" userId="fe17689d-b00c-41c7-8731-0c29698818f6" providerId="ADAL" clId="{1BC22DCF-1CBB-4428-8827-36E7AD34109C}" dt="2022-06-14T21:23:44.144" v="673" actId="1076"/>
      <pc:docMkLst>
        <pc:docMk/>
      </pc:docMkLst>
      <pc:sldChg chg="modSp mod">
        <pc:chgData name="Nguyen Quoc Trung" userId="fe17689d-b00c-41c7-8731-0c29698818f6" providerId="ADAL" clId="{1BC22DCF-1CBB-4428-8827-36E7AD34109C}" dt="2022-06-13T20:09:16.711" v="12" actId="20577"/>
        <pc:sldMkLst>
          <pc:docMk/>
          <pc:sldMk cId="1268151211" sldId="289"/>
        </pc:sldMkLst>
        <pc:spChg chg="mod">
          <ac:chgData name="Nguyen Quoc Trung" userId="fe17689d-b00c-41c7-8731-0c29698818f6" providerId="ADAL" clId="{1BC22DCF-1CBB-4428-8827-36E7AD34109C}" dt="2022-06-13T20:09:16.711" v="12" actId="20577"/>
          <ac:spMkLst>
            <pc:docMk/>
            <pc:sldMk cId="1268151211" sldId="289"/>
            <ac:spMk id="5" creationId="{46280958-8A95-4A31-B661-7CDDEE53E6B1}"/>
          </ac:spMkLst>
        </pc:spChg>
      </pc:sldChg>
      <pc:sldChg chg="del">
        <pc:chgData name="Nguyen Quoc Trung" userId="fe17689d-b00c-41c7-8731-0c29698818f6" providerId="ADAL" clId="{1BC22DCF-1CBB-4428-8827-36E7AD34109C}" dt="2022-06-13T20:56:35.234" v="492" actId="47"/>
        <pc:sldMkLst>
          <pc:docMk/>
          <pc:sldMk cId="418622572" sldId="297"/>
        </pc:sldMkLst>
      </pc:sldChg>
      <pc:sldChg chg="del">
        <pc:chgData name="Nguyen Quoc Trung" userId="fe17689d-b00c-41c7-8731-0c29698818f6" providerId="ADAL" clId="{1BC22DCF-1CBB-4428-8827-36E7AD34109C}" dt="2022-06-13T20:56:35.234" v="492" actId="47"/>
        <pc:sldMkLst>
          <pc:docMk/>
          <pc:sldMk cId="1955644962" sldId="299"/>
        </pc:sldMkLst>
      </pc:sldChg>
      <pc:sldChg chg="del">
        <pc:chgData name="Nguyen Quoc Trung" userId="fe17689d-b00c-41c7-8731-0c29698818f6" providerId="ADAL" clId="{1BC22DCF-1CBB-4428-8827-36E7AD34109C}" dt="2022-06-13T20:56:35.234" v="492" actId="47"/>
        <pc:sldMkLst>
          <pc:docMk/>
          <pc:sldMk cId="648474330" sldId="300"/>
        </pc:sldMkLst>
      </pc:sldChg>
      <pc:sldChg chg="del">
        <pc:chgData name="Nguyen Quoc Trung" userId="fe17689d-b00c-41c7-8731-0c29698818f6" providerId="ADAL" clId="{1BC22DCF-1CBB-4428-8827-36E7AD34109C}" dt="2022-06-13T20:56:35.234" v="492" actId="47"/>
        <pc:sldMkLst>
          <pc:docMk/>
          <pc:sldMk cId="1075603308" sldId="301"/>
        </pc:sldMkLst>
      </pc:sldChg>
      <pc:sldChg chg="del">
        <pc:chgData name="Nguyen Quoc Trung" userId="fe17689d-b00c-41c7-8731-0c29698818f6" providerId="ADAL" clId="{1BC22DCF-1CBB-4428-8827-36E7AD34109C}" dt="2022-06-13T20:56:35.234" v="492" actId="47"/>
        <pc:sldMkLst>
          <pc:docMk/>
          <pc:sldMk cId="1329780267" sldId="302"/>
        </pc:sldMkLst>
      </pc:sldChg>
      <pc:sldChg chg="addSp modSp">
        <pc:chgData name="Nguyen Quoc Trung" userId="fe17689d-b00c-41c7-8731-0c29698818f6" providerId="ADAL" clId="{1BC22DCF-1CBB-4428-8827-36E7AD34109C}" dt="2022-06-13T20:12:39.298" v="26"/>
        <pc:sldMkLst>
          <pc:docMk/>
          <pc:sldMk cId="382800131" sldId="304"/>
        </pc:sldMkLst>
        <pc:picChg chg="add mod">
          <ac:chgData name="Nguyen Quoc Trung" userId="fe17689d-b00c-41c7-8731-0c29698818f6" providerId="ADAL" clId="{1BC22DCF-1CBB-4428-8827-36E7AD34109C}" dt="2022-06-13T20:12:39.298" v="26"/>
          <ac:picMkLst>
            <pc:docMk/>
            <pc:sldMk cId="382800131" sldId="304"/>
            <ac:picMk id="4" creationId="{91477BE2-9FD7-7267-2492-65DCF2A827B3}"/>
          </ac:picMkLst>
        </pc:picChg>
      </pc:sldChg>
      <pc:sldChg chg="addSp delSp modSp add del mod">
        <pc:chgData name="Nguyen Quoc Trung" userId="fe17689d-b00c-41c7-8731-0c29698818f6" providerId="ADAL" clId="{1BC22DCF-1CBB-4428-8827-36E7AD34109C}" dt="2022-06-14T21:22:56.523" v="661" actId="1076"/>
        <pc:sldMkLst>
          <pc:docMk/>
          <pc:sldMk cId="1438592317" sldId="305"/>
        </pc:sldMkLst>
        <pc:spChg chg="del">
          <ac:chgData name="Nguyen Quoc Trung" userId="fe17689d-b00c-41c7-8731-0c29698818f6" providerId="ADAL" clId="{1BC22DCF-1CBB-4428-8827-36E7AD34109C}" dt="2022-06-14T21:21:26.422" v="640" actId="478"/>
          <ac:spMkLst>
            <pc:docMk/>
            <pc:sldMk cId="1438592317" sldId="305"/>
            <ac:spMk id="2" creationId="{00000000-0000-0000-0000-000000000000}"/>
          </ac:spMkLst>
        </pc:spChg>
        <pc:spChg chg="add mod">
          <ac:chgData name="Nguyen Quoc Trung" userId="fe17689d-b00c-41c7-8731-0c29698818f6" providerId="ADAL" clId="{1BC22DCF-1CBB-4428-8827-36E7AD34109C}" dt="2022-06-14T21:21:27.554" v="641"/>
          <ac:spMkLst>
            <pc:docMk/>
            <pc:sldMk cId="1438592317" sldId="305"/>
            <ac:spMk id="7" creationId="{B9D90CF2-B08E-5386-D398-B596F84914D0}"/>
          </ac:spMkLst>
        </pc:spChg>
        <pc:spChg chg="add mod">
          <ac:chgData name="Nguyen Quoc Trung" userId="fe17689d-b00c-41c7-8731-0c29698818f6" providerId="ADAL" clId="{1BC22DCF-1CBB-4428-8827-36E7AD34109C}" dt="2022-06-14T21:22:06.023" v="647"/>
          <ac:spMkLst>
            <pc:docMk/>
            <pc:sldMk cId="1438592317" sldId="305"/>
            <ac:spMk id="8" creationId="{93D2FF3B-7D29-41BB-99C3-E84502EED700}"/>
          </ac:spMkLst>
        </pc:spChg>
        <pc:spChg chg="del">
          <ac:chgData name="Nguyen Quoc Trung" userId="fe17689d-b00c-41c7-8731-0c29698818f6" providerId="ADAL" clId="{1BC22DCF-1CBB-4428-8827-36E7AD34109C}" dt="2022-06-14T21:22:04.925" v="646" actId="478"/>
          <ac:spMkLst>
            <pc:docMk/>
            <pc:sldMk cId="1438592317" sldId="305"/>
            <ac:spMk id="11" creationId="{D12850B1-AA38-4123-A3E2-BA0D97A95B91}"/>
          </ac:spMkLst>
        </pc:spChg>
        <pc:spChg chg="mod">
          <ac:chgData name="Nguyen Quoc Trung" userId="fe17689d-b00c-41c7-8731-0c29698818f6" providerId="ADAL" clId="{1BC22DCF-1CBB-4428-8827-36E7AD34109C}" dt="2022-06-14T21:22:53.516" v="660" actId="1076"/>
          <ac:spMkLst>
            <pc:docMk/>
            <pc:sldMk cId="1438592317" sldId="305"/>
            <ac:spMk id="47" creationId="{AAEA5C7A-88DD-4336-B1A2-C06E5787A044}"/>
          </ac:spMkLst>
        </pc:spChg>
        <pc:spChg chg="mod">
          <ac:chgData name="Nguyen Quoc Trung" userId="fe17689d-b00c-41c7-8731-0c29698818f6" providerId="ADAL" clId="{1BC22DCF-1CBB-4428-8827-36E7AD34109C}" dt="2022-06-14T21:22:56.523" v="661" actId="1076"/>
          <ac:spMkLst>
            <pc:docMk/>
            <pc:sldMk cId="1438592317" sldId="305"/>
            <ac:spMk id="53" creationId="{83DB3D37-19C8-4FE6-903B-846D1F11BCC7}"/>
          </ac:spMkLst>
        </pc:spChg>
        <pc:picChg chg="del">
          <ac:chgData name="Nguyen Quoc Trung" userId="fe17689d-b00c-41c7-8731-0c29698818f6" providerId="ADAL" clId="{1BC22DCF-1CBB-4428-8827-36E7AD34109C}" dt="2022-06-14T21:18:25.705" v="622" actId="478"/>
          <ac:picMkLst>
            <pc:docMk/>
            <pc:sldMk cId="1438592317" sldId="305"/>
            <ac:picMk id="5" creationId="{856E1600-1EE2-4543-996A-177C22AB196F}"/>
          </ac:picMkLst>
        </pc:picChg>
        <pc:picChg chg="add mod">
          <ac:chgData name="Nguyen Quoc Trung" userId="fe17689d-b00c-41c7-8731-0c29698818f6" providerId="ADAL" clId="{1BC22DCF-1CBB-4428-8827-36E7AD34109C}" dt="2022-06-14T21:22:46.992" v="657" actId="1076"/>
          <ac:picMkLst>
            <pc:docMk/>
            <pc:sldMk cId="1438592317" sldId="305"/>
            <ac:picMk id="9" creationId="{F23FC35B-AE09-55F8-7E3E-BD667CC9ACD9}"/>
          </ac:picMkLst>
        </pc:picChg>
      </pc:sldChg>
      <pc:sldChg chg="modSp mod">
        <pc:chgData name="Nguyen Quoc Trung" userId="fe17689d-b00c-41c7-8731-0c29698818f6" providerId="ADAL" clId="{1BC22DCF-1CBB-4428-8827-36E7AD34109C}" dt="2022-06-13T21:05:02.797" v="604" actId="20577"/>
        <pc:sldMkLst>
          <pc:docMk/>
          <pc:sldMk cId="1774606010" sldId="306"/>
        </pc:sldMkLst>
        <pc:spChg chg="mod">
          <ac:chgData name="Nguyen Quoc Trung" userId="fe17689d-b00c-41c7-8731-0c29698818f6" providerId="ADAL" clId="{1BC22DCF-1CBB-4428-8827-36E7AD34109C}" dt="2022-06-13T21:05:02.797" v="604" actId="20577"/>
          <ac:spMkLst>
            <pc:docMk/>
            <pc:sldMk cId="1774606010" sldId="306"/>
            <ac:spMk id="4" creationId="{3ED4CB36-BBC4-4F3F-84A0-272FCCD4A025}"/>
          </ac:spMkLst>
        </pc:spChg>
      </pc:sldChg>
      <pc:sldChg chg="del">
        <pc:chgData name="Nguyen Quoc Trung" userId="fe17689d-b00c-41c7-8731-0c29698818f6" providerId="ADAL" clId="{1BC22DCF-1CBB-4428-8827-36E7AD34109C}" dt="2022-06-13T20:56:35.234" v="492" actId="47"/>
        <pc:sldMkLst>
          <pc:docMk/>
          <pc:sldMk cId="3163691503" sldId="309"/>
        </pc:sldMkLst>
      </pc:sldChg>
      <pc:sldChg chg="addSp modSp mod modAnim">
        <pc:chgData name="Nguyen Quoc Trung" userId="fe17689d-b00c-41c7-8731-0c29698818f6" providerId="ADAL" clId="{1BC22DCF-1CBB-4428-8827-36E7AD34109C}" dt="2022-06-13T20:17:09.314" v="54"/>
        <pc:sldMkLst>
          <pc:docMk/>
          <pc:sldMk cId="3501295333" sldId="310"/>
        </pc:sldMkLst>
        <pc:spChg chg="mod">
          <ac:chgData name="Nguyen Quoc Trung" userId="fe17689d-b00c-41c7-8731-0c29698818f6" providerId="ADAL" clId="{1BC22DCF-1CBB-4428-8827-36E7AD34109C}" dt="2022-06-13T20:16:40.774" v="49" actId="164"/>
          <ac:spMkLst>
            <pc:docMk/>
            <pc:sldMk cId="3501295333" sldId="310"/>
            <ac:spMk id="11" creationId="{C98A0D1A-455A-4F53-96AD-29F9BC08F71A}"/>
          </ac:spMkLst>
        </pc:spChg>
        <pc:spChg chg="mod">
          <ac:chgData name="Nguyen Quoc Trung" userId="fe17689d-b00c-41c7-8731-0c29698818f6" providerId="ADAL" clId="{1BC22DCF-1CBB-4428-8827-36E7AD34109C}" dt="2022-06-13T20:16:40.161" v="48" actId="164"/>
          <ac:spMkLst>
            <pc:docMk/>
            <pc:sldMk cId="3501295333" sldId="310"/>
            <ac:spMk id="12" creationId="{1B96338A-A43B-43D1-8745-5ECB3EF05FD4}"/>
          </ac:spMkLst>
        </pc:spChg>
        <pc:spChg chg="mod">
          <ac:chgData name="Nguyen Quoc Trung" userId="fe17689d-b00c-41c7-8731-0c29698818f6" providerId="ADAL" clId="{1BC22DCF-1CBB-4428-8827-36E7AD34109C}" dt="2022-06-13T20:16:39.588" v="47" actId="164"/>
          <ac:spMkLst>
            <pc:docMk/>
            <pc:sldMk cId="3501295333" sldId="310"/>
            <ac:spMk id="13" creationId="{38ED5C24-8A1F-467F-8337-F0C816EB80CE}"/>
          </ac:spMkLst>
        </pc:spChg>
        <pc:grpChg chg="add mod">
          <ac:chgData name="Nguyen Quoc Trung" userId="fe17689d-b00c-41c7-8731-0c29698818f6" providerId="ADAL" clId="{1BC22DCF-1CBB-4428-8827-36E7AD34109C}" dt="2022-06-13T20:16:40.774" v="49" actId="164"/>
          <ac:grpSpMkLst>
            <pc:docMk/>
            <pc:sldMk cId="3501295333" sldId="310"/>
            <ac:grpSpMk id="24" creationId="{AAE36A0E-E3CA-40D4-80E4-E38A783D1AB9}"/>
          </ac:grpSpMkLst>
        </pc:grpChg>
        <pc:grpChg chg="add mod">
          <ac:chgData name="Nguyen Quoc Trung" userId="fe17689d-b00c-41c7-8731-0c29698818f6" providerId="ADAL" clId="{1BC22DCF-1CBB-4428-8827-36E7AD34109C}" dt="2022-06-13T20:16:40.161" v="48" actId="164"/>
          <ac:grpSpMkLst>
            <pc:docMk/>
            <pc:sldMk cId="3501295333" sldId="310"/>
            <ac:grpSpMk id="25" creationId="{EF651DA3-D525-F940-3096-868A34ED230A}"/>
          </ac:grpSpMkLst>
        </pc:grpChg>
        <pc:grpChg chg="add mod">
          <ac:chgData name="Nguyen Quoc Trung" userId="fe17689d-b00c-41c7-8731-0c29698818f6" providerId="ADAL" clId="{1BC22DCF-1CBB-4428-8827-36E7AD34109C}" dt="2022-06-13T20:16:39.588" v="47" actId="164"/>
          <ac:grpSpMkLst>
            <pc:docMk/>
            <pc:sldMk cId="3501295333" sldId="310"/>
            <ac:grpSpMk id="26" creationId="{1FB6304D-DFE1-1E5E-87E5-AB01948F7DFE}"/>
          </ac:grpSpMkLst>
        </pc:grpChg>
        <pc:picChg chg="add mod">
          <ac:chgData name="Nguyen Quoc Trung" userId="fe17689d-b00c-41c7-8731-0c29698818f6" providerId="ADAL" clId="{1BC22DCF-1CBB-4428-8827-36E7AD34109C}" dt="2022-06-13T20:16:40.774" v="49" actId="164"/>
          <ac:picMkLst>
            <pc:docMk/>
            <pc:sldMk cId="3501295333" sldId="310"/>
            <ac:picMk id="4" creationId="{2D5C5BF1-46EC-16E6-4403-4120B7987565}"/>
          </ac:picMkLst>
        </pc:picChg>
        <pc:picChg chg="add mod">
          <ac:chgData name="Nguyen Quoc Trung" userId="fe17689d-b00c-41c7-8731-0c29698818f6" providerId="ADAL" clId="{1BC22DCF-1CBB-4428-8827-36E7AD34109C}" dt="2022-06-13T20:15:05.901" v="33" actId="1076"/>
          <ac:picMkLst>
            <pc:docMk/>
            <pc:sldMk cId="3501295333" sldId="310"/>
            <ac:picMk id="6" creationId="{4D6E32F6-D5D4-2BCD-0D7A-BBF0F84BC31E}"/>
          </ac:picMkLst>
        </pc:picChg>
        <pc:picChg chg="add mod">
          <ac:chgData name="Nguyen Quoc Trung" userId="fe17689d-b00c-41c7-8731-0c29698818f6" providerId="ADAL" clId="{1BC22DCF-1CBB-4428-8827-36E7AD34109C}" dt="2022-06-13T20:16:39.588" v="47" actId="164"/>
          <ac:picMkLst>
            <pc:docMk/>
            <pc:sldMk cId="3501295333" sldId="310"/>
            <ac:picMk id="21" creationId="{02152960-C9E2-916C-2BF3-D450E450ADCD}"/>
          </ac:picMkLst>
        </pc:picChg>
        <pc:picChg chg="add mod">
          <ac:chgData name="Nguyen Quoc Trung" userId="fe17689d-b00c-41c7-8731-0c29698818f6" providerId="ADAL" clId="{1BC22DCF-1CBB-4428-8827-36E7AD34109C}" dt="2022-06-13T20:16:40.161" v="48" actId="164"/>
          <ac:picMkLst>
            <pc:docMk/>
            <pc:sldMk cId="3501295333" sldId="310"/>
            <ac:picMk id="23" creationId="{C034B8CA-A7A5-C17B-59F6-FA784666130B}"/>
          </ac:picMkLst>
        </pc:picChg>
      </pc:sldChg>
      <pc:sldChg chg="modSp mod">
        <pc:chgData name="Nguyen Quoc Trung" userId="fe17689d-b00c-41c7-8731-0c29698818f6" providerId="ADAL" clId="{1BC22DCF-1CBB-4428-8827-36E7AD34109C}" dt="2022-06-13T20:24:45.775" v="300" actId="1076"/>
        <pc:sldMkLst>
          <pc:docMk/>
          <pc:sldMk cId="223326233" sldId="313"/>
        </pc:sldMkLst>
        <pc:spChg chg="mod">
          <ac:chgData name="Nguyen Quoc Trung" userId="fe17689d-b00c-41c7-8731-0c29698818f6" providerId="ADAL" clId="{1BC22DCF-1CBB-4428-8827-36E7AD34109C}" dt="2022-06-13T20:24:45.775" v="300" actId="1076"/>
          <ac:spMkLst>
            <pc:docMk/>
            <pc:sldMk cId="223326233" sldId="313"/>
            <ac:spMk id="13" creationId="{B2A2817C-1A14-40A1-8C1D-9CFFCCFDFDE8}"/>
          </ac:spMkLst>
        </pc:spChg>
        <pc:spChg chg="mod">
          <ac:chgData name="Nguyen Quoc Trung" userId="fe17689d-b00c-41c7-8731-0c29698818f6" providerId="ADAL" clId="{1BC22DCF-1CBB-4428-8827-36E7AD34109C}" dt="2022-06-13T20:24:45.775" v="300" actId="1076"/>
          <ac:spMkLst>
            <pc:docMk/>
            <pc:sldMk cId="223326233" sldId="313"/>
            <ac:spMk id="14" creationId="{CE900FAE-A3A1-47A1-8186-3E6919BE4B8E}"/>
          </ac:spMkLst>
        </pc:spChg>
        <pc:spChg chg="mod">
          <ac:chgData name="Nguyen Quoc Trung" userId="fe17689d-b00c-41c7-8731-0c29698818f6" providerId="ADAL" clId="{1BC22DCF-1CBB-4428-8827-36E7AD34109C}" dt="2022-06-13T20:24:45.775" v="300" actId="1076"/>
          <ac:spMkLst>
            <pc:docMk/>
            <pc:sldMk cId="223326233" sldId="313"/>
            <ac:spMk id="15" creationId="{7340B54E-9AE3-4FB7-91F9-A6696B24EB44}"/>
          </ac:spMkLst>
        </pc:spChg>
        <pc:spChg chg="mod">
          <ac:chgData name="Nguyen Quoc Trung" userId="fe17689d-b00c-41c7-8731-0c29698818f6" providerId="ADAL" clId="{1BC22DCF-1CBB-4428-8827-36E7AD34109C}" dt="2022-06-13T20:24:45.775" v="300" actId="1076"/>
          <ac:spMkLst>
            <pc:docMk/>
            <pc:sldMk cId="223326233" sldId="313"/>
            <ac:spMk id="16" creationId="{C165195B-1E73-4494-B2B4-6F0E2D710EFE}"/>
          </ac:spMkLst>
        </pc:spChg>
        <pc:spChg chg="mod">
          <ac:chgData name="Nguyen Quoc Trung" userId="fe17689d-b00c-41c7-8731-0c29698818f6" providerId="ADAL" clId="{1BC22DCF-1CBB-4428-8827-36E7AD34109C}" dt="2022-06-13T20:24:45.775" v="300" actId="1076"/>
          <ac:spMkLst>
            <pc:docMk/>
            <pc:sldMk cId="223326233" sldId="313"/>
            <ac:spMk id="17" creationId="{CB41D71D-A16C-4A35-9522-D846FDF35D71}"/>
          </ac:spMkLst>
        </pc:spChg>
      </pc:sldChg>
      <pc:sldChg chg="del">
        <pc:chgData name="Nguyen Quoc Trung" userId="fe17689d-b00c-41c7-8731-0c29698818f6" providerId="ADAL" clId="{1BC22DCF-1CBB-4428-8827-36E7AD34109C}" dt="2022-06-13T20:56:35.234" v="492" actId="47"/>
        <pc:sldMkLst>
          <pc:docMk/>
          <pc:sldMk cId="588968690" sldId="315"/>
        </pc:sldMkLst>
      </pc:sldChg>
      <pc:sldChg chg="del">
        <pc:chgData name="Nguyen Quoc Trung" userId="fe17689d-b00c-41c7-8731-0c29698818f6" providerId="ADAL" clId="{1BC22DCF-1CBB-4428-8827-36E7AD34109C}" dt="2022-06-13T20:56:35.234" v="492" actId="47"/>
        <pc:sldMkLst>
          <pc:docMk/>
          <pc:sldMk cId="799911093" sldId="316"/>
        </pc:sldMkLst>
      </pc:sldChg>
      <pc:sldChg chg="del">
        <pc:chgData name="Nguyen Quoc Trung" userId="fe17689d-b00c-41c7-8731-0c29698818f6" providerId="ADAL" clId="{1BC22DCF-1CBB-4428-8827-36E7AD34109C}" dt="2022-06-13T20:56:35.234" v="492" actId="47"/>
        <pc:sldMkLst>
          <pc:docMk/>
          <pc:sldMk cId="2701501039" sldId="317"/>
        </pc:sldMkLst>
      </pc:sldChg>
      <pc:sldChg chg="del">
        <pc:chgData name="Nguyen Quoc Trung" userId="fe17689d-b00c-41c7-8731-0c29698818f6" providerId="ADAL" clId="{1BC22DCF-1CBB-4428-8827-36E7AD34109C}" dt="2022-06-13T20:56:35.234" v="492" actId="47"/>
        <pc:sldMkLst>
          <pc:docMk/>
          <pc:sldMk cId="3590447391" sldId="318"/>
        </pc:sldMkLst>
      </pc:sldChg>
      <pc:sldChg chg="del">
        <pc:chgData name="Nguyen Quoc Trung" userId="fe17689d-b00c-41c7-8731-0c29698818f6" providerId="ADAL" clId="{1BC22DCF-1CBB-4428-8827-36E7AD34109C}" dt="2022-06-13T20:56:35.234" v="492" actId="47"/>
        <pc:sldMkLst>
          <pc:docMk/>
          <pc:sldMk cId="1601562842" sldId="319"/>
        </pc:sldMkLst>
      </pc:sldChg>
      <pc:sldChg chg="del">
        <pc:chgData name="Nguyen Quoc Trung" userId="fe17689d-b00c-41c7-8731-0c29698818f6" providerId="ADAL" clId="{1BC22DCF-1CBB-4428-8827-36E7AD34109C}" dt="2022-06-13T20:56:35.234" v="492" actId="47"/>
        <pc:sldMkLst>
          <pc:docMk/>
          <pc:sldMk cId="3411802585" sldId="320"/>
        </pc:sldMkLst>
      </pc:sldChg>
      <pc:sldChg chg="addSp delSp modSp mod">
        <pc:chgData name="Nguyen Quoc Trung" userId="fe17689d-b00c-41c7-8731-0c29698818f6" providerId="ADAL" clId="{1BC22DCF-1CBB-4428-8827-36E7AD34109C}" dt="2022-06-13T20:12:50.567" v="28" actId="478"/>
        <pc:sldMkLst>
          <pc:docMk/>
          <pc:sldMk cId="1940315239" sldId="321"/>
        </pc:sldMkLst>
        <pc:spChg chg="del">
          <ac:chgData name="Nguyen Quoc Trung" userId="fe17689d-b00c-41c7-8731-0c29698818f6" providerId="ADAL" clId="{1BC22DCF-1CBB-4428-8827-36E7AD34109C}" dt="2022-06-13T20:12:50.567" v="28" actId="478"/>
          <ac:spMkLst>
            <pc:docMk/>
            <pc:sldMk cId="1940315239" sldId="321"/>
            <ac:spMk id="2" creationId="{D5CDD0B0-B62C-9B06-1C72-D61441C0EB17}"/>
          </ac:spMkLst>
        </pc:spChg>
        <pc:picChg chg="add mod">
          <ac:chgData name="Nguyen Quoc Trung" userId="fe17689d-b00c-41c7-8731-0c29698818f6" providerId="ADAL" clId="{1BC22DCF-1CBB-4428-8827-36E7AD34109C}" dt="2022-06-13T20:12:46.944" v="27"/>
          <ac:picMkLst>
            <pc:docMk/>
            <pc:sldMk cId="1940315239" sldId="321"/>
            <ac:picMk id="7" creationId="{69148D5B-B0B4-A767-B86D-1654D7015D07}"/>
          </ac:picMkLst>
        </pc:picChg>
      </pc:sldChg>
      <pc:sldChg chg="modAnim">
        <pc:chgData name="Nguyen Quoc Trung" userId="fe17689d-b00c-41c7-8731-0c29698818f6" providerId="ADAL" clId="{1BC22DCF-1CBB-4428-8827-36E7AD34109C}" dt="2022-06-14T20:57:48.358" v="607"/>
        <pc:sldMkLst>
          <pc:docMk/>
          <pc:sldMk cId="3319369291" sldId="322"/>
        </pc:sldMkLst>
      </pc:sldChg>
      <pc:sldChg chg="modSp mod">
        <pc:chgData name="Nguyen Quoc Trung" userId="fe17689d-b00c-41c7-8731-0c29698818f6" providerId="ADAL" clId="{1BC22DCF-1CBB-4428-8827-36E7AD34109C}" dt="2022-06-13T20:55:27.785" v="490" actId="1036"/>
        <pc:sldMkLst>
          <pc:docMk/>
          <pc:sldMk cId="1597001930" sldId="323"/>
        </pc:sldMkLst>
        <pc:spChg chg="mod">
          <ac:chgData name="Nguyen Quoc Trung" userId="fe17689d-b00c-41c7-8731-0c29698818f6" providerId="ADAL" clId="{1BC22DCF-1CBB-4428-8827-36E7AD34109C}" dt="2022-06-13T20:55:27.785" v="490" actId="1036"/>
          <ac:spMkLst>
            <pc:docMk/>
            <pc:sldMk cId="1597001930" sldId="323"/>
            <ac:spMk id="7" creationId="{8780534D-961A-7493-7D3E-C078344E906E}"/>
          </ac:spMkLst>
        </pc:spChg>
        <pc:spChg chg="mod">
          <ac:chgData name="Nguyen Quoc Trung" userId="fe17689d-b00c-41c7-8731-0c29698818f6" providerId="ADAL" clId="{1BC22DCF-1CBB-4428-8827-36E7AD34109C}" dt="2022-06-13T20:55:27.785" v="490" actId="1036"/>
          <ac:spMkLst>
            <pc:docMk/>
            <pc:sldMk cId="1597001930" sldId="323"/>
            <ac:spMk id="8" creationId="{BF13EA6B-4E0E-B147-6848-367A0828D88C}"/>
          </ac:spMkLst>
        </pc:spChg>
        <pc:spChg chg="mod">
          <ac:chgData name="Nguyen Quoc Trung" userId="fe17689d-b00c-41c7-8731-0c29698818f6" providerId="ADAL" clId="{1BC22DCF-1CBB-4428-8827-36E7AD34109C}" dt="2022-06-13T20:55:27.785" v="490" actId="1036"/>
          <ac:spMkLst>
            <pc:docMk/>
            <pc:sldMk cId="1597001930" sldId="323"/>
            <ac:spMk id="9" creationId="{5224DF3C-52EF-46B2-D9D4-DDAAE88E6D43}"/>
          </ac:spMkLst>
        </pc:spChg>
        <pc:spChg chg="mod">
          <ac:chgData name="Nguyen Quoc Trung" userId="fe17689d-b00c-41c7-8731-0c29698818f6" providerId="ADAL" clId="{1BC22DCF-1CBB-4428-8827-36E7AD34109C}" dt="2022-06-13T20:55:27.785" v="490" actId="1036"/>
          <ac:spMkLst>
            <pc:docMk/>
            <pc:sldMk cId="1597001930" sldId="323"/>
            <ac:spMk id="10" creationId="{2E02F7CD-0296-F711-9F0C-354627456BA7}"/>
          </ac:spMkLst>
        </pc:spChg>
        <pc:spChg chg="mod">
          <ac:chgData name="Nguyen Quoc Trung" userId="fe17689d-b00c-41c7-8731-0c29698818f6" providerId="ADAL" clId="{1BC22DCF-1CBB-4428-8827-36E7AD34109C}" dt="2022-06-13T20:55:27.785" v="490" actId="1036"/>
          <ac:spMkLst>
            <pc:docMk/>
            <pc:sldMk cId="1597001930" sldId="323"/>
            <ac:spMk id="15" creationId="{4BF94BE5-FCE3-F30B-030E-5DD515B40DEC}"/>
          </ac:spMkLst>
        </pc:spChg>
        <pc:spChg chg="mod">
          <ac:chgData name="Nguyen Quoc Trung" userId="fe17689d-b00c-41c7-8731-0c29698818f6" providerId="ADAL" clId="{1BC22DCF-1CBB-4428-8827-36E7AD34109C}" dt="2022-06-13T20:55:27.785" v="490" actId="1036"/>
          <ac:spMkLst>
            <pc:docMk/>
            <pc:sldMk cId="1597001930" sldId="323"/>
            <ac:spMk id="16" creationId="{F64F5EF6-27CA-BDFE-D2C6-475DC18D6F43}"/>
          </ac:spMkLst>
        </pc:spChg>
        <pc:picChg chg="mod">
          <ac:chgData name="Nguyen Quoc Trung" userId="fe17689d-b00c-41c7-8731-0c29698818f6" providerId="ADAL" clId="{1BC22DCF-1CBB-4428-8827-36E7AD34109C}" dt="2022-06-13T20:55:27.785" v="490" actId="1036"/>
          <ac:picMkLst>
            <pc:docMk/>
            <pc:sldMk cId="1597001930" sldId="323"/>
            <ac:picMk id="3" creationId="{ED64372A-48E0-7B51-5CAD-D65CFB3746D1}"/>
          </ac:picMkLst>
        </pc:picChg>
        <pc:picChg chg="mod">
          <ac:chgData name="Nguyen Quoc Trung" userId="fe17689d-b00c-41c7-8731-0c29698818f6" providerId="ADAL" clId="{1BC22DCF-1CBB-4428-8827-36E7AD34109C}" dt="2022-06-13T20:55:27.785" v="490" actId="1036"/>
          <ac:picMkLst>
            <pc:docMk/>
            <pc:sldMk cId="1597001930" sldId="323"/>
            <ac:picMk id="4" creationId="{2F4A2D3D-BB7A-8F8E-7504-3855F2747EFC}"/>
          </ac:picMkLst>
        </pc:picChg>
        <pc:picChg chg="mod">
          <ac:chgData name="Nguyen Quoc Trung" userId="fe17689d-b00c-41c7-8731-0c29698818f6" providerId="ADAL" clId="{1BC22DCF-1CBB-4428-8827-36E7AD34109C}" dt="2022-06-13T20:55:27.785" v="490" actId="1036"/>
          <ac:picMkLst>
            <pc:docMk/>
            <pc:sldMk cId="1597001930" sldId="323"/>
            <ac:picMk id="5" creationId="{2C78678B-AF08-C199-3EE9-739160FA4816}"/>
          </ac:picMkLst>
        </pc:picChg>
        <pc:picChg chg="mod">
          <ac:chgData name="Nguyen Quoc Trung" userId="fe17689d-b00c-41c7-8731-0c29698818f6" providerId="ADAL" clId="{1BC22DCF-1CBB-4428-8827-36E7AD34109C}" dt="2022-06-13T20:55:27.785" v="490" actId="1036"/>
          <ac:picMkLst>
            <pc:docMk/>
            <pc:sldMk cId="1597001930" sldId="323"/>
            <ac:picMk id="6" creationId="{59DA0AC8-52EB-F6E0-DAF2-E18AB63F13C2}"/>
          </ac:picMkLst>
        </pc:picChg>
        <pc:picChg chg="mod">
          <ac:chgData name="Nguyen Quoc Trung" userId="fe17689d-b00c-41c7-8731-0c29698818f6" providerId="ADAL" clId="{1BC22DCF-1CBB-4428-8827-36E7AD34109C}" dt="2022-06-13T20:55:27.785" v="490" actId="1036"/>
          <ac:picMkLst>
            <pc:docMk/>
            <pc:sldMk cId="1597001930" sldId="323"/>
            <ac:picMk id="11" creationId="{5ED2045C-C064-8F08-4B6D-1DCA41F7E81F}"/>
          </ac:picMkLst>
        </pc:picChg>
        <pc:picChg chg="mod">
          <ac:chgData name="Nguyen Quoc Trung" userId="fe17689d-b00c-41c7-8731-0c29698818f6" providerId="ADAL" clId="{1BC22DCF-1CBB-4428-8827-36E7AD34109C}" dt="2022-06-13T20:55:27.785" v="490" actId="1036"/>
          <ac:picMkLst>
            <pc:docMk/>
            <pc:sldMk cId="1597001930" sldId="323"/>
            <ac:picMk id="12" creationId="{EA0C38E7-BE14-A03B-A720-F656285D2B8B}"/>
          </ac:picMkLst>
        </pc:picChg>
        <pc:picChg chg="mod">
          <ac:chgData name="Nguyen Quoc Trung" userId="fe17689d-b00c-41c7-8731-0c29698818f6" providerId="ADAL" clId="{1BC22DCF-1CBB-4428-8827-36E7AD34109C}" dt="2022-06-13T20:55:27.785" v="490" actId="1036"/>
          <ac:picMkLst>
            <pc:docMk/>
            <pc:sldMk cId="1597001930" sldId="323"/>
            <ac:picMk id="13" creationId="{8FE02C6F-3C77-2EB7-7641-0373165E3678}"/>
          </ac:picMkLst>
        </pc:picChg>
        <pc:picChg chg="mod">
          <ac:chgData name="Nguyen Quoc Trung" userId="fe17689d-b00c-41c7-8731-0c29698818f6" providerId="ADAL" clId="{1BC22DCF-1CBB-4428-8827-36E7AD34109C}" dt="2022-06-13T20:55:27.785" v="490" actId="1036"/>
          <ac:picMkLst>
            <pc:docMk/>
            <pc:sldMk cId="1597001930" sldId="323"/>
            <ac:picMk id="14" creationId="{98428DE4-C6CD-ED04-060C-56482A094E49}"/>
          </ac:picMkLst>
        </pc:picChg>
      </pc:sldChg>
      <pc:sldChg chg="addSp delSp modSp mod">
        <pc:chgData name="Nguyen Quoc Trung" userId="fe17689d-b00c-41c7-8731-0c29698818f6" providerId="ADAL" clId="{1BC22DCF-1CBB-4428-8827-36E7AD34109C}" dt="2022-06-14T21:16:34.532" v="620" actId="1076"/>
        <pc:sldMkLst>
          <pc:docMk/>
          <pc:sldMk cId="2691561938" sldId="324"/>
        </pc:sldMkLst>
        <pc:spChg chg="add mod">
          <ac:chgData name="Nguyen Quoc Trung" userId="fe17689d-b00c-41c7-8731-0c29698818f6" providerId="ADAL" clId="{1BC22DCF-1CBB-4428-8827-36E7AD34109C}" dt="2022-06-14T21:16:34.532" v="620" actId="1076"/>
          <ac:spMkLst>
            <pc:docMk/>
            <pc:sldMk cId="2691561938" sldId="324"/>
            <ac:spMk id="20" creationId="{771BE094-ECDE-8DB0-FECC-D293F5603BED}"/>
          </ac:spMkLst>
        </pc:spChg>
        <pc:picChg chg="add del">
          <ac:chgData name="Nguyen Quoc Trung" userId="fe17689d-b00c-41c7-8731-0c29698818f6" providerId="ADAL" clId="{1BC22DCF-1CBB-4428-8827-36E7AD34109C}" dt="2022-06-14T21:16:24.562" v="617" actId="478"/>
          <ac:picMkLst>
            <pc:docMk/>
            <pc:sldMk cId="2691561938" sldId="324"/>
            <ac:picMk id="17" creationId="{A19DE683-1D6F-15A5-036E-E817E245337E}"/>
          </ac:picMkLst>
        </pc:picChg>
      </pc:sldChg>
      <pc:sldChg chg="del">
        <pc:chgData name="Nguyen Quoc Trung" userId="fe17689d-b00c-41c7-8731-0c29698818f6" providerId="ADAL" clId="{1BC22DCF-1CBB-4428-8827-36E7AD34109C}" dt="2022-06-13T20:56:35.234" v="492" actId="47"/>
        <pc:sldMkLst>
          <pc:docMk/>
          <pc:sldMk cId="1629829318" sldId="325"/>
        </pc:sldMkLst>
      </pc:sldChg>
      <pc:sldChg chg="del">
        <pc:chgData name="Nguyen Quoc Trung" userId="fe17689d-b00c-41c7-8731-0c29698818f6" providerId="ADAL" clId="{1BC22DCF-1CBB-4428-8827-36E7AD34109C}" dt="2022-06-13T20:56:35.234" v="492" actId="47"/>
        <pc:sldMkLst>
          <pc:docMk/>
          <pc:sldMk cId="2876394244" sldId="326"/>
        </pc:sldMkLst>
      </pc:sldChg>
      <pc:sldChg chg="del">
        <pc:chgData name="Nguyen Quoc Trung" userId="fe17689d-b00c-41c7-8731-0c29698818f6" providerId="ADAL" clId="{1BC22DCF-1CBB-4428-8827-36E7AD34109C}" dt="2022-06-13T20:56:35.234" v="492" actId="47"/>
        <pc:sldMkLst>
          <pc:docMk/>
          <pc:sldMk cId="3895622116" sldId="327"/>
        </pc:sldMkLst>
      </pc:sldChg>
      <pc:sldChg chg="del">
        <pc:chgData name="Nguyen Quoc Trung" userId="fe17689d-b00c-41c7-8731-0c29698818f6" providerId="ADAL" clId="{1BC22DCF-1CBB-4428-8827-36E7AD34109C}" dt="2022-06-13T20:56:35.234" v="492" actId="47"/>
        <pc:sldMkLst>
          <pc:docMk/>
          <pc:sldMk cId="4060398582" sldId="328"/>
        </pc:sldMkLst>
      </pc:sldChg>
      <pc:sldChg chg="addSp delSp modSp new mod modClrScheme modAnim chgLayout">
        <pc:chgData name="Nguyen Quoc Trung" userId="fe17689d-b00c-41c7-8731-0c29698818f6" providerId="ADAL" clId="{1BC22DCF-1CBB-4428-8827-36E7AD34109C}" dt="2022-06-13T20:11:35.463" v="25"/>
        <pc:sldMkLst>
          <pc:docMk/>
          <pc:sldMk cId="642434200" sldId="330"/>
        </pc:sldMkLst>
        <pc:spChg chg="add del mod">
          <ac:chgData name="Nguyen Quoc Trung" userId="fe17689d-b00c-41c7-8731-0c29698818f6" providerId="ADAL" clId="{1BC22DCF-1CBB-4428-8827-36E7AD34109C}" dt="2022-06-13T20:11:26.452" v="24"/>
          <ac:spMkLst>
            <pc:docMk/>
            <pc:sldMk cId="642434200" sldId="330"/>
            <ac:spMk id="6" creationId="{D6207AC6-2F96-36B7-3318-1BB9CDCA1804}"/>
          </ac:spMkLst>
        </pc:spChg>
        <pc:spChg chg="add del mod">
          <ac:chgData name="Nguyen Quoc Trung" userId="fe17689d-b00c-41c7-8731-0c29698818f6" providerId="ADAL" clId="{1BC22DCF-1CBB-4428-8827-36E7AD34109C}" dt="2022-06-13T20:11:26.452" v="24"/>
          <ac:spMkLst>
            <pc:docMk/>
            <pc:sldMk cId="642434200" sldId="330"/>
            <ac:spMk id="7" creationId="{3ADC3656-233B-4D5C-E731-EB87F288A98E}"/>
          </ac:spMkLst>
        </pc:spChg>
        <pc:spChg chg="add del mod">
          <ac:chgData name="Nguyen Quoc Trung" userId="fe17689d-b00c-41c7-8731-0c29698818f6" providerId="ADAL" clId="{1BC22DCF-1CBB-4428-8827-36E7AD34109C}" dt="2022-06-13T20:11:26.452" v="24"/>
          <ac:spMkLst>
            <pc:docMk/>
            <pc:sldMk cId="642434200" sldId="330"/>
            <ac:spMk id="8" creationId="{47F78B6F-F35F-AB6B-65B1-25493160E893}"/>
          </ac:spMkLst>
        </pc:spChg>
        <pc:spChg chg="add mod">
          <ac:chgData name="Nguyen Quoc Trung" userId="fe17689d-b00c-41c7-8731-0c29698818f6" providerId="ADAL" clId="{1BC22DCF-1CBB-4428-8827-36E7AD34109C}" dt="2022-06-13T20:11:35.463" v="25"/>
          <ac:spMkLst>
            <pc:docMk/>
            <pc:sldMk cId="642434200" sldId="330"/>
            <ac:spMk id="16" creationId="{8E2714FE-5134-7032-88C3-27670751335E}"/>
          </ac:spMkLst>
        </pc:spChg>
        <pc:spChg chg="add mod">
          <ac:chgData name="Nguyen Quoc Trung" userId="fe17689d-b00c-41c7-8731-0c29698818f6" providerId="ADAL" clId="{1BC22DCF-1CBB-4428-8827-36E7AD34109C}" dt="2022-06-13T20:11:35.463" v="25"/>
          <ac:spMkLst>
            <pc:docMk/>
            <pc:sldMk cId="642434200" sldId="330"/>
            <ac:spMk id="17" creationId="{F69A8516-846F-474A-8D01-1A9EAB1BE98D}"/>
          </ac:spMkLst>
        </pc:spChg>
        <pc:spChg chg="add mod">
          <ac:chgData name="Nguyen Quoc Trung" userId="fe17689d-b00c-41c7-8731-0c29698818f6" providerId="ADAL" clId="{1BC22DCF-1CBB-4428-8827-36E7AD34109C}" dt="2022-06-13T20:11:35.463" v="25"/>
          <ac:spMkLst>
            <pc:docMk/>
            <pc:sldMk cId="642434200" sldId="330"/>
            <ac:spMk id="18" creationId="{94F92FDD-1EA7-5D2A-9C35-348304F2369F}"/>
          </ac:spMkLst>
        </pc:spChg>
        <pc:picChg chg="add del mod">
          <ac:chgData name="Nguyen Quoc Trung" userId="fe17689d-b00c-41c7-8731-0c29698818f6" providerId="ADAL" clId="{1BC22DCF-1CBB-4428-8827-36E7AD34109C}" dt="2022-06-13T20:11:26.452" v="24"/>
          <ac:picMkLst>
            <pc:docMk/>
            <pc:sldMk cId="642434200" sldId="330"/>
            <ac:picMk id="2" creationId="{1264621F-1716-F6EC-FEDE-404B2E277142}"/>
          </ac:picMkLst>
        </pc:picChg>
        <pc:picChg chg="add del mod">
          <ac:chgData name="Nguyen Quoc Trung" userId="fe17689d-b00c-41c7-8731-0c29698818f6" providerId="ADAL" clId="{1BC22DCF-1CBB-4428-8827-36E7AD34109C}" dt="2022-06-13T20:11:26.452" v="24"/>
          <ac:picMkLst>
            <pc:docMk/>
            <pc:sldMk cId="642434200" sldId="330"/>
            <ac:picMk id="3" creationId="{83659D92-EC47-6BD7-0452-97B550888964}"/>
          </ac:picMkLst>
        </pc:picChg>
        <pc:picChg chg="add del mod">
          <ac:chgData name="Nguyen Quoc Trung" userId="fe17689d-b00c-41c7-8731-0c29698818f6" providerId="ADAL" clId="{1BC22DCF-1CBB-4428-8827-36E7AD34109C}" dt="2022-06-13T20:11:26.452" v="24"/>
          <ac:picMkLst>
            <pc:docMk/>
            <pc:sldMk cId="642434200" sldId="330"/>
            <ac:picMk id="4" creationId="{8786CD84-3A3B-CA5D-D696-8B4A71E9E25E}"/>
          </ac:picMkLst>
        </pc:picChg>
        <pc:picChg chg="add del mod">
          <ac:chgData name="Nguyen Quoc Trung" userId="fe17689d-b00c-41c7-8731-0c29698818f6" providerId="ADAL" clId="{1BC22DCF-1CBB-4428-8827-36E7AD34109C}" dt="2022-06-13T20:11:26.452" v="24"/>
          <ac:picMkLst>
            <pc:docMk/>
            <pc:sldMk cId="642434200" sldId="330"/>
            <ac:picMk id="5" creationId="{3CA4756A-1AFA-A282-638B-8D9F1A2C0C1B}"/>
          </ac:picMkLst>
        </pc:picChg>
        <pc:picChg chg="add del mod">
          <ac:chgData name="Nguyen Quoc Trung" userId="fe17689d-b00c-41c7-8731-0c29698818f6" providerId="ADAL" clId="{1BC22DCF-1CBB-4428-8827-36E7AD34109C}" dt="2022-06-13T20:11:26.452" v="24"/>
          <ac:picMkLst>
            <pc:docMk/>
            <pc:sldMk cId="642434200" sldId="330"/>
            <ac:picMk id="9" creationId="{E4B1D9A5-713D-E07D-E10C-0E0BE9BA1CC2}"/>
          </ac:picMkLst>
        </pc:picChg>
        <pc:picChg chg="add del mod">
          <ac:chgData name="Nguyen Quoc Trung" userId="fe17689d-b00c-41c7-8731-0c29698818f6" providerId="ADAL" clId="{1BC22DCF-1CBB-4428-8827-36E7AD34109C}" dt="2022-06-13T20:11:26.452" v="24"/>
          <ac:picMkLst>
            <pc:docMk/>
            <pc:sldMk cId="642434200" sldId="330"/>
            <ac:picMk id="10" creationId="{D23C6333-C589-9A5F-2DBD-0006971E0E89}"/>
          </ac:picMkLst>
        </pc:picChg>
        <pc:picChg chg="add del mod">
          <ac:chgData name="Nguyen Quoc Trung" userId="fe17689d-b00c-41c7-8731-0c29698818f6" providerId="ADAL" clId="{1BC22DCF-1CBB-4428-8827-36E7AD34109C}" dt="2022-06-13T20:11:26.452" v="24"/>
          <ac:picMkLst>
            <pc:docMk/>
            <pc:sldMk cId="642434200" sldId="330"/>
            <ac:picMk id="11" creationId="{24DEBF99-116F-65DD-9780-78C872C44905}"/>
          </ac:picMkLst>
        </pc:picChg>
        <pc:picChg chg="add mod">
          <ac:chgData name="Nguyen Quoc Trung" userId="fe17689d-b00c-41c7-8731-0c29698818f6" providerId="ADAL" clId="{1BC22DCF-1CBB-4428-8827-36E7AD34109C}" dt="2022-06-13T20:11:35.463" v="25"/>
          <ac:picMkLst>
            <pc:docMk/>
            <pc:sldMk cId="642434200" sldId="330"/>
            <ac:picMk id="12" creationId="{1A467879-140E-C0B5-01F3-0214710C244C}"/>
          </ac:picMkLst>
        </pc:picChg>
        <pc:picChg chg="add mod">
          <ac:chgData name="Nguyen Quoc Trung" userId="fe17689d-b00c-41c7-8731-0c29698818f6" providerId="ADAL" clId="{1BC22DCF-1CBB-4428-8827-36E7AD34109C}" dt="2022-06-13T20:11:35.463" v="25"/>
          <ac:picMkLst>
            <pc:docMk/>
            <pc:sldMk cId="642434200" sldId="330"/>
            <ac:picMk id="13" creationId="{2580012A-A1F9-F1EE-48D3-A070D69F00C2}"/>
          </ac:picMkLst>
        </pc:picChg>
        <pc:picChg chg="add mod">
          <ac:chgData name="Nguyen Quoc Trung" userId="fe17689d-b00c-41c7-8731-0c29698818f6" providerId="ADAL" clId="{1BC22DCF-1CBB-4428-8827-36E7AD34109C}" dt="2022-06-13T20:11:35.463" v="25"/>
          <ac:picMkLst>
            <pc:docMk/>
            <pc:sldMk cId="642434200" sldId="330"/>
            <ac:picMk id="14" creationId="{D7F8C85E-F325-5275-5615-19A88DE15C30}"/>
          </ac:picMkLst>
        </pc:picChg>
        <pc:picChg chg="add mod">
          <ac:chgData name="Nguyen Quoc Trung" userId="fe17689d-b00c-41c7-8731-0c29698818f6" providerId="ADAL" clId="{1BC22DCF-1CBB-4428-8827-36E7AD34109C}" dt="2022-06-13T20:11:35.463" v="25"/>
          <ac:picMkLst>
            <pc:docMk/>
            <pc:sldMk cId="642434200" sldId="330"/>
            <ac:picMk id="15" creationId="{8B0BE980-C424-B24E-C0D6-B2D96749A396}"/>
          </ac:picMkLst>
        </pc:picChg>
        <pc:picChg chg="add mod">
          <ac:chgData name="Nguyen Quoc Trung" userId="fe17689d-b00c-41c7-8731-0c29698818f6" providerId="ADAL" clId="{1BC22DCF-1CBB-4428-8827-36E7AD34109C}" dt="2022-06-13T20:11:35.463" v="25"/>
          <ac:picMkLst>
            <pc:docMk/>
            <pc:sldMk cId="642434200" sldId="330"/>
            <ac:picMk id="19" creationId="{55819D92-0B9D-9961-507B-E83521F475F7}"/>
          </ac:picMkLst>
        </pc:picChg>
        <pc:picChg chg="add mod">
          <ac:chgData name="Nguyen Quoc Trung" userId="fe17689d-b00c-41c7-8731-0c29698818f6" providerId="ADAL" clId="{1BC22DCF-1CBB-4428-8827-36E7AD34109C}" dt="2022-06-13T20:11:35.463" v="25"/>
          <ac:picMkLst>
            <pc:docMk/>
            <pc:sldMk cId="642434200" sldId="330"/>
            <ac:picMk id="20" creationId="{37756BDE-989A-293F-7A16-A08E3B059143}"/>
          </ac:picMkLst>
        </pc:picChg>
        <pc:picChg chg="add mod">
          <ac:chgData name="Nguyen Quoc Trung" userId="fe17689d-b00c-41c7-8731-0c29698818f6" providerId="ADAL" clId="{1BC22DCF-1CBB-4428-8827-36E7AD34109C}" dt="2022-06-13T20:11:35.463" v="25"/>
          <ac:picMkLst>
            <pc:docMk/>
            <pc:sldMk cId="642434200" sldId="330"/>
            <ac:picMk id="21" creationId="{7744501C-9DA9-8A61-E895-D78A319C9310}"/>
          </ac:picMkLst>
        </pc:picChg>
        <pc:picChg chg="add mod">
          <ac:chgData name="Nguyen Quoc Trung" userId="fe17689d-b00c-41c7-8731-0c29698818f6" providerId="ADAL" clId="{1BC22DCF-1CBB-4428-8827-36E7AD34109C}" dt="2022-06-13T20:11:35.463" v="25"/>
          <ac:picMkLst>
            <pc:docMk/>
            <pc:sldMk cId="642434200" sldId="330"/>
            <ac:picMk id="22" creationId="{C8DC165A-923D-A39A-F72C-C5A45AA25729}"/>
          </ac:picMkLst>
        </pc:picChg>
      </pc:sldChg>
      <pc:sldChg chg="addSp delSp modSp add mod">
        <pc:chgData name="Nguyen Quoc Trung" userId="fe17689d-b00c-41c7-8731-0c29698818f6" providerId="ADAL" clId="{1BC22DCF-1CBB-4428-8827-36E7AD34109C}" dt="2022-06-14T21:23:17.760" v="667" actId="1076"/>
        <pc:sldMkLst>
          <pc:docMk/>
          <pc:sldMk cId="3193537459" sldId="331"/>
        </pc:sldMkLst>
        <pc:spChg chg="del">
          <ac:chgData name="Nguyen Quoc Trung" userId="fe17689d-b00c-41c7-8731-0c29698818f6" providerId="ADAL" clId="{1BC22DCF-1CBB-4428-8827-36E7AD34109C}" dt="2022-06-14T21:21:30.436" v="642" actId="478"/>
          <ac:spMkLst>
            <pc:docMk/>
            <pc:sldMk cId="3193537459" sldId="331"/>
            <ac:spMk id="2" creationId="{00000000-0000-0000-0000-000000000000}"/>
          </ac:spMkLst>
        </pc:spChg>
        <pc:spChg chg="add mod">
          <ac:chgData name="Nguyen Quoc Trung" userId="fe17689d-b00c-41c7-8731-0c29698818f6" providerId="ADAL" clId="{1BC22DCF-1CBB-4428-8827-36E7AD34109C}" dt="2022-06-14T21:21:31.750" v="643"/>
          <ac:spMkLst>
            <pc:docMk/>
            <pc:sldMk cId="3193537459" sldId="331"/>
            <ac:spMk id="7" creationId="{34402B00-181D-227C-0D76-F44674BFE9E2}"/>
          </ac:spMkLst>
        </pc:spChg>
        <pc:spChg chg="add mod">
          <ac:chgData name="Nguyen Quoc Trung" userId="fe17689d-b00c-41c7-8731-0c29698818f6" providerId="ADAL" clId="{1BC22DCF-1CBB-4428-8827-36E7AD34109C}" dt="2022-06-14T21:22:11.866" v="649"/>
          <ac:spMkLst>
            <pc:docMk/>
            <pc:sldMk cId="3193537459" sldId="331"/>
            <ac:spMk id="8" creationId="{DF8DC013-20AD-8A00-9614-51E42E530994}"/>
          </ac:spMkLst>
        </pc:spChg>
        <pc:spChg chg="del">
          <ac:chgData name="Nguyen Quoc Trung" userId="fe17689d-b00c-41c7-8731-0c29698818f6" providerId="ADAL" clId="{1BC22DCF-1CBB-4428-8827-36E7AD34109C}" dt="2022-06-14T21:22:10.720" v="648" actId="478"/>
          <ac:spMkLst>
            <pc:docMk/>
            <pc:sldMk cId="3193537459" sldId="331"/>
            <ac:spMk id="11" creationId="{D12850B1-AA38-4123-A3E2-BA0D97A95B91}"/>
          </ac:spMkLst>
        </pc:spChg>
        <pc:spChg chg="mod">
          <ac:chgData name="Nguyen Quoc Trung" userId="fe17689d-b00c-41c7-8731-0c29698818f6" providerId="ADAL" clId="{1BC22DCF-1CBB-4428-8827-36E7AD34109C}" dt="2022-06-14T21:23:15.595" v="666" actId="1076"/>
          <ac:spMkLst>
            <pc:docMk/>
            <pc:sldMk cId="3193537459" sldId="331"/>
            <ac:spMk id="47" creationId="{AAEA5C7A-88DD-4336-B1A2-C06E5787A044}"/>
          </ac:spMkLst>
        </pc:spChg>
        <pc:spChg chg="mod">
          <ac:chgData name="Nguyen Quoc Trung" userId="fe17689d-b00c-41c7-8731-0c29698818f6" providerId="ADAL" clId="{1BC22DCF-1CBB-4428-8827-36E7AD34109C}" dt="2022-06-14T21:23:17.760" v="667" actId="1076"/>
          <ac:spMkLst>
            <pc:docMk/>
            <pc:sldMk cId="3193537459" sldId="331"/>
            <ac:spMk id="53" creationId="{83DB3D37-19C8-4FE6-903B-846D1F11BCC7}"/>
          </ac:spMkLst>
        </pc:spChg>
        <pc:picChg chg="del">
          <ac:chgData name="Nguyen Quoc Trung" userId="fe17689d-b00c-41c7-8731-0c29698818f6" providerId="ADAL" clId="{1BC22DCF-1CBB-4428-8827-36E7AD34109C}" dt="2022-06-14T21:18:27.661" v="623" actId="478"/>
          <ac:picMkLst>
            <pc:docMk/>
            <pc:sldMk cId="3193537459" sldId="331"/>
            <ac:picMk id="5" creationId="{856E1600-1EE2-4543-996A-177C22AB196F}"/>
          </ac:picMkLst>
        </pc:picChg>
        <pc:picChg chg="add mod">
          <ac:chgData name="Nguyen Quoc Trung" userId="fe17689d-b00c-41c7-8731-0c29698818f6" providerId="ADAL" clId="{1BC22DCF-1CBB-4428-8827-36E7AD34109C}" dt="2022-06-14T21:23:09.070" v="663" actId="1076"/>
          <ac:picMkLst>
            <pc:docMk/>
            <pc:sldMk cId="3193537459" sldId="331"/>
            <ac:picMk id="9" creationId="{F11FA381-C1DC-3D5F-9292-64576196DEAA}"/>
          </ac:picMkLst>
        </pc:picChg>
      </pc:sldChg>
      <pc:sldChg chg="addSp delSp modSp add mod">
        <pc:chgData name="Nguyen Quoc Trung" userId="fe17689d-b00c-41c7-8731-0c29698818f6" providerId="ADAL" clId="{1BC22DCF-1CBB-4428-8827-36E7AD34109C}" dt="2022-06-14T21:23:44.144" v="673" actId="1076"/>
        <pc:sldMkLst>
          <pc:docMk/>
          <pc:sldMk cId="258784844" sldId="332"/>
        </pc:sldMkLst>
        <pc:spChg chg="del">
          <ac:chgData name="Nguyen Quoc Trung" userId="fe17689d-b00c-41c7-8731-0c29698818f6" providerId="ADAL" clId="{1BC22DCF-1CBB-4428-8827-36E7AD34109C}" dt="2022-06-14T21:21:35.004" v="644" actId="478"/>
          <ac:spMkLst>
            <pc:docMk/>
            <pc:sldMk cId="258784844" sldId="332"/>
            <ac:spMk id="2" creationId="{00000000-0000-0000-0000-000000000000}"/>
          </ac:spMkLst>
        </pc:spChg>
        <pc:spChg chg="add mod">
          <ac:chgData name="Nguyen Quoc Trung" userId="fe17689d-b00c-41c7-8731-0c29698818f6" providerId="ADAL" clId="{1BC22DCF-1CBB-4428-8827-36E7AD34109C}" dt="2022-06-14T21:21:36.433" v="645"/>
          <ac:spMkLst>
            <pc:docMk/>
            <pc:sldMk cId="258784844" sldId="332"/>
            <ac:spMk id="7" creationId="{46A4D358-3882-4608-39B2-0F803FB047BD}"/>
          </ac:spMkLst>
        </pc:spChg>
        <pc:spChg chg="add mod">
          <ac:chgData name="Nguyen Quoc Trung" userId="fe17689d-b00c-41c7-8731-0c29698818f6" providerId="ADAL" clId="{1BC22DCF-1CBB-4428-8827-36E7AD34109C}" dt="2022-06-14T21:22:17.320" v="651"/>
          <ac:spMkLst>
            <pc:docMk/>
            <pc:sldMk cId="258784844" sldId="332"/>
            <ac:spMk id="8" creationId="{8C3D2E7B-C867-394E-5065-7E8ED9E56159}"/>
          </ac:spMkLst>
        </pc:spChg>
        <pc:spChg chg="del">
          <ac:chgData name="Nguyen Quoc Trung" userId="fe17689d-b00c-41c7-8731-0c29698818f6" providerId="ADAL" clId="{1BC22DCF-1CBB-4428-8827-36E7AD34109C}" dt="2022-06-14T21:22:15.995" v="650" actId="478"/>
          <ac:spMkLst>
            <pc:docMk/>
            <pc:sldMk cId="258784844" sldId="332"/>
            <ac:spMk id="11" creationId="{D12850B1-AA38-4123-A3E2-BA0D97A95B91}"/>
          </ac:spMkLst>
        </pc:spChg>
        <pc:spChg chg="mod">
          <ac:chgData name="Nguyen Quoc Trung" userId="fe17689d-b00c-41c7-8731-0c29698818f6" providerId="ADAL" clId="{1BC22DCF-1CBB-4428-8827-36E7AD34109C}" dt="2022-06-14T21:23:41.375" v="672" actId="1076"/>
          <ac:spMkLst>
            <pc:docMk/>
            <pc:sldMk cId="258784844" sldId="332"/>
            <ac:spMk id="47" creationId="{AAEA5C7A-88DD-4336-B1A2-C06E5787A044}"/>
          </ac:spMkLst>
        </pc:spChg>
        <pc:spChg chg="mod">
          <ac:chgData name="Nguyen Quoc Trung" userId="fe17689d-b00c-41c7-8731-0c29698818f6" providerId="ADAL" clId="{1BC22DCF-1CBB-4428-8827-36E7AD34109C}" dt="2022-06-14T21:23:44.144" v="673" actId="1076"/>
          <ac:spMkLst>
            <pc:docMk/>
            <pc:sldMk cId="258784844" sldId="332"/>
            <ac:spMk id="53" creationId="{83DB3D37-19C8-4FE6-903B-846D1F11BCC7}"/>
          </ac:spMkLst>
        </pc:spChg>
        <pc:picChg chg="del">
          <ac:chgData name="Nguyen Quoc Trung" userId="fe17689d-b00c-41c7-8731-0c29698818f6" providerId="ADAL" clId="{1BC22DCF-1CBB-4428-8827-36E7AD34109C}" dt="2022-06-14T21:18:29.363" v="624" actId="478"/>
          <ac:picMkLst>
            <pc:docMk/>
            <pc:sldMk cId="258784844" sldId="332"/>
            <ac:picMk id="5" creationId="{856E1600-1EE2-4543-996A-177C22AB196F}"/>
          </ac:picMkLst>
        </pc:picChg>
        <pc:picChg chg="add mod">
          <ac:chgData name="Nguyen Quoc Trung" userId="fe17689d-b00c-41c7-8731-0c29698818f6" providerId="ADAL" clId="{1BC22DCF-1CBB-4428-8827-36E7AD34109C}" dt="2022-06-14T21:23:33.336" v="669" actId="1076"/>
          <ac:picMkLst>
            <pc:docMk/>
            <pc:sldMk cId="258784844" sldId="332"/>
            <ac:picMk id="9" creationId="{3EA9CCDB-83E9-18CA-8FB2-98720F20A2AA}"/>
          </ac:picMkLst>
        </pc:picChg>
      </pc:sldChg>
      <pc:sldChg chg="addSp delSp modSp add mod">
        <pc:chgData name="Nguyen Quoc Trung" userId="fe17689d-b00c-41c7-8731-0c29698818f6" providerId="ADAL" clId="{1BC22DCF-1CBB-4428-8827-36E7AD34109C}" dt="2022-06-14T21:22:23.093" v="653"/>
        <pc:sldMkLst>
          <pc:docMk/>
          <pc:sldMk cId="2882617559" sldId="333"/>
        </pc:sldMkLst>
        <pc:spChg chg="del">
          <ac:chgData name="Nguyen Quoc Trung" userId="fe17689d-b00c-41c7-8731-0c29698818f6" providerId="ADAL" clId="{1BC22DCF-1CBB-4428-8827-36E7AD34109C}" dt="2022-06-14T21:20:47.078" v="628" actId="478"/>
          <ac:spMkLst>
            <pc:docMk/>
            <pc:sldMk cId="2882617559" sldId="333"/>
            <ac:spMk id="2" creationId="{00000000-0000-0000-0000-000000000000}"/>
          </ac:spMkLst>
        </pc:spChg>
        <pc:spChg chg="add mod">
          <ac:chgData name="Nguyen Quoc Trung" userId="fe17689d-b00c-41c7-8731-0c29698818f6" providerId="ADAL" clId="{1BC22DCF-1CBB-4428-8827-36E7AD34109C}" dt="2022-06-14T21:21:01.908" v="635" actId="1076"/>
          <ac:spMkLst>
            <pc:docMk/>
            <pc:sldMk cId="2882617559" sldId="333"/>
            <ac:spMk id="8" creationId="{5BC82B65-4598-EF7A-B9D7-9FD5AD594EAF}"/>
          </ac:spMkLst>
        </pc:spChg>
        <pc:spChg chg="add mod">
          <ac:chgData name="Nguyen Quoc Trung" userId="fe17689d-b00c-41c7-8731-0c29698818f6" providerId="ADAL" clId="{1BC22DCF-1CBB-4428-8827-36E7AD34109C}" dt="2022-06-14T21:22:23.093" v="653"/>
          <ac:spMkLst>
            <pc:docMk/>
            <pc:sldMk cId="2882617559" sldId="333"/>
            <ac:spMk id="9" creationId="{B112096B-9B78-A072-9056-4B93A74DE153}"/>
          </ac:spMkLst>
        </pc:spChg>
        <pc:spChg chg="del">
          <ac:chgData name="Nguyen Quoc Trung" userId="fe17689d-b00c-41c7-8731-0c29698818f6" providerId="ADAL" clId="{1BC22DCF-1CBB-4428-8827-36E7AD34109C}" dt="2022-06-14T21:22:21.771" v="652" actId="478"/>
          <ac:spMkLst>
            <pc:docMk/>
            <pc:sldMk cId="2882617559" sldId="333"/>
            <ac:spMk id="11" creationId="{D12850B1-AA38-4123-A3E2-BA0D97A95B91}"/>
          </ac:spMkLst>
        </pc:spChg>
        <pc:spChg chg="mod">
          <ac:chgData name="Nguyen Quoc Trung" userId="fe17689d-b00c-41c7-8731-0c29698818f6" providerId="ADAL" clId="{1BC22DCF-1CBB-4428-8827-36E7AD34109C}" dt="2022-06-14T21:21:12.783" v="638" actId="1076"/>
          <ac:spMkLst>
            <pc:docMk/>
            <pc:sldMk cId="2882617559" sldId="333"/>
            <ac:spMk id="47" creationId="{AAEA5C7A-88DD-4336-B1A2-C06E5787A044}"/>
          </ac:spMkLst>
        </pc:spChg>
        <pc:spChg chg="mod">
          <ac:chgData name="Nguyen Quoc Trung" userId="fe17689d-b00c-41c7-8731-0c29698818f6" providerId="ADAL" clId="{1BC22DCF-1CBB-4428-8827-36E7AD34109C}" dt="2022-06-14T21:21:15.873" v="639" actId="1076"/>
          <ac:spMkLst>
            <pc:docMk/>
            <pc:sldMk cId="2882617559" sldId="333"/>
            <ac:spMk id="53" creationId="{83DB3D37-19C8-4FE6-903B-846D1F11BCC7}"/>
          </ac:spMkLst>
        </pc:spChg>
        <pc:picChg chg="del">
          <ac:chgData name="Nguyen Quoc Trung" userId="fe17689d-b00c-41c7-8731-0c29698818f6" providerId="ADAL" clId="{1BC22DCF-1CBB-4428-8827-36E7AD34109C}" dt="2022-06-14T21:18:31.128" v="625" actId="478"/>
          <ac:picMkLst>
            <pc:docMk/>
            <pc:sldMk cId="2882617559" sldId="333"/>
            <ac:picMk id="5" creationId="{856E1600-1EE2-4543-996A-177C22AB196F}"/>
          </ac:picMkLst>
        </pc:picChg>
        <pc:picChg chg="add mod">
          <ac:chgData name="Nguyen Quoc Trung" userId="fe17689d-b00c-41c7-8731-0c29698818f6" providerId="ADAL" clId="{1BC22DCF-1CBB-4428-8827-36E7AD34109C}" dt="2022-06-14T21:18:48.831" v="627" actId="1076"/>
          <ac:picMkLst>
            <pc:docMk/>
            <pc:sldMk cId="2882617559" sldId="333"/>
            <ac:picMk id="7" creationId="{A16816AC-65A7-52B3-B3E9-35D6DE842AFA}"/>
          </ac:picMkLst>
        </pc:picChg>
      </pc:sldChg>
      <pc:sldChg chg="addSp delSp modSp add mod">
        <pc:chgData name="Nguyen Quoc Trung" userId="fe17689d-b00c-41c7-8731-0c29698818f6" providerId="ADAL" clId="{1BC22DCF-1CBB-4428-8827-36E7AD34109C}" dt="2022-06-13T20:48:36.517" v="337"/>
        <pc:sldMkLst>
          <pc:docMk/>
          <pc:sldMk cId="1777234762" sldId="485"/>
        </pc:sldMkLst>
        <pc:spChg chg="del">
          <ac:chgData name="Nguyen Quoc Trung" userId="fe17689d-b00c-41c7-8731-0c29698818f6" providerId="ADAL" clId="{1BC22DCF-1CBB-4428-8827-36E7AD34109C}" dt="2022-06-13T20:46:59.770" v="303" actId="478"/>
          <ac:spMkLst>
            <pc:docMk/>
            <pc:sldMk cId="1777234762" sldId="485"/>
            <ac:spMk id="4" creationId="{00000000-0000-0000-0000-000000000000}"/>
          </ac:spMkLst>
        </pc:spChg>
        <pc:spChg chg="add del mod">
          <ac:chgData name="Nguyen Quoc Trung" userId="fe17689d-b00c-41c7-8731-0c29698818f6" providerId="ADAL" clId="{1BC22DCF-1CBB-4428-8827-36E7AD34109C}" dt="2022-06-13T20:48:35.134" v="336" actId="478"/>
          <ac:spMkLst>
            <pc:docMk/>
            <pc:sldMk cId="1777234762" sldId="485"/>
            <ac:spMk id="11" creationId="{4EF1E5B2-3C09-5940-9569-4495C829D925}"/>
          </ac:spMkLst>
        </pc:spChg>
        <pc:spChg chg="add mod">
          <ac:chgData name="Nguyen Quoc Trung" userId="fe17689d-b00c-41c7-8731-0c29698818f6" providerId="ADAL" clId="{1BC22DCF-1CBB-4428-8827-36E7AD34109C}" dt="2022-06-13T20:48:36.517" v="337"/>
          <ac:spMkLst>
            <pc:docMk/>
            <pc:sldMk cId="1777234762" sldId="485"/>
            <ac:spMk id="12" creationId="{C62B26D7-2CA3-BEBF-3B63-B54BDC3F579F}"/>
          </ac:spMkLst>
        </pc:spChg>
      </pc:sldChg>
      <pc:sldChg chg="addSp delSp modSp add mod modAnim">
        <pc:chgData name="Nguyen Quoc Trung" userId="fe17689d-b00c-41c7-8731-0c29698818f6" providerId="ADAL" clId="{1BC22DCF-1CBB-4428-8827-36E7AD34109C}" dt="2022-06-13T20:48:31.074" v="335"/>
        <pc:sldMkLst>
          <pc:docMk/>
          <pc:sldMk cId="652350963" sldId="486"/>
        </pc:sldMkLst>
        <pc:spChg chg="del">
          <ac:chgData name="Nguyen Quoc Trung" userId="fe17689d-b00c-41c7-8731-0c29698818f6" providerId="ADAL" clId="{1BC22DCF-1CBB-4428-8827-36E7AD34109C}" dt="2022-06-13T20:47:28.380" v="322" actId="478"/>
          <ac:spMkLst>
            <pc:docMk/>
            <pc:sldMk cId="652350963" sldId="486"/>
            <ac:spMk id="4" creationId="{00000000-0000-0000-0000-000000000000}"/>
          </ac:spMkLst>
        </pc:spChg>
        <pc:spChg chg="add del mod">
          <ac:chgData name="Nguyen Quoc Trung" userId="fe17689d-b00c-41c7-8731-0c29698818f6" providerId="ADAL" clId="{1BC22DCF-1CBB-4428-8827-36E7AD34109C}" dt="2022-06-13T20:48:29.789" v="334" actId="478"/>
          <ac:spMkLst>
            <pc:docMk/>
            <pc:sldMk cId="652350963" sldId="486"/>
            <ac:spMk id="9" creationId="{7247A99E-F325-3107-A2ED-A509C4907450}"/>
          </ac:spMkLst>
        </pc:spChg>
        <pc:spChg chg="add mod">
          <ac:chgData name="Nguyen Quoc Trung" userId="fe17689d-b00c-41c7-8731-0c29698818f6" providerId="ADAL" clId="{1BC22DCF-1CBB-4428-8827-36E7AD34109C}" dt="2022-06-13T20:48:31.074" v="335"/>
          <ac:spMkLst>
            <pc:docMk/>
            <pc:sldMk cId="652350963" sldId="486"/>
            <ac:spMk id="11" creationId="{3393D6A6-A454-0621-F49A-C1D62C9175A5}"/>
          </ac:spMkLst>
        </pc:spChg>
      </pc:sldChg>
      <pc:sldChg chg="addSp delSp modSp add mod modAnim">
        <pc:chgData name="Nguyen Quoc Trung" userId="fe17689d-b00c-41c7-8731-0c29698818f6" providerId="ADAL" clId="{1BC22DCF-1CBB-4428-8827-36E7AD34109C}" dt="2022-06-13T20:48:26.714" v="333"/>
        <pc:sldMkLst>
          <pc:docMk/>
          <pc:sldMk cId="3137753292" sldId="487"/>
        </pc:sldMkLst>
        <pc:spChg chg="del">
          <ac:chgData name="Nguyen Quoc Trung" userId="fe17689d-b00c-41c7-8731-0c29698818f6" providerId="ADAL" clId="{1BC22DCF-1CBB-4428-8827-36E7AD34109C}" dt="2022-06-13T20:47:48.443" v="325" actId="478"/>
          <ac:spMkLst>
            <pc:docMk/>
            <pc:sldMk cId="3137753292" sldId="487"/>
            <ac:spMk id="4" creationId="{00000000-0000-0000-0000-000000000000}"/>
          </ac:spMkLst>
        </pc:spChg>
        <pc:spChg chg="add del mod">
          <ac:chgData name="Nguyen Quoc Trung" userId="fe17689d-b00c-41c7-8731-0c29698818f6" providerId="ADAL" clId="{1BC22DCF-1CBB-4428-8827-36E7AD34109C}" dt="2022-06-13T20:48:25.461" v="332" actId="478"/>
          <ac:spMkLst>
            <pc:docMk/>
            <pc:sldMk cId="3137753292" sldId="487"/>
            <ac:spMk id="11" creationId="{CA5B15C4-AD0A-0733-22DC-A26DC91A4542}"/>
          </ac:spMkLst>
        </pc:spChg>
        <pc:spChg chg="add mod">
          <ac:chgData name="Nguyen Quoc Trung" userId="fe17689d-b00c-41c7-8731-0c29698818f6" providerId="ADAL" clId="{1BC22DCF-1CBB-4428-8827-36E7AD34109C}" dt="2022-06-13T20:48:26.714" v="333"/>
          <ac:spMkLst>
            <pc:docMk/>
            <pc:sldMk cId="3137753292" sldId="487"/>
            <ac:spMk id="12" creationId="{2CDAE598-8C61-1920-2232-023021CB6184}"/>
          </ac:spMkLst>
        </pc:spChg>
      </pc:sldChg>
      <pc:sldChg chg="addSp delSp modSp add mod modAnim">
        <pc:chgData name="Nguyen Quoc Trung" userId="fe17689d-b00c-41c7-8731-0c29698818f6" providerId="ADAL" clId="{1BC22DCF-1CBB-4428-8827-36E7AD34109C}" dt="2022-06-13T20:48:52.496" v="340"/>
        <pc:sldMkLst>
          <pc:docMk/>
          <pc:sldMk cId="2825883037" sldId="488"/>
        </pc:sldMkLst>
        <pc:spChg chg="del">
          <ac:chgData name="Nguyen Quoc Trung" userId="fe17689d-b00c-41c7-8731-0c29698818f6" providerId="ADAL" clId="{1BC22DCF-1CBB-4428-8827-36E7AD34109C}" dt="2022-06-13T20:48:04.144" v="328" actId="478"/>
          <ac:spMkLst>
            <pc:docMk/>
            <pc:sldMk cId="2825883037" sldId="488"/>
            <ac:spMk id="4" creationId="{00000000-0000-0000-0000-000000000000}"/>
          </ac:spMkLst>
        </pc:spChg>
        <pc:spChg chg="add mod">
          <ac:chgData name="Nguyen Quoc Trung" userId="fe17689d-b00c-41c7-8731-0c29698818f6" providerId="ADAL" clId="{1BC22DCF-1CBB-4428-8827-36E7AD34109C}" dt="2022-06-13T20:48:20.628" v="331" actId="1076"/>
          <ac:spMkLst>
            <pc:docMk/>
            <pc:sldMk cId="2825883037" sldId="488"/>
            <ac:spMk id="10" creationId="{33CEFCDE-945A-E7A2-5C13-F87D723714FA}"/>
          </ac:spMkLst>
        </pc:spChg>
      </pc:sldChg>
      <pc:sldChg chg="addSp delSp modSp add mod modAnim">
        <pc:chgData name="Nguyen Quoc Trung" userId="fe17689d-b00c-41c7-8731-0c29698818f6" providerId="ADAL" clId="{1BC22DCF-1CBB-4428-8827-36E7AD34109C}" dt="2022-06-13T20:49:00.907" v="341"/>
        <pc:sldMkLst>
          <pc:docMk/>
          <pc:sldMk cId="3637904046" sldId="489"/>
        </pc:sldMkLst>
        <pc:spChg chg="del">
          <ac:chgData name="Nguyen Quoc Trung" userId="fe17689d-b00c-41c7-8731-0c29698818f6" providerId="ADAL" clId="{1BC22DCF-1CBB-4428-8827-36E7AD34109C}" dt="2022-06-13T20:48:41.321" v="338" actId="478"/>
          <ac:spMkLst>
            <pc:docMk/>
            <pc:sldMk cId="3637904046" sldId="489"/>
            <ac:spMk id="4" creationId="{00000000-0000-0000-0000-000000000000}"/>
          </ac:spMkLst>
        </pc:spChg>
        <pc:spChg chg="add mod">
          <ac:chgData name="Nguyen Quoc Trung" userId="fe17689d-b00c-41c7-8731-0c29698818f6" providerId="ADAL" clId="{1BC22DCF-1CBB-4428-8827-36E7AD34109C}" dt="2022-06-13T20:48:43.116" v="339"/>
          <ac:spMkLst>
            <pc:docMk/>
            <pc:sldMk cId="3637904046" sldId="489"/>
            <ac:spMk id="8" creationId="{29C863D3-F993-E011-2208-7238E0527D49}"/>
          </ac:spMkLst>
        </pc:spChg>
      </pc:sldChg>
      <pc:sldChg chg="addSp delSp modSp add mod">
        <pc:chgData name="Nguyen Quoc Trung" userId="fe17689d-b00c-41c7-8731-0c29698818f6" providerId="ADAL" clId="{1BC22DCF-1CBB-4428-8827-36E7AD34109C}" dt="2022-06-13T20:51:34.560" v="378" actId="1038"/>
        <pc:sldMkLst>
          <pc:docMk/>
          <pc:sldMk cId="509981517" sldId="495"/>
        </pc:sldMkLst>
        <pc:spChg chg="del">
          <ac:chgData name="Nguyen Quoc Trung" userId="fe17689d-b00c-41c7-8731-0c29698818f6" providerId="ADAL" clId="{1BC22DCF-1CBB-4428-8827-36E7AD34109C}" dt="2022-06-13T20:49:17.217" v="342" actId="478"/>
          <ac:spMkLst>
            <pc:docMk/>
            <pc:sldMk cId="509981517" sldId="495"/>
            <ac:spMk id="2" creationId="{00000000-0000-0000-0000-000000000000}"/>
          </ac:spMkLst>
        </pc:spChg>
        <pc:spChg chg="mod">
          <ac:chgData name="Nguyen Quoc Trung" userId="fe17689d-b00c-41c7-8731-0c29698818f6" providerId="ADAL" clId="{1BC22DCF-1CBB-4428-8827-36E7AD34109C}" dt="2022-06-13T20:51:09.962" v="364" actId="113"/>
          <ac:spMkLst>
            <pc:docMk/>
            <pc:sldMk cId="509981517" sldId="495"/>
            <ac:spMk id="5" creationId="{00000000-0000-0000-0000-000000000000}"/>
          </ac:spMkLst>
        </pc:spChg>
        <pc:spChg chg="mod">
          <ac:chgData name="Nguyen Quoc Trung" userId="fe17689d-b00c-41c7-8731-0c29698818f6" providerId="ADAL" clId="{1BC22DCF-1CBB-4428-8827-36E7AD34109C}" dt="2022-06-13T20:51:34.560" v="378" actId="1038"/>
          <ac:spMkLst>
            <pc:docMk/>
            <pc:sldMk cId="509981517" sldId="495"/>
            <ac:spMk id="6" creationId="{00000000-0000-0000-0000-000000000000}"/>
          </ac:spMkLst>
        </pc:spChg>
        <pc:spChg chg="add mod">
          <ac:chgData name="Nguyen Quoc Trung" userId="fe17689d-b00c-41c7-8731-0c29698818f6" providerId="ADAL" clId="{1BC22DCF-1CBB-4428-8827-36E7AD34109C}" dt="2022-06-13T20:49:32.037" v="361" actId="1076"/>
          <ac:spMkLst>
            <pc:docMk/>
            <pc:sldMk cId="509981517" sldId="495"/>
            <ac:spMk id="7" creationId="{FC20048C-54A2-E8D7-FB0A-0A3275F1DCDF}"/>
          </ac:spMkLst>
        </pc:spChg>
      </pc:sldChg>
      <pc:sldChg chg="addSp delSp modSp add mod delAnim modAnim">
        <pc:chgData name="Nguyen Quoc Trung" userId="fe17689d-b00c-41c7-8731-0c29698818f6" providerId="ADAL" clId="{1BC22DCF-1CBB-4428-8827-36E7AD34109C}" dt="2022-06-13T20:53:18.553" v="416" actId="1035"/>
        <pc:sldMkLst>
          <pc:docMk/>
          <pc:sldMk cId="574864112" sldId="500"/>
        </pc:sldMkLst>
        <pc:spChg chg="del">
          <ac:chgData name="Nguyen Quoc Trung" userId="fe17689d-b00c-41c7-8731-0c29698818f6" providerId="ADAL" clId="{1BC22DCF-1CBB-4428-8827-36E7AD34109C}" dt="2022-06-13T20:51:55.876" v="379" actId="478"/>
          <ac:spMkLst>
            <pc:docMk/>
            <pc:sldMk cId="574864112" sldId="500"/>
            <ac:spMk id="2" creationId="{00000000-0000-0000-0000-000000000000}"/>
          </ac:spMkLst>
        </pc:spChg>
        <pc:spChg chg="mod">
          <ac:chgData name="Nguyen Quoc Trung" userId="fe17689d-b00c-41c7-8731-0c29698818f6" providerId="ADAL" clId="{1BC22DCF-1CBB-4428-8827-36E7AD34109C}" dt="2022-06-13T20:53:02.370" v="396" actId="113"/>
          <ac:spMkLst>
            <pc:docMk/>
            <pc:sldMk cId="574864112" sldId="500"/>
            <ac:spMk id="5" creationId="{00000000-0000-0000-0000-000000000000}"/>
          </ac:spMkLst>
        </pc:spChg>
        <pc:spChg chg="del">
          <ac:chgData name="Nguyen Quoc Trung" userId="fe17689d-b00c-41c7-8731-0c29698818f6" providerId="ADAL" clId="{1BC22DCF-1CBB-4428-8827-36E7AD34109C}" dt="2022-06-13T20:52:18.393" v="385" actId="478"/>
          <ac:spMkLst>
            <pc:docMk/>
            <pc:sldMk cId="574864112" sldId="500"/>
            <ac:spMk id="6" creationId="{00000000-0000-0000-0000-000000000000}"/>
          </ac:spMkLst>
        </pc:spChg>
        <pc:spChg chg="add mod">
          <ac:chgData name="Nguyen Quoc Trung" userId="fe17689d-b00c-41c7-8731-0c29698818f6" providerId="ADAL" clId="{1BC22DCF-1CBB-4428-8827-36E7AD34109C}" dt="2022-06-13T20:52:00.910" v="380"/>
          <ac:spMkLst>
            <pc:docMk/>
            <pc:sldMk cId="574864112" sldId="500"/>
            <ac:spMk id="8" creationId="{049B3E47-53F3-327A-69A3-902BA2E5E9BF}"/>
          </ac:spMkLst>
        </pc:spChg>
        <pc:spChg chg="add mod">
          <ac:chgData name="Nguyen Quoc Trung" userId="fe17689d-b00c-41c7-8731-0c29698818f6" providerId="ADAL" clId="{1BC22DCF-1CBB-4428-8827-36E7AD34109C}" dt="2022-06-13T20:53:18.553" v="416" actId="1035"/>
          <ac:spMkLst>
            <pc:docMk/>
            <pc:sldMk cId="574864112" sldId="500"/>
            <ac:spMk id="9" creationId="{731D7AE5-8E83-A903-D83B-F529FEBEF7EB}"/>
          </ac:spMkLst>
        </pc:spChg>
      </pc:sldChg>
      <pc:sldChg chg="addSp delSp modSp add mod delAnim modAnim">
        <pc:chgData name="Nguyen Quoc Trung" userId="fe17689d-b00c-41c7-8731-0c29698818f6" providerId="ADAL" clId="{1BC22DCF-1CBB-4428-8827-36E7AD34109C}" dt="2022-06-13T20:53:21.113" v="417"/>
        <pc:sldMkLst>
          <pc:docMk/>
          <pc:sldMk cId="2995074381" sldId="501"/>
        </pc:sldMkLst>
        <pc:spChg chg="del">
          <ac:chgData name="Nguyen Quoc Trung" userId="fe17689d-b00c-41c7-8731-0c29698818f6" providerId="ADAL" clId="{1BC22DCF-1CBB-4428-8827-36E7AD34109C}" dt="2022-06-13T20:52:03.886" v="381" actId="478"/>
          <ac:spMkLst>
            <pc:docMk/>
            <pc:sldMk cId="2995074381" sldId="501"/>
            <ac:spMk id="2" creationId="{00000000-0000-0000-0000-000000000000}"/>
          </ac:spMkLst>
        </pc:spChg>
        <pc:spChg chg="mod">
          <ac:chgData name="Nguyen Quoc Trung" userId="fe17689d-b00c-41c7-8731-0c29698818f6" providerId="ADAL" clId="{1BC22DCF-1CBB-4428-8827-36E7AD34109C}" dt="2022-06-13T20:52:47.403" v="393" actId="113"/>
          <ac:spMkLst>
            <pc:docMk/>
            <pc:sldMk cId="2995074381" sldId="501"/>
            <ac:spMk id="5" creationId="{00000000-0000-0000-0000-000000000000}"/>
          </ac:spMkLst>
        </pc:spChg>
        <pc:spChg chg="del">
          <ac:chgData name="Nguyen Quoc Trung" userId="fe17689d-b00c-41c7-8731-0c29698818f6" providerId="ADAL" clId="{1BC22DCF-1CBB-4428-8827-36E7AD34109C}" dt="2022-06-13T20:52:20.967" v="386" actId="478"/>
          <ac:spMkLst>
            <pc:docMk/>
            <pc:sldMk cId="2995074381" sldId="501"/>
            <ac:spMk id="6" creationId="{00000000-0000-0000-0000-000000000000}"/>
          </ac:spMkLst>
        </pc:spChg>
        <pc:spChg chg="add mod">
          <ac:chgData name="Nguyen Quoc Trung" userId="fe17689d-b00c-41c7-8731-0c29698818f6" providerId="ADAL" clId="{1BC22DCF-1CBB-4428-8827-36E7AD34109C}" dt="2022-06-13T20:52:05.178" v="382"/>
          <ac:spMkLst>
            <pc:docMk/>
            <pc:sldMk cId="2995074381" sldId="501"/>
            <ac:spMk id="7" creationId="{2273E3B8-5F74-DE15-B411-D43AEC4A02E5}"/>
          </ac:spMkLst>
        </pc:spChg>
        <pc:spChg chg="add mod">
          <ac:chgData name="Nguyen Quoc Trung" userId="fe17689d-b00c-41c7-8731-0c29698818f6" providerId="ADAL" clId="{1BC22DCF-1CBB-4428-8827-36E7AD34109C}" dt="2022-06-13T20:53:21.113" v="417"/>
          <ac:spMkLst>
            <pc:docMk/>
            <pc:sldMk cId="2995074381" sldId="501"/>
            <ac:spMk id="9" creationId="{CECB7C8A-0052-47EA-133C-5D548C79B8FA}"/>
          </ac:spMkLst>
        </pc:spChg>
      </pc:sldChg>
      <pc:sldChg chg="addSp delSp modSp add mod delAnim modAnim">
        <pc:chgData name="Nguyen Quoc Trung" userId="fe17689d-b00c-41c7-8731-0c29698818f6" providerId="ADAL" clId="{1BC22DCF-1CBB-4428-8827-36E7AD34109C}" dt="2022-06-13T20:53:33.032" v="475" actId="1036"/>
        <pc:sldMkLst>
          <pc:docMk/>
          <pc:sldMk cId="582575306" sldId="502"/>
        </pc:sldMkLst>
        <pc:spChg chg="del">
          <ac:chgData name="Nguyen Quoc Trung" userId="fe17689d-b00c-41c7-8731-0c29698818f6" providerId="ADAL" clId="{1BC22DCF-1CBB-4428-8827-36E7AD34109C}" dt="2022-06-13T20:52:08.449" v="383" actId="478"/>
          <ac:spMkLst>
            <pc:docMk/>
            <pc:sldMk cId="582575306" sldId="502"/>
            <ac:spMk id="2" creationId="{00000000-0000-0000-0000-000000000000}"/>
          </ac:spMkLst>
        </pc:spChg>
        <pc:spChg chg="mod">
          <ac:chgData name="Nguyen Quoc Trung" userId="fe17689d-b00c-41c7-8731-0c29698818f6" providerId="ADAL" clId="{1BC22DCF-1CBB-4428-8827-36E7AD34109C}" dt="2022-06-13T20:52:31.119" v="390" actId="113"/>
          <ac:spMkLst>
            <pc:docMk/>
            <pc:sldMk cId="582575306" sldId="502"/>
            <ac:spMk id="5" creationId="{00000000-0000-0000-0000-000000000000}"/>
          </ac:spMkLst>
        </pc:spChg>
        <pc:spChg chg="del">
          <ac:chgData name="Nguyen Quoc Trung" userId="fe17689d-b00c-41c7-8731-0c29698818f6" providerId="ADAL" clId="{1BC22DCF-1CBB-4428-8827-36E7AD34109C}" dt="2022-06-13T20:52:23.450" v="387" actId="478"/>
          <ac:spMkLst>
            <pc:docMk/>
            <pc:sldMk cId="582575306" sldId="502"/>
            <ac:spMk id="6" creationId="{00000000-0000-0000-0000-000000000000}"/>
          </ac:spMkLst>
        </pc:spChg>
        <pc:spChg chg="add mod">
          <ac:chgData name="Nguyen Quoc Trung" userId="fe17689d-b00c-41c7-8731-0c29698818f6" providerId="ADAL" clId="{1BC22DCF-1CBB-4428-8827-36E7AD34109C}" dt="2022-06-13T20:52:09.928" v="384"/>
          <ac:spMkLst>
            <pc:docMk/>
            <pc:sldMk cId="582575306" sldId="502"/>
            <ac:spMk id="8" creationId="{EC6DDDB8-914A-0705-0D74-F5AA10EEEF9C}"/>
          </ac:spMkLst>
        </pc:spChg>
        <pc:spChg chg="add mod">
          <ac:chgData name="Nguyen Quoc Trung" userId="fe17689d-b00c-41c7-8731-0c29698818f6" providerId="ADAL" clId="{1BC22DCF-1CBB-4428-8827-36E7AD34109C}" dt="2022-06-13T20:53:33.032" v="475" actId="1036"/>
          <ac:spMkLst>
            <pc:docMk/>
            <pc:sldMk cId="582575306" sldId="502"/>
            <ac:spMk id="9" creationId="{79430290-3210-B6FE-5CD2-3664BC456AA7}"/>
          </ac:spMkLst>
        </pc:spChg>
      </pc:sldChg>
      <pc:sldChg chg="add del">
        <pc:chgData name="Nguyen Quoc Trung" userId="fe17689d-b00c-41c7-8731-0c29698818f6" providerId="ADAL" clId="{1BC22DCF-1CBB-4428-8827-36E7AD34109C}" dt="2022-06-13T20:18:17.086" v="59" actId="47"/>
        <pc:sldMkLst>
          <pc:docMk/>
          <pc:sldMk cId="1349761248" sldId="512"/>
        </pc:sldMkLst>
      </pc:sldChg>
      <pc:sldChg chg="add del">
        <pc:chgData name="Nguyen Quoc Trung" userId="fe17689d-b00c-41c7-8731-0c29698818f6" providerId="ADAL" clId="{1BC22DCF-1CBB-4428-8827-36E7AD34109C}" dt="2022-06-13T20:18:17.086" v="59" actId="47"/>
        <pc:sldMkLst>
          <pc:docMk/>
          <pc:sldMk cId="2728744433" sldId="513"/>
        </pc:sldMkLst>
      </pc:sldChg>
      <pc:sldChg chg="addSp delSp modSp add del mod">
        <pc:chgData name="Nguyen Quoc Trung" userId="fe17689d-b00c-41c7-8731-0c29698818f6" providerId="ADAL" clId="{1BC22DCF-1CBB-4428-8827-36E7AD34109C}" dt="2022-06-13T20:19:23.972" v="82" actId="1076"/>
        <pc:sldMkLst>
          <pc:docMk/>
          <pc:sldMk cId="3517997043" sldId="514"/>
        </pc:sldMkLst>
        <pc:picChg chg="mod">
          <ac:chgData name="Nguyen Quoc Trung" userId="fe17689d-b00c-41c7-8731-0c29698818f6" providerId="ADAL" clId="{1BC22DCF-1CBB-4428-8827-36E7AD34109C}" dt="2022-06-13T20:19:23.972" v="82" actId="1076"/>
          <ac:picMkLst>
            <pc:docMk/>
            <pc:sldMk cId="3517997043" sldId="514"/>
            <ac:picMk id="47" creationId="{F78C2920-EC7C-A947-865B-37EB31CBEFE0}"/>
          </ac:picMkLst>
        </pc:picChg>
        <pc:picChg chg="mod">
          <ac:chgData name="Nguyen Quoc Trung" userId="fe17689d-b00c-41c7-8731-0c29698818f6" providerId="ADAL" clId="{1BC22DCF-1CBB-4428-8827-36E7AD34109C}" dt="2022-06-13T20:19:00.838" v="72" actId="1076"/>
          <ac:picMkLst>
            <pc:docMk/>
            <pc:sldMk cId="3517997043" sldId="514"/>
            <ac:picMk id="48" creationId="{BCC78ABF-43BB-A0D7-1F63-1AE17C87415B}"/>
          </ac:picMkLst>
        </pc:picChg>
        <pc:picChg chg="mod">
          <ac:chgData name="Nguyen Quoc Trung" userId="fe17689d-b00c-41c7-8731-0c29698818f6" providerId="ADAL" clId="{1BC22DCF-1CBB-4428-8827-36E7AD34109C}" dt="2022-06-13T20:19:17.142" v="80" actId="1076"/>
          <ac:picMkLst>
            <pc:docMk/>
            <pc:sldMk cId="3517997043" sldId="514"/>
            <ac:picMk id="49" creationId="{39B7E78F-1E9B-2356-50A2-F8201C77BB28}"/>
          </ac:picMkLst>
        </pc:picChg>
        <pc:picChg chg="mod">
          <ac:chgData name="Nguyen Quoc Trung" userId="fe17689d-b00c-41c7-8731-0c29698818f6" providerId="ADAL" clId="{1BC22DCF-1CBB-4428-8827-36E7AD34109C}" dt="2022-06-13T20:19:18.461" v="81" actId="1076"/>
          <ac:picMkLst>
            <pc:docMk/>
            <pc:sldMk cId="3517997043" sldId="514"/>
            <ac:picMk id="50" creationId="{B73DCE54-9721-2D7C-4638-EB6FF82BE03F}"/>
          </ac:picMkLst>
        </pc:picChg>
        <pc:picChg chg="add del mod">
          <ac:chgData name="Nguyen Quoc Trung" userId="fe17689d-b00c-41c7-8731-0c29698818f6" providerId="ADAL" clId="{1BC22DCF-1CBB-4428-8827-36E7AD34109C}" dt="2022-06-13T20:18:31.612" v="61" actId="21"/>
          <ac:picMkLst>
            <pc:docMk/>
            <pc:sldMk cId="3517997043" sldId="514"/>
            <ac:picMk id="53" creationId="{68A608BE-528F-53D2-C5BD-21126DCD0374}"/>
          </ac:picMkLst>
        </pc:picChg>
        <pc:picChg chg="add del mod">
          <ac:chgData name="Nguyen Quoc Trung" userId="fe17689d-b00c-41c7-8731-0c29698818f6" providerId="ADAL" clId="{1BC22DCF-1CBB-4428-8827-36E7AD34109C}" dt="2022-06-13T20:18:38.226" v="63" actId="21"/>
          <ac:picMkLst>
            <pc:docMk/>
            <pc:sldMk cId="3517997043" sldId="514"/>
            <ac:picMk id="54" creationId="{98078E98-AA76-E465-FC68-247DAE5B968C}"/>
          </ac:picMkLst>
        </pc:picChg>
        <pc:picChg chg="add del mod">
          <ac:chgData name="Nguyen Quoc Trung" userId="fe17689d-b00c-41c7-8731-0c29698818f6" providerId="ADAL" clId="{1BC22DCF-1CBB-4428-8827-36E7AD34109C}" dt="2022-06-13T20:18:44.100" v="65" actId="21"/>
          <ac:picMkLst>
            <pc:docMk/>
            <pc:sldMk cId="3517997043" sldId="514"/>
            <ac:picMk id="55" creationId="{D816ECBD-4BB9-E8A8-3168-B6E54FA14829}"/>
          </ac:picMkLst>
        </pc:picChg>
        <pc:picChg chg="add del mod">
          <ac:chgData name="Nguyen Quoc Trung" userId="fe17689d-b00c-41c7-8731-0c29698818f6" providerId="ADAL" clId="{1BC22DCF-1CBB-4428-8827-36E7AD34109C}" dt="2022-06-13T20:18:50.083" v="67" actId="21"/>
          <ac:picMkLst>
            <pc:docMk/>
            <pc:sldMk cId="3517997043" sldId="514"/>
            <ac:picMk id="56" creationId="{3F0C6754-D679-54B7-DEAD-B9C698099583}"/>
          </ac:picMkLst>
        </pc:picChg>
      </pc:sldChg>
      <pc:sldChg chg="addSp delSp modSp add del mod delAnim modAnim">
        <pc:chgData name="Nguyen Quoc Trung" userId="fe17689d-b00c-41c7-8731-0c29698818f6" providerId="ADAL" clId="{1BC22DCF-1CBB-4428-8827-36E7AD34109C}" dt="2022-06-13T20:24:07.571" v="299" actId="1076"/>
        <pc:sldMkLst>
          <pc:docMk/>
          <pc:sldMk cId="4211366137" sldId="515"/>
        </pc:sldMkLst>
        <pc:spChg chg="mod">
          <ac:chgData name="Nguyen Quoc Trung" userId="fe17689d-b00c-41c7-8731-0c29698818f6" providerId="ADAL" clId="{1BC22DCF-1CBB-4428-8827-36E7AD34109C}" dt="2022-06-13T20:19:58.698" v="101" actId="6549"/>
          <ac:spMkLst>
            <pc:docMk/>
            <pc:sldMk cId="4211366137" sldId="515"/>
            <ac:spMk id="5" creationId="{62BA302E-BBB7-B2A8-0D73-98083C86A37F}"/>
          </ac:spMkLst>
        </pc:spChg>
        <pc:spChg chg="mod">
          <ac:chgData name="Nguyen Quoc Trung" userId="fe17689d-b00c-41c7-8731-0c29698818f6" providerId="ADAL" clId="{1BC22DCF-1CBB-4428-8827-36E7AD34109C}" dt="2022-06-13T20:20:53.278" v="170" actId="20577"/>
          <ac:spMkLst>
            <pc:docMk/>
            <pc:sldMk cId="4211366137" sldId="515"/>
            <ac:spMk id="6" creationId="{ABDDACF7-7A89-D908-5690-53176C138CD7}"/>
          </ac:spMkLst>
        </pc:spChg>
        <pc:spChg chg="mod">
          <ac:chgData name="Nguyen Quoc Trung" userId="fe17689d-b00c-41c7-8731-0c29698818f6" providerId="ADAL" clId="{1BC22DCF-1CBB-4428-8827-36E7AD34109C}" dt="2022-06-13T20:22:23.656" v="266" actId="20577"/>
          <ac:spMkLst>
            <pc:docMk/>
            <pc:sldMk cId="4211366137" sldId="515"/>
            <ac:spMk id="7" creationId="{923B1EF3-3220-8897-AF59-94F823B4020F}"/>
          </ac:spMkLst>
        </pc:spChg>
        <pc:spChg chg="mod">
          <ac:chgData name="Nguyen Quoc Trung" userId="fe17689d-b00c-41c7-8731-0c29698818f6" providerId="ADAL" clId="{1BC22DCF-1CBB-4428-8827-36E7AD34109C}" dt="2022-06-13T20:23:11.029" v="284" actId="1076"/>
          <ac:spMkLst>
            <pc:docMk/>
            <pc:sldMk cId="4211366137" sldId="515"/>
            <ac:spMk id="8" creationId="{A297956A-E0F6-9747-0D67-E1AFED614DB6}"/>
          </ac:spMkLst>
        </pc:spChg>
        <pc:spChg chg="mod">
          <ac:chgData name="Nguyen Quoc Trung" userId="fe17689d-b00c-41c7-8731-0c29698818f6" providerId="ADAL" clId="{1BC22DCF-1CBB-4428-8827-36E7AD34109C}" dt="2022-06-13T20:20:19.387" v="141" actId="20577"/>
          <ac:spMkLst>
            <pc:docMk/>
            <pc:sldMk cId="4211366137" sldId="515"/>
            <ac:spMk id="10" creationId="{4B18502A-7DFC-46F1-7DEC-A0FA5BACA36A}"/>
          </ac:spMkLst>
        </pc:spChg>
        <pc:spChg chg="mod">
          <ac:chgData name="Nguyen Quoc Trung" userId="fe17689d-b00c-41c7-8731-0c29698818f6" providerId="ADAL" clId="{1BC22DCF-1CBB-4428-8827-36E7AD34109C}" dt="2022-06-13T20:21:15.998" v="222" actId="20577"/>
          <ac:spMkLst>
            <pc:docMk/>
            <pc:sldMk cId="4211366137" sldId="515"/>
            <ac:spMk id="11" creationId="{6EDC6195-1D17-A8AC-AFFC-DCB405E2C458}"/>
          </ac:spMkLst>
        </pc:spChg>
        <pc:spChg chg="mod">
          <ac:chgData name="Nguyen Quoc Trung" userId="fe17689d-b00c-41c7-8731-0c29698818f6" providerId="ADAL" clId="{1BC22DCF-1CBB-4428-8827-36E7AD34109C}" dt="2022-06-13T20:22:18.287" v="260" actId="6549"/>
          <ac:spMkLst>
            <pc:docMk/>
            <pc:sldMk cId="4211366137" sldId="515"/>
            <ac:spMk id="12" creationId="{92F00857-2A3C-D485-7653-846BB37606C1}"/>
          </ac:spMkLst>
        </pc:spChg>
        <pc:spChg chg="mod">
          <ac:chgData name="Nguyen Quoc Trung" userId="fe17689d-b00c-41c7-8731-0c29698818f6" providerId="ADAL" clId="{1BC22DCF-1CBB-4428-8827-36E7AD34109C}" dt="2022-06-13T20:23:25.139" v="294" actId="20577"/>
          <ac:spMkLst>
            <pc:docMk/>
            <pc:sldMk cId="4211366137" sldId="515"/>
            <ac:spMk id="13" creationId="{69F37596-980E-2984-C11C-79543377D642}"/>
          </ac:spMkLst>
        </pc:spChg>
        <pc:picChg chg="del">
          <ac:chgData name="Nguyen Quoc Trung" userId="fe17689d-b00c-41c7-8731-0c29698818f6" providerId="ADAL" clId="{1BC22DCF-1CBB-4428-8827-36E7AD34109C}" dt="2022-06-13T20:19:31.527" v="83" actId="478"/>
          <ac:picMkLst>
            <pc:docMk/>
            <pc:sldMk cId="4211366137" sldId="515"/>
            <ac:picMk id="14" creationId="{77AB1A34-35AB-7454-0095-340467506BC5}"/>
          </ac:picMkLst>
        </pc:picChg>
        <pc:picChg chg="del">
          <ac:chgData name="Nguyen Quoc Trung" userId="fe17689d-b00c-41c7-8731-0c29698818f6" providerId="ADAL" clId="{1BC22DCF-1CBB-4428-8827-36E7AD34109C}" dt="2022-06-13T20:19:31.527" v="83" actId="478"/>
          <ac:picMkLst>
            <pc:docMk/>
            <pc:sldMk cId="4211366137" sldId="515"/>
            <ac:picMk id="15" creationId="{C8A438B7-F144-BEBB-418A-5D7ACA9B02FB}"/>
          </ac:picMkLst>
        </pc:picChg>
        <pc:picChg chg="del">
          <ac:chgData name="Nguyen Quoc Trung" userId="fe17689d-b00c-41c7-8731-0c29698818f6" providerId="ADAL" clId="{1BC22DCF-1CBB-4428-8827-36E7AD34109C}" dt="2022-06-13T20:19:31.527" v="83" actId="478"/>
          <ac:picMkLst>
            <pc:docMk/>
            <pc:sldMk cId="4211366137" sldId="515"/>
            <ac:picMk id="16" creationId="{45C4DE9E-3AC7-DE36-4B42-5785F18ADDCD}"/>
          </ac:picMkLst>
        </pc:picChg>
        <pc:picChg chg="del">
          <ac:chgData name="Nguyen Quoc Trung" userId="fe17689d-b00c-41c7-8731-0c29698818f6" providerId="ADAL" clId="{1BC22DCF-1CBB-4428-8827-36E7AD34109C}" dt="2022-06-13T20:19:31.527" v="83" actId="478"/>
          <ac:picMkLst>
            <pc:docMk/>
            <pc:sldMk cId="4211366137" sldId="515"/>
            <ac:picMk id="17" creationId="{CAB1E633-10C8-A540-99E2-E4345C0FB33F}"/>
          </ac:picMkLst>
        </pc:picChg>
        <pc:picChg chg="add mod">
          <ac:chgData name="Nguyen Quoc Trung" userId="fe17689d-b00c-41c7-8731-0c29698818f6" providerId="ADAL" clId="{1BC22DCF-1CBB-4428-8827-36E7AD34109C}" dt="2022-06-13T20:23:45.932" v="296" actId="1076"/>
          <ac:picMkLst>
            <pc:docMk/>
            <pc:sldMk cId="4211366137" sldId="515"/>
            <ac:picMk id="19" creationId="{61C61530-630E-CC82-95E6-6CAA5AFCDBBF}"/>
          </ac:picMkLst>
        </pc:picChg>
        <pc:picChg chg="add mod">
          <ac:chgData name="Nguyen Quoc Trung" userId="fe17689d-b00c-41c7-8731-0c29698818f6" providerId="ADAL" clId="{1BC22DCF-1CBB-4428-8827-36E7AD34109C}" dt="2022-06-13T20:23:52.493" v="297" actId="1076"/>
          <ac:picMkLst>
            <pc:docMk/>
            <pc:sldMk cId="4211366137" sldId="515"/>
            <ac:picMk id="20" creationId="{0194C16D-A199-2FFE-3BED-2A41CA5BB506}"/>
          </ac:picMkLst>
        </pc:picChg>
        <pc:picChg chg="add mod">
          <ac:chgData name="Nguyen Quoc Trung" userId="fe17689d-b00c-41c7-8731-0c29698818f6" providerId="ADAL" clId="{1BC22DCF-1CBB-4428-8827-36E7AD34109C}" dt="2022-06-13T20:24:07.571" v="299" actId="1076"/>
          <ac:picMkLst>
            <pc:docMk/>
            <pc:sldMk cId="4211366137" sldId="515"/>
            <ac:picMk id="21" creationId="{C36B5ECD-1526-2486-BA9D-7088EB47F022}"/>
          </ac:picMkLst>
        </pc:picChg>
        <pc:picChg chg="add mod">
          <ac:chgData name="Nguyen Quoc Trung" userId="fe17689d-b00c-41c7-8731-0c29698818f6" providerId="ADAL" clId="{1BC22DCF-1CBB-4428-8827-36E7AD34109C}" dt="2022-06-13T20:23:58.261" v="298" actId="1076"/>
          <ac:picMkLst>
            <pc:docMk/>
            <pc:sldMk cId="4211366137" sldId="515"/>
            <ac:picMk id="22" creationId="{9A6316FF-42D3-0974-3C2C-2E8BB498A6EF}"/>
          </ac:picMkLst>
        </pc:picChg>
      </pc:sldChg>
      <pc:sldChg chg="modSp add">
        <pc:chgData name="Nguyen Quoc Trung" userId="fe17689d-b00c-41c7-8731-0c29698818f6" providerId="ADAL" clId="{1BC22DCF-1CBB-4428-8827-36E7AD34109C}" dt="2022-06-13T20:57:08.321" v="496" actId="20577"/>
        <pc:sldMkLst>
          <pc:docMk/>
          <pc:sldMk cId="3724955636" sldId="516"/>
        </pc:sldMkLst>
        <pc:spChg chg="mod">
          <ac:chgData name="Nguyen Quoc Trung" userId="fe17689d-b00c-41c7-8731-0c29698818f6" providerId="ADAL" clId="{1BC22DCF-1CBB-4428-8827-36E7AD34109C}" dt="2022-06-13T20:57:08.321" v="496" actId="20577"/>
          <ac:spMkLst>
            <pc:docMk/>
            <pc:sldMk cId="3724955636" sldId="516"/>
            <ac:spMk id="3" creationId="{CD5B56B0-A786-F923-88E5-ED39E28F1EA1}"/>
          </ac:spMkLst>
        </pc:spChg>
      </pc:sldChg>
      <pc:sldChg chg="add">
        <pc:chgData name="Nguyen Quoc Trung" userId="fe17689d-b00c-41c7-8731-0c29698818f6" providerId="ADAL" clId="{1BC22DCF-1CBB-4428-8827-36E7AD34109C}" dt="2022-06-13T20:56:24.654" v="491"/>
        <pc:sldMkLst>
          <pc:docMk/>
          <pc:sldMk cId="1143533909" sldId="517"/>
        </pc:sldMkLst>
      </pc:sldChg>
      <pc:sldChg chg="addSp modSp new mod ord modAnim">
        <pc:chgData name="Nguyen Quoc Trung" userId="fe17689d-b00c-41c7-8731-0c29698818f6" providerId="ADAL" clId="{1BC22DCF-1CBB-4428-8827-36E7AD34109C}" dt="2022-06-14T21:16:02.337" v="615" actId="1076"/>
        <pc:sldMkLst>
          <pc:docMk/>
          <pc:sldMk cId="1687303892" sldId="518"/>
        </pc:sldMkLst>
        <pc:spChg chg="add mod">
          <ac:chgData name="Nguyen Quoc Trung" userId="fe17689d-b00c-41c7-8731-0c29698818f6" providerId="ADAL" clId="{1BC22DCF-1CBB-4428-8827-36E7AD34109C}" dt="2022-06-14T21:15:08.448" v="611"/>
          <ac:spMkLst>
            <pc:docMk/>
            <pc:sldMk cId="1687303892" sldId="518"/>
            <ac:spMk id="2" creationId="{949747F5-CE7C-A2E6-D14D-60F1C9291C1F}"/>
          </ac:spMkLst>
        </pc:spChg>
        <pc:spChg chg="add mod">
          <ac:chgData name="Nguyen Quoc Trung" userId="fe17689d-b00c-41c7-8731-0c29698818f6" providerId="ADAL" clId="{1BC22DCF-1CBB-4428-8827-36E7AD34109C}" dt="2022-06-14T21:15:56.065" v="614" actId="1076"/>
          <ac:spMkLst>
            <pc:docMk/>
            <pc:sldMk cId="1687303892" sldId="518"/>
            <ac:spMk id="4" creationId="{46CA2453-2DF2-7B54-BDE7-4B757F25539D}"/>
          </ac:spMkLst>
        </pc:spChg>
        <pc:spChg chg="add mod">
          <ac:chgData name="Nguyen Quoc Trung" userId="fe17689d-b00c-41c7-8731-0c29698818f6" providerId="ADAL" clId="{1BC22DCF-1CBB-4428-8827-36E7AD34109C}" dt="2022-06-14T21:16:02.337" v="615" actId="1076"/>
          <ac:spMkLst>
            <pc:docMk/>
            <pc:sldMk cId="1687303892" sldId="518"/>
            <ac:spMk id="9" creationId="{FA309BF2-0D20-A839-EFD8-2117CE51FE93}"/>
          </ac:spMkLst>
        </pc:spChg>
        <pc:spChg chg="add mod">
          <ac:chgData name="Nguyen Quoc Trung" userId="fe17689d-b00c-41c7-8731-0c29698818f6" providerId="ADAL" clId="{1BC22DCF-1CBB-4428-8827-36E7AD34109C}" dt="2022-06-14T21:16:02.337" v="615" actId="1076"/>
          <ac:spMkLst>
            <pc:docMk/>
            <pc:sldMk cId="1687303892" sldId="518"/>
            <ac:spMk id="10" creationId="{D2BE7A7C-B578-339F-300C-F5757832C8CD}"/>
          </ac:spMkLst>
        </pc:spChg>
        <pc:spChg chg="add mod">
          <ac:chgData name="Nguyen Quoc Trung" userId="fe17689d-b00c-41c7-8731-0c29698818f6" providerId="ADAL" clId="{1BC22DCF-1CBB-4428-8827-36E7AD34109C}" dt="2022-06-14T21:16:02.337" v="615" actId="1076"/>
          <ac:spMkLst>
            <pc:docMk/>
            <pc:sldMk cId="1687303892" sldId="518"/>
            <ac:spMk id="11" creationId="{CAC3FE31-0424-14A0-141C-9999F30AAE66}"/>
          </ac:spMkLst>
        </pc:spChg>
        <pc:spChg chg="add mod">
          <ac:chgData name="Nguyen Quoc Trung" userId="fe17689d-b00c-41c7-8731-0c29698818f6" providerId="ADAL" clId="{1BC22DCF-1CBB-4428-8827-36E7AD34109C}" dt="2022-06-14T21:16:02.337" v="615" actId="1076"/>
          <ac:spMkLst>
            <pc:docMk/>
            <pc:sldMk cId="1687303892" sldId="518"/>
            <ac:spMk id="12" creationId="{3D3DFE97-F2A7-B802-A7ED-A5A8E4B797C1}"/>
          </ac:spMkLst>
        </pc:spChg>
        <pc:picChg chg="add mod">
          <ac:chgData name="Nguyen Quoc Trung" userId="fe17689d-b00c-41c7-8731-0c29698818f6" providerId="ADAL" clId="{1BC22DCF-1CBB-4428-8827-36E7AD34109C}" dt="2022-06-14T21:15:08.448" v="611"/>
          <ac:picMkLst>
            <pc:docMk/>
            <pc:sldMk cId="1687303892" sldId="518"/>
            <ac:picMk id="3" creationId="{9B25197E-63E4-2894-6506-8D089C11235F}"/>
          </ac:picMkLst>
        </pc:picChg>
        <pc:picChg chg="add mod">
          <ac:chgData name="Nguyen Quoc Trung" userId="fe17689d-b00c-41c7-8731-0c29698818f6" providerId="ADAL" clId="{1BC22DCF-1CBB-4428-8827-36E7AD34109C}" dt="2022-06-14T21:16:02.337" v="615" actId="1076"/>
          <ac:picMkLst>
            <pc:docMk/>
            <pc:sldMk cId="1687303892" sldId="518"/>
            <ac:picMk id="5" creationId="{0A56D1BB-D527-13D9-7CBD-AE8860E9E319}"/>
          </ac:picMkLst>
        </pc:picChg>
        <pc:picChg chg="add mod">
          <ac:chgData name="Nguyen Quoc Trung" userId="fe17689d-b00c-41c7-8731-0c29698818f6" providerId="ADAL" clId="{1BC22DCF-1CBB-4428-8827-36E7AD34109C}" dt="2022-06-14T21:16:02.337" v="615" actId="1076"/>
          <ac:picMkLst>
            <pc:docMk/>
            <pc:sldMk cId="1687303892" sldId="518"/>
            <ac:picMk id="6" creationId="{2B4EF7D3-CE12-A6B7-B338-17FE451C4B00}"/>
          </ac:picMkLst>
        </pc:picChg>
        <pc:picChg chg="add mod">
          <ac:chgData name="Nguyen Quoc Trung" userId="fe17689d-b00c-41c7-8731-0c29698818f6" providerId="ADAL" clId="{1BC22DCF-1CBB-4428-8827-36E7AD34109C}" dt="2022-06-14T21:16:02.337" v="615" actId="1076"/>
          <ac:picMkLst>
            <pc:docMk/>
            <pc:sldMk cId="1687303892" sldId="518"/>
            <ac:picMk id="7" creationId="{15884583-7CD8-AC00-194A-BDE635393062}"/>
          </ac:picMkLst>
        </pc:picChg>
        <pc:picChg chg="add mod">
          <ac:chgData name="Nguyen Quoc Trung" userId="fe17689d-b00c-41c7-8731-0c29698818f6" providerId="ADAL" clId="{1BC22DCF-1CBB-4428-8827-36E7AD34109C}" dt="2022-06-14T21:16:02.337" v="615" actId="1076"/>
          <ac:picMkLst>
            <pc:docMk/>
            <pc:sldMk cId="1687303892" sldId="518"/>
            <ac:picMk id="8" creationId="{F0315183-BA7A-06FE-A981-DB5305DFD3A7}"/>
          </ac:picMkLst>
        </pc:picChg>
        <pc:picChg chg="add mod">
          <ac:chgData name="Nguyen Quoc Trung" userId="fe17689d-b00c-41c7-8731-0c29698818f6" providerId="ADAL" clId="{1BC22DCF-1CBB-4428-8827-36E7AD34109C}" dt="2022-06-14T21:16:02.337" v="615" actId="1076"/>
          <ac:picMkLst>
            <pc:docMk/>
            <pc:sldMk cId="1687303892" sldId="518"/>
            <ac:picMk id="13" creationId="{3B5CEC87-1BDB-93B6-D0A3-B2CCFF257D6A}"/>
          </ac:picMkLst>
        </pc:picChg>
        <pc:picChg chg="add mod">
          <ac:chgData name="Nguyen Quoc Trung" userId="fe17689d-b00c-41c7-8731-0c29698818f6" providerId="ADAL" clId="{1BC22DCF-1CBB-4428-8827-36E7AD34109C}" dt="2022-06-14T21:16:02.337" v="615" actId="1076"/>
          <ac:picMkLst>
            <pc:docMk/>
            <pc:sldMk cId="1687303892" sldId="518"/>
            <ac:picMk id="14" creationId="{4E6CBB6F-BA82-C178-A59D-EA0823127904}"/>
          </ac:picMkLst>
        </pc:picChg>
        <pc:picChg chg="add mod">
          <ac:chgData name="Nguyen Quoc Trung" userId="fe17689d-b00c-41c7-8731-0c29698818f6" providerId="ADAL" clId="{1BC22DCF-1CBB-4428-8827-36E7AD34109C}" dt="2022-06-14T21:16:02.337" v="615" actId="1076"/>
          <ac:picMkLst>
            <pc:docMk/>
            <pc:sldMk cId="1687303892" sldId="518"/>
            <ac:picMk id="15" creationId="{99CA7C96-440D-22E3-B7E1-CDDF78DF6C0E}"/>
          </ac:picMkLst>
        </pc:picChg>
        <pc:picChg chg="add mod">
          <ac:chgData name="Nguyen Quoc Trung" userId="fe17689d-b00c-41c7-8731-0c29698818f6" providerId="ADAL" clId="{1BC22DCF-1CBB-4428-8827-36E7AD34109C}" dt="2022-06-14T21:16:02.337" v="615" actId="1076"/>
          <ac:picMkLst>
            <pc:docMk/>
            <pc:sldMk cId="1687303892" sldId="518"/>
            <ac:picMk id="16" creationId="{685CE207-D69E-942B-C72F-BE7819236875}"/>
          </ac:picMkLst>
        </pc:picChg>
      </pc:sldChg>
    </pc:docChg>
  </pc:docChgLst>
  <pc:docChgLst>
    <pc:chgData name="Nguyen Quoc Trung" userId="fe17689d-b00c-41c7-8731-0c29698818f6" providerId="ADAL" clId="{F2D4660E-B5F4-4809-B5B5-1253388BCEBC}"/>
    <pc:docChg chg="undo custSel modSld modMainMaster">
      <pc:chgData name="Nguyen Quoc Trung" userId="fe17689d-b00c-41c7-8731-0c29698818f6" providerId="ADAL" clId="{F2D4660E-B5F4-4809-B5B5-1253388BCEBC}" dt="2022-02-07T04:45:50.147" v="294" actId="164"/>
      <pc:docMkLst>
        <pc:docMk/>
      </pc:docMkLst>
      <pc:sldChg chg="delSp mod modClrScheme chgLayout">
        <pc:chgData name="Nguyen Quoc Trung" userId="fe17689d-b00c-41c7-8731-0c29698818f6" providerId="ADAL" clId="{F2D4660E-B5F4-4809-B5B5-1253388BCEBC}" dt="2022-02-07T04:38:39.357" v="207" actId="700"/>
        <pc:sldMkLst>
          <pc:docMk/>
          <pc:sldMk cId="1602106998" sldId="262"/>
        </pc:sldMkLst>
        <pc:spChg chg="del">
          <ac:chgData name="Nguyen Quoc Trung" userId="fe17689d-b00c-41c7-8731-0c29698818f6" providerId="ADAL" clId="{F2D4660E-B5F4-4809-B5B5-1253388BCEBC}" dt="2022-02-07T04:38:39.357" v="207" actId="700"/>
          <ac:spMkLst>
            <pc:docMk/>
            <pc:sldMk cId="1602106998" sldId="262"/>
            <ac:spMk id="2" creationId="{00000000-0000-0000-0000-000000000000}"/>
          </ac:spMkLst>
        </pc:spChg>
        <pc:spChg chg="del">
          <ac:chgData name="Nguyen Quoc Trung" userId="fe17689d-b00c-41c7-8731-0c29698818f6" providerId="ADAL" clId="{F2D4660E-B5F4-4809-B5B5-1253388BCEBC}" dt="2022-02-07T04:38:39.357" v="207" actId="700"/>
          <ac:spMkLst>
            <pc:docMk/>
            <pc:sldMk cId="1602106998" sldId="262"/>
            <ac:spMk id="3" creationId="{00000000-0000-0000-0000-000000000000}"/>
          </ac:spMkLst>
        </pc:spChg>
      </pc:sldChg>
      <pc:sldMasterChg chg="modSldLayout">
        <pc:chgData name="Nguyen Quoc Trung" userId="fe17689d-b00c-41c7-8731-0c29698818f6" providerId="ADAL" clId="{F2D4660E-B5F4-4809-B5B5-1253388BCEBC}" dt="2022-02-07T04:45:50.147" v="294" actId="164"/>
        <pc:sldMasterMkLst>
          <pc:docMk/>
          <pc:sldMasterMk cId="4062688086" sldId="2147483648"/>
        </pc:sldMasterMkLst>
        <pc:sldLayoutChg chg="addSp delSp modSp mod">
          <pc:chgData name="Nguyen Quoc Trung" userId="fe17689d-b00c-41c7-8731-0c29698818f6" providerId="ADAL" clId="{F2D4660E-B5F4-4809-B5B5-1253388BCEBC}" dt="2022-02-07T04:27:05.616" v="116" actId="478"/>
          <pc:sldLayoutMkLst>
            <pc:docMk/>
            <pc:sldMasterMk cId="4062688086" sldId="2147483648"/>
            <pc:sldLayoutMk cId="3667450544" sldId="2147483649"/>
          </pc:sldLayoutMkLst>
          <pc:spChg chg="add del mod">
            <ac:chgData name="Nguyen Quoc Trung" userId="fe17689d-b00c-41c7-8731-0c29698818f6" providerId="ADAL" clId="{F2D4660E-B5F4-4809-B5B5-1253388BCEBC}" dt="2022-02-07T04:26:58.341" v="111" actId="478"/>
            <ac:spMkLst>
              <pc:docMk/>
              <pc:sldMasterMk cId="4062688086" sldId="2147483648"/>
              <pc:sldLayoutMk cId="3667450544" sldId="2147483649"/>
              <ac:spMk id="7" creationId="{6B2385C2-9F3B-4726-84EE-BFEC6AC9D6AA}"/>
            </ac:spMkLst>
          </pc:spChg>
          <pc:spChg chg="add del mod">
            <ac:chgData name="Nguyen Quoc Trung" userId="fe17689d-b00c-41c7-8731-0c29698818f6" providerId="ADAL" clId="{F2D4660E-B5F4-4809-B5B5-1253388BCEBC}" dt="2022-02-07T04:26:57.559" v="110" actId="478"/>
            <ac:spMkLst>
              <pc:docMk/>
              <pc:sldMasterMk cId="4062688086" sldId="2147483648"/>
              <pc:sldLayoutMk cId="3667450544" sldId="2147483649"/>
              <ac:spMk id="8" creationId="{54BC2997-6DAF-4763-BAC4-1FC2D1ABC7FE}"/>
            </ac:spMkLst>
          </pc:spChg>
          <pc:spChg chg="add del mod">
            <ac:chgData name="Nguyen Quoc Trung" userId="fe17689d-b00c-41c7-8731-0c29698818f6" providerId="ADAL" clId="{F2D4660E-B5F4-4809-B5B5-1253388BCEBC}" dt="2022-02-07T04:26:57.024" v="109" actId="478"/>
            <ac:spMkLst>
              <pc:docMk/>
              <pc:sldMasterMk cId="4062688086" sldId="2147483648"/>
              <pc:sldLayoutMk cId="3667450544" sldId="2147483649"/>
              <ac:spMk id="19" creationId="{82A102E5-49AD-4377-AD6C-7F75906FE055}"/>
            </ac:spMkLst>
          </pc:spChg>
          <pc:spChg chg="add del mod">
            <ac:chgData name="Nguyen Quoc Trung" userId="fe17689d-b00c-41c7-8731-0c29698818f6" providerId="ADAL" clId="{F2D4660E-B5F4-4809-B5B5-1253388BCEBC}" dt="2022-02-07T04:10:19.089" v="33" actId="21"/>
            <ac:spMkLst>
              <pc:docMk/>
              <pc:sldMasterMk cId="4062688086" sldId="2147483648"/>
              <pc:sldLayoutMk cId="3667450544" sldId="2147483649"/>
              <ac:spMk id="20" creationId="{B850D0C5-0515-409C-BA19-37992FBF6435}"/>
            </ac:spMkLst>
          </pc:spChg>
          <pc:picChg chg="del mod">
            <ac:chgData name="Nguyen Quoc Trung" userId="fe17689d-b00c-41c7-8731-0c29698818f6" providerId="ADAL" clId="{F2D4660E-B5F4-4809-B5B5-1253388BCEBC}" dt="2022-02-07T04:26:56.089" v="108" actId="478"/>
            <ac:picMkLst>
              <pc:docMk/>
              <pc:sldMasterMk cId="4062688086" sldId="2147483648"/>
              <pc:sldLayoutMk cId="3667450544" sldId="2147483649"/>
              <ac:picMk id="9" creationId="{00000000-0000-0000-0000-000000000000}"/>
            </ac:picMkLst>
          </pc:picChg>
          <pc:picChg chg="del mod">
            <ac:chgData name="Nguyen Quoc Trung" userId="fe17689d-b00c-41c7-8731-0c29698818f6" providerId="ADAL" clId="{F2D4660E-B5F4-4809-B5B5-1253388BCEBC}" dt="2022-02-07T04:27:00.978" v="112" actId="478"/>
            <ac:picMkLst>
              <pc:docMk/>
              <pc:sldMasterMk cId="4062688086" sldId="2147483648"/>
              <pc:sldLayoutMk cId="3667450544" sldId="2147483649"/>
              <ac:picMk id="13" creationId="{00000000-0000-0000-0000-000000000000}"/>
            </ac:picMkLst>
          </pc:picChg>
          <pc:picChg chg="del">
            <ac:chgData name="Nguyen Quoc Trung" userId="fe17689d-b00c-41c7-8731-0c29698818f6" providerId="ADAL" clId="{F2D4660E-B5F4-4809-B5B5-1253388BCEBC}" dt="2022-02-07T04:27:03.006" v="113" actId="478"/>
            <ac:picMkLst>
              <pc:docMk/>
              <pc:sldMasterMk cId="4062688086" sldId="2147483648"/>
              <pc:sldLayoutMk cId="3667450544" sldId="2147483649"/>
              <ac:picMk id="15" creationId="{8AD96D44-1704-8540-93E5-16F541ACCC0A}"/>
            </ac:picMkLst>
          </pc:picChg>
          <pc:picChg chg="del">
            <ac:chgData name="Nguyen Quoc Trung" userId="fe17689d-b00c-41c7-8731-0c29698818f6" providerId="ADAL" clId="{F2D4660E-B5F4-4809-B5B5-1253388BCEBC}" dt="2022-02-07T04:27:04.588" v="115" actId="478"/>
            <ac:picMkLst>
              <pc:docMk/>
              <pc:sldMasterMk cId="4062688086" sldId="2147483648"/>
              <pc:sldLayoutMk cId="3667450544" sldId="2147483649"/>
              <ac:picMk id="16" creationId="{499AFCBA-5E24-7842-8A7E-75D677787B98}"/>
            </ac:picMkLst>
          </pc:picChg>
          <pc:picChg chg="del">
            <ac:chgData name="Nguyen Quoc Trung" userId="fe17689d-b00c-41c7-8731-0c29698818f6" providerId="ADAL" clId="{F2D4660E-B5F4-4809-B5B5-1253388BCEBC}" dt="2022-02-07T04:27:03.963" v="114" actId="478"/>
            <ac:picMkLst>
              <pc:docMk/>
              <pc:sldMasterMk cId="4062688086" sldId="2147483648"/>
              <pc:sldLayoutMk cId="3667450544" sldId="2147483649"/>
              <ac:picMk id="17" creationId="{65249790-DE0A-B649-9880-C4B108532812}"/>
            </ac:picMkLst>
          </pc:picChg>
          <pc:picChg chg="del">
            <ac:chgData name="Nguyen Quoc Trung" userId="fe17689d-b00c-41c7-8731-0c29698818f6" providerId="ADAL" clId="{F2D4660E-B5F4-4809-B5B5-1253388BCEBC}" dt="2022-02-07T04:27:05.616" v="116" actId="478"/>
            <ac:picMkLst>
              <pc:docMk/>
              <pc:sldMasterMk cId="4062688086" sldId="2147483648"/>
              <pc:sldLayoutMk cId="3667450544" sldId="2147483649"/>
              <ac:picMk id="18" creationId="{2B06CF35-85B3-8247-A0F2-C88672EB56A5}"/>
            </ac:picMkLst>
          </pc:picChg>
        </pc:sldLayoutChg>
        <pc:sldLayoutChg chg="addSp delSp modSp mod">
          <pc:chgData name="Nguyen Quoc Trung" userId="fe17689d-b00c-41c7-8731-0c29698818f6" providerId="ADAL" clId="{F2D4660E-B5F4-4809-B5B5-1253388BCEBC}" dt="2022-02-07T04:45:50.147" v="294" actId="164"/>
          <pc:sldLayoutMkLst>
            <pc:docMk/>
            <pc:sldMasterMk cId="4062688086" sldId="2147483648"/>
            <pc:sldLayoutMk cId="521900593" sldId="2147483650"/>
          </pc:sldLayoutMkLst>
          <pc:spChg chg="del">
            <ac:chgData name="Nguyen Quoc Trung" userId="fe17689d-b00c-41c7-8731-0c29698818f6" providerId="ADAL" clId="{F2D4660E-B5F4-4809-B5B5-1253388BCEBC}" dt="2022-02-07T04:08:11.573" v="15" actId="478"/>
            <ac:spMkLst>
              <pc:docMk/>
              <pc:sldMasterMk cId="4062688086" sldId="2147483648"/>
              <pc:sldLayoutMk cId="521900593" sldId="2147483650"/>
              <ac:spMk id="2" creationId="{00000000-0000-0000-0000-000000000000}"/>
            </ac:spMkLst>
          </pc:spChg>
          <pc:spChg chg="del">
            <ac:chgData name="Nguyen Quoc Trung" userId="fe17689d-b00c-41c7-8731-0c29698818f6" providerId="ADAL" clId="{F2D4660E-B5F4-4809-B5B5-1253388BCEBC}" dt="2022-02-07T04:08:11.573" v="15" actId="478"/>
            <ac:spMkLst>
              <pc:docMk/>
              <pc:sldMasterMk cId="4062688086" sldId="2147483648"/>
              <pc:sldLayoutMk cId="521900593" sldId="2147483650"/>
              <ac:spMk id="3" creationId="{00000000-0000-0000-0000-000000000000}"/>
            </ac:spMkLst>
          </pc:spChg>
          <pc:spChg chg="del">
            <ac:chgData name="Nguyen Quoc Trung" userId="fe17689d-b00c-41c7-8731-0c29698818f6" providerId="ADAL" clId="{F2D4660E-B5F4-4809-B5B5-1253388BCEBC}" dt="2022-02-07T04:08:11.573" v="15" actId="478"/>
            <ac:spMkLst>
              <pc:docMk/>
              <pc:sldMasterMk cId="4062688086" sldId="2147483648"/>
              <pc:sldLayoutMk cId="521900593" sldId="2147483650"/>
              <ac:spMk id="4" creationId="{00000000-0000-0000-0000-000000000000}"/>
            </ac:spMkLst>
          </pc:spChg>
          <pc:spChg chg="del">
            <ac:chgData name="Nguyen Quoc Trung" userId="fe17689d-b00c-41c7-8731-0c29698818f6" providerId="ADAL" clId="{F2D4660E-B5F4-4809-B5B5-1253388BCEBC}" dt="2022-02-07T04:08:11.573" v="15" actId="478"/>
            <ac:spMkLst>
              <pc:docMk/>
              <pc:sldMasterMk cId="4062688086" sldId="2147483648"/>
              <pc:sldLayoutMk cId="521900593" sldId="2147483650"/>
              <ac:spMk id="5" creationId="{00000000-0000-0000-0000-000000000000}"/>
            </ac:spMkLst>
          </pc:spChg>
          <pc:spChg chg="del">
            <ac:chgData name="Nguyen Quoc Trung" userId="fe17689d-b00c-41c7-8731-0c29698818f6" providerId="ADAL" clId="{F2D4660E-B5F4-4809-B5B5-1253388BCEBC}" dt="2022-02-07T04:08:11.573" v="15" actId="478"/>
            <ac:spMkLst>
              <pc:docMk/>
              <pc:sldMasterMk cId="4062688086" sldId="2147483648"/>
              <pc:sldLayoutMk cId="521900593" sldId="2147483650"/>
              <ac:spMk id="6" creationId="{00000000-0000-0000-0000-000000000000}"/>
            </ac:spMkLst>
          </pc:spChg>
          <pc:spChg chg="add mod">
            <ac:chgData name="Nguyen Quoc Trung" userId="fe17689d-b00c-41c7-8731-0c29698818f6" providerId="ADAL" clId="{F2D4660E-B5F4-4809-B5B5-1253388BCEBC}" dt="2022-02-07T04:45:50.147" v="294" actId="164"/>
            <ac:spMkLst>
              <pc:docMk/>
              <pc:sldMasterMk cId="4062688086" sldId="2147483648"/>
              <pc:sldLayoutMk cId="521900593" sldId="2147483650"/>
              <ac:spMk id="7" creationId="{6CEAD7B6-7291-4BE5-B3A4-4D43D42A5DCD}"/>
            </ac:spMkLst>
          </pc:spChg>
          <pc:spChg chg="add del mod">
            <ac:chgData name="Nguyen Quoc Trung" userId="fe17689d-b00c-41c7-8731-0c29698818f6" providerId="ADAL" clId="{F2D4660E-B5F4-4809-B5B5-1253388BCEBC}" dt="2022-02-07T04:23:24.763" v="51" actId="478"/>
            <ac:spMkLst>
              <pc:docMk/>
              <pc:sldMasterMk cId="4062688086" sldId="2147483648"/>
              <pc:sldLayoutMk cId="521900593" sldId="2147483650"/>
              <ac:spMk id="8" creationId="{B747B45D-63F5-4CFD-9F1B-1EF0C56FF96C}"/>
            </ac:spMkLst>
          </pc:spChg>
          <pc:spChg chg="add mod ord">
            <ac:chgData name="Nguyen Quoc Trung" userId="fe17689d-b00c-41c7-8731-0c29698818f6" providerId="ADAL" clId="{F2D4660E-B5F4-4809-B5B5-1253388BCEBC}" dt="2022-02-07T04:45:50.147" v="294" actId="164"/>
            <ac:spMkLst>
              <pc:docMk/>
              <pc:sldMasterMk cId="4062688086" sldId="2147483648"/>
              <pc:sldLayoutMk cId="521900593" sldId="2147483650"/>
              <ac:spMk id="9" creationId="{A2663CC0-F0F5-404F-A271-D6EF4966436A}"/>
            </ac:spMkLst>
          </pc:spChg>
          <pc:spChg chg="add del mod">
            <ac:chgData name="Nguyen Quoc Trung" userId="fe17689d-b00c-41c7-8731-0c29698818f6" providerId="ADAL" clId="{F2D4660E-B5F4-4809-B5B5-1253388BCEBC}" dt="2022-02-07T04:10:21.466" v="34" actId="478"/>
            <ac:spMkLst>
              <pc:docMk/>
              <pc:sldMasterMk cId="4062688086" sldId="2147483648"/>
              <pc:sldLayoutMk cId="521900593" sldId="2147483650"/>
              <ac:spMk id="10" creationId="{85F3EF26-0C9C-4E94-90AA-350E237F8A5B}"/>
            </ac:spMkLst>
          </pc:spChg>
          <pc:spChg chg="add mod">
            <ac:chgData name="Nguyen Quoc Trung" userId="fe17689d-b00c-41c7-8731-0c29698818f6" providerId="ADAL" clId="{F2D4660E-B5F4-4809-B5B5-1253388BCEBC}" dt="2022-02-07T04:43:58.044" v="272" actId="208"/>
            <ac:spMkLst>
              <pc:docMk/>
              <pc:sldMasterMk cId="4062688086" sldId="2147483648"/>
              <pc:sldLayoutMk cId="521900593" sldId="2147483650"/>
              <ac:spMk id="11" creationId="{90D7547D-B38F-4DF0-9E7B-7BC965EE078A}"/>
            </ac:spMkLst>
          </pc:spChg>
          <pc:spChg chg="add del mod">
            <ac:chgData name="Nguyen Quoc Trung" userId="fe17689d-b00c-41c7-8731-0c29698818f6" providerId="ADAL" clId="{F2D4660E-B5F4-4809-B5B5-1253388BCEBC}" dt="2022-02-07T04:24:41.228" v="63" actId="478"/>
            <ac:spMkLst>
              <pc:docMk/>
              <pc:sldMasterMk cId="4062688086" sldId="2147483648"/>
              <pc:sldLayoutMk cId="521900593" sldId="2147483650"/>
              <ac:spMk id="16" creationId="{7137CD8D-682C-48C0-9782-8223F1E8B963}"/>
            </ac:spMkLst>
          </pc:spChg>
          <pc:spChg chg="add del mod">
            <ac:chgData name="Nguyen Quoc Trung" userId="fe17689d-b00c-41c7-8731-0c29698818f6" providerId="ADAL" clId="{F2D4660E-B5F4-4809-B5B5-1253388BCEBC}" dt="2022-02-07T04:24:33.215" v="60" actId="478"/>
            <ac:spMkLst>
              <pc:docMk/>
              <pc:sldMasterMk cId="4062688086" sldId="2147483648"/>
              <pc:sldLayoutMk cId="521900593" sldId="2147483650"/>
              <ac:spMk id="17" creationId="{16483BDA-1DA4-4D58-A07E-16B4B2FD07D9}"/>
            </ac:spMkLst>
          </pc:spChg>
          <pc:spChg chg="add del">
            <ac:chgData name="Nguyen Quoc Trung" userId="fe17689d-b00c-41c7-8731-0c29698818f6" providerId="ADAL" clId="{F2D4660E-B5F4-4809-B5B5-1253388BCEBC}" dt="2022-02-07T04:23:59.267" v="55" actId="478"/>
            <ac:spMkLst>
              <pc:docMk/>
              <pc:sldMasterMk cId="4062688086" sldId="2147483648"/>
              <pc:sldLayoutMk cId="521900593" sldId="2147483650"/>
              <ac:spMk id="18" creationId="{DB3E99DB-C750-41B1-8928-66605537625A}"/>
            </ac:spMkLst>
          </pc:spChg>
          <pc:spChg chg="add mod">
            <ac:chgData name="Nguyen Quoc Trung" userId="fe17689d-b00c-41c7-8731-0c29698818f6" providerId="ADAL" clId="{F2D4660E-B5F4-4809-B5B5-1253388BCEBC}" dt="2022-02-07T04:44:40.259" v="282" actId="14100"/>
            <ac:spMkLst>
              <pc:docMk/>
              <pc:sldMasterMk cId="4062688086" sldId="2147483648"/>
              <pc:sldLayoutMk cId="521900593" sldId="2147483650"/>
              <ac:spMk id="19" creationId="{74E5DE2B-7D78-4EDA-B37C-ED6B4E367FC6}"/>
            </ac:spMkLst>
          </pc:spChg>
          <pc:spChg chg="add mod">
            <ac:chgData name="Nguyen Quoc Trung" userId="fe17689d-b00c-41c7-8731-0c29698818f6" providerId="ADAL" clId="{F2D4660E-B5F4-4809-B5B5-1253388BCEBC}" dt="2022-02-07T04:45:50.147" v="294" actId="164"/>
            <ac:spMkLst>
              <pc:docMk/>
              <pc:sldMasterMk cId="4062688086" sldId="2147483648"/>
              <pc:sldLayoutMk cId="521900593" sldId="2147483650"/>
              <ac:spMk id="20" creationId="{EFCE0A48-3298-4147-8EBB-1A03A1767B19}"/>
            </ac:spMkLst>
          </pc:spChg>
          <pc:spChg chg="add del mod">
            <ac:chgData name="Nguyen Quoc Trung" userId="fe17689d-b00c-41c7-8731-0c29698818f6" providerId="ADAL" clId="{F2D4660E-B5F4-4809-B5B5-1253388BCEBC}" dt="2022-02-07T04:45:50.147" v="294" actId="164"/>
            <ac:spMkLst>
              <pc:docMk/>
              <pc:sldMasterMk cId="4062688086" sldId="2147483648"/>
              <pc:sldLayoutMk cId="521900593" sldId="2147483650"/>
              <ac:spMk id="21" creationId="{313763D8-39F3-46C0-90BD-1BBDD0BE33BD}"/>
            </ac:spMkLst>
          </pc:spChg>
          <pc:spChg chg="add del mod">
            <ac:chgData name="Nguyen Quoc Trung" userId="fe17689d-b00c-41c7-8731-0c29698818f6" providerId="ADAL" clId="{F2D4660E-B5F4-4809-B5B5-1253388BCEBC}" dt="2022-02-07T04:36:51.496" v="201" actId="478"/>
            <ac:spMkLst>
              <pc:docMk/>
              <pc:sldMasterMk cId="4062688086" sldId="2147483648"/>
              <pc:sldLayoutMk cId="521900593" sldId="2147483650"/>
              <ac:spMk id="23" creationId="{9B0E1D09-981D-4577-92D3-F9D7FB7D55DE}"/>
            </ac:spMkLst>
          </pc:spChg>
          <pc:spChg chg="add del mod">
            <ac:chgData name="Nguyen Quoc Trung" userId="fe17689d-b00c-41c7-8731-0c29698818f6" providerId="ADAL" clId="{F2D4660E-B5F4-4809-B5B5-1253388BCEBC}" dt="2022-02-07T04:38:26.400" v="205" actId="478"/>
            <ac:spMkLst>
              <pc:docMk/>
              <pc:sldMasterMk cId="4062688086" sldId="2147483648"/>
              <pc:sldLayoutMk cId="521900593" sldId="2147483650"/>
              <ac:spMk id="24" creationId="{E2DA4014-4059-4F41-8441-6BE29B9F33F3}"/>
            </ac:spMkLst>
          </pc:spChg>
          <pc:spChg chg="add del mod">
            <ac:chgData name="Nguyen Quoc Trung" userId="fe17689d-b00c-41c7-8731-0c29698818f6" providerId="ADAL" clId="{F2D4660E-B5F4-4809-B5B5-1253388BCEBC}" dt="2022-02-07T04:41:02.609" v="224" actId="478"/>
            <ac:spMkLst>
              <pc:docMk/>
              <pc:sldMasterMk cId="4062688086" sldId="2147483648"/>
              <pc:sldLayoutMk cId="521900593" sldId="2147483650"/>
              <ac:spMk id="25" creationId="{C25E76D8-243C-415E-8E5B-D9C040136468}"/>
            </ac:spMkLst>
          </pc:spChg>
          <pc:spChg chg="add del mod">
            <ac:chgData name="Nguyen Quoc Trung" userId="fe17689d-b00c-41c7-8731-0c29698818f6" providerId="ADAL" clId="{F2D4660E-B5F4-4809-B5B5-1253388BCEBC}" dt="2022-02-07T04:43:02.331" v="232" actId="478"/>
            <ac:spMkLst>
              <pc:docMk/>
              <pc:sldMasterMk cId="4062688086" sldId="2147483648"/>
              <pc:sldLayoutMk cId="521900593" sldId="2147483650"/>
              <ac:spMk id="26" creationId="{F2C64EC2-F87D-40FC-AC05-C45A59F47C58}"/>
            </ac:spMkLst>
          </pc:spChg>
          <pc:grpChg chg="add mod">
            <ac:chgData name="Nguyen Quoc Trung" userId="fe17689d-b00c-41c7-8731-0c29698818f6" providerId="ADAL" clId="{F2D4660E-B5F4-4809-B5B5-1253388BCEBC}" dt="2022-02-07T04:45:46.643" v="293" actId="164"/>
            <ac:grpSpMkLst>
              <pc:docMk/>
              <pc:sldMasterMk cId="4062688086" sldId="2147483648"/>
              <pc:sldLayoutMk cId="521900593" sldId="2147483650"/>
              <ac:grpSpMk id="27" creationId="{B1FA8E06-EE70-48F6-9DAB-6ADEE3E55722}"/>
            </ac:grpSpMkLst>
          </pc:grpChg>
          <pc:grpChg chg="add mod">
            <ac:chgData name="Nguyen Quoc Trung" userId="fe17689d-b00c-41c7-8731-0c29698818f6" providerId="ADAL" clId="{F2D4660E-B5F4-4809-B5B5-1253388BCEBC}" dt="2022-02-07T04:45:50.147" v="294" actId="164"/>
            <ac:grpSpMkLst>
              <pc:docMk/>
              <pc:sldMasterMk cId="4062688086" sldId="2147483648"/>
              <pc:sldLayoutMk cId="521900593" sldId="2147483650"/>
              <ac:grpSpMk id="28" creationId="{508CD10B-1C99-4F51-95DB-2053FA624442}"/>
            </ac:grpSpMkLst>
          </pc:grpChg>
          <pc:picChg chg="add mod">
            <ac:chgData name="Nguyen Quoc Trung" userId="fe17689d-b00c-41c7-8731-0c29698818f6" providerId="ADAL" clId="{F2D4660E-B5F4-4809-B5B5-1253388BCEBC}" dt="2022-02-07T04:10:36.247" v="36"/>
            <ac:picMkLst>
              <pc:docMk/>
              <pc:sldMasterMk cId="4062688086" sldId="2147483648"/>
              <pc:sldLayoutMk cId="521900593" sldId="2147483650"/>
              <ac:picMk id="12" creationId="{1D736A73-0D94-4901-98A5-50D7E057C5B1}"/>
            </ac:picMkLst>
          </pc:picChg>
          <pc:picChg chg="add mod">
            <ac:chgData name="Nguyen Quoc Trung" userId="fe17689d-b00c-41c7-8731-0c29698818f6" providerId="ADAL" clId="{F2D4660E-B5F4-4809-B5B5-1253388BCEBC}" dt="2022-02-07T04:10:36.247" v="36"/>
            <ac:picMkLst>
              <pc:docMk/>
              <pc:sldMasterMk cId="4062688086" sldId="2147483648"/>
              <pc:sldLayoutMk cId="521900593" sldId="2147483650"/>
              <ac:picMk id="13" creationId="{A6E22D22-24FD-48D7-A4DB-0F90767C6E5B}"/>
            </ac:picMkLst>
          </pc:picChg>
          <pc:picChg chg="add mod">
            <ac:chgData name="Nguyen Quoc Trung" userId="fe17689d-b00c-41c7-8731-0c29698818f6" providerId="ADAL" clId="{F2D4660E-B5F4-4809-B5B5-1253388BCEBC}" dt="2022-02-07T04:10:36.247" v="36"/>
            <ac:picMkLst>
              <pc:docMk/>
              <pc:sldMasterMk cId="4062688086" sldId="2147483648"/>
              <pc:sldLayoutMk cId="521900593" sldId="2147483650"/>
              <ac:picMk id="14" creationId="{60B16985-97D0-4658-AE4F-EFBC6CFBA953}"/>
            </ac:picMkLst>
          </pc:picChg>
          <pc:picChg chg="add mod">
            <ac:chgData name="Nguyen Quoc Trung" userId="fe17689d-b00c-41c7-8731-0c29698818f6" providerId="ADAL" clId="{F2D4660E-B5F4-4809-B5B5-1253388BCEBC}" dt="2022-02-07T04:27:12.896" v="120" actId="1037"/>
            <ac:picMkLst>
              <pc:docMk/>
              <pc:sldMasterMk cId="4062688086" sldId="2147483648"/>
              <pc:sldLayoutMk cId="521900593" sldId="2147483650"/>
              <ac:picMk id="15" creationId="{CEA50B39-8E49-432A-B273-8B287989475F}"/>
            </ac:picMkLst>
          </pc:picChg>
          <pc:picChg chg="add mod">
            <ac:chgData name="Nguyen Quoc Trung" userId="fe17689d-b00c-41c7-8731-0c29698818f6" providerId="ADAL" clId="{F2D4660E-B5F4-4809-B5B5-1253388BCEBC}" dt="2022-02-07T04:38:30.778" v="206" actId="1076"/>
            <ac:picMkLst>
              <pc:docMk/>
              <pc:sldMasterMk cId="4062688086" sldId="2147483648"/>
              <pc:sldLayoutMk cId="521900593" sldId="2147483650"/>
              <ac:picMk id="22" creationId="{154B62FC-D630-40DD-ABF6-BE913DE1ADCE}"/>
            </ac:picMkLst>
          </pc:picChg>
        </pc:sldLayoutChg>
      </pc:sldMasterChg>
    </pc:docChg>
  </pc:docChgLst>
  <pc:docChgLst>
    <pc:chgData name="Nguyen Quoc Trung" userId="fe17689d-b00c-41c7-8731-0c29698818f6" providerId="ADAL" clId="{154C2043-E997-426F-9483-DF5A1FE5D203}"/>
    <pc:docChg chg="undo custSel addSld delSld modSld sldOrd modMainMaster">
      <pc:chgData name="Nguyen Quoc Trung" userId="fe17689d-b00c-41c7-8731-0c29698818f6" providerId="ADAL" clId="{154C2043-E997-426F-9483-DF5A1FE5D203}" dt="2022-06-14T22:27:16.775" v="1057" actId="20577"/>
      <pc:docMkLst>
        <pc:docMk/>
      </pc:docMkLst>
      <pc:sldChg chg="modSp mod">
        <pc:chgData name="Nguyen Quoc Trung" userId="fe17689d-b00c-41c7-8731-0c29698818f6" providerId="ADAL" clId="{154C2043-E997-426F-9483-DF5A1FE5D203}" dt="2022-06-14T21:27:01.421" v="3" actId="20577"/>
        <pc:sldMkLst>
          <pc:docMk/>
          <pc:sldMk cId="1268151211" sldId="289"/>
        </pc:sldMkLst>
        <pc:spChg chg="mod">
          <ac:chgData name="Nguyen Quoc Trung" userId="fe17689d-b00c-41c7-8731-0c29698818f6" providerId="ADAL" clId="{154C2043-E997-426F-9483-DF5A1FE5D203}" dt="2022-06-14T21:27:01.421" v="3" actId="20577"/>
          <ac:spMkLst>
            <pc:docMk/>
            <pc:sldMk cId="1268151211" sldId="289"/>
            <ac:spMk id="5" creationId="{46280958-8A95-4A31-B661-7CDDEE53E6B1}"/>
          </ac:spMkLst>
        </pc:spChg>
      </pc:sldChg>
      <pc:sldChg chg="addSp delSp modSp mod addAnim delAnim modAnim">
        <pc:chgData name="Nguyen Quoc Trung" userId="fe17689d-b00c-41c7-8731-0c29698818f6" providerId="ADAL" clId="{154C2043-E997-426F-9483-DF5A1FE5D203}" dt="2022-06-14T21:59:57.553" v="709" actId="478"/>
        <pc:sldMkLst>
          <pc:docMk/>
          <pc:sldMk cId="1152655309" sldId="298"/>
        </pc:sldMkLst>
        <pc:spChg chg="add del mod ord">
          <ac:chgData name="Nguyen Quoc Trung" userId="fe17689d-b00c-41c7-8731-0c29698818f6" providerId="ADAL" clId="{154C2043-E997-426F-9483-DF5A1FE5D203}" dt="2022-06-14T21:58:42.426" v="622" actId="1035"/>
          <ac:spMkLst>
            <pc:docMk/>
            <pc:sldMk cId="1152655309" sldId="298"/>
            <ac:spMk id="11" creationId="{A117062D-4825-48D5-8391-C6E427258156}"/>
          </ac:spMkLst>
        </pc:spChg>
        <pc:spChg chg="add del">
          <ac:chgData name="Nguyen Quoc Trung" userId="fe17689d-b00c-41c7-8731-0c29698818f6" providerId="ADAL" clId="{154C2043-E997-426F-9483-DF5A1FE5D203}" dt="2022-06-14T21:57:45.126" v="605" actId="478"/>
          <ac:spMkLst>
            <pc:docMk/>
            <pc:sldMk cId="1152655309" sldId="298"/>
            <ac:spMk id="12" creationId="{6E23502D-C85D-4F60-A26F-37DF81AFD4CD}"/>
          </ac:spMkLst>
        </pc:spChg>
        <pc:spChg chg="add del mod">
          <ac:chgData name="Nguyen Quoc Trung" userId="fe17689d-b00c-41c7-8731-0c29698818f6" providerId="ADAL" clId="{154C2043-E997-426F-9483-DF5A1FE5D203}" dt="2022-06-14T21:59:57.553" v="709" actId="478"/>
          <ac:spMkLst>
            <pc:docMk/>
            <pc:sldMk cId="1152655309" sldId="298"/>
            <ac:spMk id="18" creationId="{C5CF12D2-6A94-2247-1CAE-A7A3DA270497}"/>
          </ac:spMkLst>
        </pc:spChg>
        <pc:spChg chg="add mod">
          <ac:chgData name="Nguyen Quoc Trung" userId="fe17689d-b00c-41c7-8731-0c29698818f6" providerId="ADAL" clId="{154C2043-E997-426F-9483-DF5A1FE5D203}" dt="2022-06-14T21:59:13.482" v="681" actId="1035"/>
          <ac:spMkLst>
            <pc:docMk/>
            <pc:sldMk cId="1152655309" sldId="298"/>
            <ac:spMk id="20" creationId="{09158355-309C-1E3C-B392-79CB39615428}"/>
          </ac:spMkLst>
        </pc:spChg>
        <pc:spChg chg="add mod">
          <ac:chgData name="Nguyen Quoc Trung" userId="fe17689d-b00c-41c7-8731-0c29698818f6" providerId="ADAL" clId="{154C2043-E997-426F-9483-DF5A1FE5D203}" dt="2022-06-14T21:59:29.871" v="695" actId="14100"/>
          <ac:spMkLst>
            <pc:docMk/>
            <pc:sldMk cId="1152655309" sldId="298"/>
            <ac:spMk id="21" creationId="{00BC5DA1-F062-8CFB-B760-56447DE69060}"/>
          </ac:spMkLst>
        </pc:spChg>
        <pc:spChg chg="add mod">
          <ac:chgData name="Nguyen Quoc Trung" userId="fe17689d-b00c-41c7-8731-0c29698818f6" providerId="ADAL" clId="{154C2043-E997-426F-9483-DF5A1FE5D203}" dt="2022-06-14T21:59:50.796" v="708" actId="255"/>
          <ac:spMkLst>
            <pc:docMk/>
            <pc:sldMk cId="1152655309" sldId="298"/>
            <ac:spMk id="22" creationId="{32E5D5B0-83E7-A447-39E7-ACF36F2B8D26}"/>
          </ac:spMkLst>
        </pc:spChg>
        <pc:picChg chg="add del">
          <ac:chgData name="Nguyen Quoc Trung" userId="fe17689d-b00c-41c7-8731-0c29698818f6" providerId="ADAL" clId="{154C2043-E997-426F-9483-DF5A1FE5D203}" dt="2022-06-14T21:57:41.423" v="602" actId="478"/>
          <ac:picMkLst>
            <pc:docMk/>
            <pc:sldMk cId="1152655309" sldId="298"/>
            <ac:picMk id="8" creationId="{D9561DD0-54D1-43A2-944D-FE1D651A7451}"/>
          </ac:picMkLst>
        </pc:picChg>
        <pc:picChg chg="add del">
          <ac:chgData name="Nguyen Quoc Trung" userId="fe17689d-b00c-41c7-8731-0c29698818f6" providerId="ADAL" clId="{154C2043-E997-426F-9483-DF5A1FE5D203}" dt="2022-06-14T21:57:42.394" v="603" actId="478"/>
          <ac:picMkLst>
            <pc:docMk/>
            <pc:sldMk cId="1152655309" sldId="298"/>
            <ac:picMk id="9" creationId="{2E56E926-3C31-4618-9A61-A28DF44C4610}"/>
          </ac:picMkLst>
        </pc:picChg>
        <pc:picChg chg="add mod">
          <ac:chgData name="Nguyen Quoc Trung" userId="fe17689d-b00c-41c7-8731-0c29698818f6" providerId="ADAL" clId="{154C2043-E997-426F-9483-DF5A1FE5D203}" dt="2022-06-14T21:58:03.999" v="609" actId="1076"/>
          <ac:picMkLst>
            <pc:docMk/>
            <pc:sldMk cId="1152655309" sldId="298"/>
            <ac:picMk id="10" creationId="{35B49639-C320-92FD-7866-4FB74BDBDDF3}"/>
          </ac:picMkLst>
        </pc:picChg>
        <pc:picChg chg="add del">
          <ac:chgData name="Nguyen Quoc Trung" userId="fe17689d-b00c-41c7-8731-0c29698818f6" providerId="ADAL" clId="{154C2043-E997-426F-9483-DF5A1FE5D203}" dt="2022-06-14T21:57:43.862" v="604" actId="478"/>
          <ac:picMkLst>
            <pc:docMk/>
            <pc:sldMk cId="1152655309" sldId="298"/>
            <ac:picMk id="13" creationId="{57A2E9F5-5CA0-40F5-B3A7-24556153F2A4}"/>
          </ac:picMkLst>
        </pc:picChg>
        <pc:picChg chg="add mod">
          <ac:chgData name="Nguyen Quoc Trung" userId="fe17689d-b00c-41c7-8731-0c29698818f6" providerId="ADAL" clId="{154C2043-E997-426F-9483-DF5A1FE5D203}" dt="2022-06-14T21:57:52.160" v="606"/>
          <ac:picMkLst>
            <pc:docMk/>
            <pc:sldMk cId="1152655309" sldId="298"/>
            <ac:picMk id="14" creationId="{E29C6551-7850-C83F-F990-3ABD621178D2}"/>
          </ac:picMkLst>
        </pc:picChg>
        <pc:picChg chg="add mod">
          <ac:chgData name="Nguyen Quoc Trung" userId="fe17689d-b00c-41c7-8731-0c29698818f6" providerId="ADAL" clId="{154C2043-E997-426F-9483-DF5A1FE5D203}" dt="2022-06-14T21:57:52.160" v="606"/>
          <ac:picMkLst>
            <pc:docMk/>
            <pc:sldMk cId="1152655309" sldId="298"/>
            <ac:picMk id="15" creationId="{5DBC4A60-E54C-0163-598D-F2AA39A12057}"/>
          </ac:picMkLst>
        </pc:picChg>
        <pc:picChg chg="add mod">
          <ac:chgData name="Nguyen Quoc Trung" userId="fe17689d-b00c-41c7-8731-0c29698818f6" providerId="ADAL" clId="{154C2043-E997-426F-9483-DF5A1FE5D203}" dt="2022-06-14T21:57:52.160" v="606"/>
          <ac:picMkLst>
            <pc:docMk/>
            <pc:sldMk cId="1152655309" sldId="298"/>
            <ac:picMk id="16" creationId="{A5E934D7-13F3-976E-85D9-A07ACE048A87}"/>
          </ac:picMkLst>
        </pc:picChg>
        <pc:picChg chg="add mod">
          <ac:chgData name="Nguyen Quoc Trung" userId="fe17689d-b00c-41c7-8731-0c29698818f6" providerId="ADAL" clId="{154C2043-E997-426F-9483-DF5A1FE5D203}" dt="2022-06-14T21:57:52.160" v="606"/>
          <ac:picMkLst>
            <pc:docMk/>
            <pc:sldMk cId="1152655309" sldId="298"/>
            <ac:picMk id="17" creationId="{8C33FC79-437F-FDD3-D9C3-019702A0D3E4}"/>
          </ac:picMkLst>
        </pc:picChg>
        <pc:picChg chg="add del mod">
          <ac:chgData name="Nguyen Quoc Trung" userId="fe17689d-b00c-41c7-8731-0c29698818f6" providerId="ADAL" clId="{154C2043-E997-426F-9483-DF5A1FE5D203}" dt="2022-06-14T21:58:49.490" v="624" actId="478"/>
          <ac:picMkLst>
            <pc:docMk/>
            <pc:sldMk cId="1152655309" sldId="298"/>
            <ac:picMk id="19" creationId="{5B694028-4EE6-B8AD-B62B-45238DBA90B9}"/>
          </ac:picMkLst>
        </pc:picChg>
      </pc:sldChg>
      <pc:sldChg chg="addSp modSp ord">
        <pc:chgData name="Nguyen Quoc Trung" userId="fe17689d-b00c-41c7-8731-0c29698818f6" providerId="ADAL" clId="{154C2043-E997-426F-9483-DF5A1FE5D203}" dt="2022-06-14T21:34:03.755" v="178"/>
        <pc:sldMkLst>
          <pc:docMk/>
          <pc:sldMk cId="1438592317" sldId="305"/>
        </pc:sldMkLst>
        <pc:spChg chg="add mod">
          <ac:chgData name="Nguyen Quoc Trung" userId="fe17689d-b00c-41c7-8731-0c29698818f6" providerId="ADAL" clId="{154C2043-E997-426F-9483-DF5A1FE5D203}" dt="2022-06-14T21:33:44.930" v="171"/>
          <ac:spMkLst>
            <pc:docMk/>
            <pc:sldMk cId="1438592317" sldId="305"/>
            <ac:spMk id="10" creationId="{AAA78AB9-8177-B55C-3B43-E44B706E957A}"/>
          </ac:spMkLst>
        </pc:spChg>
        <pc:picChg chg="add mod">
          <ac:chgData name="Nguyen Quoc Trung" userId="fe17689d-b00c-41c7-8731-0c29698818f6" providerId="ADAL" clId="{154C2043-E997-426F-9483-DF5A1FE5D203}" dt="2022-06-14T21:34:03.755" v="178"/>
          <ac:picMkLst>
            <pc:docMk/>
            <pc:sldMk cId="1438592317" sldId="305"/>
            <ac:picMk id="11" creationId="{DC7D6A83-F76F-9D4A-425C-C12BBC35E751}"/>
          </ac:picMkLst>
        </pc:picChg>
      </pc:sldChg>
      <pc:sldChg chg="modSp mod">
        <pc:chgData name="Nguyen Quoc Trung" userId="fe17689d-b00c-41c7-8731-0c29698818f6" providerId="ADAL" clId="{154C2043-E997-426F-9483-DF5A1FE5D203}" dt="2022-06-14T21:30:54.911" v="163" actId="20577"/>
        <pc:sldMkLst>
          <pc:docMk/>
          <pc:sldMk cId="1774606010" sldId="306"/>
        </pc:sldMkLst>
        <pc:spChg chg="mod">
          <ac:chgData name="Nguyen Quoc Trung" userId="fe17689d-b00c-41c7-8731-0c29698818f6" providerId="ADAL" clId="{154C2043-E997-426F-9483-DF5A1FE5D203}" dt="2022-06-14T21:30:54.911" v="163" actId="20577"/>
          <ac:spMkLst>
            <pc:docMk/>
            <pc:sldMk cId="1774606010" sldId="306"/>
            <ac:spMk id="4" creationId="{3ED4CB36-BBC4-4F3F-84A0-272FCCD4A025}"/>
          </ac:spMkLst>
        </pc:spChg>
      </pc:sldChg>
      <pc:sldChg chg="del">
        <pc:chgData name="Nguyen Quoc Trung" userId="fe17689d-b00c-41c7-8731-0c29698818f6" providerId="ADAL" clId="{154C2043-E997-426F-9483-DF5A1FE5D203}" dt="2022-06-14T21:34:12.070" v="181" actId="47"/>
        <pc:sldMkLst>
          <pc:docMk/>
          <pc:sldMk cId="4147804803" sldId="307"/>
        </pc:sldMkLst>
      </pc:sldChg>
      <pc:sldChg chg="addSp delSp modSp mod delAnim modAnim">
        <pc:chgData name="Nguyen Quoc Trung" userId="fe17689d-b00c-41c7-8731-0c29698818f6" providerId="ADAL" clId="{154C2043-E997-426F-9483-DF5A1FE5D203}" dt="2022-06-14T21:40:08.398" v="273"/>
        <pc:sldMkLst>
          <pc:docMk/>
          <pc:sldMk cId="4226267785" sldId="308"/>
        </pc:sldMkLst>
        <pc:picChg chg="add mod modCrop">
          <ac:chgData name="Nguyen Quoc Trung" userId="fe17689d-b00c-41c7-8731-0c29698818f6" providerId="ADAL" clId="{154C2043-E997-426F-9483-DF5A1FE5D203}" dt="2022-06-14T21:38:08.642" v="249" actId="1076"/>
          <ac:picMkLst>
            <pc:docMk/>
            <pc:sldMk cId="4226267785" sldId="308"/>
            <ac:picMk id="3" creationId="{8667BB5F-7CA4-8498-3797-E119B4E3E36B}"/>
          </ac:picMkLst>
        </pc:picChg>
        <pc:picChg chg="add mod">
          <ac:chgData name="Nguyen Quoc Trung" userId="fe17689d-b00c-41c7-8731-0c29698818f6" providerId="ADAL" clId="{154C2043-E997-426F-9483-DF5A1FE5D203}" dt="2022-06-14T21:38:25.820" v="251" actId="1076"/>
          <ac:picMkLst>
            <pc:docMk/>
            <pc:sldMk cId="4226267785" sldId="308"/>
            <ac:picMk id="6" creationId="{51F5CA0A-BF4C-FCA1-4EA0-08086308BD33}"/>
          </ac:picMkLst>
        </pc:picChg>
        <pc:picChg chg="add mod">
          <ac:chgData name="Nguyen Quoc Trung" userId="fe17689d-b00c-41c7-8731-0c29698818f6" providerId="ADAL" clId="{154C2043-E997-426F-9483-DF5A1FE5D203}" dt="2022-06-14T21:38:48.413" v="254" actId="1076"/>
          <ac:picMkLst>
            <pc:docMk/>
            <pc:sldMk cId="4226267785" sldId="308"/>
            <ac:picMk id="7" creationId="{41D8EB9A-3AE2-F734-F547-8EECBAF711B5}"/>
          </ac:picMkLst>
        </pc:picChg>
        <pc:picChg chg="add mod">
          <ac:chgData name="Nguyen Quoc Trung" userId="fe17689d-b00c-41c7-8731-0c29698818f6" providerId="ADAL" clId="{154C2043-E997-426F-9483-DF5A1FE5D203}" dt="2022-06-14T21:39:07.607" v="258" actId="14100"/>
          <ac:picMkLst>
            <pc:docMk/>
            <pc:sldMk cId="4226267785" sldId="308"/>
            <ac:picMk id="8" creationId="{A039089D-7F10-5FB6-A1A4-582E9DC2EE24}"/>
          </ac:picMkLst>
        </pc:picChg>
        <pc:picChg chg="del">
          <ac:chgData name="Nguyen Quoc Trung" userId="fe17689d-b00c-41c7-8731-0c29698818f6" providerId="ADAL" clId="{154C2043-E997-426F-9483-DF5A1FE5D203}" dt="2022-06-14T21:37:53.570" v="245" actId="478"/>
          <ac:picMkLst>
            <pc:docMk/>
            <pc:sldMk cId="4226267785" sldId="308"/>
            <ac:picMk id="9" creationId="{2DDB6E29-8370-4D69-8BF1-561697CCF214}"/>
          </ac:picMkLst>
        </pc:picChg>
        <pc:picChg chg="add mod">
          <ac:chgData name="Nguyen Quoc Trung" userId="fe17689d-b00c-41c7-8731-0c29698818f6" providerId="ADAL" clId="{154C2043-E997-426F-9483-DF5A1FE5D203}" dt="2022-06-14T21:39:30.084" v="262" actId="1076"/>
          <ac:picMkLst>
            <pc:docMk/>
            <pc:sldMk cId="4226267785" sldId="308"/>
            <ac:picMk id="10" creationId="{9A7D47FF-1163-CA21-8F0B-3F98DD05A70A}"/>
          </ac:picMkLst>
        </pc:picChg>
        <pc:picChg chg="add mod">
          <ac:chgData name="Nguyen Quoc Trung" userId="fe17689d-b00c-41c7-8731-0c29698818f6" providerId="ADAL" clId="{154C2043-E997-426F-9483-DF5A1FE5D203}" dt="2022-06-14T21:39:45.739" v="267" actId="1076"/>
          <ac:picMkLst>
            <pc:docMk/>
            <pc:sldMk cId="4226267785" sldId="308"/>
            <ac:picMk id="11" creationId="{6B235490-0E0D-CBE8-7D52-CB447EFA160C}"/>
          </ac:picMkLst>
        </pc:picChg>
        <pc:picChg chg="add mod">
          <ac:chgData name="Nguyen Quoc Trung" userId="fe17689d-b00c-41c7-8731-0c29698818f6" providerId="ADAL" clId="{154C2043-E997-426F-9483-DF5A1FE5D203}" dt="2022-06-14T21:40:00.614" v="272" actId="1076"/>
          <ac:picMkLst>
            <pc:docMk/>
            <pc:sldMk cId="4226267785" sldId="308"/>
            <ac:picMk id="12" creationId="{82F0FA09-04BA-ED5E-2968-10B914EF8237}"/>
          </ac:picMkLst>
        </pc:picChg>
        <pc:picChg chg="del">
          <ac:chgData name="Nguyen Quoc Trung" userId="fe17689d-b00c-41c7-8731-0c29698818f6" providerId="ADAL" clId="{154C2043-E997-426F-9483-DF5A1FE5D203}" dt="2022-06-14T21:37:50.651" v="244" actId="478"/>
          <ac:picMkLst>
            <pc:docMk/>
            <pc:sldMk cId="4226267785" sldId="308"/>
            <ac:picMk id="13" creationId="{908719B1-7629-47C3-B204-E08855893AD8}"/>
          </ac:picMkLst>
        </pc:picChg>
        <pc:picChg chg="del">
          <ac:chgData name="Nguyen Quoc Trung" userId="fe17689d-b00c-41c7-8731-0c29698818f6" providerId="ADAL" clId="{154C2043-E997-426F-9483-DF5A1FE5D203}" dt="2022-06-14T21:37:55.738" v="246" actId="478"/>
          <ac:picMkLst>
            <pc:docMk/>
            <pc:sldMk cId="4226267785" sldId="308"/>
            <ac:picMk id="14" creationId="{D1169CEB-A696-473C-9387-2672FC3B6A5C}"/>
          </ac:picMkLst>
        </pc:picChg>
        <pc:picChg chg="del">
          <ac:chgData name="Nguyen Quoc Trung" userId="fe17689d-b00c-41c7-8731-0c29698818f6" providerId="ADAL" clId="{154C2043-E997-426F-9483-DF5A1FE5D203}" dt="2022-06-14T21:37:53.570" v="245" actId="478"/>
          <ac:picMkLst>
            <pc:docMk/>
            <pc:sldMk cId="4226267785" sldId="308"/>
            <ac:picMk id="15" creationId="{DEC38A63-998C-448E-89DD-49D651708235}"/>
          </ac:picMkLst>
        </pc:picChg>
        <pc:picChg chg="del">
          <ac:chgData name="Nguyen Quoc Trung" userId="fe17689d-b00c-41c7-8731-0c29698818f6" providerId="ADAL" clId="{154C2043-E997-426F-9483-DF5A1FE5D203}" dt="2022-06-14T21:37:53.570" v="245" actId="478"/>
          <ac:picMkLst>
            <pc:docMk/>
            <pc:sldMk cId="4226267785" sldId="308"/>
            <ac:picMk id="16" creationId="{53381737-1D33-4D6F-ACB1-3650D84B04EF}"/>
          </ac:picMkLst>
        </pc:picChg>
        <pc:picChg chg="del">
          <ac:chgData name="Nguyen Quoc Trung" userId="fe17689d-b00c-41c7-8731-0c29698818f6" providerId="ADAL" clId="{154C2043-E997-426F-9483-DF5A1FE5D203}" dt="2022-06-14T21:37:53.570" v="245" actId="478"/>
          <ac:picMkLst>
            <pc:docMk/>
            <pc:sldMk cId="4226267785" sldId="308"/>
            <ac:picMk id="17" creationId="{7DA49907-E75D-44FC-BF18-148A95214E45}"/>
          </ac:picMkLst>
        </pc:picChg>
        <pc:picChg chg="del">
          <ac:chgData name="Nguyen Quoc Trung" userId="fe17689d-b00c-41c7-8731-0c29698818f6" providerId="ADAL" clId="{154C2043-E997-426F-9483-DF5A1FE5D203}" dt="2022-06-14T21:37:53.570" v="245" actId="478"/>
          <ac:picMkLst>
            <pc:docMk/>
            <pc:sldMk cId="4226267785" sldId="308"/>
            <ac:picMk id="18" creationId="{BD9FFEB7-9C5A-4F70-997D-79AD42D0E7B9}"/>
          </ac:picMkLst>
        </pc:picChg>
      </pc:sldChg>
      <pc:sldChg chg="addSp delSp modSp mod delAnim modAnim">
        <pc:chgData name="Nguyen Quoc Trung" userId="fe17689d-b00c-41c7-8731-0c29698818f6" providerId="ADAL" clId="{154C2043-E997-426F-9483-DF5A1FE5D203}" dt="2022-06-14T21:44:41.695" v="370"/>
        <pc:sldMkLst>
          <pc:docMk/>
          <pc:sldMk cId="3501295333" sldId="310"/>
        </pc:sldMkLst>
        <pc:spChg chg="mod">
          <ac:chgData name="Nguyen Quoc Trung" userId="fe17689d-b00c-41c7-8731-0c29698818f6" providerId="ADAL" clId="{154C2043-E997-426F-9483-DF5A1FE5D203}" dt="2022-06-14T21:40:58.195" v="316" actId="20577"/>
          <ac:spMkLst>
            <pc:docMk/>
            <pc:sldMk cId="3501295333" sldId="310"/>
            <ac:spMk id="11" creationId="{C98A0D1A-455A-4F53-96AD-29F9BC08F71A}"/>
          </ac:spMkLst>
        </pc:spChg>
        <pc:spChg chg="mod">
          <ac:chgData name="Nguyen Quoc Trung" userId="fe17689d-b00c-41c7-8731-0c29698818f6" providerId="ADAL" clId="{154C2043-E997-426F-9483-DF5A1FE5D203}" dt="2022-06-14T21:41:02.861" v="326" actId="20577"/>
          <ac:spMkLst>
            <pc:docMk/>
            <pc:sldMk cId="3501295333" sldId="310"/>
            <ac:spMk id="12" creationId="{1B96338A-A43B-43D1-8745-5ECB3EF05FD4}"/>
          </ac:spMkLst>
        </pc:spChg>
        <pc:spChg chg="mod">
          <ac:chgData name="Nguyen Quoc Trung" userId="fe17689d-b00c-41c7-8731-0c29698818f6" providerId="ADAL" clId="{154C2043-E997-426F-9483-DF5A1FE5D203}" dt="2022-06-14T21:41:08.024" v="337" actId="20577"/>
          <ac:spMkLst>
            <pc:docMk/>
            <pc:sldMk cId="3501295333" sldId="310"/>
            <ac:spMk id="13" creationId="{38ED5C24-8A1F-467F-8337-F0C816EB80CE}"/>
          </ac:spMkLst>
        </pc:spChg>
        <pc:spChg chg="mod">
          <ac:chgData name="Nguyen Quoc Trung" userId="fe17689d-b00c-41c7-8731-0c29698818f6" providerId="ADAL" clId="{154C2043-E997-426F-9483-DF5A1FE5D203}" dt="2022-06-14T21:41:18.978" v="355" actId="14100"/>
          <ac:spMkLst>
            <pc:docMk/>
            <pc:sldMk cId="3501295333" sldId="310"/>
            <ac:spMk id="14" creationId="{EDDCB3BE-DB7B-4A36-B98F-4AC86BD9A585}"/>
          </ac:spMkLst>
        </pc:spChg>
        <pc:spChg chg="add del mod">
          <ac:chgData name="Nguyen Quoc Trung" userId="fe17689d-b00c-41c7-8731-0c29698818f6" providerId="ADAL" clId="{154C2043-E997-426F-9483-DF5A1FE5D203}" dt="2022-06-14T21:44:41.695" v="370"/>
          <ac:spMkLst>
            <pc:docMk/>
            <pc:sldMk cId="3501295333" sldId="310"/>
            <ac:spMk id="40" creationId="{67DADE5D-8C91-5893-3A3F-BE8C245F882B}"/>
          </ac:spMkLst>
        </pc:spChg>
        <pc:spChg chg="add del mod">
          <ac:chgData name="Nguyen Quoc Trung" userId="fe17689d-b00c-41c7-8731-0c29698818f6" providerId="ADAL" clId="{154C2043-E997-426F-9483-DF5A1FE5D203}" dt="2022-06-14T21:44:41.695" v="370"/>
          <ac:spMkLst>
            <pc:docMk/>
            <pc:sldMk cId="3501295333" sldId="310"/>
            <ac:spMk id="41" creationId="{017B05FF-1B99-E422-98BE-55874F8ED11A}"/>
          </ac:spMkLst>
        </pc:spChg>
        <pc:picChg chg="del">
          <ac:chgData name="Nguyen Quoc Trung" userId="fe17689d-b00c-41c7-8731-0c29698818f6" providerId="ADAL" clId="{154C2043-E997-426F-9483-DF5A1FE5D203}" dt="2022-06-14T21:40:39.841" v="302" actId="478"/>
          <ac:picMkLst>
            <pc:docMk/>
            <pc:sldMk cId="3501295333" sldId="310"/>
            <ac:picMk id="4" creationId="{2D5C5BF1-46EC-16E6-4403-4120B7987565}"/>
          </ac:picMkLst>
        </pc:picChg>
        <pc:picChg chg="add mod">
          <ac:chgData name="Nguyen Quoc Trung" userId="fe17689d-b00c-41c7-8731-0c29698818f6" providerId="ADAL" clId="{154C2043-E997-426F-9483-DF5A1FE5D203}" dt="2022-06-14T21:41:52.194" v="357" actId="1076"/>
          <ac:picMkLst>
            <pc:docMk/>
            <pc:sldMk cId="3501295333" sldId="310"/>
            <ac:picMk id="5" creationId="{FDD9EC92-D405-60C9-6946-DAE84837C5DA}"/>
          </ac:picMkLst>
        </pc:picChg>
        <pc:picChg chg="del">
          <ac:chgData name="Nguyen Quoc Trung" userId="fe17689d-b00c-41c7-8731-0c29698818f6" providerId="ADAL" clId="{154C2043-E997-426F-9483-DF5A1FE5D203}" dt="2022-06-14T21:40:41.459" v="305" actId="478"/>
          <ac:picMkLst>
            <pc:docMk/>
            <pc:sldMk cId="3501295333" sldId="310"/>
            <ac:picMk id="6" creationId="{4D6E32F6-D5D4-2BCD-0D7A-BBF0F84BC31E}"/>
          </ac:picMkLst>
        </pc:picChg>
        <pc:picChg chg="del">
          <ac:chgData name="Nguyen Quoc Trung" userId="fe17689d-b00c-41c7-8731-0c29698818f6" providerId="ADAL" clId="{154C2043-E997-426F-9483-DF5A1FE5D203}" dt="2022-06-14T21:40:49.866" v="306" actId="478"/>
          <ac:picMkLst>
            <pc:docMk/>
            <pc:sldMk cId="3501295333" sldId="310"/>
            <ac:picMk id="7" creationId="{81277BE8-2127-4B85-B9A7-426C374B26D3}"/>
          </ac:picMkLst>
        </pc:picChg>
        <pc:picChg chg="del">
          <ac:chgData name="Nguyen Quoc Trung" userId="fe17689d-b00c-41c7-8731-0c29698818f6" providerId="ADAL" clId="{154C2043-E997-426F-9483-DF5A1FE5D203}" dt="2022-06-14T21:40:50.331" v="307" actId="478"/>
          <ac:picMkLst>
            <pc:docMk/>
            <pc:sldMk cId="3501295333" sldId="310"/>
            <ac:picMk id="8" creationId="{308DE13D-834B-4EFE-B6B6-BFCBCE13BF21}"/>
          </ac:picMkLst>
        </pc:picChg>
        <pc:picChg chg="del">
          <ac:chgData name="Nguyen Quoc Trung" userId="fe17689d-b00c-41c7-8731-0c29698818f6" providerId="ADAL" clId="{154C2043-E997-426F-9483-DF5A1FE5D203}" dt="2022-06-14T21:40:50.840" v="308" actId="478"/>
          <ac:picMkLst>
            <pc:docMk/>
            <pc:sldMk cId="3501295333" sldId="310"/>
            <ac:picMk id="9" creationId="{83933DB8-6749-4927-BD2B-A7815B389308}"/>
          </ac:picMkLst>
        </pc:picChg>
        <pc:picChg chg="del">
          <ac:chgData name="Nguyen Quoc Trung" userId="fe17689d-b00c-41c7-8731-0c29698818f6" providerId="ADAL" clId="{154C2043-E997-426F-9483-DF5A1FE5D203}" dt="2022-06-14T21:40:51.321" v="309" actId="478"/>
          <ac:picMkLst>
            <pc:docMk/>
            <pc:sldMk cId="3501295333" sldId="310"/>
            <ac:picMk id="10" creationId="{4A870B7F-80FB-480D-9F3B-D701796E9530}"/>
          </ac:picMkLst>
        </pc:picChg>
        <pc:picChg chg="del">
          <ac:chgData name="Nguyen Quoc Trung" userId="fe17689d-b00c-41c7-8731-0c29698818f6" providerId="ADAL" clId="{154C2043-E997-426F-9483-DF5A1FE5D203}" dt="2022-06-14T21:40:20.047" v="274" actId="478"/>
          <ac:picMkLst>
            <pc:docMk/>
            <pc:sldMk cId="3501295333" sldId="310"/>
            <ac:picMk id="16" creationId="{B391A53D-5F05-4734-B997-8C49AA0ACE3F}"/>
          </ac:picMkLst>
        </pc:picChg>
        <pc:picChg chg="del">
          <ac:chgData name="Nguyen Quoc Trung" userId="fe17689d-b00c-41c7-8731-0c29698818f6" providerId="ADAL" clId="{154C2043-E997-426F-9483-DF5A1FE5D203}" dt="2022-06-14T21:40:20.047" v="274" actId="478"/>
          <ac:picMkLst>
            <pc:docMk/>
            <pc:sldMk cId="3501295333" sldId="310"/>
            <ac:picMk id="17" creationId="{9C4734C6-2468-4484-BD99-46D603BA662C}"/>
          </ac:picMkLst>
        </pc:picChg>
        <pc:picChg chg="del">
          <ac:chgData name="Nguyen Quoc Trung" userId="fe17689d-b00c-41c7-8731-0c29698818f6" providerId="ADAL" clId="{154C2043-E997-426F-9483-DF5A1FE5D203}" dt="2022-06-14T21:40:20.047" v="274" actId="478"/>
          <ac:picMkLst>
            <pc:docMk/>
            <pc:sldMk cId="3501295333" sldId="310"/>
            <ac:picMk id="18" creationId="{1FC72DB2-F5D7-4F9A-B67F-1CECDBEF5F05}"/>
          </ac:picMkLst>
        </pc:picChg>
        <pc:picChg chg="del">
          <ac:chgData name="Nguyen Quoc Trung" userId="fe17689d-b00c-41c7-8731-0c29698818f6" providerId="ADAL" clId="{154C2043-E997-426F-9483-DF5A1FE5D203}" dt="2022-06-14T21:40:20.047" v="274" actId="478"/>
          <ac:picMkLst>
            <pc:docMk/>
            <pc:sldMk cId="3501295333" sldId="310"/>
            <ac:picMk id="19" creationId="{816C9CE4-4664-4B99-B114-4F3F36A03E54}"/>
          </ac:picMkLst>
        </pc:picChg>
        <pc:picChg chg="add mod">
          <ac:chgData name="Nguyen Quoc Trung" userId="fe17689d-b00c-41c7-8731-0c29698818f6" providerId="ADAL" clId="{154C2043-E997-426F-9483-DF5A1FE5D203}" dt="2022-06-14T21:40:35.944" v="301" actId="1035"/>
          <ac:picMkLst>
            <pc:docMk/>
            <pc:sldMk cId="3501295333" sldId="310"/>
            <ac:picMk id="20" creationId="{B6984C45-1F69-D086-6852-116057FE3CC3}"/>
          </ac:picMkLst>
        </pc:picChg>
        <pc:picChg chg="del">
          <ac:chgData name="Nguyen Quoc Trung" userId="fe17689d-b00c-41c7-8731-0c29698818f6" providerId="ADAL" clId="{154C2043-E997-426F-9483-DF5A1FE5D203}" dt="2022-06-14T21:40:40.878" v="304" actId="478"/>
          <ac:picMkLst>
            <pc:docMk/>
            <pc:sldMk cId="3501295333" sldId="310"/>
            <ac:picMk id="21" creationId="{02152960-C9E2-916C-2BF3-D450E450ADCD}"/>
          </ac:picMkLst>
        </pc:picChg>
        <pc:picChg chg="add mod">
          <ac:chgData name="Nguyen Quoc Trung" userId="fe17689d-b00c-41c7-8731-0c29698818f6" providerId="ADAL" clId="{154C2043-E997-426F-9483-DF5A1FE5D203}" dt="2022-06-14T21:40:35.944" v="301" actId="1035"/>
          <ac:picMkLst>
            <pc:docMk/>
            <pc:sldMk cId="3501295333" sldId="310"/>
            <ac:picMk id="22" creationId="{C303BED2-4FAD-D0C8-8379-9A5D778896F3}"/>
          </ac:picMkLst>
        </pc:picChg>
        <pc:picChg chg="del">
          <ac:chgData name="Nguyen Quoc Trung" userId="fe17689d-b00c-41c7-8731-0c29698818f6" providerId="ADAL" clId="{154C2043-E997-426F-9483-DF5A1FE5D203}" dt="2022-06-14T21:40:40.407" v="303" actId="478"/>
          <ac:picMkLst>
            <pc:docMk/>
            <pc:sldMk cId="3501295333" sldId="310"/>
            <ac:picMk id="23" creationId="{C034B8CA-A7A5-C17B-59F6-FA784666130B}"/>
          </ac:picMkLst>
        </pc:picChg>
        <pc:picChg chg="add mod">
          <ac:chgData name="Nguyen Quoc Trung" userId="fe17689d-b00c-41c7-8731-0c29698818f6" providerId="ADAL" clId="{154C2043-E997-426F-9483-DF5A1FE5D203}" dt="2022-06-14T21:40:35.944" v="301" actId="1035"/>
          <ac:picMkLst>
            <pc:docMk/>
            <pc:sldMk cId="3501295333" sldId="310"/>
            <ac:picMk id="24" creationId="{BCDE37BE-3C5B-698A-132B-594005077E39}"/>
          </ac:picMkLst>
        </pc:picChg>
        <pc:picChg chg="add mod">
          <ac:chgData name="Nguyen Quoc Trung" userId="fe17689d-b00c-41c7-8731-0c29698818f6" providerId="ADAL" clId="{154C2043-E997-426F-9483-DF5A1FE5D203}" dt="2022-06-14T21:40:35.944" v="301" actId="1035"/>
          <ac:picMkLst>
            <pc:docMk/>
            <pc:sldMk cId="3501295333" sldId="310"/>
            <ac:picMk id="25" creationId="{EF2F9CDE-990F-D855-8C10-AB0C61793E07}"/>
          </ac:picMkLst>
        </pc:picChg>
        <pc:picChg chg="add mod">
          <ac:chgData name="Nguyen Quoc Trung" userId="fe17689d-b00c-41c7-8731-0c29698818f6" providerId="ADAL" clId="{154C2043-E997-426F-9483-DF5A1FE5D203}" dt="2022-06-14T21:40:55.060" v="311" actId="1076"/>
          <ac:picMkLst>
            <pc:docMk/>
            <pc:sldMk cId="3501295333" sldId="310"/>
            <ac:picMk id="26" creationId="{A832C150-C6EF-13B3-DE5B-C1D4F575F2F7}"/>
          </ac:picMkLst>
        </pc:picChg>
        <pc:picChg chg="add mod">
          <ac:chgData name="Nguyen Quoc Trung" userId="fe17689d-b00c-41c7-8731-0c29698818f6" providerId="ADAL" clId="{154C2043-E997-426F-9483-DF5A1FE5D203}" dt="2022-06-14T21:40:55.060" v="311" actId="1076"/>
          <ac:picMkLst>
            <pc:docMk/>
            <pc:sldMk cId="3501295333" sldId="310"/>
            <ac:picMk id="27" creationId="{7824165C-5C07-4E2B-299B-370985A961D6}"/>
          </ac:picMkLst>
        </pc:picChg>
        <pc:picChg chg="add mod">
          <ac:chgData name="Nguyen Quoc Trung" userId="fe17689d-b00c-41c7-8731-0c29698818f6" providerId="ADAL" clId="{154C2043-E997-426F-9483-DF5A1FE5D203}" dt="2022-06-14T21:40:55.060" v="311" actId="1076"/>
          <ac:picMkLst>
            <pc:docMk/>
            <pc:sldMk cId="3501295333" sldId="310"/>
            <ac:picMk id="28" creationId="{6DF56CB9-647B-C044-2463-51021072ED9E}"/>
          </ac:picMkLst>
        </pc:picChg>
        <pc:picChg chg="add mod">
          <ac:chgData name="Nguyen Quoc Trung" userId="fe17689d-b00c-41c7-8731-0c29698818f6" providerId="ADAL" clId="{154C2043-E997-426F-9483-DF5A1FE5D203}" dt="2022-06-14T21:40:55.060" v="311" actId="1076"/>
          <ac:picMkLst>
            <pc:docMk/>
            <pc:sldMk cId="3501295333" sldId="310"/>
            <ac:picMk id="29" creationId="{6CF835F9-EF20-7C37-2109-25D9D3496C82}"/>
          </ac:picMkLst>
        </pc:picChg>
        <pc:picChg chg="add mod">
          <ac:chgData name="Nguyen Quoc Trung" userId="fe17689d-b00c-41c7-8731-0c29698818f6" providerId="ADAL" clId="{154C2043-E997-426F-9483-DF5A1FE5D203}" dt="2022-06-14T21:42:32.586" v="359" actId="1076"/>
          <ac:picMkLst>
            <pc:docMk/>
            <pc:sldMk cId="3501295333" sldId="310"/>
            <ac:picMk id="31" creationId="{21D1640A-3F2A-BC99-8194-B0F55DE01A3E}"/>
          </ac:picMkLst>
        </pc:picChg>
        <pc:picChg chg="add mod">
          <ac:chgData name="Nguyen Quoc Trung" userId="fe17689d-b00c-41c7-8731-0c29698818f6" providerId="ADAL" clId="{154C2043-E997-426F-9483-DF5A1FE5D203}" dt="2022-06-14T21:42:56.077" v="361" actId="1076"/>
          <ac:picMkLst>
            <pc:docMk/>
            <pc:sldMk cId="3501295333" sldId="310"/>
            <ac:picMk id="33" creationId="{1EE5AC5B-2318-B17E-860E-4B05997F8479}"/>
          </ac:picMkLst>
        </pc:picChg>
        <pc:picChg chg="add mod">
          <ac:chgData name="Nguyen Quoc Trung" userId="fe17689d-b00c-41c7-8731-0c29698818f6" providerId="ADAL" clId="{154C2043-E997-426F-9483-DF5A1FE5D203}" dt="2022-06-14T21:43:28.388" v="363" actId="1076"/>
          <ac:picMkLst>
            <pc:docMk/>
            <pc:sldMk cId="3501295333" sldId="310"/>
            <ac:picMk id="35" creationId="{526E147E-C661-5B58-C6A4-5DDA979FA981}"/>
          </ac:picMkLst>
        </pc:picChg>
        <pc:picChg chg="add del mod">
          <ac:chgData name="Nguyen Quoc Trung" userId="fe17689d-b00c-41c7-8731-0c29698818f6" providerId="ADAL" clId="{154C2043-E997-426F-9483-DF5A1FE5D203}" dt="2022-06-14T21:44:41.695" v="370"/>
          <ac:picMkLst>
            <pc:docMk/>
            <pc:sldMk cId="3501295333" sldId="310"/>
            <ac:picMk id="36" creationId="{663273DF-8912-CFFF-99D1-40FEEA78071C}"/>
          </ac:picMkLst>
        </pc:picChg>
        <pc:picChg chg="add del mod">
          <ac:chgData name="Nguyen Quoc Trung" userId="fe17689d-b00c-41c7-8731-0c29698818f6" providerId="ADAL" clId="{154C2043-E997-426F-9483-DF5A1FE5D203}" dt="2022-06-14T21:44:41.695" v="370"/>
          <ac:picMkLst>
            <pc:docMk/>
            <pc:sldMk cId="3501295333" sldId="310"/>
            <ac:picMk id="37" creationId="{9372575E-C8B9-1A3F-3E7D-D9FC71BBB1E6}"/>
          </ac:picMkLst>
        </pc:picChg>
        <pc:picChg chg="add del mod">
          <ac:chgData name="Nguyen Quoc Trung" userId="fe17689d-b00c-41c7-8731-0c29698818f6" providerId="ADAL" clId="{154C2043-E997-426F-9483-DF5A1FE5D203}" dt="2022-06-14T21:44:41.695" v="370"/>
          <ac:picMkLst>
            <pc:docMk/>
            <pc:sldMk cId="3501295333" sldId="310"/>
            <ac:picMk id="38" creationId="{7528D9AA-EAC2-6C78-B849-9C446BA2DBB6}"/>
          </ac:picMkLst>
        </pc:picChg>
        <pc:picChg chg="add del mod">
          <ac:chgData name="Nguyen Quoc Trung" userId="fe17689d-b00c-41c7-8731-0c29698818f6" providerId="ADAL" clId="{154C2043-E997-426F-9483-DF5A1FE5D203}" dt="2022-06-14T21:44:41.695" v="370"/>
          <ac:picMkLst>
            <pc:docMk/>
            <pc:sldMk cId="3501295333" sldId="310"/>
            <ac:picMk id="39" creationId="{4C05F1D3-B604-B665-0009-CE7ABEAEF0FA}"/>
          </ac:picMkLst>
        </pc:picChg>
      </pc:sldChg>
      <pc:sldChg chg="addSp delSp modSp mod delAnim modAnim">
        <pc:chgData name="Nguyen Quoc Trung" userId="fe17689d-b00c-41c7-8731-0c29698818f6" providerId="ADAL" clId="{154C2043-E997-426F-9483-DF5A1FE5D203}" dt="2022-06-14T21:56:20.262" v="586"/>
        <pc:sldMkLst>
          <pc:docMk/>
          <pc:sldMk cId="1581567494" sldId="311"/>
        </pc:sldMkLst>
        <pc:picChg chg="del">
          <ac:chgData name="Nguyen Quoc Trung" userId="fe17689d-b00c-41c7-8731-0c29698818f6" providerId="ADAL" clId="{154C2043-E997-426F-9483-DF5A1FE5D203}" dt="2022-06-14T21:54:21.433" v="567" actId="478"/>
          <ac:picMkLst>
            <pc:docMk/>
            <pc:sldMk cId="1581567494" sldId="311"/>
            <ac:picMk id="2" creationId="{00DC3A50-4E39-4225-B30D-BEE002949D4A}"/>
          </ac:picMkLst>
        </pc:picChg>
        <pc:picChg chg="del">
          <ac:chgData name="Nguyen Quoc Trung" userId="fe17689d-b00c-41c7-8731-0c29698818f6" providerId="ADAL" clId="{154C2043-E997-426F-9483-DF5A1FE5D203}" dt="2022-06-14T21:54:58.444" v="568" actId="478"/>
          <ac:picMkLst>
            <pc:docMk/>
            <pc:sldMk cId="1581567494" sldId="311"/>
            <ac:picMk id="5" creationId="{9C74E644-19F0-481B-9030-C4BC3807B488}"/>
          </ac:picMkLst>
        </pc:picChg>
        <pc:picChg chg="del">
          <ac:chgData name="Nguyen Quoc Trung" userId="fe17689d-b00c-41c7-8731-0c29698818f6" providerId="ADAL" clId="{154C2043-E997-426F-9483-DF5A1FE5D203}" dt="2022-06-14T21:54:59.499" v="569" actId="478"/>
          <ac:picMkLst>
            <pc:docMk/>
            <pc:sldMk cId="1581567494" sldId="311"/>
            <ac:picMk id="6" creationId="{E760A927-BE86-479D-9BA9-EFA073359B77}"/>
          </ac:picMkLst>
        </pc:picChg>
        <pc:picChg chg="del">
          <ac:chgData name="Nguyen Quoc Trung" userId="fe17689d-b00c-41c7-8731-0c29698818f6" providerId="ADAL" clId="{154C2043-E997-426F-9483-DF5A1FE5D203}" dt="2022-06-14T21:55:00.937" v="570" actId="478"/>
          <ac:picMkLst>
            <pc:docMk/>
            <pc:sldMk cId="1581567494" sldId="311"/>
            <ac:picMk id="7" creationId="{8CA9FA21-2180-4FE3-B527-A35D0E70F676}"/>
          </ac:picMkLst>
        </pc:picChg>
        <pc:picChg chg="add mod">
          <ac:chgData name="Nguyen Quoc Trung" userId="fe17689d-b00c-41c7-8731-0c29698818f6" providerId="ADAL" clId="{154C2043-E997-426F-9483-DF5A1FE5D203}" dt="2022-06-14T21:55:10.401" v="574" actId="1076"/>
          <ac:picMkLst>
            <pc:docMk/>
            <pc:sldMk cId="1581567494" sldId="311"/>
            <ac:picMk id="8" creationId="{DCF0E1B6-279D-BAFD-1C71-BE3E5DD4BFF4}"/>
          </ac:picMkLst>
        </pc:picChg>
        <pc:picChg chg="add mod">
          <ac:chgData name="Nguyen Quoc Trung" userId="fe17689d-b00c-41c7-8731-0c29698818f6" providerId="ADAL" clId="{154C2043-E997-426F-9483-DF5A1FE5D203}" dt="2022-06-14T21:55:20.478" v="577" actId="1076"/>
          <ac:picMkLst>
            <pc:docMk/>
            <pc:sldMk cId="1581567494" sldId="311"/>
            <ac:picMk id="9" creationId="{94AB7FBC-F92F-DA44-126D-8452B4105C31}"/>
          </ac:picMkLst>
        </pc:picChg>
        <pc:picChg chg="add mod">
          <ac:chgData name="Nguyen Quoc Trung" userId="fe17689d-b00c-41c7-8731-0c29698818f6" providerId="ADAL" clId="{154C2043-E997-426F-9483-DF5A1FE5D203}" dt="2022-06-14T21:55:39.175" v="579" actId="1076"/>
          <ac:picMkLst>
            <pc:docMk/>
            <pc:sldMk cId="1581567494" sldId="311"/>
            <ac:picMk id="10" creationId="{2A72C62C-14B3-827D-875D-8E9258EA7DBC}"/>
          </ac:picMkLst>
        </pc:picChg>
        <pc:picChg chg="add mod">
          <ac:chgData name="Nguyen Quoc Trung" userId="fe17689d-b00c-41c7-8731-0c29698818f6" providerId="ADAL" clId="{154C2043-E997-426F-9483-DF5A1FE5D203}" dt="2022-06-14T21:55:50.979" v="581" actId="1076"/>
          <ac:picMkLst>
            <pc:docMk/>
            <pc:sldMk cId="1581567494" sldId="311"/>
            <ac:picMk id="11" creationId="{11DABE24-B9B9-DA5C-6556-678D6170EA23}"/>
          </ac:picMkLst>
        </pc:picChg>
        <pc:picChg chg="add mod">
          <ac:chgData name="Nguyen Quoc Trung" userId="fe17689d-b00c-41c7-8731-0c29698818f6" providerId="ADAL" clId="{154C2043-E997-426F-9483-DF5A1FE5D203}" dt="2022-06-14T21:56:01.480" v="583" actId="1076"/>
          <ac:picMkLst>
            <pc:docMk/>
            <pc:sldMk cId="1581567494" sldId="311"/>
            <ac:picMk id="12" creationId="{E0AB39C7-5F0D-49D1-E9DB-ABF3FE16CF0B}"/>
          </ac:picMkLst>
        </pc:picChg>
        <pc:picChg chg="mod">
          <ac:chgData name="Nguyen Quoc Trung" userId="fe17689d-b00c-41c7-8731-0c29698818f6" providerId="ADAL" clId="{154C2043-E997-426F-9483-DF5A1FE5D203}" dt="2022-06-14T21:54:19.539" v="566" actId="14826"/>
          <ac:picMkLst>
            <pc:docMk/>
            <pc:sldMk cId="1581567494" sldId="311"/>
            <ac:picMk id="13" creationId="{98D432BF-96E2-4DFD-AD82-2ED50121B6E4}"/>
          </ac:picMkLst>
        </pc:picChg>
        <pc:picChg chg="add mod">
          <ac:chgData name="Nguyen Quoc Trung" userId="fe17689d-b00c-41c7-8731-0c29698818f6" providerId="ADAL" clId="{154C2043-E997-426F-9483-DF5A1FE5D203}" dt="2022-06-14T21:56:11.206" v="585" actId="1076"/>
          <ac:picMkLst>
            <pc:docMk/>
            <pc:sldMk cId="1581567494" sldId="311"/>
            <ac:picMk id="15" creationId="{18ABC718-88B0-EE8B-7F89-C8A5E093DF4A}"/>
          </ac:picMkLst>
        </pc:picChg>
      </pc:sldChg>
      <pc:sldChg chg="addSp delSp modSp mod delAnim modAnim">
        <pc:chgData name="Nguyen Quoc Trung" userId="fe17689d-b00c-41c7-8731-0c29698818f6" providerId="ADAL" clId="{154C2043-E997-426F-9483-DF5A1FE5D203}" dt="2022-06-14T21:57:25.070" v="599" actId="1076"/>
        <pc:sldMkLst>
          <pc:docMk/>
          <pc:sldMk cId="1034640692" sldId="312"/>
        </pc:sldMkLst>
        <pc:picChg chg="add del mod">
          <ac:chgData name="Nguyen Quoc Trung" userId="fe17689d-b00c-41c7-8731-0c29698818f6" providerId="ADAL" clId="{154C2043-E997-426F-9483-DF5A1FE5D203}" dt="2022-06-14T21:57:08.750" v="591" actId="21"/>
          <ac:picMkLst>
            <pc:docMk/>
            <pc:sldMk cId="1034640692" sldId="312"/>
            <ac:picMk id="3" creationId="{BF509D0E-3BE2-CAF4-3E89-23AE80F30454}"/>
          </ac:picMkLst>
        </pc:picChg>
        <pc:picChg chg="add mod">
          <ac:chgData name="Nguyen Quoc Trung" userId="fe17689d-b00c-41c7-8731-0c29698818f6" providerId="ADAL" clId="{154C2043-E997-426F-9483-DF5A1FE5D203}" dt="2022-06-14T21:56:50.976" v="589" actId="1076"/>
          <ac:picMkLst>
            <pc:docMk/>
            <pc:sldMk cId="1034640692" sldId="312"/>
            <ac:picMk id="8" creationId="{6F7D8D71-7B03-B1D1-ED9D-6C86E1B4B9C4}"/>
          </ac:picMkLst>
        </pc:picChg>
        <pc:picChg chg="del">
          <ac:chgData name="Nguyen Quoc Trung" userId="fe17689d-b00c-41c7-8731-0c29698818f6" providerId="ADAL" clId="{154C2043-E997-426F-9483-DF5A1FE5D203}" dt="2022-06-14T21:56:30.849" v="587" actId="478"/>
          <ac:picMkLst>
            <pc:docMk/>
            <pc:sldMk cId="1034640692" sldId="312"/>
            <ac:picMk id="9" creationId="{7387A75F-997B-4416-A61F-B10B243A470A}"/>
          </ac:picMkLst>
        </pc:picChg>
        <pc:picChg chg="del">
          <ac:chgData name="Nguyen Quoc Trung" userId="fe17689d-b00c-41c7-8731-0c29698818f6" providerId="ADAL" clId="{154C2043-E997-426F-9483-DF5A1FE5D203}" dt="2022-06-14T21:56:30.849" v="587" actId="478"/>
          <ac:picMkLst>
            <pc:docMk/>
            <pc:sldMk cId="1034640692" sldId="312"/>
            <ac:picMk id="10" creationId="{BB927014-27E2-4FAE-AA95-2D0615B04988}"/>
          </ac:picMkLst>
        </pc:picChg>
        <pc:picChg chg="del">
          <ac:chgData name="Nguyen Quoc Trung" userId="fe17689d-b00c-41c7-8731-0c29698818f6" providerId="ADAL" clId="{154C2043-E997-426F-9483-DF5A1FE5D203}" dt="2022-06-14T21:56:30.849" v="587" actId="478"/>
          <ac:picMkLst>
            <pc:docMk/>
            <pc:sldMk cId="1034640692" sldId="312"/>
            <ac:picMk id="11" creationId="{B762D054-AC38-4F7D-804E-C126EAD80C58}"/>
          </ac:picMkLst>
        </pc:picChg>
        <pc:picChg chg="add mod">
          <ac:chgData name="Nguyen Quoc Trung" userId="fe17689d-b00c-41c7-8731-0c29698818f6" providerId="ADAL" clId="{154C2043-E997-426F-9483-DF5A1FE5D203}" dt="2022-06-14T21:57:17.383" v="595" actId="1076"/>
          <ac:picMkLst>
            <pc:docMk/>
            <pc:sldMk cId="1034640692" sldId="312"/>
            <ac:picMk id="12" creationId="{A00C3E95-A311-11B5-8B05-073EFDCEC86E}"/>
          </ac:picMkLst>
        </pc:picChg>
        <pc:picChg chg="del">
          <ac:chgData name="Nguyen Quoc Trung" userId="fe17689d-b00c-41c7-8731-0c29698818f6" providerId="ADAL" clId="{154C2043-E997-426F-9483-DF5A1FE5D203}" dt="2022-06-14T21:56:30.849" v="587" actId="478"/>
          <ac:picMkLst>
            <pc:docMk/>
            <pc:sldMk cId="1034640692" sldId="312"/>
            <ac:picMk id="13" creationId="{08AB9675-3313-4254-91E6-142AD8C8CC6D}"/>
          </ac:picMkLst>
        </pc:picChg>
        <pc:picChg chg="del">
          <ac:chgData name="Nguyen Quoc Trung" userId="fe17689d-b00c-41c7-8731-0c29698818f6" providerId="ADAL" clId="{154C2043-E997-426F-9483-DF5A1FE5D203}" dt="2022-06-14T21:56:30.849" v="587" actId="478"/>
          <ac:picMkLst>
            <pc:docMk/>
            <pc:sldMk cId="1034640692" sldId="312"/>
            <ac:picMk id="14" creationId="{36493138-9C43-403A-9D61-CE6CB25C0002}"/>
          </ac:picMkLst>
        </pc:picChg>
        <pc:picChg chg="add mod">
          <ac:chgData name="Nguyen Quoc Trung" userId="fe17689d-b00c-41c7-8731-0c29698818f6" providerId="ADAL" clId="{154C2043-E997-426F-9483-DF5A1FE5D203}" dt="2022-06-14T21:56:50.976" v="589" actId="1076"/>
          <ac:picMkLst>
            <pc:docMk/>
            <pc:sldMk cId="1034640692" sldId="312"/>
            <ac:picMk id="15" creationId="{4C7E368E-8D0F-889A-64D8-43B22D90D102}"/>
          </ac:picMkLst>
        </pc:picChg>
        <pc:picChg chg="add mod">
          <ac:chgData name="Nguyen Quoc Trung" userId="fe17689d-b00c-41c7-8731-0c29698818f6" providerId="ADAL" clId="{154C2043-E997-426F-9483-DF5A1FE5D203}" dt="2022-06-14T21:57:19.443" v="596" actId="1076"/>
          <ac:picMkLst>
            <pc:docMk/>
            <pc:sldMk cId="1034640692" sldId="312"/>
            <ac:picMk id="16" creationId="{246C9B3F-7777-C8D0-79A3-EA2D8C5DC705}"/>
          </ac:picMkLst>
        </pc:picChg>
        <pc:picChg chg="add mod">
          <ac:chgData name="Nguyen Quoc Trung" userId="fe17689d-b00c-41c7-8731-0c29698818f6" providerId="ADAL" clId="{154C2043-E997-426F-9483-DF5A1FE5D203}" dt="2022-06-14T21:57:22.851" v="598" actId="1076"/>
          <ac:picMkLst>
            <pc:docMk/>
            <pc:sldMk cId="1034640692" sldId="312"/>
            <ac:picMk id="17" creationId="{3F262092-3048-C27F-2367-29C7FBC2951C}"/>
          </ac:picMkLst>
        </pc:picChg>
        <pc:picChg chg="add mod">
          <ac:chgData name="Nguyen Quoc Trung" userId="fe17689d-b00c-41c7-8731-0c29698818f6" providerId="ADAL" clId="{154C2043-E997-426F-9483-DF5A1FE5D203}" dt="2022-06-14T21:57:21.091" v="597" actId="1076"/>
          <ac:picMkLst>
            <pc:docMk/>
            <pc:sldMk cId="1034640692" sldId="312"/>
            <ac:picMk id="18" creationId="{019ED5DB-A55A-0458-1CB3-93A5551EC25E}"/>
          </ac:picMkLst>
        </pc:picChg>
        <pc:picChg chg="add mod">
          <ac:chgData name="Nguyen Quoc Trung" userId="fe17689d-b00c-41c7-8731-0c29698818f6" providerId="ADAL" clId="{154C2043-E997-426F-9483-DF5A1FE5D203}" dt="2022-06-14T21:57:25.070" v="599" actId="1076"/>
          <ac:picMkLst>
            <pc:docMk/>
            <pc:sldMk cId="1034640692" sldId="312"/>
            <ac:picMk id="19" creationId="{A93B1A0D-AEFF-D2ED-B7E2-F0EF6E10E3EC}"/>
          </ac:picMkLst>
        </pc:picChg>
      </pc:sldChg>
      <pc:sldChg chg="addSp delSp modSp mod delAnim modAnim">
        <pc:chgData name="Nguyen Quoc Trung" userId="fe17689d-b00c-41c7-8731-0c29698818f6" providerId="ADAL" clId="{154C2043-E997-426F-9483-DF5A1FE5D203}" dt="2022-06-14T22:01:51.744" v="764" actId="478"/>
        <pc:sldMkLst>
          <pc:docMk/>
          <pc:sldMk cId="223326233" sldId="313"/>
        </pc:sldMkLst>
        <pc:spChg chg="add del mod">
          <ac:chgData name="Nguyen Quoc Trung" userId="fe17689d-b00c-41c7-8731-0c29698818f6" providerId="ADAL" clId="{154C2043-E997-426F-9483-DF5A1FE5D203}" dt="2022-06-14T22:01:51.744" v="764" actId="478"/>
          <ac:spMkLst>
            <pc:docMk/>
            <pc:sldMk cId="223326233" sldId="313"/>
            <ac:spMk id="9" creationId="{8CF1A31C-BA47-11D6-61A5-2F16AD4398EB}"/>
          </ac:spMkLst>
        </pc:spChg>
        <pc:spChg chg="add mod">
          <ac:chgData name="Nguyen Quoc Trung" userId="fe17689d-b00c-41c7-8731-0c29698818f6" providerId="ADAL" clId="{154C2043-E997-426F-9483-DF5A1FE5D203}" dt="2022-06-14T22:01:47.399" v="763" actId="20577"/>
          <ac:spMkLst>
            <pc:docMk/>
            <pc:sldMk cId="223326233" sldId="313"/>
            <ac:spMk id="10" creationId="{8FCF73A4-7852-E3BC-409C-2482CD5DD94B}"/>
          </ac:spMkLst>
        </pc:spChg>
        <pc:spChg chg="mod">
          <ac:chgData name="Nguyen Quoc Trung" userId="fe17689d-b00c-41c7-8731-0c29698818f6" providerId="ADAL" clId="{154C2043-E997-426F-9483-DF5A1FE5D203}" dt="2022-06-14T22:01:21.292" v="739" actId="207"/>
          <ac:spMkLst>
            <pc:docMk/>
            <pc:sldMk cId="223326233" sldId="313"/>
            <ac:spMk id="14" creationId="{CE900FAE-A3A1-47A1-8186-3E6919BE4B8E}"/>
          </ac:spMkLst>
        </pc:spChg>
        <pc:spChg chg="del">
          <ac:chgData name="Nguyen Quoc Trung" userId="fe17689d-b00c-41c7-8731-0c29698818f6" providerId="ADAL" clId="{154C2043-E997-426F-9483-DF5A1FE5D203}" dt="2022-06-14T22:01:24.216" v="740" actId="478"/>
          <ac:spMkLst>
            <pc:docMk/>
            <pc:sldMk cId="223326233" sldId="313"/>
            <ac:spMk id="15" creationId="{7340B54E-9AE3-4FB7-91F9-A6696B24EB44}"/>
          </ac:spMkLst>
        </pc:spChg>
      </pc:sldChg>
      <pc:sldChg chg="addSp delSp modSp mod delAnim">
        <pc:chgData name="Nguyen Quoc Trung" userId="fe17689d-b00c-41c7-8731-0c29698818f6" providerId="ADAL" clId="{154C2043-E997-426F-9483-DF5A1FE5D203}" dt="2022-06-14T22:16:53.785" v="940" actId="1076"/>
        <pc:sldMkLst>
          <pc:docMk/>
          <pc:sldMk cId="1421521018" sldId="314"/>
        </pc:sldMkLst>
        <pc:spChg chg="del">
          <ac:chgData name="Nguyen Quoc Trung" userId="fe17689d-b00c-41c7-8731-0c29698818f6" providerId="ADAL" clId="{154C2043-E997-426F-9483-DF5A1FE5D203}" dt="2022-06-14T22:16:31.086" v="936" actId="478"/>
          <ac:spMkLst>
            <pc:docMk/>
            <pc:sldMk cId="1421521018" sldId="314"/>
            <ac:spMk id="9" creationId="{2A17D1E2-6645-4BC6-9E35-7655B0F2C4AD}"/>
          </ac:spMkLst>
        </pc:spChg>
        <pc:spChg chg="del">
          <ac:chgData name="Nguyen Quoc Trung" userId="fe17689d-b00c-41c7-8731-0c29698818f6" providerId="ADAL" clId="{154C2043-E997-426F-9483-DF5A1FE5D203}" dt="2022-06-14T22:16:31.086" v="936" actId="478"/>
          <ac:spMkLst>
            <pc:docMk/>
            <pc:sldMk cId="1421521018" sldId="314"/>
            <ac:spMk id="12" creationId="{8E8FBCB2-1C8A-4E25-8375-CA72F67CEED7}"/>
          </ac:spMkLst>
        </pc:spChg>
        <pc:grpChg chg="del">
          <ac:chgData name="Nguyen Quoc Trung" userId="fe17689d-b00c-41c7-8731-0c29698818f6" providerId="ADAL" clId="{154C2043-E997-426F-9483-DF5A1FE5D203}" dt="2022-06-14T22:16:00.360" v="932" actId="478"/>
          <ac:grpSpMkLst>
            <pc:docMk/>
            <pc:sldMk cId="1421521018" sldId="314"/>
            <ac:grpSpMk id="17" creationId="{9EA10552-A87D-41A5-B0A1-D858D5562BA9}"/>
          </ac:grpSpMkLst>
        </pc:grpChg>
        <pc:picChg chg="add mod">
          <ac:chgData name="Nguyen Quoc Trung" userId="fe17689d-b00c-41c7-8731-0c29698818f6" providerId="ADAL" clId="{154C2043-E997-426F-9483-DF5A1FE5D203}" dt="2022-06-14T22:16:24.519" v="935" actId="1076"/>
          <ac:picMkLst>
            <pc:docMk/>
            <pc:sldMk cId="1421521018" sldId="314"/>
            <ac:picMk id="3" creationId="{68A7A20B-CBB4-E64E-DA49-DD249F33BB31}"/>
          </ac:picMkLst>
        </pc:picChg>
        <pc:picChg chg="add mod">
          <ac:chgData name="Nguyen Quoc Trung" userId="fe17689d-b00c-41c7-8731-0c29698818f6" providerId="ADAL" clId="{154C2043-E997-426F-9483-DF5A1FE5D203}" dt="2022-06-14T22:16:53.785" v="940" actId="1076"/>
          <ac:picMkLst>
            <pc:docMk/>
            <pc:sldMk cId="1421521018" sldId="314"/>
            <ac:picMk id="6" creationId="{9F9FA6B2-96A1-A5F0-36CA-FDB82D4738C8}"/>
          </ac:picMkLst>
        </pc:picChg>
        <pc:picChg chg="del">
          <ac:chgData name="Nguyen Quoc Trung" userId="fe17689d-b00c-41c7-8731-0c29698818f6" providerId="ADAL" clId="{154C2043-E997-426F-9483-DF5A1FE5D203}" dt="2022-06-14T22:16:31.086" v="936" actId="478"/>
          <ac:picMkLst>
            <pc:docMk/>
            <pc:sldMk cId="1421521018" sldId="314"/>
            <ac:picMk id="14" creationId="{9A02E2A4-9C16-4250-95DD-2154A4001ED7}"/>
          </ac:picMkLst>
        </pc:picChg>
        <pc:picChg chg="del">
          <ac:chgData name="Nguyen Quoc Trung" userId="fe17689d-b00c-41c7-8731-0c29698818f6" providerId="ADAL" clId="{154C2043-E997-426F-9483-DF5A1FE5D203}" dt="2022-06-14T22:16:31.086" v="936" actId="478"/>
          <ac:picMkLst>
            <pc:docMk/>
            <pc:sldMk cId="1421521018" sldId="314"/>
            <ac:picMk id="18" creationId="{67A5C37F-E309-49BB-A6E4-F06BF44C0963}"/>
          </ac:picMkLst>
        </pc:picChg>
      </pc:sldChg>
      <pc:sldChg chg="addSp delSp modSp mod">
        <pc:chgData name="Nguyen Quoc Trung" userId="fe17689d-b00c-41c7-8731-0c29698818f6" providerId="ADAL" clId="{154C2043-E997-426F-9483-DF5A1FE5D203}" dt="2022-06-14T21:37:16.306" v="243" actId="1037"/>
        <pc:sldMkLst>
          <pc:docMk/>
          <pc:sldMk cId="1940315239" sldId="321"/>
        </pc:sldMkLst>
        <pc:picChg chg="del">
          <ac:chgData name="Nguyen Quoc Trung" userId="fe17689d-b00c-41c7-8731-0c29698818f6" providerId="ADAL" clId="{154C2043-E997-426F-9483-DF5A1FE5D203}" dt="2022-06-14T21:34:25.337" v="182" actId="478"/>
          <ac:picMkLst>
            <pc:docMk/>
            <pc:sldMk cId="1940315239" sldId="321"/>
            <ac:picMk id="3" creationId="{36783A74-95A1-40EB-52DD-D796067CCC87}"/>
          </ac:picMkLst>
        </pc:picChg>
        <pc:picChg chg="del">
          <ac:chgData name="Nguyen Quoc Trung" userId="fe17689d-b00c-41c7-8731-0c29698818f6" providerId="ADAL" clId="{154C2043-E997-426F-9483-DF5A1FE5D203}" dt="2022-06-14T21:34:25.337" v="182" actId="478"/>
          <ac:picMkLst>
            <pc:docMk/>
            <pc:sldMk cId="1940315239" sldId="321"/>
            <ac:picMk id="4" creationId="{5D13FB26-E302-7DFC-2391-2A7E429CDAFF}"/>
          </ac:picMkLst>
        </pc:picChg>
        <pc:picChg chg="del">
          <ac:chgData name="Nguyen Quoc Trung" userId="fe17689d-b00c-41c7-8731-0c29698818f6" providerId="ADAL" clId="{154C2043-E997-426F-9483-DF5A1FE5D203}" dt="2022-06-14T21:34:25.337" v="182" actId="478"/>
          <ac:picMkLst>
            <pc:docMk/>
            <pc:sldMk cId="1940315239" sldId="321"/>
            <ac:picMk id="5" creationId="{00B4A6A5-BB3D-C400-429C-2C00FF532B16}"/>
          </ac:picMkLst>
        </pc:picChg>
        <pc:picChg chg="del">
          <ac:chgData name="Nguyen Quoc Trung" userId="fe17689d-b00c-41c7-8731-0c29698818f6" providerId="ADAL" clId="{154C2043-E997-426F-9483-DF5A1FE5D203}" dt="2022-06-14T21:34:25.337" v="182" actId="478"/>
          <ac:picMkLst>
            <pc:docMk/>
            <pc:sldMk cId="1940315239" sldId="321"/>
            <ac:picMk id="6" creationId="{8BEA0634-50AE-444D-911D-363E14FD5090}"/>
          </ac:picMkLst>
        </pc:picChg>
        <pc:picChg chg="add mod">
          <ac:chgData name="Nguyen Quoc Trung" userId="fe17689d-b00c-41c7-8731-0c29698818f6" providerId="ADAL" clId="{154C2043-E997-426F-9483-DF5A1FE5D203}" dt="2022-06-14T21:37:10.697" v="224" actId="1038"/>
          <ac:picMkLst>
            <pc:docMk/>
            <pc:sldMk cId="1940315239" sldId="321"/>
            <ac:picMk id="8" creationId="{FF3C3472-2DEF-BF36-F7C1-0FAD1BC7A968}"/>
          </ac:picMkLst>
        </pc:picChg>
        <pc:picChg chg="add mod">
          <ac:chgData name="Nguyen Quoc Trung" userId="fe17689d-b00c-41c7-8731-0c29698818f6" providerId="ADAL" clId="{154C2043-E997-426F-9483-DF5A1FE5D203}" dt="2022-06-14T21:37:16.306" v="243" actId="1037"/>
          <ac:picMkLst>
            <pc:docMk/>
            <pc:sldMk cId="1940315239" sldId="321"/>
            <ac:picMk id="10" creationId="{B9547912-5FAE-3772-098E-1289C56DC93B}"/>
          </ac:picMkLst>
        </pc:picChg>
        <pc:picChg chg="add mod">
          <ac:chgData name="Nguyen Quoc Trung" userId="fe17689d-b00c-41c7-8731-0c29698818f6" providerId="ADAL" clId="{154C2043-E997-426F-9483-DF5A1FE5D203}" dt="2022-06-14T21:37:13.413" v="231" actId="1038"/>
          <ac:picMkLst>
            <pc:docMk/>
            <pc:sldMk cId="1940315239" sldId="321"/>
            <ac:picMk id="12" creationId="{A24F27C2-3968-2228-F882-BB348A075101}"/>
          </ac:picMkLst>
        </pc:picChg>
        <pc:picChg chg="add mod">
          <ac:chgData name="Nguyen Quoc Trung" userId="fe17689d-b00c-41c7-8731-0c29698818f6" providerId="ADAL" clId="{154C2043-E997-426F-9483-DF5A1FE5D203}" dt="2022-06-14T21:37:05.845" v="212" actId="1076"/>
          <ac:picMkLst>
            <pc:docMk/>
            <pc:sldMk cId="1940315239" sldId="321"/>
            <ac:picMk id="14" creationId="{25949739-97F8-AD04-5C1B-D302B0CA6C01}"/>
          </ac:picMkLst>
        </pc:picChg>
      </pc:sldChg>
      <pc:sldChg chg="addSp delSp modSp del mod delAnim">
        <pc:chgData name="Nguyen Quoc Trung" userId="fe17689d-b00c-41c7-8731-0c29698818f6" providerId="ADAL" clId="{154C2043-E997-426F-9483-DF5A1FE5D203}" dt="2022-06-14T22:10:34.827" v="820" actId="47"/>
        <pc:sldMkLst>
          <pc:docMk/>
          <pc:sldMk cId="3319369291" sldId="322"/>
        </pc:sldMkLst>
        <pc:spChg chg="del">
          <ac:chgData name="Nguyen Quoc Trung" userId="fe17689d-b00c-41c7-8731-0c29698818f6" providerId="ADAL" clId="{154C2043-E997-426F-9483-DF5A1FE5D203}" dt="2022-06-14T22:09:33.175" v="786" actId="478"/>
          <ac:spMkLst>
            <pc:docMk/>
            <pc:sldMk cId="3319369291" sldId="322"/>
            <ac:spMk id="7" creationId="{4C5707F7-B272-50B7-C6C0-075C5EA35955}"/>
          </ac:spMkLst>
        </pc:spChg>
        <pc:spChg chg="del">
          <ac:chgData name="Nguyen Quoc Trung" userId="fe17689d-b00c-41c7-8731-0c29698818f6" providerId="ADAL" clId="{154C2043-E997-426F-9483-DF5A1FE5D203}" dt="2022-06-14T22:09:33.175" v="786" actId="478"/>
          <ac:spMkLst>
            <pc:docMk/>
            <pc:sldMk cId="3319369291" sldId="322"/>
            <ac:spMk id="8" creationId="{D2B4ABC7-6E9E-040F-C374-88F735CFEFD3}"/>
          </ac:spMkLst>
        </pc:spChg>
        <pc:spChg chg="add mod">
          <ac:chgData name="Nguyen Quoc Trung" userId="fe17689d-b00c-41c7-8731-0c29698818f6" providerId="ADAL" clId="{154C2043-E997-426F-9483-DF5A1FE5D203}" dt="2022-06-14T22:09:53.224" v="818" actId="1076"/>
          <ac:spMkLst>
            <pc:docMk/>
            <pc:sldMk cId="3319369291" sldId="322"/>
            <ac:spMk id="9" creationId="{73ED394E-E33C-8C1D-39F9-F485D3682E0D}"/>
          </ac:spMkLst>
        </pc:spChg>
        <pc:picChg chg="del">
          <ac:chgData name="Nguyen Quoc Trung" userId="fe17689d-b00c-41c7-8731-0c29698818f6" providerId="ADAL" clId="{154C2043-E997-426F-9483-DF5A1FE5D203}" dt="2022-06-14T22:09:33.175" v="786" actId="478"/>
          <ac:picMkLst>
            <pc:docMk/>
            <pc:sldMk cId="3319369291" sldId="322"/>
            <ac:picMk id="3" creationId="{4D7F1D64-E594-62EC-AC4C-C9BB2DBFE722}"/>
          </ac:picMkLst>
        </pc:picChg>
        <pc:picChg chg="del">
          <ac:chgData name="Nguyen Quoc Trung" userId="fe17689d-b00c-41c7-8731-0c29698818f6" providerId="ADAL" clId="{154C2043-E997-426F-9483-DF5A1FE5D203}" dt="2022-06-14T22:09:33.175" v="786" actId="478"/>
          <ac:picMkLst>
            <pc:docMk/>
            <pc:sldMk cId="3319369291" sldId="322"/>
            <ac:picMk id="4" creationId="{94F6DD62-EE6A-2E71-EE08-96F7AAC32244}"/>
          </ac:picMkLst>
        </pc:picChg>
        <pc:picChg chg="del">
          <ac:chgData name="Nguyen Quoc Trung" userId="fe17689d-b00c-41c7-8731-0c29698818f6" providerId="ADAL" clId="{154C2043-E997-426F-9483-DF5A1FE5D203}" dt="2022-06-14T22:09:33.175" v="786" actId="478"/>
          <ac:picMkLst>
            <pc:docMk/>
            <pc:sldMk cId="3319369291" sldId="322"/>
            <ac:picMk id="5" creationId="{65A4C706-CE32-7E70-9E90-D29179E7DDC0}"/>
          </ac:picMkLst>
        </pc:picChg>
        <pc:picChg chg="del">
          <ac:chgData name="Nguyen Quoc Trung" userId="fe17689d-b00c-41c7-8731-0c29698818f6" providerId="ADAL" clId="{154C2043-E997-426F-9483-DF5A1FE5D203}" dt="2022-06-14T22:09:33.175" v="786" actId="478"/>
          <ac:picMkLst>
            <pc:docMk/>
            <pc:sldMk cId="3319369291" sldId="322"/>
            <ac:picMk id="6" creationId="{6A08808B-C3AC-C4B1-E77F-F8530F0845C0}"/>
          </ac:picMkLst>
        </pc:picChg>
      </pc:sldChg>
      <pc:sldChg chg="addSp delSp modSp mod delAnim modAnim">
        <pc:chgData name="Nguyen Quoc Trung" userId="fe17689d-b00c-41c7-8731-0c29698818f6" providerId="ADAL" clId="{154C2043-E997-426F-9483-DF5A1FE5D203}" dt="2022-06-14T22:23:12.067" v="985"/>
        <pc:sldMkLst>
          <pc:docMk/>
          <pc:sldMk cId="1597001930" sldId="323"/>
        </pc:sldMkLst>
        <pc:spChg chg="del">
          <ac:chgData name="Nguyen Quoc Trung" userId="fe17689d-b00c-41c7-8731-0c29698818f6" providerId="ADAL" clId="{154C2043-E997-426F-9483-DF5A1FE5D203}" dt="2022-06-14T22:18:21.541" v="954" actId="478"/>
          <ac:spMkLst>
            <pc:docMk/>
            <pc:sldMk cId="1597001930" sldId="323"/>
            <ac:spMk id="7" creationId="{8780534D-961A-7493-7D3E-C078344E906E}"/>
          </ac:spMkLst>
        </pc:spChg>
        <pc:spChg chg="del">
          <ac:chgData name="Nguyen Quoc Trung" userId="fe17689d-b00c-41c7-8731-0c29698818f6" providerId="ADAL" clId="{154C2043-E997-426F-9483-DF5A1FE5D203}" dt="2022-06-14T22:18:21.541" v="954" actId="478"/>
          <ac:spMkLst>
            <pc:docMk/>
            <pc:sldMk cId="1597001930" sldId="323"/>
            <ac:spMk id="8" creationId="{BF13EA6B-4E0E-B147-6848-367A0828D88C}"/>
          </ac:spMkLst>
        </pc:spChg>
        <pc:spChg chg="del">
          <ac:chgData name="Nguyen Quoc Trung" userId="fe17689d-b00c-41c7-8731-0c29698818f6" providerId="ADAL" clId="{154C2043-E997-426F-9483-DF5A1FE5D203}" dt="2022-06-14T22:18:21.541" v="954" actId="478"/>
          <ac:spMkLst>
            <pc:docMk/>
            <pc:sldMk cId="1597001930" sldId="323"/>
            <ac:spMk id="9" creationId="{5224DF3C-52EF-46B2-D9D4-DDAAE88E6D43}"/>
          </ac:spMkLst>
        </pc:spChg>
        <pc:spChg chg="del">
          <ac:chgData name="Nguyen Quoc Trung" userId="fe17689d-b00c-41c7-8731-0c29698818f6" providerId="ADAL" clId="{154C2043-E997-426F-9483-DF5A1FE5D203}" dt="2022-06-14T22:18:21.541" v="954" actId="478"/>
          <ac:spMkLst>
            <pc:docMk/>
            <pc:sldMk cId="1597001930" sldId="323"/>
            <ac:spMk id="10" creationId="{2E02F7CD-0296-F711-9F0C-354627456BA7}"/>
          </ac:spMkLst>
        </pc:spChg>
        <pc:spChg chg="del">
          <ac:chgData name="Nguyen Quoc Trung" userId="fe17689d-b00c-41c7-8731-0c29698818f6" providerId="ADAL" clId="{154C2043-E997-426F-9483-DF5A1FE5D203}" dt="2022-06-14T22:18:21.541" v="954" actId="478"/>
          <ac:spMkLst>
            <pc:docMk/>
            <pc:sldMk cId="1597001930" sldId="323"/>
            <ac:spMk id="15" creationId="{4BF94BE5-FCE3-F30B-030E-5DD515B40DEC}"/>
          </ac:spMkLst>
        </pc:spChg>
        <pc:spChg chg="del">
          <ac:chgData name="Nguyen Quoc Trung" userId="fe17689d-b00c-41c7-8731-0c29698818f6" providerId="ADAL" clId="{154C2043-E997-426F-9483-DF5A1FE5D203}" dt="2022-06-14T22:19:53.634" v="955" actId="478"/>
          <ac:spMkLst>
            <pc:docMk/>
            <pc:sldMk cId="1597001930" sldId="323"/>
            <ac:spMk id="16" creationId="{F64F5EF6-27CA-BDFE-D2C6-475DC18D6F43}"/>
          </ac:spMkLst>
        </pc:spChg>
        <pc:spChg chg="add del mod">
          <ac:chgData name="Nguyen Quoc Trung" userId="fe17689d-b00c-41c7-8731-0c29698818f6" providerId="ADAL" clId="{154C2043-E997-426F-9483-DF5A1FE5D203}" dt="2022-06-14T22:19:53.634" v="955" actId="478"/>
          <ac:spMkLst>
            <pc:docMk/>
            <pc:sldMk cId="1597001930" sldId="323"/>
            <ac:spMk id="18" creationId="{149945E4-B0A9-EDB7-5FDA-D62BF3A1C69E}"/>
          </ac:spMkLst>
        </pc:spChg>
        <pc:spChg chg="del">
          <ac:chgData name="Nguyen Quoc Trung" userId="fe17689d-b00c-41c7-8731-0c29698818f6" providerId="ADAL" clId="{154C2043-E997-426F-9483-DF5A1FE5D203}" dt="2022-06-14T22:18:12.704" v="952" actId="478"/>
          <ac:spMkLst>
            <pc:docMk/>
            <pc:sldMk cId="1597001930" sldId="323"/>
            <ac:spMk id="19" creationId="{F592B2CD-E70E-8196-7034-47A9E61C3757}"/>
          </ac:spMkLst>
        </pc:spChg>
        <pc:spChg chg="add mod">
          <ac:chgData name="Nguyen Quoc Trung" userId="fe17689d-b00c-41c7-8731-0c29698818f6" providerId="ADAL" clId="{154C2043-E997-426F-9483-DF5A1FE5D203}" dt="2022-06-14T22:19:59.176" v="957" actId="1076"/>
          <ac:spMkLst>
            <pc:docMk/>
            <pc:sldMk cId="1597001930" sldId="323"/>
            <ac:spMk id="20" creationId="{85086AC1-4015-B104-68B6-34A31BE79A7B}"/>
          </ac:spMkLst>
        </pc:spChg>
        <pc:spChg chg="add mod">
          <ac:chgData name="Nguyen Quoc Trung" userId="fe17689d-b00c-41c7-8731-0c29698818f6" providerId="ADAL" clId="{154C2043-E997-426F-9483-DF5A1FE5D203}" dt="2022-06-14T22:21:32.579" v="963" actId="1076"/>
          <ac:spMkLst>
            <pc:docMk/>
            <pc:sldMk cId="1597001930" sldId="323"/>
            <ac:spMk id="21" creationId="{0684818A-1CD7-7AF4-64E2-8515296F6D88}"/>
          </ac:spMkLst>
        </pc:spChg>
        <pc:spChg chg="add mod">
          <ac:chgData name="Nguyen Quoc Trung" userId="fe17689d-b00c-41c7-8731-0c29698818f6" providerId="ADAL" clId="{154C2043-E997-426F-9483-DF5A1FE5D203}" dt="2022-06-14T22:19:55.072" v="956"/>
          <ac:spMkLst>
            <pc:docMk/>
            <pc:sldMk cId="1597001930" sldId="323"/>
            <ac:spMk id="22" creationId="{B6F655DA-57EF-D22A-A79C-A5549997C990}"/>
          </ac:spMkLst>
        </pc:spChg>
        <pc:spChg chg="add mod">
          <ac:chgData name="Nguyen Quoc Trung" userId="fe17689d-b00c-41c7-8731-0c29698818f6" providerId="ADAL" clId="{154C2043-E997-426F-9483-DF5A1FE5D203}" dt="2022-06-14T22:22:11.955" v="975" actId="20577"/>
          <ac:spMkLst>
            <pc:docMk/>
            <pc:sldMk cId="1597001930" sldId="323"/>
            <ac:spMk id="26" creationId="{3F2CFDFE-27A5-0D25-E8CF-641ECC46789C}"/>
          </ac:spMkLst>
        </pc:spChg>
        <pc:picChg chg="del">
          <ac:chgData name="Nguyen Quoc Trung" userId="fe17689d-b00c-41c7-8731-0c29698818f6" providerId="ADAL" clId="{154C2043-E997-426F-9483-DF5A1FE5D203}" dt="2022-06-14T22:18:21.541" v="954" actId="478"/>
          <ac:picMkLst>
            <pc:docMk/>
            <pc:sldMk cId="1597001930" sldId="323"/>
            <ac:picMk id="3" creationId="{ED64372A-48E0-7B51-5CAD-D65CFB3746D1}"/>
          </ac:picMkLst>
        </pc:picChg>
        <pc:picChg chg="del">
          <ac:chgData name="Nguyen Quoc Trung" userId="fe17689d-b00c-41c7-8731-0c29698818f6" providerId="ADAL" clId="{154C2043-E997-426F-9483-DF5A1FE5D203}" dt="2022-06-14T22:18:21.541" v="954" actId="478"/>
          <ac:picMkLst>
            <pc:docMk/>
            <pc:sldMk cId="1597001930" sldId="323"/>
            <ac:picMk id="4" creationId="{2F4A2D3D-BB7A-8F8E-7504-3855F2747EFC}"/>
          </ac:picMkLst>
        </pc:picChg>
        <pc:picChg chg="del">
          <ac:chgData name="Nguyen Quoc Trung" userId="fe17689d-b00c-41c7-8731-0c29698818f6" providerId="ADAL" clId="{154C2043-E997-426F-9483-DF5A1FE5D203}" dt="2022-06-14T22:18:21.541" v="954" actId="478"/>
          <ac:picMkLst>
            <pc:docMk/>
            <pc:sldMk cId="1597001930" sldId="323"/>
            <ac:picMk id="5" creationId="{2C78678B-AF08-C199-3EE9-739160FA4816}"/>
          </ac:picMkLst>
        </pc:picChg>
        <pc:picChg chg="del">
          <ac:chgData name="Nguyen Quoc Trung" userId="fe17689d-b00c-41c7-8731-0c29698818f6" providerId="ADAL" clId="{154C2043-E997-426F-9483-DF5A1FE5D203}" dt="2022-06-14T22:18:21.541" v="954" actId="478"/>
          <ac:picMkLst>
            <pc:docMk/>
            <pc:sldMk cId="1597001930" sldId="323"/>
            <ac:picMk id="6" creationId="{59DA0AC8-52EB-F6E0-DAF2-E18AB63F13C2}"/>
          </ac:picMkLst>
        </pc:picChg>
        <pc:picChg chg="del">
          <ac:chgData name="Nguyen Quoc Trung" userId="fe17689d-b00c-41c7-8731-0c29698818f6" providerId="ADAL" clId="{154C2043-E997-426F-9483-DF5A1FE5D203}" dt="2022-06-14T22:18:21.541" v="954" actId="478"/>
          <ac:picMkLst>
            <pc:docMk/>
            <pc:sldMk cId="1597001930" sldId="323"/>
            <ac:picMk id="11" creationId="{5ED2045C-C064-8F08-4B6D-1DCA41F7E81F}"/>
          </ac:picMkLst>
        </pc:picChg>
        <pc:picChg chg="del">
          <ac:chgData name="Nguyen Quoc Trung" userId="fe17689d-b00c-41c7-8731-0c29698818f6" providerId="ADAL" clId="{154C2043-E997-426F-9483-DF5A1FE5D203}" dt="2022-06-14T22:18:21.541" v="954" actId="478"/>
          <ac:picMkLst>
            <pc:docMk/>
            <pc:sldMk cId="1597001930" sldId="323"/>
            <ac:picMk id="12" creationId="{EA0C38E7-BE14-A03B-A720-F656285D2B8B}"/>
          </ac:picMkLst>
        </pc:picChg>
        <pc:picChg chg="del">
          <ac:chgData name="Nguyen Quoc Trung" userId="fe17689d-b00c-41c7-8731-0c29698818f6" providerId="ADAL" clId="{154C2043-E997-426F-9483-DF5A1FE5D203}" dt="2022-06-14T22:18:21.541" v="954" actId="478"/>
          <ac:picMkLst>
            <pc:docMk/>
            <pc:sldMk cId="1597001930" sldId="323"/>
            <ac:picMk id="13" creationId="{8FE02C6F-3C77-2EB7-7641-0373165E3678}"/>
          </ac:picMkLst>
        </pc:picChg>
        <pc:picChg chg="del">
          <ac:chgData name="Nguyen Quoc Trung" userId="fe17689d-b00c-41c7-8731-0c29698818f6" providerId="ADAL" clId="{154C2043-E997-426F-9483-DF5A1FE5D203}" dt="2022-06-14T22:18:21.541" v="954" actId="478"/>
          <ac:picMkLst>
            <pc:docMk/>
            <pc:sldMk cId="1597001930" sldId="323"/>
            <ac:picMk id="14" creationId="{98428DE4-C6CD-ED04-060C-56482A094E49}"/>
          </ac:picMkLst>
        </pc:picChg>
        <pc:picChg chg="add del mod">
          <ac:chgData name="Nguyen Quoc Trung" userId="fe17689d-b00c-41c7-8731-0c29698818f6" providerId="ADAL" clId="{154C2043-E997-426F-9483-DF5A1FE5D203}" dt="2022-06-14T22:21:22.876" v="959" actId="478"/>
          <ac:picMkLst>
            <pc:docMk/>
            <pc:sldMk cId="1597001930" sldId="323"/>
            <ac:picMk id="23" creationId="{DA277637-3667-1D5F-FAE9-64EBED4A8665}"/>
          </ac:picMkLst>
        </pc:picChg>
        <pc:picChg chg="add mod">
          <ac:chgData name="Nguyen Quoc Trung" userId="fe17689d-b00c-41c7-8731-0c29698818f6" providerId="ADAL" clId="{154C2043-E997-426F-9483-DF5A1FE5D203}" dt="2022-06-14T22:20:00.768" v="958" actId="1076"/>
          <ac:picMkLst>
            <pc:docMk/>
            <pc:sldMk cId="1597001930" sldId="323"/>
            <ac:picMk id="24" creationId="{D3973966-B9FB-8226-EAFB-2C48CE222DE5}"/>
          </ac:picMkLst>
        </pc:picChg>
        <pc:picChg chg="add mod">
          <ac:chgData name="Nguyen Quoc Trung" userId="fe17689d-b00c-41c7-8731-0c29698818f6" providerId="ADAL" clId="{154C2043-E997-426F-9483-DF5A1FE5D203}" dt="2022-06-14T22:21:29.740" v="962" actId="1076"/>
          <ac:picMkLst>
            <pc:docMk/>
            <pc:sldMk cId="1597001930" sldId="323"/>
            <ac:picMk id="25" creationId="{6FA39EDC-DC1B-E74D-CAF3-D10FDDB39E28}"/>
          </ac:picMkLst>
        </pc:picChg>
        <pc:picChg chg="add mod">
          <ac:chgData name="Nguyen Quoc Trung" userId="fe17689d-b00c-41c7-8731-0c29698818f6" providerId="ADAL" clId="{154C2043-E997-426F-9483-DF5A1FE5D203}" dt="2022-06-14T22:22:05.532" v="967" actId="14826"/>
          <ac:picMkLst>
            <pc:docMk/>
            <pc:sldMk cId="1597001930" sldId="323"/>
            <ac:picMk id="27" creationId="{10D04D64-56E2-55AD-19F4-739E8058A10A}"/>
          </ac:picMkLst>
        </pc:picChg>
        <pc:picChg chg="add del mod">
          <ac:chgData name="Nguyen Quoc Trung" userId="fe17689d-b00c-41c7-8731-0c29698818f6" providerId="ADAL" clId="{154C2043-E997-426F-9483-DF5A1FE5D203}" dt="2022-06-14T22:22:02.008" v="966" actId="21"/>
          <ac:picMkLst>
            <pc:docMk/>
            <pc:sldMk cId="1597001930" sldId="323"/>
            <ac:picMk id="29" creationId="{A877AD1A-0E86-6547-B7F2-7A051D8CF4DF}"/>
          </ac:picMkLst>
        </pc:picChg>
      </pc:sldChg>
      <pc:sldChg chg="addSp delSp modSp mod delAnim modAnim">
        <pc:chgData name="Nguyen Quoc Trung" userId="fe17689d-b00c-41c7-8731-0c29698818f6" providerId="ADAL" clId="{154C2043-E997-426F-9483-DF5A1FE5D203}" dt="2022-06-14T22:25:53.211" v="1048" actId="1076"/>
        <pc:sldMkLst>
          <pc:docMk/>
          <pc:sldMk cId="2691561938" sldId="324"/>
        </pc:sldMkLst>
        <pc:spChg chg="del">
          <ac:chgData name="Nguyen Quoc Trung" userId="fe17689d-b00c-41c7-8731-0c29698818f6" providerId="ADAL" clId="{154C2043-E997-426F-9483-DF5A1FE5D203}" dt="2022-06-14T22:25:36.517" v="1046" actId="478"/>
          <ac:spMkLst>
            <pc:docMk/>
            <pc:sldMk cId="2691561938" sldId="324"/>
            <ac:spMk id="18" creationId="{F1D80B36-1276-BC2D-8F5A-1690C9C192DC}"/>
          </ac:spMkLst>
        </pc:spChg>
        <pc:spChg chg="del">
          <ac:chgData name="Nguyen Quoc Trung" userId="fe17689d-b00c-41c7-8731-0c29698818f6" providerId="ADAL" clId="{154C2043-E997-426F-9483-DF5A1FE5D203}" dt="2022-06-14T22:25:36.517" v="1046" actId="478"/>
          <ac:spMkLst>
            <pc:docMk/>
            <pc:sldMk cId="2691561938" sldId="324"/>
            <ac:spMk id="19" creationId="{1B6B3520-80D6-2E67-A482-1FFB9A264247}"/>
          </ac:spMkLst>
        </pc:spChg>
        <pc:spChg chg="del">
          <ac:chgData name="Nguyen Quoc Trung" userId="fe17689d-b00c-41c7-8731-0c29698818f6" providerId="ADAL" clId="{154C2043-E997-426F-9483-DF5A1FE5D203}" dt="2022-06-14T22:25:36.517" v="1046" actId="478"/>
          <ac:spMkLst>
            <pc:docMk/>
            <pc:sldMk cId="2691561938" sldId="324"/>
            <ac:spMk id="32" creationId="{0CB8F6F0-F44B-0FC0-86E3-244B39ACFC3C}"/>
          </ac:spMkLst>
        </pc:spChg>
        <pc:spChg chg="del">
          <ac:chgData name="Nguyen Quoc Trung" userId="fe17689d-b00c-41c7-8731-0c29698818f6" providerId="ADAL" clId="{154C2043-E997-426F-9483-DF5A1FE5D203}" dt="2022-06-14T22:25:36.517" v="1046" actId="478"/>
          <ac:spMkLst>
            <pc:docMk/>
            <pc:sldMk cId="2691561938" sldId="324"/>
            <ac:spMk id="33" creationId="{D321D45C-8F43-33E6-F316-C56F1810C271}"/>
          </ac:spMkLst>
        </pc:spChg>
        <pc:spChg chg="del">
          <ac:chgData name="Nguyen Quoc Trung" userId="fe17689d-b00c-41c7-8731-0c29698818f6" providerId="ADAL" clId="{154C2043-E997-426F-9483-DF5A1FE5D203}" dt="2022-06-14T22:25:36.517" v="1046" actId="478"/>
          <ac:spMkLst>
            <pc:docMk/>
            <pc:sldMk cId="2691561938" sldId="324"/>
            <ac:spMk id="34" creationId="{51B88E8F-693A-F2DE-790D-5A007484BA7A}"/>
          </ac:spMkLst>
        </pc:spChg>
        <pc:spChg chg="del">
          <ac:chgData name="Nguyen Quoc Trung" userId="fe17689d-b00c-41c7-8731-0c29698818f6" providerId="ADAL" clId="{154C2043-E997-426F-9483-DF5A1FE5D203}" dt="2022-06-14T22:25:36.517" v="1046" actId="478"/>
          <ac:spMkLst>
            <pc:docMk/>
            <pc:sldMk cId="2691561938" sldId="324"/>
            <ac:spMk id="35" creationId="{05382065-8E5D-20C8-CAA5-AF2235DD8EC5}"/>
          </ac:spMkLst>
        </pc:spChg>
        <pc:grpChg chg="del">
          <ac:chgData name="Nguyen Quoc Trung" userId="fe17689d-b00c-41c7-8731-0c29698818f6" providerId="ADAL" clId="{154C2043-E997-426F-9483-DF5A1FE5D203}" dt="2022-06-14T22:25:36.517" v="1046" actId="478"/>
          <ac:grpSpMkLst>
            <pc:docMk/>
            <pc:sldMk cId="2691561938" sldId="324"/>
            <ac:grpSpMk id="29" creationId="{1697FBF4-395D-1E27-7260-D98AC2D8F5B4}"/>
          </ac:grpSpMkLst>
        </pc:grpChg>
        <pc:grpChg chg="del">
          <ac:chgData name="Nguyen Quoc Trung" userId="fe17689d-b00c-41c7-8731-0c29698818f6" providerId="ADAL" clId="{154C2043-E997-426F-9483-DF5A1FE5D203}" dt="2022-06-14T22:25:34.272" v="1045" actId="478"/>
          <ac:grpSpMkLst>
            <pc:docMk/>
            <pc:sldMk cId="2691561938" sldId="324"/>
            <ac:grpSpMk id="30" creationId="{88987C4F-8DAA-D532-5B44-89F530A9A01A}"/>
          </ac:grpSpMkLst>
        </pc:grpChg>
        <pc:grpChg chg="del">
          <ac:chgData name="Nguyen Quoc Trung" userId="fe17689d-b00c-41c7-8731-0c29698818f6" providerId="ADAL" clId="{154C2043-E997-426F-9483-DF5A1FE5D203}" dt="2022-06-14T22:25:36.517" v="1046" actId="478"/>
          <ac:grpSpMkLst>
            <pc:docMk/>
            <pc:sldMk cId="2691561938" sldId="324"/>
            <ac:grpSpMk id="31" creationId="{62944DA4-89D7-1B61-50ED-3EE33BB47A74}"/>
          </ac:grpSpMkLst>
        </pc:grpChg>
        <pc:picChg chg="del">
          <ac:chgData name="Nguyen Quoc Trung" userId="fe17689d-b00c-41c7-8731-0c29698818f6" providerId="ADAL" clId="{154C2043-E997-426F-9483-DF5A1FE5D203}" dt="2022-06-14T22:25:33.393" v="1044" actId="478"/>
          <ac:picMkLst>
            <pc:docMk/>
            <pc:sldMk cId="2691561938" sldId="324"/>
            <ac:picMk id="17" creationId="{A19DE683-1D6F-15A5-036E-E817E245337E}"/>
          </ac:picMkLst>
        </pc:picChg>
        <pc:picChg chg="add mod">
          <ac:chgData name="Nguyen Quoc Trung" userId="fe17689d-b00c-41c7-8731-0c29698818f6" providerId="ADAL" clId="{154C2043-E997-426F-9483-DF5A1FE5D203}" dt="2022-06-14T22:25:53.211" v="1048" actId="1076"/>
          <ac:picMkLst>
            <pc:docMk/>
            <pc:sldMk cId="2691561938" sldId="324"/>
            <ac:picMk id="21" creationId="{A7F75452-CA09-F9CA-77B7-1888AFBBA60D}"/>
          </ac:picMkLst>
        </pc:picChg>
        <pc:picChg chg="add mod">
          <ac:chgData name="Nguyen Quoc Trung" userId="fe17689d-b00c-41c7-8731-0c29698818f6" providerId="ADAL" clId="{154C2043-E997-426F-9483-DF5A1FE5D203}" dt="2022-06-14T22:25:53.211" v="1048" actId="1076"/>
          <ac:picMkLst>
            <pc:docMk/>
            <pc:sldMk cId="2691561938" sldId="324"/>
            <ac:picMk id="22" creationId="{4CAB98D7-856E-75FF-A8E3-A0E1E6E6F1FB}"/>
          </ac:picMkLst>
        </pc:picChg>
        <pc:picChg chg="add mod">
          <ac:chgData name="Nguyen Quoc Trung" userId="fe17689d-b00c-41c7-8731-0c29698818f6" providerId="ADAL" clId="{154C2043-E997-426F-9483-DF5A1FE5D203}" dt="2022-06-14T22:25:53.211" v="1048" actId="1076"/>
          <ac:picMkLst>
            <pc:docMk/>
            <pc:sldMk cId="2691561938" sldId="324"/>
            <ac:picMk id="36" creationId="{EDC41298-3BBD-CCC7-24AE-6837353D84E7}"/>
          </ac:picMkLst>
        </pc:picChg>
        <pc:picChg chg="add mod">
          <ac:chgData name="Nguyen Quoc Trung" userId="fe17689d-b00c-41c7-8731-0c29698818f6" providerId="ADAL" clId="{154C2043-E997-426F-9483-DF5A1FE5D203}" dt="2022-06-14T22:25:53.211" v="1048" actId="1076"/>
          <ac:picMkLst>
            <pc:docMk/>
            <pc:sldMk cId="2691561938" sldId="324"/>
            <ac:picMk id="37" creationId="{21B55E2B-55DA-5F93-FB8F-39DF40565F69}"/>
          </ac:picMkLst>
        </pc:picChg>
        <pc:picChg chg="add mod">
          <ac:chgData name="Nguyen Quoc Trung" userId="fe17689d-b00c-41c7-8731-0c29698818f6" providerId="ADAL" clId="{154C2043-E997-426F-9483-DF5A1FE5D203}" dt="2022-06-14T22:25:53.211" v="1048" actId="1076"/>
          <ac:picMkLst>
            <pc:docMk/>
            <pc:sldMk cId="2691561938" sldId="324"/>
            <ac:picMk id="38" creationId="{0C8CAD01-D269-5C77-D1D9-7B18EA2D4A6F}"/>
          </ac:picMkLst>
        </pc:picChg>
      </pc:sldChg>
      <pc:sldChg chg="addSp delSp modSp del mod delAnim">
        <pc:chgData name="Nguyen Quoc Trung" userId="fe17689d-b00c-41c7-8731-0c29698818f6" providerId="ADAL" clId="{154C2043-E997-426F-9483-DF5A1FE5D203}" dt="2022-06-14T22:25:56.864" v="1049" actId="47"/>
        <pc:sldMkLst>
          <pc:docMk/>
          <pc:sldMk cId="600128555" sldId="329"/>
        </pc:sldMkLst>
        <pc:picChg chg="del">
          <ac:chgData name="Nguyen Quoc Trung" userId="fe17689d-b00c-41c7-8731-0c29698818f6" providerId="ADAL" clId="{154C2043-E997-426F-9483-DF5A1FE5D203}" dt="2022-06-14T22:06:34.901" v="765" actId="478"/>
          <ac:picMkLst>
            <pc:docMk/>
            <pc:sldMk cId="600128555" sldId="329"/>
            <ac:picMk id="3" creationId="{A07FD26C-8D5A-DEDA-A707-EEDD93DE758B}"/>
          </ac:picMkLst>
        </pc:picChg>
        <pc:picChg chg="add mod">
          <ac:chgData name="Nguyen Quoc Trung" userId="fe17689d-b00c-41c7-8731-0c29698818f6" providerId="ADAL" clId="{154C2043-E997-426F-9483-DF5A1FE5D203}" dt="2022-06-14T22:06:38.892" v="767" actId="1076"/>
          <ac:picMkLst>
            <pc:docMk/>
            <pc:sldMk cId="600128555" sldId="329"/>
            <ac:picMk id="6" creationId="{D488CC69-40A7-9443-416C-73C489995E73}"/>
          </ac:picMkLst>
        </pc:picChg>
        <pc:picChg chg="del">
          <ac:chgData name="Nguyen Quoc Trung" userId="fe17689d-b00c-41c7-8731-0c29698818f6" providerId="ADAL" clId="{154C2043-E997-426F-9483-DF5A1FE5D203}" dt="2022-06-14T22:06:41.693" v="768" actId="478"/>
          <ac:picMkLst>
            <pc:docMk/>
            <pc:sldMk cId="600128555" sldId="329"/>
            <ac:picMk id="7" creationId="{6E0D5506-CFBB-18DA-265A-4E063B322C7C}"/>
          </ac:picMkLst>
        </pc:picChg>
        <pc:picChg chg="del">
          <ac:chgData name="Nguyen Quoc Trung" userId="fe17689d-b00c-41c7-8731-0c29698818f6" providerId="ADAL" clId="{154C2043-E997-426F-9483-DF5A1FE5D203}" dt="2022-06-14T22:06:41.693" v="768" actId="478"/>
          <ac:picMkLst>
            <pc:docMk/>
            <pc:sldMk cId="600128555" sldId="329"/>
            <ac:picMk id="9" creationId="{5A2BD983-7AC0-EACB-EADA-C311D3298F15}"/>
          </ac:picMkLst>
        </pc:picChg>
        <pc:picChg chg="del">
          <ac:chgData name="Nguyen Quoc Trung" userId="fe17689d-b00c-41c7-8731-0c29698818f6" providerId="ADAL" clId="{154C2043-E997-426F-9483-DF5A1FE5D203}" dt="2022-06-14T22:06:41.693" v="768" actId="478"/>
          <ac:picMkLst>
            <pc:docMk/>
            <pc:sldMk cId="600128555" sldId="329"/>
            <ac:picMk id="11" creationId="{F7C68DA9-6E4B-BC25-D5BC-77DEA1A0C93A}"/>
          </ac:picMkLst>
        </pc:picChg>
        <pc:picChg chg="del">
          <ac:chgData name="Nguyen Quoc Trung" userId="fe17689d-b00c-41c7-8731-0c29698818f6" providerId="ADAL" clId="{154C2043-E997-426F-9483-DF5A1FE5D203}" dt="2022-06-14T22:06:41.693" v="768" actId="478"/>
          <ac:picMkLst>
            <pc:docMk/>
            <pc:sldMk cId="600128555" sldId="329"/>
            <ac:picMk id="13" creationId="{1C4CA2F4-6449-8173-F52F-D8311DEBA780}"/>
          </ac:picMkLst>
        </pc:picChg>
        <pc:picChg chg="del">
          <ac:chgData name="Nguyen Quoc Trung" userId="fe17689d-b00c-41c7-8731-0c29698818f6" providerId="ADAL" clId="{154C2043-E997-426F-9483-DF5A1FE5D203}" dt="2022-06-14T22:06:41.693" v="768" actId="478"/>
          <ac:picMkLst>
            <pc:docMk/>
            <pc:sldMk cId="600128555" sldId="329"/>
            <ac:picMk id="15" creationId="{8407FB1D-9118-7FDE-4227-19322C3D1556}"/>
          </ac:picMkLst>
        </pc:picChg>
        <pc:picChg chg="del">
          <ac:chgData name="Nguyen Quoc Trung" userId="fe17689d-b00c-41c7-8731-0c29698818f6" providerId="ADAL" clId="{154C2043-E997-426F-9483-DF5A1FE5D203}" dt="2022-06-14T22:06:41.693" v="768" actId="478"/>
          <ac:picMkLst>
            <pc:docMk/>
            <pc:sldMk cId="600128555" sldId="329"/>
            <ac:picMk id="17" creationId="{3A512B18-734F-90DB-1614-2C83D053D2AE}"/>
          </ac:picMkLst>
        </pc:picChg>
      </pc:sldChg>
      <pc:sldChg chg="addSp modSp del">
        <pc:chgData name="Nguyen Quoc Trung" userId="fe17689d-b00c-41c7-8731-0c29698818f6" providerId="ADAL" clId="{154C2043-E997-426F-9483-DF5A1FE5D203}" dt="2022-06-14T21:34:09.886" v="180" actId="47"/>
        <pc:sldMkLst>
          <pc:docMk/>
          <pc:sldMk cId="642434200" sldId="330"/>
        </pc:sldMkLst>
        <pc:picChg chg="add mod">
          <ac:chgData name="Nguyen Quoc Trung" userId="fe17689d-b00c-41c7-8731-0c29698818f6" providerId="ADAL" clId="{154C2043-E997-426F-9483-DF5A1FE5D203}" dt="2022-06-14T21:32:20.949" v="164"/>
          <ac:picMkLst>
            <pc:docMk/>
            <pc:sldMk cId="642434200" sldId="330"/>
            <ac:picMk id="23" creationId="{C5846405-0A10-19C4-0B01-C8C8CFDC054B}"/>
          </ac:picMkLst>
        </pc:picChg>
      </pc:sldChg>
      <pc:sldChg chg="addSp modSp ord">
        <pc:chgData name="Nguyen Quoc Trung" userId="fe17689d-b00c-41c7-8731-0c29698818f6" providerId="ADAL" clId="{154C2043-E997-426F-9483-DF5A1FE5D203}" dt="2022-06-14T21:34:02.230" v="177"/>
        <pc:sldMkLst>
          <pc:docMk/>
          <pc:sldMk cId="3193537459" sldId="331"/>
        </pc:sldMkLst>
        <pc:spChg chg="add mod">
          <ac:chgData name="Nguyen Quoc Trung" userId="fe17689d-b00c-41c7-8731-0c29698818f6" providerId="ADAL" clId="{154C2043-E997-426F-9483-DF5A1FE5D203}" dt="2022-06-14T21:33:46.838" v="172"/>
          <ac:spMkLst>
            <pc:docMk/>
            <pc:sldMk cId="3193537459" sldId="331"/>
            <ac:spMk id="10" creationId="{D8CB1885-6A82-0851-0CA5-BBC9E6C6CD2F}"/>
          </ac:spMkLst>
        </pc:spChg>
        <pc:picChg chg="add mod">
          <ac:chgData name="Nguyen Quoc Trung" userId="fe17689d-b00c-41c7-8731-0c29698818f6" providerId="ADAL" clId="{154C2043-E997-426F-9483-DF5A1FE5D203}" dt="2022-06-14T21:34:02.230" v="177"/>
          <ac:picMkLst>
            <pc:docMk/>
            <pc:sldMk cId="3193537459" sldId="331"/>
            <ac:picMk id="11" creationId="{82D58CDD-8A89-72E3-9267-6F963F99BD52}"/>
          </ac:picMkLst>
        </pc:picChg>
      </pc:sldChg>
      <pc:sldChg chg="addSp modSp ord">
        <pc:chgData name="Nguyen Quoc Trung" userId="fe17689d-b00c-41c7-8731-0c29698818f6" providerId="ADAL" clId="{154C2043-E997-426F-9483-DF5A1FE5D203}" dt="2022-06-14T21:34:00.715" v="176"/>
        <pc:sldMkLst>
          <pc:docMk/>
          <pc:sldMk cId="258784844" sldId="332"/>
        </pc:sldMkLst>
        <pc:spChg chg="add mod">
          <ac:chgData name="Nguyen Quoc Trung" userId="fe17689d-b00c-41c7-8731-0c29698818f6" providerId="ADAL" clId="{154C2043-E997-426F-9483-DF5A1FE5D203}" dt="2022-06-14T21:33:49.361" v="173"/>
          <ac:spMkLst>
            <pc:docMk/>
            <pc:sldMk cId="258784844" sldId="332"/>
            <ac:spMk id="10" creationId="{EEEBFFCC-7AD9-A40E-59B8-2702290107C9}"/>
          </ac:spMkLst>
        </pc:spChg>
        <pc:picChg chg="add mod">
          <ac:chgData name="Nguyen Quoc Trung" userId="fe17689d-b00c-41c7-8731-0c29698818f6" providerId="ADAL" clId="{154C2043-E997-426F-9483-DF5A1FE5D203}" dt="2022-06-14T21:34:00.715" v="176"/>
          <ac:picMkLst>
            <pc:docMk/>
            <pc:sldMk cId="258784844" sldId="332"/>
            <ac:picMk id="11" creationId="{B9057429-2AFA-BA32-6208-C34A8EE40119}"/>
          </ac:picMkLst>
        </pc:picChg>
      </pc:sldChg>
      <pc:sldChg chg="addSp modSp ord">
        <pc:chgData name="Nguyen Quoc Trung" userId="fe17689d-b00c-41c7-8731-0c29698818f6" providerId="ADAL" clId="{154C2043-E997-426F-9483-DF5A1FE5D203}" dt="2022-06-14T21:33:59.707" v="175"/>
        <pc:sldMkLst>
          <pc:docMk/>
          <pc:sldMk cId="2882617559" sldId="333"/>
        </pc:sldMkLst>
        <pc:spChg chg="add mod">
          <ac:chgData name="Nguyen Quoc Trung" userId="fe17689d-b00c-41c7-8731-0c29698818f6" providerId="ADAL" clId="{154C2043-E997-426F-9483-DF5A1FE5D203}" dt="2022-06-14T21:33:51.284" v="174"/>
          <ac:spMkLst>
            <pc:docMk/>
            <pc:sldMk cId="2882617559" sldId="333"/>
            <ac:spMk id="10" creationId="{99C74E7E-CD76-B9C6-DCC5-98005DA7188A}"/>
          </ac:spMkLst>
        </pc:spChg>
        <pc:picChg chg="add mod">
          <ac:chgData name="Nguyen Quoc Trung" userId="fe17689d-b00c-41c7-8731-0c29698818f6" providerId="ADAL" clId="{154C2043-E997-426F-9483-DF5A1FE5D203}" dt="2022-06-14T21:33:59.707" v="175"/>
          <ac:picMkLst>
            <pc:docMk/>
            <pc:sldMk cId="2882617559" sldId="333"/>
            <ac:picMk id="11" creationId="{C74D22F3-E329-1373-A36A-A01C121329F2}"/>
          </ac:picMkLst>
        </pc:picChg>
      </pc:sldChg>
      <pc:sldChg chg="del">
        <pc:chgData name="Nguyen Quoc Trung" userId="fe17689d-b00c-41c7-8731-0c29698818f6" providerId="ADAL" clId="{154C2043-E997-426F-9483-DF5A1FE5D203}" dt="2022-06-14T21:46:54.976" v="393" actId="47"/>
        <pc:sldMkLst>
          <pc:docMk/>
          <pc:sldMk cId="1777234762" sldId="485"/>
        </pc:sldMkLst>
      </pc:sldChg>
      <pc:sldChg chg="del">
        <pc:chgData name="Nguyen Quoc Trung" userId="fe17689d-b00c-41c7-8731-0c29698818f6" providerId="ADAL" clId="{154C2043-E997-426F-9483-DF5A1FE5D203}" dt="2022-06-14T21:46:54.976" v="393" actId="47"/>
        <pc:sldMkLst>
          <pc:docMk/>
          <pc:sldMk cId="652350963" sldId="486"/>
        </pc:sldMkLst>
      </pc:sldChg>
      <pc:sldChg chg="del">
        <pc:chgData name="Nguyen Quoc Trung" userId="fe17689d-b00c-41c7-8731-0c29698818f6" providerId="ADAL" clId="{154C2043-E997-426F-9483-DF5A1FE5D203}" dt="2022-06-14T21:46:54.976" v="393" actId="47"/>
        <pc:sldMkLst>
          <pc:docMk/>
          <pc:sldMk cId="3137753292" sldId="487"/>
        </pc:sldMkLst>
      </pc:sldChg>
      <pc:sldChg chg="del">
        <pc:chgData name="Nguyen Quoc Trung" userId="fe17689d-b00c-41c7-8731-0c29698818f6" providerId="ADAL" clId="{154C2043-E997-426F-9483-DF5A1FE5D203}" dt="2022-06-14T21:46:54.976" v="393" actId="47"/>
        <pc:sldMkLst>
          <pc:docMk/>
          <pc:sldMk cId="2825883037" sldId="488"/>
        </pc:sldMkLst>
      </pc:sldChg>
      <pc:sldChg chg="del">
        <pc:chgData name="Nguyen Quoc Trung" userId="fe17689d-b00c-41c7-8731-0c29698818f6" providerId="ADAL" clId="{154C2043-E997-426F-9483-DF5A1FE5D203}" dt="2022-06-14T21:46:58.541" v="394" actId="47"/>
        <pc:sldMkLst>
          <pc:docMk/>
          <pc:sldMk cId="3637904046" sldId="489"/>
        </pc:sldMkLst>
      </pc:sldChg>
      <pc:sldChg chg="del">
        <pc:chgData name="Nguyen Quoc Trung" userId="fe17689d-b00c-41c7-8731-0c29698818f6" providerId="ADAL" clId="{154C2043-E997-426F-9483-DF5A1FE5D203}" dt="2022-06-14T22:15:55.046" v="931" actId="47"/>
        <pc:sldMkLst>
          <pc:docMk/>
          <pc:sldMk cId="509981517" sldId="495"/>
        </pc:sldMkLst>
      </pc:sldChg>
      <pc:sldChg chg="del">
        <pc:chgData name="Nguyen Quoc Trung" userId="fe17689d-b00c-41c7-8731-0c29698818f6" providerId="ADAL" clId="{154C2043-E997-426F-9483-DF5A1FE5D203}" dt="2022-06-14T22:15:55.046" v="931" actId="47"/>
        <pc:sldMkLst>
          <pc:docMk/>
          <pc:sldMk cId="574864112" sldId="500"/>
        </pc:sldMkLst>
      </pc:sldChg>
      <pc:sldChg chg="del">
        <pc:chgData name="Nguyen Quoc Trung" userId="fe17689d-b00c-41c7-8731-0c29698818f6" providerId="ADAL" clId="{154C2043-E997-426F-9483-DF5A1FE5D203}" dt="2022-06-14T22:15:55.046" v="931" actId="47"/>
        <pc:sldMkLst>
          <pc:docMk/>
          <pc:sldMk cId="2995074381" sldId="501"/>
        </pc:sldMkLst>
      </pc:sldChg>
      <pc:sldChg chg="del">
        <pc:chgData name="Nguyen Quoc Trung" userId="fe17689d-b00c-41c7-8731-0c29698818f6" providerId="ADAL" clId="{154C2043-E997-426F-9483-DF5A1FE5D203}" dt="2022-06-14T22:15:55.046" v="931" actId="47"/>
        <pc:sldMkLst>
          <pc:docMk/>
          <pc:sldMk cId="582575306" sldId="502"/>
        </pc:sldMkLst>
      </pc:sldChg>
      <pc:sldChg chg="addSp delSp modSp mod ord">
        <pc:chgData name="Nguyen Quoc Trung" userId="fe17689d-b00c-41c7-8731-0c29698818f6" providerId="ADAL" clId="{154C2043-E997-426F-9483-DF5A1FE5D203}" dt="2022-06-14T21:34:05.904" v="179"/>
        <pc:sldMkLst>
          <pc:docMk/>
          <pc:sldMk cId="3517997043" sldId="514"/>
        </pc:sldMkLst>
        <pc:spChg chg="add mod">
          <ac:chgData name="Nguyen Quoc Trung" userId="fe17689d-b00c-41c7-8731-0c29698818f6" providerId="ADAL" clId="{154C2043-E997-426F-9483-DF5A1FE5D203}" dt="2022-06-14T21:33:35.016" v="169"/>
          <ac:spMkLst>
            <pc:docMk/>
            <pc:sldMk cId="3517997043" sldId="514"/>
            <ac:spMk id="53" creationId="{9CF19053-9CD6-0FD0-B5ED-85F7F5A6DC16}"/>
          </ac:spMkLst>
        </pc:spChg>
        <pc:spChg chg="del">
          <ac:chgData name="Nguyen Quoc Trung" userId="fe17689d-b00c-41c7-8731-0c29698818f6" providerId="ADAL" clId="{154C2043-E997-426F-9483-DF5A1FE5D203}" dt="2022-06-14T21:33:38.564" v="170" actId="478"/>
          <ac:spMkLst>
            <pc:docMk/>
            <pc:sldMk cId="3517997043" sldId="514"/>
            <ac:spMk id="58" creationId="{1C456C35-297C-EFF6-2D54-63D5145EDB66}"/>
          </ac:spMkLst>
        </pc:spChg>
        <pc:picChg chg="add mod">
          <ac:chgData name="Nguyen Quoc Trung" userId="fe17689d-b00c-41c7-8731-0c29698818f6" providerId="ADAL" clId="{154C2043-E997-426F-9483-DF5A1FE5D203}" dt="2022-06-14T21:34:05.904" v="179"/>
          <ac:picMkLst>
            <pc:docMk/>
            <pc:sldMk cId="3517997043" sldId="514"/>
            <ac:picMk id="54" creationId="{55BB99F8-DA7B-2632-2D46-A72FF16A4F95}"/>
          </ac:picMkLst>
        </pc:picChg>
      </pc:sldChg>
      <pc:sldChg chg="addSp delSp modSp mod delAnim">
        <pc:chgData name="Nguyen Quoc Trung" userId="fe17689d-b00c-41c7-8731-0c29698818f6" providerId="ADAL" clId="{154C2043-E997-426F-9483-DF5A1FE5D203}" dt="2022-06-14T21:51:19.882" v="495" actId="1038"/>
        <pc:sldMkLst>
          <pc:docMk/>
          <pc:sldMk cId="4211366137" sldId="515"/>
        </pc:sldMkLst>
        <pc:spChg chg="mod topLvl">
          <ac:chgData name="Nguyen Quoc Trung" userId="fe17689d-b00c-41c7-8731-0c29698818f6" providerId="ADAL" clId="{154C2043-E997-426F-9483-DF5A1FE5D203}" dt="2022-06-14T21:51:04.665" v="466" actId="6549"/>
          <ac:spMkLst>
            <pc:docMk/>
            <pc:sldMk cId="4211366137" sldId="515"/>
            <ac:spMk id="5" creationId="{62BA302E-BBB7-B2A8-0D73-98083C86A37F}"/>
          </ac:spMkLst>
        </pc:spChg>
        <pc:spChg chg="del">
          <ac:chgData name="Nguyen Quoc Trung" userId="fe17689d-b00c-41c7-8731-0c29698818f6" providerId="ADAL" clId="{154C2043-E997-426F-9483-DF5A1FE5D203}" dt="2022-06-14T21:47:57.652" v="397" actId="478"/>
          <ac:spMkLst>
            <pc:docMk/>
            <pc:sldMk cId="4211366137" sldId="515"/>
            <ac:spMk id="6" creationId="{ABDDACF7-7A89-D908-5690-53176C138CD7}"/>
          </ac:spMkLst>
        </pc:spChg>
        <pc:spChg chg="del">
          <ac:chgData name="Nguyen Quoc Trung" userId="fe17689d-b00c-41c7-8731-0c29698818f6" providerId="ADAL" clId="{154C2043-E997-426F-9483-DF5A1FE5D203}" dt="2022-06-14T21:47:59.440" v="398" actId="478"/>
          <ac:spMkLst>
            <pc:docMk/>
            <pc:sldMk cId="4211366137" sldId="515"/>
            <ac:spMk id="7" creationId="{923B1EF3-3220-8897-AF59-94F823B4020F}"/>
          </ac:spMkLst>
        </pc:spChg>
        <pc:spChg chg="del mod topLvl">
          <ac:chgData name="Nguyen Quoc Trung" userId="fe17689d-b00c-41c7-8731-0c29698818f6" providerId="ADAL" clId="{154C2043-E997-426F-9483-DF5A1FE5D203}" dt="2022-06-14T21:48:06.961" v="400" actId="478"/>
          <ac:spMkLst>
            <pc:docMk/>
            <pc:sldMk cId="4211366137" sldId="515"/>
            <ac:spMk id="8" creationId="{A297956A-E0F6-9747-0D67-E1AFED614DB6}"/>
          </ac:spMkLst>
        </pc:spChg>
        <pc:spChg chg="mod">
          <ac:chgData name="Nguyen Quoc Trung" userId="fe17689d-b00c-41c7-8731-0c29698818f6" providerId="ADAL" clId="{154C2043-E997-426F-9483-DF5A1FE5D203}" dt="2022-06-14T21:51:19.882" v="495" actId="1038"/>
          <ac:spMkLst>
            <pc:docMk/>
            <pc:sldMk cId="4211366137" sldId="515"/>
            <ac:spMk id="10" creationId="{4B18502A-7DFC-46F1-7DEC-A0FA5BACA36A}"/>
          </ac:spMkLst>
        </pc:spChg>
        <pc:spChg chg="del">
          <ac:chgData name="Nguyen Quoc Trung" userId="fe17689d-b00c-41c7-8731-0c29698818f6" providerId="ADAL" clId="{154C2043-E997-426F-9483-DF5A1FE5D203}" dt="2022-06-14T21:48:06.961" v="400" actId="478"/>
          <ac:spMkLst>
            <pc:docMk/>
            <pc:sldMk cId="4211366137" sldId="515"/>
            <ac:spMk id="11" creationId="{6EDC6195-1D17-A8AC-AFFC-DCB405E2C458}"/>
          </ac:spMkLst>
        </pc:spChg>
        <pc:spChg chg="del">
          <ac:chgData name="Nguyen Quoc Trung" userId="fe17689d-b00c-41c7-8731-0c29698818f6" providerId="ADAL" clId="{154C2043-E997-426F-9483-DF5A1FE5D203}" dt="2022-06-14T21:48:06.961" v="400" actId="478"/>
          <ac:spMkLst>
            <pc:docMk/>
            <pc:sldMk cId="4211366137" sldId="515"/>
            <ac:spMk id="12" creationId="{92F00857-2A3C-D485-7653-846BB37606C1}"/>
          </ac:spMkLst>
        </pc:spChg>
        <pc:spChg chg="del">
          <ac:chgData name="Nguyen Quoc Trung" userId="fe17689d-b00c-41c7-8731-0c29698818f6" providerId="ADAL" clId="{154C2043-E997-426F-9483-DF5A1FE5D203}" dt="2022-06-14T21:48:06.961" v="400" actId="478"/>
          <ac:spMkLst>
            <pc:docMk/>
            <pc:sldMk cId="4211366137" sldId="515"/>
            <ac:spMk id="13" creationId="{69F37596-980E-2984-C11C-79543377D642}"/>
          </ac:spMkLst>
        </pc:spChg>
        <pc:spChg chg="add mod">
          <ac:chgData name="Nguyen Quoc Trung" userId="fe17689d-b00c-41c7-8731-0c29698818f6" providerId="ADAL" clId="{154C2043-E997-426F-9483-DF5A1FE5D203}" dt="2022-06-14T21:50:17.611" v="453"/>
          <ac:spMkLst>
            <pc:docMk/>
            <pc:sldMk cId="4211366137" sldId="515"/>
            <ac:spMk id="17" creationId="{7F240214-9127-8F3A-CAD2-9F08FB0CD44C}"/>
          </ac:spMkLst>
        </pc:spChg>
        <pc:spChg chg="mod">
          <ac:chgData name="Nguyen Quoc Trung" userId="fe17689d-b00c-41c7-8731-0c29698818f6" providerId="ADAL" clId="{154C2043-E997-426F-9483-DF5A1FE5D203}" dt="2022-06-14T21:48:19.384" v="408" actId="1076"/>
          <ac:spMkLst>
            <pc:docMk/>
            <pc:sldMk cId="4211366137" sldId="515"/>
            <ac:spMk id="18" creationId="{A4BE9D5F-5778-39F6-F45B-0C866F428E2F}"/>
          </ac:spMkLst>
        </pc:spChg>
        <pc:grpChg chg="del">
          <ac:chgData name="Nguyen Quoc Trung" userId="fe17689d-b00c-41c7-8731-0c29698818f6" providerId="ADAL" clId="{154C2043-E997-426F-9483-DF5A1FE5D203}" dt="2022-06-14T21:48:04.230" v="399" actId="165"/>
          <ac:grpSpMkLst>
            <pc:docMk/>
            <pc:sldMk cId="4211366137" sldId="515"/>
            <ac:grpSpMk id="9" creationId="{C91F43CE-46FB-CF55-C792-F0C4EF67D1A7}"/>
          </ac:grpSpMkLst>
        </pc:grpChg>
        <pc:picChg chg="add del mod">
          <ac:chgData name="Nguyen Quoc Trung" userId="fe17689d-b00c-41c7-8731-0c29698818f6" providerId="ADAL" clId="{154C2043-E997-426F-9483-DF5A1FE5D203}" dt="2022-06-14T21:50:43.970" v="455" actId="478"/>
          <ac:picMkLst>
            <pc:docMk/>
            <pc:sldMk cId="4211366137" sldId="515"/>
            <ac:picMk id="16" creationId="{555FDDF0-0612-A93F-8009-059D99B5DD1E}"/>
          </ac:picMkLst>
        </pc:picChg>
        <pc:picChg chg="del">
          <ac:chgData name="Nguyen Quoc Trung" userId="fe17689d-b00c-41c7-8731-0c29698818f6" providerId="ADAL" clId="{154C2043-E997-426F-9483-DF5A1FE5D203}" dt="2022-06-14T21:47:47.163" v="395" actId="478"/>
          <ac:picMkLst>
            <pc:docMk/>
            <pc:sldMk cId="4211366137" sldId="515"/>
            <ac:picMk id="19" creationId="{61C61530-630E-CC82-95E6-6CAA5AFCDBBF}"/>
          </ac:picMkLst>
        </pc:picChg>
        <pc:picChg chg="del">
          <ac:chgData name="Nguyen Quoc Trung" userId="fe17689d-b00c-41c7-8731-0c29698818f6" providerId="ADAL" clId="{154C2043-E997-426F-9483-DF5A1FE5D203}" dt="2022-06-14T21:47:47.163" v="395" actId="478"/>
          <ac:picMkLst>
            <pc:docMk/>
            <pc:sldMk cId="4211366137" sldId="515"/>
            <ac:picMk id="20" creationId="{0194C16D-A199-2FFE-3BED-2A41CA5BB506}"/>
          </ac:picMkLst>
        </pc:picChg>
        <pc:picChg chg="del">
          <ac:chgData name="Nguyen Quoc Trung" userId="fe17689d-b00c-41c7-8731-0c29698818f6" providerId="ADAL" clId="{154C2043-E997-426F-9483-DF5A1FE5D203}" dt="2022-06-14T21:47:47.163" v="395" actId="478"/>
          <ac:picMkLst>
            <pc:docMk/>
            <pc:sldMk cId="4211366137" sldId="515"/>
            <ac:picMk id="21" creationId="{C36B5ECD-1526-2486-BA9D-7088EB47F022}"/>
          </ac:picMkLst>
        </pc:picChg>
        <pc:picChg chg="del">
          <ac:chgData name="Nguyen Quoc Trung" userId="fe17689d-b00c-41c7-8731-0c29698818f6" providerId="ADAL" clId="{154C2043-E997-426F-9483-DF5A1FE5D203}" dt="2022-06-14T21:47:47.163" v="395" actId="478"/>
          <ac:picMkLst>
            <pc:docMk/>
            <pc:sldMk cId="4211366137" sldId="515"/>
            <ac:picMk id="22" creationId="{9A6316FF-42D3-0974-3C2C-2E8BB498A6EF}"/>
          </ac:picMkLst>
        </pc:picChg>
        <pc:picChg chg="add mod">
          <ac:chgData name="Nguyen Quoc Trung" userId="fe17689d-b00c-41c7-8731-0c29698818f6" providerId="ADAL" clId="{154C2043-E997-426F-9483-DF5A1FE5D203}" dt="2022-06-14T21:50:49.979" v="459" actId="1076"/>
          <ac:picMkLst>
            <pc:docMk/>
            <pc:sldMk cId="4211366137" sldId="515"/>
            <ac:picMk id="23" creationId="{63F1E3F1-BEED-9E33-77FA-D40B447B2767}"/>
          </ac:picMkLst>
        </pc:picChg>
      </pc:sldChg>
      <pc:sldChg chg="modSp">
        <pc:chgData name="Nguyen Quoc Trung" userId="fe17689d-b00c-41c7-8731-0c29698818f6" providerId="ADAL" clId="{154C2043-E997-426F-9483-DF5A1FE5D203}" dt="2022-06-14T22:26:06.975" v="1053" actId="20577"/>
        <pc:sldMkLst>
          <pc:docMk/>
          <pc:sldMk cId="3724955636" sldId="516"/>
        </pc:sldMkLst>
        <pc:spChg chg="mod">
          <ac:chgData name="Nguyen Quoc Trung" userId="fe17689d-b00c-41c7-8731-0c29698818f6" providerId="ADAL" clId="{154C2043-E997-426F-9483-DF5A1FE5D203}" dt="2022-06-14T22:26:06.975" v="1053" actId="20577"/>
          <ac:spMkLst>
            <pc:docMk/>
            <pc:sldMk cId="3724955636" sldId="516"/>
            <ac:spMk id="3" creationId="{CD5B56B0-A786-F923-88E5-ED39E28F1EA1}"/>
          </ac:spMkLst>
        </pc:spChg>
      </pc:sldChg>
      <pc:sldChg chg="addSp delSp modSp mod delAnim modAnim">
        <pc:chgData name="Nguyen Quoc Trung" userId="fe17689d-b00c-41c7-8731-0c29698818f6" providerId="ADAL" clId="{154C2043-E997-426F-9483-DF5A1FE5D203}" dt="2022-06-14T22:25:24.369" v="1043" actId="1076"/>
        <pc:sldMkLst>
          <pc:docMk/>
          <pc:sldMk cId="1687303892" sldId="518"/>
        </pc:sldMkLst>
        <pc:spChg chg="del">
          <ac:chgData name="Nguyen Quoc Trung" userId="fe17689d-b00c-41c7-8731-0c29698818f6" providerId="ADAL" clId="{154C2043-E997-426F-9483-DF5A1FE5D203}" dt="2022-06-14T22:25:05.204" v="1041" actId="478"/>
          <ac:spMkLst>
            <pc:docMk/>
            <pc:sldMk cId="1687303892" sldId="518"/>
            <ac:spMk id="9" creationId="{FA309BF2-0D20-A839-EFD8-2117CE51FE93}"/>
          </ac:spMkLst>
        </pc:spChg>
        <pc:spChg chg="del">
          <ac:chgData name="Nguyen Quoc Trung" userId="fe17689d-b00c-41c7-8731-0c29698818f6" providerId="ADAL" clId="{154C2043-E997-426F-9483-DF5A1FE5D203}" dt="2022-06-14T22:25:05.204" v="1041" actId="478"/>
          <ac:spMkLst>
            <pc:docMk/>
            <pc:sldMk cId="1687303892" sldId="518"/>
            <ac:spMk id="10" creationId="{D2BE7A7C-B578-339F-300C-F5757832C8CD}"/>
          </ac:spMkLst>
        </pc:spChg>
        <pc:spChg chg="del">
          <ac:chgData name="Nguyen Quoc Trung" userId="fe17689d-b00c-41c7-8731-0c29698818f6" providerId="ADAL" clId="{154C2043-E997-426F-9483-DF5A1FE5D203}" dt="2022-06-14T22:25:05.204" v="1041" actId="478"/>
          <ac:spMkLst>
            <pc:docMk/>
            <pc:sldMk cId="1687303892" sldId="518"/>
            <ac:spMk id="11" creationId="{CAC3FE31-0424-14A0-141C-9999F30AAE66}"/>
          </ac:spMkLst>
        </pc:spChg>
        <pc:spChg chg="del">
          <ac:chgData name="Nguyen Quoc Trung" userId="fe17689d-b00c-41c7-8731-0c29698818f6" providerId="ADAL" clId="{154C2043-E997-426F-9483-DF5A1FE5D203}" dt="2022-06-14T22:25:05.204" v="1041" actId="478"/>
          <ac:spMkLst>
            <pc:docMk/>
            <pc:sldMk cId="1687303892" sldId="518"/>
            <ac:spMk id="12" creationId="{3D3DFE97-F2A7-B802-A7ED-A5A8E4B797C1}"/>
          </ac:spMkLst>
        </pc:spChg>
        <pc:spChg chg="add mod">
          <ac:chgData name="Nguyen Quoc Trung" userId="fe17689d-b00c-41c7-8731-0c29698818f6" providerId="ADAL" clId="{154C2043-E997-426F-9483-DF5A1FE5D203}" dt="2022-06-14T22:25:24.369" v="1043" actId="1076"/>
          <ac:spMkLst>
            <pc:docMk/>
            <pc:sldMk cId="1687303892" sldId="518"/>
            <ac:spMk id="17" creationId="{DB3CAC94-145B-E300-A904-83697BABA87B}"/>
          </ac:spMkLst>
        </pc:spChg>
        <pc:spChg chg="add mod">
          <ac:chgData name="Nguyen Quoc Trung" userId="fe17689d-b00c-41c7-8731-0c29698818f6" providerId="ADAL" clId="{154C2043-E997-426F-9483-DF5A1FE5D203}" dt="2022-06-14T22:25:24.369" v="1043" actId="1076"/>
          <ac:spMkLst>
            <pc:docMk/>
            <pc:sldMk cId="1687303892" sldId="518"/>
            <ac:spMk id="18" creationId="{81EE0132-A643-C608-0425-3023B426B584}"/>
          </ac:spMkLst>
        </pc:spChg>
        <pc:spChg chg="add mod">
          <ac:chgData name="Nguyen Quoc Trung" userId="fe17689d-b00c-41c7-8731-0c29698818f6" providerId="ADAL" clId="{154C2043-E997-426F-9483-DF5A1FE5D203}" dt="2022-06-14T22:25:24.369" v="1043" actId="1076"/>
          <ac:spMkLst>
            <pc:docMk/>
            <pc:sldMk cId="1687303892" sldId="518"/>
            <ac:spMk id="19" creationId="{4CC6FE0C-2B05-2ECF-786B-11E8B4C6F0E7}"/>
          </ac:spMkLst>
        </pc:spChg>
        <pc:spChg chg="add mod">
          <ac:chgData name="Nguyen Quoc Trung" userId="fe17689d-b00c-41c7-8731-0c29698818f6" providerId="ADAL" clId="{154C2043-E997-426F-9483-DF5A1FE5D203}" dt="2022-06-14T22:25:24.369" v="1043" actId="1076"/>
          <ac:spMkLst>
            <pc:docMk/>
            <pc:sldMk cId="1687303892" sldId="518"/>
            <ac:spMk id="20" creationId="{FC807ACA-A8B2-185A-E037-CE347DD0C75F}"/>
          </ac:spMkLst>
        </pc:spChg>
        <pc:picChg chg="del">
          <ac:chgData name="Nguyen Quoc Trung" userId="fe17689d-b00c-41c7-8731-0c29698818f6" providerId="ADAL" clId="{154C2043-E997-426F-9483-DF5A1FE5D203}" dt="2022-06-14T22:25:05.204" v="1041" actId="478"/>
          <ac:picMkLst>
            <pc:docMk/>
            <pc:sldMk cId="1687303892" sldId="518"/>
            <ac:picMk id="5" creationId="{0A56D1BB-D527-13D9-7CBD-AE8860E9E319}"/>
          </ac:picMkLst>
        </pc:picChg>
        <pc:picChg chg="del">
          <ac:chgData name="Nguyen Quoc Trung" userId="fe17689d-b00c-41c7-8731-0c29698818f6" providerId="ADAL" clId="{154C2043-E997-426F-9483-DF5A1FE5D203}" dt="2022-06-14T22:25:05.204" v="1041" actId="478"/>
          <ac:picMkLst>
            <pc:docMk/>
            <pc:sldMk cId="1687303892" sldId="518"/>
            <ac:picMk id="6" creationId="{2B4EF7D3-CE12-A6B7-B338-17FE451C4B00}"/>
          </ac:picMkLst>
        </pc:picChg>
        <pc:picChg chg="del">
          <ac:chgData name="Nguyen Quoc Trung" userId="fe17689d-b00c-41c7-8731-0c29698818f6" providerId="ADAL" clId="{154C2043-E997-426F-9483-DF5A1FE5D203}" dt="2022-06-14T22:25:05.204" v="1041" actId="478"/>
          <ac:picMkLst>
            <pc:docMk/>
            <pc:sldMk cId="1687303892" sldId="518"/>
            <ac:picMk id="7" creationId="{15884583-7CD8-AC00-194A-BDE635393062}"/>
          </ac:picMkLst>
        </pc:picChg>
        <pc:picChg chg="del">
          <ac:chgData name="Nguyen Quoc Trung" userId="fe17689d-b00c-41c7-8731-0c29698818f6" providerId="ADAL" clId="{154C2043-E997-426F-9483-DF5A1FE5D203}" dt="2022-06-14T22:25:05.204" v="1041" actId="478"/>
          <ac:picMkLst>
            <pc:docMk/>
            <pc:sldMk cId="1687303892" sldId="518"/>
            <ac:picMk id="8" creationId="{F0315183-BA7A-06FE-A981-DB5305DFD3A7}"/>
          </ac:picMkLst>
        </pc:picChg>
        <pc:picChg chg="del">
          <ac:chgData name="Nguyen Quoc Trung" userId="fe17689d-b00c-41c7-8731-0c29698818f6" providerId="ADAL" clId="{154C2043-E997-426F-9483-DF5A1FE5D203}" dt="2022-06-14T22:25:05.204" v="1041" actId="478"/>
          <ac:picMkLst>
            <pc:docMk/>
            <pc:sldMk cId="1687303892" sldId="518"/>
            <ac:picMk id="13" creationId="{3B5CEC87-1BDB-93B6-D0A3-B2CCFF257D6A}"/>
          </ac:picMkLst>
        </pc:picChg>
        <pc:picChg chg="del">
          <ac:chgData name="Nguyen Quoc Trung" userId="fe17689d-b00c-41c7-8731-0c29698818f6" providerId="ADAL" clId="{154C2043-E997-426F-9483-DF5A1FE5D203}" dt="2022-06-14T22:25:05.204" v="1041" actId="478"/>
          <ac:picMkLst>
            <pc:docMk/>
            <pc:sldMk cId="1687303892" sldId="518"/>
            <ac:picMk id="14" creationId="{4E6CBB6F-BA82-C178-A59D-EA0823127904}"/>
          </ac:picMkLst>
        </pc:picChg>
        <pc:picChg chg="del">
          <ac:chgData name="Nguyen Quoc Trung" userId="fe17689d-b00c-41c7-8731-0c29698818f6" providerId="ADAL" clId="{154C2043-E997-426F-9483-DF5A1FE5D203}" dt="2022-06-14T22:25:05.204" v="1041" actId="478"/>
          <ac:picMkLst>
            <pc:docMk/>
            <pc:sldMk cId="1687303892" sldId="518"/>
            <ac:picMk id="15" creationId="{99CA7C96-440D-22E3-B7E1-CDDF78DF6C0E}"/>
          </ac:picMkLst>
        </pc:picChg>
        <pc:picChg chg="del">
          <ac:chgData name="Nguyen Quoc Trung" userId="fe17689d-b00c-41c7-8731-0c29698818f6" providerId="ADAL" clId="{154C2043-E997-426F-9483-DF5A1FE5D203}" dt="2022-06-14T22:25:05.204" v="1041" actId="478"/>
          <ac:picMkLst>
            <pc:docMk/>
            <pc:sldMk cId="1687303892" sldId="518"/>
            <ac:picMk id="16" creationId="{685CE207-D69E-942B-C72F-BE7819236875}"/>
          </ac:picMkLst>
        </pc:picChg>
        <pc:picChg chg="add mod">
          <ac:chgData name="Nguyen Quoc Trung" userId="fe17689d-b00c-41c7-8731-0c29698818f6" providerId="ADAL" clId="{154C2043-E997-426F-9483-DF5A1FE5D203}" dt="2022-06-14T22:25:24.369" v="1043" actId="1076"/>
          <ac:picMkLst>
            <pc:docMk/>
            <pc:sldMk cId="1687303892" sldId="518"/>
            <ac:picMk id="21" creationId="{945276A4-6FA9-58B3-6DBD-16818C72F84E}"/>
          </ac:picMkLst>
        </pc:picChg>
        <pc:picChg chg="add mod">
          <ac:chgData name="Nguyen Quoc Trung" userId="fe17689d-b00c-41c7-8731-0c29698818f6" providerId="ADAL" clId="{154C2043-E997-426F-9483-DF5A1FE5D203}" dt="2022-06-14T22:25:24.369" v="1043" actId="1076"/>
          <ac:picMkLst>
            <pc:docMk/>
            <pc:sldMk cId="1687303892" sldId="518"/>
            <ac:picMk id="22" creationId="{00FDD4F6-245E-5C4B-B06F-DFFB1829A1D2}"/>
          </ac:picMkLst>
        </pc:picChg>
        <pc:picChg chg="add mod">
          <ac:chgData name="Nguyen Quoc Trung" userId="fe17689d-b00c-41c7-8731-0c29698818f6" providerId="ADAL" clId="{154C2043-E997-426F-9483-DF5A1FE5D203}" dt="2022-06-14T22:25:24.369" v="1043" actId="1076"/>
          <ac:picMkLst>
            <pc:docMk/>
            <pc:sldMk cId="1687303892" sldId="518"/>
            <ac:picMk id="23" creationId="{06BC5756-25FB-5734-D40E-E4EC83F1817A}"/>
          </ac:picMkLst>
        </pc:picChg>
        <pc:picChg chg="add mod">
          <ac:chgData name="Nguyen Quoc Trung" userId="fe17689d-b00c-41c7-8731-0c29698818f6" providerId="ADAL" clId="{154C2043-E997-426F-9483-DF5A1FE5D203}" dt="2022-06-14T22:25:24.369" v="1043" actId="1076"/>
          <ac:picMkLst>
            <pc:docMk/>
            <pc:sldMk cId="1687303892" sldId="518"/>
            <ac:picMk id="24" creationId="{56C7B5AE-FB25-2C07-7528-42CA38A6635D}"/>
          </ac:picMkLst>
        </pc:picChg>
        <pc:picChg chg="add mod">
          <ac:chgData name="Nguyen Quoc Trung" userId="fe17689d-b00c-41c7-8731-0c29698818f6" providerId="ADAL" clId="{154C2043-E997-426F-9483-DF5A1FE5D203}" dt="2022-06-14T22:25:24.369" v="1043" actId="1076"/>
          <ac:picMkLst>
            <pc:docMk/>
            <pc:sldMk cId="1687303892" sldId="518"/>
            <ac:picMk id="25" creationId="{6BCF4031-3D24-609E-C474-6E4A3D79AE17}"/>
          </ac:picMkLst>
        </pc:picChg>
        <pc:picChg chg="add mod">
          <ac:chgData name="Nguyen Quoc Trung" userId="fe17689d-b00c-41c7-8731-0c29698818f6" providerId="ADAL" clId="{154C2043-E997-426F-9483-DF5A1FE5D203}" dt="2022-06-14T22:25:24.369" v="1043" actId="1076"/>
          <ac:picMkLst>
            <pc:docMk/>
            <pc:sldMk cId="1687303892" sldId="518"/>
            <ac:picMk id="26" creationId="{2409DE9A-6806-3F87-716E-C72B5646C011}"/>
          </ac:picMkLst>
        </pc:picChg>
        <pc:picChg chg="add mod">
          <ac:chgData name="Nguyen Quoc Trung" userId="fe17689d-b00c-41c7-8731-0c29698818f6" providerId="ADAL" clId="{154C2043-E997-426F-9483-DF5A1FE5D203}" dt="2022-06-14T22:25:24.369" v="1043" actId="1076"/>
          <ac:picMkLst>
            <pc:docMk/>
            <pc:sldMk cId="1687303892" sldId="518"/>
            <ac:picMk id="27" creationId="{40DD112A-E372-3215-0ABB-CB21B1B452AC}"/>
          </ac:picMkLst>
        </pc:picChg>
        <pc:picChg chg="add mod">
          <ac:chgData name="Nguyen Quoc Trung" userId="fe17689d-b00c-41c7-8731-0c29698818f6" providerId="ADAL" clId="{154C2043-E997-426F-9483-DF5A1FE5D203}" dt="2022-06-14T22:25:24.369" v="1043" actId="1076"/>
          <ac:picMkLst>
            <pc:docMk/>
            <pc:sldMk cId="1687303892" sldId="518"/>
            <ac:picMk id="28" creationId="{D5B493A5-F078-20EF-6AFE-679EFAD0C580}"/>
          </ac:picMkLst>
        </pc:picChg>
      </pc:sldChg>
      <pc:sldChg chg="addSp delSp modSp new mod modAnim">
        <pc:chgData name="Nguyen Quoc Trung" userId="fe17689d-b00c-41c7-8731-0c29698818f6" providerId="ADAL" clId="{154C2043-E997-426F-9483-DF5A1FE5D203}" dt="2022-06-14T21:46:19.014" v="392"/>
        <pc:sldMkLst>
          <pc:docMk/>
          <pc:sldMk cId="1729086093" sldId="519"/>
        </pc:sldMkLst>
        <pc:spChg chg="add mod">
          <ac:chgData name="Nguyen Quoc Trung" userId="fe17689d-b00c-41c7-8731-0c29698818f6" providerId="ADAL" clId="{154C2043-E997-426F-9483-DF5A1FE5D203}" dt="2022-06-14T21:44:47.379" v="372"/>
          <ac:spMkLst>
            <pc:docMk/>
            <pc:sldMk cId="1729086093" sldId="519"/>
            <ac:spMk id="6" creationId="{29571F06-4526-3CD4-5708-C4D3C519C27E}"/>
          </ac:spMkLst>
        </pc:spChg>
        <pc:spChg chg="add mod">
          <ac:chgData name="Nguyen Quoc Trung" userId="fe17689d-b00c-41c7-8731-0c29698818f6" providerId="ADAL" clId="{154C2043-E997-426F-9483-DF5A1FE5D203}" dt="2022-06-14T21:44:47.379" v="372"/>
          <ac:spMkLst>
            <pc:docMk/>
            <pc:sldMk cId="1729086093" sldId="519"/>
            <ac:spMk id="7" creationId="{B3350639-F334-4DD7-F58A-8CB4018DDA7C}"/>
          </ac:spMkLst>
        </pc:spChg>
        <pc:spChg chg="add mod">
          <ac:chgData name="Nguyen Quoc Trung" userId="fe17689d-b00c-41c7-8731-0c29698818f6" providerId="ADAL" clId="{154C2043-E997-426F-9483-DF5A1FE5D203}" dt="2022-06-14T21:44:53.908" v="373"/>
          <ac:spMkLst>
            <pc:docMk/>
            <pc:sldMk cId="1729086093" sldId="519"/>
            <ac:spMk id="8" creationId="{4632F339-A05D-F5BB-91F0-85607CA189C1}"/>
          </ac:spMkLst>
        </pc:spChg>
        <pc:picChg chg="add mod">
          <ac:chgData name="Nguyen Quoc Trung" userId="fe17689d-b00c-41c7-8731-0c29698818f6" providerId="ADAL" clId="{154C2043-E997-426F-9483-DF5A1FE5D203}" dt="2022-06-14T21:45:47.223" v="384" actId="1076"/>
          <ac:picMkLst>
            <pc:docMk/>
            <pc:sldMk cId="1729086093" sldId="519"/>
            <ac:picMk id="2" creationId="{3C5ADF12-4245-372A-C34E-1C7E3832E2A5}"/>
          </ac:picMkLst>
        </pc:picChg>
        <pc:picChg chg="add mod">
          <ac:chgData name="Nguyen Quoc Trung" userId="fe17689d-b00c-41c7-8731-0c29698818f6" providerId="ADAL" clId="{154C2043-E997-426F-9483-DF5A1FE5D203}" dt="2022-06-14T21:45:52.455" v="389" actId="1076"/>
          <ac:picMkLst>
            <pc:docMk/>
            <pc:sldMk cId="1729086093" sldId="519"/>
            <ac:picMk id="3" creationId="{770E10A5-FEC4-154F-1447-95CFD0BD7994}"/>
          </ac:picMkLst>
        </pc:picChg>
        <pc:picChg chg="add mod">
          <ac:chgData name="Nguyen Quoc Trung" userId="fe17689d-b00c-41c7-8731-0c29698818f6" providerId="ADAL" clId="{154C2043-E997-426F-9483-DF5A1FE5D203}" dt="2022-06-14T21:45:54.967" v="391" actId="1076"/>
          <ac:picMkLst>
            <pc:docMk/>
            <pc:sldMk cId="1729086093" sldId="519"/>
            <ac:picMk id="4" creationId="{7467C0C2-4C00-1707-5E99-C9A3822A4618}"/>
          </ac:picMkLst>
        </pc:picChg>
        <pc:picChg chg="add mod">
          <ac:chgData name="Nguyen Quoc Trung" userId="fe17689d-b00c-41c7-8731-0c29698818f6" providerId="ADAL" clId="{154C2043-E997-426F-9483-DF5A1FE5D203}" dt="2022-06-14T21:45:50.267" v="386" actId="1076"/>
          <ac:picMkLst>
            <pc:docMk/>
            <pc:sldMk cId="1729086093" sldId="519"/>
            <ac:picMk id="5" creationId="{E8D5F239-A429-7952-DB5D-DDABCF96596A}"/>
          </ac:picMkLst>
        </pc:picChg>
        <pc:picChg chg="add del mod">
          <ac:chgData name="Nguyen Quoc Trung" userId="fe17689d-b00c-41c7-8731-0c29698818f6" providerId="ADAL" clId="{154C2043-E997-426F-9483-DF5A1FE5D203}" dt="2022-06-14T21:45:31.334" v="377" actId="21"/>
          <ac:picMkLst>
            <pc:docMk/>
            <pc:sldMk cId="1729086093" sldId="519"/>
            <ac:picMk id="9" creationId="{A1D964D8-183E-A89F-B858-C9913BB721FC}"/>
          </ac:picMkLst>
        </pc:picChg>
        <pc:picChg chg="add del mod">
          <ac:chgData name="Nguyen Quoc Trung" userId="fe17689d-b00c-41c7-8731-0c29698818f6" providerId="ADAL" clId="{154C2043-E997-426F-9483-DF5A1FE5D203}" dt="2022-06-14T21:45:35.584" v="379" actId="21"/>
          <ac:picMkLst>
            <pc:docMk/>
            <pc:sldMk cId="1729086093" sldId="519"/>
            <ac:picMk id="10" creationId="{96CCB574-91D1-A1BB-A8A0-38F8C954D1BF}"/>
          </ac:picMkLst>
        </pc:picChg>
        <pc:picChg chg="add del mod">
          <ac:chgData name="Nguyen Quoc Trung" userId="fe17689d-b00c-41c7-8731-0c29698818f6" providerId="ADAL" clId="{154C2043-E997-426F-9483-DF5A1FE5D203}" dt="2022-06-14T21:45:39.735" v="381" actId="21"/>
          <ac:picMkLst>
            <pc:docMk/>
            <pc:sldMk cId="1729086093" sldId="519"/>
            <ac:picMk id="11" creationId="{E051C7E4-EB69-A6E4-314A-7649CA5730F7}"/>
          </ac:picMkLst>
        </pc:picChg>
        <pc:picChg chg="add del mod">
          <ac:chgData name="Nguyen Quoc Trung" userId="fe17689d-b00c-41c7-8731-0c29698818f6" providerId="ADAL" clId="{154C2043-E997-426F-9483-DF5A1FE5D203}" dt="2022-06-14T21:45:26.965" v="375" actId="21"/>
          <ac:picMkLst>
            <pc:docMk/>
            <pc:sldMk cId="1729086093" sldId="519"/>
            <ac:picMk id="12" creationId="{05A7C581-EDBE-F573-5BF0-4B6DCD8DA4CA}"/>
          </ac:picMkLst>
        </pc:picChg>
      </pc:sldChg>
      <pc:sldChg chg="add">
        <pc:chgData name="Nguyen Quoc Trung" userId="fe17689d-b00c-41c7-8731-0c29698818f6" providerId="ADAL" clId="{154C2043-E997-426F-9483-DF5A1FE5D203}" dt="2022-06-14T21:50:20.681" v="454" actId="2890"/>
        <pc:sldMkLst>
          <pc:docMk/>
          <pc:sldMk cId="894983001" sldId="520"/>
        </pc:sldMkLst>
      </pc:sldChg>
      <pc:sldChg chg="addSp delSp modSp add mod">
        <pc:chgData name="Nguyen Quoc Trung" userId="fe17689d-b00c-41c7-8731-0c29698818f6" providerId="ADAL" clId="{154C2043-E997-426F-9483-DF5A1FE5D203}" dt="2022-06-14T21:53:49.010" v="565" actId="20577"/>
        <pc:sldMkLst>
          <pc:docMk/>
          <pc:sldMk cId="3016547174" sldId="521"/>
        </pc:sldMkLst>
        <pc:spChg chg="mod">
          <ac:chgData name="Nguyen Quoc Trung" userId="fe17689d-b00c-41c7-8731-0c29698818f6" providerId="ADAL" clId="{154C2043-E997-426F-9483-DF5A1FE5D203}" dt="2022-06-14T21:53:21.074" v="544" actId="1076"/>
          <ac:spMkLst>
            <pc:docMk/>
            <pc:sldMk cId="3016547174" sldId="521"/>
            <ac:spMk id="5" creationId="{62BA302E-BBB7-B2A8-0D73-98083C86A37F}"/>
          </ac:spMkLst>
        </pc:spChg>
        <pc:spChg chg="mod">
          <ac:chgData name="Nguyen Quoc Trung" userId="fe17689d-b00c-41c7-8731-0c29698818f6" providerId="ADAL" clId="{154C2043-E997-426F-9483-DF5A1FE5D203}" dt="2022-06-14T21:53:49.010" v="565" actId="20577"/>
          <ac:spMkLst>
            <pc:docMk/>
            <pc:sldMk cId="3016547174" sldId="521"/>
            <ac:spMk id="10" creationId="{4B18502A-7DFC-46F1-7DEC-A0FA5BACA36A}"/>
          </ac:spMkLst>
        </pc:spChg>
        <pc:picChg chg="add mod">
          <ac:chgData name="Nguyen Quoc Trung" userId="fe17689d-b00c-41c7-8731-0c29698818f6" providerId="ADAL" clId="{154C2043-E997-426F-9483-DF5A1FE5D203}" dt="2022-06-14T21:51:59.383" v="502" actId="1076"/>
          <ac:picMkLst>
            <pc:docMk/>
            <pc:sldMk cId="3016547174" sldId="521"/>
            <ac:picMk id="7" creationId="{515B2E12-DBE2-CE17-C4D2-EDB4353AEB1B}"/>
          </ac:picMkLst>
        </pc:picChg>
        <pc:picChg chg="del mod">
          <ac:chgData name="Nguyen Quoc Trung" userId="fe17689d-b00c-41c7-8731-0c29698818f6" providerId="ADAL" clId="{154C2043-E997-426F-9483-DF5A1FE5D203}" dt="2022-06-14T21:51:47.398" v="498" actId="478"/>
          <ac:picMkLst>
            <pc:docMk/>
            <pc:sldMk cId="3016547174" sldId="521"/>
            <ac:picMk id="16" creationId="{555FDDF0-0612-A93F-8009-059D99B5DD1E}"/>
          </ac:picMkLst>
        </pc:picChg>
      </pc:sldChg>
      <pc:sldChg chg="addSp delSp modSp add mod">
        <pc:chgData name="Nguyen Quoc Trung" userId="fe17689d-b00c-41c7-8731-0c29698818f6" providerId="ADAL" clId="{154C2043-E997-426F-9483-DF5A1FE5D203}" dt="2022-06-14T21:52:43.590" v="530" actId="20577"/>
        <pc:sldMkLst>
          <pc:docMk/>
          <pc:sldMk cId="2333204217" sldId="522"/>
        </pc:sldMkLst>
        <pc:spChg chg="mod">
          <ac:chgData name="Nguyen Quoc Trung" userId="fe17689d-b00c-41c7-8731-0c29698818f6" providerId="ADAL" clId="{154C2043-E997-426F-9483-DF5A1FE5D203}" dt="2022-06-14T21:52:30.852" v="513" actId="20577"/>
          <ac:spMkLst>
            <pc:docMk/>
            <pc:sldMk cId="2333204217" sldId="522"/>
            <ac:spMk id="5" creationId="{62BA302E-BBB7-B2A8-0D73-98083C86A37F}"/>
          </ac:spMkLst>
        </pc:spChg>
        <pc:spChg chg="mod">
          <ac:chgData name="Nguyen Quoc Trung" userId="fe17689d-b00c-41c7-8731-0c29698818f6" providerId="ADAL" clId="{154C2043-E997-426F-9483-DF5A1FE5D203}" dt="2022-06-14T21:52:43.590" v="530" actId="20577"/>
          <ac:spMkLst>
            <pc:docMk/>
            <pc:sldMk cId="2333204217" sldId="522"/>
            <ac:spMk id="10" creationId="{4B18502A-7DFC-46F1-7DEC-A0FA5BACA36A}"/>
          </ac:spMkLst>
        </pc:spChg>
        <pc:picChg chg="add mod">
          <ac:chgData name="Nguyen Quoc Trung" userId="fe17689d-b00c-41c7-8731-0c29698818f6" providerId="ADAL" clId="{154C2043-E997-426F-9483-DF5A1FE5D203}" dt="2022-06-14T21:52:15.344" v="507" actId="14100"/>
          <ac:picMkLst>
            <pc:docMk/>
            <pc:sldMk cId="2333204217" sldId="522"/>
            <ac:picMk id="7" creationId="{63D7FE4B-8FA0-C4E7-DCE0-70219317A0A7}"/>
          </ac:picMkLst>
        </pc:picChg>
        <pc:picChg chg="del">
          <ac:chgData name="Nguyen Quoc Trung" userId="fe17689d-b00c-41c7-8731-0c29698818f6" providerId="ADAL" clId="{154C2043-E997-426F-9483-DF5A1FE5D203}" dt="2022-06-14T21:52:10.838" v="504" actId="478"/>
          <ac:picMkLst>
            <pc:docMk/>
            <pc:sldMk cId="2333204217" sldId="522"/>
            <ac:picMk id="16" creationId="{555FDDF0-0612-A93F-8009-059D99B5DD1E}"/>
          </ac:picMkLst>
        </pc:picChg>
      </pc:sldChg>
      <pc:sldChg chg="addSp delSp modSp add mod modAnim">
        <pc:chgData name="Nguyen Quoc Trung" userId="fe17689d-b00c-41c7-8731-0c29698818f6" providerId="ADAL" clId="{154C2043-E997-426F-9483-DF5A1FE5D203}" dt="2022-06-14T22:09:12.118" v="784"/>
        <pc:sldMkLst>
          <pc:docMk/>
          <pc:sldMk cId="3847614504" sldId="523"/>
        </pc:sldMkLst>
        <pc:spChg chg="add mod">
          <ac:chgData name="Nguyen Quoc Trung" userId="fe17689d-b00c-41c7-8731-0c29698818f6" providerId="ADAL" clId="{154C2043-E997-426F-9483-DF5A1FE5D203}" dt="2022-06-14T22:08:21.942" v="776" actId="1582"/>
          <ac:spMkLst>
            <pc:docMk/>
            <pc:sldMk cId="3847614504" sldId="523"/>
            <ac:spMk id="7" creationId="{6F4D295E-2F0E-86D5-BD4E-87416DC7BD8D}"/>
          </ac:spMkLst>
        </pc:spChg>
        <pc:picChg chg="add mod">
          <ac:chgData name="Nguyen Quoc Trung" userId="fe17689d-b00c-41c7-8731-0c29698818f6" providerId="ADAL" clId="{154C2043-E997-426F-9483-DF5A1FE5D203}" dt="2022-06-14T22:08:04.462" v="772" actId="1076"/>
          <ac:picMkLst>
            <pc:docMk/>
            <pc:sldMk cId="3847614504" sldId="523"/>
            <ac:picMk id="3" creationId="{E48900DB-FFA9-DEF2-FAAC-D97F65D3A2BE}"/>
          </ac:picMkLst>
        </pc:picChg>
        <pc:picChg chg="del">
          <ac:chgData name="Nguyen Quoc Trung" userId="fe17689d-b00c-41c7-8731-0c29698818f6" providerId="ADAL" clId="{154C2043-E997-426F-9483-DF5A1FE5D203}" dt="2022-06-14T22:08:27.683" v="777" actId="478"/>
          <ac:picMkLst>
            <pc:docMk/>
            <pc:sldMk cId="3847614504" sldId="523"/>
            <ac:picMk id="4" creationId="{3F2DDF8C-1826-E3EA-F49F-D12E26BCBA7C}"/>
          </ac:picMkLst>
        </pc:picChg>
      </pc:sldChg>
      <pc:sldChg chg="modSp add mod modAnim">
        <pc:chgData name="Nguyen Quoc Trung" userId="fe17689d-b00c-41c7-8731-0c29698818f6" providerId="ADAL" clId="{154C2043-E997-426F-9483-DF5A1FE5D203}" dt="2022-06-14T22:09:15.727" v="785"/>
        <pc:sldMkLst>
          <pc:docMk/>
          <pc:sldMk cId="2171630911" sldId="524"/>
        </pc:sldMkLst>
        <pc:spChg chg="mod">
          <ac:chgData name="Nguyen Quoc Trung" userId="fe17689d-b00c-41c7-8731-0c29698818f6" providerId="ADAL" clId="{154C2043-E997-426F-9483-DF5A1FE5D203}" dt="2022-06-14T22:09:05.237" v="783" actId="1036"/>
          <ac:spMkLst>
            <pc:docMk/>
            <pc:sldMk cId="2171630911" sldId="524"/>
            <ac:spMk id="7" creationId="{6F4D295E-2F0E-86D5-BD4E-87416DC7BD8D}"/>
          </ac:spMkLst>
        </pc:spChg>
        <pc:picChg chg="mod">
          <ac:chgData name="Nguyen Quoc Trung" userId="fe17689d-b00c-41c7-8731-0c29698818f6" providerId="ADAL" clId="{154C2043-E997-426F-9483-DF5A1FE5D203}" dt="2022-06-14T22:08:55.223" v="779" actId="14826"/>
          <ac:picMkLst>
            <pc:docMk/>
            <pc:sldMk cId="2171630911" sldId="524"/>
            <ac:picMk id="3" creationId="{E48900DB-FFA9-DEF2-FAAC-D97F65D3A2BE}"/>
          </ac:picMkLst>
        </pc:picChg>
      </pc:sldChg>
      <pc:sldChg chg="addSp delSp modSp add mod">
        <pc:chgData name="Nguyen Quoc Trung" userId="fe17689d-b00c-41c7-8731-0c29698818f6" providerId="ADAL" clId="{154C2043-E997-426F-9483-DF5A1FE5D203}" dt="2022-06-14T22:12:58.003" v="867" actId="20577"/>
        <pc:sldMkLst>
          <pc:docMk/>
          <pc:sldMk cId="361459993" sldId="525"/>
        </pc:sldMkLst>
        <pc:spChg chg="mod">
          <ac:chgData name="Nguyen Quoc Trung" userId="fe17689d-b00c-41c7-8731-0c29698818f6" providerId="ADAL" clId="{154C2043-E997-426F-9483-DF5A1FE5D203}" dt="2022-06-14T22:12:46.429" v="852" actId="1076"/>
          <ac:spMkLst>
            <pc:docMk/>
            <pc:sldMk cId="361459993" sldId="525"/>
            <ac:spMk id="47" creationId="{AAEA5C7A-88DD-4336-B1A2-C06E5787A044}"/>
          </ac:spMkLst>
        </pc:spChg>
        <pc:spChg chg="mod">
          <ac:chgData name="Nguyen Quoc Trung" userId="fe17689d-b00c-41c7-8731-0c29698818f6" providerId="ADAL" clId="{154C2043-E997-426F-9483-DF5A1FE5D203}" dt="2022-06-14T22:12:58.003" v="867" actId="20577"/>
          <ac:spMkLst>
            <pc:docMk/>
            <pc:sldMk cId="361459993" sldId="525"/>
            <ac:spMk id="53" creationId="{83DB3D37-19C8-4FE6-903B-846D1F11BCC7}"/>
          </ac:spMkLst>
        </pc:spChg>
        <pc:picChg chg="add mod">
          <ac:chgData name="Nguyen Quoc Trung" userId="fe17689d-b00c-41c7-8731-0c29698818f6" providerId="ADAL" clId="{154C2043-E997-426F-9483-DF5A1FE5D203}" dt="2022-06-14T22:12:26.474" v="830" actId="1076"/>
          <ac:picMkLst>
            <pc:docMk/>
            <pc:sldMk cId="361459993" sldId="525"/>
            <ac:picMk id="3" creationId="{A46BA286-69EB-F04A-B580-DC9652E9A9D1}"/>
          </ac:picMkLst>
        </pc:picChg>
        <pc:picChg chg="del mod">
          <ac:chgData name="Nguyen Quoc Trung" userId="fe17689d-b00c-41c7-8731-0c29698818f6" providerId="ADAL" clId="{154C2043-E997-426F-9483-DF5A1FE5D203}" dt="2022-06-14T22:12:19.160" v="826" actId="478"/>
          <ac:picMkLst>
            <pc:docMk/>
            <pc:sldMk cId="361459993" sldId="525"/>
            <ac:picMk id="9" creationId="{F23FC35B-AE09-55F8-7E3E-BD667CC9ACD9}"/>
          </ac:picMkLst>
        </pc:picChg>
        <pc:picChg chg="add mod">
          <ac:chgData name="Nguyen Quoc Trung" userId="fe17689d-b00c-41c7-8731-0c29698818f6" providerId="ADAL" clId="{154C2043-E997-426F-9483-DF5A1FE5D203}" dt="2022-06-14T22:12:24.723" v="829" actId="1076"/>
          <ac:picMkLst>
            <pc:docMk/>
            <pc:sldMk cId="361459993" sldId="525"/>
            <ac:picMk id="10" creationId="{C17486C5-7969-CA86-8B05-A3EFC4D752BB}"/>
          </ac:picMkLst>
        </pc:picChg>
      </pc:sldChg>
      <pc:sldChg chg="addSp delSp modSp add mod ord">
        <pc:chgData name="Nguyen Quoc Trung" userId="fe17689d-b00c-41c7-8731-0c29698818f6" providerId="ADAL" clId="{154C2043-E997-426F-9483-DF5A1FE5D203}" dt="2022-06-14T22:14:09.584" v="896"/>
        <pc:sldMkLst>
          <pc:docMk/>
          <pc:sldMk cId="1259730493" sldId="526"/>
        </pc:sldMkLst>
        <pc:spChg chg="mod">
          <ac:chgData name="Nguyen Quoc Trung" userId="fe17689d-b00c-41c7-8731-0c29698818f6" providerId="ADAL" clId="{154C2043-E997-426F-9483-DF5A1FE5D203}" dt="2022-06-14T22:13:50.376" v="884" actId="20577"/>
          <ac:spMkLst>
            <pc:docMk/>
            <pc:sldMk cId="1259730493" sldId="526"/>
            <ac:spMk id="47" creationId="{AAEA5C7A-88DD-4336-B1A2-C06E5787A044}"/>
          </ac:spMkLst>
        </pc:spChg>
        <pc:spChg chg="mod">
          <ac:chgData name="Nguyen Quoc Trung" userId="fe17689d-b00c-41c7-8731-0c29698818f6" providerId="ADAL" clId="{154C2043-E997-426F-9483-DF5A1FE5D203}" dt="2022-06-14T22:13:58.706" v="892" actId="20577"/>
          <ac:spMkLst>
            <pc:docMk/>
            <pc:sldMk cId="1259730493" sldId="526"/>
            <ac:spMk id="53" creationId="{83DB3D37-19C8-4FE6-903B-846D1F11BCC7}"/>
          </ac:spMkLst>
        </pc:spChg>
        <pc:picChg chg="mod">
          <ac:chgData name="Nguyen Quoc Trung" userId="fe17689d-b00c-41c7-8731-0c29698818f6" providerId="ADAL" clId="{154C2043-E997-426F-9483-DF5A1FE5D203}" dt="2022-06-14T22:13:45.485" v="874" actId="14826"/>
          <ac:picMkLst>
            <pc:docMk/>
            <pc:sldMk cId="1259730493" sldId="526"/>
            <ac:picMk id="3" creationId="{A46BA286-69EB-F04A-B580-DC9652E9A9D1}"/>
          </ac:picMkLst>
        </pc:picChg>
        <pc:picChg chg="add del mod">
          <ac:chgData name="Nguyen Quoc Trung" userId="fe17689d-b00c-41c7-8731-0c29698818f6" providerId="ADAL" clId="{154C2043-E997-426F-9483-DF5A1FE5D203}" dt="2022-06-14T22:13:42.852" v="873" actId="21"/>
          <ac:picMkLst>
            <pc:docMk/>
            <pc:sldMk cId="1259730493" sldId="526"/>
            <ac:picMk id="4" creationId="{5995BA6D-50EA-21DD-FB3D-3C89375B0879}"/>
          </ac:picMkLst>
        </pc:picChg>
        <pc:picChg chg="add mod">
          <ac:chgData name="Nguyen Quoc Trung" userId="fe17689d-b00c-41c7-8731-0c29698818f6" providerId="ADAL" clId="{154C2043-E997-426F-9483-DF5A1FE5D203}" dt="2022-06-14T22:13:25.527" v="871"/>
          <ac:picMkLst>
            <pc:docMk/>
            <pc:sldMk cId="1259730493" sldId="526"/>
            <ac:picMk id="9" creationId="{B0BF194F-E130-59F7-02B1-2A78059BE90F}"/>
          </ac:picMkLst>
        </pc:picChg>
        <pc:picChg chg="del">
          <ac:chgData name="Nguyen Quoc Trung" userId="fe17689d-b00c-41c7-8731-0c29698818f6" providerId="ADAL" clId="{154C2043-E997-426F-9483-DF5A1FE5D203}" dt="2022-06-14T22:13:24.330" v="870" actId="478"/>
          <ac:picMkLst>
            <pc:docMk/>
            <pc:sldMk cId="1259730493" sldId="526"/>
            <ac:picMk id="10" creationId="{C17486C5-7969-CA86-8B05-A3EFC4D752BB}"/>
          </ac:picMkLst>
        </pc:picChg>
      </pc:sldChg>
      <pc:sldChg chg="add del">
        <pc:chgData name="Nguyen Quoc Trung" userId="fe17689d-b00c-41c7-8731-0c29698818f6" providerId="ADAL" clId="{154C2043-E997-426F-9483-DF5A1FE5D203}" dt="2022-06-14T22:13:06.189" v="868" actId="47"/>
        <pc:sldMkLst>
          <pc:docMk/>
          <pc:sldMk cId="4074420193" sldId="526"/>
        </pc:sldMkLst>
      </pc:sldChg>
      <pc:sldChg chg="add del">
        <pc:chgData name="Nguyen Quoc Trung" userId="fe17689d-b00c-41c7-8731-0c29698818f6" providerId="ADAL" clId="{154C2043-E997-426F-9483-DF5A1FE5D203}" dt="2022-06-14T22:13:06.189" v="868" actId="47"/>
        <pc:sldMkLst>
          <pc:docMk/>
          <pc:sldMk cId="610452018" sldId="527"/>
        </pc:sldMkLst>
      </pc:sldChg>
      <pc:sldChg chg="addSp delSp modSp add mod">
        <pc:chgData name="Nguyen Quoc Trung" userId="fe17689d-b00c-41c7-8731-0c29698818f6" providerId="ADAL" clId="{154C2043-E997-426F-9483-DF5A1FE5D203}" dt="2022-06-14T22:14:54.767" v="930" actId="20577"/>
        <pc:sldMkLst>
          <pc:docMk/>
          <pc:sldMk cId="1267427220" sldId="527"/>
        </pc:sldMkLst>
        <pc:spChg chg="mod">
          <ac:chgData name="Nguyen Quoc Trung" userId="fe17689d-b00c-41c7-8731-0c29698818f6" providerId="ADAL" clId="{154C2043-E997-426F-9483-DF5A1FE5D203}" dt="2022-06-14T22:14:54.767" v="930" actId="20577"/>
          <ac:spMkLst>
            <pc:docMk/>
            <pc:sldMk cId="1267427220" sldId="527"/>
            <ac:spMk id="47" creationId="{AAEA5C7A-88DD-4336-B1A2-C06E5787A044}"/>
          </ac:spMkLst>
        </pc:spChg>
        <pc:picChg chg="add mod">
          <ac:chgData name="Nguyen Quoc Trung" userId="fe17689d-b00c-41c7-8731-0c29698818f6" providerId="ADAL" clId="{154C2043-E997-426F-9483-DF5A1FE5D203}" dt="2022-06-14T22:14:30.832" v="900" actId="1076"/>
          <ac:picMkLst>
            <pc:docMk/>
            <pc:sldMk cId="1267427220" sldId="527"/>
            <ac:picMk id="9" creationId="{A9C5EEA1-7A08-8FF6-CDCD-5707816CF38F}"/>
          </ac:picMkLst>
        </pc:picChg>
        <pc:picChg chg="del">
          <ac:chgData name="Nguyen Quoc Trung" userId="fe17689d-b00c-41c7-8731-0c29698818f6" providerId="ADAL" clId="{154C2043-E997-426F-9483-DF5A1FE5D203}" dt="2022-06-14T22:14:26.378" v="897" actId="478"/>
          <ac:picMkLst>
            <pc:docMk/>
            <pc:sldMk cId="1267427220" sldId="527"/>
            <ac:picMk id="10" creationId="{C17486C5-7969-CA86-8B05-A3EFC4D752BB}"/>
          </ac:picMkLst>
        </pc:picChg>
      </pc:sldChg>
      <pc:sldChg chg="add del">
        <pc:chgData name="Nguyen Quoc Trung" userId="fe17689d-b00c-41c7-8731-0c29698818f6" providerId="ADAL" clId="{154C2043-E997-426F-9483-DF5A1FE5D203}" dt="2022-06-14T22:13:06.189" v="868" actId="47"/>
        <pc:sldMkLst>
          <pc:docMk/>
          <pc:sldMk cId="3651981581" sldId="528"/>
        </pc:sldMkLst>
      </pc:sldChg>
      <pc:sldChg chg="addSp delSp modSp add mod">
        <pc:chgData name="Nguyen Quoc Trung" userId="fe17689d-b00c-41c7-8731-0c29698818f6" providerId="ADAL" clId="{154C2043-E997-426F-9483-DF5A1FE5D203}" dt="2022-06-14T22:14:48.781" v="917" actId="20577"/>
        <pc:sldMkLst>
          <pc:docMk/>
          <pc:sldMk cId="4172458241" sldId="528"/>
        </pc:sldMkLst>
        <pc:spChg chg="mod">
          <ac:chgData name="Nguyen Quoc Trung" userId="fe17689d-b00c-41c7-8731-0c29698818f6" providerId="ADAL" clId="{154C2043-E997-426F-9483-DF5A1FE5D203}" dt="2022-06-14T22:14:48.781" v="917" actId="20577"/>
          <ac:spMkLst>
            <pc:docMk/>
            <pc:sldMk cId="4172458241" sldId="528"/>
            <ac:spMk id="47" creationId="{AAEA5C7A-88DD-4336-B1A2-C06E5787A044}"/>
          </ac:spMkLst>
        </pc:spChg>
        <pc:picChg chg="del">
          <ac:chgData name="Nguyen Quoc Trung" userId="fe17689d-b00c-41c7-8731-0c29698818f6" providerId="ADAL" clId="{154C2043-E997-426F-9483-DF5A1FE5D203}" dt="2022-06-14T22:14:40.297" v="901" actId="478"/>
          <ac:picMkLst>
            <pc:docMk/>
            <pc:sldMk cId="4172458241" sldId="528"/>
            <ac:picMk id="9" creationId="{B0BF194F-E130-59F7-02B1-2A78059BE90F}"/>
          </ac:picMkLst>
        </pc:picChg>
        <pc:picChg chg="add mod">
          <ac:chgData name="Nguyen Quoc Trung" userId="fe17689d-b00c-41c7-8731-0c29698818f6" providerId="ADAL" clId="{154C2043-E997-426F-9483-DF5A1FE5D203}" dt="2022-06-14T22:14:43.189" v="903" actId="1076"/>
          <ac:picMkLst>
            <pc:docMk/>
            <pc:sldMk cId="4172458241" sldId="528"/>
            <ac:picMk id="10" creationId="{110B2CB9-038A-23CD-E4F2-67F14BD27725}"/>
          </ac:picMkLst>
        </pc:picChg>
      </pc:sldChg>
      <pc:sldChg chg="addSp delSp modSp add mod">
        <pc:chgData name="Nguyen Quoc Trung" userId="fe17689d-b00c-41c7-8731-0c29698818f6" providerId="ADAL" clId="{154C2043-E997-426F-9483-DF5A1FE5D203}" dt="2022-06-14T22:24:04.142" v="1002" actId="20577"/>
        <pc:sldMkLst>
          <pc:docMk/>
          <pc:sldMk cId="956432245" sldId="529"/>
        </pc:sldMkLst>
        <pc:spChg chg="mod">
          <ac:chgData name="Nguyen Quoc Trung" userId="fe17689d-b00c-41c7-8731-0c29698818f6" providerId="ADAL" clId="{154C2043-E997-426F-9483-DF5A1FE5D203}" dt="2022-06-14T22:24:04.142" v="1002" actId="20577"/>
          <ac:spMkLst>
            <pc:docMk/>
            <pc:sldMk cId="956432245" sldId="529"/>
            <ac:spMk id="20" creationId="{85086AC1-4015-B104-68B6-34A31BE79A7B}"/>
          </ac:spMkLst>
        </pc:spChg>
        <pc:picChg chg="add mod">
          <ac:chgData name="Nguyen Quoc Trung" userId="fe17689d-b00c-41c7-8731-0c29698818f6" providerId="ADAL" clId="{154C2043-E997-426F-9483-DF5A1FE5D203}" dt="2022-06-14T22:23:59.141" v="989" actId="1076"/>
          <ac:picMkLst>
            <pc:docMk/>
            <pc:sldMk cId="956432245" sldId="529"/>
            <ac:picMk id="10" creationId="{AD401DCB-EB46-4916-3C5F-0AC01AD07EC7}"/>
          </ac:picMkLst>
        </pc:picChg>
        <pc:picChg chg="del">
          <ac:chgData name="Nguyen Quoc Trung" userId="fe17689d-b00c-41c7-8731-0c29698818f6" providerId="ADAL" clId="{154C2043-E997-426F-9483-DF5A1FE5D203}" dt="2022-06-14T22:23:55.782" v="987" actId="478"/>
          <ac:picMkLst>
            <pc:docMk/>
            <pc:sldMk cId="956432245" sldId="529"/>
            <ac:picMk id="24" creationId="{D3973966-B9FB-8226-EAFB-2C48CE222DE5}"/>
          </ac:picMkLst>
        </pc:picChg>
      </pc:sldChg>
      <pc:sldChg chg="addSp delSp modSp add mod">
        <pc:chgData name="Nguyen Quoc Trung" userId="fe17689d-b00c-41c7-8731-0c29698818f6" providerId="ADAL" clId="{154C2043-E997-426F-9483-DF5A1FE5D203}" dt="2022-06-14T22:24:43.524" v="1022" actId="20577"/>
        <pc:sldMkLst>
          <pc:docMk/>
          <pc:sldMk cId="45163480" sldId="530"/>
        </pc:sldMkLst>
        <pc:spChg chg="mod">
          <ac:chgData name="Nguyen Quoc Trung" userId="fe17689d-b00c-41c7-8731-0c29698818f6" providerId="ADAL" clId="{154C2043-E997-426F-9483-DF5A1FE5D203}" dt="2022-06-14T22:24:43.524" v="1022" actId="20577"/>
          <ac:spMkLst>
            <pc:docMk/>
            <pc:sldMk cId="45163480" sldId="530"/>
            <ac:spMk id="20" creationId="{85086AC1-4015-B104-68B6-34A31BE79A7B}"/>
          </ac:spMkLst>
        </pc:spChg>
        <pc:picChg chg="del">
          <ac:chgData name="Nguyen Quoc Trung" userId="fe17689d-b00c-41c7-8731-0c29698818f6" providerId="ADAL" clId="{154C2043-E997-426F-9483-DF5A1FE5D203}" dt="2022-06-14T22:24:35.314" v="1005" actId="478"/>
          <ac:picMkLst>
            <pc:docMk/>
            <pc:sldMk cId="45163480" sldId="530"/>
            <ac:picMk id="10" creationId="{AD401DCB-EB46-4916-3C5F-0AC01AD07EC7}"/>
          </ac:picMkLst>
        </pc:picChg>
        <pc:picChg chg="add mod">
          <ac:chgData name="Nguyen Quoc Trung" userId="fe17689d-b00c-41c7-8731-0c29698818f6" providerId="ADAL" clId="{154C2043-E997-426F-9483-DF5A1FE5D203}" dt="2022-06-14T22:24:38.349" v="1007" actId="1076"/>
          <ac:picMkLst>
            <pc:docMk/>
            <pc:sldMk cId="45163480" sldId="530"/>
            <ac:picMk id="11" creationId="{0A831FEA-37F6-72A6-0C09-C6221BC2A3B9}"/>
          </ac:picMkLst>
        </pc:picChg>
      </pc:sldChg>
      <pc:sldChg chg="addSp delSp modSp add mod">
        <pc:chgData name="Nguyen Quoc Trung" userId="fe17689d-b00c-41c7-8731-0c29698818f6" providerId="ADAL" clId="{154C2043-E997-426F-9483-DF5A1FE5D203}" dt="2022-06-14T22:24:59.367" v="1040" actId="20577"/>
        <pc:sldMkLst>
          <pc:docMk/>
          <pc:sldMk cId="2103208098" sldId="531"/>
        </pc:sldMkLst>
        <pc:spChg chg="mod">
          <ac:chgData name="Nguyen Quoc Trung" userId="fe17689d-b00c-41c7-8731-0c29698818f6" providerId="ADAL" clId="{154C2043-E997-426F-9483-DF5A1FE5D203}" dt="2022-06-14T22:24:59.367" v="1040" actId="20577"/>
          <ac:spMkLst>
            <pc:docMk/>
            <pc:sldMk cId="2103208098" sldId="531"/>
            <ac:spMk id="20" creationId="{85086AC1-4015-B104-68B6-34A31BE79A7B}"/>
          </ac:spMkLst>
        </pc:spChg>
        <pc:picChg chg="del">
          <ac:chgData name="Nguyen Quoc Trung" userId="fe17689d-b00c-41c7-8731-0c29698818f6" providerId="ADAL" clId="{154C2043-E997-426F-9483-DF5A1FE5D203}" dt="2022-06-14T22:24:51.565" v="1023" actId="478"/>
          <ac:picMkLst>
            <pc:docMk/>
            <pc:sldMk cId="2103208098" sldId="531"/>
            <ac:picMk id="10" creationId="{AD401DCB-EB46-4916-3C5F-0AC01AD07EC7}"/>
          </ac:picMkLst>
        </pc:picChg>
        <pc:picChg chg="add mod">
          <ac:chgData name="Nguyen Quoc Trung" userId="fe17689d-b00c-41c7-8731-0c29698818f6" providerId="ADAL" clId="{154C2043-E997-426F-9483-DF5A1FE5D203}" dt="2022-06-14T22:24:54.563" v="1025" actId="1076"/>
          <ac:picMkLst>
            <pc:docMk/>
            <pc:sldMk cId="2103208098" sldId="531"/>
            <ac:picMk id="11" creationId="{F0573861-D409-5BD4-4360-4DFE52ED6DBE}"/>
          </ac:picMkLst>
        </pc:picChg>
      </pc:sldChg>
      <pc:sldMasterChg chg="modSldLayout">
        <pc:chgData name="Nguyen Quoc Trung" userId="fe17689d-b00c-41c7-8731-0c29698818f6" providerId="ADAL" clId="{154C2043-E997-426F-9483-DF5A1FE5D203}" dt="2022-06-14T22:27:16.775" v="1057" actId="20577"/>
        <pc:sldMasterMkLst>
          <pc:docMk/>
          <pc:sldMasterMk cId="4062688086" sldId="2147483648"/>
        </pc:sldMasterMkLst>
        <pc:sldLayoutChg chg="modSp mod">
          <pc:chgData name="Nguyen Quoc Trung" userId="fe17689d-b00c-41c7-8731-0c29698818f6" providerId="ADAL" clId="{154C2043-E997-426F-9483-DF5A1FE5D203}" dt="2022-06-14T22:27:12.837" v="1055" actId="20577"/>
          <pc:sldLayoutMkLst>
            <pc:docMk/>
            <pc:sldMasterMk cId="4062688086" sldId="2147483648"/>
            <pc:sldLayoutMk cId="521900593" sldId="2147483650"/>
          </pc:sldLayoutMkLst>
          <pc:spChg chg="mod">
            <ac:chgData name="Nguyen Quoc Trung" userId="fe17689d-b00c-41c7-8731-0c29698818f6" providerId="ADAL" clId="{154C2043-E997-426F-9483-DF5A1FE5D203}" dt="2022-06-14T22:27:12.837" v="1055" actId="20577"/>
            <ac:spMkLst>
              <pc:docMk/>
              <pc:sldMasterMk cId="4062688086" sldId="2147483648"/>
              <pc:sldLayoutMk cId="521900593" sldId="2147483650"/>
              <ac:spMk id="17" creationId="{2F7437A9-7E34-4B2E-B054-6B0A7749AE41}"/>
            </ac:spMkLst>
          </pc:spChg>
        </pc:sldLayoutChg>
        <pc:sldLayoutChg chg="modSp mod">
          <pc:chgData name="Nguyen Quoc Trung" userId="fe17689d-b00c-41c7-8731-0c29698818f6" providerId="ADAL" clId="{154C2043-E997-426F-9483-DF5A1FE5D203}" dt="2022-06-14T22:27:16.775" v="1057" actId="20577"/>
          <pc:sldLayoutMkLst>
            <pc:docMk/>
            <pc:sldMasterMk cId="4062688086" sldId="2147483648"/>
            <pc:sldLayoutMk cId="3782450681" sldId="2147483660"/>
          </pc:sldLayoutMkLst>
          <pc:spChg chg="mod">
            <ac:chgData name="Nguyen Quoc Trung" userId="fe17689d-b00c-41c7-8731-0c29698818f6" providerId="ADAL" clId="{154C2043-E997-426F-9483-DF5A1FE5D203}" dt="2022-06-14T22:27:16.775" v="1057" actId="20577"/>
            <ac:spMkLst>
              <pc:docMk/>
              <pc:sldMasterMk cId="4062688086" sldId="2147483648"/>
              <pc:sldLayoutMk cId="3782450681" sldId="2147483660"/>
              <ac:spMk id="17" creationId="{2F7437A9-7E34-4B2E-B054-6B0A7749AE41}"/>
            </ac:spMkLst>
          </pc:spChg>
        </pc:sldLayoutChg>
      </pc:sldMasterChg>
    </pc:docChg>
  </pc:docChgLst>
  <pc:docChgLst>
    <pc:chgData name="Nguyen Quoc Trung" userId="fe17689d-b00c-41c7-8731-0c29698818f6" providerId="ADAL" clId="{95AED118-2E6F-465A-AE2B-167522831DF0}"/>
    <pc:docChg chg="undo custSel addSld delSld modSld sldOrd modMainMaster">
      <pc:chgData name="Nguyen Quoc Trung" userId="fe17689d-b00c-41c7-8731-0c29698818f6" providerId="ADAL" clId="{95AED118-2E6F-465A-AE2B-167522831DF0}" dt="2022-05-20T22:07:00.587" v="1636" actId="20577"/>
      <pc:docMkLst>
        <pc:docMk/>
      </pc:docMkLst>
      <pc:sldChg chg="del">
        <pc:chgData name="Nguyen Quoc Trung" userId="fe17689d-b00c-41c7-8731-0c29698818f6" providerId="ADAL" clId="{95AED118-2E6F-465A-AE2B-167522831DF0}" dt="2022-04-20T03:34:47.218" v="659" actId="47"/>
        <pc:sldMkLst>
          <pc:docMk/>
          <pc:sldMk cId="1602106998" sldId="262"/>
        </pc:sldMkLst>
      </pc:sldChg>
      <pc:sldChg chg="del">
        <pc:chgData name="Nguyen Quoc Trung" userId="fe17689d-b00c-41c7-8731-0c29698818f6" providerId="ADAL" clId="{95AED118-2E6F-465A-AE2B-167522831DF0}" dt="2022-04-20T03:34:47.218" v="659" actId="47"/>
        <pc:sldMkLst>
          <pc:docMk/>
          <pc:sldMk cId="3855577433" sldId="282"/>
        </pc:sldMkLst>
      </pc:sldChg>
      <pc:sldChg chg="del">
        <pc:chgData name="Nguyen Quoc Trung" userId="fe17689d-b00c-41c7-8731-0c29698818f6" providerId="ADAL" clId="{95AED118-2E6F-465A-AE2B-167522831DF0}" dt="2022-04-20T03:34:47.218" v="659" actId="47"/>
        <pc:sldMkLst>
          <pc:docMk/>
          <pc:sldMk cId="2130102236" sldId="283"/>
        </pc:sldMkLst>
      </pc:sldChg>
      <pc:sldChg chg="del">
        <pc:chgData name="Nguyen Quoc Trung" userId="fe17689d-b00c-41c7-8731-0c29698818f6" providerId="ADAL" clId="{95AED118-2E6F-465A-AE2B-167522831DF0}" dt="2022-04-20T03:34:47.218" v="659" actId="47"/>
        <pc:sldMkLst>
          <pc:docMk/>
          <pc:sldMk cId="2740027486" sldId="285"/>
        </pc:sldMkLst>
      </pc:sldChg>
      <pc:sldChg chg="del">
        <pc:chgData name="Nguyen Quoc Trung" userId="fe17689d-b00c-41c7-8731-0c29698818f6" providerId="ADAL" clId="{95AED118-2E6F-465A-AE2B-167522831DF0}" dt="2022-04-20T03:34:47.218" v="659" actId="47"/>
        <pc:sldMkLst>
          <pc:docMk/>
          <pc:sldMk cId="789432419" sldId="286"/>
        </pc:sldMkLst>
      </pc:sldChg>
      <pc:sldChg chg="del">
        <pc:chgData name="Nguyen Quoc Trung" userId="fe17689d-b00c-41c7-8731-0c29698818f6" providerId="ADAL" clId="{95AED118-2E6F-465A-AE2B-167522831DF0}" dt="2022-04-20T03:34:47.218" v="659" actId="47"/>
        <pc:sldMkLst>
          <pc:docMk/>
          <pc:sldMk cId="391145777" sldId="287"/>
        </pc:sldMkLst>
      </pc:sldChg>
      <pc:sldChg chg="del">
        <pc:chgData name="Nguyen Quoc Trung" userId="fe17689d-b00c-41c7-8731-0c29698818f6" providerId="ADAL" clId="{95AED118-2E6F-465A-AE2B-167522831DF0}" dt="2022-04-20T03:34:47.218" v="659" actId="47"/>
        <pc:sldMkLst>
          <pc:docMk/>
          <pc:sldMk cId="1255981275" sldId="288"/>
        </pc:sldMkLst>
      </pc:sldChg>
      <pc:sldChg chg="modSp mod">
        <pc:chgData name="Nguyen Quoc Trung" userId="fe17689d-b00c-41c7-8731-0c29698818f6" providerId="ADAL" clId="{95AED118-2E6F-465A-AE2B-167522831DF0}" dt="2022-04-19T10:01:03.490" v="18" actId="1076"/>
        <pc:sldMkLst>
          <pc:docMk/>
          <pc:sldMk cId="1268151211" sldId="289"/>
        </pc:sldMkLst>
        <pc:spChg chg="mod">
          <ac:chgData name="Nguyen Quoc Trung" userId="fe17689d-b00c-41c7-8731-0c29698818f6" providerId="ADAL" clId="{95AED118-2E6F-465A-AE2B-167522831DF0}" dt="2022-04-19T10:01:03.490" v="18" actId="1076"/>
          <ac:spMkLst>
            <pc:docMk/>
            <pc:sldMk cId="1268151211" sldId="289"/>
            <ac:spMk id="5" creationId="{46280958-8A95-4A31-B661-7CDDEE53E6B1}"/>
          </ac:spMkLst>
        </pc:spChg>
      </pc:sldChg>
      <pc:sldChg chg="del">
        <pc:chgData name="Nguyen Quoc Trung" userId="fe17689d-b00c-41c7-8731-0c29698818f6" providerId="ADAL" clId="{95AED118-2E6F-465A-AE2B-167522831DF0}" dt="2022-04-20T03:34:47.218" v="659" actId="47"/>
        <pc:sldMkLst>
          <pc:docMk/>
          <pc:sldMk cId="2238163514" sldId="290"/>
        </pc:sldMkLst>
      </pc:sldChg>
      <pc:sldChg chg="del">
        <pc:chgData name="Nguyen Quoc Trung" userId="fe17689d-b00c-41c7-8731-0c29698818f6" providerId="ADAL" clId="{95AED118-2E6F-465A-AE2B-167522831DF0}" dt="2022-04-20T03:34:47.218" v="659" actId="47"/>
        <pc:sldMkLst>
          <pc:docMk/>
          <pc:sldMk cId="1120682114" sldId="296"/>
        </pc:sldMkLst>
      </pc:sldChg>
      <pc:sldChg chg="addSp delSp modSp add mod delAnim modAnim">
        <pc:chgData name="Nguyen Quoc Trung" userId="fe17689d-b00c-41c7-8731-0c29698818f6" providerId="ADAL" clId="{95AED118-2E6F-465A-AE2B-167522831DF0}" dt="2022-05-16T15:21:48.265" v="1196"/>
        <pc:sldMkLst>
          <pc:docMk/>
          <pc:sldMk cId="418622572" sldId="297"/>
        </pc:sldMkLst>
        <pc:spChg chg="add mod">
          <ac:chgData name="Nguyen Quoc Trung" userId="fe17689d-b00c-41c7-8731-0c29698818f6" providerId="ADAL" clId="{95AED118-2E6F-465A-AE2B-167522831DF0}" dt="2022-05-16T15:21:48.265" v="1196"/>
          <ac:spMkLst>
            <pc:docMk/>
            <pc:sldMk cId="418622572" sldId="297"/>
            <ac:spMk id="16" creationId="{1CFB96E0-8BA0-5C6A-A355-E769DBF8C7AA}"/>
          </ac:spMkLst>
        </pc:spChg>
        <pc:spChg chg="del">
          <ac:chgData name="Nguyen Quoc Trung" userId="fe17689d-b00c-41c7-8731-0c29698818f6" providerId="ADAL" clId="{95AED118-2E6F-465A-AE2B-167522831DF0}" dt="2022-04-20T02:56:54.222" v="516" actId="478"/>
          <ac:spMkLst>
            <pc:docMk/>
            <pc:sldMk cId="418622572" sldId="297"/>
            <ac:spMk id="17" creationId="{24623882-AF6A-470B-9D9B-CBB4954D6A27}"/>
          </ac:spMkLst>
        </pc:spChg>
        <pc:spChg chg="del">
          <ac:chgData name="Nguyen Quoc Trung" userId="fe17689d-b00c-41c7-8731-0c29698818f6" providerId="ADAL" clId="{95AED118-2E6F-465A-AE2B-167522831DF0}" dt="2022-04-20T02:56:54.222" v="516" actId="478"/>
          <ac:spMkLst>
            <pc:docMk/>
            <pc:sldMk cId="418622572" sldId="297"/>
            <ac:spMk id="18" creationId="{DEC4A967-162D-4098-8761-5CD1198444D5}"/>
          </ac:spMkLst>
        </pc:spChg>
        <pc:spChg chg="del">
          <ac:chgData name="Nguyen Quoc Trung" userId="fe17689d-b00c-41c7-8731-0c29698818f6" providerId="ADAL" clId="{95AED118-2E6F-465A-AE2B-167522831DF0}" dt="2022-04-20T02:56:54.222" v="516" actId="478"/>
          <ac:spMkLst>
            <pc:docMk/>
            <pc:sldMk cId="418622572" sldId="297"/>
            <ac:spMk id="19" creationId="{BC99BE9E-E7AA-43E1-B513-288CEF9EB5CD}"/>
          </ac:spMkLst>
        </pc:spChg>
        <pc:spChg chg="del">
          <ac:chgData name="Nguyen Quoc Trung" userId="fe17689d-b00c-41c7-8731-0c29698818f6" providerId="ADAL" clId="{95AED118-2E6F-465A-AE2B-167522831DF0}" dt="2022-04-20T02:56:54.222" v="516" actId="478"/>
          <ac:spMkLst>
            <pc:docMk/>
            <pc:sldMk cId="418622572" sldId="297"/>
            <ac:spMk id="20" creationId="{D4091FBD-C603-4EF0-A068-4FA4A3A0EAD3}"/>
          </ac:spMkLst>
        </pc:spChg>
        <pc:spChg chg="add mod">
          <ac:chgData name="Nguyen Quoc Trung" userId="fe17689d-b00c-41c7-8731-0c29698818f6" providerId="ADAL" clId="{95AED118-2E6F-465A-AE2B-167522831DF0}" dt="2022-04-20T02:56:55.563" v="517"/>
          <ac:spMkLst>
            <pc:docMk/>
            <pc:sldMk cId="418622572" sldId="297"/>
            <ac:spMk id="26" creationId="{CEE4ECCB-06DA-480E-B354-404D95ABC594}"/>
          </ac:spMkLst>
        </pc:spChg>
        <pc:spChg chg="add mod">
          <ac:chgData name="Nguyen Quoc Trung" userId="fe17689d-b00c-41c7-8731-0c29698818f6" providerId="ADAL" clId="{95AED118-2E6F-465A-AE2B-167522831DF0}" dt="2022-04-20T02:56:55.563" v="517"/>
          <ac:spMkLst>
            <pc:docMk/>
            <pc:sldMk cId="418622572" sldId="297"/>
            <ac:spMk id="27" creationId="{61E1F431-45CF-4665-9306-6643B7FC5199}"/>
          </ac:spMkLst>
        </pc:spChg>
        <pc:spChg chg="add mod">
          <ac:chgData name="Nguyen Quoc Trung" userId="fe17689d-b00c-41c7-8731-0c29698818f6" providerId="ADAL" clId="{95AED118-2E6F-465A-AE2B-167522831DF0}" dt="2022-04-20T02:56:55.563" v="517"/>
          <ac:spMkLst>
            <pc:docMk/>
            <pc:sldMk cId="418622572" sldId="297"/>
            <ac:spMk id="28" creationId="{2857102A-9F34-438E-BB90-335D10850442}"/>
          </ac:spMkLst>
        </pc:spChg>
        <pc:spChg chg="add mod">
          <ac:chgData name="Nguyen Quoc Trung" userId="fe17689d-b00c-41c7-8731-0c29698818f6" providerId="ADAL" clId="{95AED118-2E6F-465A-AE2B-167522831DF0}" dt="2022-04-20T02:56:55.563" v="517"/>
          <ac:spMkLst>
            <pc:docMk/>
            <pc:sldMk cId="418622572" sldId="297"/>
            <ac:spMk id="29" creationId="{B2B4F8B8-596F-4641-89CC-5909950F8BFF}"/>
          </ac:spMkLst>
        </pc:spChg>
        <pc:picChg chg="del">
          <ac:chgData name="Nguyen Quoc Trung" userId="fe17689d-b00c-41c7-8731-0c29698818f6" providerId="ADAL" clId="{95AED118-2E6F-465A-AE2B-167522831DF0}" dt="2022-04-20T02:56:54.222" v="516" actId="478"/>
          <ac:picMkLst>
            <pc:docMk/>
            <pc:sldMk cId="418622572" sldId="297"/>
            <ac:picMk id="2" creationId="{E8E16BD7-DE32-4792-9529-F3650E3B92D0}"/>
          </ac:picMkLst>
        </pc:picChg>
        <pc:picChg chg="del">
          <ac:chgData name="Nguyen Quoc Trung" userId="fe17689d-b00c-41c7-8731-0c29698818f6" providerId="ADAL" clId="{95AED118-2E6F-465A-AE2B-167522831DF0}" dt="2022-04-20T02:56:54.222" v="516" actId="478"/>
          <ac:picMkLst>
            <pc:docMk/>
            <pc:sldMk cId="418622572" sldId="297"/>
            <ac:picMk id="3" creationId="{FE7AD63D-49C2-4D67-A30D-6658F8C75741}"/>
          </ac:picMkLst>
        </pc:picChg>
        <pc:picChg chg="del">
          <ac:chgData name="Nguyen Quoc Trung" userId="fe17689d-b00c-41c7-8731-0c29698818f6" providerId="ADAL" clId="{95AED118-2E6F-465A-AE2B-167522831DF0}" dt="2022-04-20T02:56:54.222" v="516" actId="478"/>
          <ac:picMkLst>
            <pc:docMk/>
            <pc:sldMk cId="418622572" sldId="297"/>
            <ac:picMk id="4" creationId="{DF4A0650-992F-48C8-ADA4-EE629C5C42D8}"/>
          </ac:picMkLst>
        </pc:picChg>
        <pc:picChg chg="del">
          <ac:chgData name="Nguyen Quoc Trung" userId="fe17689d-b00c-41c7-8731-0c29698818f6" providerId="ADAL" clId="{95AED118-2E6F-465A-AE2B-167522831DF0}" dt="2022-04-20T02:56:54.222" v="516" actId="478"/>
          <ac:picMkLst>
            <pc:docMk/>
            <pc:sldMk cId="418622572" sldId="297"/>
            <ac:picMk id="6" creationId="{EABF4B00-5DD2-4446-A292-DEA9F0FCB836}"/>
          </ac:picMkLst>
        </pc:picChg>
        <pc:picChg chg="del">
          <ac:chgData name="Nguyen Quoc Trung" userId="fe17689d-b00c-41c7-8731-0c29698818f6" providerId="ADAL" clId="{95AED118-2E6F-465A-AE2B-167522831DF0}" dt="2022-04-20T02:56:54.222" v="516" actId="478"/>
          <ac:picMkLst>
            <pc:docMk/>
            <pc:sldMk cId="418622572" sldId="297"/>
            <ac:picMk id="10" creationId="{23A0410A-4E9F-4FAE-94FB-C566755A06FF}"/>
          </ac:picMkLst>
        </pc:picChg>
        <pc:picChg chg="del">
          <ac:chgData name="Nguyen Quoc Trung" userId="fe17689d-b00c-41c7-8731-0c29698818f6" providerId="ADAL" clId="{95AED118-2E6F-465A-AE2B-167522831DF0}" dt="2022-04-20T02:56:54.222" v="516" actId="478"/>
          <ac:picMkLst>
            <pc:docMk/>
            <pc:sldMk cId="418622572" sldId="297"/>
            <ac:picMk id="12" creationId="{00B40A31-5F0E-4205-A632-70A4E51640DE}"/>
          </ac:picMkLst>
        </pc:picChg>
        <pc:picChg chg="del">
          <ac:chgData name="Nguyen Quoc Trung" userId="fe17689d-b00c-41c7-8731-0c29698818f6" providerId="ADAL" clId="{95AED118-2E6F-465A-AE2B-167522831DF0}" dt="2022-04-20T02:56:54.222" v="516" actId="478"/>
          <ac:picMkLst>
            <pc:docMk/>
            <pc:sldMk cId="418622572" sldId="297"/>
            <ac:picMk id="14" creationId="{0F656D55-5659-42E2-A27A-33F40EB79EBE}"/>
          </ac:picMkLst>
        </pc:picChg>
        <pc:picChg chg="del">
          <ac:chgData name="Nguyen Quoc Trung" userId="fe17689d-b00c-41c7-8731-0c29698818f6" providerId="ADAL" clId="{95AED118-2E6F-465A-AE2B-167522831DF0}" dt="2022-04-20T02:56:54.222" v="516" actId="478"/>
          <ac:picMkLst>
            <pc:docMk/>
            <pc:sldMk cId="418622572" sldId="297"/>
            <ac:picMk id="16" creationId="{87164CD4-DFC7-463C-B551-AFFF7603D09D}"/>
          </ac:picMkLst>
        </pc:picChg>
        <pc:picChg chg="add mod">
          <ac:chgData name="Nguyen Quoc Trung" userId="fe17689d-b00c-41c7-8731-0c29698818f6" providerId="ADAL" clId="{95AED118-2E6F-465A-AE2B-167522831DF0}" dt="2022-04-20T02:56:55.563" v="517"/>
          <ac:picMkLst>
            <pc:docMk/>
            <pc:sldMk cId="418622572" sldId="297"/>
            <ac:picMk id="21" creationId="{8FCDE1A0-9A50-49E0-B055-05CC35AC3A8F}"/>
          </ac:picMkLst>
        </pc:picChg>
        <pc:picChg chg="add mod">
          <ac:chgData name="Nguyen Quoc Trung" userId="fe17689d-b00c-41c7-8731-0c29698818f6" providerId="ADAL" clId="{95AED118-2E6F-465A-AE2B-167522831DF0}" dt="2022-04-20T02:56:55.563" v="517"/>
          <ac:picMkLst>
            <pc:docMk/>
            <pc:sldMk cId="418622572" sldId="297"/>
            <ac:picMk id="23" creationId="{477059AD-D422-4276-930F-D2F051D9CC98}"/>
          </ac:picMkLst>
        </pc:picChg>
        <pc:picChg chg="add mod">
          <ac:chgData name="Nguyen Quoc Trung" userId="fe17689d-b00c-41c7-8731-0c29698818f6" providerId="ADAL" clId="{95AED118-2E6F-465A-AE2B-167522831DF0}" dt="2022-04-20T02:56:55.563" v="517"/>
          <ac:picMkLst>
            <pc:docMk/>
            <pc:sldMk cId="418622572" sldId="297"/>
            <ac:picMk id="24" creationId="{E8A2CC06-529B-48DE-A3EA-5A4E6A5A5525}"/>
          </ac:picMkLst>
        </pc:picChg>
        <pc:picChg chg="add mod">
          <ac:chgData name="Nguyen Quoc Trung" userId="fe17689d-b00c-41c7-8731-0c29698818f6" providerId="ADAL" clId="{95AED118-2E6F-465A-AE2B-167522831DF0}" dt="2022-04-20T02:56:55.563" v="517"/>
          <ac:picMkLst>
            <pc:docMk/>
            <pc:sldMk cId="418622572" sldId="297"/>
            <ac:picMk id="25" creationId="{92DBE770-279B-4FF3-A5FD-5218F19FF556}"/>
          </ac:picMkLst>
        </pc:picChg>
        <pc:picChg chg="add mod">
          <ac:chgData name="Nguyen Quoc Trung" userId="fe17689d-b00c-41c7-8731-0c29698818f6" providerId="ADAL" clId="{95AED118-2E6F-465A-AE2B-167522831DF0}" dt="2022-04-20T02:56:55.563" v="517"/>
          <ac:picMkLst>
            <pc:docMk/>
            <pc:sldMk cId="418622572" sldId="297"/>
            <ac:picMk id="30" creationId="{39C2086C-FF8C-4EB8-8E15-F15A8BFF2B1E}"/>
          </ac:picMkLst>
        </pc:picChg>
        <pc:picChg chg="add mod">
          <ac:chgData name="Nguyen Quoc Trung" userId="fe17689d-b00c-41c7-8731-0c29698818f6" providerId="ADAL" clId="{95AED118-2E6F-465A-AE2B-167522831DF0}" dt="2022-04-20T02:56:55.563" v="517"/>
          <ac:picMkLst>
            <pc:docMk/>
            <pc:sldMk cId="418622572" sldId="297"/>
            <ac:picMk id="31" creationId="{AB981D07-3001-4023-B900-6EF1C75471FE}"/>
          </ac:picMkLst>
        </pc:picChg>
        <pc:picChg chg="add mod">
          <ac:chgData name="Nguyen Quoc Trung" userId="fe17689d-b00c-41c7-8731-0c29698818f6" providerId="ADAL" clId="{95AED118-2E6F-465A-AE2B-167522831DF0}" dt="2022-04-20T02:56:55.563" v="517"/>
          <ac:picMkLst>
            <pc:docMk/>
            <pc:sldMk cId="418622572" sldId="297"/>
            <ac:picMk id="32" creationId="{E137C908-AC6C-4C80-BD85-5FBAB5F2B90F}"/>
          </ac:picMkLst>
        </pc:picChg>
        <pc:picChg chg="add mod">
          <ac:chgData name="Nguyen Quoc Trung" userId="fe17689d-b00c-41c7-8731-0c29698818f6" providerId="ADAL" clId="{95AED118-2E6F-465A-AE2B-167522831DF0}" dt="2022-04-20T02:56:55.563" v="517"/>
          <ac:picMkLst>
            <pc:docMk/>
            <pc:sldMk cId="418622572" sldId="297"/>
            <ac:picMk id="33" creationId="{CFD8E228-0CEF-4A7C-BE35-DB9E3B2A8C27}"/>
          </ac:picMkLst>
        </pc:picChg>
      </pc:sldChg>
      <pc:sldChg chg="addSp delSp modSp add mod delAnim modAnim">
        <pc:chgData name="Nguyen Quoc Trung" userId="fe17689d-b00c-41c7-8731-0c29698818f6" providerId="ADAL" clId="{95AED118-2E6F-465A-AE2B-167522831DF0}" dt="2022-04-19T10:38:23.291" v="302" actId="1076"/>
        <pc:sldMkLst>
          <pc:docMk/>
          <pc:sldMk cId="1152655309" sldId="298"/>
        </pc:sldMkLst>
        <pc:spChg chg="mod">
          <ac:chgData name="Nguyen Quoc Trung" userId="fe17689d-b00c-41c7-8731-0c29698818f6" providerId="ADAL" clId="{95AED118-2E6F-465A-AE2B-167522831DF0}" dt="2022-04-19T10:38:08.863" v="286" actId="1076"/>
          <ac:spMkLst>
            <pc:docMk/>
            <pc:sldMk cId="1152655309" sldId="298"/>
            <ac:spMk id="11" creationId="{A117062D-4825-48D5-8391-C6E427258156}"/>
          </ac:spMkLst>
        </pc:spChg>
        <pc:spChg chg="mod">
          <ac:chgData name="Nguyen Quoc Trung" userId="fe17689d-b00c-41c7-8731-0c29698818f6" providerId="ADAL" clId="{95AED118-2E6F-465A-AE2B-167522831DF0}" dt="2022-04-19T10:38:23.291" v="302" actId="1076"/>
          <ac:spMkLst>
            <pc:docMk/>
            <pc:sldMk cId="1152655309" sldId="298"/>
            <ac:spMk id="12" creationId="{6E23502D-C85D-4F60-A26F-37DF81AFD4CD}"/>
          </ac:spMkLst>
        </pc:spChg>
        <pc:picChg chg="del">
          <ac:chgData name="Nguyen Quoc Trung" userId="fe17689d-b00c-41c7-8731-0c29698818f6" providerId="ADAL" clId="{95AED118-2E6F-465A-AE2B-167522831DF0}" dt="2022-04-19T10:37:42.545" v="263" actId="478"/>
          <ac:picMkLst>
            <pc:docMk/>
            <pc:sldMk cId="1152655309" sldId="298"/>
            <ac:picMk id="2" creationId="{ACAD53BD-1BD4-4DE3-AF6B-635F31A45D7A}"/>
          </ac:picMkLst>
        </pc:picChg>
        <pc:picChg chg="del">
          <ac:chgData name="Nguyen Quoc Trung" userId="fe17689d-b00c-41c7-8731-0c29698818f6" providerId="ADAL" clId="{95AED118-2E6F-465A-AE2B-167522831DF0}" dt="2022-04-19T10:37:44.007" v="264" actId="478"/>
          <ac:picMkLst>
            <pc:docMk/>
            <pc:sldMk cId="1152655309" sldId="298"/>
            <ac:picMk id="3" creationId="{F41CBB28-29FE-479F-9586-B6E5FDBD3E19}"/>
          </ac:picMkLst>
        </pc:picChg>
        <pc:picChg chg="add mod ord">
          <ac:chgData name="Nguyen Quoc Trung" userId="fe17689d-b00c-41c7-8731-0c29698818f6" providerId="ADAL" clId="{95AED118-2E6F-465A-AE2B-167522831DF0}" dt="2022-04-19T10:37:56.515" v="268" actId="167"/>
          <ac:picMkLst>
            <pc:docMk/>
            <pc:sldMk cId="1152655309" sldId="298"/>
            <ac:picMk id="8" creationId="{D9561DD0-54D1-43A2-944D-FE1D651A7451}"/>
          </ac:picMkLst>
        </pc:picChg>
        <pc:picChg chg="add mod ord">
          <ac:chgData name="Nguyen Quoc Trung" userId="fe17689d-b00c-41c7-8731-0c29698818f6" providerId="ADAL" clId="{95AED118-2E6F-465A-AE2B-167522831DF0}" dt="2022-04-19T10:38:11.080" v="287" actId="1076"/>
          <ac:picMkLst>
            <pc:docMk/>
            <pc:sldMk cId="1152655309" sldId="298"/>
            <ac:picMk id="9" creationId="{2E56E926-3C31-4618-9A61-A28DF44C4610}"/>
          </ac:picMkLst>
        </pc:picChg>
        <pc:picChg chg="del">
          <ac:chgData name="Nguyen Quoc Trung" userId="fe17689d-b00c-41c7-8731-0c29698818f6" providerId="ADAL" clId="{95AED118-2E6F-465A-AE2B-167522831DF0}" dt="2022-04-19T10:37:41.636" v="262" actId="478"/>
          <ac:picMkLst>
            <pc:docMk/>
            <pc:sldMk cId="1152655309" sldId="298"/>
            <ac:picMk id="10" creationId="{63531FD1-5260-4450-B024-9BB781692F14}"/>
          </ac:picMkLst>
        </pc:picChg>
        <pc:picChg chg="add mod ord">
          <ac:chgData name="Nguyen Quoc Trung" userId="fe17689d-b00c-41c7-8731-0c29698818f6" providerId="ADAL" clId="{95AED118-2E6F-465A-AE2B-167522831DF0}" dt="2022-04-19T10:38:20.553" v="301" actId="1076"/>
          <ac:picMkLst>
            <pc:docMk/>
            <pc:sldMk cId="1152655309" sldId="298"/>
            <ac:picMk id="13" creationId="{57A2E9F5-5CA0-40F5-B3A7-24556153F2A4}"/>
          </ac:picMkLst>
        </pc:picChg>
      </pc:sldChg>
      <pc:sldChg chg="addSp delSp modSp add mod delAnim modAnim">
        <pc:chgData name="Nguyen Quoc Trung" userId="fe17689d-b00c-41c7-8731-0c29698818f6" providerId="ADAL" clId="{95AED118-2E6F-465A-AE2B-167522831DF0}" dt="2022-04-20T04:50:04.772" v="872" actId="167"/>
        <pc:sldMkLst>
          <pc:docMk/>
          <pc:sldMk cId="1955644962" sldId="299"/>
        </pc:sldMkLst>
        <pc:spChg chg="add mod">
          <ac:chgData name="Nguyen Quoc Trung" userId="fe17689d-b00c-41c7-8731-0c29698818f6" providerId="ADAL" clId="{95AED118-2E6F-465A-AE2B-167522831DF0}" dt="2022-04-20T04:44:18.590" v="869"/>
          <ac:spMkLst>
            <pc:docMk/>
            <pc:sldMk cId="1955644962" sldId="299"/>
            <ac:spMk id="10" creationId="{CF040FFC-DBDB-401F-830D-1A952ECB7888}"/>
          </ac:spMkLst>
        </pc:spChg>
        <pc:picChg chg="del">
          <ac:chgData name="Nguyen Quoc Trung" userId="fe17689d-b00c-41c7-8731-0c29698818f6" providerId="ADAL" clId="{95AED118-2E6F-465A-AE2B-167522831DF0}" dt="2022-04-20T03:24:00.479" v="566" actId="478"/>
          <ac:picMkLst>
            <pc:docMk/>
            <pc:sldMk cId="1955644962" sldId="299"/>
            <ac:picMk id="3" creationId="{323F05FF-D4CA-4691-80B3-3877B9408E3E}"/>
          </ac:picMkLst>
        </pc:picChg>
        <pc:picChg chg="add mod ord">
          <ac:chgData name="Nguyen Quoc Trung" userId="fe17689d-b00c-41c7-8731-0c29698818f6" providerId="ADAL" clId="{95AED118-2E6F-465A-AE2B-167522831DF0}" dt="2022-04-20T04:50:04.772" v="872" actId="167"/>
          <ac:picMkLst>
            <pc:docMk/>
            <pc:sldMk cId="1955644962" sldId="299"/>
            <ac:picMk id="4" creationId="{F652E326-15A8-4A83-9803-EAF48CD73D88}"/>
          </ac:picMkLst>
        </pc:picChg>
        <pc:picChg chg="del">
          <ac:chgData name="Nguyen Quoc Trung" userId="fe17689d-b00c-41c7-8731-0c29698818f6" providerId="ADAL" clId="{95AED118-2E6F-465A-AE2B-167522831DF0}" dt="2022-04-20T03:24:01.960" v="567" actId="478"/>
          <ac:picMkLst>
            <pc:docMk/>
            <pc:sldMk cId="1955644962" sldId="299"/>
            <ac:picMk id="5" creationId="{29A905BE-0B9E-4800-94B9-95A914C1FF70}"/>
          </ac:picMkLst>
        </pc:picChg>
        <pc:picChg chg="del">
          <ac:chgData name="Nguyen Quoc Trung" userId="fe17689d-b00c-41c7-8731-0c29698818f6" providerId="ADAL" clId="{95AED118-2E6F-465A-AE2B-167522831DF0}" dt="2022-04-20T03:24:03.569" v="568" actId="478"/>
          <ac:picMkLst>
            <pc:docMk/>
            <pc:sldMk cId="1955644962" sldId="299"/>
            <ac:picMk id="6" creationId="{1CA36C2D-4DC9-4EF7-A2A7-931F74630D49}"/>
          </ac:picMkLst>
        </pc:picChg>
        <pc:picChg chg="del">
          <ac:chgData name="Nguyen Quoc Trung" userId="fe17689d-b00c-41c7-8731-0c29698818f6" providerId="ADAL" clId="{95AED118-2E6F-465A-AE2B-167522831DF0}" dt="2022-04-20T03:24:03.569" v="568" actId="478"/>
          <ac:picMkLst>
            <pc:docMk/>
            <pc:sldMk cId="1955644962" sldId="299"/>
            <ac:picMk id="7" creationId="{70F3DA19-E6FA-4A2D-A16C-B59B161AD2AF}"/>
          </ac:picMkLst>
        </pc:picChg>
        <pc:picChg chg="del">
          <ac:chgData name="Nguyen Quoc Trung" userId="fe17689d-b00c-41c7-8731-0c29698818f6" providerId="ADAL" clId="{95AED118-2E6F-465A-AE2B-167522831DF0}" dt="2022-04-20T03:24:03.569" v="568" actId="478"/>
          <ac:picMkLst>
            <pc:docMk/>
            <pc:sldMk cId="1955644962" sldId="299"/>
            <ac:picMk id="8" creationId="{7C1AA16F-BB9C-4A1E-A83E-6E437F72A865}"/>
          </ac:picMkLst>
        </pc:picChg>
        <pc:picChg chg="del">
          <ac:chgData name="Nguyen Quoc Trung" userId="fe17689d-b00c-41c7-8731-0c29698818f6" providerId="ADAL" clId="{95AED118-2E6F-465A-AE2B-167522831DF0}" dt="2022-04-20T03:24:03.569" v="568" actId="478"/>
          <ac:picMkLst>
            <pc:docMk/>
            <pc:sldMk cId="1955644962" sldId="299"/>
            <ac:picMk id="9" creationId="{F4BA8027-D6DE-4F1C-A20F-949A4516B369}"/>
          </ac:picMkLst>
        </pc:picChg>
        <pc:picChg chg="del">
          <ac:chgData name="Nguyen Quoc Trung" userId="fe17689d-b00c-41c7-8731-0c29698818f6" providerId="ADAL" clId="{95AED118-2E6F-465A-AE2B-167522831DF0}" dt="2022-04-20T03:24:03.569" v="568" actId="478"/>
          <ac:picMkLst>
            <pc:docMk/>
            <pc:sldMk cId="1955644962" sldId="299"/>
            <ac:picMk id="12" creationId="{B41C5671-A649-4727-AD9E-74C6BC0EA282}"/>
          </ac:picMkLst>
        </pc:picChg>
        <pc:picChg chg="add mod">
          <ac:chgData name="Nguyen Quoc Trung" userId="fe17689d-b00c-41c7-8731-0c29698818f6" providerId="ADAL" clId="{95AED118-2E6F-465A-AE2B-167522831DF0}" dt="2022-04-20T03:24:41.230" v="575" actId="1076"/>
          <ac:picMkLst>
            <pc:docMk/>
            <pc:sldMk cId="1955644962" sldId="299"/>
            <ac:picMk id="13" creationId="{BDA1C781-8E22-4333-A973-5908568BAA98}"/>
          </ac:picMkLst>
        </pc:picChg>
        <pc:picChg chg="add mod">
          <ac:chgData name="Nguyen Quoc Trung" userId="fe17689d-b00c-41c7-8731-0c29698818f6" providerId="ADAL" clId="{95AED118-2E6F-465A-AE2B-167522831DF0}" dt="2022-04-20T03:24:44.164" v="576" actId="1076"/>
          <ac:picMkLst>
            <pc:docMk/>
            <pc:sldMk cId="1955644962" sldId="299"/>
            <ac:picMk id="14" creationId="{EB1028A1-883E-4BBC-A3B4-F42CEDFA368A}"/>
          </ac:picMkLst>
        </pc:picChg>
        <pc:picChg chg="add mod">
          <ac:chgData name="Nguyen Quoc Trung" userId="fe17689d-b00c-41c7-8731-0c29698818f6" providerId="ADAL" clId="{95AED118-2E6F-465A-AE2B-167522831DF0}" dt="2022-04-20T03:24:46.157" v="577" actId="1076"/>
          <ac:picMkLst>
            <pc:docMk/>
            <pc:sldMk cId="1955644962" sldId="299"/>
            <ac:picMk id="15" creationId="{7A9AD3E7-A4F5-45D3-AE37-2ECE383F379E}"/>
          </ac:picMkLst>
        </pc:picChg>
        <pc:picChg chg="add mod">
          <ac:chgData name="Nguyen Quoc Trung" userId="fe17689d-b00c-41c7-8731-0c29698818f6" providerId="ADAL" clId="{95AED118-2E6F-465A-AE2B-167522831DF0}" dt="2022-04-20T03:24:50.015" v="578" actId="1076"/>
          <ac:picMkLst>
            <pc:docMk/>
            <pc:sldMk cId="1955644962" sldId="299"/>
            <ac:picMk id="16" creationId="{8D2BB2A7-70CC-4843-8416-11580C47A2E2}"/>
          </ac:picMkLst>
        </pc:picChg>
      </pc:sldChg>
      <pc:sldChg chg="addSp delSp modSp add mod delAnim modAnim">
        <pc:chgData name="Nguyen Quoc Trung" userId="fe17689d-b00c-41c7-8731-0c29698818f6" providerId="ADAL" clId="{95AED118-2E6F-465A-AE2B-167522831DF0}" dt="2022-04-20T04:39:38.125" v="811"/>
        <pc:sldMkLst>
          <pc:docMk/>
          <pc:sldMk cId="648474330" sldId="300"/>
        </pc:sldMkLst>
        <pc:spChg chg="mod">
          <ac:chgData name="Nguyen Quoc Trung" userId="fe17689d-b00c-41c7-8731-0c29698818f6" providerId="ADAL" clId="{95AED118-2E6F-465A-AE2B-167522831DF0}" dt="2022-04-20T03:31:50.550" v="625" actId="1076"/>
          <ac:spMkLst>
            <pc:docMk/>
            <pc:sldMk cId="648474330" sldId="300"/>
            <ac:spMk id="6" creationId="{A4CBD6B6-CEF7-4DBF-8EEA-17AF4AD08D17}"/>
          </ac:spMkLst>
        </pc:spChg>
        <pc:spChg chg="mod">
          <ac:chgData name="Nguyen Quoc Trung" userId="fe17689d-b00c-41c7-8731-0c29698818f6" providerId="ADAL" clId="{95AED118-2E6F-465A-AE2B-167522831DF0}" dt="2022-04-20T03:31:41.161" v="623" actId="1076"/>
          <ac:spMkLst>
            <pc:docMk/>
            <pc:sldMk cId="648474330" sldId="300"/>
            <ac:spMk id="7" creationId="{0986A173-6474-4F3F-833C-25B9D64B1968}"/>
          </ac:spMkLst>
        </pc:spChg>
        <pc:picChg chg="add mod">
          <ac:chgData name="Nguyen Quoc Trung" userId="fe17689d-b00c-41c7-8731-0c29698818f6" providerId="ADAL" clId="{95AED118-2E6F-465A-AE2B-167522831DF0}" dt="2022-04-20T03:31:44.060" v="624" actId="1076"/>
          <ac:picMkLst>
            <pc:docMk/>
            <pc:sldMk cId="648474330" sldId="300"/>
            <ac:picMk id="4" creationId="{094EDE4B-E72D-442F-B255-83183592AE3E}"/>
          </ac:picMkLst>
        </pc:picChg>
        <pc:picChg chg="del mod">
          <ac:chgData name="Nguyen Quoc Trung" userId="fe17689d-b00c-41c7-8731-0c29698818f6" providerId="ADAL" clId="{95AED118-2E6F-465A-AE2B-167522831DF0}" dt="2022-04-20T03:27:19.931" v="599" actId="478"/>
          <ac:picMkLst>
            <pc:docMk/>
            <pc:sldMk cId="648474330" sldId="300"/>
            <ac:picMk id="5" creationId="{84304583-843F-4E90-8543-60F2C5E8FA15}"/>
          </ac:picMkLst>
        </pc:picChg>
        <pc:picChg chg="del">
          <ac:chgData name="Nguyen Quoc Trung" userId="fe17689d-b00c-41c7-8731-0c29698818f6" providerId="ADAL" clId="{95AED118-2E6F-465A-AE2B-167522831DF0}" dt="2022-04-20T03:27:18.473" v="598" actId="478"/>
          <ac:picMkLst>
            <pc:docMk/>
            <pc:sldMk cId="648474330" sldId="300"/>
            <ac:picMk id="8" creationId="{5E0B0266-0AD9-4DA7-8E9C-905F0AC0D3AE}"/>
          </ac:picMkLst>
        </pc:picChg>
        <pc:picChg chg="add mod">
          <ac:chgData name="Nguyen Quoc Trung" userId="fe17689d-b00c-41c7-8731-0c29698818f6" providerId="ADAL" clId="{95AED118-2E6F-465A-AE2B-167522831DF0}" dt="2022-04-20T03:32:03.858" v="628" actId="1076"/>
          <ac:picMkLst>
            <pc:docMk/>
            <pc:sldMk cId="648474330" sldId="300"/>
            <ac:picMk id="9" creationId="{03D976FD-1DDA-4667-902E-D7581604A504}"/>
          </ac:picMkLst>
        </pc:picChg>
      </pc:sldChg>
      <pc:sldChg chg="addSp delSp modSp add mod modAnim">
        <pc:chgData name="Nguyen Quoc Trung" userId="fe17689d-b00c-41c7-8731-0c29698818f6" providerId="ADAL" clId="{95AED118-2E6F-465A-AE2B-167522831DF0}" dt="2022-04-20T06:48:05.738" v="949" actId="1037"/>
        <pc:sldMkLst>
          <pc:docMk/>
          <pc:sldMk cId="1075603308" sldId="301"/>
        </pc:sldMkLst>
        <pc:spChg chg="mod">
          <ac:chgData name="Nguyen Quoc Trung" userId="fe17689d-b00c-41c7-8731-0c29698818f6" providerId="ADAL" clId="{95AED118-2E6F-465A-AE2B-167522831DF0}" dt="2022-04-20T04:44:34.656" v="870"/>
          <ac:spMkLst>
            <pc:docMk/>
            <pc:sldMk cId="1075603308" sldId="301"/>
            <ac:spMk id="7" creationId="{2939E37D-1705-4256-8BBE-DFA3967EAF60}"/>
          </ac:spMkLst>
        </pc:spChg>
        <pc:picChg chg="del">
          <ac:chgData name="Nguyen Quoc Trung" userId="fe17689d-b00c-41c7-8731-0c29698818f6" providerId="ADAL" clId="{95AED118-2E6F-465A-AE2B-167522831DF0}" dt="2022-04-20T03:20:02.688" v="543" actId="478"/>
          <ac:picMkLst>
            <pc:docMk/>
            <pc:sldMk cId="1075603308" sldId="301"/>
            <ac:picMk id="3" creationId="{866AF7EF-9B17-4043-AFD1-2D8E9AC2C4D1}"/>
          </ac:picMkLst>
        </pc:picChg>
        <pc:picChg chg="del">
          <ac:chgData name="Nguyen Quoc Trung" userId="fe17689d-b00c-41c7-8731-0c29698818f6" providerId="ADAL" clId="{95AED118-2E6F-465A-AE2B-167522831DF0}" dt="2022-04-20T03:20:04.076" v="544" actId="478"/>
          <ac:picMkLst>
            <pc:docMk/>
            <pc:sldMk cId="1075603308" sldId="301"/>
            <ac:picMk id="4" creationId="{8BBEE30D-F2D2-4305-9337-97DAA995A83D}"/>
          </ac:picMkLst>
        </pc:picChg>
        <pc:picChg chg="add del mod">
          <ac:chgData name="Nguyen Quoc Trung" userId="fe17689d-b00c-41c7-8731-0c29698818f6" providerId="ADAL" clId="{95AED118-2E6F-465A-AE2B-167522831DF0}" dt="2022-04-20T04:22:59.657" v="660" actId="478"/>
          <ac:picMkLst>
            <pc:docMk/>
            <pc:sldMk cId="1075603308" sldId="301"/>
            <ac:picMk id="5" creationId="{46C405FD-AE07-47C9-8314-E51EC7226A8D}"/>
          </ac:picMkLst>
        </pc:picChg>
        <pc:picChg chg="add mod">
          <ac:chgData name="Nguyen Quoc Trung" userId="fe17689d-b00c-41c7-8731-0c29698818f6" providerId="ADAL" clId="{95AED118-2E6F-465A-AE2B-167522831DF0}" dt="2022-04-20T03:25:05.696" v="580" actId="1076"/>
          <ac:picMkLst>
            <pc:docMk/>
            <pc:sldMk cId="1075603308" sldId="301"/>
            <ac:picMk id="6" creationId="{9414AECF-8633-432D-86A8-E0D85250248B}"/>
          </ac:picMkLst>
        </pc:picChg>
        <pc:picChg chg="add mod">
          <ac:chgData name="Nguyen Quoc Trung" userId="fe17689d-b00c-41c7-8731-0c29698818f6" providerId="ADAL" clId="{95AED118-2E6F-465A-AE2B-167522831DF0}" dt="2022-04-20T04:23:04.907" v="663" actId="1076"/>
          <ac:picMkLst>
            <pc:docMk/>
            <pc:sldMk cId="1075603308" sldId="301"/>
            <ac:picMk id="8" creationId="{B361401F-4F18-49B9-BE87-B2988D6FF0A1}"/>
          </ac:picMkLst>
        </pc:picChg>
        <pc:picChg chg="add del mod">
          <ac:chgData name="Nguyen Quoc Trung" userId="fe17689d-b00c-41c7-8731-0c29698818f6" providerId="ADAL" clId="{95AED118-2E6F-465A-AE2B-167522831DF0}" dt="2022-04-20T06:47:49.908" v="939" actId="478"/>
          <ac:picMkLst>
            <pc:docMk/>
            <pc:sldMk cId="1075603308" sldId="301"/>
            <ac:picMk id="10" creationId="{9F995866-ADF8-4F16-B8CA-94E48EB53578}"/>
          </ac:picMkLst>
        </pc:picChg>
        <pc:picChg chg="add mod">
          <ac:chgData name="Nguyen Quoc Trung" userId="fe17689d-b00c-41c7-8731-0c29698818f6" providerId="ADAL" clId="{95AED118-2E6F-465A-AE2B-167522831DF0}" dt="2022-04-20T06:48:05.738" v="949" actId="1037"/>
          <ac:picMkLst>
            <pc:docMk/>
            <pc:sldMk cId="1075603308" sldId="301"/>
            <ac:picMk id="12" creationId="{E797C2B7-101A-4C28-A376-9CA00B05A1D2}"/>
          </ac:picMkLst>
        </pc:picChg>
      </pc:sldChg>
      <pc:sldChg chg="add">
        <pc:chgData name="Nguyen Quoc Trung" userId="fe17689d-b00c-41c7-8731-0c29698818f6" providerId="ADAL" clId="{95AED118-2E6F-465A-AE2B-167522831DF0}" dt="2022-04-19T10:01:36.686" v="19"/>
        <pc:sldMkLst>
          <pc:docMk/>
          <pc:sldMk cId="1329780267" sldId="302"/>
        </pc:sldMkLst>
      </pc:sldChg>
      <pc:sldChg chg="add">
        <pc:chgData name="Nguyen Quoc Trung" userId="fe17689d-b00c-41c7-8731-0c29698818f6" providerId="ADAL" clId="{95AED118-2E6F-465A-AE2B-167522831DF0}" dt="2022-04-19T10:01:36.686" v="19"/>
        <pc:sldMkLst>
          <pc:docMk/>
          <pc:sldMk cId="4050383600" sldId="303"/>
        </pc:sldMkLst>
      </pc:sldChg>
      <pc:sldChg chg="add">
        <pc:chgData name="Nguyen Quoc Trung" userId="fe17689d-b00c-41c7-8731-0c29698818f6" providerId="ADAL" clId="{95AED118-2E6F-465A-AE2B-167522831DF0}" dt="2022-04-19T10:01:36.686" v="19"/>
        <pc:sldMkLst>
          <pc:docMk/>
          <pc:sldMk cId="382800131" sldId="304"/>
        </pc:sldMkLst>
      </pc:sldChg>
      <pc:sldChg chg="addSp delSp modSp add mod delAnim modAnim">
        <pc:chgData name="Nguyen Quoc Trung" userId="fe17689d-b00c-41c7-8731-0c29698818f6" providerId="ADAL" clId="{95AED118-2E6F-465A-AE2B-167522831DF0}" dt="2022-04-20T04:43:31.842" v="868" actId="1076"/>
        <pc:sldMkLst>
          <pc:docMk/>
          <pc:sldMk cId="1438592317" sldId="305"/>
        </pc:sldMkLst>
        <pc:spChg chg="mod">
          <ac:chgData name="Nguyen Quoc Trung" userId="fe17689d-b00c-41c7-8731-0c29698818f6" providerId="ADAL" clId="{95AED118-2E6F-465A-AE2B-167522831DF0}" dt="2022-04-20T04:41:43.391" v="850" actId="14100"/>
          <ac:spMkLst>
            <pc:docMk/>
            <pc:sldMk cId="1438592317" sldId="305"/>
            <ac:spMk id="2" creationId="{00000000-0000-0000-0000-000000000000}"/>
          </ac:spMkLst>
        </pc:spChg>
        <pc:spChg chg="del">
          <ac:chgData name="Nguyen Quoc Trung" userId="fe17689d-b00c-41c7-8731-0c29698818f6" providerId="ADAL" clId="{95AED118-2E6F-465A-AE2B-167522831DF0}" dt="2022-04-20T04:41:06.851" v="813" actId="478"/>
          <ac:spMkLst>
            <pc:docMk/>
            <pc:sldMk cId="1438592317" sldId="305"/>
            <ac:spMk id="4" creationId="{00000000-0000-0000-0000-000000000000}"/>
          </ac:spMkLst>
        </pc:spChg>
        <pc:spChg chg="del">
          <ac:chgData name="Nguyen Quoc Trung" userId="fe17689d-b00c-41c7-8731-0c29698818f6" providerId="ADAL" clId="{95AED118-2E6F-465A-AE2B-167522831DF0}" dt="2022-04-20T04:41:06.851" v="813" actId="478"/>
          <ac:spMkLst>
            <pc:docMk/>
            <pc:sldMk cId="1438592317" sldId="305"/>
            <ac:spMk id="6" creationId="{00000000-0000-0000-0000-000000000000}"/>
          </ac:spMkLst>
        </pc:spChg>
        <pc:spChg chg="del">
          <ac:chgData name="Nguyen Quoc Trung" userId="fe17689d-b00c-41c7-8731-0c29698818f6" providerId="ADAL" clId="{95AED118-2E6F-465A-AE2B-167522831DF0}" dt="2022-04-20T04:41:06.851" v="813" actId="478"/>
          <ac:spMkLst>
            <pc:docMk/>
            <pc:sldMk cId="1438592317" sldId="305"/>
            <ac:spMk id="8" creationId="{00000000-0000-0000-0000-000000000000}"/>
          </ac:spMkLst>
        </pc:spChg>
        <pc:spChg chg="del">
          <ac:chgData name="Nguyen Quoc Trung" userId="fe17689d-b00c-41c7-8731-0c29698818f6" providerId="ADAL" clId="{95AED118-2E6F-465A-AE2B-167522831DF0}" dt="2022-04-20T04:41:06.851" v="813" actId="478"/>
          <ac:spMkLst>
            <pc:docMk/>
            <pc:sldMk cId="1438592317" sldId="305"/>
            <ac:spMk id="9" creationId="{00000000-0000-0000-0000-000000000000}"/>
          </ac:spMkLst>
        </pc:spChg>
        <pc:spChg chg="del">
          <ac:chgData name="Nguyen Quoc Trung" userId="fe17689d-b00c-41c7-8731-0c29698818f6" providerId="ADAL" clId="{95AED118-2E6F-465A-AE2B-167522831DF0}" dt="2022-04-20T04:41:06.851" v="813" actId="478"/>
          <ac:spMkLst>
            <pc:docMk/>
            <pc:sldMk cId="1438592317" sldId="305"/>
            <ac:spMk id="10" creationId="{00000000-0000-0000-0000-000000000000}"/>
          </ac:spMkLst>
        </pc:spChg>
        <pc:spChg chg="del">
          <ac:chgData name="Nguyen Quoc Trung" userId="fe17689d-b00c-41c7-8731-0c29698818f6" providerId="ADAL" clId="{95AED118-2E6F-465A-AE2B-167522831DF0}" dt="2022-04-20T04:41:06.851" v="813" actId="478"/>
          <ac:spMkLst>
            <pc:docMk/>
            <pc:sldMk cId="1438592317" sldId="305"/>
            <ac:spMk id="13" creationId="{00000000-0000-0000-0000-000000000000}"/>
          </ac:spMkLst>
        </pc:spChg>
        <pc:spChg chg="del">
          <ac:chgData name="Nguyen Quoc Trung" userId="fe17689d-b00c-41c7-8731-0c29698818f6" providerId="ADAL" clId="{95AED118-2E6F-465A-AE2B-167522831DF0}" dt="2022-04-20T04:41:06.851" v="813" actId="478"/>
          <ac:spMkLst>
            <pc:docMk/>
            <pc:sldMk cId="1438592317" sldId="305"/>
            <ac:spMk id="14" creationId="{00000000-0000-0000-0000-000000000000}"/>
          </ac:spMkLst>
        </pc:spChg>
        <pc:spChg chg="del">
          <ac:chgData name="Nguyen Quoc Trung" userId="fe17689d-b00c-41c7-8731-0c29698818f6" providerId="ADAL" clId="{95AED118-2E6F-465A-AE2B-167522831DF0}" dt="2022-04-20T04:41:06.851" v="813" actId="478"/>
          <ac:spMkLst>
            <pc:docMk/>
            <pc:sldMk cId="1438592317" sldId="305"/>
            <ac:spMk id="15" creationId="{00000000-0000-0000-0000-000000000000}"/>
          </ac:spMkLst>
        </pc:spChg>
        <pc:spChg chg="del">
          <ac:chgData name="Nguyen Quoc Trung" userId="fe17689d-b00c-41c7-8731-0c29698818f6" providerId="ADAL" clId="{95AED118-2E6F-465A-AE2B-167522831DF0}" dt="2022-04-20T04:41:06.851" v="813" actId="478"/>
          <ac:spMkLst>
            <pc:docMk/>
            <pc:sldMk cId="1438592317" sldId="305"/>
            <ac:spMk id="16" creationId="{00000000-0000-0000-0000-000000000000}"/>
          </ac:spMkLst>
        </pc:spChg>
        <pc:spChg chg="del">
          <ac:chgData name="Nguyen Quoc Trung" userId="fe17689d-b00c-41c7-8731-0c29698818f6" providerId="ADAL" clId="{95AED118-2E6F-465A-AE2B-167522831DF0}" dt="2022-04-20T04:41:06.851" v="813" actId="478"/>
          <ac:spMkLst>
            <pc:docMk/>
            <pc:sldMk cId="1438592317" sldId="305"/>
            <ac:spMk id="18" creationId="{00000000-0000-0000-0000-000000000000}"/>
          </ac:spMkLst>
        </pc:spChg>
        <pc:spChg chg="del">
          <ac:chgData name="Nguyen Quoc Trung" userId="fe17689d-b00c-41c7-8731-0c29698818f6" providerId="ADAL" clId="{95AED118-2E6F-465A-AE2B-167522831DF0}" dt="2022-04-20T04:41:06.851" v="813" actId="478"/>
          <ac:spMkLst>
            <pc:docMk/>
            <pc:sldMk cId="1438592317" sldId="305"/>
            <ac:spMk id="19" creationId="{00000000-0000-0000-0000-000000000000}"/>
          </ac:spMkLst>
        </pc:spChg>
        <pc:spChg chg="del">
          <ac:chgData name="Nguyen Quoc Trung" userId="fe17689d-b00c-41c7-8731-0c29698818f6" providerId="ADAL" clId="{95AED118-2E6F-465A-AE2B-167522831DF0}" dt="2022-04-20T04:41:06.851" v="813" actId="478"/>
          <ac:spMkLst>
            <pc:docMk/>
            <pc:sldMk cId="1438592317" sldId="305"/>
            <ac:spMk id="20" creationId="{00000000-0000-0000-0000-000000000000}"/>
          </ac:spMkLst>
        </pc:spChg>
        <pc:spChg chg="del">
          <ac:chgData name="Nguyen Quoc Trung" userId="fe17689d-b00c-41c7-8731-0c29698818f6" providerId="ADAL" clId="{95AED118-2E6F-465A-AE2B-167522831DF0}" dt="2022-04-20T04:41:06.851" v="813" actId="478"/>
          <ac:spMkLst>
            <pc:docMk/>
            <pc:sldMk cId="1438592317" sldId="305"/>
            <ac:spMk id="22" creationId="{00000000-0000-0000-0000-000000000000}"/>
          </ac:spMkLst>
        </pc:spChg>
        <pc:spChg chg="del">
          <ac:chgData name="Nguyen Quoc Trung" userId="fe17689d-b00c-41c7-8731-0c29698818f6" providerId="ADAL" clId="{95AED118-2E6F-465A-AE2B-167522831DF0}" dt="2022-04-20T04:41:06.851" v="813" actId="478"/>
          <ac:spMkLst>
            <pc:docMk/>
            <pc:sldMk cId="1438592317" sldId="305"/>
            <ac:spMk id="23" creationId="{00000000-0000-0000-0000-000000000000}"/>
          </ac:spMkLst>
        </pc:spChg>
        <pc:spChg chg="del">
          <ac:chgData name="Nguyen Quoc Trung" userId="fe17689d-b00c-41c7-8731-0c29698818f6" providerId="ADAL" clId="{95AED118-2E6F-465A-AE2B-167522831DF0}" dt="2022-04-20T04:41:06.851" v="813" actId="478"/>
          <ac:spMkLst>
            <pc:docMk/>
            <pc:sldMk cId="1438592317" sldId="305"/>
            <ac:spMk id="24" creationId="{00000000-0000-0000-0000-000000000000}"/>
          </ac:spMkLst>
        </pc:spChg>
        <pc:spChg chg="del">
          <ac:chgData name="Nguyen Quoc Trung" userId="fe17689d-b00c-41c7-8731-0c29698818f6" providerId="ADAL" clId="{95AED118-2E6F-465A-AE2B-167522831DF0}" dt="2022-04-20T04:41:06.851" v="813" actId="478"/>
          <ac:spMkLst>
            <pc:docMk/>
            <pc:sldMk cId="1438592317" sldId="305"/>
            <ac:spMk id="26" creationId="{00000000-0000-0000-0000-000000000000}"/>
          </ac:spMkLst>
        </pc:spChg>
        <pc:spChg chg="del">
          <ac:chgData name="Nguyen Quoc Trung" userId="fe17689d-b00c-41c7-8731-0c29698818f6" providerId="ADAL" clId="{95AED118-2E6F-465A-AE2B-167522831DF0}" dt="2022-04-20T04:41:06.851" v="813" actId="478"/>
          <ac:spMkLst>
            <pc:docMk/>
            <pc:sldMk cId="1438592317" sldId="305"/>
            <ac:spMk id="27" creationId="{00000000-0000-0000-0000-000000000000}"/>
          </ac:spMkLst>
        </pc:spChg>
        <pc:spChg chg="del">
          <ac:chgData name="Nguyen Quoc Trung" userId="fe17689d-b00c-41c7-8731-0c29698818f6" providerId="ADAL" clId="{95AED118-2E6F-465A-AE2B-167522831DF0}" dt="2022-04-20T04:41:06.851" v="813" actId="478"/>
          <ac:spMkLst>
            <pc:docMk/>
            <pc:sldMk cId="1438592317" sldId="305"/>
            <ac:spMk id="28" creationId="{00000000-0000-0000-0000-000000000000}"/>
          </ac:spMkLst>
        </pc:spChg>
        <pc:spChg chg="del">
          <ac:chgData name="Nguyen Quoc Trung" userId="fe17689d-b00c-41c7-8731-0c29698818f6" providerId="ADAL" clId="{95AED118-2E6F-465A-AE2B-167522831DF0}" dt="2022-04-20T04:41:06.851" v="813" actId="478"/>
          <ac:spMkLst>
            <pc:docMk/>
            <pc:sldMk cId="1438592317" sldId="305"/>
            <ac:spMk id="30" creationId="{00000000-0000-0000-0000-000000000000}"/>
          </ac:spMkLst>
        </pc:spChg>
        <pc:spChg chg="del">
          <ac:chgData name="Nguyen Quoc Trung" userId="fe17689d-b00c-41c7-8731-0c29698818f6" providerId="ADAL" clId="{95AED118-2E6F-465A-AE2B-167522831DF0}" dt="2022-04-20T04:41:06.851" v="813" actId="478"/>
          <ac:spMkLst>
            <pc:docMk/>
            <pc:sldMk cId="1438592317" sldId="305"/>
            <ac:spMk id="31" creationId="{00000000-0000-0000-0000-000000000000}"/>
          </ac:spMkLst>
        </pc:spChg>
        <pc:spChg chg="del">
          <ac:chgData name="Nguyen Quoc Trung" userId="fe17689d-b00c-41c7-8731-0c29698818f6" providerId="ADAL" clId="{95AED118-2E6F-465A-AE2B-167522831DF0}" dt="2022-04-20T04:41:06.851" v="813" actId="478"/>
          <ac:spMkLst>
            <pc:docMk/>
            <pc:sldMk cId="1438592317" sldId="305"/>
            <ac:spMk id="32" creationId="{00000000-0000-0000-0000-000000000000}"/>
          </ac:spMkLst>
        </pc:spChg>
        <pc:spChg chg="del">
          <ac:chgData name="Nguyen Quoc Trung" userId="fe17689d-b00c-41c7-8731-0c29698818f6" providerId="ADAL" clId="{95AED118-2E6F-465A-AE2B-167522831DF0}" dt="2022-04-20T04:41:06.851" v="813" actId="478"/>
          <ac:spMkLst>
            <pc:docMk/>
            <pc:sldMk cId="1438592317" sldId="305"/>
            <ac:spMk id="38" creationId="{00000000-0000-0000-0000-000000000000}"/>
          </ac:spMkLst>
        </pc:spChg>
        <pc:spChg chg="del">
          <ac:chgData name="Nguyen Quoc Trung" userId="fe17689d-b00c-41c7-8731-0c29698818f6" providerId="ADAL" clId="{95AED118-2E6F-465A-AE2B-167522831DF0}" dt="2022-04-20T04:41:06.851" v="813" actId="478"/>
          <ac:spMkLst>
            <pc:docMk/>
            <pc:sldMk cId="1438592317" sldId="305"/>
            <ac:spMk id="39" creationId="{00000000-0000-0000-0000-000000000000}"/>
          </ac:spMkLst>
        </pc:spChg>
        <pc:spChg chg="del">
          <ac:chgData name="Nguyen Quoc Trung" userId="fe17689d-b00c-41c7-8731-0c29698818f6" providerId="ADAL" clId="{95AED118-2E6F-465A-AE2B-167522831DF0}" dt="2022-04-20T04:41:06.851" v="813" actId="478"/>
          <ac:spMkLst>
            <pc:docMk/>
            <pc:sldMk cId="1438592317" sldId="305"/>
            <ac:spMk id="40" creationId="{00000000-0000-0000-0000-000000000000}"/>
          </ac:spMkLst>
        </pc:spChg>
        <pc:spChg chg="del">
          <ac:chgData name="Nguyen Quoc Trung" userId="fe17689d-b00c-41c7-8731-0c29698818f6" providerId="ADAL" clId="{95AED118-2E6F-465A-AE2B-167522831DF0}" dt="2022-04-20T04:41:06.851" v="813" actId="478"/>
          <ac:spMkLst>
            <pc:docMk/>
            <pc:sldMk cId="1438592317" sldId="305"/>
            <ac:spMk id="41" creationId="{00000000-0000-0000-0000-000000000000}"/>
          </ac:spMkLst>
        </pc:spChg>
        <pc:spChg chg="del">
          <ac:chgData name="Nguyen Quoc Trung" userId="fe17689d-b00c-41c7-8731-0c29698818f6" providerId="ADAL" clId="{95AED118-2E6F-465A-AE2B-167522831DF0}" dt="2022-04-20T04:41:06.851" v="813" actId="478"/>
          <ac:spMkLst>
            <pc:docMk/>
            <pc:sldMk cId="1438592317" sldId="305"/>
            <ac:spMk id="43" creationId="{00000000-0000-0000-0000-000000000000}"/>
          </ac:spMkLst>
        </pc:spChg>
        <pc:spChg chg="del">
          <ac:chgData name="Nguyen Quoc Trung" userId="fe17689d-b00c-41c7-8731-0c29698818f6" providerId="ADAL" clId="{95AED118-2E6F-465A-AE2B-167522831DF0}" dt="2022-04-20T04:41:06.851" v="813" actId="478"/>
          <ac:spMkLst>
            <pc:docMk/>
            <pc:sldMk cId="1438592317" sldId="305"/>
            <ac:spMk id="44" creationId="{00000000-0000-0000-0000-000000000000}"/>
          </ac:spMkLst>
        </pc:spChg>
        <pc:spChg chg="del">
          <ac:chgData name="Nguyen Quoc Trung" userId="fe17689d-b00c-41c7-8731-0c29698818f6" providerId="ADAL" clId="{95AED118-2E6F-465A-AE2B-167522831DF0}" dt="2022-04-20T04:41:06.851" v="813" actId="478"/>
          <ac:spMkLst>
            <pc:docMk/>
            <pc:sldMk cId="1438592317" sldId="305"/>
            <ac:spMk id="45" creationId="{00000000-0000-0000-0000-000000000000}"/>
          </ac:spMkLst>
        </pc:spChg>
        <pc:spChg chg="del">
          <ac:chgData name="Nguyen Quoc Trung" userId="fe17689d-b00c-41c7-8731-0c29698818f6" providerId="ADAL" clId="{95AED118-2E6F-465A-AE2B-167522831DF0}" dt="2022-04-20T04:41:06.851" v="813" actId="478"/>
          <ac:spMkLst>
            <pc:docMk/>
            <pc:sldMk cId="1438592317" sldId="305"/>
            <ac:spMk id="46" creationId="{00000000-0000-0000-0000-000000000000}"/>
          </ac:spMkLst>
        </pc:spChg>
        <pc:spChg chg="add mod">
          <ac:chgData name="Nguyen Quoc Trung" userId="fe17689d-b00c-41c7-8731-0c29698818f6" providerId="ADAL" clId="{95AED118-2E6F-465A-AE2B-167522831DF0}" dt="2022-04-20T04:43:25.826" v="865" actId="1076"/>
          <ac:spMkLst>
            <pc:docMk/>
            <pc:sldMk cId="1438592317" sldId="305"/>
            <ac:spMk id="47" creationId="{AAEA5C7A-88DD-4336-B1A2-C06E5787A044}"/>
          </ac:spMkLst>
        </pc:spChg>
        <pc:spChg chg="del">
          <ac:chgData name="Nguyen Quoc Trung" userId="fe17689d-b00c-41c7-8731-0c29698818f6" providerId="ADAL" clId="{95AED118-2E6F-465A-AE2B-167522831DF0}" dt="2022-04-20T04:41:06.851" v="813" actId="478"/>
          <ac:spMkLst>
            <pc:docMk/>
            <pc:sldMk cId="1438592317" sldId="305"/>
            <ac:spMk id="48" creationId="{00000000-0000-0000-0000-000000000000}"/>
          </ac:spMkLst>
        </pc:spChg>
        <pc:spChg chg="del">
          <ac:chgData name="Nguyen Quoc Trung" userId="fe17689d-b00c-41c7-8731-0c29698818f6" providerId="ADAL" clId="{95AED118-2E6F-465A-AE2B-167522831DF0}" dt="2022-04-20T04:41:06.851" v="813" actId="478"/>
          <ac:spMkLst>
            <pc:docMk/>
            <pc:sldMk cId="1438592317" sldId="305"/>
            <ac:spMk id="49" creationId="{00000000-0000-0000-0000-000000000000}"/>
          </ac:spMkLst>
        </pc:spChg>
        <pc:spChg chg="del">
          <ac:chgData name="Nguyen Quoc Trung" userId="fe17689d-b00c-41c7-8731-0c29698818f6" providerId="ADAL" clId="{95AED118-2E6F-465A-AE2B-167522831DF0}" dt="2022-04-20T04:41:06.851" v="813" actId="478"/>
          <ac:spMkLst>
            <pc:docMk/>
            <pc:sldMk cId="1438592317" sldId="305"/>
            <ac:spMk id="50" creationId="{00000000-0000-0000-0000-000000000000}"/>
          </ac:spMkLst>
        </pc:spChg>
        <pc:spChg chg="del">
          <ac:chgData name="Nguyen Quoc Trung" userId="fe17689d-b00c-41c7-8731-0c29698818f6" providerId="ADAL" clId="{95AED118-2E6F-465A-AE2B-167522831DF0}" dt="2022-04-20T04:41:06.851" v="813" actId="478"/>
          <ac:spMkLst>
            <pc:docMk/>
            <pc:sldMk cId="1438592317" sldId="305"/>
            <ac:spMk id="51" creationId="{00000000-0000-0000-0000-000000000000}"/>
          </ac:spMkLst>
        </pc:spChg>
        <pc:spChg chg="del">
          <ac:chgData name="Nguyen Quoc Trung" userId="fe17689d-b00c-41c7-8731-0c29698818f6" providerId="ADAL" clId="{95AED118-2E6F-465A-AE2B-167522831DF0}" dt="2022-04-20T04:41:06.851" v="813" actId="478"/>
          <ac:spMkLst>
            <pc:docMk/>
            <pc:sldMk cId="1438592317" sldId="305"/>
            <ac:spMk id="52" creationId="{00000000-0000-0000-0000-000000000000}"/>
          </ac:spMkLst>
        </pc:spChg>
        <pc:spChg chg="add mod">
          <ac:chgData name="Nguyen Quoc Trung" userId="fe17689d-b00c-41c7-8731-0c29698818f6" providerId="ADAL" clId="{95AED118-2E6F-465A-AE2B-167522831DF0}" dt="2022-04-20T04:43:31.842" v="868" actId="1076"/>
          <ac:spMkLst>
            <pc:docMk/>
            <pc:sldMk cId="1438592317" sldId="305"/>
            <ac:spMk id="53" creationId="{83DB3D37-19C8-4FE6-903B-846D1F11BCC7}"/>
          </ac:spMkLst>
        </pc:spChg>
        <pc:spChg chg="del">
          <ac:chgData name="Nguyen Quoc Trung" userId="fe17689d-b00c-41c7-8731-0c29698818f6" providerId="ADAL" clId="{95AED118-2E6F-465A-AE2B-167522831DF0}" dt="2022-04-20T04:41:06.851" v="813" actId="478"/>
          <ac:spMkLst>
            <pc:docMk/>
            <pc:sldMk cId="1438592317" sldId="305"/>
            <ac:spMk id="54" creationId="{00000000-0000-0000-0000-000000000000}"/>
          </ac:spMkLst>
        </pc:spChg>
        <pc:spChg chg="del">
          <ac:chgData name="Nguyen Quoc Trung" userId="fe17689d-b00c-41c7-8731-0c29698818f6" providerId="ADAL" clId="{95AED118-2E6F-465A-AE2B-167522831DF0}" dt="2022-04-20T04:41:06.851" v="813" actId="478"/>
          <ac:spMkLst>
            <pc:docMk/>
            <pc:sldMk cId="1438592317" sldId="305"/>
            <ac:spMk id="55" creationId="{00000000-0000-0000-0000-000000000000}"/>
          </ac:spMkLst>
        </pc:spChg>
        <pc:spChg chg="del">
          <ac:chgData name="Nguyen Quoc Trung" userId="fe17689d-b00c-41c7-8731-0c29698818f6" providerId="ADAL" clId="{95AED118-2E6F-465A-AE2B-167522831DF0}" dt="2022-04-20T04:41:06.851" v="813" actId="478"/>
          <ac:spMkLst>
            <pc:docMk/>
            <pc:sldMk cId="1438592317" sldId="305"/>
            <ac:spMk id="56" creationId="{00000000-0000-0000-0000-000000000000}"/>
          </ac:spMkLst>
        </pc:spChg>
        <pc:spChg chg="del">
          <ac:chgData name="Nguyen Quoc Trung" userId="fe17689d-b00c-41c7-8731-0c29698818f6" providerId="ADAL" clId="{95AED118-2E6F-465A-AE2B-167522831DF0}" dt="2022-04-20T04:41:06.851" v="813" actId="478"/>
          <ac:spMkLst>
            <pc:docMk/>
            <pc:sldMk cId="1438592317" sldId="305"/>
            <ac:spMk id="57" creationId="{00000000-0000-0000-0000-000000000000}"/>
          </ac:spMkLst>
        </pc:spChg>
        <pc:spChg chg="del">
          <ac:chgData name="Nguyen Quoc Trung" userId="fe17689d-b00c-41c7-8731-0c29698818f6" providerId="ADAL" clId="{95AED118-2E6F-465A-AE2B-167522831DF0}" dt="2022-04-20T04:41:06.851" v="813" actId="478"/>
          <ac:spMkLst>
            <pc:docMk/>
            <pc:sldMk cId="1438592317" sldId="305"/>
            <ac:spMk id="58" creationId="{00000000-0000-0000-0000-000000000000}"/>
          </ac:spMkLst>
        </pc:spChg>
        <pc:spChg chg="del">
          <ac:chgData name="Nguyen Quoc Trung" userId="fe17689d-b00c-41c7-8731-0c29698818f6" providerId="ADAL" clId="{95AED118-2E6F-465A-AE2B-167522831DF0}" dt="2022-04-20T04:41:06.851" v="813" actId="478"/>
          <ac:spMkLst>
            <pc:docMk/>
            <pc:sldMk cId="1438592317" sldId="305"/>
            <ac:spMk id="60" creationId="{00000000-0000-0000-0000-000000000000}"/>
          </ac:spMkLst>
        </pc:spChg>
        <pc:picChg chg="add mod">
          <ac:chgData name="Nguyen Quoc Trung" userId="fe17689d-b00c-41c7-8731-0c29698818f6" providerId="ADAL" clId="{95AED118-2E6F-465A-AE2B-167522831DF0}" dt="2022-04-20T04:41:16.349" v="817" actId="1076"/>
          <ac:picMkLst>
            <pc:docMk/>
            <pc:sldMk cId="1438592317" sldId="305"/>
            <ac:picMk id="5" creationId="{856E1600-1EE2-4543-996A-177C22AB196F}"/>
          </ac:picMkLst>
        </pc:picChg>
      </pc:sldChg>
      <pc:sldChg chg="modSp add mod">
        <pc:chgData name="Nguyen Quoc Trung" userId="fe17689d-b00c-41c7-8731-0c29698818f6" providerId="ADAL" clId="{95AED118-2E6F-465A-AE2B-167522831DF0}" dt="2022-04-19T10:12:40.877" v="56" actId="20577"/>
        <pc:sldMkLst>
          <pc:docMk/>
          <pc:sldMk cId="1774606010" sldId="306"/>
        </pc:sldMkLst>
        <pc:spChg chg="mod">
          <ac:chgData name="Nguyen Quoc Trung" userId="fe17689d-b00c-41c7-8731-0c29698818f6" providerId="ADAL" clId="{95AED118-2E6F-465A-AE2B-167522831DF0}" dt="2022-04-19T10:12:40.877" v="56" actId="20577"/>
          <ac:spMkLst>
            <pc:docMk/>
            <pc:sldMk cId="1774606010" sldId="306"/>
            <ac:spMk id="4" creationId="{3ED4CB36-BBC4-4F3F-84A0-272FCCD4A025}"/>
          </ac:spMkLst>
        </pc:spChg>
      </pc:sldChg>
      <pc:sldChg chg="addSp delSp modSp add mod">
        <pc:chgData name="Nguyen Quoc Trung" userId="fe17689d-b00c-41c7-8731-0c29698818f6" providerId="ADAL" clId="{95AED118-2E6F-465A-AE2B-167522831DF0}" dt="2022-04-20T07:11:56.865" v="950" actId="14100"/>
        <pc:sldMkLst>
          <pc:docMk/>
          <pc:sldMk cId="4147804803" sldId="307"/>
        </pc:sldMkLst>
        <pc:spChg chg="del">
          <ac:chgData name="Nguyen Quoc Trung" userId="fe17689d-b00c-41c7-8731-0c29698818f6" providerId="ADAL" clId="{95AED118-2E6F-465A-AE2B-167522831DF0}" dt="2022-04-19T10:13:18.396" v="59" actId="478"/>
          <ac:spMkLst>
            <pc:docMk/>
            <pc:sldMk cId="4147804803" sldId="307"/>
            <ac:spMk id="8" creationId="{7524764F-E6EC-4D41-8723-40267EA6AB9C}"/>
          </ac:spMkLst>
        </pc:spChg>
        <pc:spChg chg="add mod">
          <ac:chgData name="Nguyen Quoc Trung" userId="fe17689d-b00c-41c7-8731-0c29698818f6" providerId="ADAL" clId="{95AED118-2E6F-465A-AE2B-167522831DF0}" dt="2022-04-19T10:14:08.185" v="69" actId="1076"/>
          <ac:spMkLst>
            <pc:docMk/>
            <pc:sldMk cId="4147804803" sldId="307"/>
            <ac:spMk id="9" creationId="{4EDB7B1C-F628-42BB-A067-14F3C3A7EA61}"/>
          </ac:spMkLst>
        </pc:spChg>
        <pc:spChg chg="add del mod">
          <ac:chgData name="Nguyen Quoc Trung" userId="fe17689d-b00c-41c7-8731-0c29698818f6" providerId="ADAL" clId="{95AED118-2E6F-465A-AE2B-167522831DF0}" dt="2022-04-19T10:14:10.939" v="70" actId="478"/>
          <ac:spMkLst>
            <pc:docMk/>
            <pc:sldMk cId="4147804803" sldId="307"/>
            <ac:spMk id="12" creationId="{FF4D5E35-BBB2-4256-9A2E-50B7DA69EC45}"/>
          </ac:spMkLst>
        </pc:spChg>
        <pc:spChg chg="add mod">
          <ac:chgData name="Nguyen Quoc Trung" userId="fe17689d-b00c-41c7-8731-0c29698818f6" providerId="ADAL" clId="{95AED118-2E6F-465A-AE2B-167522831DF0}" dt="2022-04-19T10:14:25.285" v="75" actId="14100"/>
          <ac:spMkLst>
            <pc:docMk/>
            <pc:sldMk cId="4147804803" sldId="307"/>
            <ac:spMk id="13" creationId="{BF2CB93F-251E-4D5B-82FB-0120177DD573}"/>
          </ac:spMkLst>
        </pc:spChg>
        <pc:grpChg chg="add mod ord">
          <ac:chgData name="Nguyen Quoc Trung" userId="fe17689d-b00c-41c7-8731-0c29698818f6" providerId="ADAL" clId="{95AED118-2E6F-465A-AE2B-167522831DF0}" dt="2022-04-19T10:16:08.418" v="86" actId="171"/>
          <ac:grpSpMkLst>
            <pc:docMk/>
            <pc:sldMk cId="4147804803" sldId="307"/>
            <ac:grpSpMk id="6" creationId="{4AFCDB61-0AB9-45A7-AF85-B7160D0D2EC0}"/>
          </ac:grpSpMkLst>
        </pc:grpChg>
        <pc:picChg chg="add mod">
          <ac:chgData name="Nguyen Quoc Trung" userId="fe17689d-b00c-41c7-8731-0c29698818f6" providerId="ADAL" clId="{95AED118-2E6F-465A-AE2B-167522831DF0}" dt="2022-04-19T10:16:03.994" v="85" actId="164"/>
          <ac:picMkLst>
            <pc:docMk/>
            <pc:sldMk cId="4147804803" sldId="307"/>
            <ac:picMk id="3" creationId="{F7FED02A-6681-45D1-8125-51FF9346348D}"/>
          </ac:picMkLst>
        </pc:picChg>
        <pc:picChg chg="del">
          <ac:chgData name="Nguyen Quoc Trung" userId="fe17689d-b00c-41c7-8731-0c29698818f6" providerId="ADAL" clId="{95AED118-2E6F-465A-AE2B-167522831DF0}" dt="2022-04-19T10:13:16.105" v="57" actId="478"/>
          <ac:picMkLst>
            <pc:docMk/>
            <pc:sldMk cId="4147804803" sldId="307"/>
            <ac:picMk id="4" creationId="{3AAAD151-E8FE-4260-BB5E-95DEC0C78247}"/>
          </ac:picMkLst>
        </pc:picChg>
        <pc:picChg chg="mod">
          <ac:chgData name="Nguyen Quoc Trung" userId="fe17689d-b00c-41c7-8731-0c29698818f6" providerId="ADAL" clId="{95AED118-2E6F-465A-AE2B-167522831DF0}" dt="2022-04-20T07:11:56.865" v="950" actId="14100"/>
          <ac:picMkLst>
            <pc:docMk/>
            <pc:sldMk cId="4147804803" sldId="307"/>
            <ac:picMk id="5" creationId="{56367947-D064-4EB9-954C-BB6F35E9EFF1}"/>
          </ac:picMkLst>
        </pc:picChg>
        <pc:picChg chg="del">
          <ac:chgData name="Nguyen Quoc Trung" userId="fe17689d-b00c-41c7-8731-0c29698818f6" providerId="ADAL" clId="{95AED118-2E6F-465A-AE2B-167522831DF0}" dt="2022-04-19T10:13:16.839" v="58" actId="478"/>
          <ac:picMkLst>
            <pc:docMk/>
            <pc:sldMk cId="4147804803" sldId="307"/>
            <ac:picMk id="7" creationId="{DFCF0F39-46C0-4FC0-9418-787AD1BC0484}"/>
          </ac:picMkLst>
        </pc:picChg>
        <pc:picChg chg="add mod">
          <ac:chgData name="Nguyen Quoc Trung" userId="fe17689d-b00c-41c7-8731-0c29698818f6" providerId="ADAL" clId="{95AED118-2E6F-465A-AE2B-167522831DF0}" dt="2022-04-19T10:16:03.994" v="85" actId="164"/>
          <ac:picMkLst>
            <pc:docMk/>
            <pc:sldMk cId="4147804803" sldId="307"/>
            <ac:picMk id="10" creationId="{EE3D1C9C-279A-444B-938B-F0DD805C7BF5}"/>
          </ac:picMkLst>
        </pc:picChg>
      </pc:sldChg>
      <pc:sldChg chg="addSp delSp modSp add mod delAnim modAnim">
        <pc:chgData name="Nguyen Quoc Trung" userId="fe17689d-b00c-41c7-8731-0c29698818f6" providerId="ADAL" clId="{95AED118-2E6F-465A-AE2B-167522831DF0}" dt="2022-04-19T10:22:13.025" v="113"/>
        <pc:sldMkLst>
          <pc:docMk/>
          <pc:sldMk cId="4226267785" sldId="308"/>
        </pc:sldMkLst>
        <pc:picChg chg="del">
          <ac:chgData name="Nguyen Quoc Trung" userId="fe17689d-b00c-41c7-8731-0c29698818f6" providerId="ADAL" clId="{95AED118-2E6F-465A-AE2B-167522831DF0}" dt="2022-04-19T10:17:46.378" v="88" actId="478"/>
          <ac:picMkLst>
            <pc:docMk/>
            <pc:sldMk cId="4226267785" sldId="308"/>
            <ac:picMk id="2" creationId="{E8E16BD7-DE32-4792-9529-F3650E3B92D0}"/>
          </ac:picMkLst>
        </pc:picChg>
        <pc:picChg chg="del">
          <ac:chgData name="Nguyen Quoc Trung" userId="fe17689d-b00c-41c7-8731-0c29698818f6" providerId="ADAL" clId="{95AED118-2E6F-465A-AE2B-167522831DF0}" dt="2022-04-19T10:17:47.289" v="89" actId="478"/>
          <ac:picMkLst>
            <pc:docMk/>
            <pc:sldMk cId="4226267785" sldId="308"/>
            <ac:picMk id="3" creationId="{FE7AD63D-49C2-4D67-A30D-6658F8C75741}"/>
          </ac:picMkLst>
        </pc:picChg>
        <pc:picChg chg="del">
          <ac:chgData name="Nguyen Quoc Trung" userId="fe17689d-b00c-41c7-8731-0c29698818f6" providerId="ADAL" clId="{95AED118-2E6F-465A-AE2B-167522831DF0}" dt="2022-04-19T10:17:50.851" v="90" actId="478"/>
          <ac:picMkLst>
            <pc:docMk/>
            <pc:sldMk cId="4226267785" sldId="308"/>
            <ac:picMk id="4" creationId="{DF4A0650-992F-48C8-ADA4-EE629C5C42D8}"/>
          </ac:picMkLst>
        </pc:picChg>
        <pc:picChg chg="del">
          <ac:chgData name="Nguyen Quoc Trung" userId="fe17689d-b00c-41c7-8731-0c29698818f6" providerId="ADAL" clId="{95AED118-2E6F-465A-AE2B-167522831DF0}" dt="2022-04-19T10:17:53.178" v="91" actId="478"/>
          <ac:picMkLst>
            <pc:docMk/>
            <pc:sldMk cId="4226267785" sldId="308"/>
            <ac:picMk id="6" creationId="{EABF4B00-5DD2-4446-A292-DEA9F0FCB836}"/>
          </ac:picMkLst>
        </pc:picChg>
        <pc:picChg chg="del">
          <ac:chgData name="Nguyen Quoc Trung" userId="fe17689d-b00c-41c7-8731-0c29698818f6" providerId="ADAL" clId="{95AED118-2E6F-465A-AE2B-167522831DF0}" dt="2022-04-19T10:17:55.478" v="92" actId="478"/>
          <ac:picMkLst>
            <pc:docMk/>
            <pc:sldMk cId="4226267785" sldId="308"/>
            <ac:picMk id="8" creationId="{1C0E8453-8DFF-47F4-A6BC-162A174CCD1B}"/>
          </ac:picMkLst>
        </pc:picChg>
        <pc:picChg chg="add mod">
          <ac:chgData name="Nguyen Quoc Trung" userId="fe17689d-b00c-41c7-8731-0c29698818f6" providerId="ADAL" clId="{95AED118-2E6F-465A-AE2B-167522831DF0}" dt="2022-04-19T10:18:05.471" v="96" actId="1076"/>
          <ac:picMkLst>
            <pc:docMk/>
            <pc:sldMk cId="4226267785" sldId="308"/>
            <ac:picMk id="9" creationId="{2DDB6E29-8370-4D69-8BF1-561697CCF214}"/>
          </ac:picMkLst>
        </pc:picChg>
        <pc:picChg chg="del">
          <ac:chgData name="Nguyen Quoc Trung" userId="fe17689d-b00c-41c7-8731-0c29698818f6" providerId="ADAL" clId="{95AED118-2E6F-465A-AE2B-167522831DF0}" dt="2022-04-19T10:18:16.758" v="97" actId="478"/>
          <ac:picMkLst>
            <pc:docMk/>
            <pc:sldMk cId="4226267785" sldId="308"/>
            <ac:picMk id="10" creationId="{5D12144B-45AA-40AE-900C-88151D4F520E}"/>
          </ac:picMkLst>
        </pc:picChg>
        <pc:picChg chg="del">
          <ac:chgData name="Nguyen Quoc Trung" userId="fe17689d-b00c-41c7-8731-0c29698818f6" providerId="ADAL" clId="{95AED118-2E6F-465A-AE2B-167522831DF0}" dt="2022-04-19T10:17:44.873" v="87" actId="478"/>
          <ac:picMkLst>
            <pc:docMk/>
            <pc:sldMk cId="4226267785" sldId="308"/>
            <ac:picMk id="12" creationId="{F2E6333D-3740-4FB0-9701-57F04D695EB1}"/>
          </ac:picMkLst>
        </pc:picChg>
        <pc:picChg chg="add mod">
          <ac:chgData name="Nguyen Quoc Trung" userId="fe17689d-b00c-41c7-8731-0c29698818f6" providerId="ADAL" clId="{95AED118-2E6F-465A-AE2B-167522831DF0}" dt="2022-04-19T10:18:48.588" v="99" actId="1076"/>
          <ac:picMkLst>
            <pc:docMk/>
            <pc:sldMk cId="4226267785" sldId="308"/>
            <ac:picMk id="13" creationId="{908719B1-7629-47C3-B204-E08855893AD8}"/>
          </ac:picMkLst>
        </pc:picChg>
        <pc:picChg chg="add mod">
          <ac:chgData name="Nguyen Quoc Trung" userId="fe17689d-b00c-41c7-8731-0c29698818f6" providerId="ADAL" clId="{95AED118-2E6F-465A-AE2B-167522831DF0}" dt="2022-04-19T10:19:07.787" v="102" actId="1076"/>
          <ac:picMkLst>
            <pc:docMk/>
            <pc:sldMk cId="4226267785" sldId="308"/>
            <ac:picMk id="14" creationId="{D1169CEB-A696-473C-9387-2672FC3B6A5C}"/>
          </ac:picMkLst>
        </pc:picChg>
        <pc:picChg chg="add mod">
          <ac:chgData name="Nguyen Quoc Trung" userId="fe17689d-b00c-41c7-8731-0c29698818f6" providerId="ADAL" clId="{95AED118-2E6F-465A-AE2B-167522831DF0}" dt="2022-04-19T10:19:34.206" v="104" actId="1076"/>
          <ac:picMkLst>
            <pc:docMk/>
            <pc:sldMk cId="4226267785" sldId="308"/>
            <ac:picMk id="15" creationId="{DEC38A63-998C-448E-89DD-49D651708235}"/>
          </ac:picMkLst>
        </pc:picChg>
        <pc:picChg chg="add mod">
          <ac:chgData name="Nguyen Quoc Trung" userId="fe17689d-b00c-41c7-8731-0c29698818f6" providerId="ADAL" clId="{95AED118-2E6F-465A-AE2B-167522831DF0}" dt="2022-04-19T10:21:31.927" v="106" actId="1076"/>
          <ac:picMkLst>
            <pc:docMk/>
            <pc:sldMk cId="4226267785" sldId="308"/>
            <ac:picMk id="16" creationId="{53381737-1D33-4D6F-ACB1-3650D84B04EF}"/>
          </ac:picMkLst>
        </pc:picChg>
        <pc:picChg chg="add mod">
          <ac:chgData name="Nguyen Quoc Trung" userId="fe17689d-b00c-41c7-8731-0c29698818f6" providerId="ADAL" clId="{95AED118-2E6F-465A-AE2B-167522831DF0}" dt="2022-04-19T10:22:00.342" v="111" actId="1076"/>
          <ac:picMkLst>
            <pc:docMk/>
            <pc:sldMk cId="4226267785" sldId="308"/>
            <ac:picMk id="17" creationId="{7DA49907-E75D-44FC-BF18-148A95214E45}"/>
          </ac:picMkLst>
        </pc:picChg>
        <pc:picChg chg="add mod">
          <ac:chgData name="Nguyen Quoc Trung" userId="fe17689d-b00c-41c7-8731-0c29698818f6" providerId="ADAL" clId="{95AED118-2E6F-465A-AE2B-167522831DF0}" dt="2022-04-19T10:22:02.388" v="112" actId="1076"/>
          <ac:picMkLst>
            <pc:docMk/>
            <pc:sldMk cId="4226267785" sldId="308"/>
            <ac:picMk id="18" creationId="{BD9FFEB7-9C5A-4F70-997D-79AD42D0E7B9}"/>
          </ac:picMkLst>
        </pc:picChg>
      </pc:sldChg>
      <pc:sldChg chg="modSp add mod">
        <pc:chgData name="Nguyen Quoc Trung" userId="fe17689d-b00c-41c7-8731-0c29698818f6" providerId="ADAL" clId="{95AED118-2E6F-465A-AE2B-167522831DF0}" dt="2022-04-20T02:56:40.681" v="515"/>
        <pc:sldMkLst>
          <pc:docMk/>
          <pc:sldMk cId="3163691503" sldId="309"/>
        </pc:sldMkLst>
        <pc:spChg chg="mod">
          <ac:chgData name="Nguyen Quoc Trung" userId="fe17689d-b00c-41c7-8731-0c29698818f6" providerId="ADAL" clId="{95AED118-2E6F-465A-AE2B-167522831DF0}" dt="2022-04-20T02:56:40.681" v="515"/>
          <ac:spMkLst>
            <pc:docMk/>
            <pc:sldMk cId="3163691503" sldId="309"/>
            <ac:spMk id="5" creationId="{46280958-8A95-4A31-B661-7CDDEE53E6B1}"/>
          </ac:spMkLst>
        </pc:spChg>
      </pc:sldChg>
      <pc:sldChg chg="addSp delSp modSp add mod delAnim modAnim">
        <pc:chgData name="Nguyen Quoc Trung" userId="fe17689d-b00c-41c7-8731-0c29698818f6" providerId="ADAL" clId="{95AED118-2E6F-465A-AE2B-167522831DF0}" dt="2022-04-19T10:32:01.177" v="205" actId="1076"/>
        <pc:sldMkLst>
          <pc:docMk/>
          <pc:sldMk cId="3501295333" sldId="310"/>
        </pc:sldMkLst>
        <pc:spChg chg="mod">
          <ac:chgData name="Nguyen Quoc Trung" userId="fe17689d-b00c-41c7-8731-0c29698818f6" providerId="ADAL" clId="{95AED118-2E6F-465A-AE2B-167522831DF0}" dt="2022-04-19T10:23:05.897" v="129" actId="20577"/>
          <ac:spMkLst>
            <pc:docMk/>
            <pc:sldMk cId="3501295333" sldId="310"/>
            <ac:spMk id="11" creationId="{C98A0D1A-455A-4F53-96AD-29F9BC08F71A}"/>
          </ac:spMkLst>
        </pc:spChg>
        <pc:spChg chg="mod">
          <ac:chgData name="Nguyen Quoc Trung" userId="fe17689d-b00c-41c7-8731-0c29698818f6" providerId="ADAL" clId="{95AED118-2E6F-465A-AE2B-167522831DF0}" dt="2022-04-19T10:27:02.554" v="200" actId="1076"/>
          <ac:spMkLst>
            <pc:docMk/>
            <pc:sldMk cId="3501295333" sldId="310"/>
            <ac:spMk id="12" creationId="{1B96338A-A43B-43D1-8745-5ECB3EF05FD4}"/>
          </ac:spMkLst>
        </pc:spChg>
        <pc:spChg chg="mod">
          <ac:chgData name="Nguyen Quoc Trung" userId="fe17689d-b00c-41c7-8731-0c29698818f6" providerId="ADAL" clId="{95AED118-2E6F-465A-AE2B-167522831DF0}" dt="2022-04-19T10:23:20.538" v="161" actId="20577"/>
          <ac:spMkLst>
            <pc:docMk/>
            <pc:sldMk cId="3501295333" sldId="310"/>
            <ac:spMk id="13" creationId="{38ED5C24-8A1F-467F-8337-F0C816EB80CE}"/>
          </ac:spMkLst>
        </pc:spChg>
        <pc:spChg chg="mod">
          <ac:chgData name="Nguyen Quoc Trung" userId="fe17689d-b00c-41c7-8731-0c29698818f6" providerId="ADAL" clId="{95AED118-2E6F-465A-AE2B-167522831DF0}" dt="2022-04-19T10:23:31.920" v="182" actId="20577"/>
          <ac:spMkLst>
            <pc:docMk/>
            <pc:sldMk cId="3501295333" sldId="310"/>
            <ac:spMk id="14" creationId="{EDDCB3BE-DB7B-4A36-B98F-4AC86BD9A585}"/>
          </ac:spMkLst>
        </pc:spChg>
        <pc:picChg chg="del">
          <ac:chgData name="Nguyen Quoc Trung" userId="fe17689d-b00c-41c7-8731-0c29698818f6" providerId="ADAL" clId="{95AED118-2E6F-465A-AE2B-167522831DF0}" dt="2022-04-19T10:23:37.669" v="183" actId="478"/>
          <ac:picMkLst>
            <pc:docMk/>
            <pc:sldMk cId="3501295333" sldId="310"/>
            <ac:picMk id="3" creationId="{432B7F9F-4E61-4D4B-9F7D-514DF4E0C9F4}"/>
          </ac:picMkLst>
        </pc:picChg>
        <pc:picChg chg="del">
          <ac:chgData name="Nguyen Quoc Trung" userId="fe17689d-b00c-41c7-8731-0c29698818f6" providerId="ADAL" clId="{95AED118-2E6F-465A-AE2B-167522831DF0}" dt="2022-04-19T10:23:37.669" v="183" actId="478"/>
          <ac:picMkLst>
            <pc:docMk/>
            <pc:sldMk cId="3501295333" sldId="310"/>
            <ac:picMk id="4" creationId="{ACBD52BF-3603-491C-8A6E-367FF69E0E61}"/>
          </ac:picMkLst>
        </pc:picChg>
        <pc:picChg chg="del">
          <ac:chgData name="Nguyen Quoc Trung" userId="fe17689d-b00c-41c7-8731-0c29698818f6" providerId="ADAL" clId="{95AED118-2E6F-465A-AE2B-167522831DF0}" dt="2022-04-19T10:23:37.669" v="183" actId="478"/>
          <ac:picMkLst>
            <pc:docMk/>
            <pc:sldMk cId="3501295333" sldId="310"/>
            <ac:picMk id="5" creationId="{9BE4FB4F-9E07-481A-B458-59BBD6918602}"/>
          </ac:picMkLst>
        </pc:picChg>
        <pc:picChg chg="del">
          <ac:chgData name="Nguyen Quoc Trung" userId="fe17689d-b00c-41c7-8731-0c29698818f6" providerId="ADAL" clId="{95AED118-2E6F-465A-AE2B-167522831DF0}" dt="2022-04-19T10:23:37.669" v="183" actId="478"/>
          <ac:picMkLst>
            <pc:docMk/>
            <pc:sldMk cId="3501295333" sldId="310"/>
            <ac:picMk id="6" creationId="{8A70BB1B-39A2-4E64-B28A-D0A2A0B00DBC}"/>
          </ac:picMkLst>
        </pc:picChg>
        <pc:picChg chg="mod">
          <ac:chgData name="Nguyen Quoc Trung" userId="fe17689d-b00c-41c7-8731-0c29698818f6" providerId="ADAL" clId="{95AED118-2E6F-465A-AE2B-167522831DF0}" dt="2022-04-19T10:25:01.118" v="191" actId="14826"/>
          <ac:picMkLst>
            <pc:docMk/>
            <pc:sldMk cId="3501295333" sldId="310"/>
            <ac:picMk id="7" creationId="{81277BE8-2127-4B85-B9A7-426C374B26D3}"/>
          </ac:picMkLst>
        </pc:picChg>
        <pc:picChg chg="mod">
          <ac:chgData name="Nguyen Quoc Trung" userId="fe17689d-b00c-41c7-8731-0c29698818f6" providerId="ADAL" clId="{95AED118-2E6F-465A-AE2B-167522831DF0}" dt="2022-04-19T10:26:57.132" v="199" actId="1076"/>
          <ac:picMkLst>
            <pc:docMk/>
            <pc:sldMk cId="3501295333" sldId="310"/>
            <ac:picMk id="8" creationId="{308DE13D-834B-4EFE-B6B6-BFCBCE13BF21}"/>
          </ac:picMkLst>
        </pc:picChg>
        <pc:picChg chg="mod">
          <ac:chgData name="Nguyen Quoc Trung" userId="fe17689d-b00c-41c7-8731-0c29698818f6" providerId="ADAL" clId="{95AED118-2E6F-465A-AE2B-167522831DF0}" dt="2022-04-19T10:25:39.231" v="196" actId="1076"/>
          <ac:picMkLst>
            <pc:docMk/>
            <pc:sldMk cId="3501295333" sldId="310"/>
            <ac:picMk id="9" creationId="{83933DB8-6749-4927-BD2B-A7815B389308}"/>
          </ac:picMkLst>
        </pc:picChg>
        <pc:picChg chg="mod">
          <ac:chgData name="Nguyen Quoc Trung" userId="fe17689d-b00c-41c7-8731-0c29698818f6" providerId="ADAL" clId="{95AED118-2E6F-465A-AE2B-167522831DF0}" dt="2022-04-19T10:32:01.177" v="205" actId="1076"/>
          <ac:picMkLst>
            <pc:docMk/>
            <pc:sldMk cId="3501295333" sldId="310"/>
            <ac:picMk id="10" creationId="{4A870B7F-80FB-480D-9F3B-D701796E9530}"/>
          </ac:picMkLst>
        </pc:picChg>
        <pc:picChg chg="add mod">
          <ac:chgData name="Nguyen Quoc Trung" userId="fe17689d-b00c-41c7-8731-0c29698818f6" providerId="ADAL" clId="{95AED118-2E6F-465A-AE2B-167522831DF0}" dt="2022-04-19T10:23:51.768" v="185" actId="1076"/>
          <ac:picMkLst>
            <pc:docMk/>
            <pc:sldMk cId="3501295333" sldId="310"/>
            <ac:picMk id="16" creationId="{B391A53D-5F05-4734-B997-8C49AA0ACE3F}"/>
          </ac:picMkLst>
        </pc:picChg>
        <pc:picChg chg="add mod">
          <ac:chgData name="Nguyen Quoc Trung" userId="fe17689d-b00c-41c7-8731-0c29698818f6" providerId="ADAL" clId="{95AED118-2E6F-465A-AE2B-167522831DF0}" dt="2022-04-19T10:23:56.231" v="186" actId="1076"/>
          <ac:picMkLst>
            <pc:docMk/>
            <pc:sldMk cId="3501295333" sldId="310"/>
            <ac:picMk id="17" creationId="{9C4734C6-2468-4484-BD99-46D603BA662C}"/>
          </ac:picMkLst>
        </pc:picChg>
        <pc:picChg chg="add mod">
          <ac:chgData name="Nguyen Quoc Trung" userId="fe17689d-b00c-41c7-8731-0c29698818f6" providerId="ADAL" clId="{95AED118-2E6F-465A-AE2B-167522831DF0}" dt="2022-04-19T10:24:13.810" v="190" actId="1076"/>
          <ac:picMkLst>
            <pc:docMk/>
            <pc:sldMk cId="3501295333" sldId="310"/>
            <ac:picMk id="18" creationId="{1FC72DB2-F5D7-4F9A-B67F-1CECDBEF5F05}"/>
          </ac:picMkLst>
        </pc:picChg>
        <pc:picChg chg="add mod">
          <ac:chgData name="Nguyen Quoc Trung" userId="fe17689d-b00c-41c7-8731-0c29698818f6" providerId="ADAL" clId="{95AED118-2E6F-465A-AE2B-167522831DF0}" dt="2022-04-19T10:24:10.590" v="189" actId="1076"/>
          <ac:picMkLst>
            <pc:docMk/>
            <pc:sldMk cId="3501295333" sldId="310"/>
            <ac:picMk id="19" creationId="{816C9CE4-4664-4B99-B114-4F3F36A03E54}"/>
          </ac:picMkLst>
        </pc:picChg>
        <pc:picChg chg="add del mod">
          <ac:chgData name="Nguyen Quoc Trung" userId="fe17689d-b00c-41c7-8731-0c29698818f6" providerId="ADAL" clId="{95AED118-2E6F-465A-AE2B-167522831DF0}" dt="2022-04-19T10:31:52.517" v="202" actId="21"/>
          <ac:picMkLst>
            <pc:docMk/>
            <pc:sldMk cId="3501295333" sldId="310"/>
            <ac:picMk id="21" creationId="{81F835EE-CA02-4785-9D37-AC30C804ABE5}"/>
          </ac:picMkLst>
        </pc:picChg>
      </pc:sldChg>
      <pc:sldChg chg="addSp delSp modSp add mod delAnim modAnim">
        <pc:chgData name="Nguyen Quoc Trung" userId="fe17689d-b00c-41c7-8731-0c29698818f6" providerId="ADAL" clId="{95AED118-2E6F-465A-AE2B-167522831DF0}" dt="2022-04-19T10:35:55.518" v="245"/>
        <pc:sldMkLst>
          <pc:docMk/>
          <pc:sldMk cId="1581567494" sldId="311"/>
        </pc:sldMkLst>
        <pc:picChg chg="add mod">
          <ac:chgData name="Nguyen Quoc Trung" userId="fe17689d-b00c-41c7-8731-0c29698818f6" providerId="ADAL" clId="{95AED118-2E6F-465A-AE2B-167522831DF0}" dt="2022-04-19T10:33:35.083" v="212" actId="1076"/>
          <ac:picMkLst>
            <pc:docMk/>
            <pc:sldMk cId="1581567494" sldId="311"/>
            <ac:picMk id="2" creationId="{00DC3A50-4E39-4225-B30D-BEE002949D4A}"/>
          </ac:picMkLst>
        </pc:picChg>
        <pc:picChg chg="add mod">
          <ac:chgData name="Nguyen Quoc Trung" userId="fe17689d-b00c-41c7-8731-0c29698818f6" providerId="ADAL" clId="{95AED118-2E6F-465A-AE2B-167522831DF0}" dt="2022-04-19T10:35:17.464" v="238" actId="1038"/>
          <ac:picMkLst>
            <pc:docMk/>
            <pc:sldMk cId="1581567494" sldId="311"/>
            <ac:picMk id="5" creationId="{9C74E644-19F0-481B-9030-C4BC3807B488}"/>
          </ac:picMkLst>
        </pc:picChg>
        <pc:picChg chg="add mod">
          <ac:chgData name="Nguyen Quoc Trung" userId="fe17689d-b00c-41c7-8731-0c29698818f6" providerId="ADAL" clId="{95AED118-2E6F-465A-AE2B-167522831DF0}" dt="2022-04-19T10:35:30.006" v="240" actId="1076"/>
          <ac:picMkLst>
            <pc:docMk/>
            <pc:sldMk cId="1581567494" sldId="311"/>
            <ac:picMk id="6" creationId="{E760A927-BE86-479D-9BA9-EFA073359B77}"/>
          </ac:picMkLst>
        </pc:picChg>
        <pc:picChg chg="add mod">
          <ac:chgData name="Nguyen Quoc Trung" userId="fe17689d-b00c-41c7-8731-0c29698818f6" providerId="ADAL" clId="{95AED118-2E6F-465A-AE2B-167522831DF0}" dt="2022-04-19T10:35:52.530" v="244" actId="1076"/>
          <ac:picMkLst>
            <pc:docMk/>
            <pc:sldMk cId="1581567494" sldId="311"/>
            <ac:picMk id="7" creationId="{8CA9FA21-2180-4FE3-B527-A35D0E70F676}"/>
          </ac:picMkLst>
        </pc:picChg>
        <pc:picChg chg="del">
          <ac:chgData name="Nguyen Quoc Trung" userId="fe17689d-b00c-41c7-8731-0c29698818f6" providerId="ADAL" clId="{95AED118-2E6F-465A-AE2B-167522831DF0}" dt="2022-04-19T10:33:37.772" v="213" actId="478"/>
          <ac:picMkLst>
            <pc:docMk/>
            <pc:sldMk cId="1581567494" sldId="311"/>
            <ac:picMk id="9" creationId="{B01F0C55-41F7-4927-B542-6A5A73D695B6}"/>
          </ac:picMkLst>
        </pc:picChg>
        <pc:picChg chg="del">
          <ac:chgData name="Nguyen Quoc Trung" userId="fe17689d-b00c-41c7-8731-0c29698818f6" providerId="ADAL" clId="{95AED118-2E6F-465A-AE2B-167522831DF0}" dt="2022-04-19T10:33:39.032" v="214" actId="478"/>
          <ac:picMkLst>
            <pc:docMk/>
            <pc:sldMk cId="1581567494" sldId="311"/>
            <ac:picMk id="10" creationId="{E06FA131-BE92-4BC0-9FD4-DF6728B2B650}"/>
          </ac:picMkLst>
        </pc:picChg>
        <pc:picChg chg="del">
          <ac:chgData name="Nguyen Quoc Trung" userId="fe17689d-b00c-41c7-8731-0c29698818f6" providerId="ADAL" clId="{95AED118-2E6F-465A-AE2B-167522831DF0}" dt="2022-04-19T10:33:40.228" v="215" actId="478"/>
          <ac:picMkLst>
            <pc:docMk/>
            <pc:sldMk cId="1581567494" sldId="311"/>
            <ac:picMk id="11" creationId="{56605D36-D709-4F66-87E6-356CDAAB5866}"/>
          </ac:picMkLst>
        </pc:picChg>
        <pc:picChg chg="mod">
          <ac:chgData name="Nguyen Quoc Trung" userId="fe17689d-b00c-41c7-8731-0c29698818f6" providerId="ADAL" clId="{95AED118-2E6F-465A-AE2B-167522831DF0}" dt="2022-04-19T10:33:17.546" v="209" actId="1076"/>
          <ac:picMkLst>
            <pc:docMk/>
            <pc:sldMk cId="1581567494" sldId="311"/>
            <ac:picMk id="13" creationId="{98D432BF-96E2-4DFD-AD82-2ED50121B6E4}"/>
          </ac:picMkLst>
        </pc:picChg>
        <pc:picChg chg="del">
          <ac:chgData name="Nguyen Quoc Trung" userId="fe17689d-b00c-41c7-8731-0c29698818f6" providerId="ADAL" clId="{95AED118-2E6F-465A-AE2B-167522831DF0}" dt="2022-04-19T10:33:14.732" v="208" actId="478"/>
          <ac:picMkLst>
            <pc:docMk/>
            <pc:sldMk cId="1581567494" sldId="311"/>
            <ac:picMk id="15" creationId="{97C45E80-3CD5-464D-A4A0-0FA20732D737}"/>
          </ac:picMkLst>
        </pc:picChg>
      </pc:sldChg>
      <pc:sldChg chg="addSp delSp modSp add mod delAnim modAnim">
        <pc:chgData name="Nguyen Quoc Trung" userId="fe17689d-b00c-41c7-8731-0c29698818f6" providerId="ADAL" clId="{95AED118-2E6F-465A-AE2B-167522831DF0}" dt="2022-04-19T10:37:15.574" v="261" actId="1076"/>
        <pc:sldMkLst>
          <pc:docMk/>
          <pc:sldMk cId="1034640692" sldId="312"/>
        </pc:sldMkLst>
        <pc:picChg chg="del">
          <ac:chgData name="Nguyen Quoc Trung" userId="fe17689d-b00c-41c7-8731-0c29698818f6" providerId="ADAL" clId="{95AED118-2E6F-465A-AE2B-167522831DF0}" dt="2022-04-19T10:36:09.454" v="246" actId="478"/>
          <ac:picMkLst>
            <pc:docMk/>
            <pc:sldMk cId="1034640692" sldId="312"/>
            <ac:picMk id="2" creationId="{ACAD53BD-1BD4-4DE3-AF6B-635F31A45D7A}"/>
          </ac:picMkLst>
        </pc:picChg>
        <pc:picChg chg="del">
          <ac:chgData name="Nguyen Quoc Trung" userId="fe17689d-b00c-41c7-8731-0c29698818f6" providerId="ADAL" clId="{95AED118-2E6F-465A-AE2B-167522831DF0}" dt="2022-04-19T10:36:09.454" v="246" actId="478"/>
          <ac:picMkLst>
            <pc:docMk/>
            <pc:sldMk cId="1034640692" sldId="312"/>
            <ac:picMk id="3" creationId="{F41CBB28-29FE-479F-9586-B6E5FDBD3E19}"/>
          </ac:picMkLst>
        </pc:picChg>
        <pc:picChg chg="del">
          <ac:chgData name="Nguyen Quoc Trung" userId="fe17689d-b00c-41c7-8731-0c29698818f6" providerId="ADAL" clId="{95AED118-2E6F-465A-AE2B-167522831DF0}" dt="2022-04-19T10:36:09.454" v="246" actId="478"/>
          <ac:picMkLst>
            <pc:docMk/>
            <pc:sldMk cId="1034640692" sldId="312"/>
            <ac:picMk id="6" creationId="{7E3C5BC8-5E1A-4E50-A120-B6B919FE25D6}"/>
          </ac:picMkLst>
        </pc:picChg>
        <pc:picChg chg="add del mod">
          <ac:chgData name="Nguyen Quoc Trung" userId="fe17689d-b00c-41c7-8731-0c29698818f6" providerId="ADAL" clId="{95AED118-2E6F-465A-AE2B-167522831DF0}" dt="2022-04-19T10:37:01.744" v="258" actId="21"/>
          <ac:picMkLst>
            <pc:docMk/>
            <pc:sldMk cId="1034640692" sldId="312"/>
            <ac:picMk id="7" creationId="{1496C487-4B9E-43E6-B0AD-BAE1292A2DA2}"/>
          </ac:picMkLst>
        </pc:picChg>
        <pc:picChg chg="del">
          <ac:chgData name="Nguyen Quoc Trung" userId="fe17689d-b00c-41c7-8731-0c29698818f6" providerId="ADAL" clId="{95AED118-2E6F-465A-AE2B-167522831DF0}" dt="2022-04-19T10:36:09.454" v="246" actId="478"/>
          <ac:picMkLst>
            <pc:docMk/>
            <pc:sldMk cId="1034640692" sldId="312"/>
            <ac:picMk id="8" creationId="{FD451A8C-2F62-4D67-A0F0-AD72BA8BA96D}"/>
          </ac:picMkLst>
        </pc:picChg>
        <pc:picChg chg="add mod">
          <ac:chgData name="Nguyen Quoc Trung" userId="fe17689d-b00c-41c7-8731-0c29698818f6" providerId="ADAL" clId="{95AED118-2E6F-465A-AE2B-167522831DF0}" dt="2022-04-19T10:36:18.641" v="249" actId="1076"/>
          <ac:picMkLst>
            <pc:docMk/>
            <pc:sldMk cId="1034640692" sldId="312"/>
            <ac:picMk id="9" creationId="{7387A75F-997B-4416-A61F-B10B243A470A}"/>
          </ac:picMkLst>
        </pc:picChg>
        <pc:picChg chg="add mod">
          <ac:chgData name="Nguyen Quoc Trung" userId="fe17689d-b00c-41c7-8731-0c29698818f6" providerId="ADAL" clId="{95AED118-2E6F-465A-AE2B-167522831DF0}" dt="2022-04-19T10:36:18.641" v="249" actId="1076"/>
          <ac:picMkLst>
            <pc:docMk/>
            <pc:sldMk cId="1034640692" sldId="312"/>
            <ac:picMk id="10" creationId="{BB927014-27E2-4FAE-AA95-2D0615B04988}"/>
          </ac:picMkLst>
        </pc:picChg>
        <pc:picChg chg="add mod">
          <ac:chgData name="Nguyen Quoc Trung" userId="fe17689d-b00c-41c7-8731-0c29698818f6" providerId="ADAL" clId="{95AED118-2E6F-465A-AE2B-167522831DF0}" dt="2022-04-19T10:37:04.656" v="259" actId="14826"/>
          <ac:picMkLst>
            <pc:docMk/>
            <pc:sldMk cId="1034640692" sldId="312"/>
            <ac:picMk id="11" creationId="{B762D054-AC38-4F7D-804E-C126EAD80C58}"/>
          </ac:picMkLst>
        </pc:picChg>
        <pc:picChg chg="del">
          <ac:chgData name="Nguyen Quoc Trung" userId="fe17689d-b00c-41c7-8731-0c29698818f6" providerId="ADAL" clId="{95AED118-2E6F-465A-AE2B-167522831DF0}" dt="2022-04-19T10:36:10.963" v="247" actId="478"/>
          <ac:picMkLst>
            <pc:docMk/>
            <pc:sldMk cId="1034640692" sldId="312"/>
            <ac:picMk id="12" creationId="{B36FE793-F70C-4C9B-9691-5A4A939C9672}"/>
          </ac:picMkLst>
        </pc:picChg>
        <pc:picChg chg="add mod">
          <ac:chgData name="Nguyen Quoc Trung" userId="fe17689d-b00c-41c7-8731-0c29698818f6" providerId="ADAL" clId="{95AED118-2E6F-465A-AE2B-167522831DF0}" dt="2022-04-19T10:37:15.574" v="261" actId="1076"/>
          <ac:picMkLst>
            <pc:docMk/>
            <pc:sldMk cId="1034640692" sldId="312"/>
            <ac:picMk id="13" creationId="{08AB9675-3313-4254-91E6-142AD8C8CC6D}"/>
          </ac:picMkLst>
        </pc:picChg>
        <pc:picChg chg="add mod">
          <ac:chgData name="Nguyen Quoc Trung" userId="fe17689d-b00c-41c7-8731-0c29698818f6" providerId="ADAL" clId="{95AED118-2E6F-465A-AE2B-167522831DF0}" dt="2022-04-19T10:37:12.322" v="260" actId="1076"/>
          <ac:picMkLst>
            <pc:docMk/>
            <pc:sldMk cId="1034640692" sldId="312"/>
            <ac:picMk id="14" creationId="{36493138-9C43-403A-9D61-CE6CB25C0002}"/>
          </ac:picMkLst>
        </pc:picChg>
      </pc:sldChg>
      <pc:sldChg chg="modSp add mod">
        <pc:chgData name="Nguyen Quoc Trung" userId="fe17689d-b00c-41c7-8731-0c29698818f6" providerId="ADAL" clId="{95AED118-2E6F-465A-AE2B-167522831DF0}" dt="2022-04-20T02:14:28.334" v="436" actId="1076"/>
        <pc:sldMkLst>
          <pc:docMk/>
          <pc:sldMk cId="223326233" sldId="313"/>
        </pc:sldMkLst>
        <pc:spChg chg="mod">
          <ac:chgData name="Nguyen Quoc Trung" userId="fe17689d-b00c-41c7-8731-0c29698818f6" providerId="ADAL" clId="{95AED118-2E6F-465A-AE2B-167522831DF0}" dt="2022-04-20T02:12:14.441" v="330" actId="14100"/>
          <ac:spMkLst>
            <pc:docMk/>
            <pc:sldMk cId="223326233" sldId="313"/>
            <ac:spMk id="14" creationId="{CE900FAE-A3A1-47A1-8186-3E6919BE4B8E}"/>
          </ac:spMkLst>
        </pc:spChg>
        <pc:spChg chg="mod">
          <ac:chgData name="Nguyen Quoc Trung" userId="fe17689d-b00c-41c7-8731-0c29698818f6" providerId="ADAL" clId="{95AED118-2E6F-465A-AE2B-167522831DF0}" dt="2022-04-20T02:12:46.339" v="362" actId="1076"/>
          <ac:spMkLst>
            <pc:docMk/>
            <pc:sldMk cId="223326233" sldId="313"/>
            <ac:spMk id="15" creationId="{7340B54E-9AE3-4FB7-91F9-A6696B24EB44}"/>
          </ac:spMkLst>
        </pc:spChg>
        <pc:spChg chg="mod">
          <ac:chgData name="Nguyen Quoc Trung" userId="fe17689d-b00c-41c7-8731-0c29698818f6" providerId="ADAL" clId="{95AED118-2E6F-465A-AE2B-167522831DF0}" dt="2022-04-20T02:14:28.334" v="436" actId="1076"/>
          <ac:spMkLst>
            <pc:docMk/>
            <pc:sldMk cId="223326233" sldId="313"/>
            <ac:spMk id="17" creationId="{CB41D71D-A16C-4A35-9522-D846FDF35D71}"/>
          </ac:spMkLst>
        </pc:spChg>
      </pc:sldChg>
      <pc:sldChg chg="addSp delSp modSp add mod modAnim">
        <pc:chgData name="Nguyen Quoc Trung" userId="fe17689d-b00c-41c7-8731-0c29698818f6" providerId="ADAL" clId="{95AED118-2E6F-465A-AE2B-167522831DF0}" dt="2022-04-20T02:22:06.384" v="514"/>
        <pc:sldMkLst>
          <pc:docMk/>
          <pc:sldMk cId="1421521018" sldId="314"/>
        </pc:sldMkLst>
        <pc:spChg chg="mod">
          <ac:chgData name="Nguyen Quoc Trung" userId="fe17689d-b00c-41c7-8731-0c29698818f6" providerId="ADAL" clId="{95AED118-2E6F-465A-AE2B-167522831DF0}" dt="2022-04-20T02:21:31.597" v="510" actId="1076"/>
          <ac:spMkLst>
            <pc:docMk/>
            <pc:sldMk cId="1421521018" sldId="314"/>
            <ac:spMk id="9" creationId="{2A17D1E2-6645-4BC6-9E35-7655B0F2C4AD}"/>
          </ac:spMkLst>
        </pc:spChg>
        <pc:spChg chg="mod ord">
          <ac:chgData name="Nguyen Quoc Trung" userId="fe17689d-b00c-41c7-8731-0c29698818f6" providerId="ADAL" clId="{95AED118-2E6F-465A-AE2B-167522831DF0}" dt="2022-04-20T02:20:47.566" v="485" actId="14100"/>
          <ac:spMkLst>
            <pc:docMk/>
            <pc:sldMk cId="1421521018" sldId="314"/>
            <ac:spMk id="12" creationId="{8E8FBCB2-1C8A-4E25-8375-CA72F67CEED7}"/>
          </ac:spMkLst>
        </pc:spChg>
        <pc:grpChg chg="add mod">
          <ac:chgData name="Nguyen Quoc Trung" userId="fe17689d-b00c-41c7-8731-0c29698818f6" providerId="ADAL" clId="{95AED118-2E6F-465A-AE2B-167522831DF0}" dt="2022-04-20T02:19:30.484" v="454" actId="1076"/>
          <ac:grpSpMkLst>
            <pc:docMk/>
            <pc:sldMk cId="1421521018" sldId="314"/>
            <ac:grpSpMk id="17" creationId="{9EA10552-A87D-41A5-B0A1-D858D5562BA9}"/>
          </ac:grpSpMkLst>
        </pc:grpChg>
        <pc:picChg chg="del">
          <ac:chgData name="Nguyen Quoc Trung" userId="fe17689d-b00c-41c7-8731-0c29698818f6" providerId="ADAL" clId="{95AED118-2E6F-465A-AE2B-167522831DF0}" dt="2022-04-20T02:15:24.762" v="438" actId="478"/>
          <ac:picMkLst>
            <pc:docMk/>
            <pc:sldMk cId="1421521018" sldId="314"/>
            <ac:picMk id="3" creationId="{803ACD55-18B4-4375-B465-21B521E0E438}"/>
          </ac:picMkLst>
        </pc:picChg>
        <pc:picChg chg="del">
          <ac:chgData name="Nguyen Quoc Trung" userId="fe17689d-b00c-41c7-8731-0c29698818f6" providerId="ADAL" clId="{95AED118-2E6F-465A-AE2B-167522831DF0}" dt="2022-04-20T02:15:23.962" v="437" actId="478"/>
          <ac:picMkLst>
            <pc:docMk/>
            <pc:sldMk cId="1421521018" sldId="314"/>
            <ac:picMk id="5" creationId="{A114BB57-5129-4D38-92DC-28AF52768AA3}"/>
          </ac:picMkLst>
        </pc:picChg>
        <pc:picChg chg="add del mod">
          <ac:chgData name="Nguyen Quoc Trung" userId="fe17689d-b00c-41c7-8731-0c29698818f6" providerId="ADAL" clId="{95AED118-2E6F-465A-AE2B-167522831DF0}" dt="2022-04-20T02:15:30.435" v="441" actId="478"/>
          <ac:picMkLst>
            <pc:docMk/>
            <pc:sldMk cId="1421521018" sldId="314"/>
            <ac:picMk id="6" creationId="{68D92F69-21BE-4EC7-A0CE-C6C26B1705DC}"/>
          </ac:picMkLst>
        </pc:picChg>
        <pc:picChg chg="del">
          <ac:chgData name="Nguyen Quoc Trung" userId="fe17689d-b00c-41c7-8731-0c29698818f6" providerId="ADAL" clId="{95AED118-2E6F-465A-AE2B-167522831DF0}" dt="2022-04-20T02:20:52.805" v="486" actId="478"/>
          <ac:picMkLst>
            <pc:docMk/>
            <pc:sldMk cId="1421521018" sldId="314"/>
            <ac:picMk id="8" creationId="{43E2B6B4-4A3B-4AA7-93D7-9ED261E4890B}"/>
          </ac:picMkLst>
        </pc:picChg>
        <pc:picChg chg="add mod">
          <ac:chgData name="Nguyen Quoc Trung" userId="fe17689d-b00c-41c7-8731-0c29698818f6" providerId="ADAL" clId="{95AED118-2E6F-465A-AE2B-167522831DF0}" dt="2022-04-20T02:19:26.403" v="453" actId="164"/>
          <ac:picMkLst>
            <pc:docMk/>
            <pc:sldMk cId="1421521018" sldId="314"/>
            <ac:picMk id="10" creationId="{436AE10C-B562-4119-ACCE-3BD15457DAD4}"/>
          </ac:picMkLst>
        </pc:picChg>
        <pc:picChg chg="add mod">
          <ac:chgData name="Nguyen Quoc Trung" userId="fe17689d-b00c-41c7-8731-0c29698818f6" providerId="ADAL" clId="{95AED118-2E6F-465A-AE2B-167522831DF0}" dt="2022-04-20T02:19:26.403" v="453" actId="164"/>
          <ac:picMkLst>
            <pc:docMk/>
            <pc:sldMk cId="1421521018" sldId="314"/>
            <ac:picMk id="13" creationId="{A9F92F81-A7D8-42D0-9E3B-89532FF44B9F}"/>
          </ac:picMkLst>
        </pc:picChg>
        <pc:picChg chg="mod">
          <ac:chgData name="Nguyen Quoc Trung" userId="fe17689d-b00c-41c7-8731-0c29698818f6" providerId="ADAL" clId="{95AED118-2E6F-465A-AE2B-167522831DF0}" dt="2022-04-20T02:21:09.659" v="491" actId="14100"/>
          <ac:picMkLst>
            <pc:docMk/>
            <pc:sldMk cId="1421521018" sldId="314"/>
            <ac:picMk id="14" creationId="{9A02E2A4-9C16-4250-95DD-2154A4001ED7}"/>
          </ac:picMkLst>
        </pc:picChg>
        <pc:picChg chg="add mod">
          <ac:chgData name="Nguyen Quoc Trung" userId="fe17689d-b00c-41c7-8731-0c29698818f6" providerId="ADAL" clId="{95AED118-2E6F-465A-AE2B-167522831DF0}" dt="2022-04-20T02:19:26.403" v="453" actId="164"/>
          <ac:picMkLst>
            <pc:docMk/>
            <pc:sldMk cId="1421521018" sldId="314"/>
            <ac:picMk id="16" creationId="{10D98929-9FF4-40AA-82D9-7152F2751BFC}"/>
          </ac:picMkLst>
        </pc:picChg>
        <pc:picChg chg="add mod ord">
          <ac:chgData name="Nguyen Quoc Trung" userId="fe17689d-b00c-41c7-8731-0c29698818f6" providerId="ADAL" clId="{95AED118-2E6F-465A-AE2B-167522831DF0}" dt="2022-04-20T02:19:59.549" v="458" actId="1076"/>
          <ac:picMkLst>
            <pc:docMk/>
            <pc:sldMk cId="1421521018" sldId="314"/>
            <ac:picMk id="18" creationId="{67A5C37F-E309-49BB-A6E4-F06BF44C0963}"/>
          </ac:picMkLst>
        </pc:picChg>
      </pc:sldChg>
      <pc:sldChg chg="addSp delSp modSp add mod delAnim modAnim">
        <pc:chgData name="Nguyen Quoc Trung" userId="fe17689d-b00c-41c7-8731-0c29698818f6" providerId="ADAL" clId="{95AED118-2E6F-465A-AE2B-167522831DF0}" dt="2022-04-20T03:24:32.319" v="573"/>
        <pc:sldMkLst>
          <pc:docMk/>
          <pc:sldMk cId="588968690" sldId="315"/>
        </pc:sldMkLst>
        <pc:spChg chg="mod">
          <ac:chgData name="Nguyen Quoc Trung" userId="fe17689d-b00c-41c7-8731-0c29698818f6" providerId="ADAL" clId="{95AED118-2E6F-465A-AE2B-167522831DF0}" dt="2022-04-20T03:21:07.403" v="554" actId="403"/>
          <ac:spMkLst>
            <pc:docMk/>
            <pc:sldMk cId="588968690" sldId="315"/>
            <ac:spMk id="7" creationId="{0C601DF7-87EA-4481-80B6-6CF286E5EDF0}"/>
          </ac:spMkLst>
        </pc:spChg>
        <pc:spChg chg="del mod">
          <ac:chgData name="Nguyen Quoc Trung" userId="fe17689d-b00c-41c7-8731-0c29698818f6" providerId="ADAL" clId="{95AED118-2E6F-465A-AE2B-167522831DF0}" dt="2022-04-20T02:58:34.915" v="533" actId="478"/>
          <ac:spMkLst>
            <pc:docMk/>
            <pc:sldMk cId="588968690" sldId="315"/>
            <ac:spMk id="8" creationId="{9175B08D-E94E-4C29-8791-4442A48730FE}"/>
          </ac:spMkLst>
        </pc:spChg>
        <pc:spChg chg="del">
          <ac:chgData name="Nguyen Quoc Trung" userId="fe17689d-b00c-41c7-8731-0c29698818f6" providerId="ADAL" clId="{95AED118-2E6F-465A-AE2B-167522831DF0}" dt="2022-04-20T02:58:16.816" v="529" actId="478"/>
          <ac:spMkLst>
            <pc:docMk/>
            <pc:sldMk cId="588968690" sldId="315"/>
            <ac:spMk id="9" creationId="{1A7BD665-EA6D-4D99-A5D3-38B119136E0A}"/>
          </ac:spMkLst>
        </pc:spChg>
        <pc:spChg chg="del mod">
          <ac:chgData name="Nguyen Quoc Trung" userId="fe17689d-b00c-41c7-8731-0c29698818f6" providerId="ADAL" clId="{95AED118-2E6F-465A-AE2B-167522831DF0}" dt="2022-04-20T02:58:15.283" v="528" actId="478"/>
          <ac:spMkLst>
            <pc:docMk/>
            <pc:sldMk cId="588968690" sldId="315"/>
            <ac:spMk id="10" creationId="{EC592DB2-B4E7-4382-B091-F8F35DB2190F}"/>
          </ac:spMkLst>
        </pc:spChg>
        <pc:spChg chg="add mod">
          <ac:chgData name="Nguyen Quoc Trung" userId="fe17689d-b00c-41c7-8731-0c29698818f6" providerId="ADAL" clId="{95AED118-2E6F-465A-AE2B-167522831DF0}" dt="2022-04-20T03:22:06.854" v="558" actId="571"/>
          <ac:spMkLst>
            <pc:docMk/>
            <pc:sldMk cId="588968690" sldId="315"/>
            <ac:spMk id="21" creationId="{35F01095-1B33-44EF-AEB2-EAD1EDA2B737}"/>
          </ac:spMkLst>
        </pc:spChg>
        <pc:spChg chg="add mod">
          <ac:chgData name="Nguyen Quoc Trung" userId="fe17689d-b00c-41c7-8731-0c29698818f6" providerId="ADAL" clId="{95AED118-2E6F-465A-AE2B-167522831DF0}" dt="2022-04-20T03:22:32.195" v="565" actId="1038"/>
          <ac:spMkLst>
            <pc:docMk/>
            <pc:sldMk cId="588968690" sldId="315"/>
            <ac:spMk id="23" creationId="{A3FAA592-64CF-4AEE-A384-58CFECBF3C04}"/>
          </ac:spMkLst>
        </pc:spChg>
        <pc:picChg chg="del">
          <ac:chgData name="Nguyen Quoc Trung" userId="fe17689d-b00c-41c7-8731-0c29698818f6" providerId="ADAL" clId="{95AED118-2E6F-465A-AE2B-167522831DF0}" dt="2022-04-20T02:57:08.306" v="518" actId="478"/>
          <ac:picMkLst>
            <pc:docMk/>
            <pc:sldMk cId="588968690" sldId="315"/>
            <ac:picMk id="3" creationId="{FD8BE1D3-9E1A-4993-B5BF-DB4F954BC65E}"/>
          </ac:picMkLst>
        </pc:picChg>
        <pc:picChg chg="del">
          <ac:chgData name="Nguyen Quoc Trung" userId="fe17689d-b00c-41c7-8731-0c29698818f6" providerId="ADAL" clId="{95AED118-2E6F-465A-AE2B-167522831DF0}" dt="2022-04-20T02:58:09.542" v="522" actId="478"/>
          <ac:picMkLst>
            <pc:docMk/>
            <pc:sldMk cId="588968690" sldId="315"/>
            <ac:picMk id="4" creationId="{31AFDC52-0BFC-4C25-849A-C46557ECD664}"/>
          </ac:picMkLst>
        </pc:picChg>
        <pc:picChg chg="del">
          <ac:chgData name="Nguyen Quoc Trung" userId="fe17689d-b00c-41c7-8731-0c29698818f6" providerId="ADAL" clId="{95AED118-2E6F-465A-AE2B-167522831DF0}" dt="2022-04-20T02:57:09.103" v="519" actId="478"/>
          <ac:picMkLst>
            <pc:docMk/>
            <pc:sldMk cId="588968690" sldId="315"/>
            <ac:picMk id="5" creationId="{29A905BE-0B9E-4800-94B9-95A914C1FF70}"/>
          </ac:picMkLst>
        </pc:picChg>
        <pc:picChg chg="del">
          <ac:chgData name="Nguyen Quoc Trung" userId="fe17689d-b00c-41c7-8731-0c29698818f6" providerId="ADAL" clId="{95AED118-2E6F-465A-AE2B-167522831DF0}" dt="2022-04-20T02:58:12.647" v="524" actId="478"/>
          <ac:picMkLst>
            <pc:docMk/>
            <pc:sldMk cId="588968690" sldId="315"/>
            <ac:picMk id="6" creationId="{E2204266-2EE4-474F-B8AB-C4031E690149}"/>
          </ac:picMkLst>
        </pc:picChg>
        <pc:picChg chg="del">
          <ac:chgData name="Nguyen Quoc Trung" userId="fe17689d-b00c-41c7-8731-0c29698818f6" providerId="ADAL" clId="{95AED118-2E6F-465A-AE2B-167522831DF0}" dt="2022-04-20T02:58:18.033" v="530" actId="478"/>
          <ac:picMkLst>
            <pc:docMk/>
            <pc:sldMk cId="588968690" sldId="315"/>
            <ac:picMk id="12" creationId="{D7649665-F81B-46A8-8FA0-C62EBA8EFBF2}"/>
          </ac:picMkLst>
        </pc:picChg>
        <pc:picChg chg="del">
          <ac:chgData name="Nguyen Quoc Trung" userId="fe17689d-b00c-41c7-8731-0c29698818f6" providerId="ADAL" clId="{95AED118-2E6F-465A-AE2B-167522831DF0}" dt="2022-04-20T02:58:11.083" v="523" actId="478"/>
          <ac:picMkLst>
            <pc:docMk/>
            <pc:sldMk cId="588968690" sldId="315"/>
            <ac:picMk id="13" creationId="{95CB9943-130B-4435-95C4-5F07D76927AC}"/>
          </ac:picMkLst>
        </pc:picChg>
        <pc:picChg chg="del mod">
          <ac:chgData name="Nguyen Quoc Trung" userId="fe17689d-b00c-41c7-8731-0c29698818f6" providerId="ADAL" clId="{95AED118-2E6F-465A-AE2B-167522831DF0}" dt="2022-04-20T02:58:13.642" v="526" actId="478"/>
          <ac:picMkLst>
            <pc:docMk/>
            <pc:sldMk cId="588968690" sldId="315"/>
            <ac:picMk id="14" creationId="{16D7BF46-3541-4FA0-9ED4-1D15F71B3B27}"/>
          </ac:picMkLst>
        </pc:picChg>
        <pc:picChg chg="add mod">
          <ac:chgData name="Nguyen Quoc Trung" userId="fe17689d-b00c-41c7-8731-0c29698818f6" providerId="ADAL" clId="{95AED118-2E6F-465A-AE2B-167522831DF0}" dt="2022-04-20T02:58:08.446" v="521" actId="1076"/>
          <ac:picMkLst>
            <pc:docMk/>
            <pc:sldMk cId="588968690" sldId="315"/>
            <ac:picMk id="15" creationId="{3B99E61C-40FC-4E3A-965C-A2A0A0781F04}"/>
          </ac:picMkLst>
        </pc:picChg>
        <pc:picChg chg="add mod ord">
          <ac:chgData name="Nguyen Quoc Trung" userId="fe17689d-b00c-41c7-8731-0c29698818f6" providerId="ADAL" clId="{95AED118-2E6F-465A-AE2B-167522831DF0}" dt="2022-04-20T03:14:51.116" v="540" actId="1076"/>
          <ac:picMkLst>
            <pc:docMk/>
            <pc:sldMk cId="588968690" sldId="315"/>
            <ac:picMk id="17" creationId="{9BBA5C2D-7AA4-44B9-BD84-0B18ADB518B2}"/>
          </ac:picMkLst>
        </pc:picChg>
        <pc:picChg chg="add mod">
          <ac:chgData name="Nguyen Quoc Trung" userId="fe17689d-b00c-41c7-8731-0c29698818f6" providerId="ADAL" clId="{95AED118-2E6F-465A-AE2B-167522831DF0}" dt="2022-04-20T03:20:38.750" v="550" actId="1076"/>
          <ac:picMkLst>
            <pc:docMk/>
            <pc:sldMk cId="588968690" sldId="315"/>
            <ac:picMk id="18" creationId="{14C90A42-8060-4800-8EBD-6FA93FA77872}"/>
          </ac:picMkLst>
        </pc:picChg>
        <pc:picChg chg="add mod">
          <ac:chgData name="Nguyen Quoc Trung" userId="fe17689d-b00c-41c7-8731-0c29698818f6" providerId="ADAL" clId="{95AED118-2E6F-465A-AE2B-167522831DF0}" dt="2022-04-20T03:22:21.719" v="561" actId="1076"/>
          <ac:picMkLst>
            <pc:docMk/>
            <pc:sldMk cId="588968690" sldId="315"/>
            <ac:picMk id="19" creationId="{E812F26B-9F91-434A-9612-347189051086}"/>
          </ac:picMkLst>
        </pc:picChg>
        <pc:picChg chg="add mod">
          <ac:chgData name="Nguyen Quoc Trung" userId="fe17689d-b00c-41c7-8731-0c29698818f6" providerId="ADAL" clId="{95AED118-2E6F-465A-AE2B-167522831DF0}" dt="2022-04-20T03:21:24.022" v="556" actId="1076"/>
          <ac:picMkLst>
            <pc:docMk/>
            <pc:sldMk cId="588968690" sldId="315"/>
            <ac:picMk id="20" creationId="{64D4C2EF-45B7-4F8C-9EA2-6A03874BA3E0}"/>
          </ac:picMkLst>
        </pc:picChg>
        <pc:picChg chg="add mod">
          <ac:chgData name="Nguyen Quoc Trung" userId="fe17689d-b00c-41c7-8731-0c29698818f6" providerId="ADAL" clId="{95AED118-2E6F-465A-AE2B-167522831DF0}" dt="2022-04-20T03:22:19.155" v="560" actId="1076"/>
          <ac:picMkLst>
            <pc:docMk/>
            <pc:sldMk cId="588968690" sldId="315"/>
            <ac:picMk id="22" creationId="{DCDC5180-3BC0-4FFD-9CA7-137FD45FDB38}"/>
          </ac:picMkLst>
        </pc:picChg>
      </pc:sldChg>
      <pc:sldChg chg="addSp delSp modSp add mod">
        <pc:chgData name="Nguyen Quoc Trung" userId="fe17689d-b00c-41c7-8731-0c29698818f6" providerId="ADAL" clId="{95AED118-2E6F-465A-AE2B-167522831DF0}" dt="2022-04-20T03:25:40.527" v="584" actId="1076"/>
        <pc:sldMkLst>
          <pc:docMk/>
          <pc:sldMk cId="799911093" sldId="316"/>
        </pc:sldMkLst>
        <pc:picChg chg="del">
          <ac:chgData name="Nguyen Quoc Trung" userId="fe17689d-b00c-41c7-8731-0c29698818f6" providerId="ADAL" clId="{95AED118-2E6F-465A-AE2B-167522831DF0}" dt="2022-04-20T03:25:30.478" v="581" actId="478"/>
          <ac:picMkLst>
            <pc:docMk/>
            <pc:sldMk cId="799911093" sldId="316"/>
            <ac:picMk id="3" creationId="{6A92CFFB-7F5A-41FC-BBDD-360C691A64BC}"/>
          </ac:picMkLst>
        </pc:picChg>
        <pc:picChg chg="add mod">
          <ac:chgData name="Nguyen Quoc Trung" userId="fe17689d-b00c-41c7-8731-0c29698818f6" providerId="ADAL" clId="{95AED118-2E6F-465A-AE2B-167522831DF0}" dt="2022-04-20T03:25:37.120" v="583"/>
          <ac:picMkLst>
            <pc:docMk/>
            <pc:sldMk cId="799911093" sldId="316"/>
            <ac:picMk id="5" creationId="{1C2C1578-F592-4389-B435-CBB8D4C5BA69}"/>
          </ac:picMkLst>
        </pc:picChg>
        <pc:picChg chg="add mod">
          <ac:chgData name="Nguyen Quoc Trung" userId="fe17689d-b00c-41c7-8731-0c29698818f6" providerId="ADAL" clId="{95AED118-2E6F-465A-AE2B-167522831DF0}" dt="2022-04-20T03:25:40.527" v="584" actId="1076"/>
          <ac:picMkLst>
            <pc:docMk/>
            <pc:sldMk cId="799911093" sldId="316"/>
            <ac:picMk id="6" creationId="{9C15BA04-A27C-4CAB-820A-6AF7FA407688}"/>
          </ac:picMkLst>
        </pc:picChg>
        <pc:picChg chg="del">
          <ac:chgData name="Nguyen Quoc Trung" userId="fe17689d-b00c-41c7-8731-0c29698818f6" providerId="ADAL" clId="{95AED118-2E6F-465A-AE2B-167522831DF0}" dt="2022-04-20T03:25:31.662" v="582" actId="478"/>
          <ac:picMkLst>
            <pc:docMk/>
            <pc:sldMk cId="799911093" sldId="316"/>
            <ac:picMk id="11" creationId="{0C98D2D5-6E69-4295-B175-8E544E90E89E}"/>
          </ac:picMkLst>
        </pc:picChg>
      </pc:sldChg>
      <pc:sldChg chg="addSp delSp modSp add mod delAnim modAnim">
        <pc:chgData name="Nguyen Quoc Trung" userId="fe17689d-b00c-41c7-8731-0c29698818f6" providerId="ADAL" clId="{95AED118-2E6F-465A-AE2B-167522831DF0}" dt="2022-04-20T04:39:44.519" v="812"/>
        <pc:sldMkLst>
          <pc:docMk/>
          <pc:sldMk cId="2701501039" sldId="317"/>
        </pc:sldMkLst>
        <pc:picChg chg="add mod">
          <ac:chgData name="Nguyen Quoc Trung" userId="fe17689d-b00c-41c7-8731-0c29698818f6" providerId="ADAL" clId="{95AED118-2E6F-465A-AE2B-167522831DF0}" dt="2022-04-20T03:26:39.322" v="587" actId="1076"/>
          <ac:picMkLst>
            <pc:docMk/>
            <pc:sldMk cId="2701501039" sldId="317"/>
            <ac:picMk id="4" creationId="{D0F2B208-2A31-48C9-BA12-76AC24CDCA58}"/>
          </ac:picMkLst>
        </pc:picChg>
        <pc:picChg chg="add mod">
          <ac:chgData name="Nguyen Quoc Trung" userId="fe17689d-b00c-41c7-8731-0c29698818f6" providerId="ADAL" clId="{95AED118-2E6F-465A-AE2B-167522831DF0}" dt="2022-04-20T03:26:50.394" v="591" actId="1076"/>
          <ac:picMkLst>
            <pc:docMk/>
            <pc:sldMk cId="2701501039" sldId="317"/>
            <ac:picMk id="5" creationId="{4B4C38D6-9B11-4912-A219-5AC5B6FE41A1}"/>
          </ac:picMkLst>
        </pc:picChg>
        <pc:picChg chg="del">
          <ac:chgData name="Nguyen Quoc Trung" userId="fe17689d-b00c-41c7-8731-0c29698818f6" providerId="ADAL" clId="{95AED118-2E6F-465A-AE2B-167522831DF0}" dt="2022-04-20T03:26:40.584" v="588" actId="478"/>
          <ac:picMkLst>
            <pc:docMk/>
            <pc:sldMk cId="2701501039" sldId="317"/>
            <ac:picMk id="7" creationId="{2376DC19-A460-4173-A98C-16E2F5E9A194}"/>
          </ac:picMkLst>
        </pc:picChg>
        <pc:picChg chg="add mod">
          <ac:chgData name="Nguyen Quoc Trung" userId="fe17689d-b00c-41c7-8731-0c29698818f6" providerId="ADAL" clId="{95AED118-2E6F-465A-AE2B-167522831DF0}" dt="2022-04-20T03:27:12.539" v="596" actId="1076"/>
          <ac:picMkLst>
            <pc:docMk/>
            <pc:sldMk cId="2701501039" sldId="317"/>
            <ac:picMk id="8" creationId="{8C5E834D-F90C-4F3D-9EDD-D3DB4C6EF90F}"/>
          </ac:picMkLst>
        </pc:picChg>
        <pc:picChg chg="del">
          <ac:chgData name="Nguyen Quoc Trung" userId="fe17689d-b00c-41c7-8731-0c29698818f6" providerId="ADAL" clId="{95AED118-2E6F-465A-AE2B-167522831DF0}" dt="2022-04-20T03:26:34.730" v="585" actId="478"/>
          <ac:picMkLst>
            <pc:docMk/>
            <pc:sldMk cId="2701501039" sldId="317"/>
            <ac:picMk id="9" creationId="{0D857A15-19BA-49F5-83C8-FF6BE9F6C5AB}"/>
          </ac:picMkLst>
        </pc:picChg>
        <pc:picChg chg="del">
          <ac:chgData name="Nguyen Quoc Trung" userId="fe17689d-b00c-41c7-8731-0c29698818f6" providerId="ADAL" clId="{95AED118-2E6F-465A-AE2B-167522831DF0}" dt="2022-04-20T03:26:51.756" v="592" actId="478"/>
          <ac:picMkLst>
            <pc:docMk/>
            <pc:sldMk cId="2701501039" sldId="317"/>
            <ac:picMk id="11" creationId="{B6D4D863-DCC9-4E8A-9541-5094E6B4262C}"/>
          </ac:picMkLst>
        </pc:picChg>
      </pc:sldChg>
      <pc:sldChg chg="addSp delSp modSp add mod delAnim modAnim">
        <pc:chgData name="Nguyen Quoc Trung" userId="fe17689d-b00c-41c7-8731-0c29698818f6" providerId="ADAL" clId="{95AED118-2E6F-465A-AE2B-167522831DF0}" dt="2022-04-20T04:39:29.964" v="810"/>
        <pc:sldMkLst>
          <pc:docMk/>
          <pc:sldMk cId="3590447391" sldId="318"/>
        </pc:sldMkLst>
        <pc:picChg chg="add mod">
          <ac:chgData name="Nguyen Quoc Trung" userId="fe17689d-b00c-41c7-8731-0c29698818f6" providerId="ADAL" clId="{95AED118-2E6F-465A-AE2B-167522831DF0}" dt="2022-04-20T03:34:10.448" v="658" actId="1076"/>
          <ac:picMkLst>
            <pc:docMk/>
            <pc:sldMk cId="3590447391" sldId="318"/>
            <ac:picMk id="2" creationId="{C5E39F14-7243-460D-B129-7B3298331074}"/>
          </ac:picMkLst>
        </pc:picChg>
        <pc:picChg chg="del mod">
          <ac:chgData name="Nguyen Quoc Trung" userId="fe17689d-b00c-41c7-8731-0c29698818f6" providerId="ADAL" clId="{95AED118-2E6F-465A-AE2B-167522831DF0}" dt="2022-04-20T03:33:04.180" v="646" actId="478"/>
          <ac:picMkLst>
            <pc:docMk/>
            <pc:sldMk cId="3590447391" sldId="318"/>
            <ac:picMk id="8" creationId="{938B64AE-BC14-4C5C-A866-21F613F846C0}"/>
          </ac:picMkLst>
        </pc:picChg>
        <pc:picChg chg="del">
          <ac:chgData name="Nguyen Quoc Trung" userId="fe17689d-b00c-41c7-8731-0c29698818f6" providerId="ADAL" clId="{95AED118-2E6F-465A-AE2B-167522831DF0}" dt="2022-04-20T03:32:50.083" v="639" actId="478"/>
          <ac:picMkLst>
            <pc:docMk/>
            <pc:sldMk cId="3590447391" sldId="318"/>
            <ac:picMk id="9" creationId="{C53A43F8-C2EC-4D70-A48D-5A1A17B91B74}"/>
          </ac:picMkLst>
        </pc:picChg>
        <pc:picChg chg="add del mod">
          <ac:chgData name="Nguyen Quoc Trung" userId="fe17689d-b00c-41c7-8731-0c29698818f6" providerId="ADAL" clId="{95AED118-2E6F-465A-AE2B-167522831DF0}" dt="2022-04-20T03:32:18.217" v="630" actId="478"/>
          <ac:picMkLst>
            <pc:docMk/>
            <pc:sldMk cId="3590447391" sldId="318"/>
            <ac:picMk id="10" creationId="{933FF414-C79F-42BE-93CB-BE9E481AFA91}"/>
          </ac:picMkLst>
        </pc:picChg>
        <pc:picChg chg="del">
          <ac:chgData name="Nguyen Quoc Trung" userId="fe17689d-b00c-41c7-8731-0c29698818f6" providerId="ADAL" clId="{95AED118-2E6F-465A-AE2B-167522831DF0}" dt="2022-04-20T03:32:52.131" v="641" actId="478"/>
          <ac:picMkLst>
            <pc:docMk/>
            <pc:sldMk cId="3590447391" sldId="318"/>
            <ac:picMk id="11" creationId="{0E68496C-7DB9-4EDD-A016-72811F219885}"/>
          </ac:picMkLst>
        </pc:picChg>
        <pc:picChg chg="del">
          <ac:chgData name="Nguyen Quoc Trung" userId="fe17689d-b00c-41c7-8731-0c29698818f6" providerId="ADAL" clId="{95AED118-2E6F-465A-AE2B-167522831DF0}" dt="2022-04-20T03:32:50.992" v="640" actId="478"/>
          <ac:picMkLst>
            <pc:docMk/>
            <pc:sldMk cId="3590447391" sldId="318"/>
            <ac:picMk id="12" creationId="{35ADC0FA-96CB-42CC-B72D-0F80EFA4D942}"/>
          </ac:picMkLst>
        </pc:picChg>
        <pc:picChg chg="del mod">
          <ac:chgData name="Nguyen Quoc Trung" userId="fe17689d-b00c-41c7-8731-0c29698818f6" providerId="ADAL" clId="{95AED118-2E6F-465A-AE2B-167522831DF0}" dt="2022-04-20T03:32:24.588" v="633" actId="478"/>
          <ac:picMkLst>
            <pc:docMk/>
            <pc:sldMk cId="3590447391" sldId="318"/>
            <ac:picMk id="13" creationId="{74D802A2-29C6-44A2-ADD0-7430687331A4}"/>
          </ac:picMkLst>
        </pc:picChg>
        <pc:picChg chg="add mod">
          <ac:chgData name="Nguyen Quoc Trung" userId="fe17689d-b00c-41c7-8731-0c29698818f6" providerId="ADAL" clId="{95AED118-2E6F-465A-AE2B-167522831DF0}" dt="2022-04-20T03:32:32.771" v="638" actId="1076"/>
          <ac:picMkLst>
            <pc:docMk/>
            <pc:sldMk cId="3590447391" sldId="318"/>
            <ac:picMk id="14" creationId="{16D6BDAD-7A1B-4064-AC57-0E0558B48A74}"/>
          </ac:picMkLst>
        </pc:picChg>
        <pc:picChg chg="add mod">
          <ac:chgData name="Nguyen Quoc Trung" userId="fe17689d-b00c-41c7-8731-0c29698818f6" providerId="ADAL" clId="{95AED118-2E6F-465A-AE2B-167522831DF0}" dt="2022-04-20T03:33:57.670" v="655" actId="14100"/>
          <ac:picMkLst>
            <pc:docMk/>
            <pc:sldMk cId="3590447391" sldId="318"/>
            <ac:picMk id="15" creationId="{11F598B2-A5A1-4232-88F0-0AB9A57DEB14}"/>
          </ac:picMkLst>
        </pc:picChg>
        <pc:picChg chg="add mod">
          <ac:chgData name="Nguyen Quoc Trung" userId="fe17689d-b00c-41c7-8731-0c29698818f6" providerId="ADAL" clId="{95AED118-2E6F-465A-AE2B-167522831DF0}" dt="2022-04-20T03:33:54.091" v="654" actId="1076"/>
          <ac:picMkLst>
            <pc:docMk/>
            <pc:sldMk cId="3590447391" sldId="318"/>
            <ac:picMk id="16" creationId="{599810AE-3BB0-4512-A70A-D0D659631952}"/>
          </ac:picMkLst>
        </pc:picChg>
        <pc:picChg chg="add mod">
          <ac:chgData name="Nguyen Quoc Trung" userId="fe17689d-b00c-41c7-8731-0c29698818f6" providerId="ADAL" clId="{95AED118-2E6F-465A-AE2B-167522831DF0}" dt="2022-04-20T03:33:53.007" v="653" actId="1076"/>
          <ac:picMkLst>
            <pc:docMk/>
            <pc:sldMk cId="3590447391" sldId="318"/>
            <ac:picMk id="17" creationId="{1872EDD1-7CAB-43C0-8633-6E786F481DA0}"/>
          </ac:picMkLst>
        </pc:picChg>
      </pc:sldChg>
      <pc:sldChg chg="addSp delSp modSp add mod modClrScheme addAnim delAnim modAnim chgLayout">
        <pc:chgData name="Nguyen Quoc Trung" userId="fe17689d-b00c-41c7-8731-0c29698818f6" providerId="ADAL" clId="{95AED118-2E6F-465A-AE2B-167522831DF0}" dt="2022-04-20T06:45:02.578" v="926" actId="1076"/>
        <pc:sldMkLst>
          <pc:docMk/>
          <pc:sldMk cId="1601562842" sldId="319"/>
        </pc:sldMkLst>
        <pc:spChg chg="mod">
          <ac:chgData name="Nguyen Quoc Trung" userId="fe17689d-b00c-41c7-8731-0c29698818f6" providerId="ADAL" clId="{95AED118-2E6F-465A-AE2B-167522831DF0}" dt="2022-04-20T04:45:04.555" v="871"/>
          <ac:spMkLst>
            <pc:docMk/>
            <pc:sldMk cId="1601562842" sldId="319"/>
            <ac:spMk id="4" creationId="{289B1668-D02E-42AA-8222-633450F501B5}"/>
          </ac:spMkLst>
        </pc:spChg>
        <pc:spChg chg="mod">
          <ac:chgData name="Nguyen Quoc Trung" userId="fe17689d-b00c-41c7-8731-0c29698818f6" providerId="ADAL" clId="{95AED118-2E6F-465A-AE2B-167522831DF0}" dt="2022-04-20T06:45:02.578" v="926" actId="1076"/>
          <ac:spMkLst>
            <pc:docMk/>
            <pc:sldMk cId="1601562842" sldId="319"/>
            <ac:spMk id="12" creationId="{9F61790E-5253-4C72-9F4B-E756F17AD698}"/>
          </ac:spMkLst>
        </pc:spChg>
        <pc:spChg chg="mod">
          <ac:chgData name="Nguyen Quoc Trung" userId="fe17689d-b00c-41c7-8731-0c29698818f6" providerId="ADAL" clId="{95AED118-2E6F-465A-AE2B-167522831DF0}" dt="2022-04-20T06:44:48.169" v="914" actId="1035"/>
          <ac:spMkLst>
            <pc:docMk/>
            <pc:sldMk cId="1601562842" sldId="319"/>
            <ac:spMk id="14" creationId="{29E3D73A-9149-40C1-B2E8-28A983D4B538}"/>
          </ac:spMkLst>
        </pc:spChg>
        <pc:spChg chg="add mod">
          <ac:chgData name="Nguyen Quoc Trung" userId="fe17689d-b00c-41c7-8731-0c29698818f6" providerId="ADAL" clId="{95AED118-2E6F-465A-AE2B-167522831DF0}" dt="2022-04-20T06:44:48.169" v="914" actId="1035"/>
          <ac:spMkLst>
            <pc:docMk/>
            <pc:sldMk cId="1601562842" sldId="319"/>
            <ac:spMk id="20" creationId="{298852CB-86D1-4228-B2C0-3F4EE779D791}"/>
          </ac:spMkLst>
        </pc:spChg>
        <pc:picChg chg="mod">
          <ac:chgData name="Nguyen Quoc Trung" userId="fe17689d-b00c-41c7-8731-0c29698818f6" providerId="ADAL" clId="{95AED118-2E6F-465A-AE2B-167522831DF0}" dt="2022-04-20T06:44:48.169" v="914" actId="1035"/>
          <ac:picMkLst>
            <pc:docMk/>
            <pc:sldMk cId="1601562842" sldId="319"/>
            <ac:picMk id="7" creationId="{CFB69A1D-B0EF-468C-A507-0B663D7F123C}"/>
          </ac:picMkLst>
        </pc:picChg>
        <pc:picChg chg="del">
          <ac:chgData name="Nguyen Quoc Trung" userId="fe17689d-b00c-41c7-8731-0c29698818f6" providerId="ADAL" clId="{95AED118-2E6F-465A-AE2B-167522831DF0}" dt="2022-04-20T04:24:14.636" v="671" actId="478"/>
          <ac:picMkLst>
            <pc:docMk/>
            <pc:sldMk cId="1601562842" sldId="319"/>
            <ac:picMk id="8" creationId="{2E79C92F-A9A7-4AAC-8AAD-E5828C88687D}"/>
          </ac:picMkLst>
        </pc:picChg>
        <pc:picChg chg="del">
          <ac:chgData name="Nguyen Quoc Trung" userId="fe17689d-b00c-41c7-8731-0c29698818f6" providerId="ADAL" clId="{95AED118-2E6F-465A-AE2B-167522831DF0}" dt="2022-04-20T04:24:13.353" v="669" actId="478"/>
          <ac:picMkLst>
            <pc:docMk/>
            <pc:sldMk cId="1601562842" sldId="319"/>
            <ac:picMk id="9" creationId="{D92A6CB5-63DE-4524-A2E2-26366F4B402C}"/>
          </ac:picMkLst>
        </pc:picChg>
        <pc:picChg chg="del">
          <ac:chgData name="Nguyen Quoc Trung" userId="fe17689d-b00c-41c7-8731-0c29698818f6" providerId="ADAL" clId="{95AED118-2E6F-465A-AE2B-167522831DF0}" dt="2022-04-20T04:24:14.119" v="670" actId="478"/>
          <ac:picMkLst>
            <pc:docMk/>
            <pc:sldMk cId="1601562842" sldId="319"/>
            <ac:picMk id="10" creationId="{C73761E3-67D9-430C-A168-AB6726F14F24}"/>
          </ac:picMkLst>
        </pc:picChg>
        <pc:picChg chg="del">
          <ac:chgData name="Nguyen Quoc Trung" userId="fe17689d-b00c-41c7-8731-0c29698818f6" providerId="ADAL" clId="{95AED118-2E6F-465A-AE2B-167522831DF0}" dt="2022-04-20T04:24:59.586" v="726" actId="478"/>
          <ac:picMkLst>
            <pc:docMk/>
            <pc:sldMk cId="1601562842" sldId="319"/>
            <ac:picMk id="11" creationId="{911457FC-E0ED-40AD-8C4B-CCE45D2252BA}"/>
          </ac:picMkLst>
        </pc:picChg>
        <pc:picChg chg="mod">
          <ac:chgData name="Nguyen Quoc Trung" userId="fe17689d-b00c-41c7-8731-0c29698818f6" providerId="ADAL" clId="{95AED118-2E6F-465A-AE2B-167522831DF0}" dt="2022-04-20T06:44:48.169" v="914" actId="1035"/>
          <ac:picMkLst>
            <pc:docMk/>
            <pc:sldMk cId="1601562842" sldId="319"/>
            <ac:picMk id="13" creationId="{AE55EA66-0EE4-464D-9EB3-595CC1F6B11E}"/>
          </ac:picMkLst>
        </pc:picChg>
        <pc:picChg chg="add mod">
          <ac:chgData name="Nguyen Quoc Trung" userId="fe17689d-b00c-41c7-8731-0c29698818f6" providerId="ADAL" clId="{95AED118-2E6F-465A-AE2B-167522831DF0}" dt="2022-04-20T06:44:48.169" v="914" actId="1035"/>
          <ac:picMkLst>
            <pc:docMk/>
            <pc:sldMk cId="1601562842" sldId="319"/>
            <ac:picMk id="15" creationId="{B5EC15F2-4AF8-4937-8915-C83413EEC740}"/>
          </ac:picMkLst>
        </pc:picChg>
        <pc:picChg chg="add del mod ord">
          <ac:chgData name="Nguyen Quoc Trung" userId="fe17689d-b00c-41c7-8731-0c29698818f6" providerId="ADAL" clId="{95AED118-2E6F-465A-AE2B-167522831DF0}" dt="2022-04-20T06:44:58.198" v="925" actId="1036"/>
          <ac:picMkLst>
            <pc:docMk/>
            <pc:sldMk cId="1601562842" sldId="319"/>
            <ac:picMk id="16" creationId="{52E38DC5-C904-4FB8-8452-4437647F35F0}"/>
          </ac:picMkLst>
        </pc:picChg>
        <pc:picChg chg="add mod">
          <ac:chgData name="Nguyen Quoc Trung" userId="fe17689d-b00c-41c7-8731-0c29698818f6" providerId="ADAL" clId="{95AED118-2E6F-465A-AE2B-167522831DF0}" dt="2022-04-20T06:44:48.169" v="914" actId="1035"/>
          <ac:picMkLst>
            <pc:docMk/>
            <pc:sldMk cId="1601562842" sldId="319"/>
            <ac:picMk id="17" creationId="{3433F090-C0BA-4F6B-BBF0-BD3F97D7A441}"/>
          </ac:picMkLst>
        </pc:picChg>
        <pc:picChg chg="add mod">
          <ac:chgData name="Nguyen Quoc Trung" userId="fe17689d-b00c-41c7-8731-0c29698818f6" providerId="ADAL" clId="{95AED118-2E6F-465A-AE2B-167522831DF0}" dt="2022-04-20T06:44:48.169" v="914" actId="1035"/>
          <ac:picMkLst>
            <pc:docMk/>
            <pc:sldMk cId="1601562842" sldId="319"/>
            <ac:picMk id="18" creationId="{851712D6-5474-4D3B-8A77-9F91D24E5DD3}"/>
          </ac:picMkLst>
        </pc:picChg>
        <pc:picChg chg="add mod ord">
          <ac:chgData name="Nguyen Quoc Trung" userId="fe17689d-b00c-41c7-8731-0c29698818f6" providerId="ADAL" clId="{95AED118-2E6F-465A-AE2B-167522831DF0}" dt="2022-04-20T06:44:48.169" v="914" actId="1035"/>
          <ac:picMkLst>
            <pc:docMk/>
            <pc:sldMk cId="1601562842" sldId="319"/>
            <ac:picMk id="19" creationId="{6C2C206C-7B19-4DF7-8290-A38DBF63ECB7}"/>
          </ac:picMkLst>
        </pc:picChg>
      </pc:sldChg>
      <pc:sldChg chg="addSp delSp modSp add mod">
        <pc:chgData name="Nguyen Quoc Trung" userId="fe17689d-b00c-41c7-8731-0c29698818f6" providerId="ADAL" clId="{95AED118-2E6F-465A-AE2B-167522831DF0}" dt="2022-04-20T06:46:12.568" v="938" actId="1037"/>
        <pc:sldMkLst>
          <pc:docMk/>
          <pc:sldMk cId="3411802585" sldId="320"/>
        </pc:sldMkLst>
        <pc:picChg chg="del">
          <ac:chgData name="Nguyen Quoc Trung" userId="fe17689d-b00c-41c7-8731-0c29698818f6" providerId="ADAL" clId="{95AED118-2E6F-465A-AE2B-167522831DF0}" dt="2022-04-20T04:23:27.271" v="664" actId="478"/>
          <ac:picMkLst>
            <pc:docMk/>
            <pc:sldMk cId="3411802585" sldId="320"/>
            <ac:picMk id="3" creationId="{866AF7EF-9B17-4043-AFD1-2D8E9AC2C4D1}"/>
          </ac:picMkLst>
        </pc:picChg>
        <pc:picChg chg="mod">
          <ac:chgData name="Nguyen Quoc Trung" userId="fe17689d-b00c-41c7-8731-0c29698818f6" providerId="ADAL" clId="{95AED118-2E6F-465A-AE2B-167522831DF0}" dt="2022-04-20T06:46:12.568" v="938" actId="1037"/>
          <ac:picMkLst>
            <pc:docMk/>
            <pc:sldMk cId="3411802585" sldId="320"/>
            <ac:picMk id="4" creationId="{8BBEE30D-F2D2-4305-9337-97DAA995A83D}"/>
          </ac:picMkLst>
        </pc:picChg>
        <pc:picChg chg="add mod">
          <ac:chgData name="Nguyen Quoc Trung" userId="fe17689d-b00c-41c7-8731-0c29698818f6" providerId="ADAL" clId="{95AED118-2E6F-465A-AE2B-167522831DF0}" dt="2022-04-20T04:23:54.526" v="668" actId="1076"/>
          <ac:picMkLst>
            <pc:docMk/>
            <pc:sldMk cId="3411802585" sldId="320"/>
            <ac:picMk id="5" creationId="{D9DBFE51-091C-4E41-8549-0CBA2BE60AC0}"/>
          </ac:picMkLst>
        </pc:picChg>
      </pc:sldChg>
      <pc:sldChg chg="addSp modSp new mod">
        <pc:chgData name="Nguyen Quoc Trung" userId="fe17689d-b00c-41c7-8731-0c29698818f6" providerId="ADAL" clId="{95AED118-2E6F-465A-AE2B-167522831DF0}" dt="2022-05-16T14:59:32.420" v="956" actId="14861"/>
        <pc:sldMkLst>
          <pc:docMk/>
          <pc:sldMk cId="1940315239" sldId="321"/>
        </pc:sldMkLst>
        <pc:spChg chg="add mod">
          <ac:chgData name="Nguyen Quoc Trung" userId="fe17689d-b00c-41c7-8731-0c29698818f6" providerId="ADAL" clId="{95AED118-2E6F-465A-AE2B-167522831DF0}" dt="2022-05-16T14:59:12.387" v="953" actId="1076"/>
          <ac:spMkLst>
            <pc:docMk/>
            <pc:sldMk cId="1940315239" sldId="321"/>
            <ac:spMk id="2" creationId="{D5CDD0B0-B62C-9B06-1C72-D61441C0EB17}"/>
          </ac:spMkLst>
        </pc:spChg>
        <pc:picChg chg="add mod">
          <ac:chgData name="Nguyen Quoc Trung" userId="fe17689d-b00c-41c7-8731-0c29698818f6" providerId="ADAL" clId="{95AED118-2E6F-465A-AE2B-167522831DF0}" dt="2022-05-16T14:59:32.420" v="956" actId="14861"/>
          <ac:picMkLst>
            <pc:docMk/>
            <pc:sldMk cId="1940315239" sldId="321"/>
            <ac:picMk id="3" creationId="{36783A74-95A1-40EB-52DD-D796067CCC87}"/>
          </ac:picMkLst>
        </pc:picChg>
        <pc:picChg chg="add mod">
          <ac:chgData name="Nguyen Quoc Trung" userId="fe17689d-b00c-41c7-8731-0c29698818f6" providerId="ADAL" clId="{95AED118-2E6F-465A-AE2B-167522831DF0}" dt="2022-05-16T14:59:32.420" v="956" actId="14861"/>
          <ac:picMkLst>
            <pc:docMk/>
            <pc:sldMk cId="1940315239" sldId="321"/>
            <ac:picMk id="4" creationId="{5D13FB26-E302-7DFC-2391-2A7E429CDAFF}"/>
          </ac:picMkLst>
        </pc:picChg>
        <pc:picChg chg="add mod">
          <ac:chgData name="Nguyen Quoc Trung" userId="fe17689d-b00c-41c7-8731-0c29698818f6" providerId="ADAL" clId="{95AED118-2E6F-465A-AE2B-167522831DF0}" dt="2022-05-16T14:59:32.420" v="956" actId="14861"/>
          <ac:picMkLst>
            <pc:docMk/>
            <pc:sldMk cId="1940315239" sldId="321"/>
            <ac:picMk id="5" creationId="{00B4A6A5-BB3D-C400-429C-2C00FF532B16}"/>
          </ac:picMkLst>
        </pc:picChg>
        <pc:picChg chg="add mod">
          <ac:chgData name="Nguyen Quoc Trung" userId="fe17689d-b00c-41c7-8731-0c29698818f6" providerId="ADAL" clId="{95AED118-2E6F-465A-AE2B-167522831DF0}" dt="2022-05-16T14:59:32.420" v="956" actId="14861"/>
          <ac:picMkLst>
            <pc:docMk/>
            <pc:sldMk cId="1940315239" sldId="321"/>
            <ac:picMk id="6" creationId="{8BEA0634-50AE-444D-911D-363E14FD5090}"/>
          </ac:picMkLst>
        </pc:picChg>
      </pc:sldChg>
      <pc:sldChg chg="addSp delSp modSp new mod modAnim">
        <pc:chgData name="Nguyen Quoc Trung" userId="fe17689d-b00c-41c7-8731-0c29698818f6" providerId="ADAL" clId="{95AED118-2E6F-465A-AE2B-167522831DF0}" dt="2022-05-16T15:05:02.673" v="1030"/>
        <pc:sldMkLst>
          <pc:docMk/>
          <pc:sldMk cId="3319369291" sldId="322"/>
        </pc:sldMkLst>
        <pc:spChg chg="add mod">
          <ac:chgData name="Nguyen Quoc Trung" userId="fe17689d-b00c-41c7-8731-0c29698818f6" providerId="ADAL" clId="{95AED118-2E6F-465A-AE2B-167522831DF0}" dt="2022-05-16T15:01:10.494" v="958"/>
          <ac:spMkLst>
            <pc:docMk/>
            <pc:sldMk cId="3319369291" sldId="322"/>
            <ac:spMk id="2" creationId="{4250AD5F-9FA3-63CB-3BF8-37109147F22C}"/>
          </ac:spMkLst>
        </pc:spChg>
        <pc:spChg chg="add mod">
          <ac:chgData name="Nguyen Quoc Trung" userId="fe17689d-b00c-41c7-8731-0c29698818f6" providerId="ADAL" clId="{95AED118-2E6F-465A-AE2B-167522831DF0}" dt="2022-05-16T15:01:29.073" v="981" actId="20577"/>
          <ac:spMkLst>
            <pc:docMk/>
            <pc:sldMk cId="3319369291" sldId="322"/>
            <ac:spMk id="7" creationId="{4C5707F7-B272-50B7-C6C0-075C5EA35955}"/>
          </ac:spMkLst>
        </pc:spChg>
        <pc:spChg chg="add mod">
          <ac:chgData name="Nguyen Quoc Trung" userId="fe17689d-b00c-41c7-8731-0c29698818f6" providerId="ADAL" clId="{95AED118-2E6F-465A-AE2B-167522831DF0}" dt="2022-05-16T15:02:45.137" v="1025" actId="1076"/>
          <ac:spMkLst>
            <pc:docMk/>
            <pc:sldMk cId="3319369291" sldId="322"/>
            <ac:spMk id="8" creationId="{D2B4ABC7-6E9E-040F-C374-88F735CFEFD3}"/>
          </ac:spMkLst>
        </pc:spChg>
        <pc:picChg chg="add mod">
          <ac:chgData name="Nguyen Quoc Trung" userId="fe17689d-b00c-41c7-8731-0c29698818f6" providerId="ADAL" clId="{95AED118-2E6F-465A-AE2B-167522831DF0}" dt="2022-05-16T15:02:35.895" v="1022" actId="1076"/>
          <ac:picMkLst>
            <pc:docMk/>
            <pc:sldMk cId="3319369291" sldId="322"/>
            <ac:picMk id="3" creationId="{4D7F1D64-E594-62EC-AC4C-C9BB2DBFE722}"/>
          </ac:picMkLst>
        </pc:picChg>
        <pc:picChg chg="add mod">
          <ac:chgData name="Nguyen Quoc Trung" userId="fe17689d-b00c-41c7-8731-0c29698818f6" providerId="ADAL" clId="{95AED118-2E6F-465A-AE2B-167522831DF0}" dt="2022-05-16T15:02:29.509" v="1018" actId="1076"/>
          <ac:picMkLst>
            <pc:docMk/>
            <pc:sldMk cId="3319369291" sldId="322"/>
            <ac:picMk id="4" creationId="{94F6DD62-EE6A-2E71-EE08-96F7AAC32244}"/>
          </ac:picMkLst>
        </pc:picChg>
        <pc:picChg chg="add mod">
          <ac:chgData name="Nguyen Quoc Trung" userId="fe17689d-b00c-41c7-8731-0c29698818f6" providerId="ADAL" clId="{95AED118-2E6F-465A-AE2B-167522831DF0}" dt="2022-05-16T15:02:30.976" v="1019" actId="1076"/>
          <ac:picMkLst>
            <pc:docMk/>
            <pc:sldMk cId="3319369291" sldId="322"/>
            <ac:picMk id="5" creationId="{65A4C706-CE32-7E70-9E90-D29179E7DDC0}"/>
          </ac:picMkLst>
        </pc:picChg>
        <pc:picChg chg="add mod">
          <ac:chgData name="Nguyen Quoc Trung" userId="fe17689d-b00c-41c7-8731-0c29698818f6" providerId="ADAL" clId="{95AED118-2E6F-465A-AE2B-167522831DF0}" dt="2022-05-16T15:02:34.370" v="1021" actId="1076"/>
          <ac:picMkLst>
            <pc:docMk/>
            <pc:sldMk cId="3319369291" sldId="322"/>
            <ac:picMk id="6" creationId="{6A08808B-C3AC-C4B1-E77F-F8530F0845C0}"/>
          </ac:picMkLst>
        </pc:picChg>
        <pc:picChg chg="add del mod">
          <ac:chgData name="Nguyen Quoc Trung" userId="fe17689d-b00c-41c7-8731-0c29698818f6" providerId="ADAL" clId="{95AED118-2E6F-465A-AE2B-167522831DF0}" dt="2022-05-16T15:02:16.180" v="1014" actId="21"/>
          <ac:picMkLst>
            <pc:docMk/>
            <pc:sldMk cId="3319369291" sldId="322"/>
            <ac:picMk id="9" creationId="{EF812633-39EF-594E-2E6E-2652AD77B179}"/>
          </ac:picMkLst>
        </pc:picChg>
        <pc:picChg chg="add del mod">
          <ac:chgData name="Nguyen Quoc Trung" userId="fe17689d-b00c-41c7-8731-0c29698818f6" providerId="ADAL" clId="{95AED118-2E6F-465A-AE2B-167522831DF0}" dt="2022-05-16T15:02:11.326" v="1012" actId="21"/>
          <ac:picMkLst>
            <pc:docMk/>
            <pc:sldMk cId="3319369291" sldId="322"/>
            <ac:picMk id="10" creationId="{7FF9614F-CECA-E237-018C-FC496334ED57}"/>
          </ac:picMkLst>
        </pc:picChg>
        <pc:picChg chg="add del mod">
          <ac:chgData name="Nguyen Quoc Trung" userId="fe17689d-b00c-41c7-8731-0c29698818f6" providerId="ADAL" clId="{95AED118-2E6F-465A-AE2B-167522831DF0}" dt="2022-05-16T15:02:22.579" v="1016" actId="21"/>
          <ac:picMkLst>
            <pc:docMk/>
            <pc:sldMk cId="3319369291" sldId="322"/>
            <ac:picMk id="11" creationId="{1D04A0F1-AD8D-37FA-D65E-EB4CA6E47391}"/>
          </ac:picMkLst>
        </pc:picChg>
        <pc:picChg chg="add del mod">
          <ac:chgData name="Nguyen Quoc Trung" userId="fe17689d-b00c-41c7-8731-0c29698818f6" providerId="ADAL" clId="{95AED118-2E6F-465A-AE2B-167522831DF0}" dt="2022-05-16T15:02:06.281" v="1010" actId="21"/>
          <ac:picMkLst>
            <pc:docMk/>
            <pc:sldMk cId="3319369291" sldId="322"/>
            <ac:picMk id="12" creationId="{1597E5DD-4802-DE40-972B-FDEE1FBAAAF1}"/>
          </ac:picMkLst>
        </pc:picChg>
      </pc:sldChg>
      <pc:sldChg chg="addSp delSp modSp new mod modAnim">
        <pc:chgData name="Nguyen Quoc Trung" userId="fe17689d-b00c-41c7-8731-0c29698818f6" providerId="ADAL" clId="{95AED118-2E6F-465A-AE2B-167522831DF0}" dt="2022-05-16T15:08:29.850" v="1070" actId="20577"/>
        <pc:sldMkLst>
          <pc:docMk/>
          <pc:sldMk cId="1597001930" sldId="323"/>
        </pc:sldMkLst>
        <pc:spChg chg="add mod">
          <ac:chgData name="Nguyen Quoc Trung" userId="fe17689d-b00c-41c7-8731-0c29698818f6" providerId="ADAL" clId="{95AED118-2E6F-465A-AE2B-167522831DF0}" dt="2022-05-16T15:06:25.203" v="1032"/>
          <ac:spMkLst>
            <pc:docMk/>
            <pc:sldMk cId="1597001930" sldId="323"/>
            <ac:spMk id="2" creationId="{BA93AF65-F697-3DE4-E647-7207BA5DB5FE}"/>
          </ac:spMkLst>
        </pc:spChg>
        <pc:spChg chg="add mod">
          <ac:chgData name="Nguyen Quoc Trung" userId="fe17689d-b00c-41c7-8731-0c29698818f6" providerId="ADAL" clId="{95AED118-2E6F-465A-AE2B-167522831DF0}" dt="2022-05-16T15:06:25.203" v="1032"/>
          <ac:spMkLst>
            <pc:docMk/>
            <pc:sldMk cId="1597001930" sldId="323"/>
            <ac:spMk id="7" creationId="{8780534D-961A-7493-7D3E-C078344E906E}"/>
          </ac:spMkLst>
        </pc:spChg>
        <pc:spChg chg="add mod">
          <ac:chgData name="Nguyen Quoc Trung" userId="fe17689d-b00c-41c7-8731-0c29698818f6" providerId="ADAL" clId="{95AED118-2E6F-465A-AE2B-167522831DF0}" dt="2022-05-16T15:06:25.203" v="1032"/>
          <ac:spMkLst>
            <pc:docMk/>
            <pc:sldMk cId="1597001930" sldId="323"/>
            <ac:spMk id="8" creationId="{BF13EA6B-4E0E-B147-6848-367A0828D88C}"/>
          </ac:spMkLst>
        </pc:spChg>
        <pc:spChg chg="add mod">
          <ac:chgData name="Nguyen Quoc Trung" userId="fe17689d-b00c-41c7-8731-0c29698818f6" providerId="ADAL" clId="{95AED118-2E6F-465A-AE2B-167522831DF0}" dt="2022-05-16T15:06:25.203" v="1032"/>
          <ac:spMkLst>
            <pc:docMk/>
            <pc:sldMk cId="1597001930" sldId="323"/>
            <ac:spMk id="9" creationId="{5224DF3C-52EF-46B2-D9D4-DDAAE88E6D43}"/>
          </ac:spMkLst>
        </pc:spChg>
        <pc:spChg chg="add mod">
          <ac:chgData name="Nguyen Quoc Trung" userId="fe17689d-b00c-41c7-8731-0c29698818f6" providerId="ADAL" clId="{95AED118-2E6F-465A-AE2B-167522831DF0}" dt="2022-05-16T15:06:25.203" v="1032"/>
          <ac:spMkLst>
            <pc:docMk/>
            <pc:sldMk cId="1597001930" sldId="323"/>
            <ac:spMk id="10" creationId="{2E02F7CD-0296-F711-9F0C-354627456BA7}"/>
          </ac:spMkLst>
        </pc:spChg>
        <pc:spChg chg="add mod">
          <ac:chgData name="Nguyen Quoc Trung" userId="fe17689d-b00c-41c7-8731-0c29698818f6" providerId="ADAL" clId="{95AED118-2E6F-465A-AE2B-167522831DF0}" dt="2022-05-16T15:08:07.631" v="1063" actId="207"/>
          <ac:spMkLst>
            <pc:docMk/>
            <pc:sldMk cId="1597001930" sldId="323"/>
            <ac:spMk id="15" creationId="{4BF94BE5-FCE3-F30B-030E-5DD515B40DEC}"/>
          </ac:spMkLst>
        </pc:spChg>
        <pc:spChg chg="add mod">
          <ac:chgData name="Nguyen Quoc Trung" userId="fe17689d-b00c-41c7-8731-0c29698818f6" providerId="ADAL" clId="{95AED118-2E6F-465A-AE2B-167522831DF0}" dt="2022-05-16T15:07:51.154" v="1059" actId="14100"/>
          <ac:spMkLst>
            <pc:docMk/>
            <pc:sldMk cId="1597001930" sldId="323"/>
            <ac:spMk id="16" creationId="{F64F5EF6-27CA-BDFE-D2C6-475DC18D6F43}"/>
          </ac:spMkLst>
        </pc:spChg>
        <pc:spChg chg="add del mod">
          <ac:chgData name="Nguyen Quoc Trung" userId="fe17689d-b00c-41c7-8731-0c29698818f6" providerId="ADAL" clId="{95AED118-2E6F-465A-AE2B-167522831DF0}" dt="2022-05-16T15:06:41.359" v="1033" actId="478"/>
          <ac:spMkLst>
            <pc:docMk/>
            <pc:sldMk cId="1597001930" sldId="323"/>
            <ac:spMk id="17" creationId="{B8059109-6F75-46F8-DBD3-738706525015}"/>
          </ac:spMkLst>
        </pc:spChg>
        <pc:spChg chg="add mod">
          <ac:chgData name="Nguyen Quoc Trung" userId="fe17689d-b00c-41c7-8731-0c29698818f6" providerId="ADAL" clId="{95AED118-2E6F-465A-AE2B-167522831DF0}" dt="2022-05-16T15:08:29.850" v="1070" actId="20577"/>
          <ac:spMkLst>
            <pc:docMk/>
            <pc:sldMk cId="1597001930" sldId="323"/>
            <ac:spMk id="19" creationId="{F592B2CD-E70E-8196-7034-47A9E61C3757}"/>
          </ac:spMkLst>
        </pc:spChg>
        <pc:picChg chg="add mod">
          <ac:chgData name="Nguyen Quoc Trung" userId="fe17689d-b00c-41c7-8731-0c29698818f6" providerId="ADAL" clId="{95AED118-2E6F-465A-AE2B-167522831DF0}" dt="2022-05-16T15:06:25.203" v="1032"/>
          <ac:picMkLst>
            <pc:docMk/>
            <pc:sldMk cId="1597001930" sldId="323"/>
            <ac:picMk id="3" creationId="{ED64372A-48E0-7B51-5CAD-D65CFB3746D1}"/>
          </ac:picMkLst>
        </pc:picChg>
        <pc:picChg chg="add mod">
          <ac:chgData name="Nguyen Quoc Trung" userId="fe17689d-b00c-41c7-8731-0c29698818f6" providerId="ADAL" clId="{95AED118-2E6F-465A-AE2B-167522831DF0}" dt="2022-05-16T15:06:25.203" v="1032"/>
          <ac:picMkLst>
            <pc:docMk/>
            <pc:sldMk cId="1597001930" sldId="323"/>
            <ac:picMk id="4" creationId="{2F4A2D3D-BB7A-8F8E-7504-3855F2747EFC}"/>
          </ac:picMkLst>
        </pc:picChg>
        <pc:picChg chg="add mod">
          <ac:chgData name="Nguyen Quoc Trung" userId="fe17689d-b00c-41c7-8731-0c29698818f6" providerId="ADAL" clId="{95AED118-2E6F-465A-AE2B-167522831DF0}" dt="2022-05-16T15:06:25.203" v="1032"/>
          <ac:picMkLst>
            <pc:docMk/>
            <pc:sldMk cId="1597001930" sldId="323"/>
            <ac:picMk id="5" creationId="{2C78678B-AF08-C199-3EE9-739160FA4816}"/>
          </ac:picMkLst>
        </pc:picChg>
        <pc:picChg chg="add mod">
          <ac:chgData name="Nguyen Quoc Trung" userId="fe17689d-b00c-41c7-8731-0c29698818f6" providerId="ADAL" clId="{95AED118-2E6F-465A-AE2B-167522831DF0}" dt="2022-05-16T15:06:25.203" v="1032"/>
          <ac:picMkLst>
            <pc:docMk/>
            <pc:sldMk cId="1597001930" sldId="323"/>
            <ac:picMk id="6" creationId="{59DA0AC8-52EB-F6E0-DAF2-E18AB63F13C2}"/>
          </ac:picMkLst>
        </pc:picChg>
        <pc:picChg chg="add mod">
          <ac:chgData name="Nguyen Quoc Trung" userId="fe17689d-b00c-41c7-8731-0c29698818f6" providerId="ADAL" clId="{95AED118-2E6F-465A-AE2B-167522831DF0}" dt="2022-05-16T15:06:25.203" v="1032"/>
          <ac:picMkLst>
            <pc:docMk/>
            <pc:sldMk cId="1597001930" sldId="323"/>
            <ac:picMk id="11" creationId="{5ED2045C-C064-8F08-4B6D-1DCA41F7E81F}"/>
          </ac:picMkLst>
        </pc:picChg>
        <pc:picChg chg="add mod">
          <ac:chgData name="Nguyen Quoc Trung" userId="fe17689d-b00c-41c7-8731-0c29698818f6" providerId="ADAL" clId="{95AED118-2E6F-465A-AE2B-167522831DF0}" dt="2022-05-16T15:06:25.203" v="1032"/>
          <ac:picMkLst>
            <pc:docMk/>
            <pc:sldMk cId="1597001930" sldId="323"/>
            <ac:picMk id="12" creationId="{EA0C38E7-BE14-A03B-A720-F656285D2B8B}"/>
          </ac:picMkLst>
        </pc:picChg>
        <pc:picChg chg="add mod">
          <ac:chgData name="Nguyen Quoc Trung" userId="fe17689d-b00c-41c7-8731-0c29698818f6" providerId="ADAL" clId="{95AED118-2E6F-465A-AE2B-167522831DF0}" dt="2022-05-16T15:06:25.203" v="1032"/>
          <ac:picMkLst>
            <pc:docMk/>
            <pc:sldMk cId="1597001930" sldId="323"/>
            <ac:picMk id="13" creationId="{8FE02C6F-3C77-2EB7-7641-0373165E3678}"/>
          </ac:picMkLst>
        </pc:picChg>
        <pc:picChg chg="add mod">
          <ac:chgData name="Nguyen Quoc Trung" userId="fe17689d-b00c-41c7-8731-0c29698818f6" providerId="ADAL" clId="{95AED118-2E6F-465A-AE2B-167522831DF0}" dt="2022-05-16T15:06:25.203" v="1032"/>
          <ac:picMkLst>
            <pc:docMk/>
            <pc:sldMk cId="1597001930" sldId="323"/>
            <ac:picMk id="14" creationId="{98428DE4-C6CD-ED04-060C-56482A094E49}"/>
          </ac:picMkLst>
        </pc:picChg>
      </pc:sldChg>
      <pc:sldChg chg="addSp delSp modSp new mod delAnim modAnim">
        <pc:chgData name="Nguyen Quoc Trung" userId="fe17689d-b00c-41c7-8731-0c29698818f6" providerId="ADAL" clId="{95AED118-2E6F-465A-AE2B-167522831DF0}" dt="2022-05-16T15:20:56.193" v="1195"/>
        <pc:sldMkLst>
          <pc:docMk/>
          <pc:sldMk cId="2691561938" sldId="324"/>
        </pc:sldMkLst>
        <pc:spChg chg="add del mod">
          <ac:chgData name="Nguyen Quoc Trung" userId="fe17689d-b00c-41c7-8731-0c29698818f6" providerId="ADAL" clId="{95AED118-2E6F-465A-AE2B-167522831DF0}" dt="2022-05-16T15:11:43.919" v="1073" actId="478"/>
          <ac:spMkLst>
            <pc:docMk/>
            <pc:sldMk cId="2691561938" sldId="324"/>
            <ac:spMk id="10" creationId="{BC9EBAD8-5361-DC41-DA83-DFB7C073E6E0}"/>
          </ac:spMkLst>
        </pc:spChg>
        <pc:spChg chg="add del mod">
          <ac:chgData name="Nguyen Quoc Trung" userId="fe17689d-b00c-41c7-8731-0c29698818f6" providerId="ADAL" clId="{95AED118-2E6F-465A-AE2B-167522831DF0}" dt="2022-05-16T15:11:43.919" v="1073" actId="478"/>
          <ac:spMkLst>
            <pc:docMk/>
            <pc:sldMk cId="2691561938" sldId="324"/>
            <ac:spMk id="11" creationId="{DF396437-B6C6-D1BE-5E91-6BBCC2B1657C}"/>
          </ac:spMkLst>
        </pc:spChg>
        <pc:spChg chg="add del mod">
          <ac:chgData name="Nguyen Quoc Trung" userId="fe17689d-b00c-41c7-8731-0c29698818f6" providerId="ADAL" clId="{95AED118-2E6F-465A-AE2B-167522831DF0}" dt="2022-05-16T15:11:43.919" v="1073" actId="478"/>
          <ac:spMkLst>
            <pc:docMk/>
            <pc:sldMk cId="2691561938" sldId="324"/>
            <ac:spMk id="12" creationId="{B9E7102B-1C2D-BDD4-CE3B-A902D0BB6833}"/>
          </ac:spMkLst>
        </pc:spChg>
        <pc:spChg chg="add del mod">
          <ac:chgData name="Nguyen Quoc Trung" userId="fe17689d-b00c-41c7-8731-0c29698818f6" providerId="ADAL" clId="{95AED118-2E6F-465A-AE2B-167522831DF0}" dt="2022-05-16T15:11:43.919" v="1073" actId="478"/>
          <ac:spMkLst>
            <pc:docMk/>
            <pc:sldMk cId="2691561938" sldId="324"/>
            <ac:spMk id="13" creationId="{C867F9BB-8627-67E8-B50A-533EBB3A01A6}"/>
          </ac:spMkLst>
        </pc:spChg>
        <pc:spChg chg="add mod">
          <ac:chgData name="Nguyen Quoc Trung" userId="fe17689d-b00c-41c7-8731-0c29698818f6" providerId="ADAL" clId="{95AED118-2E6F-465A-AE2B-167522831DF0}" dt="2022-05-16T15:09:58.680" v="1072"/>
          <ac:spMkLst>
            <pc:docMk/>
            <pc:sldMk cId="2691561938" sldId="324"/>
            <ac:spMk id="14" creationId="{8D6BCD33-83BC-AE0A-C429-70AA21019EF0}"/>
          </ac:spMkLst>
        </pc:spChg>
        <pc:spChg chg="add del mod">
          <ac:chgData name="Nguyen Quoc Trung" userId="fe17689d-b00c-41c7-8731-0c29698818f6" providerId="ADAL" clId="{95AED118-2E6F-465A-AE2B-167522831DF0}" dt="2022-05-16T15:11:43.919" v="1073" actId="478"/>
          <ac:spMkLst>
            <pc:docMk/>
            <pc:sldMk cId="2691561938" sldId="324"/>
            <ac:spMk id="16" creationId="{D7D5FC66-E0C3-9686-3CB2-4DB2C9709384}"/>
          </ac:spMkLst>
        </pc:spChg>
        <pc:spChg chg="add mod">
          <ac:chgData name="Nguyen Quoc Trung" userId="fe17689d-b00c-41c7-8731-0c29698818f6" providerId="ADAL" clId="{95AED118-2E6F-465A-AE2B-167522831DF0}" dt="2022-05-16T15:11:45.555" v="1074"/>
          <ac:spMkLst>
            <pc:docMk/>
            <pc:sldMk cId="2691561938" sldId="324"/>
            <ac:spMk id="18" creationId="{F1D80B36-1276-BC2D-8F5A-1690C9C192DC}"/>
          </ac:spMkLst>
        </pc:spChg>
        <pc:spChg chg="add mod ord">
          <ac:chgData name="Nguyen Quoc Trung" userId="fe17689d-b00c-41c7-8731-0c29698818f6" providerId="ADAL" clId="{95AED118-2E6F-465A-AE2B-167522831DF0}" dt="2022-05-16T15:19:48.701" v="1176" actId="1076"/>
          <ac:spMkLst>
            <pc:docMk/>
            <pc:sldMk cId="2691561938" sldId="324"/>
            <ac:spMk id="19" creationId="{1B6B3520-80D6-2E67-A482-1FFB9A264247}"/>
          </ac:spMkLst>
        </pc:spChg>
        <pc:spChg chg="add mod">
          <ac:chgData name="Nguyen Quoc Trung" userId="fe17689d-b00c-41c7-8731-0c29698818f6" providerId="ADAL" clId="{95AED118-2E6F-465A-AE2B-167522831DF0}" dt="2022-05-16T15:14:12.428" v="1095" actId="164"/>
          <ac:spMkLst>
            <pc:docMk/>
            <pc:sldMk cId="2691561938" sldId="324"/>
            <ac:spMk id="23" creationId="{FFD595A9-E54C-7588-22CE-FC0AA9E6D5C6}"/>
          </ac:spMkLst>
        </pc:spChg>
        <pc:spChg chg="add mod">
          <ac:chgData name="Nguyen Quoc Trung" userId="fe17689d-b00c-41c7-8731-0c29698818f6" providerId="ADAL" clId="{95AED118-2E6F-465A-AE2B-167522831DF0}" dt="2022-05-16T15:14:57.788" v="1113" actId="164"/>
          <ac:spMkLst>
            <pc:docMk/>
            <pc:sldMk cId="2691561938" sldId="324"/>
            <ac:spMk id="27" creationId="{FA4F73F7-EEA9-372A-8C2C-06D0AFB5EA32}"/>
          </ac:spMkLst>
        </pc:spChg>
        <pc:spChg chg="add mod">
          <ac:chgData name="Nguyen Quoc Trung" userId="fe17689d-b00c-41c7-8731-0c29698818f6" providerId="ADAL" clId="{95AED118-2E6F-465A-AE2B-167522831DF0}" dt="2022-05-16T15:14:30.658" v="1099" actId="164"/>
          <ac:spMkLst>
            <pc:docMk/>
            <pc:sldMk cId="2691561938" sldId="324"/>
            <ac:spMk id="28" creationId="{FC1945FC-AC53-C7C0-F66C-66CC331EE634}"/>
          </ac:spMkLst>
        </pc:spChg>
        <pc:spChg chg="add mod ord">
          <ac:chgData name="Nguyen Quoc Trung" userId="fe17689d-b00c-41c7-8731-0c29698818f6" providerId="ADAL" clId="{95AED118-2E6F-465A-AE2B-167522831DF0}" dt="2022-05-16T15:19:54.413" v="1177" actId="1076"/>
          <ac:spMkLst>
            <pc:docMk/>
            <pc:sldMk cId="2691561938" sldId="324"/>
            <ac:spMk id="32" creationId="{0CB8F6F0-F44B-0FC0-86E3-244B39ACFC3C}"/>
          </ac:spMkLst>
        </pc:spChg>
        <pc:spChg chg="add mod">
          <ac:chgData name="Nguyen Quoc Trung" userId="fe17689d-b00c-41c7-8731-0c29698818f6" providerId="ADAL" clId="{95AED118-2E6F-465A-AE2B-167522831DF0}" dt="2022-05-16T15:18:06.485" v="1146" actId="14100"/>
          <ac:spMkLst>
            <pc:docMk/>
            <pc:sldMk cId="2691561938" sldId="324"/>
            <ac:spMk id="33" creationId="{D321D45C-8F43-33E6-F316-C56F1810C271}"/>
          </ac:spMkLst>
        </pc:spChg>
        <pc:spChg chg="add mod">
          <ac:chgData name="Nguyen Quoc Trung" userId="fe17689d-b00c-41c7-8731-0c29698818f6" providerId="ADAL" clId="{95AED118-2E6F-465A-AE2B-167522831DF0}" dt="2022-05-16T15:20:03.359" v="1181" actId="1036"/>
          <ac:spMkLst>
            <pc:docMk/>
            <pc:sldMk cId="2691561938" sldId="324"/>
            <ac:spMk id="34" creationId="{51B88E8F-693A-F2DE-790D-5A007484BA7A}"/>
          </ac:spMkLst>
        </pc:spChg>
        <pc:spChg chg="add mod">
          <ac:chgData name="Nguyen Quoc Trung" userId="fe17689d-b00c-41c7-8731-0c29698818f6" providerId="ADAL" clId="{95AED118-2E6F-465A-AE2B-167522831DF0}" dt="2022-05-16T15:20:18.140" v="1192" actId="1076"/>
          <ac:spMkLst>
            <pc:docMk/>
            <pc:sldMk cId="2691561938" sldId="324"/>
            <ac:spMk id="35" creationId="{05382065-8E5D-20C8-CAA5-AF2235DD8EC5}"/>
          </ac:spMkLst>
        </pc:spChg>
        <pc:grpChg chg="add mod">
          <ac:chgData name="Nguyen Quoc Trung" userId="fe17689d-b00c-41c7-8731-0c29698818f6" providerId="ADAL" clId="{95AED118-2E6F-465A-AE2B-167522831DF0}" dt="2022-05-16T15:14:12.428" v="1095" actId="164"/>
          <ac:grpSpMkLst>
            <pc:docMk/>
            <pc:sldMk cId="2691561938" sldId="324"/>
            <ac:grpSpMk id="29" creationId="{1697FBF4-395D-1E27-7260-D98AC2D8F5B4}"/>
          </ac:grpSpMkLst>
        </pc:grpChg>
        <pc:grpChg chg="add mod ord">
          <ac:chgData name="Nguyen Quoc Trung" userId="fe17689d-b00c-41c7-8731-0c29698818f6" providerId="ADAL" clId="{95AED118-2E6F-465A-AE2B-167522831DF0}" dt="2022-05-16T15:15:29.001" v="1119" actId="1076"/>
          <ac:grpSpMkLst>
            <pc:docMk/>
            <pc:sldMk cId="2691561938" sldId="324"/>
            <ac:grpSpMk id="30" creationId="{88987C4F-8DAA-D532-5B44-89F530A9A01A}"/>
          </ac:grpSpMkLst>
        </pc:grpChg>
        <pc:grpChg chg="add mod">
          <ac:chgData name="Nguyen Quoc Trung" userId="fe17689d-b00c-41c7-8731-0c29698818f6" providerId="ADAL" clId="{95AED118-2E6F-465A-AE2B-167522831DF0}" dt="2022-05-16T15:15:11.893" v="1115" actId="1076"/>
          <ac:grpSpMkLst>
            <pc:docMk/>
            <pc:sldMk cId="2691561938" sldId="324"/>
            <ac:grpSpMk id="31" creationId="{62944DA4-89D7-1B61-50ED-3EE33BB47A74}"/>
          </ac:grpSpMkLst>
        </pc:grpChg>
        <pc:picChg chg="add del mod">
          <ac:chgData name="Nguyen Quoc Trung" userId="fe17689d-b00c-41c7-8731-0c29698818f6" providerId="ADAL" clId="{95AED118-2E6F-465A-AE2B-167522831DF0}" dt="2022-05-16T15:11:43.919" v="1073" actId="478"/>
          <ac:picMkLst>
            <pc:docMk/>
            <pc:sldMk cId="2691561938" sldId="324"/>
            <ac:picMk id="2" creationId="{207892BF-62C4-DF2F-29C5-D92F9EFD9BDA}"/>
          </ac:picMkLst>
        </pc:picChg>
        <pc:picChg chg="add del mod">
          <ac:chgData name="Nguyen Quoc Trung" userId="fe17689d-b00c-41c7-8731-0c29698818f6" providerId="ADAL" clId="{95AED118-2E6F-465A-AE2B-167522831DF0}" dt="2022-05-16T15:11:43.919" v="1073" actId="478"/>
          <ac:picMkLst>
            <pc:docMk/>
            <pc:sldMk cId="2691561938" sldId="324"/>
            <ac:picMk id="3" creationId="{4C07AE32-F0F6-6E20-FE27-3A3EE9879085}"/>
          </ac:picMkLst>
        </pc:picChg>
        <pc:picChg chg="add del mod">
          <ac:chgData name="Nguyen Quoc Trung" userId="fe17689d-b00c-41c7-8731-0c29698818f6" providerId="ADAL" clId="{95AED118-2E6F-465A-AE2B-167522831DF0}" dt="2022-05-16T15:11:43.919" v="1073" actId="478"/>
          <ac:picMkLst>
            <pc:docMk/>
            <pc:sldMk cId="2691561938" sldId="324"/>
            <ac:picMk id="4" creationId="{97CDF810-0A9A-F4BB-6047-90308A083279}"/>
          </ac:picMkLst>
        </pc:picChg>
        <pc:picChg chg="add del mod">
          <ac:chgData name="Nguyen Quoc Trung" userId="fe17689d-b00c-41c7-8731-0c29698818f6" providerId="ADAL" clId="{95AED118-2E6F-465A-AE2B-167522831DF0}" dt="2022-05-16T15:11:43.919" v="1073" actId="478"/>
          <ac:picMkLst>
            <pc:docMk/>
            <pc:sldMk cId="2691561938" sldId="324"/>
            <ac:picMk id="5" creationId="{48E4A296-127C-F403-7FA8-35D4BC328123}"/>
          </ac:picMkLst>
        </pc:picChg>
        <pc:picChg chg="add del mod">
          <ac:chgData name="Nguyen Quoc Trung" userId="fe17689d-b00c-41c7-8731-0c29698818f6" providerId="ADAL" clId="{95AED118-2E6F-465A-AE2B-167522831DF0}" dt="2022-05-16T15:11:43.919" v="1073" actId="478"/>
          <ac:picMkLst>
            <pc:docMk/>
            <pc:sldMk cId="2691561938" sldId="324"/>
            <ac:picMk id="6" creationId="{633D2DB5-9257-0D7A-06C9-3E9B852CE89F}"/>
          </ac:picMkLst>
        </pc:picChg>
        <pc:picChg chg="add del mod">
          <ac:chgData name="Nguyen Quoc Trung" userId="fe17689d-b00c-41c7-8731-0c29698818f6" providerId="ADAL" clId="{95AED118-2E6F-465A-AE2B-167522831DF0}" dt="2022-05-16T15:11:43.919" v="1073" actId="478"/>
          <ac:picMkLst>
            <pc:docMk/>
            <pc:sldMk cId="2691561938" sldId="324"/>
            <ac:picMk id="7" creationId="{5731D5B3-F124-47B9-F69E-36024F654F3A}"/>
          </ac:picMkLst>
        </pc:picChg>
        <pc:picChg chg="add del mod">
          <ac:chgData name="Nguyen Quoc Trung" userId="fe17689d-b00c-41c7-8731-0c29698818f6" providerId="ADAL" clId="{95AED118-2E6F-465A-AE2B-167522831DF0}" dt="2022-05-16T15:11:43.919" v="1073" actId="478"/>
          <ac:picMkLst>
            <pc:docMk/>
            <pc:sldMk cId="2691561938" sldId="324"/>
            <ac:picMk id="8" creationId="{05F0F91B-D693-F0F1-F3D0-184BC7A5DE72}"/>
          </ac:picMkLst>
        </pc:picChg>
        <pc:picChg chg="add del mod">
          <ac:chgData name="Nguyen Quoc Trung" userId="fe17689d-b00c-41c7-8731-0c29698818f6" providerId="ADAL" clId="{95AED118-2E6F-465A-AE2B-167522831DF0}" dt="2022-05-16T15:11:43.919" v="1073" actId="478"/>
          <ac:picMkLst>
            <pc:docMk/>
            <pc:sldMk cId="2691561938" sldId="324"/>
            <ac:picMk id="9" creationId="{C302D743-F3BA-7882-D903-6C6B8D1329CA}"/>
          </ac:picMkLst>
        </pc:picChg>
        <pc:picChg chg="add mod">
          <ac:chgData name="Nguyen Quoc Trung" userId="fe17689d-b00c-41c7-8731-0c29698818f6" providerId="ADAL" clId="{95AED118-2E6F-465A-AE2B-167522831DF0}" dt="2022-05-16T15:09:58.680" v="1072"/>
          <ac:picMkLst>
            <pc:docMk/>
            <pc:sldMk cId="2691561938" sldId="324"/>
            <ac:picMk id="15" creationId="{B9355F59-42AC-F019-DDEF-8189A4328181}"/>
          </ac:picMkLst>
        </pc:picChg>
        <pc:picChg chg="add mod">
          <ac:chgData name="Nguyen Quoc Trung" userId="fe17689d-b00c-41c7-8731-0c29698818f6" providerId="ADAL" clId="{95AED118-2E6F-465A-AE2B-167522831DF0}" dt="2022-05-16T15:11:45.555" v="1074"/>
          <ac:picMkLst>
            <pc:docMk/>
            <pc:sldMk cId="2691561938" sldId="324"/>
            <ac:picMk id="17" creationId="{A19DE683-1D6F-15A5-036E-E817E245337E}"/>
          </ac:picMkLst>
        </pc:picChg>
        <pc:picChg chg="add del mod">
          <ac:chgData name="Nguyen Quoc Trung" userId="fe17689d-b00c-41c7-8731-0c29698818f6" providerId="ADAL" clId="{95AED118-2E6F-465A-AE2B-167522831DF0}" dt="2022-05-16T15:13:38.274" v="1087" actId="21"/>
          <ac:picMkLst>
            <pc:docMk/>
            <pc:sldMk cId="2691561938" sldId="324"/>
            <ac:picMk id="20" creationId="{2A11D332-B90E-4B31-2C0C-254942521C8C}"/>
          </ac:picMkLst>
        </pc:picChg>
        <pc:picChg chg="add del mod modCrop">
          <ac:chgData name="Nguyen Quoc Trung" userId="fe17689d-b00c-41c7-8731-0c29698818f6" providerId="ADAL" clId="{95AED118-2E6F-465A-AE2B-167522831DF0}" dt="2022-05-16T15:13:38.274" v="1087" actId="21"/>
          <ac:picMkLst>
            <pc:docMk/>
            <pc:sldMk cId="2691561938" sldId="324"/>
            <ac:picMk id="21" creationId="{90022517-691A-495B-8D42-0793B202FA5A}"/>
          </ac:picMkLst>
        </pc:picChg>
        <pc:picChg chg="add del mod">
          <ac:chgData name="Nguyen Quoc Trung" userId="fe17689d-b00c-41c7-8731-0c29698818f6" providerId="ADAL" clId="{95AED118-2E6F-465A-AE2B-167522831DF0}" dt="2022-05-16T15:13:38.274" v="1087" actId="21"/>
          <ac:picMkLst>
            <pc:docMk/>
            <pc:sldMk cId="2691561938" sldId="324"/>
            <ac:picMk id="22" creationId="{73B18895-7DA6-11F5-5DEA-0DF8EF85E6E5}"/>
          </ac:picMkLst>
        </pc:picChg>
        <pc:picChg chg="add mod ord">
          <ac:chgData name="Nguyen Quoc Trung" userId="fe17689d-b00c-41c7-8731-0c29698818f6" providerId="ADAL" clId="{95AED118-2E6F-465A-AE2B-167522831DF0}" dt="2022-05-16T15:14:57.788" v="1113" actId="164"/>
          <ac:picMkLst>
            <pc:docMk/>
            <pc:sldMk cId="2691561938" sldId="324"/>
            <ac:picMk id="24" creationId="{B142BB4D-1257-2923-665D-969D3412AB78}"/>
          </ac:picMkLst>
        </pc:picChg>
        <pc:picChg chg="add mod">
          <ac:chgData name="Nguyen Quoc Trung" userId="fe17689d-b00c-41c7-8731-0c29698818f6" providerId="ADAL" clId="{95AED118-2E6F-465A-AE2B-167522831DF0}" dt="2022-05-16T15:14:12.428" v="1095" actId="164"/>
          <ac:picMkLst>
            <pc:docMk/>
            <pc:sldMk cId="2691561938" sldId="324"/>
            <ac:picMk id="25" creationId="{2F999F46-BB5C-9C95-7745-D786BB6CC87F}"/>
          </ac:picMkLst>
        </pc:picChg>
        <pc:picChg chg="add mod ord">
          <ac:chgData name="Nguyen Quoc Trung" userId="fe17689d-b00c-41c7-8731-0c29698818f6" providerId="ADAL" clId="{95AED118-2E6F-465A-AE2B-167522831DF0}" dt="2022-05-16T15:14:30.658" v="1099" actId="164"/>
          <ac:picMkLst>
            <pc:docMk/>
            <pc:sldMk cId="2691561938" sldId="324"/>
            <ac:picMk id="26" creationId="{526C17E3-C001-4B39-12C2-FD7A27F06CBD}"/>
          </ac:picMkLst>
        </pc:picChg>
      </pc:sldChg>
      <pc:sldChg chg="addSp delSp modSp new mod modAnim">
        <pc:chgData name="Nguyen Quoc Trung" userId="fe17689d-b00c-41c7-8731-0c29698818f6" providerId="ADAL" clId="{95AED118-2E6F-465A-AE2B-167522831DF0}" dt="2022-05-16T15:27:36.152" v="1481"/>
        <pc:sldMkLst>
          <pc:docMk/>
          <pc:sldMk cId="1629829318" sldId="325"/>
        </pc:sldMkLst>
        <pc:spChg chg="add del mod">
          <ac:chgData name="Nguyen Quoc Trung" userId="fe17689d-b00c-41c7-8731-0c29698818f6" providerId="ADAL" clId="{95AED118-2E6F-465A-AE2B-167522831DF0}" dt="2022-05-16T15:23:32.399" v="1243" actId="478"/>
          <ac:spMkLst>
            <pc:docMk/>
            <pc:sldMk cId="1629829318" sldId="325"/>
            <ac:spMk id="6" creationId="{84071D89-FB8C-9F34-AFE1-0C18545F6590}"/>
          </ac:spMkLst>
        </pc:spChg>
        <pc:spChg chg="add del mod">
          <ac:chgData name="Nguyen Quoc Trung" userId="fe17689d-b00c-41c7-8731-0c29698818f6" providerId="ADAL" clId="{95AED118-2E6F-465A-AE2B-167522831DF0}" dt="2022-05-16T15:26:00.198" v="1375" actId="478"/>
          <ac:spMkLst>
            <pc:docMk/>
            <pc:sldMk cId="1629829318" sldId="325"/>
            <ac:spMk id="7" creationId="{18CD768E-C7E4-8C9E-7317-77E203C01D0B}"/>
          </ac:spMkLst>
        </pc:spChg>
        <pc:spChg chg="add del mod">
          <ac:chgData name="Nguyen Quoc Trung" userId="fe17689d-b00c-41c7-8731-0c29698818f6" providerId="ADAL" clId="{95AED118-2E6F-465A-AE2B-167522831DF0}" dt="2022-05-16T15:23:30.922" v="1242" actId="478"/>
          <ac:spMkLst>
            <pc:docMk/>
            <pc:sldMk cId="1629829318" sldId="325"/>
            <ac:spMk id="8" creationId="{6FF26190-EEE2-6CD6-344E-3E3BD64FB6E9}"/>
          </ac:spMkLst>
        </pc:spChg>
        <pc:spChg chg="add del mod">
          <ac:chgData name="Nguyen Quoc Trung" userId="fe17689d-b00c-41c7-8731-0c29698818f6" providerId="ADAL" clId="{95AED118-2E6F-465A-AE2B-167522831DF0}" dt="2022-05-16T15:23:27.149" v="1241" actId="478"/>
          <ac:spMkLst>
            <pc:docMk/>
            <pc:sldMk cId="1629829318" sldId="325"/>
            <ac:spMk id="9" creationId="{CAC44DB2-ABBC-5D58-B32B-338178C8F706}"/>
          </ac:spMkLst>
        </pc:spChg>
        <pc:spChg chg="add mod">
          <ac:chgData name="Nguyen Quoc Trung" userId="fe17689d-b00c-41c7-8731-0c29698818f6" providerId="ADAL" clId="{95AED118-2E6F-465A-AE2B-167522831DF0}" dt="2022-05-16T15:26:52.949" v="1475" actId="1035"/>
          <ac:spMkLst>
            <pc:docMk/>
            <pc:sldMk cId="1629829318" sldId="325"/>
            <ac:spMk id="10" creationId="{A5CA1BF6-F3A8-733A-2590-412D0F24C65D}"/>
          </ac:spMkLst>
        </pc:spChg>
        <pc:spChg chg="add mod">
          <ac:chgData name="Nguyen Quoc Trung" userId="fe17689d-b00c-41c7-8731-0c29698818f6" providerId="ADAL" clId="{95AED118-2E6F-465A-AE2B-167522831DF0}" dt="2022-05-16T15:26:52.949" v="1475" actId="1035"/>
          <ac:spMkLst>
            <pc:docMk/>
            <pc:sldMk cId="1629829318" sldId="325"/>
            <ac:spMk id="11" creationId="{FD7BF5D5-85C4-A084-3068-F279E15823B2}"/>
          </ac:spMkLst>
        </pc:spChg>
        <pc:spChg chg="add mod">
          <ac:chgData name="Nguyen Quoc Trung" userId="fe17689d-b00c-41c7-8731-0c29698818f6" providerId="ADAL" clId="{95AED118-2E6F-465A-AE2B-167522831DF0}" dt="2022-05-16T15:27:23.950" v="1480" actId="1035"/>
          <ac:spMkLst>
            <pc:docMk/>
            <pc:sldMk cId="1629829318" sldId="325"/>
            <ac:spMk id="12" creationId="{F2AA9569-B133-CAFF-F334-4181FF02CC59}"/>
          </ac:spMkLst>
        </pc:spChg>
        <pc:spChg chg="add mod ord">
          <ac:chgData name="Nguyen Quoc Trung" userId="fe17689d-b00c-41c7-8731-0c29698818f6" providerId="ADAL" clId="{95AED118-2E6F-465A-AE2B-167522831DF0}" dt="2022-05-16T15:27:16.812" v="1476" actId="20577"/>
          <ac:spMkLst>
            <pc:docMk/>
            <pc:sldMk cId="1629829318" sldId="325"/>
            <ac:spMk id="13" creationId="{4A4D9FAF-5FCF-55E1-1F11-3C9D38E3DDB4}"/>
          </ac:spMkLst>
        </pc:spChg>
        <pc:spChg chg="add mod ord">
          <ac:chgData name="Nguyen Quoc Trung" userId="fe17689d-b00c-41c7-8731-0c29698818f6" providerId="ADAL" clId="{95AED118-2E6F-465A-AE2B-167522831DF0}" dt="2022-05-16T15:27:18.072" v="1477" actId="20577"/>
          <ac:spMkLst>
            <pc:docMk/>
            <pc:sldMk cId="1629829318" sldId="325"/>
            <ac:spMk id="14" creationId="{E4FE1D2C-CE32-5AB4-F1B3-2FCBF434FC19}"/>
          </ac:spMkLst>
        </pc:spChg>
        <pc:spChg chg="add mod ord">
          <ac:chgData name="Nguyen Quoc Trung" userId="fe17689d-b00c-41c7-8731-0c29698818f6" providerId="ADAL" clId="{95AED118-2E6F-465A-AE2B-167522831DF0}" dt="2022-05-16T15:27:19.108" v="1478" actId="20577"/>
          <ac:spMkLst>
            <pc:docMk/>
            <pc:sldMk cId="1629829318" sldId="325"/>
            <ac:spMk id="15" creationId="{0FCEDD13-D914-B5A4-0E8A-C9E865A0BF66}"/>
          </ac:spMkLst>
        </pc:spChg>
        <pc:spChg chg="add mod">
          <ac:chgData name="Nguyen Quoc Trung" userId="fe17689d-b00c-41c7-8731-0c29698818f6" providerId="ADAL" clId="{95AED118-2E6F-465A-AE2B-167522831DF0}" dt="2022-05-16T15:26:30.012" v="1406" actId="1076"/>
          <ac:spMkLst>
            <pc:docMk/>
            <pc:sldMk cId="1629829318" sldId="325"/>
            <ac:spMk id="16" creationId="{6862A9A5-9D7F-E6ED-006A-1A29920D7156}"/>
          </ac:spMkLst>
        </pc:spChg>
        <pc:spChg chg="add mod">
          <ac:chgData name="Nguyen Quoc Trung" userId="fe17689d-b00c-41c7-8731-0c29698818f6" providerId="ADAL" clId="{95AED118-2E6F-465A-AE2B-167522831DF0}" dt="2022-05-16T15:27:36.152" v="1481"/>
          <ac:spMkLst>
            <pc:docMk/>
            <pc:sldMk cId="1629829318" sldId="325"/>
            <ac:spMk id="17" creationId="{C967DCB0-129A-30F5-50C6-33D09294EE3D}"/>
          </ac:spMkLst>
        </pc:spChg>
        <pc:picChg chg="add mod">
          <ac:chgData name="Nguyen Quoc Trung" userId="fe17689d-b00c-41c7-8731-0c29698818f6" providerId="ADAL" clId="{95AED118-2E6F-465A-AE2B-167522831DF0}" dt="2022-05-16T15:26:10.933" v="1378" actId="1076"/>
          <ac:picMkLst>
            <pc:docMk/>
            <pc:sldMk cId="1629829318" sldId="325"/>
            <ac:picMk id="2" creationId="{55A5D36D-77CA-429B-4048-639675CD29EB}"/>
          </ac:picMkLst>
        </pc:picChg>
        <pc:picChg chg="add mod">
          <ac:chgData name="Nguyen Quoc Trung" userId="fe17689d-b00c-41c7-8731-0c29698818f6" providerId="ADAL" clId="{95AED118-2E6F-465A-AE2B-167522831DF0}" dt="2022-05-16T15:26:52.949" v="1475" actId="1035"/>
          <ac:picMkLst>
            <pc:docMk/>
            <pc:sldMk cId="1629829318" sldId="325"/>
            <ac:picMk id="3" creationId="{3803BEF7-5C09-54CE-F8FF-D057A4609B82}"/>
          </ac:picMkLst>
        </pc:picChg>
        <pc:picChg chg="add mod">
          <ac:chgData name="Nguyen Quoc Trung" userId="fe17689d-b00c-41c7-8731-0c29698818f6" providerId="ADAL" clId="{95AED118-2E6F-465A-AE2B-167522831DF0}" dt="2022-05-16T15:26:52.949" v="1475" actId="1035"/>
          <ac:picMkLst>
            <pc:docMk/>
            <pc:sldMk cId="1629829318" sldId="325"/>
            <ac:picMk id="4" creationId="{24C982A7-DA17-86A9-81A5-826836E0C688}"/>
          </ac:picMkLst>
        </pc:picChg>
        <pc:picChg chg="add mod">
          <ac:chgData name="Nguyen Quoc Trung" userId="fe17689d-b00c-41c7-8731-0c29698818f6" providerId="ADAL" clId="{95AED118-2E6F-465A-AE2B-167522831DF0}" dt="2022-05-16T15:26:52.949" v="1475" actId="1035"/>
          <ac:picMkLst>
            <pc:docMk/>
            <pc:sldMk cId="1629829318" sldId="325"/>
            <ac:picMk id="5" creationId="{FC631F8C-B0CA-F21C-500A-41FD2A271570}"/>
          </ac:picMkLst>
        </pc:picChg>
      </pc:sldChg>
      <pc:sldChg chg="addSp delSp modSp new mod modAnim">
        <pc:chgData name="Nguyen Quoc Trung" userId="fe17689d-b00c-41c7-8731-0c29698818f6" providerId="ADAL" clId="{95AED118-2E6F-465A-AE2B-167522831DF0}" dt="2022-05-20T22:07:00.587" v="1636" actId="20577"/>
        <pc:sldMkLst>
          <pc:docMk/>
          <pc:sldMk cId="2876394244" sldId="326"/>
        </pc:sldMkLst>
        <pc:spChg chg="add mod">
          <ac:chgData name="Nguyen Quoc Trung" userId="fe17689d-b00c-41c7-8731-0c29698818f6" providerId="ADAL" clId="{95AED118-2E6F-465A-AE2B-167522831DF0}" dt="2022-05-20T22:07:00.587" v="1636" actId="20577"/>
          <ac:spMkLst>
            <pc:docMk/>
            <pc:sldMk cId="2876394244" sldId="326"/>
            <ac:spMk id="3" creationId="{D013D125-85F7-A98F-37FD-1EB546A18E47}"/>
          </ac:spMkLst>
        </pc:spChg>
        <pc:spChg chg="add mod">
          <ac:chgData name="Nguyen Quoc Trung" userId="fe17689d-b00c-41c7-8731-0c29698818f6" providerId="ADAL" clId="{95AED118-2E6F-465A-AE2B-167522831DF0}" dt="2022-05-16T15:34:36.465" v="1493" actId="1076"/>
          <ac:spMkLst>
            <pc:docMk/>
            <pc:sldMk cId="2876394244" sldId="326"/>
            <ac:spMk id="4" creationId="{A90517ED-EE9E-F396-C15D-BBC2282D1657}"/>
          </ac:spMkLst>
        </pc:spChg>
        <pc:spChg chg="add mod">
          <ac:chgData name="Nguyen Quoc Trung" userId="fe17689d-b00c-41c7-8731-0c29698818f6" providerId="ADAL" clId="{95AED118-2E6F-465A-AE2B-167522831DF0}" dt="2022-05-16T15:35:10.809" v="1501" actId="1036"/>
          <ac:spMkLst>
            <pc:docMk/>
            <pc:sldMk cId="2876394244" sldId="326"/>
            <ac:spMk id="5" creationId="{F17EA1B0-3BC0-E7C4-F54C-DB2BB3FA4F68}"/>
          </ac:spMkLst>
        </pc:spChg>
        <pc:spChg chg="add mod">
          <ac:chgData name="Nguyen Quoc Trung" userId="fe17689d-b00c-41c7-8731-0c29698818f6" providerId="ADAL" clId="{95AED118-2E6F-465A-AE2B-167522831DF0}" dt="2022-05-16T15:35:03.050" v="1499" actId="1036"/>
          <ac:spMkLst>
            <pc:docMk/>
            <pc:sldMk cId="2876394244" sldId="326"/>
            <ac:spMk id="6" creationId="{6F0B8BD5-CB59-4564-5C4A-7DF0B000E31E}"/>
          </ac:spMkLst>
        </pc:spChg>
        <pc:spChg chg="add mod">
          <ac:chgData name="Nguyen Quoc Trung" userId="fe17689d-b00c-41c7-8731-0c29698818f6" providerId="ADAL" clId="{95AED118-2E6F-465A-AE2B-167522831DF0}" dt="2022-05-16T15:34:43.351" v="1494" actId="571"/>
          <ac:spMkLst>
            <pc:docMk/>
            <pc:sldMk cId="2876394244" sldId="326"/>
            <ac:spMk id="9" creationId="{4F9D6366-D1F8-1BB9-DB26-A85E835503DF}"/>
          </ac:spMkLst>
        </pc:spChg>
        <pc:picChg chg="add mod">
          <ac:chgData name="Nguyen Quoc Trung" userId="fe17689d-b00c-41c7-8731-0c29698818f6" providerId="ADAL" clId="{95AED118-2E6F-465A-AE2B-167522831DF0}" dt="2022-05-16T15:34:23.502" v="1490" actId="1038"/>
          <ac:picMkLst>
            <pc:docMk/>
            <pc:sldMk cId="2876394244" sldId="326"/>
            <ac:picMk id="2" creationId="{4914D208-0E90-6582-160D-74BC3F428ADD}"/>
          </ac:picMkLst>
        </pc:picChg>
        <pc:picChg chg="add del mod">
          <ac:chgData name="Nguyen Quoc Trung" userId="fe17689d-b00c-41c7-8731-0c29698818f6" providerId="ADAL" clId="{95AED118-2E6F-465A-AE2B-167522831DF0}" dt="2022-05-16T15:34:13.669" v="1485" actId="21"/>
          <ac:picMkLst>
            <pc:docMk/>
            <pc:sldMk cId="2876394244" sldId="326"/>
            <ac:picMk id="8" creationId="{B67F66C2-CD7E-B2AF-340F-83D9B0B44DCA}"/>
          </ac:picMkLst>
        </pc:picChg>
      </pc:sldChg>
      <pc:sldChg chg="addSp delSp modSp new mod modAnim">
        <pc:chgData name="Nguyen Quoc Trung" userId="fe17689d-b00c-41c7-8731-0c29698818f6" providerId="ADAL" clId="{95AED118-2E6F-465A-AE2B-167522831DF0}" dt="2022-05-20T22:06:55.898" v="1634" actId="20577"/>
        <pc:sldMkLst>
          <pc:docMk/>
          <pc:sldMk cId="3895622116" sldId="327"/>
        </pc:sldMkLst>
        <pc:spChg chg="add mod">
          <ac:chgData name="Nguyen Quoc Trung" userId="fe17689d-b00c-41c7-8731-0c29698818f6" providerId="ADAL" clId="{95AED118-2E6F-465A-AE2B-167522831DF0}" dt="2022-05-20T22:06:55.898" v="1634" actId="20577"/>
          <ac:spMkLst>
            <pc:docMk/>
            <pc:sldMk cId="3895622116" sldId="327"/>
            <ac:spMk id="2" creationId="{234E0950-DE7B-3180-7690-409CAF72E3C8}"/>
          </ac:spMkLst>
        </pc:spChg>
        <pc:spChg chg="add mod">
          <ac:chgData name="Nguyen Quoc Trung" userId="fe17689d-b00c-41c7-8731-0c29698818f6" providerId="ADAL" clId="{95AED118-2E6F-465A-AE2B-167522831DF0}" dt="2022-05-16T15:39:18.818" v="1530" actId="1035"/>
          <ac:spMkLst>
            <pc:docMk/>
            <pc:sldMk cId="3895622116" sldId="327"/>
            <ac:spMk id="4" creationId="{13900891-241F-923D-1817-2576A10025E7}"/>
          </ac:spMkLst>
        </pc:spChg>
        <pc:spChg chg="add mod">
          <ac:chgData name="Nguyen Quoc Trung" userId="fe17689d-b00c-41c7-8731-0c29698818f6" providerId="ADAL" clId="{95AED118-2E6F-465A-AE2B-167522831DF0}" dt="2022-05-16T15:39:18.818" v="1530" actId="1035"/>
          <ac:spMkLst>
            <pc:docMk/>
            <pc:sldMk cId="3895622116" sldId="327"/>
            <ac:spMk id="5" creationId="{36F87476-BAD2-F379-AC4D-ADFA9113AEEA}"/>
          </ac:spMkLst>
        </pc:spChg>
        <pc:spChg chg="add mod">
          <ac:chgData name="Nguyen Quoc Trung" userId="fe17689d-b00c-41c7-8731-0c29698818f6" providerId="ADAL" clId="{95AED118-2E6F-465A-AE2B-167522831DF0}" dt="2022-05-16T15:41:10.008" v="1583" actId="1036"/>
          <ac:spMkLst>
            <pc:docMk/>
            <pc:sldMk cId="3895622116" sldId="327"/>
            <ac:spMk id="6" creationId="{12CA8577-9533-53B7-0620-23DF47237C8B}"/>
          </ac:spMkLst>
        </pc:spChg>
        <pc:spChg chg="add mod">
          <ac:chgData name="Nguyen Quoc Trung" userId="fe17689d-b00c-41c7-8731-0c29698818f6" providerId="ADAL" clId="{95AED118-2E6F-465A-AE2B-167522831DF0}" dt="2022-05-16T15:39:47.999" v="1571" actId="1076"/>
          <ac:spMkLst>
            <pc:docMk/>
            <pc:sldMk cId="3895622116" sldId="327"/>
            <ac:spMk id="7" creationId="{817CAD5A-E0A4-FA59-4B1A-1043C6AE6D7C}"/>
          </ac:spMkLst>
        </pc:spChg>
        <pc:spChg chg="add mod">
          <ac:chgData name="Nguyen Quoc Trung" userId="fe17689d-b00c-41c7-8731-0c29698818f6" providerId="ADAL" clId="{95AED118-2E6F-465A-AE2B-167522831DF0}" dt="2022-05-16T15:41:12.493" v="1587" actId="1036"/>
          <ac:spMkLst>
            <pc:docMk/>
            <pc:sldMk cId="3895622116" sldId="327"/>
            <ac:spMk id="8" creationId="{C91F24ED-636A-B945-F2F7-3DF4DAD160E5}"/>
          </ac:spMkLst>
        </pc:spChg>
        <pc:spChg chg="add mod">
          <ac:chgData name="Nguyen Quoc Trung" userId="fe17689d-b00c-41c7-8731-0c29698818f6" providerId="ADAL" clId="{95AED118-2E6F-465A-AE2B-167522831DF0}" dt="2022-05-16T15:39:44.530" v="1570" actId="1076"/>
          <ac:spMkLst>
            <pc:docMk/>
            <pc:sldMk cId="3895622116" sldId="327"/>
            <ac:spMk id="9" creationId="{CA4FFC01-A54C-2A9F-8FE9-1C4C4C54CA61}"/>
          </ac:spMkLst>
        </pc:spChg>
        <pc:spChg chg="add mod">
          <ac:chgData name="Nguyen Quoc Trung" userId="fe17689d-b00c-41c7-8731-0c29698818f6" providerId="ADAL" clId="{95AED118-2E6F-465A-AE2B-167522831DF0}" dt="2022-05-16T15:41:06.258" v="1579" actId="1036"/>
          <ac:spMkLst>
            <pc:docMk/>
            <pc:sldMk cId="3895622116" sldId="327"/>
            <ac:spMk id="16" creationId="{3BD1F3A3-907E-8878-4494-F314AA7C3F3E}"/>
          </ac:spMkLst>
        </pc:spChg>
        <pc:spChg chg="add mod">
          <ac:chgData name="Nguyen Quoc Trung" userId="fe17689d-b00c-41c7-8731-0c29698818f6" providerId="ADAL" clId="{95AED118-2E6F-465A-AE2B-167522831DF0}" dt="2022-05-16T15:39:30.727" v="1543" actId="20577"/>
          <ac:spMkLst>
            <pc:docMk/>
            <pc:sldMk cId="3895622116" sldId="327"/>
            <ac:spMk id="17" creationId="{E2EA271A-5C78-55E3-3A45-9C5780892D2C}"/>
          </ac:spMkLst>
        </pc:spChg>
        <pc:picChg chg="add del mod">
          <ac:chgData name="Nguyen Quoc Trung" userId="fe17689d-b00c-41c7-8731-0c29698818f6" providerId="ADAL" clId="{95AED118-2E6F-465A-AE2B-167522831DF0}" dt="2022-05-16T15:35:58.175" v="1504" actId="478"/>
          <ac:picMkLst>
            <pc:docMk/>
            <pc:sldMk cId="3895622116" sldId="327"/>
            <ac:picMk id="3" creationId="{9BDD8B68-73B6-6961-3F16-4C5410945BC7}"/>
          </ac:picMkLst>
        </pc:picChg>
        <pc:picChg chg="add mod">
          <ac:chgData name="Nguyen Quoc Trung" userId="fe17689d-b00c-41c7-8731-0c29698818f6" providerId="ADAL" clId="{95AED118-2E6F-465A-AE2B-167522831DF0}" dt="2022-05-16T15:39:12.060" v="1518" actId="1076"/>
          <ac:picMkLst>
            <pc:docMk/>
            <pc:sldMk cId="3895622116" sldId="327"/>
            <ac:picMk id="11" creationId="{3C037500-9F11-1448-4970-A2DE67E885D4}"/>
          </ac:picMkLst>
        </pc:picChg>
        <pc:picChg chg="add del mod ord">
          <ac:chgData name="Nguyen Quoc Trung" userId="fe17689d-b00c-41c7-8731-0c29698818f6" providerId="ADAL" clId="{95AED118-2E6F-465A-AE2B-167522831DF0}" dt="2022-05-16T15:37:35.904" v="1513" actId="478"/>
          <ac:picMkLst>
            <pc:docMk/>
            <pc:sldMk cId="3895622116" sldId="327"/>
            <ac:picMk id="13" creationId="{F281BF32-0B4F-1489-6312-CDDFF8496D87}"/>
          </ac:picMkLst>
        </pc:picChg>
        <pc:picChg chg="add mod ord">
          <ac:chgData name="Nguyen Quoc Trung" userId="fe17689d-b00c-41c7-8731-0c29698818f6" providerId="ADAL" clId="{95AED118-2E6F-465A-AE2B-167522831DF0}" dt="2022-05-16T15:39:04.803" v="1516" actId="1076"/>
          <ac:picMkLst>
            <pc:docMk/>
            <pc:sldMk cId="3895622116" sldId="327"/>
            <ac:picMk id="15" creationId="{BEC63181-012A-D22B-40BD-68121DB5850A}"/>
          </ac:picMkLst>
        </pc:picChg>
      </pc:sldChg>
      <pc:sldChg chg="add ord">
        <pc:chgData name="Nguyen Quoc Trung" userId="fe17689d-b00c-41c7-8731-0c29698818f6" providerId="ADAL" clId="{95AED118-2E6F-465A-AE2B-167522831DF0}" dt="2022-05-16T15:42:42.428" v="1590"/>
        <pc:sldMkLst>
          <pc:docMk/>
          <pc:sldMk cId="4060398582" sldId="328"/>
        </pc:sldMkLst>
      </pc:sldChg>
      <pc:sldChg chg="addSp modSp new mod modAnim">
        <pc:chgData name="Nguyen Quoc Trung" userId="fe17689d-b00c-41c7-8731-0c29698818f6" providerId="ADAL" clId="{95AED118-2E6F-465A-AE2B-167522831DF0}" dt="2022-05-20T22:06:20.225" v="1632"/>
        <pc:sldMkLst>
          <pc:docMk/>
          <pc:sldMk cId="600128555" sldId="329"/>
        </pc:sldMkLst>
        <pc:spChg chg="add mod">
          <ac:chgData name="Nguyen Quoc Trung" userId="fe17689d-b00c-41c7-8731-0c29698818f6" providerId="ADAL" clId="{95AED118-2E6F-465A-AE2B-167522831DF0}" dt="2022-05-20T22:00:58.899" v="1594"/>
          <ac:spMkLst>
            <pc:docMk/>
            <pc:sldMk cId="600128555" sldId="329"/>
            <ac:spMk id="5" creationId="{AD8BEFA5-5F7B-FB25-F9CE-A8F8529D3695}"/>
          </ac:spMkLst>
        </pc:spChg>
        <pc:picChg chg="add mod">
          <ac:chgData name="Nguyen Quoc Trung" userId="fe17689d-b00c-41c7-8731-0c29698818f6" providerId="ADAL" clId="{95AED118-2E6F-465A-AE2B-167522831DF0}" dt="2022-05-20T22:00:45.124" v="1593" actId="1076"/>
          <ac:picMkLst>
            <pc:docMk/>
            <pc:sldMk cId="600128555" sldId="329"/>
            <ac:picMk id="3" creationId="{A07FD26C-8D5A-DEDA-A707-EEDD93DE758B}"/>
          </ac:picMkLst>
        </pc:picChg>
        <pc:picChg chg="add mod">
          <ac:chgData name="Nguyen Quoc Trung" userId="fe17689d-b00c-41c7-8731-0c29698818f6" providerId="ADAL" clId="{95AED118-2E6F-465A-AE2B-167522831DF0}" dt="2022-05-20T22:00:58.899" v="1594"/>
          <ac:picMkLst>
            <pc:docMk/>
            <pc:sldMk cId="600128555" sldId="329"/>
            <ac:picMk id="4" creationId="{3F2DDF8C-1826-E3EA-F49F-D12E26BCBA7C}"/>
          </ac:picMkLst>
        </pc:picChg>
        <pc:picChg chg="add mod">
          <ac:chgData name="Nguyen Quoc Trung" userId="fe17689d-b00c-41c7-8731-0c29698818f6" providerId="ADAL" clId="{95AED118-2E6F-465A-AE2B-167522831DF0}" dt="2022-05-20T22:01:52.822" v="1609" actId="1035"/>
          <ac:picMkLst>
            <pc:docMk/>
            <pc:sldMk cId="600128555" sldId="329"/>
            <ac:picMk id="7" creationId="{6E0D5506-CFBB-18DA-265A-4E063B322C7C}"/>
          </ac:picMkLst>
        </pc:picChg>
        <pc:picChg chg="add mod">
          <ac:chgData name="Nguyen Quoc Trung" userId="fe17689d-b00c-41c7-8731-0c29698818f6" providerId="ADAL" clId="{95AED118-2E6F-465A-AE2B-167522831DF0}" dt="2022-05-20T22:01:47.379" v="1601" actId="1076"/>
          <ac:picMkLst>
            <pc:docMk/>
            <pc:sldMk cId="600128555" sldId="329"/>
            <ac:picMk id="9" creationId="{5A2BD983-7AC0-EACB-EADA-C311D3298F15}"/>
          </ac:picMkLst>
        </pc:picChg>
        <pc:picChg chg="add mod">
          <ac:chgData name="Nguyen Quoc Trung" userId="fe17689d-b00c-41c7-8731-0c29698818f6" providerId="ADAL" clId="{95AED118-2E6F-465A-AE2B-167522831DF0}" dt="2022-05-20T22:03:47.259" v="1618" actId="1440"/>
          <ac:picMkLst>
            <pc:docMk/>
            <pc:sldMk cId="600128555" sldId="329"/>
            <ac:picMk id="11" creationId="{F7C68DA9-6E4B-BC25-D5BC-77DEA1A0C93A}"/>
          </ac:picMkLst>
        </pc:picChg>
        <pc:picChg chg="add mod">
          <ac:chgData name="Nguyen Quoc Trung" userId="fe17689d-b00c-41c7-8731-0c29698818f6" providerId="ADAL" clId="{95AED118-2E6F-465A-AE2B-167522831DF0}" dt="2022-05-20T22:03:47.259" v="1618" actId="1440"/>
          <ac:picMkLst>
            <pc:docMk/>
            <pc:sldMk cId="600128555" sldId="329"/>
            <ac:picMk id="13" creationId="{1C4CA2F4-6449-8173-F52F-D8311DEBA780}"/>
          </ac:picMkLst>
        </pc:picChg>
        <pc:picChg chg="add mod">
          <ac:chgData name="Nguyen Quoc Trung" userId="fe17689d-b00c-41c7-8731-0c29698818f6" providerId="ADAL" clId="{95AED118-2E6F-465A-AE2B-167522831DF0}" dt="2022-05-20T22:03:47.259" v="1618" actId="1440"/>
          <ac:picMkLst>
            <pc:docMk/>
            <pc:sldMk cId="600128555" sldId="329"/>
            <ac:picMk id="15" creationId="{8407FB1D-9118-7FDE-4227-19322C3D1556}"/>
          </ac:picMkLst>
        </pc:picChg>
        <pc:picChg chg="add mod">
          <ac:chgData name="Nguyen Quoc Trung" userId="fe17689d-b00c-41c7-8731-0c29698818f6" providerId="ADAL" clId="{95AED118-2E6F-465A-AE2B-167522831DF0}" dt="2022-05-20T22:03:54.824" v="1619" actId="1076"/>
          <ac:picMkLst>
            <pc:docMk/>
            <pc:sldMk cId="600128555" sldId="329"/>
            <ac:picMk id="17" creationId="{3A512B18-734F-90DB-1614-2C83D053D2AE}"/>
          </ac:picMkLst>
        </pc:picChg>
      </pc:sldChg>
      <pc:sldMasterChg chg="addSldLayout modSldLayout">
        <pc:chgData name="Nguyen Quoc Trung" userId="fe17689d-b00c-41c7-8731-0c29698818f6" providerId="ADAL" clId="{95AED118-2E6F-465A-AE2B-167522831DF0}" dt="2022-04-19T09:59:59.693" v="3" actId="478"/>
        <pc:sldMasterMkLst>
          <pc:docMk/>
          <pc:sldMasterMk cId="4062688086" sldId="2147483648"/>
        </pc:sldMasterMkLst>
        <pc:sldLayoutChg chg="addSp delSp modSp mod">
          <pc:chgData name="Nguyen Quoc Trung" userId="fe17689d-b00c-41c7-8731-0c29698818f6" providerId="ADAL" clId="{95AED118-2E6F-465A-AE2B-167522831DF0}" dt="2022-04-19T09:59:45.828" v="1"/>
          <pc:sldLayoutMkLst>
            <pc:docMk/>
            <pc:sldMasterMk cId="4062688086" sldId="2147483648"/>
            <pc:sldLayoutMk cId="731897582" sldId="2147483651"/>
          </pc:sldLayoutMkLst>
          <pc:picChg chg="del">
            <ac:chgData name="Nguyen Quoc Trung" userId="fe17689d-b00c-41c7-8731-0c29698818f6" providerId="ADAL" clId="{95AED118-2E6F-465A-AE2B-167522831DF0}" dt="2022-04-19T09:59:44.486" v="0" actId="478"/>
            <ac:picMkLst>
              <pc:docMk/>
              <pc:sldMasterMk cId="4062688086" sldId="2147483648"/>
              <pc:sldLayoutMk cId="731897582" sldId="2147483651"/>
              <ac:picMk id="3" creationId="{E6397D97-91DD-47EB-B336-1BEB4514B64F}"/>
            </ac:picMkLst>
          </pc:picChg>
          <pc:picChg chg="add mod">
            <ac:chgData name="Nguyen Quoc Trung" userId="fe17689d-b00c-41c7-8731-0c29698818f6" providerId="ADAL" clId="{95AED118-2E6F-465A-AE2B-167522831DF0}" dt="2022-04-19T09:59:45.828" v="1"/>
            <ac:picMkLst>
              <pc:docMk/>
              <pc:sldMasterMk cId="4062688086" sldId="2147483648"/>
              <pc:sldLayoutMk cId="731897582" sldId="2147483651"/>
              <ac:picMk id="4" creationId="{0ABB3442-8A39-4656-A21C-C287FE315AF2}"/>
            </ac:picMkLst>
          </pc:picChg>
        </pc:sldLayoutChg>
        <pc:sldLayoutChg chg="delSp add mod modTransition">
          <pc:chgData name="Nguyen Quoc Trung" userId="fe17689d-b00c-41c7-8731-0c29698818f6" providerId="ADAL" clId="{95AED118-2E6F-465A-AE2B-167522831DF0}" dt="2022-04-19T09:59:59.693" v="3" actId="478"/>
          <pc:sldLayoutMkLst>
            <pc:docMk/>
            <pc:sldMasterMk cId="4062688086" sldId="2147483648"/>
            <pc:sldLayoutMk cId="3782450681" sldId="2147483660"/>
          </pc:sldLayoutMkLst>
          <pc:spChg chg="del">
            <ac:chgData name="Nguyen Quoc Trung" userId="fe17689d-b00c-41c7-8731-0c29698818f6" providerId="ADAL" clId="{95AED118-2E6F-465A-AE2B-167522831DF0}" dt="2022-04-19T09:59:59.693" v="3" actId="478"/>
            <ac:spMkLst>
              <pc:docMk/>
              <pc:sldMasterMk cId="4062688086" sldId="2147483648"/>
              <pc:sldLayoutMk cId="3782450681" sldId="2147483660"/>
              <ac:spMk id="19" creationId="{74E5DE2B-7D78-4EDA-B37C-ED6B4E367FC6}"/>
            </ac:spMkLst>
          </pc:spChg>
          <pc:picChg chg="del">
            <ac:chgData name="Nguyen Quoc Trung" userId="fe17689d-b00c-41c7-8731-0c29698818f6" providerId="ADAL" clId="{95AED118-2E6F-465A-AE2B-167522831DF0}" dt="2022-04-19T09:59:59.693" v="3" actId="478"/>
            <ac:picMkLst>
              <pc:docMk/>
              <pc:sldMasterMk cId="4062688086" sldId="2147483648"/>
              <pc:sldLayoutMk cId="3782450681" sldId="2147483660"/>
              <ac:picMk id="8" creationId="{C204DF06-F608-4606-BF0C-4E312F046994}"/>
            </ac:picMkLst>
          </pc:picChg>
          <pc:picChg chg="del">
            <ac:chgData name="Nguyen Quoc Trung" userId="fe17689d-b00c-41c7-8731-0c29698818f6" providerId="ADAL" clId="{95AED118-2E6F-465A-AE2B-167522831DF0}" dt="2022-04-19T09:59:59.693" v="3" actId="478"/>
            <ac:picMkLst>
              <pc:docMk/>
              <pc:sldMasterMk cId="4062688086" sldId="2147483648"/>
              <pc:sldLayoutMk cId="3782450681" sldId="2147483660"/>
              <ac:picMk id="12" creationId="{1D736A73-0D94-4901-98A5-50D7E057C5B1}"/>
            </ac:picMkLst>
          </pc:picChg>
          <pc:picChg chg="del">
            <ac:chgData name="Nguyen Quoc Trung" userId="fe17689d-b00c-41c7-8731-0c29698818f6" providerId="ADAL" clId="{95AED118-2E6F-465A-AE2B-167522831DF0}" dt="2022-04-19T09:59:59.693" v="3" actId="478"/>
            <ac:picMkLst>
              <pc:docMk/>
              <pc:sldMasterMk cId="4062688086" sldId="2147483648"/>
              <pc:sldLayoutMk cId="3782450681" sldId="2147483660"/>
              <ac:picMk id="13" creationId="{A6E22D22-24FD-48D7-A4DB-0F90767C6E5B}"/>
            </ac:picMkLst>
          </pc:picChg>
          <pc:picChg chg="del">
            <ac:chgData name="Nguyen Quoc Trung" userId="fe17689d-b00c-41c7-8731-0c29698818f6" providerId="ADAL" clId="{95AED118-2E6F-465A-AE2B-167522831DF0}" dt="2022-04-19T09:59:59.693" v="3" actId="478"/>
            <ac:picMkLst>
              <pc:docMk/>
              <pc:sldMasterMk cId="4062688086" sldId="2147483648"/>
              <pc:sldLayoutMk cId="3782450681" sldId="2147483660"/>
              <ac:picMk id="14" creationId="{60B16985-97D0-4658-AE4F-EFBC6CFBA953}"/>
            </ac:picMkLst>
          </pc:picChg>
          <pc:picChg chg="del">
            <ac:chgData name="Nguyen Quoc Trung" userId="fe17689d-b00c-41c7-8731-0c29698818f6" providerId="ADAL" clId="{95AED118-2E6F-465A-AE2B-167522831DF0}" dt="2022-04-19T09:59:59.693" v="3" actId="478"/>
            <ac:picMkLst>
              <pc:docMk/>
              <pc:sldMasterMk cId="4062688086" sldId="2147483648"/>
              <pc:sldLayoutMk cId="3782450681" sldId="2147483660"/>
              <ac:picMk id="15" creationId="{CEA50B39-8E49-432A-B273-8B287989475F}"/>
            </ac:picMkLst>
          </pc:picChg>
          <pc:picChg chg="del">
            <ac:chgData name="Nguyen Quoc Trung" userId="fe17689d-b00c-41c7-8731-0c29698818f6" providerId="ADAL" clId="{95AED118-2E6F-465A-AE2B-167522831DF0}" dt="2022-04-19T09:59:59.693" v="3" actId="478"/>
            <ac:picMkLst>
              <pc:docMk/>
              <pc:sldMasterMk cId="4062688086" sldId="2147483648"/>
              <pc:sldLayoutMk cId="3782450681" sldId="2147483660"/>
              <ac:picMk id="16" creationId="{B688579F-51B9-4177-A8CA-A6C8F7DF9FF1}"/>
            </ac:picMkLst>
          </pc:picChg>
        </pc:sldLayoutChg>
      </pc:sldMasterChg>
    </pc:docChg>
  </pc:docChgLst>
  <pc:docChgLst>
    <pc:chgData name="Nguyen Quoc Trung" userId="S::trungnq@dtp-education.com::fe17689d-b00c-41c7-8731-0c29698818f6" providerId="AD" clId="Web-{B246B2C6-1B1A-67F8-3956-77D735060FA3}"/>
    <pc:docChg chg="modSld">
      <pc:chgData name="Nguyen Quoc Trung" userId="S::trungnq@dtp-education.com::fe17689d-b00c-41c7-8731-0c29698818f6" providerId="AD" clId="Web-{B246B2C6-1B1A-67F8-3956-77D735060FA3}" dt="2022-07-05T11:31:01.297" v="4" actId="20577"/>
      <pc:docMkLst>
        <pc:docMk/>
      </pc:docMkLst>
      <pc:sldChg chg="modSp">
        <pc:chgData name="Nguyen Quoc Trung" userId="S::trungnq@dtp-education.com::fe17689d-b00c-41c7-8731-0c29698818f6" providerId="AD" clId="Web-{B246B2C6-1B1A-67F8-3956-77D735060FA3}" dt="2022-07-05T11:31:01.297" v="4" actId="20577"/>
        <pc:sldMkLst>
          <pc:docMk/>
          <pc:sldMk cId="3724955636" sldId="516"/>
        </pc:sldMkLst>
        <pc:spChg chg="mod">
          <ac:chgData name="Nguyen Quoc Trung" userId="S::trungnq@dtp-education.com::fe17689d-b00c-41c7-8731-0c29698818f6" providerId="AD" clId="Web-{B246B2C6-1B1A-67F8-3956-77D735060FA3}" dt="2022-07-05T11:31:01.297" v="4" actId="20577"/>
          <ac:spMkLst>
            <pc:docMk/>
            <pc:sldMk cId="3724955636" sldId="516"/>
            <ac:spMk id="3" creationId="{CD5B56B0-A786-F923-88E5-ED39E28F1EA1}"/>
          </ac:spMkLst>
        </pc:spChg>
      </pc:sldChg>
    </pc:docChg>
  </pc:docChgLst>
  <pc:docChgLst>
    <pc:chgData name="Nguyen Quoc Trung" userId="fe17689d-b00c-41c7-8731-0c29698818f6" providerId="ADAL" clId="{E546F497-A130-457A-9161-60317EF2C4B0}"/>
    <pc:docChg chg="undo redo custSel addSld delSld modSld sldOrd modMainMaster">
      <pc:chgData name="Nguyen Quoc Trung" userId="fe17689d-b00c-41c7-8731-0c29698818f6" providerId="ADAL" clId="{E546F497-A130-457A-9161-60317EF2C4B0}" dt="2022-06-19T08:48:32.084" v="1112" actId="1076"/>
      <pc:docMkLst>
        <pc:docMk/>
      </pc:docMkLst>
      <pc:sldChg chg="modSp mod">
        <pc:chgData name="Nguyen Quoc Trung" userId="fe17689d-b00c-41c7-8731-0c29698818f6" providerId="ADAL" clId="{E546F497-A130-457A-9161-60317EF2C4B0}" dt="2022-06-18T23:48:15.473" v="3" actId="20577"/>
        <pc:sldMkLst>
          <pc:docMk/>
          <pc:sldMk cId="1268151211" sldId="289"/>
        </pc:sldMkLst>
        <pc:spChg chg="mod">
          <ac:chgData name="Nguyen Quoc Trung" userId="fe17689d-b00c-41c7-8731-0c29698818f6" providerId="ADAL" clId="{E546F497-A130-457A-9161-60317EF2C4B0}" dt="2022-06-18T23:48:15.473" v="3" actId="20577"/>
          <ac:spMkLst>
            <pc:docMk/>
            <pc:sldMk cId="1268151211" sldId="289"/>
            <ac:spMk id="5" creationId="{46280958-8A95-4A31-B661-7CDDEE53E6B1}"/>
          </ac:spMkLst>
        </pc:spChg>
      </pc:sldChg>
      <pc:sldChg chg="del">
        <pc:chgData name="Nguyen Quoc Trung" userId="fe17689d-b00c-41c7-8731-0c29698818f6" providerId="ADAL" clId="{E546F497-A130-457A-9161-60317EF2C4B0}" dt="2022-06-19T04:49:45.742" v="825" actId="47"/>
        <pc:sldMkLst>
          <pc:docMk/>
          <pc:sldMk cId="1152655309" sldId="298"/>
        </pc:sldMkLst>
      </pc:sldChg>
      <pc:sldChg chg="modSp mod">
        <pc:chgData name="Nguyen Quoc Trung" userId="fe17689d-b00c-41c7-8731-0c29698818f6" providerId="ADAL" clId="{E546F497-A130-457A-9161-60317EF2C4B0}" dt="2022-06-18T23:51:21.486" v="181" actId="113"/>
        <pc:sldMkLst>
          <pc:docMk/>
          <pc:sldMk cId="1774606010" sldId="306"/>
        </pc:sldMkLst>
        <pc:spChg chg="mod">
          <ac:chgData name="Nguyen Quoc Trung" userId="fe17689d-b00c-41c7-8731-0c29698818f6" providerId="ADAL" clId="{E546F497-A130-457A-9161-60317EF2C4B0}" dt="2022-06-18T23:51:21.486" v="181" actId="113"/>
          <ac:spMkLst>
            <pc:docMk/>
            <pc:sldMk cId="1774606010" sldId="306"/>
            <ac:spMk id="4" creationId="{3ED4CB36-BBC4-4F3F-84A0-272FCCD4A025}"/>
          </ac:spMkLst>
        </pc:spChg>
      </pc:sldChg>
      <pc:sldChg chg="addSp delSp modSp mod delAnim modAnim">
        <pc:chgData name="Nguyen Quoc Trung" userId="fe17689d-b00c-41c7-8731-0c29698818f6" providerId="ADAL" clId="{E546F497-A130-457A-9161-60317EF2C4B0}" dt="2022-06-19T03:38:20.747" v="343" actId="1076"/>
        <pc:sldMkLst>
          <pc:docMk/>
          <pc:sldMk cId="4147804803" sldId="307"/>
        </pc:sldMkLst>
        <pc:spChg chg="mod">
          <ac:chgData name="Nguyen Quoc Trung" userId="fe17689d-b00c-41c7-8731-0c29698818f6" providerId="ADAL" clId="{E546F497-A130-457A-9161-60317EF2C4B0}" dt="2022-06-18T23:56:48.239" v="197" actId="20577"/>
          <ac:spMkLst>
            <pc:docMk/>
            <pc:sldMk cId="4147804803" sldId="307"/>
            <ac:spMk id="11" creationId="{B93100CE-7418-4F46-9617-59124ED63B95}"/>
          </ac:spMkLst>
        </pc:spChg>
        <pc:spChg chg="del">
          <ac:chgData name="Nguyen Quoc Trung" userId="fe17689d-b00c-41c7-8731-0c29698818f6" providerId="ADAL" clId="{E546F497-A130-457A-9161-60317EF2C4B0}" dt="2022-06-18T23:54:07.760" v="182" actId="478"/>
          <ac:spMkLst>
            <pc:docMk/>
            <pc:sldMk cId="4147804803" sldId="307"/>
            <ac:spMk id="13" creationId="{EBDF8506-72A2-FE1A-87B1-22A3270C8B34}"/>
          </ac:spMkLst>
        </pc:spChg>
        <pc:spChg chg="del">
          <ac:chgData name="Nguyen Quoc Trung" userId="fe17689d-b00c-41c7-8731-0c29698818f6" providerId="ADAL" clId="{E546F497-A130-457A-9161-60317EF2C4B0}" dt="2022-06-18T23:54:07.760" v="182" actId="478"/>
          <ac:spMkLst>
            <pc:docMk/>
            <pc:sldMk cId="4147804803" sldId="307"/>
            <ac:spMk id="16" creationId="{4FE3577C-1F26-58F2-11BA-07114633DE2B}"/>
          </ac:spMkLst>
        </pc:spChg>
        <pc:spChg chg="del">
          <ac:chgData name="Nguyen Quoc Trung" userId="fe17689d-b00c-41c7-8731-0c29698818f6" providerId="ADAL" clId="{E546F497-A130-457A-9161-60317EF2C4B0}" dt="2022-06-18T23:54:07.760" v="182" actId="478"/>
          <ac:spMkLst>
            <pc:docMk/>
            <pc:sldMk cId="4147804803" sldId="307"/>
            <ac:spMk id="17" creationId="{46EE6A08-23C3-5DD7-59BF-9ED3A4B3C922}"/>
          </ac:spMkLst>
        </pc:spChg>
        <pc:spChg chg="del">
          <ac:chgData name="Nguyen Quoc Trung" userId="fe17689d-b00c-41c7-8731-0c29698818f6" providerId="ADAL" clId="{E546F497-A130-457A-9161-60317EF2C4B0}" dt="2022-06-18T23:54:08.673" v="183" actId="478"/>
          <ac:spMkLst>
            <pc:docMk/>
            <pc:sldMk cId="4147804803" sldId="307"/>
            <ac:spMk id="18" creationId="{1BA475CA-C72C-20AF-0B42-2E09D16E7B10}"/>
          </ac:spMkLst>
        </pc:spChg>
        <pc:spChg chg="add mod">
          <ac:chgData name="Nguyen Quoc Trung" userId="fe17689d-b00c-41c7-8731-0c29698818f6" providerId="ADAL" clId="{E546F497-A130-457A-9161-60317EF2C4B0}" dt="2022-06-18T23:54:10.124" v="184"/>
          <ac:spMkLst>
            <pc:docMk/>
            <pc:sldMk cId="4147804803" sldId="307"/>
            <ac:spMk id="20" creationId="{4F0EC446-2CF0-58C8-2300-A423791F916C}"/>
          </ac:spMkLst>
        </pc:spChg>
        <pc:spChg chg="add mod">
          <ac:chgData name="Nguyen Quoc Trung" userId="fe17689d-b00c-41c7-8731-0c29698818f6" providerId="ADAL" clId="{E546F497-A130-457A-9161-60317EF2C4B0}" dt="2022-06-18T23:54:10.124" v="184"/>
          <ac:spMkLst>
            <pc:docMk/>
            <pc:sldMk cId="4147804803" sldId="307"/>
            <ac:spMk id="21" creationId="{F52723A6-FF90-076F-33AE-86A43E0C014F}"/>
          </ac:spMkLst>
        </pc:spChg>
        <pc:spChg chg="add mod">
          <ac:chgData name="Nguyen Quoc Trung" userId="fe17689d-b00c-41c7-8731-0c29698818f6" providerId="ADAL" clId="{E546F497-A130-457A-9161-60317EF2C4B0}" dt="2022-06-19T03:38:20.747" v="343" actId="1076"/>
          <ac:spMkLst>
            <pc:docMk/>
            <pc:sldMk cId="4147804803" sldId="307"/>
            <ac:spMk id="22" creationId="{9F5D91B5-7F97-DF87-97B1-FB528F144FAE}"/>
          </ac:spMkLst>
        </pc:spChg>
        <pc:spChg chg="add mod">
          <ac:chgData name="Nguyen Quoc Trung" userId="fe17689d-b00c-41c7-8731-0c29698818f6" providerId="ADAL" clId="{E546F497-A130-457A-9161-60317EF2C4B0}" dt="2022-06-19T03:36:48.676" v="318" actId="1076"/>
          <ac:spMkLst>
            <pc:docMk/>
            <pc:sldMk cId="4147804803" sldId="307"/>
            <ac:spMk id="25" creationId="{B88B70EE-10F3-E1DF-9AC1-91C2CAD172A2}"/>
          </ac:spMkLst>
        </pc:spChg>
        <pc:spChg chg="add mod">
          <ac:chgData name="Nguyen Quoc Trung" userId="fe17689d-b00c-41c7-8731-0c29698818f6" providerId="ADAL" clId="{E546F497-A130-457A-9161-60317EF2C4B0}" dt="2022-06-19T03:36:27.540" v="316" actId="1038"/>
          <ac:spMkLst>
            <pc:docMk/>
            <pc:sldMk cId="4147804803" sldId="307"/>
            <ac:spMk id="26" creationId="{D15C01B5-0AAD-8B4A-1877-AF9A05C99EEE}"/>
          </ac:spMkLst>
        </pc:spChg>
        <pc:spChg chg="add mod">
          <ac:chgData name="Nguyen Quoc Trung" userId="fe17689d-b00c-41c7-8731-0c29698818f6" providerId="ADAL" clId="{E546F497-A130-457A-9161-60317EF2C4B0}" dt="2022-06-19T03:37:32.772" v="327" actId="1076"/>
          <ac:spMkLst>
            <pc:docMk/>
            <pc:sldMk cId="4147804803" sldId="307"/>
            <ac:spMk id="27" creationId="{CE34D87C-4B69-55EE-D213-9DD5504D94D9}"/>
          </ac:spMkLst>
        </pc:spChg>
        <pc:spChg chg="add mod">
          <ac:chgData name="Nguyen Quoc Trung" userId="fe17689d-b00c-41c7-8731-0c29698818f6" providerId="ADAL" clId="{E546F497-A130-457A-9161-60317EF2C4B0}" dt="2022-06-19T03:36:19.908" v="279" actId="1038"/>
          <ac:spMkLst>
            <pc:docMk/>
            <pc:sldMk cId="4147804803" sldId="307"/>
            <ac:spMk id="31" creationId="{651CD1B4-1AEE-CC2A-B491-E1E48EB42BD5}"/>
          </ac:spMkLst>
        </pc:spChg>
        <pc:picChg chg="add del mod">
          <ac:chgData name="Nguyen Quoc Trung" userId="fe17689d-b00c-41c7-8731-0c29698818f6" providerId="ADAL" clId="{E546F497-A130-457A-9161-60317EF2C4B0}" dt="2022-06-19T03:34:41.182" v="251" actId="21"/>
          <ac:picMkLst>
            <pc:docMk/>
            <pc:sldMk cId="4147804803" sldId="307"/>
            <ac:picMk id="3" creationId="{4044F6BE-B197-2672-6D5F-2AE19484A220}"/>
          </ac:picMkLst>
        </pc:picChg>
        <pc:picChg chg="del">
          <ac:chgData name="Nguyen Quoc Trung" userId="fe17689d-b00c-41c7-8731-0c29698818f6" providerId="ADAL" clId="{E546F497-A130-457A-9161-60317EF2C4B0}" dt="2022-06-18T23:54:07.760" v="182" actId="478"/>
          <ac:picMkLst>
            <pc:docMk/>
            <pc:sldMk cId="4147804803" sldId="307"/>
            <ac:picMk id="4" creationId="{59BA324B-A4C7-EA42-73A6-5F54C2B29DCD}"/>
          </ac:picMkLst>
        </pc:picChg>
        <pc:picChg chg="del">
          <ac:chgData name="Nguyen Quoc Trung" userId="fe17689d-b00c-41c7-8731-0c29698818f6" providerId="ADAL" clId="{E546F497-A130-457A-9161-60317EF2C4B0}" dt="2022-06-18T23:54:07.760" v="182" actId="478"/>
          <ac:picMkLst>
            <pc:docMk/>
            <pc:sldMk cId="4147804803" sldId="307"/>
            <ac:picMk id="12" creationId="{9B936B02-FD03-426A-7816-9203ACC84E5A}"/>
          </ac:picMkLst>
        </pc:picChg>
        <pc:picChg chg="del">
          <ac:chgData name="Nguyen Quoc Trung" userId="fe17689d-b00c-41c7-8731-0c29698818f6" providerId="ADAL" clId="{E546F497-A130-457A-9161-60317EF2C4B0}" dt="2022-06-18T23:54:07.760" v="182" actId="478"/>
          <ac:picMkLst>
            <pc:docMk/>
            <pc:sldMk cId="4147804803" sldId="307"/>
            <ac:picMk id="14" creationId="{0B9D6376-531B-25D5-AF53-519EF9249136}"/>
          </ac:picMkLst>
        </pc:picChg>
        <pc:picChg chg="del">
          <ac:chgData name="Nguyen Quoc Trung" userId="fe17689d-b00c-41c7-8731-0c29698818f6" providerId="ADAL" clId="{E546F497-A130-457A-9161-60317EF2C4B0}" dt="2022-06-18T23:54:07.760" v="182" actId="478"/>
          <ac:picMkLst>
            <pc:docMk/>
            <pc:sldMk cId="4147804803" sldId="307"/>
            <ac:picMk id="15" creationId="{283A4C5E-2303-CBEF-99F0-8A52F137DF35}"/>
          </ac:picMkLst>
        </pc:picChg>
        <pc:picChg chg="add mod">
          <ac:chgData name="Nguyen Quoc Trung" userId="fe17689d-b00c-41c7-8731-0c29698818f6" providerId="ADAL" clId="{E546F497-A130-457A-9161-60317EF2C4B0}" dt="2022-06-19T03:38:05.495" v="340" actId="1037"/>
          <ac:picMkLst>
            <pc:docMk/>
            <pc:sldMk cId="4147804803" sldId="307"/>
            <ac:picMk id="19" creationId="{25692D62-A791-1160-8736-87441B719234}"/>
          </ac:picMkLst>
        </pc:picChg>
        <pc:picChg chg="add mod">
          <ac:chgData name="Nguyen Quoc Trung" userId="fe17689d-b00c-41c7-8731-0c29698818f6" providerId="ADAL" clId="{E546F497-A130-457A-9161-60317EF2C4B0}" dt="2022-06-18T23:54:10.124" v="184"/>
          <ac:picMkLst>
            <pc:docMk/>
            <pc:sldMk cId="4147804803" sldId="307"/>
            <ac:picMk id="23" creationId="{686E3CDA-664B-8C67-90BA-36E135F00ADC}"/>
          </ac:picMkLst>
        </pc:picChg>
        <pc:picChg chg="add mod">
          <ac:chgData name="Nguyen Quoc Trung" userId="fe17689d-b00c-41c7-8731-0c29698818f6" providerId="ADAL" clId="{E546F497-A130-457A-9161-60317EF2C4B0}" dt="2022-06-18T23:54:10.124" v="184"/>
          <ac:picMkLst>
            <pc:docMk/>
            <pc:sldMk cId="4147804803" sldId="307"/>
            <ac:picMk id="24" creationId="{722AE410-9CA1-FE99-1CD8-B8FC664106D4}"/>
          </ac:picMkLst>
        </pc:picChg>
        <pc:picChg chg="add mod">
          <ac:chgData name="Nguyen Quoc Trung" userId="fe17689d-b00c-41c7-8731-0c29698818f6" providerId="ADAL" clId="{E546F497-A130-457A-9161-60317EF2C4B0}" dt="2022-06-18T23:54:10.124" v="184"/>
          <ac:picMkLst>
            <pc:docMk/>
            <pc:sldMk cId="4147804803" sldId="307"/>
            <ac:picMk id="28" creationId="{2165237D-0778-AFD7-04FB-E7A4A2634D83}"/>
          </ac:picMkLst>
        </pc:picChg>
        <pc:picChg chg="add mod">
          <ac:chgData name="Nguyen Quoc Trung" userId="fe17689d-b00c-41c7-8731-0c29698818f6" providerId="ADAL" clId="{E546F497-A130-457A-9161-60317EF2C4B0}" dt="2022-06-18T23:54:10.124" v="184"/>
          <ac:picMkLst>
            <pc:docMk/>
            <pc:sldMk cId="4147804803" sldId="307"/>
            <ac:picMk id="29" creationId="{22257E1E-CC02-03DD-B5ED-419997043270}"/>
          </ac:picMkLst>
        </pc:picChg>
        <pc:picChg chg="add mod">
          <ac:chgData name="Nguyen Quoc Trung" userId="fe17689d-b00c-41c7-8731-0c29698818f6" providerId="ADAL" clId="{E546F497-A130-457A-9161-60317EF2C4B0}" dt="2022-06-18T23:54:10.124" v="184"/>
          <ac:picMkLst>
            <pc:docMk/>
            <pc:sldMk cId="4147804803" sldId="307"/>
            <ac:picMk id="30" creationId="{AB076402-2977-B7AB-4D21-D4758C5E230C}"/>
          </ac:picMkLst>
        </pc:picChg>
        <pc:picChg chg="add mod">
          <ac:chgData name="Nguyen Quoc Trung" userId="fe17689d-b00c-41c7-8731-0c29698818f6" providerId="ADAL" clId="{E546F497-A130-457A-9161-60317EF2C4B0}" dt="2022-06-19T03:38:02.415" v="336" actId="1076"/>
          <ac:picMkLst>
            <pc:docMk/>
            <pc:sldMk cId="4147804803" sldId="307"/>
            <ac:picMk id="32" creationId="{2A7699F0-AFB6-BCF8-8185-60914A4E25EA}"/>
          </ac:picMkLst>
        </pc:picChg>
      </pc:sldChg>
      <pc:sldChg chg="addSp delSp modSp mod delAnim modAnim">
        <pc:chgData name="Nguyen Quoc Trung" userId="fe17689d-b00c-41c7-8731-0c29698818f6" providerId="ADAL" clId="{E546F497-A130-457A-9161-60317EF2C4B0}" dt="2022-06-19T04:26:49.503" v="519"/>
        <pc:sldMkLst>
          <pc:docMk/>
          <pc:sldMk cId="4226267785" sldId="308"/>
        </pc:sldMkLst>
        <pc:picChg chg="add mod">
          <ac:chgData name="Nguyen Quoc Trung" userId="fe17689d-b00c-41c7-8731-0c29698818f6" providerId="ADAL" clId="{E546F497-A130-457A-9161-60317EF2C4B0}" dt="2022-06-19T04:03:38.935" v="503" actId="1076"/>
          <ac:picMkLst>
            <pc:docMk/>
            <pc:sldMk cId="4226267785" sldId="308"/>
            <ac:picMk id="3" creationId="{B127C086-1883-9CF8-3157-F638B3003E0D}"/>
          </ac:picMkLst>
        </pc:picChg>
        <pc:picChg chg="add mod">
          <ac:chgData name="Nguyen Quoc Trung" userId="fe17689d-b00c-41c7-8731-0c29698818f6" providerId="ADAL" clId="{E546F497-A130-457A-9161-60317EF2C4B0}" dt="2022-06-19T04:04:10.579" v="512" actId="1076"/>
          <ac:picMkLst>
            <pc:docMk/>
            <pc:sldMk cId="4226267785" sldId="308"/>
            <ac:picMk id="4" creationId="{D621B422-DA8B-7882-74C0-075D451BBDBB}"/>
          </ac:picMkLst>
        </pc:picChg>
        <pc:picChg chg="del">
          <ac:chgData name="Nguyen Quoc Trung" userId="fe17689d-b00c-41c7-8731-0c29698818f6" providerId="ADAL" clId="{E546F497-A130-457A-9161-60317EF2C4B0}" dt="2022-06-19T04:02:41.935" v="496" actId="478"/>
          <ac:picMkLst>
            <pc:docMk/>
            <pc:sldMk cId="4226267785" sldId="308"/>
            <ac:picMk id="6" creationId="{184A8C40-52B8-CA0C-97D9-B5A1329C0E05}"/>
          </ac:picMkLst>
        </pc:picChg>
        <pc:picChg chg="add mod">
          <ac:chgData name="Nguyen Quoc Trung" userId="fe17689d-b00c-41c7-8731-0c29698818f6" providerId="ADAL" clId="{E546F497-A130-457A-9161-60317EF2C4B0}" dt="2022-06-19T04:04:19.809" v="514" actId="1076"/>
          <ac:picMkLst>
            <pc:docMk/>
            <pc:sldMk cId="4226267785" sldId="308"/>
            <ac:picMk id="7" creationId="{92756FCD-00EB-4CBD-CCE2-AF06A44A5771}"/>
          </ac:picMkLst>
        </pc:picChg>
        <pc:picChg chg="add mod">
          <ac:chgData name="Nguyen Quoc Trung" userId="fe17689d-b00c-41c7-8731-0c29698818f6" providerId="ADAL" clId="{E546F497-A130-457A-9161-60317EF2C4B0}" dt="2022-06-19T04:26:29.922" v="516" actId="1076"/>
          <ac:picMkLst>
            <pc:docMk/>
            <pc:sldMk cId="4226267785" sldId="308"/>
            <ac:picMk id="8" creationId="{B35F9AC3-DCE3-C842-72B5-D2B68F67702B}"/>
          </ac:picMkLst>
        </pc:picChg>
        <pc:picChg chg="add mod">
          <ac:chgData name="Nguyen Quoc Trung" userId="fe17689d-b00c-41c7-8731-0c29698818f6" providerId="ADAL" clId="{E546F497-A130-457A-9161-60317EF2C4B0}" dt="2022-06-19T04:26:42.384" v="518" actId="1076"/>
          <ac:picMkLst>
            <pc:docMk/>
            <pc:sldMk cId="4226267785" sldId="308"/>
            <ac:picMk id="9" creationId="{F670D63F-038C-EFBD-C3A8-01AF4687D632}"/>
          </ac:picMkLst>
        </pc:picChg>
        <pc:picChg chg="add del mod">
          <ac:chgData name="Nguyen Quoc Trung" userId="fe17689d-b00c-41c7-8731-0c29698818f6" providerId="ADAL" clId="{E546F497-A130-457A-9161-60317EF2C4B0}" dt="2022-06-19T04:02:49.726" v="498"/>
          <ac:picMkLst>
            <pc:docMk/>
            <pc:sldMk cId="4226267785" sldId="308"/>
            <ac:picMk id="10" creationId="{9190509E-64A1-F5BD-27CE-39D0BF5A4853}"/>
          </ac:picMkLst>
        </pc:picChg>
        <pc:picChg chg="add mod modCrop">
          <ac:chgData name="Nguyen Quoc Trung" userId="fe17689d-b00c-41c7-8731-0c29698818f6" providerId="ADAL" clId="{E546F497-A130-457A-9161-60317EF2C4B0}" dt="2022-06-19T04:03:53.173" v="510" actId="1076"/>
          <ac:picMkLst>
            <pc:docMk/>
            <pc:sldMk cId="4226267785" sldId="308"/>
            <ac:picMk id="11" creationId="{75503402-0E9C-651F-E10F-C792AAA5CF9C}"/>
          </ac:picMkLst>
        </pc:picChg>
        <pc:picChg chg="add mod">
          <ac:chgData name="Nguyen Quoc Trung" userId="fe17689d-b00c-41c7-8731-0c29698818f6" providerId="ADAL" clId="{E546F497-A130-457A-9161-60317EF2C4B0}" dt="2022-06-19T04:03:43.508" v="506" actId="1076"/>
          <ac:picMkLst>
            <pc:docMk/>
            <pc:sldMk cId="4226267785" sldId="308"/>
            <ac:picMk id="12" creationId="{304F9A8F-4AC2-82EB-9396-191F25CE4634}"/>
          </ac:picMkLst>
        </pc:picChg>
        <pc:picChg chg="del">
          <ac:chgData name="Nguyen Quoc Trung" userId="fe17689d-b00c-41c7-8731-0c29698818f6" providerId="ADAL" clId="{E546F497-A130-457A-9161-60317EF2C4B0}" dt="2022-06-19T04:02:40.498" v="495" actId="478"/>
          <ac:picMkLst>
            <pc:docMk/>
            <pc:sldMk cId="4226267785" sldId="308"/>
            <ac:picMk id="13" creationId="{8D5AF6FD-9C3B-8BF0-A867-991ABDDE511C}"/>
          </ac:picMkLst>
        </pc:picChg>
        <pc:picChg chg="del">
          <ac:chgData name="Nguyen Quoc Trung" userId="fe17689d-b00c-41c7-8731-0c29698818f6" providerId="ADAL" clId="{E546F497-A130-457A-9161-60317EF2C4B0}" dt="2022-06-19T04:02:40.498" v="495" actId="478"/>
          <ac:picMkLst>
            <pc:docMk/>
            <pc:sldMk cId="4226267785" sldId="308"/>
            <ac:picMk id="14" creationId="{4E2D0697-33C4-7EF5-50A1-213ED852D780}"/>
          </ac:picMkLst>
        </pc:picChg>
        <pc:picChg chg="del">
          <ac:chgData name="Nguyen Quoc Trung" userId="fe17689d-b00c-41c7-8731-0c29698818f6" providerId="ADAL" clId="{E546F497-A130-457A-9161-60317EF2C4B0}" dt="2022-06-19T04:02:40.498" v="495" actId="478"/>
          <ac:picMkLst>
            <pc:docMk/>
            <pc:sldMk cId="4226267785" sldId="308"/>
            <ac:picMk id="15" creationId="{E91A9FF5-488B-0246-9D94-271F59C35E8E}"/>
          </ac:picMkLst>
        </pc:picChg>
        <pc:picChg chg="del">
          <ac:chgData name="Nguyen Quoc Trung" userId="fe17689d-b00c-41c7-8731-0c29698818f6" providerId="ADAL" clId="{E546F497-A130-457A-9161-60317EF2C4B0}" dt="2022-06-19T04:02:40.498" v="495" actId="478"/>
          <ac:picMkLst>
            <pc:docMk/>
            <pc:sldMk cId="4226267785" sldId="308"/>
            <ac:picMk id="16" creationId="{9C1EB3EF-BF3B-4015-8324-9D8418E9C870}"/>
          </ac:picMkLst>
        </pc:picChg>
        <pc:picChg chg="del">
          <ac:chgData name="Nguyen Quoc Trung" userId="fe17689d-b00c-41c7-8731-0c29698818f6" providerId="ADAL" clId="{E546F497-A130-457A-9161-60317EF2C4B0}" dt="2022-06-19T04:02:40.498" v="495" actId="478"/>
          <ac:picMkLst>
            <pc:docMk/>
            <pc:sldMk cId="4226267785" sldId="308"/>
            <ac:picMk id="17" creationId="{55332A2B-7F71-64EB-3469-2FE23CBF081B}"/>
          </ac:picMkLst>
        </pc:picChg>
        <pc:picChg chg="del">
          <ac:chgData name="Nguyen Quoc Trung" userId="fe17689d-b00c-41c7-8731-0c29698818f6" providerId="ADAL" clId="{E546F497-A130-457A-9161-60317EF2C4B0}" dt="2022-06-19T04:02:40.498" v="495" actId="478"/>
          <ac:picMkLst>
            <pc:docMk/>
            <pc:sldMk cId="4226267785" sldId="308"/>
            <ac:picMk id="18" creationId="{5F2693AF-161E-CA99-8D05-475078E95D12}"/>
          </ac:picMkLst>
        </pc:picChg>
      </pc:sldChg>
      <pc:sldChg chg="addSp delSp modSp mod delAnim modAnim">
        <pc:chgData name="Nguyen Quoc Trung" userId="fe17689d-b00c-41c7-8731-0c29698818f6" providerId="ADAL" clId="{E546F497-A130-457A-9161-60317EF2C4B0}" dt="2022-06-19T05:38:01.906" v="1096" actId="1076"/>
        <pc:sldMkLst>
          <pc:docMk/>
          <pc:sldMk cId="3501295333" sldId="310"/>
        </pc:sldMkLst>
        <pc:spChg chg="mod">
          <ac:chgData name="Nguyen Quoc Trung" userId="fe17689d-b00c-41c7-8731-0c29698818f6" providerId="ADAL" clId="{E546F497-A130-457A-9161-60317EF2C4B0}" dt="2022-06-19T04:28:11.149" v="597" actId="1038"/>
          <ac:spMkLst>
            <pc:docMk/>
            <pc:sldMk cId="3501295333" sldId="310"/>
            <ac:spMk id="11" creationId="{C98A0D1A-455A-4F53-96AD-29F9BC08F71A}"/>
          </ac:spMkLst>
        </pc:spChg>
        <pc:spChg chg="mod">
          <ac:chgData name="Nguyen Quoc Trung" userId="fe17689d-b00c-41c7-8731-0c29698818f6" providerId="ADAL" clId="{E546F497-A130-457A-9161-60317EF2C4B0}" dt="2022-06-19T04:27:47.285" v="549" actId="20577"/>
          <ac:spMkLst>
            <pc:docMk/>
            <pc:sldMk cId="3501295333" sldId="310"/>
            <ac:spMk id="12" creationId="{1B96338A-A43B-43D1-8745-5ECB3EF05FD4}"/>
          </ac:spMkLst>
        </pc:spChg>
        <pc:spChg chg="mod">
          <ac:chgData name="Nguyen Quoc Trung" userId="fe17689d-b00c-41c7-8731-0c29698818f6" providerId="ADAL" clId="{E546F497-A130-457A-9161-60317EF2C4B0}" dt="2022-06-19T04:27:58.399" v="570" actId="1037"/>
          <ac:spMkLst>
            <pc:docMk/>
            <pc:sldMk cId="3501295333" sldId="310"/>
            <ac:spMk id="13" creationId="{38ED5C24-8A1F-467F-8337-F0C816EB80CE}"/>
          </ac:spMkLst>
        </pc:spChg>
        <pc:spChg chg="mod">
          <ac:chgData name="Nguyen Quoc Trung" userId="fe17689d-b00c-41c7-8731-0c29698818f6" providerId="ADAL" clId="{E546F497-A130-457A-9161-60317EF2C4B0}" dt="2022-06-19T04:28:17.471" v="612" actId="1037"/>
          <ac:spMkLst>
            <pc:docMk/>
            <pc:sldMk cId="3501295333" sldId="310"/>
            <ac:spMk id="14" creationId="{EDDCB3BE-DB7B-4A36-B98F-4AC86BD9A585}"/>
          </ac:spMkLst>
        </pc:spChg>
        <pc:picChg chg="mod">
          <ac:chgData name="Nguyen Quoc Trung" userId="fe17689d-b00c-41c7-8731-0c29698818f6" providerId="ADAL" clId="{E546F497-A130-457A-9161-60317EF2C4B0}" dt="2022-06-19T04:28:57.289" v="613" actId="14826"/>
          <ac:picMkLst>
            <pc:docMk/>
            <pc:sldMk cId="3501295333" sldId="310"/>
            <ac:picMk id="4" creationId="{C6985F1B-2F0D-2C31-ED04-163CED08A2CD}"/>
          </ac:picMkLst>
        </pc:picChg>
        <pc:picChg chg="mod">
          <ac:chgData name="Nguyen Quoc Trung" userId="fe17689d-b00c-41c7-8731-0c29698818f6" providerId="ADAL" clId="{E546F497-A130-457A-9161-60317EF2C4B0}" dt="2022-06-19T04:31:02.257" v="622" actId="1037"/>
          <ac:picMkLst>
            <pc:docMk/>
            <pc:sldMk cId="3501295333" sldId="310"/>
            <ac:picMk id="6" creationId="{D7675EB3-8421-0407-501B-21F4614AE290}"/>
          </ac:picMkLst>
        </pc:picChg>
        <pc:picChg chg="mod">
          <ac:chgData name="Nguyen Quoc Trung" userId="fe17689d-b00c-41c7-8731-0c29698818f6" providerId="ADAL" clId="{E546F497-A130-457A-9161-60317EF2C4B0}" dt="2022-06-19T04:29:48.515" v="614" actId="14826"/>
          <ac:picMkLst>
            <pc:docMk/>
            <pc:sldMk cId="3501295333" sldId="310"/>
            <ac:picMk id="8" creationId="{98A5DF29-0D0B-FB1F-5A4C-F5C44EFBB5E9}"/>
          </ac:picMkLst>
        </pc:picChg>
        <pc:picChg chg="mod">
          <ac:chgData name="Nguyen Quoc Trung" userId="fe17689d-b00c-41c7-8731-0c29698818f6" providerId="ADAL" clId="{E546F497-A130-457A-9161-60317EF2C4B0}" dt="2022-06-19T04:30:47.268" v="616" actId="14826"/>
          <ac:picMkLst>
            <pc:docMk/>
            <pc:sldMk cId="3501295333" sldId="310"/>
            <ac:picMk id="10" creationId="{8F06570F-6727-07B3-6852-3518F5A7C699}"/>
          </ac:picMkLst>
        </pc:picChg>
        <pc:picChg chg="del">
          <ac:chgData name="Nguyen Quoc Trung" userId="fe17689d-b00c-41c7-8731-0c29698818f6" providerId="ADAL" clId="{E546F497-A130-457A-9161-60317EF2C4B0}" dt="2022-06-19T04:27:08.979" v="521" actId="478"/>
          <ac:picMkLst>
            <pc:docMk/>
            <pc:sldMk cId="3501295333" sldId="310"/>
            <ac:picMk id="16" creationId="{2FB92391-29A6-412E-BB35-849AA8F17CF6}"/>
          </ac:picMkLst>
        </pc:picChg>
        <pc:picChg chg="del">
          <ac:chgData name="Nguyen Quoc Trung" userId="fe17689d-b00c-41c7-8731-0c29698818f6" providerId="ADAL" clId="{E546F497-A130-457A-9161-60317EF2C4B0}" dt="2022-06-19T04:27:09.494" v="522" actId="478"/>
          <ac:picMkLst>
            <pc:docMk/>
            <pc:sldMk cId="3501295333" sldId="310"/>
            <ac:picMk id="17" creationId="{EE2BC5AC-389F-747E-66FB-385C10F82C2A}"/>
          </ac:picMkLst>
        </pc:picChg>
        <pc:picChg chg="del">
          <ac:chgData name="Nguyen Quoc Trung" userId="fe17689d-b00c-41c7-8731-0c29698818f6" providerId="ADAL" clId="{E546F497-A130-457A-9161-60317EF2C4B0}" dt="2022-06-19T04:27:09.935" v="523" actId="478"/>
          <ac:picMkLst>
            <pc:docMk/>
            <pc:sldMk cId="3501295333" sldId="310"/>
            <ac:picMk id="18" creationId="{2BD8EAEB-218B-8770-0D8C-AB9B858E5E81}"/>
          </ac:picMkLst>
        </pc:picChg>
        <pc:picChg chg="del">
          <ac:chgData name="Nguyen Quoc Trung" userId="fe17689d-b00c-41c7-8731-0c29698818f6" providerId="ADAL" clId="{E546F497-A130-457A-9161-60317EF2C4B0}" dt="2022-06-19T04:27:10.399" v="524" actId="478"/>
          <ac:picMkLst>
            <pc:docMk/>
            <pc:sldMk cId="3501295333" sldId="310"/>
            <ac:picMk id="19" creationId="{2D940DBC-0E71-C930-E494-89275B4825DD}"/>
          </ac:picMkLst>
        </pc:picChg>
        <pc:picChg chg="add mod">
          <ac:chgData name="Nguyen Quoc Trung" userId="fe17689d-b00c-41c7-8731-0c29698818f6" providerId="ADAL" clId="{E546F497-A130-457A-9161-60317EF2C4B0}" dt="2022-06-19T05:37:28.798" v="1091" actId="1076"/>
          <ac:picMkLst>
            <pc:docMk/>
            <pc:sldMk cId="3501295333" sldId="310"/>
            <ac:picMk id="20" creationId="{77357DD4-8285-7023-63B6-60C4ECF30141}"/>
          </ac:picMkLst>
        </pc:picChg>
        <pc:picChg chg="add mod">
          <ac:chgData name="Nguyen Quoc Trung" userId="fe17689d-b00c-41c7-8731-0c29698818f6" providerId="ADAL" clId="{E546F497-A130-457A-9161-60317EF2C4B0}" dt="2022-06-19T05:37:28.798" v="1091" actId="1076"/>
          <ac:picMkLst>
            <pc:docMk/>
            <pc:sldMk cId="3501295333" sldId="310"/>
            <ac:picMk id="21" creationId="{E243A8F4-84B6-4B8E-9CE9-D8B128315D86}"/>
          </ac:picMkLst>
        </pc:picChg>
        <pc:picChg chg="add mod">
          <ac:chgData name="Nguyen Quoc Trung" userId="fe17689d-b00c-41c7-8731-0c29698818f6" providerId="ADAL" clId="{E546F497-A130-457A-9161-60317EF2C4B0}" dt="2022-06-19T05:37:28.798" v="1091" actId="1076"/>
          <ac:picMkLst>
            <pc:docMk/>
            <pc:sldMk cId="3501295333" sldId="310"/>
            <ac:picMk id="22" creationId="{3E24239B-2589-06D5-60B8-53E4217ED3A0}"/>
          </ac:picMkLst>
        </pc:picChg>
        <pc:picChg chg="add mod">
          <ac:chgData name="Nguyen Quoc Trung" userId="fe17689d-b00c-41c7-8731-0c29698818f6" providerId="ADAL" clId="{E546F497-A130-457A-9161-60317EF2C4B0}" dt="2022-06-19T05:37:28.798" v="1091" actId="1076"/>
          <ac:picMkLst>
            <pc:docMk/>
            <pc:sldMk cId="3501295333" sldId="310"/>
            <ac:picMk id="23" creationId="{444B20E3-CD27-CFEB-12E4-20BD6E7427E1}"/>
          </ac:picMkLst>
        </pc:picChg>
        <pc:picChg chg="add mod">
          <ac:chgData name="Nguyen Quoc Trung" userId="fe17689d-b00c-41c7-8731-0c29698818f6" providerId="ADAL" clId="{E546F497-A130-457A-9161-60317EF2C4B0}" dt="2022-06-19T05:37:44.557" v="1093" actId="1076"/>
          <ac:picMkLst>
            <pc:docMk/>
            <pc:sldMk cId="3501295333" sldId="310"/>
            <ac:picMk id="24" creationId="{41E74DA6-7A9E-7462-8C17-0F3DD599386B}"/>
          </ac:picMkLst>
        </pc:picChg>
        <pc:picChg chg="add mod">
          <ac:chgData name="Nguyen Quoc Trung" userId="fe17689d-b00c-41c7-8731-0c29698818f6" providerId="ADAL" clId="{E546F497-A130-457A-9161-60317EF2C4B0}" dt="2022-06-19T05:37:48.608" v="1094" actId="1076"/>
          <ac:picMkLst>
            <pc:docMk/>
            <pc:sldMk cId="3501295333" sldId="310"/>
            <ac:picMk id="25" creationId="{4B5DAE08-EF60-C180-FADF-EB13DA9150E8}"/>
          </ac:picMkLst>
        </pc:picChg>
        <pc:picChg chg="add mod">
          <ac:chgData name="Nguyen Quoc Trung" userId="fe17689d-b00c-41c7-8731-0c29698818f6" providerId="ADAL" clId="{E546F497-A130-457A-9161-60317EF2C4B0}" dt="2022-06-19T05:37:58.652" v="1095" actId="1076"/>
          <ac:picMkLst>
            <pc:docMk/>
            <pc:sldMk cId="3501295333" sldId="310"/>
            <ac:picMk id="26" creationId="{35030D7B-ED37-F053-2D5E-3EDA7B89A16C}"/>
          </ac:picMkLst>
        </pc:picChg>
        <pc:picChg chg="add mod">
          <ac:chgData name="Nguyen Quoc Trung" userId="fe17689d-b00c-41c7-8731-0c29698818f6" providerId="ADAL" clId="{E546F497-A130-457A-9161-60317EF2C4B0}" dt="2022-06-19T05:38:01.906" v="1096" actId="1076"/>
          <ac:picMkLst>
            <pc:docMk/>
            <pc:sldMk cId="3501295333" sldId="310"/>
            <ac:picMk id="27" creationId="{C175CC05-7CD8-0C1E-6CCF-5439DF62485B}"/>
          </ac:picMkLst>
        </pc:picChg>
        <pc:picChg chg="del">
          <ac:chgData name="Nguyen Quoc Trung" userId="fe17689d-b00c-41c7-8731-0c29698818f6" providerId="ADAL" clId="{E546F497-A130-457A-9161-60317EF2C4B0}" dt="2022-06-19T04:27:02.712" v="520" actId="478"/>
          <ac:picMkLst>
            <pc:docMk/>
            <pc:sldMk cId="3501295333" sldId="310"/>
            <ac:picMk id="28" creationId="{C36F2A21-3A1D-E6D8-02A4-9631F84673E1}"/>
          </ac:picMkLst>
        </pc:picChg>
        <pc:picChg chg="del">
          <ac:chgData name="Nguyen Quoc Trung" userId="fe17689d-b00c-41c7-8731-0c29698818f6" providerId="ADAL" clId="{E546F497-A130-457A-9161-60317EF2C4B0}" dt="2022-06-19T04:27:02.712" v="520" actId="478"/>
          <ac:picMkLst>
            <pc:docMk/>
            <pc:sldMk cId="3501295333" sldId="310"/>
            <ac:picMk id="29" creationId="{70229D56-F3C4-57DE-3A5F-577810754246}"/>
          </ac:picMkLst>
        </pc:picChg>
        <pc:picChg chg="del">
          <ac:chgData name="Nguyen Quoc Trung" userId="fe17689d-b00c-41c7-8731-0c29698818f6" providerId="ADAL" clId="{E546F497-A130-457A-9161-60317EF2C4B0}" dt="2022-06-19T04:27:02.712" v="520" actId="478"/>
          <ac:picMkLst>
            <pc:docMk/>
            <pc:sldMk cId="3501295333" sldId="310"/>
            <ac:picMk id="30" creationId="{F83ED01A-80C5-480B-F9A7-822159B26C00}"/>
          </ac:picMkLst>
        </pc:picChg>
        <pc:picChg chg="del">
          <ac:chgData name="Nguyen Quoc Trung" userId="fe17689d-b00c-41c7-8731-0c29698818f6" providerId="ADAL" clId="{E546F497-A130-457A-9161-60317EF2C4B0}" dt="2022-06-19T04:27:02.712" v="520" actId="478"/>
          <ac:picMkLst>
            <pc:docMk/>
            <pc:sldMk cId="3501295333" sldId="310"/>
            <ac:picMk id="31" creationId="{364FBDD0-9482-AF1A-A040-5B41DBD6C664}"/>
          </ac:picMkLst>
        </pc:picChg>
      </pc:sldChg>
      <pc:sldChg chg="delSp del mod delAnim">
        <pc:chgData name="Nguyen Quoc Trung" userId="fe17689d-b00c-41c7-8731-0c29698818f6" providerId="ADAL" clId="{E546F497-A130-457A-9161-60317EF2C4B0}" dt="2022-06-19T04:48:35.270" v="797" actId="47"/>
        <pc:sldMkLst>
          <pc:docMk/>
          <pc:sldMk cId="1581567494" sldId="311"/>
        </pc:sldMkLst>
        <pc:picChg chg="del">
          <ac:chgData name="Nguyen Quoc Trung" userId="fe17689d-b00c-41c7-8731-0c29698818f6" providerId="ADAL" clId="{E546F497-A130-457A-9161-60317EF2C4B0}" dt="2022-06-19T04:48:16.653" v="792" actId="478"/>
          <ac:picMkLst>
            <pc:docMk/>
            <pc:sldMk cId="1581567494" sldId="311"/>
            <ac:picMk id="6" creationId="{59F5DABC-AC93-0525-E521-21C9F7EF204F}"/>
          </ac:picMkLst>
        </pc:picChg>
        <pc:picChg chg="del">
          <ac:chgData name="Nguyen Quoc Trung" userId="fe17689d-b00c-41c7-8731-0c29698818f6" providerId="ADAL" clId="{E546F497-A130-457A-9161-60317EF2C4B0}" dt="2022-06-19T04:48:18.110" v="793" actId="478"/>
          <ac:picMkLst>
            <pc:docMk/>
            <pc:sldMk cId="1581567494" sldId="311"/>
            <ac:picMk id="7" creationId="{63359D94-E261-C483-51A0-1422288EF582}"/>
          </ac:picMkLst>
        </pc:picChg>
        <pc:picChg chg="del">
          <ac:chgData name="Nguyen Quoc Trung" userId="fe17689d-b00c-41c7-8731-0c29698818f6" providerId="ADAL" clId="{E546F497-A130-457A-9161-60317EF2C4B0}" dt="2022-06-19T04:48:18.885" v="794" actId="478"/>
          <ac:picMkLst>
            <pc:docMk/>
            <pc:sldMk cId="1581567494" sldId="311"/>
            <ac:picMk id="9" creationId="{E1473733-769E-6825-FA49-E3C663B29043}"/>
          </ac:picMkLst>
        </pc:picChg>
        <pc:picChg chg="del">
          <ac:chgData name="Nguyen Quoc Trung" userId="fe17689d-b00c-41c7-8731-0c29698818f6" providerId="ADAL" clId="{E546F497-A130-457A-9161-60317EF2C4B0}" dt="2022-06-19T04:48:19.515" v="795" actId="478"/>
          <ac:picMkLst>
            <pc:docMk/>
            <pc:sldMk cId="1581567494" sldId="311"/>
            <ac:picMk id="13" creationId="{735BA556-F635-1B02-22AE-500B0A752375}"/>
          </ac:picMkLst>
        </pc:picChg>
      </pc:sldChg>
      <pc:sldChg chg="addSp delSp modSp mod delAnim modAnim">
        <pc:chgData name="Nguyen Quoc Trung" userId="fe17689d-b00c-41c7-8731-0c29698818f6" providerId="ADAL" clId="{E546F497-A130-457A-9161-60317EF2C4B0}" dt="2022-06-19T04:49:58.289" v="830" actId="1076"/>
        <pc:sldMkLst>
          <pc:docMk/>
          <pc:sldMk cId="1034640692" sldId="312"/>
        </pc:sldMkLst>
        <pc:spChg chg="add del mod">
          <ac:chgData name="Nguyen Quoc Trung" userId="fe17689d-b00c-41c7-8731-0c29698818f6" providerId="ADAL" clId="{E546F497-A130-457A-9161-60317EF2C4B0}" dt="2022-06-19T04:49:49.691" v="826" actId="478"/>
          <ac:spMkLst>
            <pc:docMk/>
            <pc:sldMk cId="1034640692" sldId="312"/>
            <ac:spMk id="15" creationId="{EC78CF10-227C-5E79-5319-ABA549759D51}"/>
          </ac:spMkLst>
        </pc:spChg>
        <pc:picChg chg="add mod">
          <ac:chgData name="Nguyen Quoc Trung" userId="fe17689d-b00c-41c7-8731-0c29698818f6" providerId="ADAL" clId="{E546F497-A130-457A-9161-60317EF2C4B0}" dt="2022-06-19T04:49:58.289" v="830" actId="1076"/>
          <ac:picMkLst>
            <pc:docMk/>
            <pc:sldMk cId="1034640692" sldId="312"/>
            <ac:picMk id="2" creationId="{00B41C54-A74C-AEDC-B451-81E2F64E1773}"/>
          </ac:picMkLst>
        </pc:picChg>
        <pc:picChg chg="add del mod">
          <ac:chgData name="Nguyen Quoc Trung" userId="fe17689d-b00c-41c7-8731-0c29698818f6" providerId="ADAL" clId="{E546F497-A130-457A-9161-60317EF2C4B0}" dt="2022-06-19T04:48:40.292" v="799" actId="21"/>
          <ac:picMkLst>
            <pc:docMk/>
            <pc:sldMk cId="1034640692" sldId="312"/>
            <ac:picMk id="5" creationId="{49A8E8E8-87AB-51E9-09E4-D564C61FA8C6}"/>
          </ac:picMkLst>
        </pc:picChg>
        <pc:picChg chg="add mod">
          <ac:chgData name="Nguyen Quoc Trung" userId="fe17689d-b00c-41c7-8731-0c29698818f6" providerId="ADAL" clId="{E546F497-A130-457A-9161-60317EF2C4B0}" dt="2022-06-19T04:47:16.703" v="782"/>
          <ac:picMkLst>
            <pc:docMk/>
            <pc:sldMk cId="1034640692" sldId="312"/>
            <ac:picMk id="8" creationId="{BD195EE6-A246-608D-54D2-21CD0B392F4B}"/>
          </ac:picMkLst>
        </pc:picChg>
        <pc:picChg chg="add mod">
          <ac:chgData name="Nguyen Quoc Trung" userId="fe17689d-b00c-41c7-8731-0c29698818f6" providerId="ADAL" clId="{E546F497-A130-457A-9161-60317EF2C4B0}" dt="2022-06-19T04:47:27.604" v="787" actId="1076"/>
          <ac:picMkLst>
            <pc:docMk/>
            <pc:sldMk cId="1034640692" sldId="312"/>
            <ac:picMk id="9" creationId="{447938CF-0663-A19F-5008-9737A7AF7F02}"/>
          </ac:picMkLst>
        </pc:picChg>
        <pc:picChg chg="del">
          <ac:chgData name="Nguyen Quoc Trung" userId="fe17689d-b00c-41c7-8731-0c29698818f6" providerId="ADAL" clId="{E546F497-A130-457A-9161-60317EF2C4B0}" dt="2022-06-19T04:47:15.279" v="781" actId="478"/>
          <ac:picMkLst>
            <pc:docMk/>
            <pc:sldMk cId="1034640692" sldId="312"/>
            <ac:picMk id="10" creationId="{37AE2578-0CE1-E54B-48DA-207F8CE21E01}"/>
          </ac:picMkLst>
        </pc:picChg>
        <pc:picChg chg="del">
          <ac:chgData name="Nguyen Quoc Trung" userId="fe17689d-b00c-41c7-8731-0c29698818f6" providerId="ADAL" clId="{E546F497-A130-457A-9161-60317EF2C4B0}" dt="2022-06-19T04:47:11.927" v="780" actId="478"/>
          <ac:picMkLst>
            <pc:docMk/>
            <pc:sldMk cId="1034640692" sldId="312"/>
            <ac:picMk id="11" creationId="{0FBB1EFD-1931-9DD2-308C-013449278E79}"/>
          </ac:picMkLst>
        </pc:picChg>
        <pc:picChg chg="add mod">
          <ac:chgData name="Nguyen Quoc Trung" userId="fe17689d-b00c-41c7-8731-0c29698818f6" providerId="ADAL" clId="{E546F497-A130-457A-9161-60317EF2C4B0}" dt="2022-06-19T04:48:43.148" v="800" actId="14826"/>
          <ac:picMkLst>
            <pc:docMk/>
            <pc:sldMk cId="1034640692" sldId="312"/>
            <ac:picMk id="12" creationId="{2DF171C9-3AA0-3C52-11E4-E8BC48A8BB91}"/>
          </ac:picMkLst>
        </pc:picChg>
        <pc:picChg chg="del">
          <ac:chgData name="Nguyen Quoc Trung" userId="fe17689d-b00c-41c7-8731-0c29698818f6" providerId="ADAL" clId="{E546F497-A130-457A-9161-60317EF2C4B0}" dt="2022-06-19T04:47:15.279" v="781" actId="478"/>
          <ac:picMkLst>
            <pc:docMk/>
            <pc:sldMk cId="1034640692" sldId="312"/>
            <ac:picMk id="13" creationId="{0E0894A3-F9AB-9381-25DA-6F987B8B7591}"/>
          </ac:picMkLst>
        </pc:picChg>
        <pc:picChg chg="del">
          <ac:chgData name="Nguyen Quoc Trung" userId="fe17689d-b00c-41c7-8731-0c29698818f6" providerId="ADAL" clId="{E546F497-A130-457A-9161-60317EF2C4B0}" dt="2022-06-19T04:47:15.279" v="781" actId="478"/>
          <ac:picMkLst>
            <pc:docMk/>
            <pc:sldMk cId="1034640692" sldId="312"/>
            <ac:picMk id="14" creationId="{3FBF9307-741A-331B-1EBB-BBA3148EF1CE}"/>
          </ac:picMkLst>
        </pc:picChg>
        <pc:picChg chg="del">
          <ac:chgData name="Nguyen Quoc Trung" userId="fe17689d-b00c-41c7-8731-0c29698818f6" providerId="ADAL" clId="{E546F497-A130-457A-9161-60317EF2C4B0}" dt="2022-06-19T04:47:15.279" v="781" actId="478"/>
          <ac:picMkLst>
            <pc:docMk/>
            <pc:sldMk cId="1034640692" sldId="312"/>
            <ac:picMk id="20" creationId="{64CD39FD-83BE-E192-C262-FE2697199E8A}"/>
          </ac:picMkLst>
        </pc:picChg>
      </pc:sldChg>
      <pc:sldChg chg="delSp modSp mod delAnim">
        <pc:chgData name="Nguyen Quoc Trung" userId="fe17689d-b00c-41c7-8731-0c29698818f6" providerId="ADAL" clId="{E546F497-A130-457A-9161-60317EF2C4B0}" dt="2022-06-19T04:55:28.707" v="899" actId="1076"/>
        <pc:sldMkLst>
          <pc:docMk/>
          <pc:sldMk cId="223326233" sldId="313"/>
        </pc:sldMkLst>
        <pc:spChg chg="del">
          <ac:chgData name="Nguyen Quoc Trung" userId="fe17689d-b00c-41c7-8731-0c29698818f6" providerId="ADAL" clId="{E546F497-A130-457A-9161-60317EF2C4B0}" dt="2022-06-19T04:51:00.588" v="852" actId="478"/>
          <ac:spMkLst>
            <pc:docMk/>
            <pc:sldMk cId="223326233" sldId="313"/>
            <ac:spMk id="8" creationId="{2BC3FC69-03E8-6E68-F73C-84A29C5E6869}"/>
          </ac:spMkLst>
        </pc:spChg>
        <pc:spChg chg="mod">
          <ac:chgData name="Nguyen Quoc Trung" userId="fe17689d-b00c-41c7-8731-0c29698818f6" providerId="ADAL" clId="{E546F497-A130-457A-9161-60317EF2C4B0}" dt="2022-06-19T04:55:28.707" v="899" actId="1076"/>
          <ac:spMkLst>
            <pc:docMk/>
            <pc:sldMk cId="223326233" sldId="313"/>
            <ac:spMk id="13" creationId="{B2A2817C-1A14-40A1-8C1D-9CFFCCFDFDE8}"/>
          </ac:spMkLst>
        </pc:spChg>
        <pc:spChg chg="mod">
          <ac:chgData name="Nguyen Quoc Trung" userId="fe17689d-b00c-41c7-8731-0c29698818f6" providerId="ADAL" clId="{E546F497-A130-457A-9161-60317EF2C4B0}" dt="2022-06-19T04:55:28.707" v="899" actId="1076"/>
          <ac:spMkLst>
            <pc:docMk/>
            <pc:sldMk cId="223326233" sldId="313"/>
            <ac:spMk id="14" creationId="{CE900FAE-A3A1-47A1-8186-3E6919BE4B8E}"/>
          </ac:spMkLst>
        </pc:spChg>
        <pc:spChg chg="mod">
          <ac:chgData name="Nguyen Quoc Trung" userId="fe17689d-b00c-41c7-8731-0c29698818f6" providerId="ADAL" clId="{E546F497-A130-457A-9161-60317EF2C4B0}" dt="2022-06-19T04:55:05.911" v="893" actId="1076"/>
          <ac:spMkLst>
            <pc:docMk/>
            <pc:sldMk cId="223326233" sldId="313"/>
            <ac:spMk id="16" creationId="{C165195B-1E73-4494-B2B4-6F0E2D710EFE}"/>
          </ac:spMkLst>
        </pc:spChg>
        <pc:spChg chg="mod">
          <ac:chgData name="Nguyen Quoc Trung" userId="fe17689d-b00c-41c7-8731-0c29698818f6" providerId="ADAL" clId="{E546F497-A130-457A-9161-60317EF2C4B0}" dt="2022-06-19T04:55:11.662" v="895" actId="14100"/>
          <ac:spMkLst>
            <pc:docMk/>
            <pc:sldMk cId="223326233" sldId="313"/>
            <ac:spMk id="17" creationId="{CB41D71D-A16C-4A35-9522-D846FDF35D71}"/>
          </ac:spMkLst>
        </pc:spChg>
      </pc:sldChg>
      <pc:sldChg chg="addSp delSp modSp mod">
        <pc:chgData name="Nguyen Quoc Trung" userId="fe17689d-b00c-41c7-8731-0c29698818f6" providerId="ADAL" clId="{E546F497-A130-457A-9161-60317EF2C4B0}" dt="2022-06-19T04:02:12.012" v="494" actId="1076"/>
        <pc:sldMkLst>
          <pc:docMk/>
          <pc:sldMk cId="1940315239" sldId="321"/>
        </pc:sldMkLst>
        <pc:picChg chg="add mod">
          <ac:chgData name="Nguyen Quoc Trung" userId="fe17689d-b00c-41c7-8731-0c29698818f6" providerId="ADAL" clId="{E546F497-A130-457A-9161-60317EF2C4B0}" dt="2022-06-19T04:02:09.835" v="493" actId="1076"/>
          <ac:picMkLst>
            <pc:docMk/>
            <pc:sldMk cId="1940315239" sldId="321"/>
            <ac:picMk id="3" creationId="{46E23824-E8BA-ED94-5206-A59E55A27A23}"/>
          </ac:picMkLst>
        </pc:picChg>
        <pc:picChg chg="add mod">
          <ac:chgData name="Nguyen Quoc Trung" userId="fe17689d-b00c-41c7-8731-0c29698818f6" providerId="ADAL" clId="{E546F497-A130-457A-9161-60317EF2C4B0}" dt="2022-06-19T04:02:06.158" v="491" actId="1076"/>
          <ac:picMkLst>
            <pc:docMk/>
            <pc:sldMk cId="1940315239" sldId="321"/>
            <ac:picMk id="5" creationId="{3C98E18C-EF1E-5C73-78F0-E3F62844BDDC}"/>
          </ac:picMkLst>
        </pc:picChg>
        <pc:picChg chg="del">
          <ac:chgData name="Nguyen Quoc Trung" userId="fe17689d-b00c-41c7-8731-0c29698818f6" providerId="ADAL" clId="{E546F497-A130-457A-9161-60317EF2C4B0}" dt="2022-06-19T03:59:17.691" v="467" actId="478"/>
          <ac:picMkLst>
            <pc:docMk/>
            <pc:sldMk cId="1940315239" sldId="321"/>
            <ac:picMk id="8" creationId="{75958EF4-A7A7-433F-34EA-6930C4AD1A9F}"/>
          </ac:picMkLst>
        </pc:picChg>
        <pc:picChg chg="add mod">
          <ac:chgData name="Nguyen Quoc Trung" userId="fe17689d-b00c-41c7-8731-0c29698818f6" providerId="ADAL" clId="{E546F497-A130-457A-9161-60317EF2C4B0}" dt="2022-06-19T04:02:08.714" v="492" actId="1076"/>
          <ac:picMkLst>
            <pc:docMk/>
            <pc:sldMk cId="1940315239" sldId="321"/>
            <ac:picMk id="9" creationId="{1219AFC9-C37A-CEBA-5F61-DD58C566C0BE}"/>
          </ac:picMkLst>
        </pc:picChg>
        <pc:picChg chg="del">
          <ac:chgData name="Nguyen Quoc Trung" userId="fe17689d-b00c-41c7-8731-0c29698818f6" providerId="ADAL" clId="{E546F497-A130-457A-9161-60317EF2C4B0}" dt="2022-06-19T03:59:18.219" v="468" actId="478"/>
          <ac:picMkLst>
            <pc:docMk/>
            <pc:sldMk cId="1940315239" sldId="321"/>
            <ac:picMk id="10" creationId="{3A173631-6037-A2E2-7097-8009693028EC}"/>
          </ac:picMkLst>
        </pc:picChg>
        <pc:picChg chg="del">
          <ac:chgData name="Nguyen Quoc Trung" userId="fe17689d-b00c-41c7-8731-0c29698818f6" providerId="ADAL" clId="{E546F497-A130-457A-9161-60317EF2C4B0}" dt="2022-06-19T03:59:18.789" v="469" actId="478"/>
          <ac:picMkLst>
            <pc:docMk/>
            <pc:sldMk cId="1940315239" sldId="321"/>
            <ac:picMk id="12" creationId="{1CF99390-5C8D-B5A3-4474-82BD13FAC191}"/>
          </ac:picMkLst>
        </pc:picChg>
        <pc:picChg chg="add mod">
          <ac:chgData name="Nguyen Quoc Trung" userId="fe17689d-b00c-41c7-8731-0c29698818f6" providerId="ADAL" clId="{E546F497-A130-457A-9161-60317EF2C4B0}" dt="2022-06-19T04:02:12.012" v="494" actId="1076"/>
          <ac:picMkLst>
            <pc:docMk/>
            <pc:sldMk cId="1940315239" sldId="321"/>
            <ac:picMk id="13" creationId="{D77A9DCD-EC59-4BE2-18FF-B0997F088A8E}"/>
          </ac:picMkLst>
        </pc:picChg>
        <pc:picChg chg="del">
          <ac:chgData name="Nguyen Quoc Trung" userId="fe17689d-b00c-41c7-8731-0c29698818f6" providerId="ADAL" clId="{E546F497-A130-457A-9161-60317EF2C4B0}" dt="2022-06-19T03:59:19.188" v="470" actId="478"/>
          <ac:picMkLst>
            <pc:docMk/>
            <pc:sldMk cId="1940315239" sldId="321"/>
            <ac:picMk id="14" creationId="{3FDB0E1F-9132-989B-5019-49D5EF22C653}"/>
          </ac:picMkLst>
        </pc:picChg>
      </pc:sldChg>
      <pc:sldChg chg="addSp delSp modSp mod delAnim modAnim">
        <pc:chgData name="Nguyen Quoc Trung" userId="fe17689d-b00c-41c7-8731-0c29698818f6" providerId="ADAL" clId="{E546F497-A130-457A-9161-60317EF2C4B0}" dt="2022-06-19T05:38:55.497" v="1105" actId="1076"/>
        <pc:sldMkLst>
          <pc:docMk/>
          <pc:sldMk cId="2691561938" sldId="324"/>
        </pc:sldMkLst>
        <pc:picChg chg="add mod">
          <ac:chgData name="Nguyen Quoc Trung" userId="fe17689d-b00c-41c7-8731-0c29698818f6" providerId="ADAL" clId="{E546F497-A130-457A-9161-60317EF2C4B0}" dt="2022-06-19T05:38:55.497" v="1105" actId="1076"/>
          <ac:picMkLst>
            <pc:docMk/>
            <pc:sldMk cId="2691561938" sldId="324"/>
            <ac:picMk id="8" creationId="{B91A9D3A-9494-BBEB-4D1C-D99CB1F06CE4}"/>
          </ac:picMkLst>
        </pc:picChg>
        <pc:picChg chg="add mod">
          <ac:chgData name="Nguyen Quoc Trung" userId="fe17689d-b00c-41c7-8731-0c29698818f6" providerId="ADAL" clId="{E546F497-A130-457A-9161-60317EF2C4B0}" dt="2022-06-19T05:38:55.497" v="1105" actId="1076"/>
          <ac:picMkLst>
            <pc:docMk/>
            <pc:sldMk cId="2691561938" sldId="324"/>
            <ac:picMk id="9" creationId="{A7DF577E-8A6A-12CC-2A44-11F0A4676EC1}"/>
          </ac:picMkLst>
        </pc:picChg>
        <pc:picChg chg="del">
          <ac:chgData name="Nguyen Quoc Trung" userId="fe17689d-b00c-41c7-8731-0c29698818f6" providerId="ADAL" clId="{E546F497-A130-457A-9161-60317EF2C4B0}" dt="2022-06-19T05:38:50.208" v="1102" actId="478"/>
          <ac:picMkLst>
            <pc:docMk/>
            <pc:sldMk cId="2691561938" sldId="324"/>
            <ac:picMk id="17" creationId="{431AA36C-8D27-D942-C4A8-7B47A31E899B}"/>
          </ac:picMkLst>
        </pc:picChg>
        <pc:picChg chg="del">
          <ac:chgData name="Nguyen Quoc Trung" userId="fe17689d-b00c-41c7-8731-0c29698818f6" providerId="ADAL" clId="{E546F497-A130-457A-9161-60317EF2C4B0}" dt="2022-06-19T05:38:51.417" v="1103" actId="478"/>
          <ac:picMkLst>
            <pc:docMk/>
            <pc:sldMk cId="2691561938" sldId="324"/>
            <ac:picMk id="18" creationId="{77F6EDB4-45F5-BF74-7D17-C74A41B11810}"/>
          </ac:picMkLst>
        </pc:picChg>
        <pc:picChg chg="del">
          <ac:chgData name="Nguyen Quoc Trung" userId="fe17689d-b00c-41c7-8731-0c29698818f6" providerId="ADAL" clId="{E546F497-A130-457A-9161-60317EF2C4B0}" dt="2022-06-19T05:38:51.417" v="1103" actId="478"/>
          <ac:picMkLst>
            <pc:docMk/>
            <pc:sldMk cId="2691561938" sldId="324"/>
            <ac:picMk id="19" creationId="{96A372EC-CCD9-FAE7-A553-4412EB255EF8}"/>
          </ac:picMkLst>
        </pc:picChg>
      </pc:sldChg>
      <pc:sldChg chg="del">
        <pc:chgData name="Nguyen Quoc Trung" userId="fe17689d-b00c-41c7-8731-0c29698818f6" providerId="ADAL" clId="{E546F497-A130-457A-9161-60317EF2C4B0}" dt="2022-06-19T04:46:45.500" v="779" actId="47"/>
        <pc:sldMkLst>
          <pc:docMk/>
          <pc:sldMk cId="4211366137" sldId="515"/>
        </pc:sldMkLst>
      </pc:sldChg>
      <pc:sldChg chg="modSp">
        <pc:chgData name="Nguyen Quoc Trung" userId="fe17689d-b00c-41c7-8731-0c29698818f6" providerId="ADAL" clId="{E546F497-A130-457A-9161-60317EF2C4B0}" dt="2022-06-19T05:40:09.650" v="1111" actId="20577"/>
        <pc:sldMkLst>
          <pc:docMk/>
          <pc:sldMk cId="3724955636" sldId="516"/>
        </pc:sldMkLst>
        <pc:spChg chg="mod">
          <ac:chgData name="Nguyen Quoc Trung" userId="fe17689d-b00c-41c7-8731-0c29698818f6" providerId="ADAL" clId="{E546F497-A130-457A-9161-60317EF2C4B0}" dt="2022-06-19T05:40:09.650" v="1111" actId="20577"/>
          <ac:spMkLst>
            <pc:docMk/>
            <pc:sldMk cId="3724955636" sldId="516"/>
            <ac:spMk id="3" creationId="{CD5B56B0-A786-F923-88E5-ED39E28F1EA1}"/>
          </ac:spMkLst>
        </pc:spChg>
      </pc:sldChg>
      <pc:sldChg chg="addSp delSp modSp mod delAnim modAnim">
        <pc:chgData name="Nguyen Quoc Trung" userId="fe17689d-b00c-41c7-8731-0c29698818f6" providerId="ADAL" clId="{E546F497-A130-457A-9161-60317EF2C4B0}" dt="2022-06-19T05:38:25.740" v="1101" actId="1076"/>
        <pc:sldMkLst>
          <pc:docMk/>
          <pc:sldMk cId="1687303892" sldId="518"/>
        </pc:sldMkLst>
        <pc:spChg chg="del">
          <ac:chgData name="Nguyen Quoc Trung" userId="fe17689d-b00c-41c7-8731-0c29698818f6" providerId="ADAL" clId="{E546F497-A130-457A-9161-60317EF2C4B0}" dt="2022-06-19T05:37:11.211" v="1089" actId="478"/>
          <ac:spMkLst>
            <pc:docMk/>
            <pc:sldMk cId="1687303892" sldId="518"/>
            <ac:spMk id="17" creationId="{02F0361C-A7DF-9FCD-C969-AF2AB3C0229F}"/>
          </ac:spMkLst>
        </pc:spChg>
        <pc:spChg chg="del">
          <ac:chgData name="Nguyen Quoc Trung" userId="fe17689d-b00c-41c7-8731-0c29698818f6" providerId="ADAL" clId="{E546F497-A130-457A-9161-60317EF2C4B0}" dt="2022-06-19T05:37:11.211" v="1089" actId="478"/>
          <ac:spMkLst>
            <pc:docMk/>
            <pc:sldMk cId="1687303892" sldId="518"/>
            <ac:spMk id="18" creationId="{BF19B994-92CD-9206-1D9A-947896E58305}"/>
          </ac:spMkLst>
        </pc:spChg>
        <pc:spChg chg="del">
          <ac:chgData name="Nguyen Quoc Trung" userId="fe17689d-b00c-41c7-8731-0c29698818f6" providerId="ADAL" clId="{E546F497-A130-457A-9161-60317EF2C4B0}" dt="2022-06-19T05:37:11.211" v="1089" actId="478"/>
          <ac:spMkLst>
            <pc:docMk/>
            <pc:sldMk cId="1687303892" sldId="518"/>
            <ac:spMk id="19" creationId="{14B04224-D830-51BA-DE72-E43A0BB2BD46}"/>
          </ac:spMkLst>
        </pc:spChg>
        <pc:spChg chg="del">
          <ac:chgData name="Nguyen Quoc Trung" userId="fe17689d-b00c-41c7-8731-0c29698818f6" providerId="ADAL" clId="{E546F497-A130-457A-9161-60317EF2C4B0}" dt="2022-06-19T05:37:11.211" v="1089" actId="478"/>
          <ac:spMkLst>
            <pc:docMk/>
            <pc:sldMk cId="1687303892" sldId="518"/>
            <ac:spMk id="20" creationId="{11C8E434-D0E8-7A11-3790-83D24C7ED085}"/>
          </ac:spMkLst>
        </pc:spChg>
        <pc:spChg chg="add mod">
          <ac:chgData name="Nguyen Quoc Trung" userId="fe17689d-b00c-41c7-8731-0c29698818f6" providerId="ADAL" clId="{E546F497-A130-457A-9161-60317EF2C4B0}" dt="2022-06-19T05:38:11.995" v="1097" actId="1076"/>
          <ac:spMkLst>
            <pc:docMk/>
            <pc:sldMk cId="1687303892" sldId="518"/>
            <ac:spMk id="29" creationId="{5AA54A2B-0AB5-4656-A1FF-B42C2D40F3BD}"/>
          </ac:spMkLst>
        </pc:spChg>
        <pc:spChg chg="add mod">
          <ac:chgData name="Nguyen Quoc Trung" userId="fe17689d-b00c-41c7-8731-0c29698818f6" providerId="ADAL" clId="{E546F497-A130-457A-9161-60317EF2C4B0}" dt="2022-06-19T05:38:11.995" v="1097" actId="1076"/>
          <ac:spMkLst>
            <pc:docMk/>
            <pc:sldMk cId="1687303892" sldId="518"/>
            <ac:spMk id="30" creationId="{1A9B600A-2CCE-6469-B5CD-5FA5930EEF94}"/>
          </ac:spMkLst>
        </pc:spChg>
        <pc:spChg chg="add mod">
          <ac:chgData name="Nguyen Quoc Trung" userId="fe17689d-b00c-41c7-8731-0c29698818f6" providerId="ADAL" clId="{E546F497-A130-457A-9161-60317EF2C4B0}" dt="2022-06-19T05:38:11.995" v="1097" actId="1076"/>
          <ac:spMkLst>
            <pc:docMk/>
            <pc:sldMk cId="1687303892" sldId="518"/>
            <ac:spMk id="31" creationId="{67CF407B-B563-A6E6-4C52-76DE5273827F}"/>
          </ac:spMkLst>
        </pc:spChg>
        <pc:spChg chg="add mod">
          <ac:chgData name="Nguyen Quoc Trung" userId="fe17689d-b00c-41c7-8731-0c29698818f6" providerId="ADAL" clId="{E546F497-A130-457A-9161-60317EF2C4B0}" dt="2022-06-19T05:38:11.995" v="1097" actId="1076"/>
          <ac:spMkLst>
            <pc:docMk/>
            <pc:sldMk cId="1687303892" sldId="518"/>
            <ac:spMk id="32" creationId="{6C8086D7-A86C-EFAA-92C2-DCD8A3CB314A}"/>
          </ac:spMkLst>
        </pc:spChg>
        <pc:picChg chg="del">
          <ac:chgData name="Nguyen Quoc Trung" userId="fe17689d-b00c-41c7-8731-0c29698818f6" providerId="ADAL" clId="{E546F497-A130-457A-9161-60317EF2C4B0}" dt="2022-06-19T05:37:11.211" v="1089" actId="478"/>
          <ac:picMkLst>
            <pc:docMk/>
            <pc:sldMk cId="1687303892" sldId="518"/>
            <ac:picMk id="21" creationId="{618155A5-B78A-22BD-9658-539F1E89B14F}"/>
          </ac:picMkLst>
        </pc:picChg>
        <pc:picChg chg="del">
          <ac:chgData name="Nguyen Quoc Trung" userId="fe17689d-b00c-41c7-8731-0c29698818f6" providerId="ADAL" clId="{E546F497-A130-457A-9161-60317EF2C4B0}" dt="2022-06-19T05:37:11.211" v="1089" actId="478"/>
          <ac:picMkLst>
            <pc:docMk/>
            <pc:sldMk cId="1687303892" sldId="518"/>
            <ac:picMk id="22" creationId="{E3AD6250-3AF5-4AD7-FA9A-F943C5526E63}"/>
          </ac:picMkLst>
        </pc:picChg>
        <pc:picChg chg="del">
          <ac:chgData name="Nguyen Quoc Trung" userId="fe17689d-b00c-41c7-8731-0c29698818f6" providerId="ADAL" clId="{E546F497-A130-457A-9161-60317EF2C4B0}" dt="2022-06-19T05:37:11.211" v="1089" actId="478"/>
          <ac:picMkLst>
            <pc:docMk/>
            <pc:sldMk cId="1687303892" sldId="518"/>
            <ac:picMk id="23" creationId="{5B75D1F4-1E1F-4C2F-77EA-BF0BC51569E2}"/>
          </ac:picMkLst>
        </pc:picChg>
        <pc:picChg chg="del">
          <ac:chgData name="Nguyen Quoc Trung" userId="fe17689d-b00c-41c7-8731-0c29698818f6" providerId="ADAL" clId="{E546F497-A130-457A-9161-60317EF2C4B0}" dt="2022-06-19T05:37:11.211" v="1089" actId="478"/>
          <ac:picMkLst>
            <pc:docMk/>
            <pc:sldMk cId="1687303892" sldId="518"/>
            <ac:picMk id="24" creationId="{1D4253E0-B4DC-2D42-EC9E-6F29477733A5}"/>
          </ac:picMkLst>
        </pc:picChg>
        <pc:picChg chg="del">
          <ac:chgData name="Nguyen Quoc Trung" userId="fe17689d-b00c-41c7-8731-0c29698818f6" providerId="ADAL" clId="{E546F497-A130-457A-9161-60317EF2C4B0}" dt="2022-06-19T05:37:11.211" v="1089" actId="478"/>
          <ac:picMkLst>
            <pc:docMk/>
            <pc:sldMk cId="1687303892" sldId="518"/>
            <ac:picMk id="25" creationId="{EEFA7F11-67A8-37FB-9E16-4525AEB6D6CE}"/>
          </ac:picMkLst>
        </pc:picChg>
        <pc:picChg chg="del">
          <ac:chgData name="Nguyen Quoc Trung" userId="fe17689d-b00c-41c7-8731-0c29698818f6" providerId="ADAL" clId="{E546F497-A130-457A-9161-60317EF2C4B0}" dt="2022-06-19T05:37:11.211" v="1089" actId="478"/>
          <ac:picMkLst>
            <pc:docMk/>
            <pc:sldMk cId="1687303892" sldId="518"/>
            <ac:picMk id="26" creationId="{E6DC7D31-9929-00A8-E67A-93B97E221F8C}"/>
          </ac:picMkLst>
        </pc:picChg>
        <pc:picChg chg="del">
          <ac:chgData name="Nguyen Quoc Trung" userId="fe17689d-b00c-41c7-8731-0c29698818f6" providerId="ADAL" clId="{E546F497-A130-457A-9161-60317EF2C4B0}" dt="2022-06-19T05:37:11.211" v="1089" actId="478"/>
          <ac:picMkLst>
            <pc:docMk/>
            <pc:sldMk cId="1687303892" sldId="518"/>
            <ac:picMk id="27" creationId="{914985C2-8869-4F4C-71CA-2791AE1CF189}"/>
          </ac:picMkLst>
        </pc:picChg>
        <pc:picChg chg="del">
          <ac:chgData name="Nguyen Quoc Trung" userId="fe17689d-b00c-41c7-8731-0c29698818f6" providerId="ADAL" clId="{E546F497-A130-457A-9161-60317EF2C4B0}" dt="2022-06-19T05:37:11.211" v="1089" actId="478"/>
          <ac:picMkLst>
            <pc:docMk/>
            <pc:sldMk cId="1687303892" sldId="518"/>
            <ac:picMk id="28" creationId="{5D2EE01C-7460-F592-9FD0-BB799B67399A}"/>
          </ac:picMkLst>
        </pc:picChg>
        <pc:picChg chg="add mod">
          <ac:chgData name="Nguyen Quoc Trung" userId="fe17689d-b00c-41c7-8731-0c29698818f6" providerId="ADAL" clId="{E546F497-A130-457A-9161-60317EF2C4B0}" dt="2022-06-19T05:37:12.619" v="1090"/>
          <ac:picMkLst>
            <pc:docMk/>
            <pc:sldMk cId="1687303892" sldId="518"/>
            <ac:picMk id="33" creationId="{DB38D935-DE51-1199-967D-D1DCC18EE226}"/>
          </ac:picMkLst>
        </pc:picChg>
        <pc:picChg chg="add mod">
          <ac:chgData name="Nguyen Quoc Trung" userId="fe17689d-b00c-41c7-8731-0c29698818f6" providerId="ADAL" clId="{E546F497-A130-457A-9161-60317EF2C4B0}" dt="2022-06-19T05:37:12.619" v="1090"/>
          <ac:picMkLst>
            <pc:docMk/>
            <pc:sldMk cId="1687303892" sldId="518"/>
            <ac:picMk id="34" creationId="{AD858C47-3CC8-7E7F-2906-950BC33A695D}"/>
          </ac:picMkLst>
        </pc:picChg>
        <pc:picChg chg="add mod">
          <ac:chgData name="Nguyen Quoc Trung" userId="fe17689d-b00c-41c7-8731-0c29698818f6" providerId="ADAL" clId="{E546F497-A130-457A-9161-60317EF2C4B0}" dt="2022-06-19T05:37:12.619" v="1090"/>
          <ac:picMkLst>
            <pc:docMk/>
            <pc:sldMk cId="1687303892" sldId="518"/>
            <ac:picMk id="35" creationId="{C442E1E7-F1C6-6ED3-81F0-4BFA287555C8}"/>
          </ac:picMkLst>
        </pc:picChg>
        <pc:picChg chg="add mod">
          <ac:chgData name="Nguyen Quoc Trung" userId="fe17689d-b00c-41c7-8731-0c29698818f6" providerId="ADAL" clId="{E546F497-A130-457A-9161-60317EF2C4B0}" dt="2022-06-19T05:37:12.619" v="1090"/>
          <ac:picMkLst>
            <pc:docMk/>
            <pc:sldMk cId="1687303892" sldId="518"/>
            <ac:picMk id="36" creationId="{008A6209-6936-5461-194B-B7C16CEF9530}"/>
          </ac:picMkLst>
        </pc:picChg>
        <pc:picChg chg="add mod">
          <ac:chgData name="Nguyen Quoc Trung" userId="fe17689d-b00c-41c7-8731-0c29698818f6" providerId="ADAL" clId="{E546F497-A130-457A-9161-60317EF2C4B0}" dt="2022-06-19T05:38:21.667" v="1100" actId="1076"/>
          <ac:picMkLst>
            <pc:docMk/>
            <pc:sldMk cId="1687303892" sldId="518"/>
            <ac:picMk id="37" creationId="{F902F07B-1F8E-A989-62FF-54A11C4E0BCC}"/>
          </ac:picMkLst>
        </pc:picChg>
        <pc:picChg chg="add mod">
          <ac:chgData name="Nguyen Quoc Trung" userId="fe17689d-b00c-41c7-8731-0c29698818f6" providerId="ADAL" clId="{E546F497-A130-457A-9161-60317EF2C4B0}" dt="2022-06-19T05:38:18.643" v="1099" actId="1076"/>
          <ac:picMkLst>
            <pc:docMk/>
            <pc:sldMk cId="1687303892" sldId="518"/>
            <ac:picMk id="38" creationId="{54EFBB7C-E205-8C4F-33BA-14EAE00034A9}"/>
          </ac:picMkLst>
        </pc:picChg>
        <pc:picChg chg="add mod">
          <ac:chgData name="Nguyen Quoc Trung" userId="fe17689d-b00c-41c7-8731-0c29698818f6" providerId="ADAL" clId="{E546F497-A130-457A-9161-60317EF2C4B0}" dt="2022-06-19T05:38:18.643" v="1099" actId="1076"/>
          <ac:picMkLst>
            <pc:docMk/>
            <pc:sldMk cId="1687303892" sldId="518"/>
            <ac:picMk id="39" creationId="{3D08592D-2BB5-A814-CB11-D14ECC488DC6}"/>
          </ac:picMkLst>
        </pc:picChg>
        <pc:picChg chg="add mod">
          <ac:chgData name="Nguyen Quoc Trung" userId="fe17689d-b00c-41c7-8731-0c29698818f6" providerId="ADAL" clId="{E546F497-A130-457A-9161-60317EF2C4B0}" dt="2022-06-19T05:38:25.740" v="1101" actId="1076"/>
          <ac:picMkLst>
            <pc:docMk/>
            <pc:sldMk cId="1687303892" sldId="518"/>
            <ac:picMk id="40" creationId="{F408BC02-EB0A-8CA2-43E0-33AC719811DB}"/>
          </ac:picMkLst>
        </pc:picChg>
      </pc:sldChg>
      <pc:sldChg chg="addSp delSp modSp mod">
        <pc:chgData name="Nguyen Quoc Trung" userId="fe17689d-b00c-41c7-8731-0c29698818f6" providerId="ADAL" clId="{E546F497-A130-457A-9161-60317EF2C4B0}" dt="2022-06-19T04:41:47.047" v="663" actId="1076"/>
        <pc:sldMkLst>
          <pc:docMk/>
          <pc:sldMk cId="1729086093" sldId="519"/>
        </pc:sldMkLst>
        <pc:spChg chg="mod">
          <ac:chgData name="Nguyen Quoc Trung" userId="fe17689d-b00c-41c7-8731-0c29698818f6" providerId="ADAL" clId="{E546F497-A130-457A-9161-60317EF2C4B0}" dt="2022-06-19T04:41:47.047" v="663" actId="1076"/>
          <ac:spMkLst>
            <pc:docMk/>
            <pc:sldMk cId="1729086093" sldId="519"/>
            <ac:spMk id="6" creationId="{29571F06-4526-3CD4-5708-C4D3C519C27E}"/>
          </ac:spMkLst>
        </pc:spChg>
        <pc:picChg chg="mod">
          <ac:chgData name="Nguyen Quoc Trung" userId="fe17689d-b00c-41c7-8731-0c29698818f6" providerId="ADAL" clId="{E546F497-A130-457A-9161-60317EF2C4B0}" dt="2022-06-19T04:41:18.417" v="642" actId="1076"/>
          <ac:picMkLst>
            <pc:docMk/>
            <pc:sldMk cId="1729086093" sldId="519"/>
            <ac:picMk id="2" creationId="{3C5ADF12-4245-372A-C34E-1C7E3832E2A5}"/>
          </ac:picMkLst>
        </pc:picChg>
        <pc:picChg chg="mod">
          <ac:chgData name="Nguyen Quoc Trung" userId="fe17689d-b00c-41c7-8731-0c29698818f6" providerId="ADAL" clId="{E546F497-A130-457A-9161-60317EF2C4B0}" dt="2022-06-19T04:41:13.569" v="638" actId="1076"/>
          <ac:picMkLst>
            <pc:docMk/>
            <pc:sldMk cId="1729086093" sldId="519"/>
            <ac:picMk id="3" creationId="{770E10A5-FEC4-154F-1447-95CFD0BD7994}"/>
          </ac:picMkLst>
        </pc:picChg>
        <pc:picChg chg="mod">
          <ac:chgData name="Nguyen Quoc Trung" userId="fe17689d-b00c-41c7-8731-0c29698818f6" providerId="ADAL" clId="{E546F497-A130-457A-9161-60317EF2C4B0}" dt="2022-06-19T04:41:30.652" v="645" actId="1076"/>
          <ac:picMkLst>
            <pc:docMk/>
            <pc:sldMk cId="1729086093" sldId="519"/>
            <ac:picMk id="4" creationId="{7467C0C2-4C00-1707-5E99-C9A3822A4618}"/>
          </ac:picMkLst>
        </pc:picChg>
        <pc:picChg chg="mod">
          <ac:chgData name="Nguyen Quoc Trung" userId="fe17689d-b00c-41c7-8731-0c29698818f6" providerId="ADAL" clId="{E546F497-A130-457A-9161-60317EF2C4B0}" dt="2022-06-19T04:41:08.344" v="636" actId="1076"/>
          <ac:picMkLst>
            <pc:docMk/>
            <pc:sldMk cId="1729086093" sldId="519"/>
            <ac:picMk id="5" creationId="{E8D5F239-A429-7952-DB5D-DDABCF96596A}"/>
          </ac:picMkLst>
        </pc:picChg>
        <pc:picChg chg="add del mod">
          <ac:chgData name="Nguyen Quoc Trung" userId="fe17689d-b00c-41c7-8731-0c29698818f6" providerId="ADAL" clId="{E546F497-A130-457A-9161-60317EF2C4B0}" dt="2022-06-19T04:35:49.536" v="624" actId="21"/>
          <ac:picMkLst>
            <pc:docMk/>
            <pc:sldMk cId="1729086093" sldId="519"/>
            <ac:picMk id="10" creationId="{B28AEDE6-AC70-5814-627E-AAE6AB900959}"/>
          </ac:picMkLst>
        </pc:picChg>
        <pc:picChg chg="add del mod">
          <ac:chgData name="Nguyen Quoc Trung" userId="fe17689d-b00c-41c7-8731-0c29698818f6" providerId="ADAL" clId="{E546F497-A130-457A-9161-60317EF2C4B0}" dt="2022-06-19T04:40:45.506" v="628" actId="21"/>
          <ac:picMkLst>
            <pc:docMk/>
            <pc:sldMk cId="1729086093" sldId="519"/>
            <ac:picMk id="11" creationId="{A54C7BFA-7A86-2D86-C6D1-88D3F16B2688}"/>
          </ac:picMkLst>
        </pc:picChg>
        <pc:picChg chg="add del mod">
          <ac:chgData name="Nguyen Quoc Trung" userId="fe17689d-b00c-41c7-8731-0c29698818f6" providerId="ADAL" clId="{E546F497-A130-457A-9161-60317EF2C4B0}" dt="2022-06-19T04:40:49.720" v="630" actId="21"/>
          <ac:picMkLst>
            <pc:docMk/>
            <pc:sldMk cId="1729086093" sldId="519"/>
            <ac:picMk id="12" creationId="{26D33A2E-DA6E-ED41-D590-ABFDB42E03BD}"/>
          </ac:picMkLst>
        </pc:picChg>
        <pc:picChg chg="add del mod">
          <ac:chgData name="Nguyen Quoc Trung" userId="fe17689d-b00c-41c7-8731-0c29698818f6" providerId="ADAL" clId="{E546F497-A130-457A-9161-60317EF2C4B0}" dt="2022-06-19T04:40:56.604" v="632" actId="21"/>
          <ac:picMkLst>
            <pc:docMk/>
            <pc:sldMk cId="1729086093" sldId="519"/>
            <ac:picMk id="13" creationId="{62DF1DA8-B026-B88A-F064-EF24634A0529}"/>
          </ac:picMkLst>
        </pc:picChg>
      </pc:sldChg>
      <pc:sldChg chg="addSp delSp modSp mod delAnim modAnim">
        <pc:chgData name="Nguyen Quoc Trung" userId="fe17689d-b00c-41c7-8731-0c29698818f6" providerId="ADAL" clId="{E546F497-A130-457A-9161-60317EF2C4B0}" dt="2022-06-19T04:45:56.388" v="778" actId="20577"/>
        <pc:sldMkLst>
          <pc:docMk/>
          <pc:sldMk cId="3847614504" sldId="523"/>
        </pc:sldMkLst>
        <pc:spChg chg="del">
          <ac:chgData name="Nguyen Quoc Trung" userId="fe17689d-b00c-41c7-8731-0c29698818f6" providerId="ADAL" clId="{E546F497-A130-457A-9161-60317EF2C4B0}" dt="2022-06-19T04:42:16.925" v="665" actId="478"/>
          <ac:spMkLst>
            <pc:docMk/>
            <pc:sldMk cId="3847614504" sldId="523"/>
            <ac:spMk id="10" creationId="{DD63459C-EE4B-2030-1715-FE4788857436}"/>
          </ac:spMkLst>
        </pc:spChg>
        <pc:spChg chg="del">
          <ac:chgData name="Nguyen Quoc Trung" userId="fe17689d-b00c-41c7-8731-0c29698818f6" providerId="ADAL" clId="{E546F497-A130-457A-9161-60317EF2C4B0}" dt="2022-06-19T04:42:16.925" v="665" actId="478"/>
          <ac:spMkLst>
            <pc:docMk/>
            <pc:sldMk cId="3847614504" sldId="523"/>
            <ac:spMk id="11" creationId="{3188CA89-6A4C-7B7D-29C2-05C96B21AFC9}"/>
          </ac:spMkLst>
        </pc:spChg>
        <pc:spChg chg="del">
          <ac:chgData name="Nguyen Quoc Trung" userId="fe17689d-b00c-41c7-8731-0c29698818f6" providerId="ADAL" clId="{E546F497-A130-457A-9161-60317EF2C4B0}" dt="2022-06-19T04:42:16.925" v="665" actId="478"/>
          <ac:spMkLst>
            <pc:docMk/>
            <pc:sldMk cId="3847614504" sldId="523"/>
            <ac:spMk id="12" creationId="{EAEC9E51-4623-3488-F08E-223B7C6278CC}"/>
          </ac:spMkLst>
        </pc:spChg>
        <pc:spChg chg="add mod">
          <ac:chgData name="Nguyen Quoc Trung" userId="fe17689d-b00c-41c7-8731-0c29698818f6" providerId="ADAL" clId="{E546F497-A130-457A-9161-60317EF2C4B0}" dt="2022-06-19T04:43:30.337" v="678" actId="1076"/>
          <ac:spMkLst>
            <pc:docMk/>
            <pc:sldMk cId="3847614504" sldId="523"/>
            <ac:spMk id="13" creationId="{EBEBD1E5-E813-47E2-6E6F-99F0399C59CC}"/>
          </ac:spMkLst>
        </pc:spChg>
        <pc:spChg chg="del">
          <ac:chgData name="Nguyen Quoc Trung" userId="fe17689d-b00c-41c7-8731-0c29698818f6" providerId="ADAL" clId="{E546F497-A130-457A-9161-60317EF2C4B0}" dt="2022-06-19T04:42:16.925" v="665" actId="478"/>
          <ac:spMkLst>
            <pc:docMk/>
            <pc:sldMk cId="3847614504" sldId="523"/>
            <ac:spMk id="14" creationId="{0A695077-E908-F79E-0768-EE69E8843828}"/>
          </ac:spMkLst>
        </pc:spChg>
        <pc:spChg chg="add mod">
          <ac:chgData name="Nguyen Quoc Trung" userId="fe17689d-b00c-41c7-8731-0c29698818f6" providerId="ADAL" clId="{E546F497-A130-457A-9161-60317EF2C4B0}" dt="2022-06-19T04:43:42.397" v="685" actId="1036"/>
          <ac:spMkLst>
            <pc:docMk/>
            <pc:sldMk cId="3847614504" sldId="523"/>
            <ac:spMk id="15" creationId="{E3034341-429A-853B-E308-47F32BED190A}"/>
          </ac:spMkLst>
        </pc:spChg>
        <pc:spChg chg="add mod">
          <ac:chgData name="Nguyen Quoc Trung" userId="fe17689d-b00c-41c7-8731-0c29698818f6" providerId="ADAL" clId="{E546F497-A130-457A-9161-60317EF2C4B0}" dt="2022-06-19T04:43:56.988" v="698" actId="1038"/>
          <ac:spMkLst>
            <pc:docMk/>
            <pc:sldMk cId="3847614504" sldId="523"/>
            <ac:spMk id="16" creationId="{B5FFF2C9-1404-66EB-A901-32964F3F70A9}"/>
          </ac:spMkLst>
        </pc:spChg>
        <pc:spChg chg="add mod">
          <ac:chgData name="Nguyen Quoc Trung" userId="fe17689d-b00c-41c7-8731-0c29698818f6" providerId="ADAL" clId="{E546F497-A130-457A-9161-60317EF2C4B0}" dt="2022-06-19T04:44:02.344" v="701" actId="20577"/>
          <ac:spMkLst>
            <pc:docMk/>
            <pc:sldMk cId="3847614504" sldId="523"/>
            <ac:spMk id="17" creationId="{43EA947D-1D6A-01FB-D415-E327BA6899C7}"/>
          </ac:spMkLst>
        </pc:spChg>
        <pc:spChg chg="add mod">
          <ac:chgData name="Nguyen Quoc Trung" userId="fe17689d-b00c-41c7-8731-0c29698818f6" providerId="ADAL" clId="{E546F497-A130-457A-9161-60317EF2C4B0}" dt="2022-06-19T04:44:19.431" v="718" actId="1076"/>
          <ac:spMkLst>
            <pc:docMk/>
            <pc:sldMk cId="3847614504" sldId="523"/>
            <ac:spMk id="18" creationId="{6CA77DA0-9B3D-6B6C-0C67-4DB022CE38CB}"/>
          </ac:spMkLst>
        </pc:spChg>
        <pc:spChg chg="add mod">
          <ac:chgData name="Nguyen Quoc Trung" userId="fe17689d-b00c-41c7-8731-0c29698818f6" providerId="ADAL" clId="{E546F497-A130-457A-9161-60317EF2C4B0}" dt="2022-06-19T04:44:21.848" v="719" actId="571"/>
          <ac:spMkLst>
            <pc:docMk/>
            <pc:sldMk cId="3847614504" sldId="523"/>
            <ac:spMk id="19" creationId="{3CF03441-4A1F-FA06-2209-8E333B93F606}"/>
          </ac:spMkLst>
        </pc:spChg>
        <pc:spChg chg="add mod">
          <ac:chgData name="Nguyen Quoc Trung" userId="fe17689d-b00c-41c7-8731-0c29698818f6" providerId="ADAL" clId="{E546F497-A130-457A-9161-60317EF2C4B0}" dt="2022-06-19T04:44:40.594" v="732" actId="1036"/>
          <ac:spMkLst>
            <pc:docMk/>
            <pc:sldMk cId="3847614504" sldId="523"/>
            <ac:spMk id="20" creationId="{433DB01E-8AC9-FFD1-9624-609FE1F04C77}"/>
          </ac:spMkLst>
        </pc:spChg>
        <pc:spChg chg="add mod">
          <ac:chgData name="Nguyen Quoc Trung" userId="fe17689d-b00c-41c7-8731-0c29698818f6" providerId="ADAL" clId="{E546F497-A130-457A-9161-60317EF2C4B0}" dt="2022-06-19T04:44:48.578" v="739" actId="20577"/>
          <ac:spMkLst>
            <pc:docMk/>
            <pc:sldMk cId="3847614504" sldId="523"/>
            <ac:spMk id="21" creationId="{0B00E750-AC43-4E7C-D121-0A448A2FA901}"/>
          </ac:spMkLst>
        </pc:spChg>
        <pc:spChg chg="add mod">
          <ac:chgData name="Nguyen Quoc Trung" userId="fe17689d-b00c-41c7-8731-0c29698818f6" providerId="ADAL" clId="{E546F497-A130-457A-9161-60317EF2C4B0}" dt="2022-06-19T04:45:02.709" v="754" actId="20577"/>
          <ac:spMkLst>
            <pc:docMk/>
            <pc:sldMk cId="3847614504" sldId="523"/>
            <ac:spMk id="22" creationId="{DFFEB4D7-E52E-7A71-7ECF-6BA3611E9BE5}"/>
          </ac:spMkLst>
        </pc:spChg>
        <pc:spChg chg="add mod">
          <ac:chgData name="Nguyen Quoc Trung" userId="fe17689d-b00c-41c7-8731-0c29698818f6" providerId="ADAL" clId="{E546F497-A130-457A-9161-60317EF2C4B0}" dt="2022-06-19T04:45:06.081" v="756" actId="571"/>
          <ac:spMkLst>
            <pc:docMk/>
            <pc:sldMk cId="3847614504" sldId="523"/>
            <ac:spMk id="24" creationId="{B5B84AA7-094A-E6AD-B87E-F6C3BB87605C}"/>
          </ac:spMkLst>
        </pc:spChg>
        <pc:spChg chg="add mod">
          <ac:chgData name="Nguyen Quoc Trung" userId="fe17689d-b00c-41c7-8731-0c29698818f6" providerId="ADAL" clId="{E546F497-A130-457A-9161-60317EF2C4B0}" dt="2022-06-19T04:45:26.450" v="762" actId="20577"/>
          <ac:spMkLst>
            <pc:docMk/>
            <pc:sldMk cId="3847614504" sldId="523"/>
            <ac:spMk id="25" creationId="{57B99C03-73D2-E042-0076-AC05794E54FF}"/>
          </ac:spMkLst>
        </pc:spChg>
        <pc:spChg chg="add mod">
          <ac:chgData name="Nguyen Quoc Trung" userId="fe17689d-b00c-41c7-8731-0c29698818f6" providerId="ADAL" clId="{E546F497-A130-457A-9161-60317EF2C4B0}" dt="2022-06-19T04:45:50.493" v="775" actId="1035"/>
          <ac:spMkLst>
            <pc:docMk/>
            <pc:sldMk cId="3847614504" sldId="523"/>
            <ac:spMk id="26" creationId="{7675AF2A-F9BB-CF40-EA42-42B51A2872FF}"/>
          </ac:spMkLst>
        </pc:spChg>
        <pc:spChg chg="add mod">
          <ac:chgData name="Nguyen Quoc Trung" userId="fe17689d-b00c-41c7-8731-0c29698818f6" providerId="ADAL" clId="{E546F497-A130-457A-9161-60317EF2C4B0}" dt="2022-06-19T04:45:56.388" v="778" actId="20577"/>
          <ac:spMkLst>
            <pc:docMk/>
            <pc:sldMk cId="3847614504" sldId="523"/>
            <ac:spMk id="27" creationId="{88DA939A-7E37-98C7-E4F7-97FB7CB82FC7}"/>
          </ac:spMkLst>
        </pc:spChg>
        <pc:picChg chg="del">
          <ac:chgData name="Nguyen Quoc Trung" userId="fe17689d-b00c-41c7-8731-0c29698818f6" providerId="ADAL" clId="{E546F497-A130-457A-9161-60317EF2C4B0}" dt="2022-06-19T04:42:15.408" v="664" actId="478"/>
          <ac:picMkLst>
            <pc:docMk/>
            <pc:sldMk cId="3847614504" sldId="523"/>
            <ac:picMk id="3" creationId="{9ABC449C-74B0-1A5D-9C7D-EE7B15385D51}"/>
          </ac:picMkLst>
        </pc:picChg>
        <pc:picChg chg="add mod">
          <ac:chgData name="Nguyen Quoc Trung" userId="fe17689d-b00c-41c7-8731-0c29698818f6" providerId="ADAL" clId="{E546F497-A130-457A-9161-60317EF2C4B0}" dt="2022-06-19T04:42:45.582" v="668" actId="1076"/>
          <ac:picMkLst>
            <pc:docMk/>
            <pc:sldMk cId="3847614504" sldId="523"/>
            <ac:picMk id="4" creationId="{ABD8B22E-F8C7-B765-5FFA-33DCC2CC6A94}"/>
          </ac:picMkLst>
        </pc:picChg>
        <pc:picChg chg="del">
          <ac:chgData name="Nguyen Quoc Trung" userId="fe17689d-b00c-41c7-8731-0c29698818f6" providerId="ADAL" clId="{E546F497-A130-457A-9161-60317EF2C4B0}" dt="2022-06-19T04:42:17.837" v="666" actId="478"/>
          <ac:picMkLst>
            <pc:docMk/>
            <pc:sldMk cId="3847614504" sldId="523"/>
            <ac:picMk id="7" creationId="{D5B3B64A-92A4-9350-CFC9-8875FAD03396}"/>
          </ac:picMkLst>
        </pc:picChg>
        <pc:picChg chg="add mod">
          <ac:chgData name="Nguyen Quoc Trung" userId="fe17689d-b00c-41c7-8731-0c29698818f6" providerId="ADAL" clId="{E546F497-A130-457A-9161-60317EF2C4B0}" dt="2022-06-19T04:43:00.606" v="670" actId="1076"/>
          <ac:picMkLst>
            <pc:docMk/>
            <pc:sldMk cId="3847614504" sldId="523"/>
            <ac:picMk id="8" creationId="{31D7A2E9-4D2E-B252-1468-C4867F7663DE}"/>
          </ac:picMkLst>
        </pc:picChg>
        <pc:picChg chg="add mod">
          <ac:chgData name="Nguyen Quoc Trung" userId="fe17689d-b00c-41c7-8731-0c29698818f6" providerId="ADAL" clId="{E546F497-A130-457A-9161-60317EF2C4B0}" dt="2022-06-19T04:45:06.081" v="756" actId="571"/>
          <ac:picMkLst>
            <pc:docMk/>
            <pc:sldMk cId="3847614504" sldId="523"/>
            <ac:picMk id="23" creationId="{22E05EAA-DDF7-407E-236E-63E86B93C523}"/>
          </ac:picMkLst>
        </pc:picChg>
      </pc:sldChg>
      <pc:sldChg chg="addSp delSp modSp mod delAnim">
        <pc:chgData name="Nguyen Quoc Trung" userId="fe17689d-b00c-41c7-8731-0c29698818f6" providerId="ADAL" clId="{E546F497-A130-457A-9161-60317EF2C4B0}" dt="2022-06-19T05:22:23.757" v="1033" actId="1076"/>
        <pc:sldMkLst>
          <pc:docMk/>
          <pc:sldMk cId="361459993" sldId="525"/>
        </pc:sldMkLst>
        <pc:spChg chg="mod">
          <ac:chgData name="Nguyen Quoc Trung" userId="fe17689d-b00c-41c7-8731-0c29698818f6" providerId="ADAL" clId="{E546F497-A130-457A-9161-60317EF2C4B0}" dt="2022-06-19T05:21:05.155" v="1005" actId="1076"/>
          <ac:spMkLst>
            <pc:docMk/>
            <pc:sldMk cId="361459993" sldId="525"/>
            <ac:spMk id="10" creationId="{8C94096F-6371-271B-94B0-B06986BE1758}"/>
          </ac:spMkLst>
        </pc:spChg>
        <pc:spChg chg="del">
          <ac:chgData name="Nguyen Quoc Trung" userId="fe17689d-b00c-41c7-8731-0c29698818f6" providerId="ADAL" clId="{E546F497-A130-457A-9161-60317EF2C4B0}" dt="2022-06-19T05:21:43.826" v="1006" actId="478"/>
          <ac:spMkLst>
            <pc:docMk/>
            <pc:sldMk cId="361459993" sldId="525"/>
            <ac:spMk id="11" creationId="{1D4A6762-A7CE-116A-9AD9-6E80F09DC656}"/>
          </ac:spMkLst>
        </pc:spChg>
        <pc:spChg chg="mod">
          <ac:chgData name="Nguyen Quoc Trung" userId="fe17689d-b00c-41c7-8731-0c29698818f6" providerId="ADAL" clId="{E546F497-A130-457A-9161-60317EF2C4B0}" dt="2022-06-19T05:22:23.757" v="1033" actId="1076"/>
          <ac:spMkLst>
            <pc:docMk/>
            <pc:sldMk cId="361459993" sldId="525"/>
            <ac:spMk id="12" creationId="{CDF9A0B5-F403-97E3-35A8-0549B0A44335}"/>
          </ac:spMkLst>
        </pc:spChg>
        <pc:picChg chg="add mod">
          <ac:chgData name="Nguyen Quoc Trung" userId="fe17689d-b00c-41c7-8731-0c29698818f6" providerId="ADAL" clId="{E546F497-A130-457A-9161-60317EF2C4B0}" dt="2022-06-19T05:22:03.647" v="1012" actId="1076"/>
          <ac:picMkLst>
            <pc:docMk/>
            <pc:sldMk cId="361459993" sldId="525"/>
            <ac:picMk id="7" creationId="{7ED7E1F0-B813-1EE7-4B7C-AD4370761FD8}"/>
          </ac:picMkLst>
        </pc:picChg>
        <pc:picChg chg="del">
          <ac:chgData name="Nguyen Quoc Trung" userId="fe17689d-b00c-41c7-8731-0c29698818f6" providerId="ADAL" clId="{E546F497-A130-457A-9161-60317EF2C4B0}" dt="2022-06-19T05:21:46.466" v="1007" actId="478"/>
          <ac:picMkLst>
            <pc:docMk/>
            <pc:sldMk cId="361459993" sldId="525"/>
            <ac:picMk id="13" creationId="{C0781247-F7E5-E938-936B-39A1809C8AE8}"/>
          </ac:picMkLst>
        </pc:picChg>
      </pc:sldChg>
      <pc:sldChg chg="addSp delSp modSp mod delAnim">
        <pc:chgData name="Nguyen Quoc Trung" userId="fe17689d-b00c-41c7-8731-0c29698818f6" providerId="ADAL" clId="{E546F497-A130-457A-9161-60317EF2C4B0}" dt="2022-06-19T04:57:23.606" v="926" actId="14100"/>
        <pc:sldMkLst>
          <pc:docMk/>
          <pc:sldMk cId="14936744" sldId="538"/>
        </pc:sldMkLst>
        <pc:spChg chg="del">
          <ac:chgData name="Nguyen Quoc Trung" userId="fe17689d-b00c-41c7-8731-0c29698818f6" providerId="ADAL" clId="{E546F497-A130-457A-9161-60317EF2C4B0}" dt="2022-06-19T04:55:53.751" v="901" actId="478"/>
          <ac:spMkLst>
            <pc:docMk/>
            <pc:sldMk cId="14936744" sldId="538"/>
            <ac:spMk id="10" creationId="{DD63459C-EE4B-2030-1715-FE4788857436}"/>
          </ac:spMkLst>
        </pc:spChg>
        <pc:spChg chg="del">
          <ac:chgData name="Nguyen Quoc Trung" userId="fe17689d-b00c-41c7-8731-0c29698818f6" providerId="ADAL" clId="{E546F497-A130-457A-9161-60317EF2C4B0}" dt="2022-06-19T04:55:56.024" v="903" actId="478"/>
          <ac:spMkLst>
            <pc:docMk/>
            <pc:sldMk cId="14936744" sldId="538"/>
            <ac:spMk id="15" creationId="{BD9DFE05-8E2E-3B35-5FD8-44CDE7AD4F21}"/>
          </ac:spMkLst>
        </pc:spChg>
        <pc:spChg chg="del">
          <ac:chgData name="Nguyen Quoc Trung" userId="fe17689d-b00c-41c7-8731-0c29698818f6" providerId="ADAL" clId="{E546F497-A130-457A-9161-60317EF2C4B0}" dt="2022-06-19T04:55:55.165" v="902" actId="478"/>
          <ac:spMkLst>
            <pc:docMk/>
            <pc:sldMk cId="14936744" sldId="538"/>
            <ac:spMk id="16" creationId="{9BE869A9-A7DB-D5EC-B8B8-888C863BF926}"/>
          </ac:spMkLst>
        </pc:spChg>
        <pc:spChg chg="del">
          <ac:chgData name="Nguyen Quoc Trung" userId="fe17689d-b00c-41c7-8731-0c29698818f6" providerId="ADAL" clId="{E546F497-A130-457A-9161-60317EF2C4B0}" dt="2022-06-19T04:55:57.413" v="904" actId="478"/>
          <ac:spMkLst>
            <pc:docMk/>
            <pc:sldMk cId="14936744" sldId="538"/>
            <ac:spMk id="17" creationId="{7CF6A1A8-4C4D-5DB7-B9C7-AD92931207D5}"/>
          </ac:spMkLst>
        </pc:spChg>
        <pc:picChg chg="add mod">
          <ac:chgData name="Nguyen Quoc Trung" userId="fe17689d-b00c-41c7-8731-0c29698818f6" providerId="ADAL" clId="{E546F497-A130-457A-9161-60317EF2C4B0}" dt="2022-06-19T04:56:18.722" v="907" actId="1076"/>
          <ac:picMkLst>
            <pc:docMk/>
            <pc:sldMk cId="14936744" sldId="538"/>
            <ac:picMk id="3" creationId="{67FE35BE-E9C8-0DA0-375A-3CEC01A85233}"/>
          </ac:picMkLst>
        </pc:picChg>
        <pc:picChg chg="del">
          <ac:chgData name="Nguyen Quoc Trung" userId="fe17689d-b00c-41c7-8731-0c29698818f6" providerId="ADAL" clId="{E546F497-A130-457A-9161-60317EF2C4B0}" dt="2022-06-19T04:55:58.143" v="905" actId="478"/>
          <ac:picMkLst>
            <pc:docMk/>
            <pc:sldMk cId="14936744" sldId="538"/>
            <ac:picMk id="4" creationId="{9E98A9FB-410A-3BBE-4E2D-1A7062A9E2BE}"/>
          </ac:picMkLst>
        </pc:picChg>
        <pc:picChg chg="del">
          <ac:chgData name="Nguyen Quoc Trung" userId="fe17689d-b00c-41c7-8731-0c29698818f6" providerId="ADAL" clId="{E546F497-A130-457A-9161-60317EF2C4B0}" dt="2022-06-19T04:55:52.710" v="900" actId="478"/>
          <ac:picMkLst>
            <pc:docMk/>
            <pc:sldMk cId="14936744" sldId="538"/>
            <ac:picMk id="7" creationId="{F9568F9F-61B2-B0D7-5806-B47BAFA37E7C}"/>
          </ac:picMkLst>
        </pc:picChg>
        <pc:picChg chg="add mod">
          <ac:chgData name="Nguyen Quoc Trung" userId="fe17689d-b00c-41c7-8731-0c29698818f6" providerId="ADAL" clId="{E546F497-A130-457A-9161-60317EF2C4B0}" dt="2022-06-19T04:56:37.340" v="917" actId="1035"/>
          <ac:picMkLst>
            <pc:docMk/>
            <pc:sldMk cId="14936744" sldId="538"/>
            <ac:picMk id="8" creationId="{9D6508EE-641C-C421-ACBD-D659FE0264BB}"/>
          </ac:picMkLst>
        </pc:picChg>
        <pc:cxnChg chg="add mod">
          <ac:chgData name="Nguyen Quoc Trung" userId="fe17689d-b00c-41c7-8731-0c29698818f6" providerId="ADAL" clId="{E546F497-A130-457A-9161-60317EF2C4B0}" dt="2022-06-19T04:56:58.485" v="920" actId="1582"/>
          <ac:cxnSpMkLst>
            <pc:docMk/>
            <pc:sldMk cId="14936744" sldId="538"/>
            <ac:cxnSpMk id="11" creationId="{A4B47010-5319-69F3-5E86-A0945039BAC1}"/>
          </ac:cxnSpMkLst>
        </pc:cxnChg>
        <pc:cxnChg chg="add mod">
          <ac:chgData name="Nguyen Quoc Trung" userId="fe17689d-b00c-41c7-8731-0c29698818f6" providerId="ADAL" clId="{E546F497-A130-457A-9161-60317EF2C4B0}" dt="2022-06-19T04:57:05.265" v="922" actId="14100"/>
          <ac:cxnSpMkLst>
            <pc:docMk/>
            <pc:sldMk cId="14936744" sldId="538"/>
            <ac:cxnSpMk id="18" creationId="{799CF63B-F08E-F401-B4CF-E67102015DB3}"/>
          </ac:cxnSpMkLst>
        </pc:cxnChg>
        <pc:cxnChg chg="add mod">
          <ac:chgData name="Nguyen Quoc Trung" userId="fe17689d-b00c-41c7-8731-0c29698818f6" providerId="ADAL" clId="{E546F497-A130-457A-9161-60317EF2C4B0}" dt="2022-06-19T04:57:12.464" v="924" actId="14100"/>
          <ac:cxnSpMkLst>
            <pc:docMk/>
            <pc:sldMk cId="14936744" sldId="538"/>
            <ac:cxnSpMk id="19" creationId="{F2C1167D-DA96-1522-D842-2CC022DA811C}"/>
          </ac:cxnSpMkLst>
        </pc:cxnChg>
        <pc:cxnChg chg="add mod">
          <ac:chgData name="Nguyen Quoc Trung" userId="fe17689d-b00c-41c7-8731-0c29698818f6" providerId="ADAL" clId="{E546F497-A130-457A-9161-60317EF2C4B0}" dt="2022-06-19T04:57:23.606" v="926" actId="14100"/>
          <ac:cxnSpMkLst>
            <pc:docMk/>
            <pc:sldMk cId="14936744" sldId="538"/>
            <ac:cxnSpMk id="20" creationId="{E4789F0B-5EE1-49F0-1F1B-109C4C453485}"/>
          </ac:cxnSpMkLst>
        </pc:cxnChg>
      </pc:sldChg>
      <pc:sldChg chg="del">
        <pc:chgData name="Nguyen Quoc Trung" userId="fe17689d-b00c-41c7-8731-0c29698818f6" providerId="ADAL" clId="{E546F497-A130-457A-9161-60317EF2C4B0}" dt="2022-06-19T03:19:36.187" v="249" actId="47"/>
        <pc:sldMkLst>
          <pc:docMk/>
          <pc:sldMk cId="3614188747" sldId="541"/>
        </pc:sldMkLst>
      </pc:sldChg>
      <pc:sldChg chg="del">
        <pc:chgData name="Nguyen Quoc Trung" userId="fe17689d-b00c-41c7-8731-0c29698818f6" providerId="ADAL" clId="{E546F497-A130-457A-9161-60317EF2C4B0}" dt="2022-06-19T03:19:36.187" v="249" actId="47"/>
        <pc:sldMkLst>
          <pc:docMk/>
          <pc:sldMk cId="251011810" sldId="542"/>
        </pc:sldMkLst>
      </pc:sldChg>
      <pc:sldChg chg="del">
        <pc:chgData name="Nguyen Quoc Trung" userId="fe17689d-b00c-41c7-8731-0c29698818f6" providerId="ADAL" clId="{E546F497-A130-457A-9161-60317EF2C4B0}" dt="2022-06-19T03:19:36.187" v="249" actId="47"/>
        <pc:sldMkLst>
          <pc:docMk/>
          <pc:sldMk cId="3921101459" sldId="543"/>
        </pc:sldMkLst>
      </pc:sldChg>
      <pc:sldChg chg="addSp delSp modSp mod">
        <pc:chgData name="Nguyen Quoc Trung" userId="fe17689d-b00c-41c7-8731-0c29698818f6" providerId="ADAL" clId="{E546F497-A130-457A-9161-60317EF2C4B0}" dt="2022-06-18T23:58:11.684" v="226" actId="1076"/>
        <pc:sldMkLst>
          <pc:docMk/>
          <pc:sldMk cId="258839974" sldId="544"/>
        </pc:sldMkLst>
        <pc:spChg chg="mod">
          <ac:chgData name="Nguyen Quoc Trung" userId="fe17689d-b00c-41c7-8731-0c29698818f6" providerId="ADAL" clId="{E546F497-A130-457A-9161-60317EF2C4B0}" dt="2022-06-18T23:58:11.684" v="226" actId="1076"/>
          <ac:spMkLst>
            <pc:docMk/>
            <pc:sldMk cId="258839974" sldId="544"/>
            <ac:spMk id="6" creationId="{D0D0B472-32DF-4E60-6506-17E388EE9798}"/>
          </ac:spMkLst>
        </pc:spChg>
        <pc:picChg chg="mod">
          <ac:chgData name="Nguyen Quoc Trung" userId="fe17689d-b00c-41c7-8731-0c29698818f6" providerId="ADAL" clId="{E546F497-A130-457A-9161-60317EF2C4B0}" dt="2022-06-18T23:58:00.989" v="217" actId="14100"/>
          <ac:picMkLst>
            <pc:docMk/>
            <pc:sldMk cId="258839974" sldId="544"/>
            <ac:picMk id="2" creationId="{2F943A11-E038-9392-B9A3-D0CD095B0633}"/>
          </ac:picMkLst>
        </pc:picChg>
        <pc:picChg chg="mod">
          <ac:chgData name="Nguyen Quoc Trung" userId="fe17689d-b00c-41c7-8731-0c29698818f6" providerId="ADAL" clId="{E546F497-A130-457A-9161-60317EF2C4B0}" dt="2022-06-18T23:57:49.765" v="211" actId="1076"/>
          <ac:picMkLst>
            <pc:docMk/>
            <pc:sldMk cId="258839974" sldId="544"/>
            <ac:picMk id="3" creationId="{C911B0A6-0E5D-B9EA-C19A-F24EC281BB0B}"/>
          </ac:picMkLst>
        </pc:picChg>
        <pc:picChg chg="mod">
          <ac:chgData name="Nguyen Quoc Trung" userId="fe17689d-b00c-41c7-8731-0c29698818f6" providerId="ADAL" clId="{E546F497-A130-457A-9161-60317EF2C4B0}" dt="2022-06-18T23:57:54.567" v="213" actId="1076"/>
          <ac:picMkLst>
            <pc:docMk/>
            <pc:sldMk cId="258839974" sldId="544"/>
            <ac:picMk id="4" creationId="{0A08C7DB-DC2F-526B-FCBB-14A6AFD4F52B}"/>
          </ac:picMkLst>
        </pc:picChg>
        <pc:picChg chg="mod">
          <ac:chgData name="Nguyen Quoc Trung" userId="fe17689d-b00c-41c7-8731-0c29698818f6" providerId="ADAL" clId="{E546F497-A130-457A-9161-60317EF2C4B0}" dt="2022-06-18T23:57:57.497" v="215" actId="1076"/>
          <ac:picMkLst>
            <pc:docMk/>
            <pc:sldMk cId="258839974" sldId="544"/>
            <ac:picMk id="5" creationId="{2F3BC192-7B30-77E9-4172-B0DD5B2C829B}"/>
          </ac:picMkLst>
        </pc:picChg>
        <pc:picChg chg="add del mod">
          <ac:chgData name="Nguyen Quoc Trung" userId="fe17689d-b00c-41c7-8731-0c29698818f6" providerId="ADAL" clId="{E546F497-A130-457A-9161-60317EF2C4B0}" dt="2022-06-18T23:57:19.914" v="199" actId="21"/>
          <ac:picMkLst>
            <pc:docMk/>
            <pc:sldMk cId="258839974" sldId="544"/>
            <ac:picMk id="11" creationId="{66D1D634-EFA2-C875-7051-8AF7EBB8977A}"/>
          </ac:picMkLst>
        </pc:picChg>
        <pc:picChg chg="add del mod">
          <ac:chgData name="Nguyen Quoc Trung" userId="fe17689d-b00c-41c7-8731-0c29698818f6" providerId="ADAL" clId="{E546F497-A130-457A-9161-60317EF2C4B0}" dt="2022-06-18T23:57:24.681" v="201" actId="21"/>
          <ac:picMkLst>
            <pc:docMk/>
            <pc:sldMk cId="258839974" sldId="544"/>
            <ac:picMk id="12" creationId="{58BC6A59-0B4E-96C8-DA8B-01E03CA74542}"/>
          </ac:picMkLst>
        </pc:picChg>
        <pc:picChg chg="add del mod">
          <ac:chgData name="Nguyen Quoc Trung" userId="fe17689d-b00c-41c7-8731-0c29698818f6" providerId="ADAL" clId="{E546F497-A130-457A-9161-60317EF2C4B0}" dt="2022-06-18T23:57:33.899" v="205" actId="21"/>
          <ac:picMkLst>
            <pc:docMk/>
            <pc:sldMk cId="258839974" sldId="544"/>
            <ac:picMk id="13" creationId="{26990C1A-0668-807F-CC69-C9CEE1DA9B3E}"/>
          </ac:picMkLst>
        </pc:picChg>
        <pc:picChg chg="add del mod">
          <ac:chgData name="Nguyen Quoc Trung" userId="fe17689d-b00c-41c7-8731-0c29698818f6" providerId="ADAL" clId="{E546F497-A130-457A-9161-60317EF2C4B0}" dt="2022-06-18T23:57:38.118" v="207" actId="21"/>
          <ac:picMkLst>
            <pc:docMk/>
            <pc:sldMk cId="258839974" sldId="544"/>
            <ac:picMk id="14" creationId="{4294AAD0-F61E-1749-469A-86C770972DDF}"/>
          </ac:picMkLst>
        </pc:picChg>
      </pc:sldChg>
      <pc:sldChg chg="del">
        <pc:chgData name="Nguyen Quoc Trung" userId="fe17689d-b00c-41c7-8731-0c29698818f6" providerId="ADAL" clId="{E546F497-A130-457A-9161-60317EF2C4B0}" dt="2022-06-19T04:46:45.500" v="779" actId="47"/>
        <pc:sldMkLst>
          <pc:docMk/>
          <pc:sldMk cId="2887325668" sldId="545"/>
        </pc:sldMkLst>
      </pc:sldChg>
      <pc:sldChg chg="del">
        <pc:chgData name="Nguyen Quoc Trung" userId="fe17689d-b00c-41c7-8731-0c29698818f6" providerId="ADAL" clId="{E546F497-A130-457A-9161-60317EF2C4B0}" dt="2022-06-19T04:46:45.500" v="779" actId="47"/>
        <pc:sldMkLst>
          <pc:docMk/>
          <pc:sldMk cId="946270811" sldId="546"/>
        </pc:sldMkLst>
      </pc:sldChg>
      <pc:sldChg chg="del">
        <pc:chgData name="Nguyen Quoc Trung" userId="fe17689d-b00c-41c7-8731-0c29698818f6" providerId="ADAL" clId="{E546F497-A130-457A-9161-60317EF2C4B0}" dt="2022-06-19T04:46:45.500" v="779" actId="47"/>
        <pc:sldMkLst>
          <pc:docMk/>
          <pc:sldMk cId="660129365" sldId="547"/>
        </pc:sldMkLst>
      </pc:sldChg>
      <pc:sldChg chg="addSp delSp modSp mod">
        <pc:chgData name="Nguyen Quoc Trung" userId="fe17689d-b00c-41c7-8731-0c29698818f6" providerId="ADAL" clId="{E546F497-A130-457A-9161-60317EF2C4B0}" dt="2022-06-19T04:58:09.728" v="934" actId="1076"/>
        <pc:sldMkLst>
          <pc:docMk/>
          <pc:sldMk cId="3837735747" sldId="548"/>
        </pc:sldMkLst>
        <pc:picChg chg="del">
          <ac:chgData name="Nguyen Quoc Trung" userId="fe17689d-b00c-41c7-8731-0c29698818f6" providerId="ADAL" clId="{E546F497-A130-457A-9161-60317EF2C4B0}" dt="2022-06-19T04:57:58.413" v="927" actId="478"/>
          <ac:picMkLst>
            <pc:docMk/>
            <pc:sldMk cId="3837735747" sldId="548"/>
            <ac:picMk id="5" creationId="{5FE9EC51-2C58-6B89-A0FA-E9183E047580}"/>
          </ac:picMkLst>
        </pc:picChg>
        <pc:picChg chg="add mod">
          <ac:chgData name="Nguyen Quoc Trung" userId="fe17689d-b00c-41c7-8731-0c29698818f6" providerId="ADAL" clId="{E546F497-A130-457A-9161-60317EF2C4B0}" dt="2022-06-19T04:58:05.425" v="931" actId="1076"/>
          <ac:picMkLst>
            <pc:docMk/>
            <pc:sldMk cId="3837735747" sldId="548"/>
            <ac:picMk id="7" creationId="{6C0FFDF9-08FA-4EA5-9A66-5DFA64431A90}"/>
          </ac:picMkLst>
        </pc:picChg>
        <pc:picChg chg="del mod">
          <ac:chgData name="Nguyen Quoc Trung" userId="fe17689d-b00c-41c7-8731-0c29698818f6" providerId="ADAL" clId="{E546F497-A130-457A-9161-60317EF2C4B0}" dt="2022-06-19T04:57:59.905" v="929" actId="478"/>
          <ac:picMkLst>
            <pc:docMk/>
            <pc:sldMk cId="3837735747" sldId="548"/>
            <ac:picMk id="8" creationId="{DE1372DE-1215-9290-348A-E1CB57686AEA}"/>
          </ac:picMkLst>
        </pc:picChg>
        <pc:picChg chg="add mod">
          <ac:chgData name="Nguyen Quoc Trung" userId="fe17689d-b00c-41c7-8731-0c29698818f6" providerId="ADAL" clId="{E546F497-A130-457A-9161-60317EF2C4B0}" dt="2022-06-19T04:58:09.728" v="934" actId="1076"/>
          <ac:picMkLst>
            <pc:docMk/>
            <pc:sldMk cId="3837735747" sldId="548"/>
            <ac:picMk id="9" creationId="{C3E4398C-F034-E861-2AC7-DC72752DEAD3}"/>
          </ac:picMkLst>
        </pc:picChg>
        <pc:picChg chg="del">
          <ac:chgData name="Nguyen Quoc Trung" userId="fe17689d-b00c-41c7-8731-0c29698818f6" providerId="ADAL" clId="{E546F497-A130-457A-9161-60317EF2C4B0}" dt="2022-06-19T04:57:58.413" v="927" actId="478"/>
          <ac:picMkLst>
            <pc:docMk/>
            <pc:sldMk cId="3837735747" sldId="548"/>
            <ac:picMk id="10" creationId="{FC1E1034-B239-935E-F204-E808A7FC4433}"/>
          </ac:picMkLst>
        </pc:picChg>
        <pc:picChg chg="del">
          <ac:chgData name="Nguyen Quoc Trung" userId="fe17689d-b00c-41c7-8731-0c29698818f6" providerId="ADAL" clId="{E546F497-A130-457A-9161-60317EF2C4B0}" dt="2022-06-19T04:57:58.413" v="927" actId="478"/>
          <ac:picMkLst>
            <pc:docMk/>
            <pc:sldMk cId="3837735747" sldId="548"/>
            <ac:picMk id="12" creationId="{998F79B4-DCF1-36F3-2334-49AFA9B5BC5C}"/>
          </ac:picMkLst>
        </pc:picChg>
      </pc:sldChg>
      <pc:sldChg chg="del">
        <pc:chgData name="Nguyen Quoc Trung" userId="fe17689d-b00c-41c7-8731-0c29698818f6" providerId="ADAL" clId="{E546F497-A130-457A-9161-60317EF2C4B0}" dt="2022-06-19T04:58:38.808" v="935" actId="47"/>
        <pc:sldMkLst>
          <pc:docMk/>
          <pc:sldMk cId="3364091508" sldId="549"/>
        </pc:sldMkLst>
      </pc:sldChg>
      <pc:sldChg chg="del">
        <pc:chgData name="Nguyen Quoc Trung" userId="fe17689d-b00c-41c7-8731-0c29698818f6" providerId="ADAL" clId="{E546F497-A130-457A-9161-60317EF2C4B0}" dt="2022-06-19T04:58:38.808" v="935" actId="47"/>
        <pc:sldMkLst>
          <pc:docMk/>
          <pc:sldMk cId="1184881350" sldId="550"/>
        </pc:sldMkLst>
      </pc:sldChg>
      <pc:sldChg chg="del">
        <pc:chgData name="Nguyen Quoc Trung" userId="fe17689d-b00c-41c7-8731-0c29698818f6" providerId="ADAL" clId="{E546F497-A130-457A-9161-60317EF2C4B0}" dt="2022-06-19T04:58:38.808" v="935" actId="47"/>
        <pc:sldMkLst>
          <pc:docMk/>
          <pc:sldMk cId="899693697" sldId="551"/>
        </pc:sldMkLst>
      </pc:sldChg>
      <pc:sldChg chg="del">
        <pc:chgData name="Nguyen Quoc Trung" userId="fe17689d-b00c-41c7-8731-0c29698818f6" providerId="ADAL" clId="{E546F497-A130-457A-9161-60317EF2C4B0}" dt="2022-06-19T05:20:42.427" v="971" actId="2696"/>
        <pc:sldMkLst>
          <pc:docMk/>
          <pc:sldMk cId="2900664838" sldId="552"/>
        </pc:sldMkLst>
      </pc:sldChg>
      <pc:sldChg chg="del">
        <pc:chgData name="Nguyen Quoc Trung" userId="fe17689d-b00c-41c7-8731-0c29698818f6" providerId="ADAL" clId="{E546F497-A130-457A-9161-60317EF2C4B0}" dt="2022-06-19T05:22:30.770" v="1034" actId="2696"/>
        <pc:sldMkLst>
          <pc:docMk/>
          <pc:sldMk cId="2106463739" sldId="553"/>
        </pc:sldMkLst>
      </pc:sldChg>
      <pc:sldChg chg="del">
        <pc:chgData name="Nguyen Quoc Trung" userId="fe17689d-b00c-41c7-8731-0c29698818f6" providerId="ADAL" clId="{E546F497-A130-457A-9161-60317EF2C4B0}" dt="2022-06-19T05:22:30.770" v="1034" actId="2696"/>
        <pc:sldMkLst>
          <pc:docMk/>
          <pc:sldMk cId="1565421408" sldId="554"/>
        </pc:sldMkLst>
      </pc:sldChg>
      <pc:sldChg chg="del">
        <pc:chgData name="Nguyen Quoc Trung" userId="fe17689d-b00c-41c7-8731-0c29698818f6" providerId="ADAL" clId="{E546F497-A130-457A-9161-60317EF2C4B0}" dt="2022-06-19T05:22:30.770" v="1034" actId="2696"/>
        <pc:sldMkLst>
          <pc:docMk/>
          <pc:sldMk cId="1441381932" sldId="555"/>
        </pc:sldMkLst>
      </pc:sldChg>
      <pc:sldChg chg="addSp delSp modSp new mod modAnim">
        <pc:chgData name="Nguyen Quoc Trung" userId="fe17689d-b00c-41c7-8731-0c29698818f6" providerId="ADAL" clId="{E546F497-A130-457A-9161-60317EF2C4B0}" dt="2022-06-19T00:07:23.761" v="248"/>
        <pc:sldMkLst>
          <pc:docMk/>
          <pc:sldMk cId="2562744317" sldId="556"/>
        </pc:sldMkLst>
        <pc:spChg chg="add del mod">
          <ac:chgData name="Nguyen Quoc Trung" userId="fe17689d-b00c-41c7-8731-0c29698818f6" providerId="ADAL" clId="{E546F497-A130-457A-9161-60317EF2C4B0}" dt="2022-06-18T23:56:21.569" v="189"/>
          <ac:spMkLst>
            <pc:docMk/>
            <pc:sldMk cId="2562744317" sldId="556"/>
            <ac:spMk id="3" creationId="{A932287D-CFB2-C4AA-0798-D0985F4285E6}"/>
          </ac:spMkLst>
        </pc:spChg>
        <pc:spChg chg="add del mod">
          <ac:chgData name="Nguyen Quoc Trung" userId="fe17689d-b00c-41c7-8731-0c29698818f6" providerId="ADAL" clId="{E546F497-A130-457A-9161-60317EF2C4B0}" dt="2022-06-18T23:56:21.569" v="189"/>
          <ac:spMkLst>
            <pc:docMk/>
            <pc:sldMk cId="2562744317" sldId="556"/>
            <ac:spMk id="4" creationId="{1E16ABE6-CDB6-87E8-7F7B-01B5436530B2}"/>
          </ac:spMkLst>
        </pc:spChg>
        <pc:spChg chg="add del mod">
          <ac:chgData name="Nguyen Quoc Trung" userId="fe17689d-b00c-41c7-8731-0c29698818f6" providerId="ADAL" clId="{E546F497-A130-457A-9161-60317EF2C4B0}" dt="2022-06-18T23:56:21.569" v="189"/>
          <ac:spMkLst>
            <pc:docMk/>
            <pc:sldMk cId="2562744317" sldId="556"/>
            <ac:spMk id="5" creationId="{5A44538B-A0C0-2AC6-5BB4-19E1FB98E226}"/>
          </ac:spMkLst>
        </pc:spChg>
        <pc:spChg chg="add del mod">
          <ac:chgData name="Nguyen Quoc Trung" userId="fe17689d-b00c-41c7-8731-0c29698818f6" providerId="ADAL" clId="{E546F497-A130-457A-9161-60317EF2C4B0}" dt="2022-06-18T23:56:21.569" v="189"/>
          <ac:spMkLst>
            <pc:docMk/>
            <pc:sldMk cId="2562744317" sldId="556"/>
            <ac:spMk id="8" creationId="{09490A47-46BE-94B3-4146-D4C6582095E1}"/>
          </ac:spMkLst>
        </pc:spChg>
        <pc:spChg chg="add del mod">
          <ac:chgData name="Nguyen Quoc Trung" userId="fe17689d-b00c-41c7-8731-0c29698818f6" providerId="ADAL" clId="{E546F497-A130-457A-9161-60317EF2C4B0}" dt="2022-06-18T23:56:21.569" v="189"/>
          <ac:spMkLst>
            <pc:docMk/>
            <pc:sldMk cId="2562744317" sldId="556"/>
            <ac:spMk id="9" creationId="{70488E0D-A0DC-C847-D641-F350D965AD79}"/>
          </ac:spMkLst>
        </pc:spChg>
        <pc:spChg chg="add del mod">
          <ac:chgData name="Nguyen Quoc Trung" userId="fe17689d-b00c-41c7-8731-0c29698818f6" providerId="ADAL" clId="{E546F497-A130-457A-9161-60317EF2C4B0}" dt="2022-06-18T23:56:21.569" v="189"/>
          <ac:spMkLst>
            <pc:docMk/>
            <pc:sldMk cId="2562744317" sldId="556"/>
            <ac:spMk id="10" creationId="{3C8A858F-3977-3F25-AA57-C8312120396F}"/>
          </ac:spMkLst>
        </pc:spChg>
        <pc:spChg chg="add mod">
          <ac:chgData name="Nguyen Quoc Trung" userId="fe17689d-b00c-41c7-8731-0c29698818f6" providerId="ADAL" clId="{E546F497-A130-457A-9161-60317EF2C4B0}" dt="2022-06-18T23:56:28.974" v="190"/>
          <ac:spMkLst>
            <pc:docMk/>
            <pc:sldMk cId="2562744317" sldId="556"/>
            <ac:spMk id="14" creationId="{9758A6A6-19B7-D9FE-A7EE-0400882A3048}"/>
          </ac:spMkLst>
        </pc:spChg>
        <pc:spChg chg="add mod">
          <ac:chgData name="Nguyen Quoc Trung" userId="fe17689d-b00c-41c7-8731-0c29698818f6" providerId="ADAL" clId="{E546F497-A130-457A-9161-60317EF2C4B0}" dt="2022-06-18T23:56:28.974" v="190"/>
          <ac:spMkLst>
            <pc:docMk/>
            <pc:sldMk cId="2562744317" sldId="556"/>
            <ac:spMk id="15" creationId="{4DC785FC-A7C7-2566-C30A-2121B0CBF259}"/>
          </ac:spMkLst>
        </pc:spChg>
        <pc:spChg chg="mod">
          <ac:chgData name="Nguyen Quoc Trung" userId="fe17689d-b00c-41c7-8731-0c29698818f6" providerId="ADAL" clId="{E546F497-A130-457A-9161-60317EF2C4B0}" dt="2022-06-18T23:56:28.974" v="190"/>
          <ac:spMkLst>
            <pc:docMk/>
            <pc:sldMk cId="2562744317" sldId="556"/>
            <ac:spMk id="17" creationId="{92EADDEC-D9CE-10AA-8584-13E3AEAA00D9}"/>
          </ac:spMkLst>
        </pc:spChg>
        <pc:spChg chg="mod">
          <ac:chgData name="Nguyen Quoc Trung" userId="fe17689d-b00c-41c7-8731-0c29698818f6" providerId="ADAL" clId="{E546F497-A130-457A-9161-60317EF2C4B0}" dt="2022-06-18T23:56:28.974" v="190"/>
          <ac:spMkLst>
            <pc:docMk/>
            <pc:sldMk cId="2562744317" sldId="556"/>
            <ac:spMk id="18" creationId="{855A4640-6291-837F-56B6-E3C02ECCD7B6}"/>
          </ac:spMkLst>
        </pc:spChg>
        <pc:spChg chg="mod">
          <ac:chgData name="Nguyen Quoc Trung" userId="fe17689d-b00c-41c7-8731-0c29698818f6" providerId="ADAL" clId="{E546F497-A130-457A-9161-60317EF2C4B0}" dt="2022-06-18T23:56:28.974" v="190"/>
          <ac:spMkLst>
            <pc:docMk/>
            <pc:sldMk cId="2562744317" sldId="556"/>
            <ac:spMk id="19" creationId="{43D27258-8C64-7784-C48D-95CF5CE1E07C}"/>
          </ac:spMkLst>
        </pc:spChg>
        <pc:spChg chg="mod">
          <ac:chgData name="Nguyen Quoc Trung" userId="fe17689d-b00c-41c7-8731-0c29698818f6" providerId="ADAL" clId="{E546F497-A130-457A-9161-60317EF2C4B0}" dt="2022-06-18T23:56:28.974" v="190"/>
          <ac:spMkLst>
            <pc:docMk/>
            <pc:sldMk cId="2562744317" sldId="556"/>
            <ac:spMk id="20" creationId="{3965E3EF-0B9F-C666-6477-B3E40EB70B57}"/>
          </ac:spMkLst>
        </pc:spChg>
        <pc:spChg chg="mod">
          <ac:chgData name="Nguyen Quoc Trung" userId="fe17689d-b00c-41c7-8731-0c29698818f6" providerId="ADAL" clId="{E546F497-A130-457A-9161-60317EF2C4B0}" dt="2022-06-18T23:56:28.974" v="190"/>
          <ac:spMkLst>
            <pc:docMk/>
            <pc:sldMk cId="2562744317" sldId="556"/>
            <ac:spMk id="21" creationId="{2C385DFD-9E74-9122-28C8-A3AD48CFA181}"/>
          </ac:spMkLst>
        </pc:spChg>
        <pc:spChg chg="mod">
          <ac:chgData name="Nguyen Quoc Trung" userId="fe17689d-b00c-41c7-8731-0c29698818f6" providerId="ADAL" clId="{E546F497-A130-457A-9161-60317EF2C4B0}" dt="2022-06-18T23:56:28.974" v="190"/>
          <ac:spMkLst>
            <pc:docMk/>
            <pc:sldMk cId="2562744317" sldId="556"/>
            <ac:spMk id="22" creationId="{FF0E8941-E723-3F5A-465B-676CBDF74F24}"/>
          </ac:spMkLst>
        </pc:spChg>
        <pc:spChg chg="mod">
          <ac:chgData name="Nguyen Quoc Trung" userId="fe17689d-b00c-41c7-8731-0c29698818f6" providerId="ADAL" clId="{E546F497-A130-457A-9161-60317EF2C4B0}" dt="2022-06-18T23:56:28.974" v="190"/>
          <ac:spMkLst>
            <pc:docMk/>
            <pc:sldMk cId="2562744317" sldId="556"/>
            <ac:spMk id="23" creationId="{45098665-E1B1-A36A-2324-124FE2153217}"/>
          </ac:spMkLst>
        </pc:spChg>
        <pc:spChg chg="mod">
          <ac:chgData name="Nguyen Quoc Trung" userId="fe17689d-b00c-41c7-8731-0c29698818f6" providerId="ADAL" clId="{E546F497-A130-457A-9161-60317EF2C4B0}" dt="2022-06-18T23:56:28.974" v="190"/>
          <ac:spMkLst>
            <pc:docMk/>
            <pc:sldMk cId="2562744317" sldId="556"/>
            <ac:spMk id="24" creationId="{915C108A-1583-2224-52C3-F09446F1089C}"/>
          </ac:spMkLst>
        </pc:spChg>
        <pc:spChg chg="mod">
          <ac:chgData name="Nguyen Quoc Trung" userId="fe17689d-b00c-41c7-8731-0c29698818f6" providerId="ADAL" clId="{E546F497-A130-457A-9161-60317EF2C4B0}" dt="2022-06-18T23:56:28.974" v="190"/>
          <ac:spMkLst>
            <pc:docMk/>
            <pc:sldMk cId="2562744317" sldId="556"/>
            <ac:spMk id="25" creationId="{E77F141F-F384-5A2E-268D-A47FB1B82A2F}"/>
          </ac:spMkLst>
        </pc:spChg>
        <pc:spChg chg="mod">
          <ac:chgData name="Nguyen Quoc Trung" userId="fe17689d-b00c-41c7-8731-0c29698818f6" providerId="ADAL" clId="{E546F497-A130-457A-9161-60317EF2C4B0}" dt="2022-06-18T23:56:28.974" v="190"/>
          <ac:spMkLst>
            <pc:docMk/>
            <pc:sldMk cId="2562744317" sldId="556"/>
            <ac:spMk id="26" creationId="{7EB32493-AF3A-545C-BB3B-BF80752A427C}"/>
          </ac:spMkLst>
        </pc:spChg>
        <pc:spChg chg="mod">
          <ac:chgData name="Nguyen Quoc Trung" userId="fe17689d-b00c-41c7-8731-0c29698818f6" providerId="ADAL" clId="{E546F497-A130-457A-9161-60317EF2C4B0}" dt="2022-06-18T23:56:28.974" v="190"/>
          <ac:spMkLst>
            <pc:docMk/>
            <pc:sldMk cId="2562744317" sldId="556"/>
            <ac:spMk id="27" creationId="{0B4121BA-1082-84CB-65CE-B480E6FC9A83}"/>
          </ac:spMkLst>
        </pc:spChg>
        <pc:spChg chg="mod">
          <ac:chgData name="Nguyen Quoc Trung" userId="fe17689d-b00c-41c7-8731-0c29698818f6" providerId="ADAL" clId="{E546F497-A130-457A-9161-60317EF2C4B0}" dt="2022-06-18T23:56:28.974" v="190"/>
          <ac:spMkLst>
            <pc:docMk/>
            <pc:sldMk cId="2562744317" sldId="556"/>
            <ac:spMk id="28" creationId="{6518B0A6-7334-DAA8-81DC-6B85B5B991C2}"/>
          </ac:spMkLst>
        </pc:spChg>
        <pc:spChg chg="mod">
          <ac:chgData name="Nguyen Quoc Trung" userId="fe17689d-b00c-41c7-8731-0c29698818f6" providerId="ADAL" clId="{E546F497-A130-457A-9161-60317EF2C4B0}" dt="2022-06-18T23:56:28.974" v="190"/>
          <ac:spMkLst>
            <pc:docMk/>
            <pc:sldMk cId="2562744317" sldId="556"/>
            <ac:spMk id="30" creationId="{AF777BEF-5716-28C2-D588-AFFEF386CA27}"/>
          </ac:spMkLst>
        </pc:spChg>
        <pc:spChg chg="mod">
          <ac:chgData name="Nguyen Quoc Trung" userId="fe17689d-b00c-41c7-8731-0c29698818f6" providerId="ADAL" clId="{E546F497-A130-457A-9161-60317EF2C4B0}" dt="2022-06-18T23:56:28.974" v="190"/>
          <ac:spMkLst>
            <pc:docMk/>
            <pc:sldMk cId="2562744317" sldId="556"/>
            <ac:spMk id="31" creationId="{52FE0079-6703-14B6-7679-E74867F0DEEF}"/>
          </ac:spMkLst>
        </pc:spChg>
        <pc:spChg chg="mod">
          <ac:chgData name="Nguyen Quoc Trung" userId="fe17689d-b00c-41c7-8731-0c29698818f6" providerId="ADAL" clId="{E546F497-A130-457A-9161-60317EF2C4B0}" dt="2022-06-18T23:56:28.974" v="190"/>
          <ac:spMkLst>
            <pc:docMk/>
            <pc:sldMk cId="2562744317" sldId="556"/>
            <ac:spMk id="32" creationId="{F66BDCB9-2623-E83C-817B-9BE8E221C838}"/>
          </ac:spMkLst>
        </pc:spChg>
        <pc:spChg chg="add mod">
          <ac:chgData name="Nguyen Quoc Trung" userId="fe17689d-b00c-41c7-8731-0c29698818f6" providerId="ADAL" clId="{E546F497-A130-457A-9161-60317EF2C4B0}" dt="2022-06-18T23:56:28.974" v="190"/>
          <ac:spMkLst>
            <pc:docMk/>
            <pc:sldMk cId="2562744317" sldId="556"/>
            <ac:spMk id="33" creationId="{4137D449-7668-3750-E4C1-9C466EB147C8}"/>
          </ac:spMkLst>
        </pc:spChg>
        <pc:spChg chg="add mod">
          <ac:chgData name="Nguyen Quoc Trung" userId="fe17689d-b00c-41c7-8731-0c29698818f6" providerId="ADAL" clId="{E546F497-A130-457A-9161-60317EF2C4B0}" dt="2022-06-18T23:56:28.974" v="190"/>
          <ac:spMkLst>
            <pc:docMk/>
            <pc:sldMk cId="2562744317" sldId="556"/>
            <ac:spMk id="34" creationId="{9C756812-0870-BE49-F2C6-9A62F14CC088}"/>
          </ac:spMkLst>
        </pc:spChg>
        <pc:spChg chg="add mod">
          <ac:chgData name="Nguyen Quoc Trung" userId="fe17689d-b00c-41c7-8731-0c29698818f6" providerId="ADAL" clId="{E546F497-A130-457A-9161-60317EF2C4B0}" dt="2022-06-18T23:56:28.974" v="190"/>
          <ac:spMkLst>
            <pc:docMk/>
            <pc:sldMk cId="2562744317" sldId="556"/>
            <ac:spMk id="35" creationId="{43E65F41-26AF-9F6E-3A13-999AA396E467}"/>
          </ac:spMkLst>
        </pc:spChg>
        <pc:spChg chg="add mod">
          <ac:chgData name="Nguyen Quoc Trung" userId="fe17689d-b00c-41c7-8731-0c29698818f6" providerId="ADAL" clId="{E546F497-A130-457A-9161-60317EF2C4B0}" dt="2022-06-18T23:56:28.974" v="190"/>
          <ac:spMkLst>
            <pc:docMk/>
            <pc:sldMk cId="2562744317" sldId="556"/>
            <ac:spMk id="36" creationId="{9E072563-F2AF-9D9B-4FD2-E2D9A89AA5AA}"/>
          </ac:spMkLst>
        </pc:spChg>
        <pc:spChg chg="add mod">
          <ac:chgData name="Nguyen Quoc Trung" userId="fe17689d-b00c-41c7-8731-0c29698818f6" providerId="ADAL" clId="{E546F497-A130-457A-9161-60317EF2C4B0}" dt="2022-06-18T23:56:28.974" v="190"/>
          <ac:spMkLst>
            <pc:docMk/>
            <pc:sldMk cId="2562744317" sldId="556"/>
            <ac:spMk id="37" creationId="{5957C322-E09F-0F6A-AF67-D0B6A7D78B41}"/>
          </ac:spMkLst>
        </pc:spChg>
        <pc:spChg chg="add mod">
          <ac:chgData name="Nguyen Quoc Trung" userId="fe17689d-b00c-41c7-8731-0c29698818f6" providerId="ADAL" clId="{E546F497-A130-457A-9161-60317EF2C4B0}" dt="2022-06-18T23:56:28.974" v="190"/>
          <ac:spMkLst>
            <pc:docMk/>
            <pc:sldMk cId="2562744317" sldId="556"/>
            <ac:spMk id="38" creationId="{AD94225D-A1D5-DC45-AD68-9F6802227A19}"/>
          </ac:spMkLst>
        </pc:spChg>
        <pc:spChg chg="add mod">
          <ac:chgData name="Nguyen Quoc Trung" userId="fe17689d-b00c-41c7-8731-0c29698818f6" providerId="ADAL" clId="{E546F497-A130-457A-9161-60317EF2C4B0}" dt="2022-06-18T23:56:28.974" v="190"/>
          <ac:spMkLst>
            <pc:docMk/>
            <pc:sldMk cId="2562744317" sldId="556"/>
            <ac:spMk id="39" creationId="{8C792AD9-A8D0-6F6B-F135-2DF16FF98990}"/>
          </ac:spMkLst>
        </pc:spChg>
        <pc:spChg chg="add mod">
          <ac:chgData name="Nguyen Quoc Trung" userId="fe17689d-b00c-41c7-8731-0c29698818f6" providerId="ADAL" clId="{E546F497-A130-457A-9161-60317EF2C4B0}" dt="2022-06-18T23:56:28.974" v="190"/>
          <ac:spMkLst>
            <pc:docMk/>
            <pc:sldMk cId="2562744317" sldId="556"/>
            <ac:spMk id="40" creationId="{A2F75782-A729-D230-2F01-F60F74123E37}"/>
          </ac:spMkLst>
        </pc:spChg>
        <pc:spChg chg="add mod">
          <ac:chgData name="Nguyen Quoc Trung" userId="fe17689d-b00c-41c7-8731-0c29698818f6" providerId="ADAL" clId="{E546F497-A130-457A-9161-60317EF2C4B0}" dt="2022-06-18T23:56:28.974" v="190"/>
          <ac:spMkLst>
            <pc:docMk/>
            <pc:sldMk cId="2562744317" sldId="556"/>
            <ac:spMk id="41" creationId="{59F70D7B-CE98-4550-53C9-D280B6A87C88}"/>
          </ac:spMkLst>
        </pc:spChg>
        <pc:spChg chg="add mod">
          <ac:chgData name="Nguyen Quoc Trung" userId="fe17689d-b00c-41c7-8731-0c29698818f6" providerId="ADAL" clId="{E546F497-A130-457A-9161-60317EF2C4B0}" dt="2022-06-18T23:56:44.627" v="195" actId="1076"/>
          <ac:spMkLst>
            <pc:docMk/>
            <pc:sldMk cId="2562744317" sldId="556"/>
            <ac:spMk id="46" creationId="{5A6B3546-E88E-F043-2045-1D3912C0E873}"/>
          </ac:spMkLst>
        </pc:spChg>
        <pc:grpChg chg="add mod">
          <ac:chgData name="Nguyen Quoc Trung" userId="fe17689d-b00c-41c7-8731-0c29698818f6" providerId="ADAL" clId="{E546F497-A130-457A-9161-60317EF2C4B0}" dt="2022-06-18T23:56:28.974" v="190"/>
          <ac:grpSpMkLst>
            <pc:docMk/>
            <pc:sldMk cId="2562744317" sldId="556"/>
            <ac:grpSpMk id="16" creationId="{BBC45B57-179F-CABE-11BF-D8756EDF4F7A}"/>
          </ac:grpSpMkLst>
        </pc:grpChg>
        <pc:grpChg chg="add mod">
          <ac:chgData name="Nguyen Quoc Trung" userId="fe17689d-b00c-41c7-8731-0c29698818f6" providerId="ADAL" clId="{E546F497-A130-457A-9161-60317EF2C4B0}" dt="2022-06-18T23:56:28.974" v="190"/>
          <ac:grpSpMkLst>
            <pc:docMk/>
            <pc:sldMk cId="2562744317" sldId="556"/>
            <ac:grpSpMk id="29" creationId="{C91B3A1C-5ECE-7C98-8621-A4E020C6C918}"/>
          </ac:grpSpMkLst>
        </pc:grpChg>
        <pc:picChg chg="add del mod">
          <ac:chgData name="Nguyen Quoc Trung" userId="fe17689d-b00c-41c7-8731-0c29698818f6" providerId="ADAL" clId="{E546F497-A130-457A-9161-60317EF2C4B0}" dt="2022-06-18T23:56:21.569" v="189"/>
          <ac:picMkLst>
            <pc:docMk/>
            <pc:sldMk cId="2562744317" sldId="556"/>
            <ac:picMk id="2" creationId="{D280EDAB-E8FF-E615-953B-C5DC2217E88A}"/>
          </ac:picMkLst>
        </pc:picChg>
        <pc:picChg chg="add del mod">
          <ac:chgData name="Nguyen Quoc Trung" userId="fe17689d-b00c-41c7-8731-0c29698818f6" providerId="ADAL" clId="{E546F497-A130-457A-9161-60317EF2C4B0}" dt="2022-06-18T23:56:21.569" v="189"/>
          <ac:picMkLst>
            <pc:docMk/>
            <pc:sldMk cId="2562744317" sldId="556"/>
            <ac:picMk id="6" creationId="{627FD3C7-2C04-56BC-BDFD-0503D2BA8B6B}"/>
          </ac:picMkLst>
        </pc:picChg>
        <pc:picChg chg="add del mod">
          <ac:chgData name="Nguyen Quoc Trung" userId="fe17689d-b00c-41c7-8731-0c29698818f6" providerId="ADAL" clId="{E546F497-A130-457A-9161-60317EF2C4B0}" dt="2022-06-18T23:56:21.569" v="189"/>
          <ac:picMkLst>
            <pc:docMk/>
            <pc:sldMk cId="2562744317" sldId="556"/>
            <ac:picMk id="7" creationId="{4D4CF0C5-7FBD-D268-DC78-FEF2AD3DB76A}"/>
          </ac:picMkLst>
        </pc:picChg>
        <pc:picChg chg="add del mod">
          <ac:chgData name="Nguyen Quoc Trung" userId="fe17689d-b00c-41c7-8731-0c29698818f6" providerId="ADAL" clId="{E546F497-A130-457A-9161-60317EF2C4B0}" dt="2022-06-18T23:56:21.569" v="189"/>
          <ac:picMkLst>
            <pc:docMk/>
            <pc:sldMk cId="2562744317" sldId="556"/>
            <ac:picMk id="11" creationId="{FB95CB7E-EDE2-998C-1FA3-CB979C4EE136}"/>
          </ac:picMkLst>
        </pc:picChg>
        <pc:picChg chg="add del mod">
          <ac:chgData name="Nguyen Quoc Trung" userId="fe17689d-b00c-41c7-8731-0c29698818f6" providerId="ADAL" clId="{E546F497-A130-457A-9161-60317EF2C4B0}" dt="2022-06-18T23:56:21.569" v="189"/>
          <ac:picMkLst>
            <pc:docMk/>
            <pc:sldMk cId="2562744317" sldId="556"/>
            <ac:picMk id="12" creationId="{244AE334-4999-DE58-160E-E016DF285F5B}"/>
          </ac:picMkLst>
        </pc:picChg>
        <pc:picChg chg="add del mod">
          <ac:chgData name="Nguyen Quoc Trung" userId="fe17689d-b00c-41c7-8731-0c29698818f6" providerId="ADAL" clId="{E546F497-A130-457A-9161-60317EF2C4B0}" dt="2022-06-18T23:56:21.569" v="189"/>
          <ac:picMkLst>
            <pc:docMk/>
            <pc:sldMk cId="2562744317" sldId="556"/>
            <ac:picMk id="13" creationId="{72044E75-A14E-DE2A-87A0-205747E2DE3F}"/>
          </ac:picMkLst>
        </pc:picChg>
        <pc:picChg chg="add del mod">
          <ac:chgData name="Nguyen Quoc Trung" userId="fe17689d-b00c-41c7-8731-0c29698818f6" providerId="ADAL" clId="{E546F497-A130-457A-9161-60317EF2C4B0}" dt="2022-06-18T23:58:43.123" v="227" actId="478"/>
          <ac:picMkLst>
            <pc:docMk/>
            <pc:sldMk cId="2562744317" sldId="556"/>
            <ac:picMk id="42" creationId="{687DCCC6-59CF-D010-1791-92A11FDEAB99}"/>
          </ac:picMkLst>
        </pc:picChg>
        <pc:picChg chg="add del mod">
          <ac:chgData name="Nguyen Quoc Trung" userId="fe17689d-b00c-41c7-8731-0c29698818f6" providerId="ADAL" clId="{E546F497-A130-457A-9161-60317EF2C4B0}" dt="2022-06-18T23:58:44.721" v="228" actId="478"/>
          <ac:picMkLst>
            <pc:docMk/>
            <pc:sldMk cId="2562744317" sldId="556"/>
            <ac:picMk id="43" creationId="{A6BD5D30-CCCF-DD24-1D85-60640A80D430}"/>
          </ac:picMkLst>
        </pc:picChg>
        <pc:picChg chg="add del mod">
          <ac:chgData name="Nguyen Quoc Trung" userId="fe17689d-b00c-41c7-8731-0c29698818f6" providerId="ADAL" clId="{E546F497-A130-457A-9161-60317EF2C4B0}" dt="2022-06-18T23:58:45.472" v="229" actId="478"/>
          <ac:picMkLst>
            <pc:docMk/>
            <pc:sldMk cId="2562744317" sldId="556"/>
            <ac:picMk id="44" creationId="{9F69B014-4278-7F81-3396-61F380663BFA}"/>
          </ac:picMkLst>
        </pc:picChg>
        <pc:picChg chg="add del mod">
          <ac:chgData name="Nguyen Quoc Trung" userId="fe17689d-b00c-41c7-8731-0c29698818f6" providerId="ADAL" clId="{E546F497-A130-457A-9161-60317EF2C4B0}" dt="2022-06-18T23:58:46.144" v="230" actId="478"/>
          <ac:picMkLst>
            <pc:docMk/>
            <pc:sldMk cId="2562744317" sldId="556"/>
            <ac:picMk id="45" creationId="{AD72C51F-7510-E81A-B525-A5F8C49348A8}"/>
          </ac:picMkLst>
        </pc:picChg>
        <pc:picChg chg="add mod">
          <ac:chgData name="Nguyen Quoc Trung" userId="fe17689d-b00c-41c7-8731-0c29698818f6" providerId="ADAL" clId="{E546F497-A130-457A-9161-60317EF2C4B0}" dt="2022-06-18T23:59:02.234" v="236" actId="1076"/>
          <ac:picMkLst>
            <pc:docMk/>
            <pc:sldMk cId="2562744317" sldId="556"/>
            <ac:picMk id="47" creationId="{088BC6D8-5A5D-E7A6-FA0D-F2EF77344990}"/>
          </ac:picMkLst>
        </pc:picChg>
        <pc:picChg chg="add mod">
          <ac:chgData name="Nguyen Quoc Trung" userId="fe17689d-b00c-41c7-8731-0c29698818f6" providerId="ADAL" clId="{E546F497-A130-457A-9161-60317EF2C4B0}" dt="2022-06-18T23:59:00.784" v="235" actId="688"/>
          <ac:picMkLst>
            <pc:docMk/>
            <pc:sldMk cId="2562744317" sldId="556"/>
            <ac:picMk id="48" creationId="{A653B47C-27B9-404F-20C1-67D910D33B8D}"/>
          </ac:picMkLst>
        </pc:picChg>
        <pc:picChg chg="add mod">
          <ac:chgData name="Nguyen Quoc Trung" userId="fe17689d-b00c-41c7-8731-0c29698818f6" providerId="ADAL" clId="{E546F497-A130-457A-9161-60317EF2C4B0}" dt="2022-06-18T23:59:13.995" v="239" actId="14100"/>
          <ac:picMkLst>
            <pc:docMk/>
            <pc:sldMk cId="2562744317" sldId="556"/>
            <ac:picMk id="49" creationId="{1F9347E3-22D8-CAE4-3113-6F3B299DF8A0}"/>
          </ac:picMkLst>
        </pc:picChg>
        <pc:picChg chg="add mod">
          <ac:chgData name="Nguyen Quoc Trung" userId="fe17689d-b00c-41c7-8731-0c29698818f6" providerId="ADAL" clId="{E546F497-A130-457A-9161-60317EF2C4B0}" dt="2022-06-18T23:59:07.667" v="237" actId="1076"/>
          <ac:picMkLst>
            <pc:docMk/>
            <pc:sldMk cId="2562744317" sldId="556"/>
            <ac:picMk id="50" creationId="{9918C937-E805-4E63-1C8D-1EEE976B715A}"/>
          </ac:picMkLst>
        </pc:picChg>
        <pc:picChg chg="add mod">
          <ac:chgData name="Nguyen Quoc Trung" userId="fe17689d-b00c-41c7-8731-0c29698818f6" providerId="ADAL" clId="{E546F497-A130-457A-9161-60317EF2C4B0}" dt="2022-06-19T00:04:48.543" v="241" actId="1076"/>
          <ac:picMkLst>
            <pc:docMk/>
            <pc:sldMk cId="2562744317" sldId="556"/>
            <ac:picMk id="51" creationId="{F93928F3-4BEA-3FFA-EB94-DE4DC14C9C7F}"/>
          </ac:picMkLst>
        </pc:picChg>
        <pc:picChg chg="add mod">
          <ac:chgData name="Nguyen Quoc Trung" userId="fe17689d-b00c-41c7-8731-0c29698818f6" providerId="ADAL" clId="{E546F497-A130-457A-9161-60317EF2C4B0}" dt="2022-06-19T00:04:50.905" v="242" actId="1076"/>
          <ac:picMkLst>
            <pc:docMk/>
            <pc:sldMk cId="2562744317" sldId="556"/>
            <ac:picMk id="52" creationId="{0C6B9AA3-16A6-9318-7F41-B9371DF2AF09}"/>
          </ac:picMkLst>
        </pc:picChg>
        <pc:picChg chg="add mod">
          <ac:chgData name="Nguyen Quoc Trung" userId="fe17689d-b00c-41c7-8731-0c29698818f6" providerId="ADAL" clId="{E546F497-A130-457A-9161-60317EF2C4B0}" dt="2022-06-19T00:05:00.112" v="243" actId="1076"/>
          <ac:picMkLst>
            <pc:docMk/>
            <pc:sldMk cId="2562744317" sldId="556"/>
            <ac:picMk id="53" creationId="{AD32604C-3AF5-6C0D-5C11-1B6F460E7250}"/>
          </ac:picMkLst>
        </pc:picChg>
        <pc:picChg chg="add mod">
          <ac:chgData name="Nguyen Quoc Trung" userId="fe17689d-b00c-41c7-8731-0c29698818f6" providerId="ADAL" clId="{E546F497-A130-457A-9161-60317EF2C4B0}" dt="2022-06-19T00:05:02.359" v="244" actId="1076"/>
          <ac:picMkLst>
            <pc:docMk/>
            <pc:sldMk cId="2562744317" sldId="556"/>
            <ac:picMk id="54" creationId="{E6FCC015-AE95-16C6-CB57-D9513222BB10}"/>
          </ac:picMkLst>
        </pc:picChg>
      </pc:sldChg>
      <pc:sldChg chg="addSp modSp add mod modAnim">
        <pc:chgData name="Nguyen Quoc Trung" userId="fe17689d-b00c-41c7-8731-0c29698818f6" providerId="ADAL" clId="{E546F497-A130-457A-9161-60317EF2C4B0}" dt="2022-06-19T03:40:55.407" v="427"/>
        <pc:sldMkLst>
          <pc:docMk/>
          <pc:sldMk cId="1885523500" sldId="557"/>
        </pc:sldMkLst>
        <pc:spChg chg="mod">
          <ac:chgData name="Nguyen Quoc Trung" userId="fe17689d-b00c-41c7-8731-0c29698818f6" providerId="ADAL" clId="{E546F497-A130-457A-9161-60317EF2C4B0}" dt="2022-06-19T03:40:04.362" v="403" actId="20577"/>
          <ac:spMkLst>
            <pc:docMk/>
            <pc:sldMk cId="1885523500" sldId="557"/>
            <ac:spMk id="21" creationId="{F52723A6-FF90-076F-33AE-86A43E0C014F}"/>
          </ac:spMkLst>
        </pc:spChg>
        <pc:spChg chg="mod">
          <ac:chgData name="Nguyen Quoc Trung" userId="fe17689d-b00c-41c7-8731-0c29698818f6" providerId="ADAL" clId="{E546F497-A130-457A-9161-60317EF2C4B0}" dt="2022-06-19T03:39:21.902" v="375" actId="20577"/>
          <ac:spMkLst>
            <pc:docMk/>
            <pc:sldMk cId="1885523500" sldId="557"/>
            <ac:spMk id="22" creationId="{9F5D91B5-7F97-DF87-97B1-FB528F144FAE}"/>
          </ac:spMkLst>
        </pc:spChg>
        <pc:spChg chg="add mod">
          <ac:chgData name="Nguyen Quoc Trung" userId="fe17689d-b00c-41c7-8731-0c29698818f6" providerId="ADAL" clId="{E546F497-A130-457A-9161-60317EF2C4B0}" dt="2022-06-19T03:40:40.241" v="424" actId="1076"/>
          <ac:spMkLst>
            <pc:docMk/>
            <pc:sldMk cId="1885523500" sldId="557"/>
            <ac:spMk id="33" creationId="{984697D2-DFBF-8909-E599-DDE7C612F14D}"/>
          </ac:spMkLst>
        </pc:spChg>
      </pc:sldChg>
      <pc:sldChg chg="addSp delSp modSp add mod ord delAnim modAnim">
        <pc:chgData name="Nguyen Quoc Trung" userId="fe17689d-b00c-41c7-8731-0c29698818f6" providerId="ADAL" clId="{E546F497-A130-457A-9161-60317EF2C4B0}" dt="2022-06-19T03:56:52.887" v="438"/>
        <pc:sldMkLst>
          <pc:docMk/>
          <pc:sldMk cId="143636198" sldId="558"/>
        </pc:sldMkLst>
        <pc:spChg chg="add mod">
          <ac:chgData name="Nguyen Quoc Trung" userId="fe17689d-b00c-41c7-8731-0c29698818f6" providerId="ADAL" clId="{E546F497-A130-457A-9161-60317EF2C4B0}" dt="2022-06-19T03:56:40.978" v="437" actId="20577"/>
          <ac:spMkLst>
            <pc:docMk/>
            <pc:sldMk cId="143636198" sldId="558"/>
            <ac:spMk id="18" creationId="{B5268751-D3CD-FE11-2BD4-666B46A98F63}"/>
          </ac:spMkLst>
        </pc:spChg>
        <pc:spChg chg="del mod">
          <ac:chgData name="Nguyen Quoc Trung" userId="fe17689d-b00c-41c7-8731-0c29698818f6" providerId="ADAL" clId="{E546F497-A130-457A-9161-60317EF2C4B0}" dt="2022-06-19T03:56:35.193" v="428" actId="478"/>
          <ac:spMkLst>
            <pc:docMk/>
            <pc:sldMk cId="143636198" sldId="558"/>
            <ac:spMk id="21" creationId="{F52723A6-FF90-076F-33AE-86A43E0C014F}"/>
          </ac:spMkLst>
        </pc:spChg>
        <pc:spChg chg="add mod">
          <ac:chgData name="Nguyen Quoc Trung" userId="fe17689d-b00c-41c7-8731-0c29698818f6" providerId="ADAL" clId="{E546F497-A130-457A-9161-60317EF2C4B0}" dt="2022-06-19T03:56:36.648" v="429"/>
          <ac:spMkLst>
            <pc:docMk/>
            <pc:sldMk cId="143636198" sldId="558"/>
            <ac:spMk id="33" creationId="{C89FD127-7697-3158-DE8C-450448787FDB}"/>
          </ac:spMkLst>
        </pc:spChg>
      </pc:sldChg>
      <pc:sldChg chg="modSp add mod ord">
        <pc:chgData name="Nguyen Quoc Trung" userId="fe17689d-b00c-41c7-8731-0c29698818f6" providerId="ADAL" clId="{E546F497-A130-457A-9161-60317EF2C4B0}" dt="2022-06-19T03:57:13.760" v="466" actId="20577"/>
        <pc:sldMkLst>
          <pc:docMk/>
          <pc:sldMk cId="1604828634" sldId="559"/>
        </pc:sldMkLst>
        <pc:spChg chg="mod">
          <ac:chgData name="Nguyen Quoc Trung" userId="fe17689d-b00c-41c7-8731-0c29698818f6" providerId="ADAL" clId="{E546F497-A130-457A-9161-60317EF2C4B0}" dt="2022-06-19T03:57:06.919" v="449" actId="20577"/>
          <ac:spMkLst>
            <pc:docMk/>
            <pc:sldMk cId="1604828634" sldId="559"/>
            <ac:spMk id="21" creationId="{F52723A6-FF90-076F-33AE-86A43E0C014F}"/>
          </ac:spMkLst>
        </pc:spChg>
        <pc:spChg chg="mod">
          <ac:chgData name="Nguyen Quoc Trung" userId="fe17689d-b00c-41c7-8731-0c29698818f6" providerId="ADAL" clId="{E546F497-A130-457A-9161-60317EF2C4B0}" dt="2022-06-19T03:57:13.760" v="466" actId="20577"/>
          <ac:spMkLst>
            <pc:docMk/>
            <pc:sldMk cId="1604828634" sldId="559"/>
            <ac:spMk id="22" creationId="{9F5D91B5-7F97-DF87-97B1-FB528F144FAE}"/>
          </ac:spMkLst>
        </pc:spChg>
      </pc:sldChg>
      <pc:sldChg chg="add">
        <pc:chgData name="Nguyen Quoc Trung" userId="fe17689d-b00c-41c7-8731-0c29698818f6" providerId="ADAL" clId="{E546F497-A130-457A-9161-60317EF2C4B0}" dt="2022-06-19T04:48:33.066" v="796"/>
        <pc:sldMkLst>
          <pc:docMk/>
          <pc:sldMk cId="1267496251" sldId="560"/>
        </pc:sldMkLst>
      </pc:sldChg>
      <pc:sldChg chg="delSp modSp add mod ord delAnim">
        <pc:chgData name="Nguyen Quoc Trung" userId="fe17689d-b00c-41c7-8731-0c29698818f6" providerId="ADAL" clId="{E546F497-A130-457A-9161-60317EF2C4B0}" dt="2022-06-19T04:50:24.838" v="839" actId="1076"/>
        <pc:sldMkLst>
          <pc:docMk/>
          <pc:sldMk cId="2449167323" sldId="561"/>
        </pc:sldMkLst>
        <pc:spChg chg="mod">
          <ac:chgData name="Nguyen Quoc Trung" userId="fe17689d-b00c-41c7-8731-0c29698818f6" providerId="ADAL" clId="{E546F497-A130-457A-9161-60317EF2C4B0}" dt="2022-06-19T04:50:21.857" v="838" actId="1035"/>
          <ac:spMkLst>
            <pc:docMk/>
            <pc:sldMk cId="2449167323" sldId="561"/>
            <ac:spMk id="15" creationId="{EC78CF10-227C-5E79-5319-ABA549759D51}"/>
          </ac:spMkLst>
        </pc:spChg>
        <pc:picChg chg="mod">
          <ac:chgData name="Nguyen Quoc Trung" userId="fe17689d-b00c-41c7-8731-0c29698818f6" providerId="ADAL" clId="{E546F497-A130-457A-9161-60317EF2C4B0}" dt="2022-06-19T04:50:24.838" v="839" actId="1076"/>
          <ac:picMkLst>
            <pc:docMk/>
            <pc:sldMk cId="2449167323" sldId="561"/>
            <ac:picMk id="2" creationId="{00B41C54-A74C-AEDC-B451-81E2F64E1773}"/>
          </ac:picMkLst>
        </pc:picChg>
        <pc:picChg chg="del">
          <ac:chgData name="Nguyen Quoc Trung" userId="fe17689d-b00c-41c7-8731-0c29698818f6" providerId="ADAL" clId="{E546F497-A130-457A-9161-60317EF2C4B0}" dt="2022-06-19T04:50:03.368" v="831" actId="478"/>
          <ac:picMkLst>
            <pc:docMk/>
            <pc:sldMk cId="2449167323" sldId="561"/>
            <ac:picMk id="8" creationId="{BD195EE6-A246-608D-54D2-21CD0B392F4B}"/>
          </ac:picMkLst>
        </pc:picChg>
        <pc:picChg chg="del">
          <ac:chgData name="Nguyen Quoc Trung" userId="fe17689d-b00c-41c7-8731-0c29698818f6" providerId="ADAL" clId="{E546F497-A130-457A-9161-60317EF2C4B0}" dt="2022-06-19T04:50:04.637" v="832" actId="478"/>
          <ac:picMkLst>
            <pc:docMk/>
            <pc:sldMk cId="2449167323" sldId="561"/>
            <ac:picMk id="9" creationId="{447938CF-0663-A19F-5008-9737A7AF7F02}"/>
          </ac:picMkLst>
        </pc:picChg>
        <pc:picChg chg="mod">
          <ac:chgData name="Nguyen Quoc Trung" userId="fe17689d-b00c-41c7-8731-0c29698818f6" providerId="ADAL" clId="{E546F497-A130-457A-9161-60317EF2C4B0}" dt="2022-06-19T04:50:11.434" v="834" actId="1076"/>
          <ac:picMkLst>
            <pc:docMk/>
            <pc:sldMk cId="2449167323" sldId="561"/>
            <ac:picMk id="12" creationId="{2DF171C9-3AA0-3C52-11E4-E8BC48A8BB91}"/>
          </ac:picMkLst>
        </pc:picChg>
      </pc:sldChg>
      <pc:sldChg chg="addSp delSp modSp new mod">
        <pc:chgData name="Nguyen Quoc Trung" userId="fe17689d-b00c-41c7-8731-0c29698818f6" providerId="ADAL" clId="{E546F497-A130-457A-9161-60317EF2C4B0}" dt="2022-06-19T05:19:05.827" v="943" actId="1076"/>
        <pc:sldMkLst>
          <pc:docMk/>
          <pc:sldMk cId="3339516214" sldId="562"/>
        </pc:sldMkLst>
        <pc:spChg chg="add mod">
          <ac:chgData name="Nguyen Quoc Trung" userId="fe17689d-b00c-41c7-8731-0c29698818f6" providerId="ADAL" clId="{E546F497-A130-457A-9161-60317EF2C4B0}" dt="2022-06-19T05:18:45.334" v="937"/>
          <ac:spMkLst>
            <pc:docMk/>
            <pc:sldMk cId="3339516214" sldId="562"/>
            <ac:spMk id="6" creationId="{C1B5C3F0-7480-81F5-B1F2-B9D30DCF985D}"/>
          </ac:spMkLst>
        </pc:spChg>
        <pc:picChg chg="add del mod">
          <ac:chgData name="Nguyen Quoc Trung" userId="fe17689d-b00c-41c7-8731-0c29698818f6" providerId="ADAL" clId="{E546F497-A130-457A-9161-60317EF2C4B0}" dt="2022-06-19T05:18:59.874" v="938" actId="478"/>
          <ac:picMkLst>
            <pc:docMk/>
            <pc:sldMk cId="3339516214" sldId="562"/>
            <ac:picMk id="2" creationId="{D8C72731-ADD3-E897-D392-A72AEAE2604E}"/>
          </ac:picMkLst>
        </pc:picChg>
        <pc:picChg chg="add del mod">
          <ac:chgData name="Nguyen Quoc Trung" userId="fe17689d-b00c-41c7-8731-0c29698818f6" providerId="ADAL" clId="{E546F497-A130-457A-9161-60317EF2C4B0}" dt="2022-06-19T05:19:00.382" v="939" actId="478"/>
          <ac:picMkLst>
            <pc:docMk/>
            <pc:sldMk cId="3339516214" sldId="562"/>
            <ac:picMk id="3" creationId="{7B6B2631-925F-4257-3F90-77628E0065F1}"/>
          </ac:picMkLst>
        </pc:picChg>
        <pc:picChg chg="add del mod">
          <ac:chgData name="Nguyen Quoc Trung" userId="fe17689d-b00c-41c7-8731-0c29698818f6" providerId="ADAL" clId="{E546F497-A130-457A-9161-60317EF2C4B0}" dt="2022-06-19T05:19:00.796" v="940" actId="478"/>
          <ac:picMkLst>
            <pc:docMk/>
            <pc:sldMk cId="3339516214" sldId="562"/>
            <ac:picMk id="4" creationId="{3D16D901-8BE2-AC4C-7D86-E3EB178BBD28}"/>
          </ac:picMkLst>
        </pc:picChg>
        <pc:picChg chg="add del mod">
          <ac:chgData name="Nguyen Quoc Trung" userId="fe17689d-b00c-41c7-8731-0c29698818f6" providerId="ADAL" clId="{E546F497-A130-457A-9161-60317EF2C4B0}" dt="2022-06-19T05:19:01.267" v="941" actId="478"/>
          <ac:picMkLst>
            <pc:docMk/>
            <pc:sldMk cId="3339516214" sldId="562"/>
            <ac:picMk id="5" creationId="{DDB31EAC-A342-CBF2-A31E-7A185091526A}"/>
          </ac:picMkLst>
        </pc:picChg>
        <pc:picChg chg="add mod">
          <ac:chgData name="Nguyen Quoc Trung" userId="fe17689d-b00c-41c7-8731-0c29698818f6" providerId="ADAL" clId="{E546F497-A130-457A-9161-60317EF2C4B0}" dt="2022-06-19T05:19:05.827" v="943" actId="1076"/>
          <ac:picMkLst>
            <pc:docMk/>
            <pc:sldMk cId="3339516214" sldId="562"/>
            <ac:picMk id="7" creationId="{69DFFAEB-5BFC-2D9B-B46E-CB84B7C82140}"/>
          </ac:picMkLst>
        </pc:picChg>
        <pc:picChg chg="add mod">
          <ac:chgData name="Nguyen Quoc Trung" userId="fe17689d-b00c-41c7-8731-0c29698818f6" providerId="ADAL" clId="{E546F497-A130-457A-9161-60317EF2C4B0}" dt="2022-06-19T05:19:05.827" v="943" actId="1076"/>
          <ac:picMkLst>
            <pc:docMk/>
            <pc:sldMk cId="3339516214" sldId="562"/>
            <ac:picMk id="8" creationId="{CE180689-BB07-35B4-779A-F633CCEC2B1C}"/>
          </ac:picMkLst>
        </pc:picChg>
        <pc:picChg chg="add mod">
          <ac:chgData name="Nguyen Quoc Trung" userId="fe17689d-b00c-41c7-8731-0c29698818f6" providerId="ADAL" clId="{E546F497-A130-457A-9161-60317EF2C4B0}" dt="2022-06-19T05:19:05.827" v="943" actId="1076"/>
          <ac:picMkLst>
            <pc:docMk/>
            <pc:sldMk cId="3339516214" sldId="562"/>
            <ac:picMk id="9" creationId="{423AF755-C55B-CE16-C686-1CCC63B8847E}"/>
          </ac:picMkLst>
        </pc:picChg>
        <pc:picChg chg="add mod">
          <ac:chgData name="Nguyen Quoc Trung" userId="fe17689d-b00c-41c7-8731-0c29698818f6" providerId="ADAL" clId="{E546F497-A130-457A-9161-60317EF2C4B0}" dt="2022-06-19T05:19:05.827" v="943" actId="1076"/>
          <ac:picMkLst>
            <pc:docMk/>
            <pc:sldMk cId="3339516214" sldId="562"/>
            <ac:picMk id="10" creationId="{A67D968A-5729-FDB1-7419-D29C242B336C}"/>
          </ac:picMkLst>
        </pc:picChg>
      </pc:sldChg>
      <pc:sldChg chg="delSp modSp add mod">
        <pc:chgData name="Nguyen Quoc Trung" userId="fe17689d-b00c-41c7-8731-0c29698818f6" providerId="ADAL" clId="{E546F497-A130-457A-9161-60317EF2C4B0}" dt="2022-06-19T05:19:41.323" v="955" actId="1076"/>
        <pc:sldMkLst>
          <pc:docMk/>
          <pc:sldMk cId="4175120948" sldId="563"/>
        </pc:sldMkLst>
        <pc:picChg chg="mod">
          <ac:chgData name="Nguyen Quoc Trung" userId="fe17689d-b00c-41c7-8731-0c29698818f6" providerId="ADAL" clId="{E546F497-A130-457A-9161-60317EF2C4B0}" dt="2022-06-19T05:19:41.323" v="955" actId="1076"/>
          <ac:picMkLst>
            <pc:docMk/>
            <pc:sldMk cId="4175120948" sldId="563"/>
            <ac:picMk id="7" creationId="{69DFFAEB-5BFC-2D9B-B46E-CB84B7C82140}"/>
          </ac:picMkLst>
        </pc:picChg>
        <pc:picChg chg="del">
          <ac:chgData name="Nguyen Quoc Trung" userId="fe17689d-b00c-41c7-8731-0c29698818f6" providerId="ADAL" clId="{E546F497-A130-457A-9161-60317EF2C4B0}" dt="2022-06-19T05:19:23.263" v="948" actId="478"/>
          <ac:picMkLst>
            <pc:docMk/>
            <pc:sldMk cId="4175120948" sldId="563"/>
            <ac:picMk id="8" creationId="{CE180689-BB07-35B4-779A-F633CCEC2B1C}"/>
          </ac:picMkLst>
        </pc:picChg>
        <pc:picChg chg="mod">
          <ac:chgData name="Nguyen Quoc Trung" userId="fe17689d-b00c-41c7-8731-0c29698818f6" providerId="ADAL" clId="{E546F497-A130-457A-9161-60317EF2C4B0}" dt="2022-06-19T05:19:38.095" v="953" actId="1076"/>
          <ac:picMkLst>
            <pc:docMk/>
            <pc:sldMk cId="4175120948" sldId="563"/>
            <ac:picMk id="9" creationId="{423AF755-C55B-CE16-C686-1CCC63B8847E}"/>
          </ac:picMkLst>
        </pc:picChg>
        <pc:picChg chg="mod">
          <ac:chgData name="Nguyen Quoc Trung" userId="fe17689d-b00c-41c7-8731-0c29698818f6" providerId="ADAL" clId="{E546F497-A130-457A-9161-60317EF2C4B0}" dt="2022-06-19T05:19:39.397" v="954" actId="1076"/>
          <ac:picMkLst>
            <pc:docMk/>
            <pc:sldMk cId="4175120948" sldId="563"/>
            <ac:picMk id="10" creationId="{A67D968A-5729-FDB1-7419-D29C242B336C}"/>
          </ac:picMkLst>
        </pc:picChg>
      </pc:sldChg>
      <pc:sldChg chg="delSp modSp add mod">
        <pc:chgData name="Nguyen Quoc Trung" userId="fe17689d-b00c-41c7-8731-0c29698818f6" providerId="ADAL" clId="{E546F497-A130-457A-9161-60317EF2C4B0}" dt="2022-06-19T05:19:51.569" v="960" actId="1076"/>
        <pc:sldMkLst>
          <pc:docMk/>
          <pc:sldMk cId="1096171537" sldId="564"/>
        </pc:sldMkLst>
        <pc:picChg chg="mod">
          <ac:chgData name="Nguyen Quoc Trung" userId="fe17689d-b00c-41c7-8731-0c29698818f6" providerId="ADAL" clId="{E546F497-A130-457A-9161-60317EF2C4B0}" dt="2022-06-19T05:19:51.569" v="960" actId="1076"/>
          <ac:picMkLst>
            <pc:docMk/>
            <pc:sldMk cId="1096171537" sldId="564"/>
            <ac:picMk id="7" creationId="{69DFFAEB-5BFC-2D9B-B46E-CB84B7C82140}"/>
          </ac:picMkLst>
        </pc:picChg>
        <pc:picChg chg="mod">
          <ac:chgData name="Nguyen Quoc Trung" userId="fe17689d-b00c-41c7-8731-0c29698818f6" providerId="ADAL" clId="{E546F497-A130-457A-9161-60317EF2C4B0}" dt="2022-06-19T05:19:47.736" v="957" actId="1076"/>
          <ac:picMkLst>
            <pc:docMk/>
            <pc:sldMk cId="1096171537" sldId="564"/>
            <ac:picMk id="8" creationId="{CE180689-BB07-35B4-779A-F633CCEC2B1C}"/>
          </ac:picMkLst>
        </pc:picChg>
        <pc:picChg chg="mod">
          <ac:chgData name="Nguyen Quoc Trung" userId="fe17689d-b00c-41c7-8731-0c29698818f6" providerId="ADAL" clId="{E546F497-A130-457A-9161-60317EF2C4B0}" dt="2022-06-19T05:19:50.626" v="959" actId="1076"/>
          <ac:picMkLst>
            <pc:docMk/>
            <pc:sldMk cId="1096171537" sldId="564"/>
            <ac:picMk id="9" creationId="{423AF755-C55B-CE16-C686-1CCC63B8847E}"/>
          </ac:picMkLst>
        </pc:picChg>
        <pc:picChg chg="del">
          <ac:chgData name="Nguyen Quoc Trung" userId="fe17689d-b00c-41c7-8731-0c29698818f6" providerId="ADAL" clId="{E546F497-A130-457A-9161-60317EF2C4B0}" dt="2022-06-19T05:19:25.572" v="949" actId="478"/>
          <ac:picMkLst>
            <pc:docMk/>
            <pc:sldMk cId="1096171537" sldId="564"/>
            <ac:picMk id="10" creationId="{A67D968A-5729-FDB1-7419-D29C242B336C}"/>
          </ac:picMkLst>
        </pc:picChg>
      </pc:sldChg>
      <pc:sldChg chg="delSp modSp add mod">
        <pc:chgData name="Nguyen Quoc Trung" userId="fe17689d-b00c-41c7-8731-0c29698818f6" providerId="ADAL" clId="{E546F497-A130-457A-9161-60317EF2C4B0}" dt="2022-06-19T05:20:14.549" v="970" actId="1076"/>
        <pc:sldMkLst>
          <pc:docMk/>
          <pc:sldMk cId="560312147" sldId="565"/>
        </pc:sldMkLst>
        <pc:picChg chg="del">
          <ac:chgData name="Nguyen Quoc Trung" userId="fe17689d-b00c-41c7-8731-0c29698818f6" providerId="ADAL" clId="{E546F497-A130-457A-9161-60317EF2C4B0}" dt="2022-06-19T05:19:28.260" v="950" actId="478"/>
          <ac:picMkLst>
            <pc:docMk/>
            <pc:sldMk cId="560312147" sldId="565"/>
            <ac:picMk id="7" creationId="{69DFFAEB-5BFC-2D9B-B46E-CB84B7C82140}"/>
          </ac:picMkLst>
        </pc:picChg>
        <pc:picChg chg="mod">
          <ac:chgData name="Nguyen Quoc Trung" userId="fe17689d-b00c-41c7-8731-0c29698818f6" providerId="ADAL" clId="{E546F497-A130-457A-9161-60317EF2C4B0}" dt="2022-06-19T05:20:14.549" v="970" actId="1076"/>
          <ac:picMkLst>
            <pc:docMk/>
            <pc:sldMk cId="560312147" sldId="565"/>
            <ac:picMk id="8" creationId="{CE180689-BB07-35B4-779A-F633CCEC2B1C}"/>
          </ac:picMkLst>
        </pc:picChg>
        <pc:picChg chg="mod">
          <ac:chgData name="Nguyen Quoc Trung" userId="fe17689d-b00c-41c7-8731-0c29698818f6" providerId="ADAL" clId="{E546F497-A130-457A-9161-60317EF2C4B0}" dt="2022-06-19T05:20:13.516" v="969" actId="1076"/>
          <ac:picMkLst>
            <pc:docMk/>
            <pc:sldMk cId="560312147" sldId="565"/>
            <ac:picMk id="9" creationId="{423AF755-C55B-CE16-C686-1CCC63B8847E}"/>
          </ac:picMkLst>
        </pc:picChg>
        <pc:picChg chg="mod">
          <ac:chgData name="Nguyen Quoc Trung" userId="fe17689d-b00c-41c7-8731-0c29698818f6" providerId="ADAL" clId="{E546F497-A130-457A-9161-60317EF2C4B0}" dt="2022-06-19T05:20:06.962" v="966" actId="1076"/>
          <ac:picMkLst>
            <pc:docMk/>
            <pc:sldMk cId="560312147" sldId="565"/>
            <ac:picMk id="10" creationId="{A67D968A-5729-FDB1-7419-D29C242B336C}"/>
          </ac:picMkLst>
        </pc:picChg>
      </pc:sldChg>
      <pc:sldChg chg="delSp modSp add mod">
        <pc:chgData name="Nguyen Quoc Trung" userId="fe17689d-b00c-41c7-8731-0c29698818f6" providerId="ADAL" clId="{E546F497-A130-457A-9161-60317EF2C4B0}" dt="2022-06-19T05:19:59.336" v="963" actId="1076"/>
        <pc:sldMkLst>
          <pc:docMk/>
          <pc:sldMk cId="372499177" sldId="566"/>
        </pc:sldMkLst>
        <pc:picChg chg="mod">
          <ac:chgData name="Nguyen Quoc Trung" userId="fe17689d-b00c-41c7-8731-0c29698818f6" providerId="ADAL" clId="{E546F497-A130-457A-9161-60317EF2C4B0}" dt="2022-06-19T05:19:58" v="962" actId="1076"/>
          <ac:picMkLst>
            <pc:docMk/>
            <pc:sldMk cId="372499177" sldId="566"/>
            <ac:picMk id="7" creationId="{69DFFAEB-5BFC-2D9B-B46E-CB84B7C82140}"/>
          </ac:picMkLst>
        </pc:picChg>
        <pc:picChg chg="mod">
          <ac:chgData name="Nguyen Quoc Trung" userId="fe17689d-b00c-41c7-8731-0c29698818f6" providerId="ADAL" clId="{E546F497-A130-457A-9161-60317EF2C4B0}" dt="2022-06-19T05:19:56.948" v="961" actId="1076"/>
          <ac:picMkLst>
            <pc:docMk/>
            <pc:sldMk cId="372499177" sldId="566"/>
            <ac:picMk id="8" creationId="{CE180689-BB07-35B4-779A-F633CCEC2B1C}"/>
          </ac:picMkLst>
        </pc:picChg>
        <pc:picChg chg="del">
          <ac:chgData name="Nguyen Quoc Trung" userId="fe17689d-b00c-41c7-8731-0c29698818f6" providerId="ADAL" clId="{E546F497-A130-457A-9161-60317EF2C4B0}" dt="2022-06-19T05:19:31.171" v="951" actId="478"/>
          <ac:picMkLst>
            <pc:docMk/>
            <pc:sldMk cId="372499177" sldId="566"/>
            <ac:picMk id="9" creationId="{423AF755-C55B-CE16-C686-1CCC63B8847E}"/>
          </ac:picMkLst>
        </pc:picChg>
        <pc:picChg chg="mod">
          <ac:chgData name="Nguyen Quoc Trung" userId="fe17689d-b00c-41c7-8731-0c29698818f6" providerId="ADAL" clId="{E546F497-A130-457A-9161-60317EF2C4B0}" dt="2022-06-19T05:19:59.336" v="963" actId="1076"/>
          <ac:picMkLst>
            <pc:docMk/>
            <pc:sldMk cId="372499177" sldId="566"/>
            <ac:picMk id="10" creationId="{A67D968A-5729-FDB1-7419-D29C242B336C}"/>
          </ac:picMkLst>
        </pc:picChg>
      </pc:sldChg>
      <pc:sldChg chg="modSp add mod">
        <pc:chgData name="Nguyen Quoc Trung" userId="fe17689d-b00c-41c7-8731-0c29698818f6" providerId="ADAL" clId="{E546F497-A130-457A-9161-60317EF2C4B0}" dt="2022-06-19T08:48:32.084" v="1112" actId="1076"/>
        <pc:sldMkLst>
          <pc:docMk/>
          <pc:sldMk cId="3371132460" sldId="567"/>
        </pc:sldMkLst>
        <pc:spChg chg="mod">
          <ac:chgData name="Nguyen Quoc Trung" userId="fe17689d-b00c-41c7-8731-0c29698818f6" providerId="ADAL" clId="{E546F497-A130-457A-9161-60317EF2C4B0}" dt="2022-06-19T08:48:32.084" v="1112" actId="1076"/>
          <ac:spMkLst>
            <pc:docMk/>
            <pc:sldMk cId="3371132460" sldId="567"/>
            <ac:spMk id="10" creationId="{8C94096F-6371-271B-94B0-B06986BE1758}"/>
          </ac:spMkLst>
        </pc:spChg>
        <pc:spChg chg="mod">
          <ac:chgData name="Nguyen Quoc Trung" userId="fe17689d-b00c-41c7-8731-0c29698818f6" providerId="ADAL" clId="{E546F497-A130-457A-9161-60317EF2C4B0}" dt="2022-06-19T08:48:32.084" v="1112" actId="1076"/>
          <ac:spMkLst>
            <pc:docMk/>
            <pc:sldMk cId="3371132460" sldId="567"/>
            <ac:spMk id="12" creationId="{CDF9A0B5-F403-97E3-35A8-0549B0A44335}"/>
          </ac:spMkLst>
        </pc:spChg>
        <pc:picChg chg="mod">
          <ac:chgData name="Nguyen Quoc Trung" userId="fe17689d-b00c-41c7-8731-0c29698818f6" providerId="ADAL" clId="{E546F497-A130-457A-9161-60317EF2C4B0}" dt="2022-06-19T08:48:32.084" v="1112" actId="1076"/>
          <ac:picMkLst>
            <pc:docMk/>
            <pc:sldMk cId="3371132460" sldId="567"/>
            <ac:picMk id="7" creationId="{7ED7E1F0-B813-1EE7-4B7C-AD4370761FD8}"/>
          </ac:picMkLst>
        </pc:picChg>
      </pc:sldChg>
      <pc:sldChg chg="modSp add mod">
        <pc:chgData name="Nguyen Quoc Trung" userId="fe17689d-b00c-41c7-8731-0c29698818f6" providerId="ADAL" clId="{E546F497-A130-457A-9161-60317EF2C4B0}" dt="2022-06-19T05:23:29.939" v="1069" actId="14100"/>
        <pc:sldMkLst>
          <pc:docMk/>
          <pc:sldMk cId="3656462645" sldId="568"/>
        </pc:sldMkLst>
        <pc:spChg chg="mod">
          <ac:chgData name="Nguyen Quoc Trung" userId="fe17689d-b00c-41c7-8731-0c29698818f6" providerId="ADAL" clId="{E546F497-A130-457A-9161-60317EF2C4B0}" dt="2022-06-19T05:23:29.939" v="1069" actId="14100"/>
          <ac:spMkLst>
            <pc:docMk/>
            <pc:sldMk cId="3656462645" sldId="568"/>
            <ac:spMk id="12" creationId="{CDF9A0B5-F403-97E3-35A8-0549B0A44335}"/>
          </ac:spMkLst>
        </pc:spChg>
        <pc:picChg chg="mod">
          <ac:chgData name="Nguyen Quoc Trung" userId="fe17689d-b00c-41c7-8731-0c29698818f6" providerId="ADAL" clId="{E546F497-A130-457A-9161-60317EF2C4B0}" dt="2022-06-19T05:23:22.112" v="1056" actId="1076"/>
          <ac:picMkLst>
            <pc:docMk/>
            <pc:sldMk cId="3656462645" sldId="568"/>
            <ac:picMk id="7" creationId="{7ED7E1F0-B813-1EE7-4B7C-AD4370761FD8}"/>
          </ac:picMkLst>
        </pc:picChg>
      </pc:sldChg>
      <pc:sldChg chg="modSp add mod">
        <pc:chgData name="Nguyen Quoc Trung" userId="fe17689d-b00c-41c7-8731-0c29698818f6" providerId="ADAL" clId="{E546F497-A130-457A-9161-60317EF2C4B0}" dt="2022-06-19T05:23:59.025" v="1088" actId="14100"/>
        <pc:sldMkLst>
          <pc:docMk/>
          <pc:sldMk cId="3892227206" sldId="569"/>
        </pc:sldMkLst>
        <pc:spChg chg="mod">
          <ac:chgData name="Nguyen Quoc Trung" userId="fe17689d-b00c-41c7-8731-0c29698818f6" providerId="ADAL" clId="{E546F497-A130-457A-9161-60317EF2C4B0}" dt="2022-06-19T05:23:59.025" v="1088" actId="14100"/>
          <ac:spMkLst>
            <pc:docMk/>
            <pc:sldMk cId="3892227206" sldId="569"/>
            <ac:spMk id="12" creationId="{CDF9A0B5-F403-97E3-35A8-0549B0A44335}"/>
          </ac:spMkLst>
        </pc:spChg>
        <pc:picChg chg="mod">
          <ac:chgData name="Nguyen Quoc Trung" userId="fe17689d-b00c-41c7-8731-0c29698818f6" providerId="ADAL" clId="{E546F497-A130-457A-9161-60317EF2C4B0}" dt="2022-06-19T05:23:46.591" v="1070" actId="14826"/>
          <ac:picMkLst>
            <pc:docMk/>
            <pc:sldMk cId="3892227206" sldId="569"/>
            <ac:picMk id="7" creationId="{7ED7E1F0-B813-1EE7-4B7C-AD4370761FD8}"/>
          </ac:picMkLst>
        </pc:picChg>
      </pc:sldChg>
      <pc:sldMasterChg chg="modSldLayout">
        <pc:chgData name="Nguyen Quoc Trung" userId="fe17689d-b00c-41c7-8731-0c29698818f6" providerId="ADAL" clId="{E546F497-A130-457A-9161-60317EF2C4B0}" dt="2022-06-18T23:48:59.145" v="7" actId="20577"/>
        <pc:sldMasterMkLst>
          <pc:docMk/>
          <pc:sldMasterMk cId="4062688086" sldId="2147483648"/>
        </pc:sldMasterMkLst>
        <pc:sldLayoutChg chg="modSp mod">
          <pc:chgData name="Nguyen Quoc Trung" userId="fe17689d-b00c-41c7-8731-0c29698818f6" providerId="ADAL" clId="{E546F497-A130-457A-9161-60317EF2C4B0}" dt="2022-06-18T23:48:53.547" v="5" actId="20577"/>
          <pc:sldLayoutMkLst>
            <pc:docMk/>
            <pc:sldMasterMk cId="4062688086" sldId="2147483648"/>
            <pc:sldLayoutMk cId="521900593" sldId="2147483650"/>
          </pc:sldLayoutMkLst>
          <pc:spChg chg="mod">
            <ac:chgData name="Nguyen Quoc Trung" userId="fe17689d-b00c-41c7-8731-0c29698818f6" providerId="ADAL" clId="{E546F497-A130-457A-9161-60317EF2C4B0}" dt="2022-06-18T23:48:53.547" v="5" actId="20577"/>
            <ac:spMkLst>
              <pc:docMk/>
              <pc:sldMasterMk cId="4062688086" sldId="2147483648"/>
              <pc:sldLayoutMk cId="521900593" sldId="2147483650"/>
              <ac:spMk id="17" creationId="{2F7437A9-7E34-4B2E-B054-6B0A7749AE41}"/>
            </ac:spMkLst>
          </pc:spChg>
        </pc:sldLayoutChg>
        <pc:sldLayoutChg chg="modSp mod">
          <pc:chgData name="Nguyen Quoc Trung" userId="fe17689d-b00c-41c7-8731-0c29698818f6" providerId="ADAL" clId="{E546F497-A130-457A-9161-60317EF2C4B0}" dt="2022-06-18T23:48:59.145" v="7" actId="20577"/>
          <pc:sldLayoutMkLst>
            <pc:docMk/>
            <pc:sldMasterMk cId="4062688086" sldId="2147483648"/>
            <pc:sldLayoutMk cId="3782450681" sldId="2147483660"/>
          </pc:sldLayoutMkLst>
          <pc:spChg chg="mod">
            <ac:chgData name="Nguyen Quoc Trung" userId="fe17689d-b00c-41c7-8731-0c29698818f6" providerId="ADAL" clId="{E546F497-A130-457A-9161-60317EF2C4B0}" dt="2022-06-18T23:48:59.145" v="7" actId="20577"/>
            <ac:spMkLst>
              <pc:docMk/>
              <pc:sldMasterMk cId="4062688086" sldId="2147483648"/>
              <pc:sldLayoutMk cId="3782450681" sldId="2147483660"/>
              <ac:spMk id="17" creationId="{2F7437A9-7E34-4B2E-B054-6B0A7749AE41}"/>
            </ac:spMkLst>
          </pc:spChg>
        </pc:sldLayoutChg>
      </pc:sldMasterChg>
    </pc:docChg>
  </pc:docChgLst>
  <pc:docChgLst>
    <pc:chgData name="Nguyen Quoc Trung" userId="fe17689d-b00c-41c7-8731-0c29698818f6" providerId="ADAL" clId="{85884DAC-865B-48A2-B802-96EC7884A37A}"/>
    <pc:docChg chg="undo custSel addSld delSld modSld sldOrd modMainMaster">
      <pc:chgData name="Nguyen Quoc Trung" userId="fe17689d-b00c-41c7-8731-0c29698818f6" providerId="ADAL" clId="{85884DAC-865B-48A2-B802-96EC7884A37A}" dt="2022-06-15T23:10:32.376" v="1186" actId="2696"/>
      <pc:docMkLst>
        <pc:docMk/>
      </pc:docMkLst>
      <pc:sldChg chg="modSp mod">
        <pc:chgData name="Nguyen Quoc Trung" userId="fe17689d-b00c-41c7-8731-0c29698818f6" providerId="ADAL" clId="{85884DAC-865B-48A2-B802-96EC7884A37A}" dt="2022-06-15T22:01:25.524" v="5" actId="20577"/>
        <pc:sldMkLst>
          <pc:docMk/>
          <pc:sldMk cId="1268151211" sldId="289"/>
        </pc:sldMkLst>
        <pc:spChg chg="mod">
          <ac:chgData name="Nguyen Quoc Trung" userId="fe17689d-b00c-41c7-8731-0c29698818f6" providerId="ADAL" clId="{85884DAC-865B-48A2-B802-96EC7884A37A}" dt="2022-06-15T22:01:25.524" v="5" actId="20577"/>
          <ac:spMkLst>
            <pc:docMk/>
            <pc:sldMk cId="1268151211" sldId="289"/>
            <ac:spMk id="5" creationId="{46280958-8A95-4A31-B661-7CDDEE53E6B1}"/>
          </ac:spMkLst>
        </pc:spChg>
      </pc:sldChg>
      <pc:sldChg chg="add del">
        <pc:chgData name="Nguyen Quoc Trung" userId="fe17689d-b00c-41c7-8731-0c29698818f6" providerId="ADAL" clId="{85884DAC-865B-48A2-B802-96EC7884A37A}" dt="2022-06-15T22:35:07.964" v="737"/>
        <pc:sldMkLst>
          <pc:docMk/>
          <pc:sldMk cId="1152655309" sldId="298"/>
        </pc:sldMkLst>
      </pc:sldChg>
      <pc:sldChg chg="addSp delSp modSp mod modAnim">
        <pc:chgData name="Nguyen Quoc Trung" userId="fe17689d-b00c-41c7-8731-0c29698818f6" providerId="ADAL" clId="{85884DAC-865B-48A2-B802-96EC7884A37A}" dt="2022-06-15T22:13:58.469" v="116" actId="1076"/>
        <pc:sldMkLst>
          <pc:docMk/>
          <pc:sldMk cId="1438592317" sldId="305"/>
        </pc:sldMkLst>
        <pc:spChg chg="mod">
          <ac:chgData name="Nguyen Quoc Trung" userId="fe17689d-b00c-41c7-8731-0c29698818f6" providerId="ADAL" clId="{85884DAC-865B-48A2-B802-96EC7884A37A}" dt="2022-06-15T22:12:34.265" v="87" actId="14100"/>
          <ac:spMkLst>
            <pc:docMk/>
            <pc:sldMk cId="1438592317" sldId="305"/>
            <ac:spMk id="47" creationId="{AAEA5C7A-88DD-4336-B1A2-C06E5787A044}"/>
          </ac:spMkLst>
        </pc:spChg>
        <pc:spChg chg="mod">
          <ac:chgData name="Nguyen Quoc Trung" userId="fe17689d-b00c-41c7-8731-0c29698818f6" providerId="ADAL" clId="{85884DAC-865B-48A2-B802-96EC7884A37A}" dt="2022-06-15T22:13:58.469" v="116" actId="1076"/>
          <ac:spMkLst>
            <pc:docMk/>
            <pc:sldMk cId="1438592317" sldId="305"/>
            <ac:spMk id="53" creationId="{83DB3D37-19C8-4FE6-903B-846D1F11BCC7}"/>
          </ac:spMkLst>
        </pc:spChg>
        <pc:picChg chg="add mod">
          <ac:chgData name="Nguyen Quoc Trung" userId="fe17689d-b00c-41c7-8731-0c29698818f6" providerId="ADAL" clId="{85884DAC-865B-48A2-B802-96EC7884A37A}" dt="2022-06-15T22:10:56.231" v="63" actId="1076"/>
          <ac:picMkLst>
            <pc:docMk/>
            <pc:sldMk cId="1438592317" sldId="305"/>
            <ac:picMk id="3" creationId="{F492A539-3AEF-A0E3-CD09-3FE1D5728460}"/>
          </ac:picMkLst>
        </pc:picChg>
        <pc:picChg chg="del">
          <ac:chgData name="Nguyen Quoc Trung" userId="fe17689d-b00c-41c7-8731-0c29698818f6" providerId="ADAL" clId="{85884DAC-865B-48A2-B802-96EC7884A37A}" dt="2022-06-15T22:09:33.575" v="35" actId="478"/>
          <ac:picMkLst>
            <pc:docMk/>
            <pc:sldMk cId="1438592317" sldId="305"/>
            <ac:picMk id="9" creationId="{F23FC35B-AE09-55F8-7E3E-BD667CC9ACD9}"/>
          </ac:picMkLst>
        </pc:picChg>
        <pc:picChg chg="add mod">
          <ac:chgData name="Nguyen Quoc Trung" userId="fe17689d-b00c-41c7-8731-0c29698818f6" providerId="ADAL" clId="{85884DAC-865B-48A2-B802-96EC7884A37A}" dt="2022-06-15T22:10:51.962" v="61" actId="1076"/>
          <ac:picMkLst>
            <pc:docMk/>
            <pc:sldMk cId="1438592317" sldId="305"/>
            <ac:picMk id="12" creationId="{C4C14A11-C002-1C65-6B64-E6134BD5A3E0}"/>
          </ac:picMkLst>
        </pc:picChg>
      </pc:sldChg>
      <pc:sldChg chg="modSp mod">
        <pc:chgData name="Nguyen Quoc Trung" userId="fe17689d-b00c-41c7-8731-0c29698818f6" providerId="ADAL" clId="{85884DAC-865B-48A2-B802-96EC7884A37A}" dt="2022-06-15T22:05:32.318" v="26" actId="1076"/>
        <pc:sldMkLst>
          <pc:docMk/>
          <pc:sldMk cId="1774606010" sldId="306"/>
        </pc:sldMkLst>
        <pc:spChg chg="mod">
          <ac:chgData name="Nguyen Quoc Trung" userId="fe17689d-b00c-41c7-8731-0c29698818f6" providerId="ADAL" clId="{85884DAC-865B-48A2-B802-96EC7884A37A}" dt="2022-06-15T22:05:32.318" v="26" actId="1076"/>
          <ac:spMkLst>
            <pc:docMk/>
            <pc:sldMk cId="1774606010" sldId="306"/>
            <ac:spMk id="4" creationId="{3ED4CB36-BBC4-4F3F-84A0-272FCCD4A025}"/>
          </ac:spMkLst>
        </pc:spChg>
      </pc:sldChg>
      <pc:sldChg chg="addSp delSp modSp add mod">
        <pc:chgData name="Nguyen Quoc Trung" userId="fe17689d-b00c-41c7-8731-0c29698818f6" providerId="ADAL" clId="{85884DAC-865B-48A2-B802-96EC7884A37A}" dt="2022-06-15T22:09:13.166" v="34"/>
        <pc:sldMkLst>
          <pc:docMk/>
          <pc:sldMk cId="4147804803" sldId="307"/>
        </pc:sldMkLst>
        <pc:spChg chg="del">
          <ac:chgData name="Nguyen Quoc Trung" userId="fe17689d-b00c-41c7-8731-0c29698818f6" providerId="ADAL" clId="{85884DAC-865B-48A2-B802-96EC7884A37A}" dt="2022-06-15T22:09:11.644" v="33" actId="478"/>
          <ac:spMkLst>
            <pc:docMk/>
            <pc:sldMk cId="4147804803" sldId="307"/>
            <ac:spMk id="9" creationId="{4EDB7B1C-F628-42BB-A067-14F3C3A7EA61}"/>
          </ac:spMkLst>
        </pc:spChg>
        <pc:spChg chg="add mod">
          <ac:chgData name="Nguyen Quoc Trung" userId="fe17689d-b00c-41c7-8731-0c29698818f6" providerId="ADAL" clId="{85884DAC-865B-48A2-B802-96EC7884A37A}" dt="2022-06-15T22:09:13.166" v="34"/>
          <ac:spMkLst>
            <pc:docMk/>
            <pc:sldMk cId="4147804803" sldId="307"/>
            <ac:spMk id="13" creationId="{26184A93-929F-6764-AE3D-62A73E321893}"/>
          </ac:spMkLst>
        </pc:spChg>
      </pc:sldChg>
      <pc:sldChg chg="addSp delSp modSp mod delAnim modAnim">
        <pc:chgData name="Nguyen Quoc Trung" userId="fe17689d-b00c-41c7-8731-0c29698818f6" providerId="ADAL" clId="{85884DAC-865B-48A2-B802-96EC7884A37A}" dt="2022-06-15T22:18:33.575" v="173" actId="1076"/>
        <pc:sldMkLst>
          <pc:docMk/>
          <pc:sldMk cId="4226267785" sldId="308"/>
        </pc:sldMkLst>
        <pc:picChg chg="del">
          <ac:chgData name="Nguyen Quoc Trung" userId="fe17689d-b00c-41c7-8731-0c29698818f6" providerId="ADAL" clId="{85884DAC-865B-48A2-B802-96EC7884A37A}" dt="2022-06-15T22:18:21.897" v="170" actId="478"/>
          <ac:picMkLst>
            <pc:docMk/>
            <pc:sldMk cId="4226267785" sldId="308"/>
            <ac:picMk id="3" creationId="{8667BB5F-7CA4-8498-3797-E119B4E3E36B}"/>
          </ac:picMkLst>
        </pc:picChg>
        <pc:picChg chg="del">
          <ac:chgData name="Nguyen Quoc Trung" userId="fe17689d-b00c-41c7-8731-0c29698818f6" providerId="ADAL" clId="{85884DAC-865B-48A2-B802-96EC7884A37A}" dt="2022-06-15T22:18:21.897" v="170" actId="478"/>
          <ac:picMkLst>
            <pc:docMk/>
            <pc:sldMk cId="4226267785" sldId="308"/>
            <ac:picMk id="6" creationId="{51F5CA0A-BF4C-FCA1-4EA0-08086308BD33}"/>
          </ac:picMkLst>
        </pc:picChg>
        <pc:picChg chg="del">
          <ac:chgData name="Nguyen Quoc Trung" userId="fe17689d-b00c-41c7-8731-0c29698818f6" providerId="ADAL" clId="{85884DAC-865B-48A2-B802-96EC7884A37A}" dt="2022-06-15T22:18:21.897" v="170" actId="478"/>
          <ac:picMkLst>
            <pc:docMk/>
            <pc:sldMk cId="4226267785" sldId="308"/>
            <ac:picMk id="7" creationId="{41D8EB9A-3AE2-F734-F547-8EECBAF711B5}"/>
          </ac:picMkLst>
        </pc:picChg>
        <pc:picChg chg="del">
          <ac:chgData name="Nguyen Quoc Trung" userId="fe17689d-b00c-41c7-8731-0c29698818f6" providerId="ADAL" clId="{85884DAC-865B-48A2-B802-96EC7884A37A}" dt="2022-06-15T22:18:21.897" v="170" actId="478"/>
          <ac:picMkLst>
            <pc:docMk/>
            <pc:sldMk cId="4226267785" sldId="308"/>
            <ac:picMk id="8" creationId="{A039089D-7F10-5FB6-A1A4-582E9DC2EE24}"/>
          </ac:picMkLst>
        </pc:picChg>
        <pc:picChg chg="del">
          <ac:chgData name="Nguyen Quoc Trung" userId="fe17689d-b00c-41c7-8731-0c29698818f6" providerId="ADAL" clId="{85884DAC-865B-48A2-B802-96EC7884A37A}" dt="2022-06-15T22:18:21.897" v="170" actId="478"/>
          <ac:picMkLst>
            <pc:docMk/>
            <pc:sldMk cId="4226267785" sldId="308"/>
            <ac:picMk id="10" creationId="{9A7D47FF-1163-CA21-8F0B-3F98DD05A70A}"/>
          </ac:picMkLst>
        </pc:picChg>
        <pc:picChg chg="del">
          <ac:chgData name="Nguyen Quoc Trung" userId="fe17689d-b00c-41c7-8731-0c29698818f6" providerId="ADAL" clId="{85884DAC-865B-48A2-B802-96EC7884A37A}" dt="2022-06-15T22:18:21.897" v="170" actId="478"/>
          <ac:picMkLst>
            <pc:docMk/>
            <pc:sldMk cId="4226267785" sldId="308"/>
            <ac:picMk id="11" creationId="{6B235490-0E0D-CBE8-7D52-CB447EFA160C}"/>
          </ac:picMkLst>
        </pc:picChg>
        <pc:picChg chg="del">
          <ac:chgData name="Nguyen Quoc Trung" userId="fe17689d-b00c-41c7-8731-0c29698818f6" providerId="ADAL" clId="{85884DAC-865B-48A2-B802-96EC7884A37A}" dt="2022-06-15T22:18:21.897" v="170" actId="478"/>
          <ac:picMkLst>
            <pc:docMk/>
            <pc:sldMk cId="4226267785" sldId="308"/>
            <ac:picMk id="12" creationId="{82F0FA09-04BA-ED5E-2968-10B914EF8237}"/>
          </ac:picMkLst>
        </pc:picChg>
        <pc:picChg chg="add mod">
          <ac:chgData name="Nguyen Quoc Trung" userId="fe17689d-b00c-41c7-8731-0c29698818f6" providerId="ADAL" clId="{85884DAC-865B-48A2-B802-96EC7884A37A}" dt="2022-06-15T22:18:23.298" v="171"/>
          <ac:picMkLst>
            <pc:docMk/>
            <pc:sldMk cId="4226267785" sldId="308"/>
            <ac:picMk id="13" creationId="{003D92EB-7237-CB25-824E-67EC2EB8ED05}"/>
          </ac:picMkLst>
        </pc:picChg>
        <pc:picChg chg="add mod">
          <ac:chgData name="Nguyen Quoc Trung" userId="fe17689d-b00c-41c7-8731-0c29698818f6" providerId="ADAL" clId="{85884DAC-865B-48A2-B802-96EC7884A37A}" dt="2022-06-15T22:18:31.584" v="172" actId="1076"/>
          <ac:picMkLst>
            <pc:docMk/>
            <pc:sldMk cId="4226267785" sldId="308"/>
            <ac:picMk id="14" creationId="{07817F48-E531-27E4-68D2-C6C84A03D417}"/>
          </ac:picMkLst>
        </pc:picChg>
        <pc:picChg chg="add mod">
          <ac:chgData name="Nguyen Quoc Trung" userId="fe17689d-b00c-41c7-8731-0c29698818f6" providerId="ADAL" clId="{85884DAC-865B-48A2-B802-96EC7884A37A}" dt="2022-06-15T22:18:33.575" v="173" actId="1076"/>
          <ac:picMkLst>
            <pc:docMk/>
            <pc:sldMk cId="4226267785" sldId="308"/>
            <ac:picMk id="15" creationId="{20BA714A-4E0D-F4CF-D3BC-94CB48A94602}"/>
          </ac:picMkLst>
        </pc:picChg>
        <pc:picChg chg="add mod">
          <ac:chgData name="Nguyen Quoc Trung" userId="fe17689d-b00c-41c7-8731-0c29698818f6" providerId="ADAL" clId="{85884DAC-865B-48A2-B802-96EC7884A37A}" dt="2022-06-15T22:18:23.298" v="171"/>
          <ac:picMkLst>
            <pc:docMk/>
            <pc:sldMk cId="4226267785" sldId="308"/>
            <ac:picMk id="16" creationId="{7677FDFE-085E-9281-5F1B-B5D040B1C353}"/>
          </ac:picMkLst>
        </pc:picChg>
        <pc:picChg chg="add mod">
          <ac:chgData name="Nguyen Quoc Trung" userId="fe17689d-b00c-41c7-8731-0c29698818f6" providerId="ADAL" clId="{85884DAC-865B-48A2-B802-96EC7884A37A}" dt="2022-06-15T22:18:23.298" v="171"/>
          <ac:picMkLst>
            <pc:docMk/>
            <pc:sldMk cId="4226267785" sldId="308"/>
            <ac:picMk id="17" creationId="{FE016B19-9EFE-4080-ABB4-3D2F567C5F83}"/>
          </ac:picMkLst>
        </pc:picChg>
        <pc:picChg chg="add mod">
          <ac:chgData name="Nguyen Quoc Trung" userId="fe17689d-b00c-41c7-8731-0c29698818f6" providerId="ADAL" clId="{85884DAC-865B-48A2-B802-96EC7884A37A}" dt="2022-06-15T22:18:23.298" v="171"/>
          <ac:picMkLst>
            <pc:docMk/>
            <pc:sldMk cId="4226267785" sldId="308"/>
            <ac:picMk id="18" creationId="{FC29B006-95A5-3DA9-3203-9488A87D8E91}"/>
          </ac:picMkLst>
        </pc:picChg>
        <pc:picChg chg="add mod">
          <ac:chgData name="Nguyen Quoc Trung" userId="fe17689d-b00c-41c7-8731-0c29698818f6" providerId="ADAL" clId="{85884DAC-865B-48A2-B802-96EC7884A37A}" dt="2022-06-15T22:18:23.298" v="171"/>
          <ac:picMkLst>
            <pc:docMk/>
            <pc:sldMk cId="4226267785" sldId="308"/>
            <ac:picMk id="19" creationId="{6AB839A9-29B4-ED56-26D5-DDD9DE3D69F7}"/>
          </ac:picMkLst>
        </pc:picChg>
      </pc:sldChg>
      <pc:sldChg chg="addSp delSp modSp mod delAnim modAnim">
        <pc:chgData name="Nguyen Quoc Trung" userId="fe17689d-b00c-41c7-8731-0c29698818f6" providerId="ADAL" clId="{85884DAC-865B-48A2-B802-96EC7884A37A}" dt="2022-06-15T22:56:45.758" v="1150" actId="1076"/>
        <pc:sldMkLst>
          <pc:docMk/>
          <pc:sldMk cId="3501295333" sldId="310"/>
        </pc:sldMkLst>
        <pc:spChg chg="del">
          <ac:chgData name="Nguyen Quoc Trung" userId="fe17689d-b00c-41c7-8731-0c29698818f6" providerId="ADAL" clId="{85884DAC-865B-48A2-B802-96EC7884A37A}" dt="2022-06-15T22:19:06.555" v="174" actId="478"/>
          <ac:spMkLst>
            <pc:docMk/>
            <pc:sldMk cId="3501295333" sldId="310"/>
            <ac:spMk id="11" creationId="{C98A0D1A-455A-4F53-96AD-29F9BC08F71A}"/>
          </ac:spMkLst>
        </pc:spChg>
        <pc:spChg chg="del">
          <ac:chgData name="Nguyen Quoc Trung" userId="fe17689d-b00c-41c7-8731-0c29698818f6" providerId="ADAL" clId="{85884DAC-865B-48A2-B802-96EC7884A37A}" dt="2022-06-15T22:19:06.555" v="174" actId="478"/>
          <ac:spMkLst>
            <pc:docMk/>
            <pc:sldMk cId="3501295333" sldId="310"/>
            <ac:spMk id="12" creationId="{1B96338A-A43B-43D1-8745-5ECB3EF05FD4}"/>
          </ac:spMkLst>
        </pc:spChg>
        <pc:spChg chg="del">
          <ac:chgData name="Nguyen Quoc Trung" userId="fe17689d-b00c-41c7-8731-0c29698818f6" providerId="ADAL" clId="{85884DAC-865B-48A2-B802-96EC7884A37A}" dt="2022-06-15T22:19:06.555" v="174" actId="478"/>
          <ac:spMkLst>
            <pc:docMk/>
            <pc:sldMk cId="3501295333" sldId="310"/>
            <ac:spMk id="13" creationId="{38ED5C24-8A1F-467F-8337-F0C816EB80CE}"/>
          </ac:spMkLst>
        </pc:spChg>
        <pc:spChg chg="del">
          <ac:chgData name="Nguyen Quoc Trung" userId="fe17689d-b00c-41c7-8731-0c29698818f6" providerId="ADAL" clId="{85884DAC-865B-48A2-B802-96EC7884A37A}" dt="2022-06-15T22:19:06.555" v="174" actId="478"/>
          <ac:spMkLst>
            <pc:docMk/>
            <pc:sldMk cId="3501295333" sldId="310"/>
            <ac:spMk id="14" creationId="{EDDCB3BE-DB7B-4A36-B98F-4AC86BD9A585}"/>
          </ac:spMkLst>
        </pc:spChg>
        <pc:spChg chg="mod">
          <ac:chgData name="Nguyen Quoc Trung" userId="fe17689d-b00c-41c7-8731-0c29698818f6" providerId="ADAL" clId="{85884DAC-865B-48A2-B802-96EC7884A37A}" dt="2022-06-15T22:56:45.758" v="1150" actId="1076"/>
          <ac:spMkLst>
            <pc:docMk/>
            <pc:sldMk cId="3501295333" sldId="310"/>
            <ac:spMk id="15" creationId="{C0CDB8BC-0344-43E5-883D-91846B41435C}"/>
          </ac:spMkLst>
        </pc:spChg>
        <pc:spChg chg="add mod">
          <ac:chgData name="Nguyen Quoc Trung" userId="fe17689d-b00c-41c7-8731-0c29698818f6" providerId="ADAL" clId="{85884DAC-865B-48A2-B802-96EC7884A37A}" dt="2022-06-15T22:19:14.328" v="176" actId="1076"/>
          <ac:spMkLst>
            <pc:docMk/>
            <pc:sldMk cId="3501295333" sldId="310"/>
            <ac:spMk id="21" creationId="{B5DEB818-866A-7C09-152F-AB559741754E}"/>
          </ac:spMkLst>
        </pc:spChg>
        <pc:spChg chg="add mod">
          <ac:chgData name="Nguyen Quoc Trung" userId="fe17689d-b00c-41c7-8731-0c29698818f6" providerId="ADAL" clId="{85884DAC-865B-48A2-B802-96EC7884A37A}" dt="2022-06-15T22:19:14.328" v="176" actId="1076"/>
          <ac:spMkLst>
            <pc:docMk/>
            <pc:sldMk cId="3501295333" sldId="310"/>
            <ac:spMk id="23" creationId="{19253BC5-8397-49DF-E167-D71CD8EA2774}"/>
          </ac:spMkLst>
        </pc:spChg>
        <pc:spChg chg="add mod">
          <ac:chgData name="Nguyen Quoc Trung" userId="fe17689d-b00c-41c7-8731-0c29698818f6" providerId="ADAL" clId="{85884DAC-865B-48A2-B802-96EC7884A37A}" dt="2022-06-15T22:19:14.328" v="176" actId="1076"/>
          <ac:spMkLst>
            <pc:docMk/>
            <pc:sldMk cId="3501295333" sldId="310"/>
            <ac:spMk id="30" creationId="{1518ADFD-95DE-0472-3A10-26F7B4771279}"/>
          </ac:spMkLst>
        </pc:spChg>
        <pc:spChg chg="add mod">
          <ac:chgData name="Nguyen Quoc Trung" userId="fe17689d-b00c-41c7-8731-0c29698818f6" providerId="ADAL" clId="{85884DAC-865B-48A2-B802-96EC7884A37A}" dt="2022-06-15T22:19:14.328" v="176" actId="1076"/>
          <ac:spMkLst>
            <pc:docMk/>
            <pc:sldMk cId="3501295333" sldId="310"/>
            <ac:spMk id="32" creationId="{D9B85167-9B09-09AF-DB89-502036397704}"/>
          </ac:spMkLst>
        </pc:spChg>
        <pc:picChg chg="add mod">
          <ac:chgData name="Nguyen Quoc Trung" userId="fe17689d-b00c-41c7-8731-0c29698818f6" providerId="ADAL" clId="{85884DAC-865B-48A2-B802-96EC7884A37A}" dt="2022-06-15T22:21:24.650" v="178" actId="1076"/>
          <ac:picMkLst>
            <pc:docMk/>
            <pc:sldMk cId="3501295333" sldId="310"/>
            <ac:picMk id="4" creationId="{90353121-7413-BC33-37B7-6E6C4108B45A}"/>
          </ac:picMkLst>
        </pc:picChg>
        <pc:picChg chg="del">
          <ac:chgData name="Nguyen Quoc Trung" userId="fe17689d-b00c-41c7-8731-0c29698818f6" providerId="ADAL" clId="{85884DAC-865B-48A2-B802-96EC7884A37A}" dt="2022-06-15T22:19:06.555" v="174" actId="478"/>
          <ac:picMkLst>
            <pc:docMk/>
            <pc:sldMk cId="3501295333" sldId="310"/>
            <ac:picMk id="5" creationId="{FDD9EC92-D405-60C9-6946-DAE84837C5DA}"/>
          </ac:picMkLst>
        </pc:picChg>
        <pc:picChg chg="add mod">
          <ac:chgData name="Nguyen Quoc Trung" userId="fe17689d-b00c-41c7-8731-0c29698818f6" providerId="ADAL" clId="{85884DAC-865B-48A2-B802-96EC7884A37A}" dt="2022-06-15T22:21:55.102" v="180" actId="1076"/>
          <ac:picMkLst>
            <pc:docMk/>
            <pc:sldMk cId="3501295333" sldId="310"/>
            <ac:picMk id="7" creationId="{82A745CE-70F3-C4B4-29BE-8769177ECAB7}"/>
          </ac:picMkLst>
        </pc:picChg>
        <pc:picChg chg="add mod">
          <ac:chgData name="Nguyen Quoc Trung" userId="fe17689d-b00c-41c7-8731-0c29698818f6" providerId="ADAL" clId="{85884DAC-865B-48A2-B802-96EC7884A37A}" dt="2022-06-15T22:22:25.265" v="182" actId="1076"/>
          <ac:picMkLst>
            <pc:docMk/>
            <pc:sldMk cId="3501295333" sldId="310"/>
            <ac:picMk id="9" creationId="{E4AC9AF4-B5D6-8EFF-2E71-EA8928C92FC2}"/>
          </ac:picMkLst>
        </pc:picChg>
        <pc:picChg chg="add mod">
          <ac:chgData name="Nguyen Quoc Trung" userId="fe17689d-b00c-41c7-8731-0c29698818f6" providerId="ADAL" clId="{85884DAC-865B-48A2-B802-96EC7884A37A}" dt="2022-06-15T22:22:56.194" v="184" actId="1076"/>
          <ac:picMkLst>
            <pc:docMk/>
            <pc:sldMk cId="3501295333" sldId="310"/>
            <ac:picMk id="16" creationId="{17ADE32A-2AE6-3579-30AB-37ABFC0FF55B}"/>
          </ac:picMkLst>
        </pc:picChg>
        <pc:picChg chg="del">
          <ac:chgData name="Nguyen Quoc Trung" userId="fe17689d-b00c-41c7-8731-0c29698818f6" providerId="ADAL" clId="{85884DAC-865B-48A2-B802-96EC7884A37A}" dt="2022-06-15T22:19:06.555" v="174" actId="478"/>
          <ac:picMkLst>
            <pc:docMk/>
            <pc:sldMk cId="3501295333" sldId="310"/>
            <ac:picMk id="20" creationId="{B6984C45-1F69-D086-6852-116057FE3CC3}"/>
          </ac:picMkLst>
        </pc:picChg>
        <pc:picChg chg="del">
          <ac:chgData name="Nguyen Quoc Trung" userId="fe17689d-b00c-41c7-8731-0c29698818f6" providerId="ADAL" clId="{85884DAC-865B-48A2-B802-96EC7884A37A}" dt="2022-06-15T22:19:06.555" v="174" actId="478"/>
          <ac:picMkLst>
            <pc:docMk/>
            <pc:sldMk cId="3501295333" sldId="310"/>
            <ac:picMk id="22" creationId="{C303BED2-4FAD-D0C8-8379-9A5D778896F3}"/>
          </ac:picMkLst>
        </pc:picChg>
        <pc:picChg chg="del">
          <ac:chgData name="Nguyen Quoc Trung" userId="fe17689d-b00c-41c7-8731-0c29698818f6" providerId="ADAL" clId="{85884DAC-865B-48A2-B802-96EC7884A37A}" dt="2022-06-15T22:19:06.555" v="174" actId="478"/>
          <ac:picMkLst>
            <pc:docMk/>
            <pc:sldMk cId="3501295333" sldId="310"/>
            <ac:picMk id="24" creationId="{BCDE37BE-3C5B-698A-132B-594005077E39}"/>
          </ac:picMkLst>
        </pc:picChg>
        <pc:picChg chg="del">
          <ac:chgData name="Nguyen Quoc Trung" userId="fe17689d-b00c-41c7-8731-0c29698818f6" providerId="ADAL" clId="{85884DAC-865B-48A2-B802-96EC7884A37A}" dt="2022-06-15T22:19:06.555" v="174" actId="478"/>
          <ac:picMkLst>
            <pc:docMk/>
            <pc:sldMk cId="3501295333" sldId="310"/>
            <ac:picMk id="25" creationId="{EF2F9CDE-990F-D855-8C10-AB0C61793E07}"/>
          </ac:picMkLst>
        </pc:picChg>
        <pc:picChg chg="del">
          <ac:chgData name="Nguyen Quoc Trung" userId="fe17689d-b00c-41c7-8731-0c29698818f6" providerId="ADAL" clId="{85884DAC-865B-48A2-B802-96EC7884A37A}" dt="2022-06-15T22:19:06.555" v="174" actId="478"/>
          <ac:picMkLst>
            <pc:docMk/>
            <pc:sldMk cId="3501295333" sldId="310"/>
            <ac:picMk id="26" creationId="{A832C150-C6EF-13B3-DE5B-C1D4F575F2F7}"/>
          </ac:picMkLst>
        </pc:picChg>
        <pc:picChg chg="del">
          <ac:chgData name="Nguyen Quoc Trung" userId="fe17689d-b00c-41c7-8731-0c29698818f6" providerId="ADAL" clId="{85884DAC-865B-48A2-B802-96EC7884A37A}" dt="2022-06-15T22:19:06.555" v="174" actId="478"/>
          <ac:picMkLst>
            <pc:docMk/>
            <pc:sldMk cId="3501295333" sldId="310"/>
            <ac:picMk id="27" creationId="{7824165C-5C07-4E2B-299B-370985A961D6}"/>
          </ac:picMkLst>
        </pc:picChg>
        <pc:picChg chg="del">
          <ac:chgData name="Nguyen Quoc Trung" userId="fe17689d-b00c-41c7-8731-0c29698818f6" providerId="ADAL" clId="{85884DAC-865B-48A2-B802-96EC7884A37A}" dt="2022-06-15T22:19:06.555" v="174" actId="478"/>
          <ac:picMkLst>
            <pc:docMk/>
            <pc:sldMk cId="3501295333" sldId="310"/>
            <ac:picMk id="28" creationId="{6DF56CB9-647B-C044-2463-51021072ED9E}"/>
          </ac:picMkLst>
        </pc:picChg>
        <pc:picChg chg="del">
          <ac:chgData name="Nguyen Quoc Trung" userId="fe17689d-b00c-41c7-8731-0c29698818f6" providerId="ADAL" clId="{85884DAC-865B-48A2-B802-96EC7884A37A}" dt="2022-06-15T22:19:06.555" v="174" actId="478"/>
          <ac:picMkLst>
            <pc:docMk/>
            <pc:sldMk cId="3501295333" sldId="310"/>
            <ac:picMk id="29" creationId="{6CF835F9-EF20-7C37-2109-25D9D3496C82}"/>
          </ac:picMkLst>
        </pc:picChg>
        <pc:picChg chg="del">
          <ac:chgData name="Nguyen Quoc Trung" userId="fe17689d-b00c-41c7-8731-0c29698818f6" providerId="ADAL" clId="{85884DAC-865B-48A2-B802-96EC7884A37A}" dt="2022-06-15T22:19:06.555" v="174" actId="478"/>
          <ac:picMkLst>
            <pc:docMk/>
            <pc:sldMk cId="3501295333" sldId="310"/>
            <ac:picMk id="31" creationId="{21D1640A-3F2A-BC99-8194-B0F55DE01A3E}"/>
          </ac:picMkLst>
        </pc:picChg>
        <pc:picChg chg="del">
          <ac:chgData name="Nguyen Quoc Trung" userId="fe17689d-b00c-41c7-8731-0c29698818f6" providerId="ADAL" clId="{85884DAC-865B-48A2-B802-96EC7884A37A}" dt="2022-06-15T22:19:06.555" v="174" actId="478"/>
          <ac:picMkLst>
            <pc:docMk/>
            <pc:sldMk cId="3501295333" sldId="310"/>
            <ac:picMk id="33" creationId="{1EE5AC5B-2318-B17E-860E-4B05997F8479}"/>
          </ac:picMkLst>
        </pc:picChg>
        <pc:picChg chg="add mod">
          <ac:chgData name="Nguyen Quoc Trung" userId="fe17689d-b00c-41c7-8731-0c29698818f6" providerId="ADAL" clId="{85884DAC-865B-48A2-B802-96EC7884A37A}" dt="2022-06-15T22:19:14.328" v="176" actId="1076"/>
          <ac:picMkLst>
            <pc:docMk/>
            <pc:sldMk cId="3501295333" sldId="310"/>
            <ac:picMk id="34" creationId="{17B6E417-40B4-CFBA-B3EE-069D1281AC08}"/>
          </ac:picMkLst>
        </pc:picChg>
        <pc:picChg chg="del">
          <ac:chgData name="Nguyen Quoc Trung" userId="fe17689d-b00c-41c7-8731-0c29698818f6" providerId="ADAL" clId="{85884DAC-865B-48A2-B802-96EC7884A37A}" dt="2022-06-15T22:19:06.555" v="174" actId="478"/>
          <ac:picMkLst>
            <pc:docMk/>
            <pc:sldMk cId="3501295333" sldId="310"/>
            <ac:picMk id="35" creationId="{526E147E-C661-5B58-C6A4-5DDA979FA981}"/>
          </ac:picMkLst>
        </pc:picChg>
        <pc:picChg chg="add mod">
          <ac:chgData name="Nguyen Quoc Trung" userId="fe17689d-b00c-41c7-8731-0c29698818f6" providerId="ADAL" clId="{85884DAC-865B-48A2-B802-96EC7884A37A}" dt="2022-06-15T22:19:14.328" v="176" actId="1076"/>
          <ac:picMkLst>
            <pc:docMk/>
            <pc:sldMk cId="3501295333" sldId="310"/>
            <ac:picMk id="36" creationId="{56BB3674-FA5A-1D4C-BF68-6B608E1F4EA4}"/>
          </ac:picMkLst>
        </pc:picChg>
        <pc:picChg chg="add mod">
          <ac:chgData name="Nguyen Quoc Trung" userId="fe17689d-b00c-41c7-8731-0c29698818f6" providerId="ADAL" clId="{85884DAC-865B-48A2-B802-96EC7884A37A}" dt="2022-06-15T22:19:14.328" v="176" actId="1076"/>
          <ac:picMkLst>
            <pc:docMk/>
            <pc:sldMk cId="3501295333" sldId="310"/>
            <ac:picMk id="37" creationId="{A5A90662-D560-6EDC-1E31-448088234832}"/>
          </ac:picMkLst>
        </pc:picChg>
        <pc:picChg chg="add mod">
          <ac:chgData name="Nguyen Quoc Trung" userId="fe17689d-b00c-41c7-8731-0c29698818f6" providerId="ADAL" clId="{85884DAC-865B-48A2-B802-96EC7884A37A}" dt="2022-06-15T22:19:14.328" v="176" actId="1076"/>
          <ac:picMkLst>
            <pc:docMk/>
            <pc:sldMk cId="3501295333" sldId="310"/>
            <ac:picMk id="38" creationId="{6DB3BE67-BF00-2708-65A9-80AA801487E4}"/>
          </ac:picMkLst>
        </pc:picChg>
        <pc:picChg chg="add mod">
          <ac:chgData name="Nguyen Quoc Trung" userId="fe17689d-b00c-41c7-8731-0c29698818f6" providerId="ADAL" clId="{85884DAC-865B-48A2-B802-96EC7884A37A}" dt="2022-06-15T22:19:14.328" v="176" actId="1076"/>
          <ac:picMkLst>
            <pc:docMk/>
            <pc:sldMk cId="3501295333" sldId="310"/>
            <ac:picMk id="39" creationId="{3BEA2B15-D7D2-6DFF-4882-CDD6C0795603}"/>
          </ac:picMkLst>
        </pc:picChg>
        <pc:picChg chg="add mod">
          <ac:chgData name="Nguyen Quoc Trung" userId="fe17689d-b00c-41c7-8731-0c29698818f6" providerId="ADAL" clId="{85884DAC-865B-48A2-B802-96EC7884A37A}" dt="2022-06-15T22:19:14.328" v="176" actId="1076"/>
          <ac:picMkLst>
            <pc:docMk/>
            <pc:sldMk cId="3501295333" sldId="310"/>
            <ac:picMk id="40" creationId="{3B793B7A-394E-DDB0-2EAB-5AB54A7C97B5}"/>
          </ac:picMkLst>
        </pc:picChg>
        <pc:picChg chg="add mod">
          <ac:chgData name="Nguyen Quoc Trung" userId="fe17689d-b00c-41c7-8731-0c29698818f6" providerId="ADAL" clId="{85884DAC-865B-48A2-B802-96EC7884A37A}" dt="2022-06-15T22:19:14.328" v="176" actId="1076"/>
          <ac:picMkLst>
            <pc:docMk/>
            <pc:sldMk cId="3501295333" sldId="310"/>
            <ac:picMk id="41" creationId="{CBC50192-7E82-7B31-2EA8-FBF4A51ED9CD}"/>
          </ac:picMkLst>
        </pc:picChg>
        <pc:picChg chg="add mod">
          <ac:chgData name="Nguyen Quoc Trung" userId="fe17689d-b00c-41c7-8731-0c29698818f6" providerId="ADAL" clId="{85884DAC-865B-48A2-B802-96EC7884A37A}" dt="2022-06-15T22:19:14.328" v="176" actId="1076"/>
          <ac:picMkLst>
            <pc:docMk/>
            <pc:sldMk cId="3501295333" sldId="310"/>
            <ac:picMk id="42" creationId="{8FBE51C0-6F99-8F5D-2AD0-536E0ACDAA5E}"/>
          </ac:picMkLst>
        </pc:picChg>
      </pc:sldChg>
      <pc:sldChg chg="add del">
        <pc:chgData name="Nguyen Quoc Trung" userId="fe17689d-b00c-41c7-8731-0c29698818f6" providerId="ADAL" clId="{85884DAC-865B-48A2-B802-96EC7884A37A}" dt="2022-06-15T22:35:07.964" v="737"/>
        <pc:sldMkLst>
          <pc:docMk/>
          <pc:sldMk cId="1581567494" sldId="311"/>
        </pc:sldMkLst>
      </pc:sldChg>
      <pc:sldChg chg="add del">
        <pc:chgData name="Nguyen Quoc Trung" userId="fe17689d-b00c-41c7-8731-0c29698818f6" providerId="ADAL" clId="{85884DAC-865B-48A2-B802-96EC7884A37A}" dt="2022-06-15T22:35:07.964" v="737"/>
        <pc:sldMkLst>
          <pc:docMk/>
          <pc:sldMk cId="1034640692" sldId="312"/>
        </pc:sldMkLst>
      </pc:sldChg>
      <pc:sldChg chg="add del">
        <pc:chgData name="Nguyen Quoc Trung" userId="fe17689d-b00c-41c7-8731-0c29698818f6" providerId="ADAL" clId="{85884DAC-865B-48A2-B802-96EC7884A37A}" dt="2022-06-15T22:35:07.964" v="737"/>
        <pc:sldMkLst>
          <pc:docMk/>
          <pc:sldMk cId="223326233" sldId="313"/>
        </pc:sldMkLst>
      </pc:sldChg>
      <pc:sldChg chg="add del ord">
        <pc:chgData name="Nguyen Quoc Trung" userId="fe17689d-b00c-41c7-8731-0c29698818f6" providerId="ADAL" clId="{85884DAC-865B-48A2-B802-96EC7884A37A}" dt="2022-06-15T22:49:21.998" v="1042"/>
        <pc:sldMkLst>
          <pc:docMk/>
          <pc:sldMk cId="1421521018" sldId="314"/>
        </pc:sldMkLst>
      </pc:sldChg>
      <pc:sldChg chg="addSp delSp modSp mod">
        <pc:chgData name="Nguyen Quoc Trung" userId="fe17689d-b00c-41c7-8731-0c29698818f6" providerId="ADAL" clId="{85884DAC-865B-48A2-B802-96EC7884A37A}" dt="2022-06-15T22:17:56.446" v="169"/>
        <pc:sldMkLst>
          <pc:docMk/>
          <pc:sldMk cId="1940315239" sldId="321"/>
        </pc:sldMkLst>
        <pc:picChg chg="del">
          <ac:chgData name="Nguyen Quoc Trung" userId="fe17689d-b00c-41c7-8731-0c29698818f6" providerId="ADAL" clId="{85884DAC-865B-48A2-B802-96EC7884A37A}" dt="2022-06-15T22:17:54.864" v="168" actId="478"/>
          <ac:picMkLst>
            <pc:docMk/>
            <pc:sldMk cId="1940315239" sldId="321"/>
            <ac:picMk id="8" creationId="{FF3C3472-2DEF-BF36-F7C1-0FAD1BC7A968}"/>
          </ac:picMkLst>
        </pc:picChg>
        <pc:picChg chg="add mod">
          <ac:chgData name="Nguyen Quoc Trung" userId="fe17689d-b00c-41c7-8731-0c29698818f6" providerId="ADAL" clId="{85884DAC-865B-48A2-B802-96EC7884A37A}" dt="2022-06-15T22:17:56.446" v="169"/>
          <ac:picMkLst>
            <pc:docMk/>
            <pc:sldMk cId="1940315239" sldId="321"/>
            <ac:picMk id="9" creationId="{3D9267AA-5E7D-8F70-DEF5-68ADA53E624E}"/>
          </ac:picMkLst>
        </pc:picChg>
        <pc:picChg chg="del">
          <ac:chgData name="Nguyen Quoc Trung" userId="fe17689d-b00c-41c7-8731-0c29698818f6" providerId="ADAL" clId="{85884DAC-865B-48A2-B802-96EC7884A37A}" dt="2022-06-15T22:17:54.864" v="168" actId="478"/>
          <ac:picMkLst>
            <pc:docMk/>
            <pc:sldMk cId="1940315239" sldId="321"/>
            <ac:picMk id="10" creationId="{B9547912-5FAE-3772-098E-1289C56DC93B}"/>
          </ac:picMkLst>
        </pc:picChg>
        <pc:picChg chg="add mod">
          <ac:chgData name="Nguyen Quoc Trung" userId="fe17689d-b00c-41c7-8731-0c29698818f6" providerId="ADAL" clId="{85884DAC-865B-48A2-B802-96EC7884A37A}" dt="2022-06-15T22:17:56.446" v="169"/>
          <ac:picMkLst>
            <pc:docMk/>
            <pc:sldMk cId="1940315239" sldId="321"/>
            <ac:picMk id="11" creationId="{9857D371-9F50-7951-1EE5-741BE81C7AA8}"/>
          </ac:picMkLst>
        </pc:picChg>
        <pc:picChg chg="del">
          <ac:chgData name="Nguyen Quoc Trung" userId="fe17689d-b00c-41c7-8731-0c29698818f6" providerId="ADAL" clId="{85884DAC-865B-48A2-B802-96EC7884A37A}" dt="2022-06-15T22:17:54.864" v="168" actId="478"/>
          <ac:picMkLst>
            <pc:docMk/>
            <pc:sldMk cId="1940315239" sldId="321"/>
            <ac:picMk id="12" creationId="{A24F27C2-3968-2228-F882-BB348A075101}"/>
          </ac:picMkLst>
        </pc:picChg>
        <pc:picChg chg="add mod">
          <ac:chgData name="Nguyen Quoc Trung" userId="fe17689d-b00c-41c7-8731-0c29698818f6" providerId="ADAL" clId="{85884DAC-865B-48A2-B802-96EC7884A37A}" dt="2022-06-15T22:17:56.446" v="169"/>
          <ac:picMkLst>
            <pc:docMk/>
            <pc:sldMk cId="1940315239" sldId="321"/>
            <ac:picMk id="13" creationId="{53706162-5D48-4A43-18FF-4AE7CEABE452}"/>
          </ac:picMkLst>
        </pc:picChg>
        <pc:picChg chg="del">
          <ac:chgData name="Nguyen Quoc Trung" userId="fe17689d-b00c-41c7-8731-0c29698818f6" providerId="ADAL" clId="{85884DAC-865B-48A2-B802-96EC7884A37A}" dt="2022-06-15T22:17:54.864" v="168" actId="478"/>
          <ac:picMkLst>
            <pc:docMk/>
            <pc:sldMk cId="1940315239" sldId="321"/>
            <ac:picMk id="14" creationId="{25949739-97F8-AD04-5C1B-D302B0CA6C01}"/>
          </ac:picMkLst>
        </pc:picChg>
        <pc:picChg chg="add mod">
          <ac:chgData name="Nguyen Quoc Trung" userId="fe17689d-b00c-41c7-8731-0c29698818f6" providerId="ADAL" clId="{85884DAC-865B-48A2-B802-96EC7884A37A}" dt="2022-06-15T22:17:56.446" v="169"/>
          <ac:picMkLst>
            <pc:docMk/>
            <pc:sldMk cId="1940315239" sldId="321"/>
            <ac:picMk id="15" creationId="{1376EE03-7273-FE68-2222-C547454BADA6}"/>
          </ac:picMkLst>
        </pc:picChg>
      </pc:sldChg>
      <pc:sldChg chg="addSp delSp modSp del mod delAnim modAnim">
        <pc:chgData name="Nguyen Quoc Trung" userId="fe17689d-b00c-41c7-8731-0c29698818f6" providerId="ADAL" clId="{85884DAC-865B-48A2-B802-96EC7884A37A}" dt="2022-06-15T23:10:32.376" v="1186" actId="2696"/>
        <pc:sldMkLst>
          <pc:docMk/>
          <pc:sldMk cId="1597001930" sldId="323"/>
        </pc:sldMkLst>
        <pc:spChg chg="mod">
          <ac:chgData name="Nguyen Quoc Trung" userId="fe17689d-b00c-41c7-8731-0c29698818f6" providerId="ADAL" clId="{85884DAC-865B-48A2-B802-96EC7884A37A}" dt="2022-06-15T22:54:50.235" v="1126" actId="20577"/>
          <ac:spMkLst>
            <pc:docMk/>
            <pc:sldMk cId="1597001930" sldId="323"/>
            <ac:spMk id="20" creationId="{85086AC1-4015-B104-68B6-34A31BE79A7B}"/>
          </ac:spMkLst>
        </pc:spChg>
        <pc:spChg chg="del mod">
          <ac:chgData name="Nguyen Quoc Trung" userId="fe17689d-b00c-41c7-8731-0c29698818f6" providerId="ADAL" clId="{85884DAC-865B-48A2-B802-96EC7884A37A}" dt="2022-06-15T22:55:18.502" v="1128" actId="478"/>
          <ac:spMkLst>
            <pc:docMk/>
            <pc:sldMk cId="1597001930" sldId="323"/>
            <ac:spMk id="21" creationId="{0684818A-1CD7-7AF4-64E2-8515296F6D88}"/>
          </ac:spMkLst>
        </pc:spChg>
        <pc:spChg chg="mod">
          <ac:chgData name="Nguyen Quoc Trung" userId="fe17689d-b00c-41c7-8731-0c29698818f6" providerId="ADAL" clId="{85884DAC-865B-48A2-B802-96EC7884A37A}" dt="2022-06-15T22:55:26.056" v="1130" actId="1076"/>
          <ac:spMkLst>
            <pc:docMk/>
            <pc:sldMk cId="1597001930" sldId="323"/>
            <ac:spMk id="26" creationId="{3F2CFDFE-27A5-0D25-E8CF-641ECC46789C}"/>
          </ac:spMkLst>
        </pc:spChg>
        <pc:picChg chg="add mod">
          <ac:chgData name="Nguyen Quoc Trung" userId="fe17689d-b00c-41c7-8731-0c29698818f6" providerId="ADAL" clId="{85884DAC-865B-48A2-B802-96EC7884A37A}" dt="2022-06-15T22:50:57.136" v="1046" actId="1076"/>
          <ac:picMkLst>
            <pc:docMk/>
            <pc:sldMk cId="1597001930" sldId="323"/>
            <ac:picMk id="10" creationId="{2046227E-8043-7811-8618-99C3F4435E6E}"/>
          </ac:picMkLst>
        </pc:picChg>
        <pc:picChg chg="del mod">
          <ac:chgData name="Nguyen Quoc Trung" userId="fe17689d-b00c-41c7-8731-0c29698818f6" providerId="ADAL" clId="{85884DAC-865B-48A2-B802-96EC7884A37A}" dt="2022-06-15T22:50:53.186" v="1044" actId="478"/>
          <ac:picMkLst>
            <pc:docMk/>
            <pc:sldMk cId="1597001930" sldId="323"/>
            <ac:picMk id="24" creationId="{D3973966-B9FB-8226-EAFB-2C48CE222DE5}"/>
          </ac:picMkLst>
        </pc:picChg>
        <pc:picChg chg="del">
          <ac:chgData name="Nguyen Quoc Trung" userId="fe17689d-b00c-41c7-8731-0c29698818f6" providerId="ADAL" clId="{85884DAC-865B-48A2-B802-96EC7884A37A}" dt="2022-06-15T22:55:17.613" v="1127" actId="478"/>
          <ac:picMkLst>
            <pc:docMk/>
            <pc:sldMk cId="1597001930" sldId="323"/>
            <ac:picMk id="25" creationId="{6FA39EDC-DC1B-E74D-CAF3-D10FDDB39E28}"/>
          </ac:picMkLst>
        </pc:picChg>
        <pc:picChg chg="mod">
          <ac:chgData name="Nguyen Quoc Trung" userId="fe17689d-b00c-41c7-8731-0c29698818f6" providerId="ADAL" clId="{85884DAC-865B-48A2-B802-96EC7884A37A}" dt="2022-06-15T22:55:21.672" v="1129" actId="1076"/>
          <ac:picMkLst>
            <pc:docMk/>
            <pc:sldMk cId="1597001930" sldId="323"/>
            <ac:picMk id="27" creationId="{10D04D64-56E2-55AD-19F4-739E8058A10A}"/>
          </ac:picMkLst>
        </pc:picChg>
      </pc:sldChg>
      <pc:sldChg chg="addSp delSp modSp mod delAnim modAnim">
        <pc:chgData name="Nguyen Quoc Trung" userId="fe17689d-b00c-41c7-8731-0c29698818f6" providerId="ADAL" clId="{85884DAC-865B-48A2-B802-96EC7884A37A}" dt="2022-06-15T22:58:02.655" v="1177" actId="1076"/>
        <pc:sldMkLst>
          <pc:docMk/>
          <pc:sldMk cId="2691561938" sldId="324"/>
        </pc:sldMkLst>
        <pc:spChg chg="mod">
          <ac:chgData name="Nguyen Quoc Trung" userId="fe17689d-b00c-41c7-8731-0c29698818f6" providerId="ADAL" clId="{85884DAC-865B-48A2-B802-96EC7884A37A}" dt="2022-06-15T22:57:28.935" v="1170" actId="1076"/>
          <ac:spMkLst>
            <pc:docMk/>
            <pc:sldMk cId="2691561938" sldId="324"/>
            <ac:spMk id="14" creationId="{8D6BCD33-83BC-AE0A-C429-70AA21019EF0}"/>
          </ac:spMkLst>
        </pc:spChg>
        <pc:spChg chg="mod ord">
          <ac:chgData name="Nguyen Quoc Trung" userId="fe17689d-b00c-41c7-8731-0c29698818f6" providerId="ADAL" clId="{85884DAC-865B-48A2-B802-96EC7884A37A}" dt="2022-06-15T22:58:02.655" v="1177" actId="1076"/>
          <ac:spMkLst>
            <pc:docMk/>
            <pc:sldMk cId="2691561938" sldId="324"/>
            <ac:spMk id="20" creationId="{771BE094-ECDE-8DB0-FECC-D293F5603BED}"/>
          </ac:spMkLst>
        </pc:spChg>
        <pc:picChg chg="add mod">
          <ac:chgData name="Nguyen Quoc Trung" userId="fe17689d-b00c-41c7-8731-0c29698818f6" providerId="ADAL" clId="{85884DAC-865B-48A2-B802-96EC7884A37A}" dt="2022-06-15T22:57:48.450" v="1173"/>
          <ac:picMkLst>
            <pc:docMk/>
            <pc:sldMk cId="2691561938" sldId="324"/>
            <ac:picMk id="10" creationId="{5AAE7CA0-C6CB-7EAF-67BC-A7B379C77741}"/>
          </ac:picMkLst>
        </pc:picChg>
        <pc:picChg chg="add mod">
          <ac:chgData name="Nguyen Quoc Trung" userId="fe17689d-b00c-41c7-8731-0c29698818f6" providerId="ADAL" clId="{85884DAC-865B-48A2-B802-96EC7884A37A}" dt="2022-06-15T22:57:48.450" v="1173"/>
          <ac:picMkLst>
            <pc:docMk/>
            <pc:sldMk cId="2691561938" sldId="324"/>
            <ac:picMk id="11" creationId="{C53751B9-4403-A7D1-C07B-13E07EA2516A}"/>
          </ac:picMkLst>
        </pc:picChg>
        <pc:picChg chg="add mod">
          <ac:chgData name="Nguyen Quoc Trung" userId="fe17689d-b00c-41c7-8731-0c29698818f6" providerId="ADAL" clId="{85884DAC-865B-48A2-B802-96EC7884A37A}" dt="2022-06-15T22:57:48.450" v="1173"/>
          <ac:picMkLst>
            <pc:docMk/>
            <pc:sldMk cId="2691561938" sldId="324"/>
            <ac:picMk id="12" creationId="{A318DD36-5CCF-322D-A1B9-157E43B18FF8}"/>
          </ac:picMkLst>
        </pc:picChg>
        <pc:picChg chg="add mod">
          <ac:chgData name="Nguyen Quoc Trung" userId="fe17689d-b00c-41c7-8731-0c29698818f6" providerId="ADAL" clId="{85884DAC-865B-48A2-B802-96EC7884A37A}" dt="2022-06-15T22:57:48.450" v="1173"/>
          <ac:picMkLst>
            <pc:docMk/>
            <pc:sldMk cId="2691561938" sldId="324"/>
            <ac:picMk id="13" creationId="{1D451697-E567-C56C-546E-99543D61D7BE}"/>
          </ac:picMkLst>
        </pc:picChg>
        <pc:picChg chg="add mod">
          <ac:chgData name="Nguyen Quoc Trung" userId="fe17689d-b00c-41c7-8731-0c29698818f6" providerId="ADAL" clId="{85884DAC-865B-48A2-B802-96EC7884A37A}" dt="2022-06-15T22:57:48.450" v="1173"/>
          <ac:picMkLst>
            <pc:docMk/>
            <pc:sldMk cId="2691561938" sldId="324"/>
            <ac:picMk id="16" creationId="{098AA3BF-ACB8-FD0D-F038-9EB8F2E2FB67}"/>
          </ac:picMkLst>
        </pc:picChg>
        <pc:picChg chg="del">
          <ac:chgData name="Nguyen Quoc Trung" userId="fe17689d-b00c-41c7-8731-0c29698818f6" providerId="ADAL" clId="{85884DAC-865B-48A2-B802-96EC7884A37A}" dt="2022-06-15T22:57:30.559" v="1171" actId="478"/>
          <ac:picMkLst>
            <pc:docMk/>
            <pc:sldMk cId="2691561938" sldId="324"/>
            <ac:picMk id="21" creationId="{A7F75452-CA09-F9CA-77B7-1888AFBBA60D}"/>
          </ac:picMkLst>
        </pc:picChg>
        <pc:picChg chg="del">
          <ac:chgData name="Nguyen Quoc Trung" userId="fe17689d-b00c-41c7-8731-0c29698818f6" providerId="ADAL" clId="{85884DAC-865B-48A2-B802-96EC7884A37A}" dt="2022-06-15T22:57:32.053" v="1172" actId="478"/>
          <ac:picMkLst>
            <pc:docMk/>
            <pc:sldMk cId="2691561938" sldId="324"/>
            <ac:picMk id="22" creationId="{4CAB98D7-856E-75FF-A8E3-A0E1E6E6F1FB}"/>
          </ac:picMkLst>
        </pc:picChg>
        <pc:picChg chg="del">
          <ac:chgData name="Nguyen Quoc Trung" userId="fe17689d-b00c-41c7-8731-0c29698818f6" providerId="ADAL" clId="{85884DAC-865B-48A2-B802-96EC7884A37A}" dt="2022-06-15T22:57:32.053" v="1172" actId="478"/>
          <ac:picMkLst>
            <pc:docMk/>
            <pc:sldMk cId="2691561938" sldId="324"/>
            <ac:picMk id="36" creationId="{EDC41298-3BBD-CCC7-24AE-6837353D84E7}"/>
          </ac:picMkLst>
        </pc:picChg>
        <pc:picChg chg="del">
          <ac:chgData name="Nguyen Quoc Trung" userId="fe17689d-b00c-41c7-8731-0c29698818f6" providerId="ADAL" clId="{85884DAC-865B-48A2-B802-96EC7884A37A}" dt="2022-06-15T22:57:32.053" v="1172" actId="478"/>
          <ac:picMkLst>
            <pc:docMk/>
            <pc:sldMk cId="2691561938" sldId="324"/>
            <ac:picMk id="37" creationId="{21B55E2B-55DA-5F93-FB8F-39DF40565F69}"/>
          </ac:picMkLst>
        </pc:picChg>
        <pc:picChg chg="del">
          <ac:chgData name="Nguyen Quoc Trung" userId="fe17689d-b00c-41c7-8731-0c29698818f6" providerId="ADAL" clId="{85884DAC-865B-48A2-B802-96EC7884A37A}" dt="2022-06-15T22:57:32.053" v="1172" actId="478"/>
          <ac:picMkLst>
            <pc:docMk/>
            <pc:sldMk cId="2691561938" sldId="324"/>
            <ac:picMk id="38" creationId="{0C8CAD01-D269-5C77-D1D9-7B18EA2D4A6F}"/>
          </ac:picMkLst>
        </pc:picChg>
      </pc:sldChg>
      <pc:sldChg chg="del">
        <pc:chgData name="Nguyen Quoc Trung" userId="fe17689d-b00c-41c7-8731-0c29698818f6" providerId="ADAL" clId="{85884DAC-865B-48A2-B802-96EC7884A37A}" dt="2022-06-15T22:12:56.396" v="88" actId="47"/>
        <pc:sldMkLst>
          <pc:docMk/>
          <pc:sldMk cId="3193537459" sldId="331"/>
        </pc:sldMkLst>
      </pc:sldChg>
      <pc:sldChg chg="del">
        <pc:chgData name="Nguyen Quoc Trung" userId="fe17689d-b00c-41c7-8731-0c29698818f6" providerId="ADAL" clId="{85884DAC-865B-48A2-B802-96EC7884A37A}" dt="2022-06-15T22:12:56.396" v="88" actId="47"/>
        <pc:sldMkLst>
          <pc:docMk/>
          <pc:sldMk cId="258784844" sldId="332"/>
        </pc:sldMkLst>
      </pc:sldChg>
      <pc:sldChg chg="del">
        <pc:chgData name="Nguyen Quoc Trung" userId="fe17689d-b00c-41c7-8731-0c29698818f6" providerId="ADAL" clId="{85884DAC-865B-48A2-B802-96EC7884A37A}" dt="2022-06-15T22:12:56.396" v="88" actId="47"/>
        <pc:sldMkLst>
          <pc:docMk/>
          <pc:sldMk cId="2882617559" sldId="333"/>
        </pc:sldMkLst>
      </pc:sldChg>
      <pc:sldChg chg="del">
        <pc:chgData name="Nguyen Quoc Trung" userId="fe17689d-b00c-41c7-8731-0c29698818f6" providerId="ADAL" clId="{85884DAC-865B-48A2-B802-96EC7884A37A}" dt="2022-06-15T22:08:56.809" v="32" actId="47"/>
        <pc:sldMkLst>
          <pc:docMk/>
          <pc:sldMk cId="3517997043" sldId="514"/>
        </pc:sldMkLst>
      </pc:sldChg>
      <pc:sldChg chg="addSp delSp modSp mod modAnim">
        <pc:chgData name="Nguyen Quoc Trung" userId="fe17689d-b00c-41c7-8731-0c29698818f6" providerId="ADAL" clId="{85884DAC-865B-48A2-B802-96EC7884A37A}" dt="2022-06-15T22:27:20.825" v="262" actId="20577"/>
        <pc:sldMkLst>
          <pc:docMk/>
          <pc:sldMk cId="4211366137" sldId="515"/>
        </pc:sldMkLst>
        <pc:spChg chg="mod">
          <ac:chgData name="Nguyen Quoc Trung" userId="fe17689d-b00c-41c7-8731-0c29698818f6" providerId="ADAL" clId="{85884DAC-865B-48A2-B802-96EC7884A37A}" dt="2022-06-15T22:26:26.097" v="237" actId="1076"/>
          <ac:spMkLst>
            <pc:docMk/>
            <pc:sldMk cId="4211366137" sldId="515"/>
            <ac:spMk id="5" creationId="{62BA302E-BBB7-B2A8-0D73-98083C86A37F}"/>
          </ac:spMkLst>
        </pc:spChg>
        <pc:spChg chg="add mod">
          <ac:chgData name="Nguyen Quoc Trung" userId="fe17689d-b00c-41c7-8731-0c29698818f6" providerId="ADAL" clId="{85884DAC-865B-48A2-B802-96EC7884A37A}" dt="2022-06-15T22:27:08.670" v="255" actId="1035"/>
          <ac:spMkLst>
            <pc:docMk/>
            <pc:sldMk cId="4211366137" sldId="515"/>
            <ac:spMk id="8" creationId="{7BFAF313-D44D-6132-79F5-F05D856E2A12}"/>
          </ac:spMkLst>
        </pc:spChg>
        <pc:spChg chg="add mod">
          <ac:chgData name="Nguyen Quoc Trung" userId="fe17689d-b00c-41c7-8731-0c29698818f6" providerId="ADAL" clId="{85884DAC-865B-48A2-B802-96EC7884A37A}" dt="2022-06-15T22:27:20.825" v="262" actId="20577"/>
          <ac:spMkLst>
            <pc:docMk/>
            <pc:sldMk cId="4211366137" sldId="515"/>
            <ac:spMk id="9" creationId="{517AAE07-DF43-1F18-3C80-E2F4832DE9A2}"/>
          </ac:spMkLst>
        </pc:spChg>
        <pc:spChg chg="mod">
          <ac:chgData name="Nguyen Quoc Trung" userId="fe17689d-b00c-41c7-8731-0c29698818f6" providerId="ADAL" clId="{85884DAC-865B-48A2-B802-96EC7884A37A}" dt="2022-06-15T22:27:12.368" v="257" actId="1036"/>
          <ac:spMkLst>
            <pc:docMk/>
            <pc:sldMk cId="4211366137" sldId="515"/>
            <ac:spMk id="10" creationId="{4B18502A-7DFC-46F1-7DEC-A0FA5BACA36A}"/>
          </ac:spMkLst>
        </pc:spChg>
        <pc:picChg chg="add mod">
          <ac:chgData name="Nguyen Quoc Trung" userId="fe17689d-b00c-41c7-8731-0c29698818f6" providerId="ADAL" clId="{85884DAC-865B-48A2-B802-96EC7884A37A}" dt="2022-06-15T22:26:04.873" v="225" actId="1076"/>
          <ac:picMkLst>
            <pc:docMk/>
            <pc:sldMk cId="4211366137" sldId="515"/>
            <ac:picMk id="7" creationId="{634EB037-4613-FFFB-5169-A8BD73F1F1A1}"/>
          </ac:picMkLst>
        </pc:picChg>
        <pc:picChg chg="del">
          <ac:chgData name="Nguyen Quoc Trung" userId="fe17689d-b00c-41c7-8731-0c29698818f6" providerId="ADAL" clId="{85884DAC-865B-48A2-B802-96EC7884A37A}" dt="2022-06-15T22:25:57.081" v="220" actId="478"/>
          <ac:picMkLst>
            <pc:docMk/>
            <pc:sldMk cId="4211366137" sldId="515"/>
            <ac:picMk id="23" creationId="{63F1E3F1-BEED-9E33-77FA-D40B447B2767}"/>
          </ac:picMkLst>
        </pc:picChg>
      </pc:sldChg>
      <pc:sldChg chg="modSp">
        <pc:chgData name="Nguyen Quoc Trung" userId="fe17689d-b00c-41c7-8731-0c29698818f6" providerId="ADAL" clId="{85884DAC-865B-48A2-B802-96EC7884A37A}" dt="2022-06-15T22:58:18.189" v="1185" actId="20577"/>
        <pc:sldMkLst>
          <pc:docMk/>
          <pc:sldMk cId="3724955636" sldId="516"/>
        </pc:sldMkLst>
        <pc:spChg chg="mod">
          <ac:chgData name="Nguyen Quoc Trung" userId="fe17689d-b00c-41c7-8731-0c29698818f6" providerId="ADAL" clId="{85884DAC-865B-48A2-B802-96EC7884A37A}" dt="2022-06-15T22:58:18.189" v="1185" actId="20577"/>
          <ac:spMkLst>
            <pc:docMk/>
            <pc:sldMk cId="3724955636" sldId="516"/>
            <ac:spMk id="3" creationId="{CD5B56B0-A786-F923-88E5-ED39E28F1EA1}"/>
          </ac:spMkLst>
        </pc:spChg>
      </pc:sldChg>
      <pc:sldChg chg="addSp delSp modSp mod delAnim modAnim">
        <pc:chgData name="Nguyen Quoc Trung" userId="fe17689d-b00c-41c7-8731-0c29698818f6" providerId="ADAL" clId="{85884DAC-865B-48A2-B802-96EC7884A37A}" dt="2022-06-15T22:57:14.634" v="1168" actId="1036"/>
        <pc:sldMkLst>
          <pc:docMk/>
          <pc:sldMk cId="1687303892" sldId="518"/>
        </pc:sldMkLst>
        <pc:spChg chg="del">
          <ac:chgData name="Nguyen Quoc Trung" userId="fe17689d-b00c-41c7-8731-0c29698818f6" providerId="ADAL" clId="{85884DAC-865B-48A2-B802-96EC7884A37A}" dt="2022-06-15T22:57:03.336" v="1151" actId="478"/>
          <ac:spMkLst>
            <pc:docMk/>
            <pc:sldMk cId="1687303892" sldId="518"/>
            <ac:spMk id="17" creationId="{DB3CAC94-145B-E300-A904-83697BABA87B}"/>
          </ac:spMkLst>
        </pc:spChg>
        <pc:spChg chg="del">
          <ac:chgData name="Nguyen Quoc Trung" userId="fe17689d-b00c-41c7-8731-0c29698818f6" providerId="ADAL" clId="{85884DAC-865B-48A2-B802-96EC7884A37A}" dt="2022-06-15T22:57:03.336" v="1151" actId="478"/>
          <ac:spMkLst>
            <pc:docMk/>
            <pc:sldMk cId="1687303892" sldId="518"/>
            <ac:spMk id="18" creationId="{81EE0132-A643-C608-0425-3023B426B584}"/>
          </ac:spMkLst>
        </pc:spChg>
        <pc:spChg chg="del">
          <ac:chgData name="Nguyen Quoc Trung" userId="fe17689d-b00c-41c7-8731-0c29698818f6" providerId="ADAL" clId="{85884DAC-865B-48A2-B802-96EC7884A37A}" dt="2022-06-15T22:57:03.336" v="1151" actId="478"/>
          <ac:spMkLst>
            <pc:docMk/>
            <pc:sldMk cId="1687303892" sldId="518"/>
            <ac:spMk id="19" creationId="{4CC6FE0C-2B05-2ECF-786B-11E8B4C6F0E7}"/>
          </ac:spMkLst>
        </pc:spChg>
        <pc:spChg chg="del">
          <ac:chgData name="Nguyen Quoc Trung" userId="fe17689d-b00c-41c7-8731-0c29698818f6" providerId="ADAL" clId="{85884DAC-865B-48A2-B802-96EC7884A37A}" dt="2022-06-15T22:57:03.336" v="1151" actId="478"/>
          <ac:spMkLst>
            <pc:docMk/>
            <pc:sldMk cId="1687303892" sldId="518"/>
            <ac:spMk id="20" creationId="{FC807ACA-A8B2-185A-E037-CE347DD0C75F}"/>
          </ac:spMkLst>
        </pc:spChg>
        <pc:spChg chg="add mod">
          <ac:chgData name="Nguyen Quoc Trung" userId="fe17689d-b00c-41c7-8731-0c29698818f6" providerId="ADAL" clId="{85884DAC-865B-48A2-B802-96EC7884A37A}" dt="2022-06-15T22:57:14.634" v="1168" actId="1036"/>
          <ac:spMkLst>
            <pc:docMk/>
            <pc:sldMk cId="1687303892" sldId="518"/>
            <ac:spMk id="29" creationId="{72E6FE2D-E95C-4EDE-89D7-7458E7ED0DAC}"/>
          </ac:spMkLst>
        </pc:spChg>
        <pc:spChg chg="add mod">
          <ac:chgData name="Nguyen Quoc Trung" userId="fe17689d-b00c-41c7-8731-0c29698818f6" providerId="ADAL" clId="{85884DAC-865B-48A2-B802-96EC7884A37A}" dt="2022-06-15T22:57:14.634" v="1168" actId="1036"/>
          <ac:spMkLst>
            <pc:docMk/>
            <pc:sldMk cId="1687303892" sldId="518"/>
            <ac:spMk id="30" creationId="{51973965-13B0-0C18-784B-C587590C7CB2}"/>
          </ac:spMkLst>
        </pc:spChg>
        <pc:spChg chg="add mod">
          <ac:chgData name="Nguyen Quoc Trung" userId="fe17689d-b00c-41c7-8731-0c29698818f6" providerId="ADAL" clId="{85884DAC-865B-48A2-B802-96EC7884A37A}" dt="2022-06-15T22:57:14.634" v="1168" actId="1036"/>
          <ac:spMkLst>
            <pc:docMk/>
            <pc:sldMk cId="1687303892" sldId="518"/>
            <ac:spMk id="31" creationId="{4EC82305-89CD-6B79-D229-FE1B36577212}"/>
          </ac:spMkLst>
        </pc:spChg>
        <pc:spChg chg="add mod">
          <ac:chgData name="Nguyen Quoc Trung" userId="fe17689d-b00c-41c7-8731-0c29698818f6" providerId="ADAL" clId="{85884DAC-865B-48A2-B802-96EC7884A37A}" dt="2022-06-15T22:57:14.634" v="1168" actId="1036"/>
          <ac:spMkLst>
            <pc:docMk/>
            <pc:sldMk cId="1687303892" sldId="518"/>
            <ac:spMk id="32" creationId="{F62AFA12-F989-145E-7121-C28ACCEE1AB8}"/>
          </ac:spMkLst>
        </pc:spChg>
        <pc:picChg chg="del">
          <ac:chgData name="Nguyen Quoc Trung" userId="fe17689d-b00c-41c7-8731-0c29698818f6" providerId="ADAL" clId="{85884DAC-865B-48A2-B802-96EC7884A37A}" dt="2022-06-15T22:57:03.336" v="1151" actId="478"/>
          <ac:picMkLst>
            <pc:docMk/>
            <pc:sldMk cId="1687303892" sldId="518"/>
            <ac:picMk id="21" creationId="{945276A4-6FA9-58B3-6DBD-16818C72F84E}"/>
          </ac:picMkLst>
        </pc:picChg>
        <pc:picChg chg="del">
          <ac:chgData name="Nguyen Quoc Trung" userId="fe17689d-b00c-41c7-8731-0c29698818f6" providerId="ADAL" clId="{85884DAC-865B-48A2-B802-96EC7884A37A}" dt="2022-06-15T22:57:03.336" v="1151" actId="478"/>
          <ac:picMkLst>
            <pc:docMk/>
            <pc:sldMk cId="1687303892" sldId="518"/>
            <ac:picMk id="22" creationId="{00FDD4F6-245E-5C4B-B06F-DFFB1829A1D2}"/>
          </ac:picMkLst>
        </pc:picChg>
        <pc:picChg chg="del">
          <ac:chgData name="Nguyen Quoc Trung" userId="fe17689d-b00c-41c7-8731-0c29698818f6" providerId="ADAL" clId="{85884DAC-865B-48A2-B802-96EC7884A37A}" dt="2022-06-15T22:57:03.336" v="1151" actId="478"/>
          <ac:picMkLst>
            <pc:docMk/>
            <pc:sldMk cId="1687303892" sldId="518"/>
            <ac:picMk id="23" creationId="{06BC5756-25FB-5734-D40E-E4EC83F1817A}"/>
          </ac:picMkLst>
        </pc:picChg>
        <pc:picChg chg="del">
          <ac:chgData name="Nguyen Quoc Trung" userId="fe17689d-b00c-41c7-8731-0c29698818f6" providerId="ADAL" clId="{85884DAC-865B-48A2-B802-96EC7884A37A}" dt="2022-06-15T22:57:03.336" v="1151" actId="478"/>
          <ac:picMkLst>
            <pc:docMk/>
            <pc:sldMk cId="1687303892" sldId="518"/>
            <ac:picMk id="24" creationId="{56C7B5AE-FB25-2C07-7528-42CA38A6635D}"/>
          </ac:picMkLst>
        </pc:picChg>
        <pc:picChg chg="del">
          <ac:chgData name="Nguyen Quoc Trung" userId="fe17689d-b00c-41c7-8731-0c29698818f6" providerId="ADAL" clId="{85884DAC-865B-48A2-B802-96EC7884A37A}" dt="2022-06-15T22:57:03.336" v="1151" actId="478"/>
          <ac:picMkLst>
            <pc:docMk/>
            <pc:sldMk cId="1687303892" sldId="518"/>
            <ac:picMk id="25" creationId="{6BCF4031-3D24-609E-C474-6E4A3D79AE17}"/>
          </ac:picMkLst>
        </pc:picChg>
        <pc:picChg chg="del">
          <ac:chgData name="Nguyen Quoc Trung" userId="fe17689d-b00c-41c7-8731-0c29698818f6" providerId="ADAL" clId="{85884DAC-865B-48A2-B802-96EC7884A37A}" dt="2022-06-15T22:57:03.336" v="1151" actId="478"/>
          <ac:picMkLst>
            <pc:docMk/>
            <pc:sldMk cId="1687303892" sldId="518"/>
            <ac:picMk id="26" creationId="{2409DE9A-6806-3F87-716E-C72B5646C011}"/>
          </ac:picMkLst>
        </pc:picChg>
        <pc:picChg chg="del">
          <ac:chgData name="Nguyen Quoc Trung" userId="fe17689d-b00c-41c7-8731-0c29698818f6" providerId="ADAL" clId="{85884DAC-865B-48A2-B802-96EC7884A37A}" dt="2022-06-15T22:57:03.336" v="1151" actId="478"/>
          <ac:picMkLst>
            <pc:docMk/>
            <pc:sldMk cId="1687303892" sldId="518"/>
            <ac:picMk id="27" creationId="{40DD112A-E372-3215-0ABB-CB21B1B452AC}"/>
          </ac:picMkLst>
        </pc:picChg>
        <pc:picChg chg="del">
          <ac:chgData name="Nguyen Quoc Trung" userId="fe17689d-b00c-41c7-8731-0c29698818f6" providerId="ADAL" clId="{85884DAC-865B-48A2-B802-96EC7884A37A}" dt="2022-06-15T22:57:03.336" v="1151" actId="478"/>
          <ac:picMkLst>
            <pc:docMk/>
            <pc:sldMk cId="1687303892" sldId="518"/>
            <ac:picMk id="28" creationId="{D5B493A5-F078-20EF-6AFE-679EFAD0C580}"/>
          </ac:picMkLst>
        </pc:picChg>
        <pc:picChg chg="add mod">
          <ac:chgData name="Nguyen Quoc Trung" userId="fe17689d-b00c-41c7-8731-0c29698818f6" providerId="ADAL" clId="{85884DAC-865B-48A2-B802-96EC7884A37A}" dt="2022-06-15T22:57:14.634" v="1168" actId="1036"/>
          <ac:picMkLst>
            <pc:docMk/>
            <pc:sldMk cId="1687303892" sldId="518"/>
            <ac:picMk id="33" creationId="{8182E813-0E1E-E465-C3F7-EB8F9FCCFCEC}"/>
          </ac:picMkLst>
        </pc:picChg>
        <pc:picChg chg="add mod">
          <ac:chgData name="Nguyen Quoc Trung" userId="fe17689d-b00c-41c7-8731-0c29698818f6" providerId="ADAL" clId="{85884DAC-865B-48A2-B802-96EC7884A37A}" dt="2022-06-15T22:57:14.634" v="1168" actId="1036"/>
          <ac:picMkLst>
            <pc:docMk/>
            <pc:sldMk cId="1687303892" sldId="518"/>
            <ac:picMk id="34" creationId="{BD182223-CD2E-F009-E408-66F3C0F1ECE8}"/>
          </ac:picMkLst>
        </pc:picChg>
        <pc:picChg chg="add mod">
          <ac:chgData name="Nguyen Quoc Trung" userId="fe17689d-b00c-41c7-8731-0c29698818f6" providerId="ADAL" clId="{85884DAC-865B-48A2-B802-96EC7884A37A}" dt="2022-06-15T22:57:14.634" v="1168" actId="1036"/>
          <ac:picMkLst>
            <pc:docMk/>
            <pc:sldMk cId="1687303892" sldId="518"/>
            <ac:picMk id="35" creationId="{46B0F5D1-71DD-6C51-687E-F880BFCC3C18}"/>
          </ac:picMkLst>
        </pc:picChg>
        <pc:picChg chg="add mod">
          <ac:chgData name="Nguyen Quoc Trung" userId="fe17689d-b00c-41c7-8731-0c29698818f6" providerId="ADAL" clId="{85884DAC-865B-48A2-B802-96EC7884A37A}" dt="2022-06-15T22:57:14.634" v="1168" actId="1036"/>
          <ac:picMkLst>
            <pc:docMk/>
            <pc:sldMk cId="1687303892" sldId="518"/>
            <ac:picMk id="36" creationId="{FFDDC638-ED6B-DC38-9639-B57D82CA655F}"/>
          </ac:picMkLst>
        </pc:picChg>
        <pc:picChg chg="add mod">
          <ac:chgData name="Nguyen Quoc Trung" userId="fe17689d-b00c-41c7-8731-0c29698818f6" providerId="ADAL" clId="{85884DAC-865B-48A2-B802-96EC7884A37A}" dt="2022-06-15T22:57:14.634" v="1168" actId="1036"/>
          <ac:picMkLst>
            <pc:docMk/>
            <pc:sldMk cId="1687303892" sldId="518"/>
            <ac:picMk id="37" creationId="{8AFCA100-BE6F-2F44-5DE1-0E73C60711B1}"/>
          </ac:picMkLst>
        </pc:picChg>
        <pc:picChg chg="add mod">
          <ac:chgData name="Nguyen Quoc Trung" userId="fe17689d-b00c-41c7-8731-0c29698818f6" providerId="ADAL" clId="{85884DAC-865B-48A2-B802-96EC7884A37A}" dt="2022-06-15T22:57:14.634" v="1168" actId="1036"/>
          <ac:picMkLst>
            <pc:docMk/>
            <pc:sldMk cId="1687303892" sldId="518"/>
            <ac:picMk id="38" creationId="{1AC1BB49-1A89-016F-46C3-8EDCA37A94D5}"/>
          </ac:picMkLst>
        </pc:picChg>
        <pc:picChg chg="add mod">
          <ac:chgData name="Nguyen Quoc Trung" userId="fe17689d-b00c-41c7-8731-0c29698818f6" providerId="ADAL" clId="{85884DAC-865B-48A2-B802-96EC7884A37A}" dt="2022-06-15T22:57:14.634" v="1168" actId="1036"/>
          <ac:picMkLst>
            <pc:docMk/>
            <pc:sldMk cId="1687303892" sldId="518"/>
            <ac:picMk id="39" creationId="{B6383007-5AF2-A6E1-DBE8-43602BB32F8E}"/>
          </ac:picMkLst>
        </pc:picChg>
        <pc:picChg chg="add mod">
          <ac:chgData name="Nguyen Quoc Trung" userId="fe17689d-b00c-41c7-8731-0c29698818f6" providerId="ADAL" clId="{85884DAC-865B-48A2-B802-96EC7884A37A}" dt="2022-06-15T22:57:14.634" v="1168" actId="1036"/>
          <ac:picMkLst>
            <pc:docMk/>
            <pc:sldMk cId="1687303892" sldId="518"/>
            <ac:picMk id="40" creationId="{2C5D031A-9F45-197D-8A95-81E7EEDC45FB}"/>
          </ac:picMkLst>
        </pc:picChg>
        <pc:picChg chg="add del mod">
          <ac:chgData name="Nguyen Quoc Trung" userId="fe17689d-b00c-41c7-8731-0c29698818f6" providerId="ADAL" clId="{85884DAC-865B-48A2-B802-96EC7884A37A}" dt="2022-06-15T22:57:07.466" v="1153" actId="478"/>
          <ac:picMkLst>
            <pc:docMk/>
            <pc:sldMk cId="1687303892" sldId="518"/>
            <ac:picMk id="41" creationId="{8EC2A929-F794-6505-D42C-AB350B06FC22}"/>
          </ac:picMkLst>
        </pc:picChg>
        <pc:picChg chg="add del mod">
          <ac:chgData name="Nguyen Quoc Trung" userId="fe17689d-b00c-41c7-8731-0c29698818f6" providerId="ADAL" clId="{85884DAC-865B-48A2-B802-96EC7884A37A}" dt="2022-06-15T22:57:08.300" v="1154" actId="478"/>
          <ac:picMkLst>
            <pc:docMk/>
            <pc:sldMk cId="1687303892" sldId="518"/>
            <ac:picMk id="42" creationId="{547AD268-0EA0-A90B-9ABE-69C51D2D3DC8}"/>
          </ac:picMkLst>
        </pc:picChg>
      </pc:sldChg>
      <pc:sldChg chg="addSp delSp modSp mod delAnim modAnim">
        <pc:chgData name="Nguyen Quoc Trung" userId="fe17689d-b00c-41c7-8731-0c29698818f6" providerId="ADAL" clId="{85884DAC-865B-48A2-B802-96EC7884A37A}" dt="2022-06-15T22:25:14.595" v="219"/>
        <pc:sldMkLst>
          <pc:docMk/>
          <pc:sldMk cId="1729086093" sldId="519"/>
        </pc:sldMkLst>
        <pc:spChg chg="mod">
          <ac:chgData name="Nguyen Quoc Trung" userId="fe17689d-b00c-41c7-8731-0c29698818f6" providerId="ADAL" clId="{85884DAC-865B-48A2-B802-96EC7884A37A}" dt="2022-06-15T22:24:26.337" v="215" actId="20577"/>
          <ac:spMkLst>
            <pc:docMk/>
            <pc:sldMk cId="1729086093" sldId="519"/>
            <ac:spMk id="6" creationId="{29571F06-4526-3CD4-5708-C4D3C519C27E}"/>
          </ac:spMkLst>
        </pc:spChg>
        <pc:spChg chg="del">
          <ac:chgData name="Nguyen Quoc Trung" userId="fe17689d-b00c-41c7-8731-0c29698818f6" providerId="ADAL" clId="{85884DAC-865B-48A2-B802-96EC7884A37A}" dt="2022-06-15T22:23:58.687" v="197" actId="478"/>
          <ac:spMkLst>
            <pc:docMk/>
            <pc:sldMk cId="1729086093" sldId="519"/>
            <ac:spMk id="7" creationId="{B3350639-F334-4DD7-F58A-8CB4018DDA7C}"/>
          </ac:spMkLst>
        </pc:spChg>
        <pc:picChg chg="mod">
          <ac:chgData name="Nguyen Quoc Trung" userId="fe17689d-b00c-41c7-8731-0c29698818f6" providerId="ADAL" clId="{85884DAC-865B-48A2-B802-96EC7884A37A}" dt="2022-06-15T22:23:57.185" v="196" actId="14100"/>
          <ac:picMkLst>
            <pc:docMk/>
            <pc:sldMk cId="1729086093" sldId="519"/>
            <ac:picMk id="2" creationId="{3C5ADF12-4245-372A-C34E-1C7E3832E2A5}"/>
          </ac:picMkLst>
        </pc:picChg>
        <pc:picChg chg="mod">
          <ac:chgData name="Nguyen Quoc Trung" userId="fe17689d-b00c-41c7-8731-0c29698818f6" providerId="ADAL" clId="{85884DAC-865B-48A2-B802-96EC7884A37A}" dt="2022-06-15T22:24:02.758" v="199" actId="1076"/>
          <ac:picMkLst>
            <pc:docMk/>
            <pc:sldMk cId="1729086093" sldId="519"/>
            <ac:picMk id="3" creationId="{770E10A5-FEC4-154F-1447-95CFD0BD7994}"/>
          </ac:picMkLst>
        </pc:picChg>
        <pc:picChg chg="mod">
          <ac:chgData name="Nguyen Quoc Trung" userId="fe17689d-b00c-41c7-8731-0c29698818f6" providerId="ADAL" clId="{85884DAC-865B-48A2-B802-96EC7884A37A}" dt="2022-06-15T22:24:12.574" v="205" actId="1076"/>
          <ac:picMkLst>
            <pc:docMk/>
            <pc:sldMk cId="1729086093" sldId="519"/>
            <ac:picMk id="4" creationId="{7467C0C2-4C00-1707-5E99-C9A3822A4618}"/>
          </ac:picMkLst>
        </pc:picChg>
        <pc:picChg chg="mod">
          <ac:chgData name="Nguyen Quoc Trung" userId="fe17689d-b00c-41c7-8731-0c29698818f6" providerId="ADAL" clId="{85884DAC-865B-48A2-B802-96EC7884A37A}" dt="2022-06-15T22:24:06.738" v="202" actId="1076"/>
          <ac:picMkLst>
            <pc:docMk/>
            <pc:sldMk cId="1729086093" sldId="519"/>
            <ac:picMk id="5" creationId="{E8D5F239-A429-7952-DB5D-DDABCF96596A}"/>
          </ac:picMkLst>
        </pc:picChg>
        <pc:picChg chg="add del mod">
          <ac:chgData name="Nguyen Quoc Trung" userId="fe17689d-b00c-41c7-8731-0c29698818f6" providerId="ADAL" clId="{85884DAC-865B-48A2-B802-96EC7884A37A}" dt="2022-06-15T22:23:30.195" v="186" actId="21"/>
          <ac:picMkLst>
            <pc:docMk/>
            <pc:sldMk cId="1729086093" sldId="519"/>
            <ac:picMk id="9" creationId="{B6C067BD-A6EA-0577-FC97-5AA994BCC47D}"/>
          </ac:picMkLst>
        </pc:picChg>
        <pc:picChg chg="add del mod">
          <ac:chgData name="Nguyen Quoc Trung" userId="fe17689d-b00c-41c7-8731-0c29698818f6" providerId="ADAL" clId="{85884DAC-865B-48A2-B802-96EC7884A37A}" dt="2022-06-15T22:23:35.751" v="188" actId="21"/>
          <ac:picMkLst>
            <pc:docMk/>
            <pc:sldMk cId="1729086093" sldId="519"/>
            <ac:picMk id="10" creationId="{48D63C9D-DBD3-72CB-F4D1-0C033B83D5F2}"/>
          </ac:picMkLst>
        </pc:picChg>
        <pc:picChg chg="add del mod">
          <ac:chgData name="Nguyen Quoc Trung" userId="fe17689d-b00c-41c7-8731-0c29698818f6" providerId="ADAL" clId="{85884DAC-865B-48A2-B802-96EC7884A37A}" dt="2022-06-15T22:23:41.600" v="190" actId="21"/>
          <ac:picMkLst>
            <pc:docMk/>
            <pc:sldMk cId="1729086093" sldId="519"/>
            <ac:picMk id="11" creationId="{0A7211F5-7158-3259-025B-C8664CB34C9E}"/>
          </ac:picMkLst>
        </pc:picChg>
        <pc:picChg chg="add del mod">
          <ac:chgData name="Nguyen Quoc Trung" userId="fe17689d-b00c-41c7-8731-0c29698818f6" providerId="ADAL" clId="{85884DAC-865B-48A2-B802-96EC7884A37A}" dt="2022-06-15T22:23:46.930" v="192" actId="21"/>
          <ac:picMkLst>
            <pc:docMk/>
            <pc:sldMk cId="1729086093" sldId="519"/>
            <ac:picMk id="12" creationId="{1BBBCC1B-4176-6F4E-860A-F138ECA8883E}"/>
          </ac:picMkLst>
        </pc:picChg>
      </pc:sldChg>
      <pc:sldChg chg="del">
        <pc:chgData name="Nguyen Quoc Trung" userId="fe17689d-b00c-41c7-8731-0c29698818f6" providerId="ADAL" clId="{85884DAC-865B-48A2-B802-96EC7884A37A}" dt="2022-06-15T22:27:37.089" v="263" actId="2696"/>
        <pc:sldMkLst>
          <pc:docMk/>
          <pc:sldMk cId="894983001" sldId="520"/>
        </pc:sldMkLst>
      </pc:sldChg>
      <pc:sldChg chg="del">
        <pc:chgData name="Nguyen Quoc Trung" userId="fe17689d-b00c-41c7-8731-0c29698818f6" providerId="ADAL" clId="{85884DAC-865B-48A2-B802-96EC7884A37A}" dt="2022-06-15T22:27:37.089" v="263" actId="2696"/>
        <pc:sldMkLst>
          <pc:docMk/>
          <pc:sldMk cId="3016547174" sldId="521"/>
        </pc:sldMkLst>
      </pc:sldChg>
      <pc:sldChg chg="del">
        <pc:chgData name="Nguyen Quoc Trung" userId="fe17689d-b00c-41c7-8731-0c29698818f6" providerId="ADAL" clId="{85884DAC-865B-48A2-B802-96EC7884A37A}" dt="2022-06-15T22:27:37.089" v="263" actId="2696"/>
        <pc:sldMkLst>
          <pc:docMk/>
          <pc:sldMk cId="2333204217" sldId="522"/>
        </pc:sldMkLst>
      </pc:sldChg>
      <pc:sldChg chg="addSp delSp modSp mod ord delAnim modAnim">
        <pc:chgData name="Nguyen Quoc Trung" userId="fe17689d-b00c-41c7-8731-0c29698818f6" providerId="ADAL" clId="{85884DAC-865B-48A2-B802-96EC7884A37A}" dt="2022-06-15T22:42:40.113" v="923"/>
        <pc:sldMkLst>
          <pc:docMk/>
          <pc:sldMk cId="3847614504" sldId="523"/>
        </pc:sldMkLst>
        <pc:spChg chg="del">
          <ac:chgData name="Nguyen Quoc Trung" userId="fe17689d-b00c-41c7-8731-0c29698818f6" providerId="ADAL" clId="{85884DAC-865B-48A2-B802-96EC7884A37A}" dt="2022-06-15T22:36:01.082" v="739" actId="478"/>
          <ac:spMkLst>
            <pc:docMk/>
            <pc:sldMk cId="3847614504" sldId="523"/>
            <ac:spMk id="7" creationId="{6F4D295E-2F0E-86D5-BD4E-87416DC7BD8D}"/>
          </ac:spMkLst>
        </pc:spChg>
        <pc:spChg chg="add mod">
          <ac:chgData name="Nguyen Quoc Trung" userId="fe17689d-b00c-41c7-8731-0c29698818f6" providerId="ADAL" clId="{85884DAC-865B-48A2-B802-96EC7884A37A}" dt="2022-06-15T22:37:25.724" v="773" actId="1036"/>
          <ac:spMkLst>
            <pc:docMk/>
            <pc:sldMk cId="3847614504" sldId="523"/>
            <ac:spMk id="10" creationId="{DD63459C-EE4B-2030-1715-FE4788857436}"/>
          </ac:spMkLst>
        </pc:spChg>
        <pc:spChg chg="add mod">
          <ac:chgData name="Nguyen Quoc Trung" userId="fe17689d-b00c-41c7-8731-0c29698818f6" providerId="ADAL" clId="{85884DAC-865B-48A2-B802-96EC7884A37A}" dt="2022-06-15T22:37:51.179" v="784" actId="1038"/>
          <ac:spMkLst>
            <pc:docMk/>
            <pc:sldMk cId="3847614504" sldId="523"/>
            <ac:spMk id="11" creationId="{3188CA89-6A4C-7B7D-29C2-05C96B21AFC9}"/>
          </ac:spMkLst>
        </pc:spChg>
        <pc:spChg chg="add mod">
          <ac:chgData name="Nguyen Quoc Trung" userId="fe17689d-b00c-41c7-8731-0c29698818f6" providerId="ADAL" clId="{85884DAC-865B-48A2-B802-96EC7884A37A}" dt="2022-06-15T22:37:47.924" v="782" actId="1036"/>
          <ac:spMkLst>
            <pc:docMk/>
            <pc:sldMk cId="3847614504" sldId="523"/>
            <ac:spMk id="12" creationId="{EAEC9E51-4623-3488-F08E-223B7C6278CC}"/>
          </ac:spMkLst>
        </pc:spChg>
        <pc:spChg chg="add mod">
          <ac:chgData name="Nguyen Quoc Trung" userId="fe17689d-b00c-41c7-8731-0c29698818f6" providerId="ADAL" clId="{85884DAC-865B-48A2-B802-96EC7884A37A}" dt="2022-06-15T22:38:07.124" v="793" actId="1038"/>
          <ac:spMkLst>
            <pc:docMk/>
            <pc:sldMk cId="3847614504" sldId="523"/>
            <ac:spMk id="14" creationId="{0A695077-E908-F79E-0768-EE69E8843828}"/>
          </ac:spMkLst>
        </pc:spChg>
        <pc:picChg chg="del">
          <ac:chgData name="Nguyen Quoc Trung" userId="fe17689d-b00c-41c7-8731-0c29698818f6" providerId="ADAL" clId="{85884DAC-865B-48A2-B802-96EC7884A37A}" dt="2022-06-15T22:35:59.349" v="738" actId="478"/>
          <ac:picMkLst>
            <pc:docMk/>
            <pc:sldMk cId="3847614504" sldId="523"/>
            <ac:picMk id="3" creationId="{E48900DB-FFA9-DEF2-FAAC-D97F65D3A2BE}"/>
          </ac:picMkLst>
        </pc:picChg>
        <pc:picChg chg="add mod">
          <ac:chgData name="Nguyen Quoc Trung" userId="fe17689d-b00c-41c7-8731-0c29698818f6" providerId="ADAL" clId="{85884DAC-865B-48A2-B802-96EC7884A37A}" dt="2022-06-15T22:36:52.678" v="759" actId="1036"/>
          <ac:picMkLst>
            <pc:docMk/>
            <pc:sldMk cId="3847614504" sldId="523"/>
            <ac:picMk id="4" creationId="{0EE46CBF-51B6-C3F0-5751-9D7398450E36}"/>
          </ac:picMkLst>
        </pc:picChg>
        <pc:picChg chg="del">
          <ac:chgData name="Nguyen Quoc Trung" userId="fe17689d-b00c-41c7-8731-0c29698818f6" providerId="ADAL" clId="{85884DAC-865B-48A2-B802-96EC7884A37A}" dt="2022-06-15T22:36:03.267" v="740" actId="478"/>
          <ac:picMkLst>
            <pc:docMk/>
            <pc:sldMk cId="3847614504" sldId="523"/>
            <ac:picMk id="6" creationId="{D488CC69-40A7-9443-416C-73C489995E73}"/>
          </ac:picMkLst>
        </pc:picChg>
        <pc:picChg chg="add mod">
          <ac:chgData name="Nguyen Quoc Trung" userId="fe17689d-b00c-41c7-8731-0c29698818f6" providerId="ADAL" clId="{85884DAC-865B-48A2-B802-96EC7884A37A}" dt="2022-06-15T22:36:45.827" v="752" actId="1035"/>
          <ac:picMkLst>
            <pc:docMk/>
            <pc:sldMk cId="3847614504" sldId="523"/>
            <ac:picMk id="9" creationId="{BB2C8F7B-BFC1-CE71-E66C-1BF7C53F1D1C}"/>
          </ac:picMkLst>
        </pc:picChg>
        <pc:picChg chg="add del mod">
          <ac:chgData name="Nguyen Quoc Trung" userId="fe17689d-b00c-41c7-8731-0c29698818f6" providerId="ADAL" clId="{85884DAC-865B-48A2-B802-96EC7884A37A}" dt="2022-06-15T22:37:57.296" v="786" actId="478"/>
          <ac:picMkLst>
            <pc:docMk/>
            <pc:sldMk cId="3847614504" sldId="523"/>
            <ac:picMk id="13" creationId="{BA3A5AF8-08E2-1F5C-AC86-8E4AFDE5CCF5}"/>
          </ac:picMkLst>
        </pc:picChg>
      </pc:sldChg>
      <pc:sldChg chg="del">
        <pc:chgData name="Nguyen Quoc Trung" userId="fe17689d-b00c-41c7-8731-0c29698818f6" providerId="ADAL" clId="{85884DAC-865B-48A2-B802-96EC7884A37A}" dt="2022-06-15T22:41:59.765" v="921" actId="47"/>
        <pc:sldMkLst>
          <pc:docMk/>
          <pc:sldMk cId="2171630911" sldId="524"/>
        </pc:sldMkLst>
      </pc:sldChg>
      <pc:sldChg chg="addSp delSp modSp mod">
        <pc:chgData name="Nguyen Quoc Trung" userId="fe17689d-b00c-41c7-8731-0c29698818f6" providerId="ADAL" clId="{85884DAC-865B-48A2-B802-96EC7884A37A}" dt="2022-06-15T22:44:19.417" v="955" actId="14100"/>
        <pc:sldMkLst>
          <pc:docMk/>
          <pc:sldMk cId="361459993" sldId="525"/>
        </pc:sldMkLst>
        <pc:spChg chg="mod">
          <ac:chgData name="Nguyen Quoc Trung" userId="fe17689d-b00c-41c7-8731-0c29698818f6" providerId="ADAL" clId="{85884DAC-865B-48A2-B802-96EC7884A37A}" dt="2022-06-15T22:43:58.197" v="941" actId="20577"/>
          <ac:spMkLst>
            <pc:docMk/>
            <pc:sldMk cId="361459993" sldId="525"/>
            <ac:spMk id="47" creationId="{AAEA5C7A-88DD-4336-B1A2-C06E5787A044}"/>
          </ac:spMkLst>
        </pc:spChg>
        <pc:spChg chg="mod">
          <ac:chgData name="Nguyen Quoc Trung" userId="fe17689d-b00c-41c7-8731-0c29698818f6" providerId="ADAL" clId="{85884DAC-865B-48A2-B802-96EC7884A37A}" dt="2022-06-15T22:44:19.417" v="955" actId="14100"/>
          <ac:spMkLst>
            <pc:docMk/>
            <pc:sldMk cId="361459993" sldId="525"/>
            <ac:spMk id="53" creationId="{83DB3D37-19C8-4FE6-903B-846D1F11BCC7}"/>
          </ac:spMkLst>
        </pc:spChg>
        <pc:picChg chg="add mod">
          <ac:chgData name="Nguyen Quoc Trung" userId="fe17689d-b00c-41c7-8731-0c29698818f6" providerId="ADAL" clId="{85884DAC-865B-48A2-B802-96EC7884A37A}" dt="2022-06-15T22:43:48.948" v="926" actId="1076"/>
          <ac:picMkLst>
            <pc:docMk/>
            <pc:sldMk cId="361459993" sldId="525"/>
            <ac:picMk id="9" creationId="{0A262AF7-87EC-0630-92EF-89D34EFEFE56}"/>
          </ac:picMkLst>
        </pc:picChg>
        <pc:picChg chg="del">
          <ac:chgData name="Nguyen Quoc Trung" userId="fe17689d-b00c-41c7-8731-0c29698818f6" providerId="ADAL" clId="{85884DAC-865B-48A2-B802-96EC7884A37A}" dt="2022-06-15T22:43:41.133" v="924" actId="478"/>
          <ac:picMkLst>
            <pc:docMk/>
            <pc:sldMk cId="361459993" sldId="525"/>
            <ac:picMk id="10" creationId="{C17486C5-7969-CA86-8B05-A3EFC4D752BB}"/>
          </ac:picMkLst>
        </pc:picChg>
      </pc:sldChg>
      <pc:sldChg chg="addSp delSp modSp mod delAnim modAnim">
        <pc:chgData name="Nguyen Quoc Trung" userId="fe17689d-b00c-41c7-8731-0c29698818f6" providerId="ADAL" clId="{85884DAC-865B-48A2-B802-96EC7884A37A}" dt="2022-06-15T22:45:16.371" v="1000" actId="20577"/>
        <pc:sldMkLst>
          <pc:docMk/>
          <pc:sldMk cId="1259730493" sldId="526"/>
        </pc:sldMkLst>
        <pc:spChg chg="add mod">
          <ac:chgData name="Nguyen Quoc Trung" userId="fe17689d-b00c-41c7-8731-0c29698818f6" providerId="ADAL" clId="{85884DAC-865B-48A2-B802-96EC7884A37A}" dt="2022-06-15T22:45:08.499" v="991" actId="20577"/>
          <ac:spMkLst>
            <pc:docMk/>
            <pc:sldMk cId="1259730493" sldId="526"/>
            <ac:spMk id="11" creationId="{FEEB46FE-FEE5-1144-A77D-C4CCF649A4C3}"/>
          </ac:spMkLst>
        </pc:spChg>
        <pc:spChg chg="add mod">
          <ac:chgData name="Nguyen Quoc Trung" userId="fe17689d-b00c-41c7-8731-0c29698818f6" providerId="ADAL" clId="{85884DAC-865B-48A2-B802-96EC7884A37A}" dt="2022-06-15T22:45:16.371" v="1000" actId="20577"/>
          <ac:spMkLst>
            <pc:docMk/>
            <pc:sldMk cId="1259730493" sldId="526"/>
            <ac:spMk id="12" creationId="{6E1C81C0-7FE5-C7F4-B565-FD16CD980788}"/>
          </ac:spMkLst>
        </pc:spChg>
        <pc:spChg chg="del">
          <ac:chgData name="Nguyen Quoc Trung" userId="fe17689d-b00c-41c7-8731-0c29698818f6" providerId="ADAL" clId="{85884DAC-865B-48A2-B802-96EC7884A37A}" dt="2022-06-15T22:44:49.526" v="959" actId="478"/>
          <ac:spMkLst>
            <pc:docMk/>
            <pc:sldMk cId="1259730493" sldId="526"/>
            <ac:spMk id="47" creationId="{AAEA5C7A-88DD-4336-B1A2-C06E5787A044}"/>
          </ac:spMkLst>
        </pc:spChg>
        <pc:spChg chg="del">
          <ac:chgData name="Nguyen Quoc Trung" userId="fe17689d-b00c-41c7-8731-0c29698818f6" providerId="ADAL" clId="{85884DAC-865B-48A2-B802-96EC7884A37A}" dt="2022-06-15T22:44:51.206" v="960" actId="478"/>
          <ac:spMkLst>
            <pc:docMk/>
            <pc:sldMk cId="1259730493" sldId="526"/>
            <ac:spMk id="53" creationId="{83DB3D37-19C8-4FE6-903B-846D1F11BCC7}"/>
          </ac:spMkLst>
        </pc:spChg>
        <pc:picChg chg="del">
          <ac:chgData name="Nguyen Quoc Trung" userId="fe17689d-b00c-41c7-8731-0c29698818f6" providerId="ADAL" clId="{85884DAC-865B-48A2-B802-96EC7884A37A}" dt="2022-06-15T22:44:43.105" v="956" actId="478"/>
          <ac:picMkLst>
            <pc:docMk/>
            <pc:sldMk cId="1259730493" sldId="526"/>
            <ac:picMk id="9" creationId="{B0BF194F-E130-59F7-02B1-2A78059BE90F}"/>
          </ac:picMkLst>
        </pc:picChg>
        <pc:picChg chg="add mod">
          <ac:chgData name="Nguyen Quoc Trung" userId="fe17689d-b00c-41c7-8731-0c29698818f6" providerId="ADAL" clId="{85884DAC-865B-48A2-B802-96EC7884A37A}" dt="2022-06-15T22:44:47.318" v="958" actId="1076"/>
          <ac:picMkLst>
            <pc:docMk/>
            <pc:sldMk cId="1259730493" sldId="526"/>
            <ac:picMk id="10" creationId="{ADD83BDB-CEAD-53B9-F791-C49B9E4CF721}"/>
          </ac:picMkLst>
        </pc:picChg>
      </pc:sldChg>
      <pc:sldChg chg="del">
        <pc:chgData name="Nguyen Quoc Trung" userId="fe17689d-b00c-41c7-8731-0c29698818f6" providerId="ADAL" clId="{85884DAC-865B-48A2-B802-96EC7884A37A}" dt="2022-06-15T22:45:26.776" v="1001" actId="2696"/>
        <pc:sldMkLst>
          <pc:docMk/>
          <pc:sldMk cId="1267427220" sldId="527"/>
        </pc:sldMkLst>
      </pc:sldChg>
      <pc:sldChg chg="del">
        <pc:chgData name="Nguyen Quoc Trung" userId="fe17689d-b00c-41c7-8731-0c29698818f6" providerId="ADAL" clId="{85884DAC-865B-48A2-B802-96EC7884A37A}" dt="2022-06-15T22:45:26.776" v="1001" actId="2696"/>
        <pc:sldMkLst>
          <pc:docMk/>
          <pc:sldMk cId="4172458241" sldId="528"/>
        </pc:sldMkLst>
      </pc:sldChg>
      <pc:sldChg chg="del">
        <pc:chgData name="Nguyen Quoc Trung" userId="fe17689d-b00c-41c7-8731-0c29698818f6" providerId="ADAL" clId="{85884DAC-865B-48A2-B802-96EC7884A37A}" dt="2022-06-15T22:51:55.699" v="1078" actId="47"/>
        <pc:sldMkLst>
          <pc:docMk/>
          <pc:sldMk cId="956432245" sldId="529"/>
        </pc:sldMkLst>
      </pc:sldChg>
      <pc:sldChg chg="del">
        <pc:chgData name="Nguyen Quoc Trung" userId="fe17689d-b00c-41c7-8731-0c29698818f6" providerId="ADAL" clId="{85884DAC-865B-48A2-B802-96EC7884A37A}" dt="2022-06-15T22:51:55.699" v="1078" actId="47"/>
        <pc:sldMkLst>
          <pc:docMk/>
          <pc:sldMk cId="45163480" sldId="530"/>
        </pc:sldMkLst>
      </pc:sldChg>
      <pc:sldChg chg="del">
        <pc:chgData name="Nguyen Quoc Trung" userId="fe17689d-b00c-41c7-8731-0c29698818f6" providerId="ADAL" clId="{85884DAC-865B-48A2-B802-96EC7884A37A}" dt="2022-06-15T22:51:55.699" v="1078" actId="47"/>
        <pc:sldMkLst>
          <pc:docMk/>
          <pc:sldMk cId="2103208098" sldId="531"/>
        </pc:sldMkLst>
      </pc:sldChg>
      <pc:sldChg chg="addSp delSp modSp add mod">
        <pc:chgData name="Nguyen Quoc Trung" userId="fe17689d-b00c-41c7-8731-0c29698818f6" providerId="ADAL" clId="{85884DAC-865B-48A2-B802-96EC7884A37A}" dt="2022-06-15T22:14:07.264" v="125" actId="20577"/>
        <pc:sldMkLst>
          <pc:docMk/>
          <pc:sldMk cId="3873949357" sldId="532"/>
        </pc:sldMkLst>
        <pc:spChg chg="mod">
          <ac:chgData name="Nguyen Quoc Trung" userId="fe17689d-b00c-41c7-8731-0c29698818f6" providerId="ADAL" clId="{85884DAC-865B-48A2-B802-96EC7884A37A}" dt="2022-06-15T22:13:45.778" v="114" actId="1076"/>
          <ac:spMkLst>
            <pc:docMk/>
            <pc:sldMk cId="3873949357" sldId="532"/>
            <ac:spMk id="47" creationId="{AAEA5C7A-88DD-4336-B1A2-C06E5787A044}"/>
          </ac:spMkLst>
        </pc:spChg>
        <pc:spChg chg="mod">
          <ac:chgData name="Nguyen Quoc Trung" userId="fe17689d-b00c-41c7-8731-0c29698818f6" providerId="ADAL" clId="{85884DAC-865B-48A2-B802-96EC7884A37A}" dt="2022-06-15T22:14:07.264" v="125" actId="20577"/>
          <ac:spMkLst>
            <pc:docMk/>
            <pc:sldMk cId="3873949357" sldId="532"/>
            <ac:spMk id="53" creationId="{83DB3D37-19C8-4FE6-903B-846D1F11BCC7}"/>
          </ac:spMkLst>
        </pc:spChg>
        <pc:picChg chg="mod">
          <ac:chgData name="Nguyen Quoc Trung" userId="fe17689d-b00c-41c7-8731-0c29698818f6" providerId="ADAL" clId="{85884DAC-865B-48A2-B802-96EC7884A37A}" dt="2022-06-15T22:13:25.312" v="95" actId="14826"/>
          <ac:picMkLst>
            <pc:docMk/>
            <pc:sldMk cId="3873949357" sldId="532"/>
            <ac:picMk id="3" creationId="{F492A539-3AEF-A0E3-CD09-3FE1D5728460}"/>
          </ac:picMkLst>
        </pc:picChg>
        <pc:picChg chg="del">
          <ac:chgData name="Nguyen Quoc Trung" userId="fe17689d-b00c-41c7-8731-0c29698818f6" providerId="ADAL" clId="{85884DAC-865B-48A2-B802-96EC7884A37A}" dt="2022-06-15T22:13:08.268" v="90" actId="478"/>
          <ac:picMkLst>
            <pc:docMk/>
            <pc:sldMk cId="3873949357" sldId="532"/>
            <ac:picMk id="12" creationId="{C4C14A11-C002-1C65-6B64-E6134BD5A3E0}"/>
          </ac:picMkLst>
        </pc:picChg>
        <pc:picChg chg="add mod">
          <ac:chgData name="Nguyen Quoc Trung" userId="fe17689d-b00c-41c7-8731-0c29698818f6" providerId="ADAL" clId="{85884DAC-865B-48A2-B802-96EC7884A37A}" dt="2022-06-15T22:13:15.021" v="94" actId="1076"/>
          <ac:picMkLst>
            <pc:docMk/>
            <pc:sldMk cId="3873949357" sldId="532"/>
            <ac:picMk id="13" creationId="{61B5A7D8-7E8D-B184-29F0-06503A4EE36D}"/>
          </ac:picMkLst>
        </pc:picChg>
      </pc:sldChg>
      <pc:sldChg chg="addSp delSp modSp add mod ord">
        <pc:chgData name="Nguyen Quoc Trung" userId="fe17689d-b00c-41c7-8731-0c29698818f6" providerId="ADAL" clId="{85884DAC-865B-48A2-B802-96EC7884A37A}" dt="2022-06-15T22:14:42.554" v="144" actId="14100"/>
        <pc:sldMkLst>
          <pc:docMk/>
          <pc:sldMk cId="534318123" sldId="533"/>
        </pc:sldMkLst>
        <pc:spChg chg="mod">
          <ac:chgData name="Nguyen Quoc Trung" userId="fe17689d-b00c-41c7-8731-0c29698818f6" providerId="ADAL" clId="{85884DAC-865B-48A2-B802-96EC7884A37A}" dt="2022-06-15T22:14:42.554" v="144" actId="14100"/>
          <ac:spMkLst>
            <pc:docMk/>
            <pc:sldMk cId="534318123" sldId="533"/>
            <ac:spMk id="47" creationId="{AAEA5C7A-88DD-4336-B1A2-C06E5787A044}"/>
          </ac:spMkLst>
        </pc:spChg>
        <pc:picChg chg="del">
          <ac:chgData name="Nguyen Quoc Trung" userId="fe17689d-b00c-41c7-8731-0c29698818f6" providerId="ADAL" clId="{85884DAC-865B-48A2-B802-96EC7884A37A}" dt="2022-06-15T22:14:24.400" v="129" actId="478"/>
          <ac:picMkLst>
            <pc:docMk/>
            <pc:sldMk cId="534318123" sldId="533"/>
            <ac:picMk id="12" creationId="{C4C14A11-C002-1C65-6B64-E6134BD5A3E0}"/>
          </ac:picMkLst>
        </pc:picChg>
        <pc:picChg chg="add mod">
          <ac:chgData name="Nguyen Quoc Trung" userId="fe17689d-b00c-41c7-8731-0c29698818f6" providerId="ADAL" clId="{85884DAC-865B-48A2-B802-96EC7884A37A}" dt="2022-06-15T22:14:35.088" v="133" actId="1076"/>
          <ac:picMkLst>
            <pc:docMk/>
            <pc:sldMk cId="534318123" sldId="533"/>
            <ac:picMk id="13" creationId="{FC56D863-590E-853B-589F-B06DB7013B71}"/>
          </ac:picMkLst>
        </pc:picChg>
      </pc:sldChg>
      <pc:sldChg chg="addSp delSp modSp add mod ord">
        <pc:chgData name="Nguyen Quoc Trung" userId="fe17689d-b00c-41c7-8731-0c29698818f6" providerId="ADAL" clId="{85884DAC-865B-48A2-B802-96EC7884A37A}" dt="2022-06-15T22:15:37.371" v="167" actId="14100"/>
        <pc:sldMkLst>
          <pc:docMk/>
          <pc:sldMk cId="1949709487" sldId="534"/>
        </pc:sldMkLst>
        <pc:spChg chg="mod">
          <ac:chgData name="Nguyen Quoc Trung" userId="fe17689d-b00c-41c7-8731-0c29698818f6" providerId="ADAL" clId="{85884DAC-865B-48A2-B802-96EC7884A37A}" dt="2022-06-15T22:15:37.371" v="167" actId="14100"/>
          <ac:spMkLst>
            <pc:docMk/>
            <pc:sldMk cId="1949709487" sldId="534"/>
            <ac:spMk id="47" creationId="{AAEA5C7A-88DD-4336-B1A2-C06E5787A044}"/>
          </ac:spMkLst>
        </pc:spChg>
        <pc:picChg chg="add mod">
          <ac:chgData name="Nguyen Quoc Trung" userId="fe17689d-b00c-41c7-8731-0c29698818f6" providerId="ADAL" clId="{85884DAC-865B-48A2-B802-96EC7884A37A}" dt="2022-06-15T22:15:07.915" v="154" actId="1076"/>
          <ac:picMkLst>
            <pc:docMk/>
            <pc:sldMk cId="1949709487" sldId="534"/>
            <ac:picMk id="12" creationId="{794374B7-8F8C-5906-82CE-81F3984513A6}"/>
          </ac:picMkLst>
        </pc:picChg>
        <pc:picChg chg="del mod">
          <ac:chgData name="Nguyen Quoc Trung" userId="fe17689d-b00c-41c7-8731-0c29698818f6" providerId="ADAL" clId="{85884DAC-865B-48A2-B802-96EC7884A37A}" dt="2022-06-15T22:15:01.849" v="150" actId="478"/>
          <ac:picMkLst>
            <pc:docMk/>
            <pc:sldMk cId="1949709487" sldId="534"/>
            <ac:picMk id="13" creationId="{61B5A7D8-7E8D-B184-29F0-06503A4EE36D}"/>
          </ac:picMkLst>
        </pc:picChg>
      </pc:sldChg>
      <pc:sldChg chg="addSp delSp modSp add mod modAnim">
        <pc:chgData name="Nguyen Quoc Trung" userId="fe17689d-b00c-41c7-8731-0c29698818f6" providerId="ADAL" clId="{85884DAC-865B-48A2-B802-96EC7884A37A}" dt="2022-06-15T22:46:04.950" v="1005" actId="1076"/>
        <pc:sldMkLst>
          <pc:docMk/>
          <pc:sldMk cId="3020478659" sldId="535"/>
        </pc:sldMkLst>
        <pc:spChg chg="mod">
          <ac:chgData name="Nguyen Quoc Trung" userId="fe17689d-b00c-41c7-8731-0c29698818f6" providerId="ADAL" clId="{85884DAC-865B-48A2-B802-96EC7884A37A}" dt="2022-06-15T22:28:23.044" v="289" actId="20577"/>
          <ac:spMkLst>
            <pc:docMk/>
            <pc:sldMk cId="3020478659" sldId="535"/>
            <ac:spMk id="5" creationId="{62BA302E-BBB7-B2A8-0D73-98083C86A37F}"/>
          </ac:spMkLst>
        </pc:spChg>
        <pc:spChg chg="mod">
          <ac:chgData name="Nguyen Quoc Trung" userId="fe17689d-b00c-41c7-8731-0c29698818f6" providerId="ADAL" clId="{85884DAC-865B-48A2-B802-96EC7884A37A}" dt="2022-06-15T22:28:37.781" v="308" actId="1038"/>
          <ac:spMkLst>
            <pc:docMk/>
            <pc:sldMk cId="3020478659" sldId="535"/>
            <ac:spMk id="8" creationId="{7BFAF313-D44D-6132-79F5-F05D856E2A12}"/>
          </ac:spMkLst>
        </pc:spChg>
        <pc:spChg chg="mod">
          <ac:chgData name="Nguyen Quoc Trung" userId="fe17689d-b00c-41c7-8731-0c29698818f6" providerId="ADAL" clId="{85884DAC-865B-48A2-B802-96EC7884A37A}" dt="2022-06-15T22:28:39.945" v="310" actId="20577"/>
          <ac:spMkLst>
            <pc:docMk/>
            <pc:sldMk cId="3020478659" sldId="535"/>
            <ac:spMk id="9" creationId="{517AAE07-DF43-1F18-3C80-E2F4832DE9A2}"/>
          </ac:spMkLst>
        </pc:spChg>
        <pc:spChg chg="mod">
          <ac:chgData name="Nguyen Quoc Trung" userId="fe17689d-b00c-41c7-8731-0c29698818f6" providerId="ADAL" clId="{85884DAC-865B-48A2-B802-96EC7884A37A}" dt="2022-06-15T22:28:29.695" v="297" actId="1038"/>
          <ac:spMkLst>
            <pc:docMk/>
            <pc:sldMk cId="3020478659" sldId="535"/>
            <ac:spMk id="10" creationId="{4B18502A-7DFC-46F1-7DEC-A0FA5BACA36A}"/>
          </ac:spMkLst>
        </pc:spChg>
        <pc:picChg chg="del">
          <ac:chgData name="Nguyen Quoc Trung" userId="fe17689d-b00c-41c7-8731-0c29698818f6" providerId="ADAL" clId="{85884DAC-865B-48A2-B802-96EC7884A37A}" dt="2022-06-15T22:27:52.181" v="265" actId="478"/>
          <ac:picMkLst>
            <pc:docMk/>
            <pc:sldMk cId="3020478659" sldId="535"/>
            <ac:picMk id="7" creationId="{634EB037-4613-FFFB-5169-A8BD73F1F1A1}"/>
          </ac:picMkLst>
        </pc:picChg>
        <pc:picChg chg="add mod">
          <ac:chgData name="Nguyen Quoc Trung" userId="fe17689d-b00c-41c7-8731-0c29698818f6" providerId="ADAL" clId="{85884DAC-865B-48A2-B802-96EC7884A37A}" dt="2022-06-15T22:46:04.950" v="1005" actId="1076"/>
          <ac:picMkLst>
            <pc:docMk/>
            <pc:sldMk cId="3020478659" sldId="535"/>
            <ac:picMk id="11" creationId="{C1D78653-DA43-53AB-A043-C1CAEC91548C}"/>
          </ac:picMkLst>
        </pc:picChg>
      </pc:sldChg>
      <pc:sldChg chg="addSp delSp modSp add mod modAnim">
        <pc:chgData name="Nguyen Quoc Trung" userId="fe17689d-b00c-41c7-8731-0c29698818f6" providerId="ADAL" clId="{85884DAC-865B-48A2-B802-96EC7884A37A}" dt="2022-06-15T22:31:52.133" v="533" actId="20577"/>
        <pc:sldMkLst>
          <pc:docMk/>
          <pc:sldMk cId="2951834557" sldId="536"/>
        </pc:sldMkLst>
        <pc:spChg chg="mod">
          <ac:chgData name="Nguyen Quoc Trung" userId="fe17689d-b00c-41c7-8731-0c29698818f6" providerId="ADAL" clId="{85884DAC-865B-48A2-B802-96EC7884A37A}" dt="2022-06-15T22:31:00.584" v="415" actId="20577"/>
          <ac:spMkLst>
            <pc:docMk/>
            <pc:sldMk cId="2951834557" sldId="536"/>
            <ac:spMk id="5" creationId="{62BA302E-BBB7-B2A8-0D73-98083C86A37F}"/>
          </ac:spMkLst>
        </pc:spChg>
        <pc:spChg chg="mod">
          <ac:chgData name="Nguyen Quoc Trung" userId="fe17689d-b00c-41c7-8731-0c29698818f6" providerId="ADAL" clId="{85884DAC-865B-48A2-B802-96EC7884A37A}" dt="2022-06-15T22:31:08.846" v="460" actId="1037"/>
          <ac:spMkLst>
            <pc:docMk/>
            <pc:sldMk cId="2951834557" sldId="536"/>
            <ac:spMk id="8" creationId="{7BFAF313-D44D-6132-79F5-F05D856E2A12}"/>
          </ac:spMkLst>
        </pc:spChg>
        <pc:spChg chg="mod">
          <ac:chgData name="Nguyen Quoc Trung" userId="fe17689d-b00c-41c7-8731-0c29698818f6" providerId="ADAL" clId="{85884DAC-865B-48A2-B802-96EC7884A37A}" dt="2022-06-15T22:31:16.677" v="497" actId="1037"/>
          <ac:spMkLst>
            <pc:docMk/>
            <pc:sldMk cId="2951834557" sldId="536"/>
            <ac:spMk id="9" creationId="{517AAE07-DF43-1F18-3C80-E2F4832DE9A2}"/>
          </ac:spMkLst>
        </pc:spChg>
        <pc:spChg chg="mod">
          <ac:chgData name="Nguyen Quoc Trung" userId="fe17689d-b00c-41c7-8731-0c29698818f6" providerId="ADAL" clId="{85884DAC-865B-48A2-B802-96EC7884A37A}" dt="2022-06-15T22:31:04.810" v="420" actId="1037"/>
          <ac:spMkLst>
            <pc:docMk/>
            <pc:sldMk cId="2951834557" sldId="536"/>
            <ac:spMk id="10" creationId="{4B18502A-7DFC-46F1-7DEC-A0FA5BACA36A}"/>
          </ac:spMkLst>
        </pc:spChg>
        <pc:spChg chg="add mod">
          <ac:chgData name="Nguyen Quoc Trung" userId="fe17689d-b00c-41c7-8731-0c29698818f6" providerId="ADAL" clId="{85884DAC-865B-48A2-B802-96EC7884A37A}" dt="2022-06-15T22:31:37.551" v="518" actId="1038"/>
          <ac:spMkLst>
            <pc:docMk/>
            <pc:sldMk cId="2951834557" sldId="536"/>
            <ac:spMk id="13" creationId="{A2E960BE-E070-8FFA-2FB3-3C9C1F705DB7}"/>
          </ac:spMkLst>
        </pc:spChg>
        <pc:spChg chg="add mod">
          <ac:chgData name="Nguyen Quoc Trung" userId="fe17689d-b00c-41c7-8731-0c29698818f6" providerId="ADAL" clId="{85884DAC-865B-48A2-B802-96EC7884A37A}" dt="2022-06-15T22:31:44.277" v="521" actId="1037"/>
          <ac:spMkLst>
            <pc:docMk/>
            <pc:sldMk cId="2951834557" sldId="536"/>
            <ac:spMk id="14" creationId="{19B1167B-32DE-33F3-522F-5359BA282300}"/>
          </ac:spMkLst>
        </pc:spChg>
        <pc:spChg chg="add mod">
          <ac:chgData name="Nguyen Quoc Trung" userId="fe17689d-b00c-41c7-8731-0c29698818f6" providerId="ADAL" clId="{85884DAC-865B-48A2-B802-96EC7884A37A}" dt="2022-06-15T22:31:52.133" v="533" actId="20577"/>
          <ac:spMkLst>
            <pc:docMk/>
            <pc:sldMk cId="2951834557" sldId="536"/>
            <ac:spMk id="15" creationId="{FFF9F94A-58B5-5D2A-0BC2-2EADBEFED379}"/>
          </ac:spMkLst>
        </pc:spChg>
        <pc:picChg chg="del">
          <ac:chgData name="Nguyen Quoc Trung" userId="fe17689d-b00c-41c7-8731-0c29698818f6" providerId="ADAL" clId="{85884DAC-865B-48A2-B802-96EC7884A37A}" dt="2022-06-15T22:29:37.665" v="312" actId="478"/>
          <ac:picMkLst>
            <pc:docMk/>
            <pc:sldMk cId="2951834557" sldId="536"/>
            <ac:picMk id="11" creationId="{C1D78653-DA43-53AB-A043-C1CAEC91548C}"/>
          </ac:picMkLst>
        </pc:picChg>
        <pc:picChg chg="add mod">
          <ac:chgData name="Nguyen Quoc Trung" userId="fe17689d-b00c-41c7-8731-0c29698818f6" providerId="ADAL" clId="{85884DAC-865B-48A2-B802-96EC7884A37A}" dt="2022-06-15T22:29:46.428" v="317" actId="1076"/>
          <ac:picMkLst>
            <pc:docMk/>
            <pc:sldMk cId="2951834557" sldId="536"/>
            <ac:picMk id="12" creationId="{3D5F86D6-BC0A-9183-3298-1BF01FD929BF}"/>
          </ac:picMkLst>
        </pc:picChg>
      </pc:sldChg>
      <pc:sldChg chg="addSp modSp add mod modAnim">
        <pc:chgData name="Nguyen Quoc Trung" userId="fe17689d-b00c-41c7-8731-0c29698818f6" providerId="ADAL" clId="{85884DAC-865B-48A2-B802-96EC7884A37A}" dt="2022-06-15T22:34:25.095" v="735" actId="1076"/>
        <pc:sldMkLst>
          <pc:docMk/>
          <pc:sldMk cId="2006039637" sldId="537"/>
        </pc:sldMkLst>
        <pc:spChg chg="mod">
          <ac:chgData name="Nguyen Quoc Trung" userId="fe17689d-b00c-41c7-8731-0c29698818f6" providerId="ADAL" clId="{85884DAC-865B-48A2-B802-96EC7884A37A}" dt="2022-06-15T22:33:17.085" v="557" actId="1076"/>
          <ac:spMkLst>
            <pc:docMk/>
            <pc:sldMk cId="2006039637" sldId="537"/>
            <ac:spMk id="5" creationId="{62BA302E-BBB7-B2A8-0D73-98083C86A37F}"/>
          </ac:spMkLst>
        </pc:spChg>
        <pc:spChg chg="mod">
          <ac:chgData name="Nguyen Quoc Trung" userId="fe17689d-b00c-41c7-8731-0c29698818f6" providerId="ADAL" clId="{85884DAC-865B-48A2-B802-96EC7884A37A}" dt="2022-06-15T22:33:34.069" v="622" actId="1037"/>
          <ac:spMkLst>
            <pc:docMk/>
            <pc:sldMk cId="2006039637" sldId="537"/>
            <ac:spMk id="8" creationId="{7BFAF313-D44D-6132-79F5-F05D856E2A12}"/>
          </ac:spMkLst>
        </pc:spChg>
        <pc:spChg chg="mod">
          <ac:chgData name="Nguyen Quoc Trung" userId="fe17689d-b00c-41c7-8731-0c29698818f6" providerId="ADAL" clId="{85884DAC-865B-48A2-B802-96EC7884A37A}" dt="2022-06-15T22:33:43.595" v="663" actId="1037"/>
          <ac:spMkLst>
            <pc:docMk/>
            <pc:sldMk cId="2006039637" sldId="537"/>
            <ac:spMk id="9" creationId="{517AAE07-DF43-1F18-3C80-E2F4832DE9A2}"/>
          </ac:spMkLst>
        </pc:spChg>
        <pc:spChg chg="mod">
          <ac:chgData name="Nguyen Quoc Trung" userId="fe17689d-b00c-41c7-8731-0c29698818f6" providerId="ADAL" clId="{85884DAC-865B-48A2-B802-96EC7884A37A}" dt="2022-06-15T22:33:26.741" v="590" actId="1037"/>
          <ac:spMkLst>
            <pc:docMk/>
            <pc:sldMk cId="2006039637" sldId="537"/>
            <ac:spMk id="10" creationId="{4B18502A-7DFC-46F1-7DEC-A0FA5BACA36A}"/>
          </ac:spMkLst>
        </pc:spChg>
        <pc:spChg chg="mod">
          <ac:chgData name="Nguyen Quoc Trung" userId="fe17689d-b00c-41c7-8731-0c29698818f6" providerId="ADAL" clId="{85884DAC-865B-48A2-B802-96EC7884A37A}" dt="2022-06-15T22:33:51.722" v="689" actId="1037"/>
          <ac:spMkLst>
            <pc:docMk/>
            <pc:sldMk cId="2006039637" sldId="537"/>
            <ac:spMk id="13" creationId="{A2E960BE-E070-8FFA-2FB3-3C9C1F705DB7}"/>
          </ac:spMkLst>
        </pc:spChg>
        <pc:spChg chg="mod">
          <ac:chgData name="Nguyen Quoc Trung" userId="fe17689d-b00c-41c7-8731-0c29698818f6" providerId="ADAL" clId="{85884DAC-865B-48A2-B802-96EC7884A37A}" dt="2022-06-15T22:33:57.697" v="708" actId="1037"/>
          <ac:spMkLst>
            <pc:docMk/>
            <pc:sldMk cId="2006039637" sldId="537"/>
            <ac:spMk id="14" creationId="{19B1167B-32DE-33F3-522F-5359BA282300}"/>
          </ac:spMkLst>
        </pc:spChg>
        <pc:spChg chg="mod">
          <ac:chgData name="Nguyen Quoc Trung" userId="fe17689d-b00c-41c7-8731-0c29698818f6" providerId="ADAL" clId="{85884DAC-865B-48A2-B802-96EC7884A37A}" dt="2022-06-15T22:34:05.051" v="731" actId="1037"/>
          <ac:spMkLst>
            <pc:docMk/>
            <pc:sldMk cId="2006039637" sldId="537"/>
            <ac:spMk id="15" creationId="{FFF9F94A-58B5-5D2A-0BC2-2EADBEFED379}"/>
          </ac:spMkLst>
        </pc:spChg>
        <pc:spChg chg="add mod">
          <ac:chgData name="Nguyen Quoc Trung" userId="fe17689d-b00c-41c7-8731-0c29698818f6" providerId="ADAL" clId="{85884DAC-865B-48A2-B802-96EC7884A37A}" dt="2022-06-15T22:34:15.407" v="734" actId="20577"/>
          <ac:spMkLst>
            <pc:docMk/>
            <pc:sldMk cId="2006039637" sldId="537"/>
            <ac:spMk id="16" creationId="{F30369FA-D74C-0668-5AF3-6B50BD67B8FF}"/>
          </ac:spMkLst>
        </pc:spChg>
        <pc:picChg chg="mod">
          <ac:chgData name="Nguyen Quoc Trung" userId="fe17689d-b00c-41c7-8731-0c29698818f6" providerId="ADAL" clId="{85884DAC-865B-48A2-B802-96EC7884A37A}" dt="2022-06-15T22:34:25.095" v="735" actId="1076"/>
          <ac:picMkLst>
            <pc:docMk/>
            <pc:sldMk cId="2006039637" sldId="537"/>
            <ac:picMk id="12" creationId="{3D5F86D6-BC0A-9183-3298-1BF01FD929BF}"/>
          </ac:picMkLst>
        </pc:picChg>
      </pc:sldChg>
      <pc:sldChg chg="addSp delSp modSp add mod delAnim modAnim">
        <pc:chgData name="Nguyen Quoc Trung" userId="fe17689d-b00c-41c7-8731-0c29698818f6" providerId="ADAL" clId="{85884DAC-865B-48A2-B802-96EC7884A37A}" dt="2022-06-15T22:41:44.967" v="920" actId="20577"/>
        <pc:sldMkLst>
          <pc:docMk/>
          <pc:sldMk cId="14936744" sldId="538"/>
        </pc:sldMkLst>
        <pc:spChg chg="mod ord">
          <ac:chgData name="Nguyen Quoc Trung" userId="fe17689d-b00c-41c7-8731-0c29698818f6" providerId="ADAL" clId="{85884DAC-865B-48A2-B802-96EC7884A37A}" dt="2022-06-15T22:41:08.282" v="835" actId="1076"/>
          <ac:spMkLst>
            <pc:docMk/>
            <pc:sldMk cId="14936744" sldId="538"/>
            <ac:spMk id="10" creationId="{DD63459C-EE4B-2030-1715-FE4788857436}"/>
          </ac:spMkLst>
        </pc:spChg>
        <pc:spChg chg="del">
          <ac:chgData name="Nguyen Quoc Trung" userId="fe17689d-b00c-41c7-8731-0c29698818f6" providerId="ADAL" clId="{85884DAC-865B-48A2-B802-96EC7884A37A}" dt="2022-06-15T22:39:30.568" v="796" actId="478"/>
          <ac:spMkLst>
            <pc:docMk/>
            <pc:sldMk cId="14936744" sldId="538"/>
            <ac:spMk id="11" creationId="{3188CA89-6A4C-7B7D-29C2-05C96B21AFC9}"/>
          </ac:spMkLst>
        </pc:spChg>
        <pc:spChg chg="del">
          <ac:chgData name="Nguyen Quoc Trung" userId="fe17689d-b00c-41c7-8731-0c29698818f6" providerId="ADAL" clId="{85884DAC-865B-48A2-B802-96EC7884A37A}" dt="2022-06-15T22:39:32.005" v="797" actId="478"/>
          <ac:spMkLst>
            <pc:docMk/>
            <pc:sldMk cId="14936744" sldId="538"/>
            <ac:spMk id="12" creationId="{EAEC9E51-4623-3488-F08E-223B7C6278CC}"/>
          </ac:spMkLst>
        </pc:spChg>
        <pc:spChg chg="del">
          <ac:chgData name="Nguyen Quoc Trung" userId="fe17689d-b00c-41c7-8731-0c29698818f6" providerId="ADAL" clId="{85884DAC-865B-48A2-B802-96EC7884A37A}" dt="2022-06-15T22:39:32.005" v="797" actId="478"/>
          <ac:spMkLst>
            <pc:docMk/>
            <pc:sldMk cId="14936744" sldId="538"/>
            <ac:spMk id="14" creationId="{0A695077-E908-F79E-0768-EE69E8843828}"/>
          </ac:spMkLst>
        </pc:spChg>
        <pc:spChg chg="add mod">
          <ac:chgData name="Nguyen Quoc Trung" userId="fe17689d-b00c-41c7-8731-0c29698818f6" providerId="ADAL" clId="{85884DAC-865B-48A2-B802-96EC7884A37A}" dt="2022-06-15T22:41:23.218" v="859" actId="20577"/>
          <ac:spMkLst>
            <pc:docMk/>
            <pc:sldMk cId="14936744" sldId="538"/>
            <ac:spMk id="15" creationId="{BD9DFE05-8E2E-3B35-5FD8-44CDE7AD4F21}"/>
          </ac:spMkLst>
        </pc:spChg>
        <pc:spChg chg="add mod">
          <ac:chgData name="Nguyen Quoc Trung" userId="fe17689d-b00c-41c7-8731-0c29698818f6" providerId="ADAL" clId="{85884DAC-865B-48A2-B802-96EC7884A37A}" dt="2022-06-15T22:41:29.993" v="879" actId="20577"/>
          <ac:spMkLst>
            <pc:docMk/>
            <pc:sldMk cId="14936744" sldId="538"/>
            <ac:spMk id="16" creationId="{9BE869A9-A7DB-D5EC-B8B8-888C863BF926}"/>
          </ac:spMkLst>
        </pc:spChg>
        <pc:spChg chg="add mod">
          <ac:chgData name="Nguyen Quoc Trung" userId="fe17689d-b00c-41c7-8731-0c29698818f6" providerId="ADAL" clId="{85884DAC-865B-48A2-B802-96EC7884A37A}" dt="2022-06-15T22:41:44.967" v="920" actId="20577"/>
          <ac:spMkLst>
            <pc:docMk/>
            <pc:sldMk cId="14936744" sldId="538"/>
            <ac:spMk id="17" creationId="{7CF6A1A8-4C4D-5DB7-B9C7-AD92931207D5}"/>
          </ac:spMkLst>
        </pc:spChg>
        <pc:picChg chg="add mod">
          <ac:chgData name="Nguyen Quoc Trung" userId="fe17689d-b00c-41c7-8731-0c29698818f6" providerId="ADAL" clId="{85884DAC-865B-48A2-B802-96EC7884A37A}" dt="2022-06-15T22:39:52.789" v="801" actId="1076"/>
          <ac:picMkLst>
            <pc:docMk/>
            <pc:sldMk cId="14936744" sldId="538"/>
            <ac:picMk id="3" creationId="{45B3EF10-8230-5985-594B-CE101FC1652A}"/>
          </ac:picMkLst>
        </pc:picChg>
        <pc:picChg chg="del">
          <ac:chgData name="Nguyen Quoc Trung" userId="fe17689d-b00c-41c7-8731-0c29698818f6" providerId="ADAL" clId="{85884DAC-865B-48A2-B802-96EC7884A37A}" dt="2022-06-15T22:39:28.910" v="795" actId="478"/>
          <ac:picMkLst>
            <pc:docMk/>
            <pc:sldMk cId="14936744" sldId="538"/>
            <ac:picMk id="4" creationId="{0EE46CBF-51B6-C3F0-5751-9D7398450E36}"/>
          </ac:picMkLst>
        </pc:picChg>
        <pc:picChg chg="add del mod">
          <ac:chgData name="Nguyen Quoc Trung" userId="fe17689d-b00c-41c7-8731-0c29698818f6" providerId="ADAL" clId="{85884DAC-865B-48A2-B802-96EC7884A37A}" dt="2022-06-15T22:40:13.167" v="804" actId="478"/>
          <ac:picMkLst>
            <pc:docMk/>
            <pc:sldMk cId="14936744" sldId="538"/>
            <ac:picMk id="7" creationId="{667722A5-82DD-9C10-D60C-894EDD318EC2}"/>
          </ac:picMkLst>
        </pc:picChg>
        <pc:picChg chg="del">
          <ac:chgData name="Nguyen Quoc Trung" userId="fe17689d-b00c-41c7-8731-0c29698818f6" providerId="ADAL" clId="{85884DAC-865B-48A2-B802-96EC7884A37A}" dt="2022-06-15T22:39:35.367" v="799" actId="478"/>
          <ac:picMkLst>
            <pc:docMk/>
            <pc:sldMk cId="14936744" sldId="538"/>
            <ac:picMk id="9" creationId="{BB2C8F7B-BFC1-CE71-E66C-1BF7C53F1D1C}"/>
          </ac:picMkLst>
        </pc:picChg>
        <pc:picChg chg="add mod">
          <ac:chgData name="Nguyen Quoc Trung" userId="fe17689d-b00c-41c7-8731-0c29698818f6" providerId="ADAL" clId="{85884DAC-865B-48A2-B802-96EC7884A37A}" dt="2022-06-15T22:40:40.918" v="808" actId="1076"/>
          <ac:picMkLst>
            <pc:docMk/>
            <pc:sldMk cId="14936744" sldId="538"/>
            <ac:picMk id="13" creationId="{0A988DF6-13CB-E9C4-DA7F-7D87F9EAE8A9}"/>
          </ac:picMkLst>
        </pc:picChg>
      </pc:sldChg>
      <pc:sldChg chg="addSp delSp modSp add mod ord">
        <pc:chgData name="Nguyen Quoc Trung" userId="fe17689d-b00c-41c7-8731-0c29698818f6" providerId="ADAL" clId="{85884DAC-865B-48A2-B802-96EC7884A37A}" dt="2022-06-15T22:46:28.478" v="1015" actId="14100"/>
        <pc:sldMkLst>
          <pc:docMk/>
          <pc:sldMk cId="2415117699" sldId="539"/>
        </pc:sldMkLst>
        <pc:spChg chg="mod">
          <ac:chgData name="Nguyen Quoc Trung" userId="fe17689d-b00c-41c7-8731-0c29698818f6" providerId="ADAL" clId="{85884DAC-865B-48A2-B802-96EC7884A37A}" dt="2022-06-15T22:46:28.478" v="1015" actId="14100"/>
          <ac:spMkLst>
            <pc:docMk/>
            <pc:sldMk cId="2415117699" sldId="539"/>
            <ac:spMk id="47" creationId="{AAEA5C7A-88DD-4336-B1A2-C06E5787A044}"/>
          </ac:spMkLst>
        </pc:spChg>
        <pc:picChg chg="del">
          <ac:chgData name="Nguyen Quoc Trung" userId="fe17689d-b00c-41c7-8731-0c29698818f6" providerId="ADAL" clId="{85884DAC-865B-48A2-B802-96EC7884A37A}" dt="2022-06-15T22:46:12.254" v="1006" actId="478"/>
          <ac:picMkLst>
            <pc:docMk/>
            <pc:sldMk cId="2415117699" sldId="539"/>
            <ac:picMk id="9" creationId="{0A262AF7-87EC-0630-92EF-89D34EFEFE56}"/>
          </ac:picMkLst>
        </pc:picChg>
        <pc:picChg chg="add mod">
          <ac:chgData name="Nguyen Quoc Trung" userId="fe17689d-b00c-41c7-8731-0c29698818f6" providerId="ADAL" clId="{85884DAC-865B-48A2-B802-96EC7884A37A}" dt="2022-06-15T22:46:16.795" v="1008" actId="1076"/>
          <ac:picMkLst>
            <pc:docMk/>
            <pc:sldMk cId="2415117699" sldId="539"/>
            <ac:picMk id="10" creationId="{6A7A64A3-F111-C166-9145-B6160D97C825}"/>
          </ac:picMkLst>
        </pc:picChg>
      </pc:sldChg>
      <pc:sldChg chg="addSp delSp modSp add mod ord">
        <pc:chgData name="Nguyen Quoc Trung" userId="fe17689d-b00c-41c7-8731-0c29698818f6" providerId="ADAL" clId="{85884DAC-865B-48A2-B802-96EC7884A37A}" dt="2022-06-15T22:47:39.044" v="1038" actId="20577"/>
        <pc:sldMkLst>
          <pc:docMk/>
          <pc:sldMk cId="3015705331" sldId="540"/>
        </pc:sldMkLst>
        <pc:spChg chg="mod">
          <ac:chgData name="Nguyen Quoc Trung" userId="fe17689d-b00c-41c7-8731-0c29698818f6" providerId="ADAL" clId="{85884DAC-865B-48A2-B802-96EC7884A37A}" dt="2022-06-15T22:47:39.044" v="1038" actId="20577"/>
          <ac:spMkLst>
            <pc:docMk/>
            <pc:sldMk cId="3015705331" sldId="540"/>
            <ac:spMk id="11" creationId="{FEEB46FE-FEE5-1144-A77D-C4CCF649A4C3}"/>
          </ac:spMkLst>
        </pc:spChg>
        <pc:picChg chg="add mod">
          <ac:chgData name="Nguyen Quoc Trung" userId="fe17689d-b00c-41c7-8731-0c29698818f6" providerId="ADAL" clId="{85884DAC-865B-48A2-B802-96EC7884A37A}" dt="2022-06-15T22:47:30.996" v="1021" actId="1076"/>
          <ac:picMkLst>
            <pc:docMk/>
            <pc:sldMk cId="3015705331" sldId="540"/>
            <ac:picMk id="9" creationId="{2FC7074B-6B8A-B975-4823-84D4747BE2F2}"/>
          </ac:picMkLst>
        </pc:picChg>
        <pc:picChg chg="del">
          <ac:chgData name="Nguyen Quoc Trung" userId="fe17689d-b00c-41c7-8731-0c29698818f6" providerId="ADAL" clId="{85884DAC-865B-48A2-B802-96EC7884A37A}" dt="2022-06-15T22:47:27.570" v="1019" actId="478"/>
          <ac:picMkLst>
            <pc:docMk/>
            <pc:sldMk cId="3015705331" sldId="540"/>
            <ac:picMk id="10" creationId="{ADD83BDB-CEAD-53B9-F791-C49B9E4CF721}"/>
          </ac:picMkLst>
        </pc:picChg>
      </pc:sldChg>
      <pc:sldChg chg="addSp delSp modSp add del mod delAnim modAnim">
        <pc:chgData name="Nguyen Quoc Trung" userId="fe17689d-b00c-41c7-8731-0c29698818f6" providerId="ADAL" clId="{85884DAC-865B-48A2-B802-96EC7884A37A}" dt="2022-06-15T23:10:32.376" v="1186" actId="2696"/>
        <pc:sldMkLst>
          <pc:docMk/>
          <pc:sldMk cId="1516896994" sldId="541"/>
        </pc:sldMkLst>
        <pc:spChg chg="mod">
          <ac:chgData name="Nguyen Quoc Trung" userId="fe17689d-b00c-41c7-8731-0c29698818f6" providerId="ADAL" clId="{85884DAC-865B-48A2-B802-96EC7884A37A}" dt="2022-06-15T22:53:48.685" v="1103" actId="20577"/>
          <ac:spMkLst>
            <pc:docMk/>
            <pc:sldMk cId="1516896994" sldId="541"/>
            <ac:spMk id="20" creationId="{85086AC1-4015-B104-68B6-34A31BE79A7B}"/>
          </ac:spMkLst>
        </pc:spChg>
        <pc:spChg chg="del">
          <ac:chgData name="Nguyen Quoc Trung" userId="fe17689d-b00c-41c7-8731-0c29698818f6" providerId="ADAL" clId="{85884DAC-865B-48A2-B802-96EC7884A37A}" dt="2022-06-15T22:56:08.955" v="1139" actId="478"/>
          <ac:spMkLst>
            <pc:docMk/>
            <pc:sldMk cId="1516896994" sldId="541"/>
            <ac:spMk id="21" creationId="{0684818A-1CD7-7AF4-64E2-8515296F6D88}"/>
          </ac:spMkLst>
        </pc:spChg>
        <pc:spChg chg="mod">
          <ac:chgData name="Nguyen Quoc Trung" userId="fe17689d-b00c-41c7-8731-0c29698818f6" providerId="ADAL" clId="{85884DAC-865B-48A2-B802-96EC7884A37A}" dt="2022-06-15T22:56:17.989" v="1144" actId="1076"/>
          <ac:spMkLst>
            <pc:docMk/>
            <pc:sldMk cId="1516896994" sldId="541"/>
            <ac:spMk id="26" creationId="{3F2CFDFE-27A5-0D25-E8CF-641ECC46789C}"/>
          </ac:spMkLst>
        </pc:spChg>
        <pc:picChg chg="del">
          <ac:chgData name="Nguyen Quoc Trung" userId="fe17689d-b00c-41c7-8731-0c29698818f6" providerId="ADAL" clId="{85884DAC-865B-48A2-B802-96EC7884A37A}" dt="2022-06-15T22:53:40.262" v="1094" actId="478"/>
          <ac:picMkLst>
            <pc:docMk/>
            <pc:sldMk cId="1516896994" sldId="541"/>
            <ac:picMk id="10" creationId="{2046227E-8043-7811-8618-99C3F4435E6E}"/>
          </ac:picMkLst>
        </pc:picChg>
        <pc:picChg chg="add mod">
          <ac:chgData name="Nguyen Quoc Trung" userId="fe17689d-b00c-41c7-8731-0c29698818f6" providerId="ADAL" clId="{85884DAC-865B-48A2-B802-96EC7884A37A}" dt="2022-06-15T22:53:45.165" v="1096" actId="1076"/>
          <ac:picMkLst>
            <pc:docMk/>
            <pc:sldMk cId="1516896994" sldId="541"/>
            <ac:picMk id="11" creationId="{A507934C-D751-0CC1-0576-0221FCB257F0}"/>
          </ac:picMkLst>
        </pc:picChg>
        <pc:picChg chg="del">
          <ac:chgData name="Nguyen Quoc Trung" userId="fe17689d-b00c-41c7-8731-0c29698818f6" providerId="ADAL" clId="{85884DAC-865B-48A2-B802-96EC7884A37A}" dt="2022-06-15T22:56:07.936" v="1138" actId="478"/>
          <ac:picMkLst>
            <pc:docMk/>
            <pc:sldMk cId="1516896994" sldId="541"/>
            <ac:picMk id="25" creationId="{6FA39EDC-DC1B-E74D-CAF3-D10FDDB39E28}"/>
          </ac:picMkLst>
        </pc:picChg>
        <pc:picChg chg="mod">
          <ac:chgData name="Nguyen Quoc Trung" userId="fe17689d-b00c-41c7-8731-0c29698818f6" providerId="ADAL" clId="{85884DAC-865B-48A2-B802-96EC7884A37A}" dt="2022-06-15T22:56:16.678" v="1143" actId="1076"/>
          <ac:picMkLst>
            <pc:docMk/>
            <pc:sldMk cId="1516896994" sldId="541"/>
            <ac:picMk id="27" creationId="{10D04D64-56E2-55AD-19F4-739E8058A10A}"/>
          </ac:picMkLst>
        </pc:picChg>
      </pc:sldChg>
      <pc:sldChg chg="addSp delSp modSp add del mod ord delAnim">
        <pc:chgData name="Nguyen Quoc Trung" userId="fe17689d-b00c-41c7-8731-0c29698818f6" providerId="ADAL" clId="{85884DAC-865B-48A2-B802-96EC7884A37A}" dt="2022-06-15T23:10:32.376" v="1186" actId="2696"/>
        <pc:sldMkLst>
          <pc:docMk/>
          <pc:sldMk cId="3263315827" sldId="542"/>
        </pc:sldMkLst>
        <pc:spChg chg="mod">
          <ac:chgData name="Nguyen Quoc Trung" userId="fe17689d-b00c-41c7-8731-0c29698818f6" providerId="ADAL" clId="{85884DAC-865B-48A2-B802-96EC7884A37A}" dt="2022-06-15T22:53:02.636" v="1085"/>
          <ac:spMkLst>
            <pc:docMk/>
            <pc:sldMk cId="3263315827" sldId="542"/>
            <ac:spMk id="20" creationId="{85086AC1-4015-B104-68B6-34A31BE79A7B}"/>
          </ac:spMkLst>
        </pc:spChg>
        <pc:spChg chg="mod">
          <ac:chgData name="Nguyen Quoc Trung" userId="fe17689d-b00c-41c7-8731-0c29698818f6" providerId="ADAL" clId="{85884DAC-865B-48A2-B802-96EC7884A37A}" dt="2022-06-15T22:55:49.726" v="1136" actId="1076"/>
          <ac:spMkLst>
            <pc:docMk/>
            <pc:sldMk cId="3263315827" sldId="542"/>
            <ac:spMk id="21" creationId="{0684818A-1CD7-7AF4-64E2-8515296F6D88}"/>
          </ac:spMkLst>
        </pc:spChg>
        <pc:spChg chg="del">
          <ac:chgData name="Nguyen Quoc Trung" userId="fe17689d-b00c-41c7-8731-0c29698818f6" providerId="ADAL" clId="{85884DAC-865B-48A2-B802-96EC7884A37A}" dt="2022-06-15T22:55:44.627" v="1134" actId="478"/>
          <ac:spMkLst>
            <pc:docMk/>
            <pc:sldMk cId="3263315827" sldId="542"/>
            <ac:spMk id="26" creationId="{3F2CFDFE-27A5-0D25-E8CF-641ECC46789C}"/>
          </ac:spMkLst>
        </pc:spChg>
        <pc:picChg chg="del">
          <ac:chgData name="Nguyen Quoc Trung" userId="fe17689d-b00c-41c7-8731-0c29698818f6" providerId="ADAL" clId="{85884DAC-865B-48A2-B802-96EC7884A37A}" dt="2022-06-15T22:52:52.323" v="1082" actId="478"/>
          <ac:picMkLst>
            <pc:docMk/>
            <pc:sldMk cId="3263315827" sldId="542"/>
            <ac:picMk id="10" creationId="{2046227E-8043-7811-8618-99C3F4435E6E}"/>
          </ac:picMkLst>
        </pc:picChg>
        <pc:picChg chg="add mod">
          <ac:chgData name="Nguyen Quoc Trung" userId="fe17689d-b00c-41c7-8731-0c29698818f6" providerId="ADAL" clId="{85884DAC-865B-48A2-B802-96EC7884A37A}" dt="2022-06-15T22:52:56.401" v="1084" actId="1076"/>
          <ac:picMkLst>
            <pc:docMk/>
            <pc:sldMk cId="3263315827" sldId="542"/>
            <ac:picMk id="11" creationId="{91596D59-B85B-E2F1-FF4F-EE336F5AFE34}"/>
          </ac:picMkLst>
        </pc:picChg>
        <pc:picChg chg="mod">
          <ac:chgData name="Nguyen Quoc Trung" userId="fe17689d-b00c-41c7-8731-0c29698818f6" providerId="ADAL" clId="{85884DAC-865B-48A2-B802-96EC7884A37A}" dt="2022-06-15T22:55:51.497" v="1137" actId="1076"/>
          <ac:picMkLst>
            <pc:docMk/>
            <pc:sldMk cId="3263315827" sldId="542"/>
            <ac:picMk id="25" creationId="{6FA39EDC-DC1B-E74D-CAF3-D10FDDB39E28}"/>
          </ac:picMkLst>
        </pc:picChg>
        <pc:picChg chg="del">
          <ac:chgData name="Nguyen Quoc Trung" userId="fe17689d-b00c-41c7-8731-0c29698818f6" providerId="ADAL" clId="{85884DAC-865B-48A2-B802-96EC7884A37A}" dt="2022-06-15T22:55:44.016" v="1133" actId="478"/>
          <ac:picMkLst>
            <pc:docMk/>
            <pc:sldMk cId="3263315827" sldId="542"/>
            <ac:picMk id="27" creationId="{10D04D64-56E2-55AD-19F4-739E8058A10A}"/>
          </ac:picMkLst>
        </pc:picChg>
      </pc:sldChg>
      <pc:sldChg chg="addSp delSp modSp add del mod delAnim">
        <pc:chgData name="Nguyen Quoc Trung" userId="fe17689d-b00c-41c7-8731-0c29698818f6" providerId="ADAL" clId="{85884DAC-865B-48A2-B802-96EC7884A37A}" dt="2022-06-15T23:10:32.376" v="1186" actId="2696"/>
        <pc:sldMkLst>
          <pc:docMk/>
          <pc:sldMk cId="2632346757" sldId="543"/>
        </pc:sldMkLst>
        <pc:spChg chg="mod">
          <ac:chgData name="Nguyen Quoc Trung" userId="fe17689d-b00c-41c7-8731-0c29698818f6" providerId="ADAL" clId="{85884DAC-865B-48A2-B802-96EC7884A37A}" dt="2022-06-15T22:54:13.367" v="1120" actId="20577"/>
          <ac:spMkLst>
            <pc:docMk/>
            <pc:sldMk cId="2632346757" sldId="543"/>
            <ac:spMk id="20" creationId="{85086AC1-4015-B104-68B6-34A31BE79A7B}"/>
          </ac:spMkLst>
        </pc:spChg>
        <pc:spChg chg="mod">
          <ac:chgData name="Nguyen Quoc Trung" userId="fe17689d-b00c-41c7-8731-0c29698818f6" providerId="ADAL" clId="{85884DAC-865B-48A2-B802-96EC7884A37A}" dt="2022-06-15T22:56:30.497" v="1148" actId="1076"/>
          <ac:spMkLst>
            <pc:docMk/>
            <pc:sldMk cId="2632346757" sldId="543"/>
            <ac:spMk id="21" creationId="{0684818A-1CD7-7AF4-64E2-8515296F6D88}"/>
          </ac:spMkLst>
        </pc:spChg>
        <pc:spChg chg="del">
          <ac:chgData name="Nguyen Quoc Trung" userId="fe17689d-b00c-41c7-8731-0c29698818f6" providerId="ADAL" clId="{85884DAC-865B-48A2-B802-96EC7884A37A}" dt="2022-06-15T22:56:24.948" v="1146" actId="478"/>
          <ac:spMkLst>
            <pc:docMk/>
            <pc:sldMk cId="2632346757" sldId="543"/>
            <ac:spMk id="26" creationId="{3F2CFDFE-27A5-0D25-E8CF-641ECC46789C}"/>
          </ac:spMkLst>
        </pc:spChg>
        <pc:picChg chg="del">
          <ac:chgData name="Nguyen Quoc Trung" userId="fe17689d-b00c-41c7-8731-0c29698818f6" providerId="ADAL" clId="{85884DAC-865B-48A2-B802-96EC7884A37A}" dt="2022-06-15T22:54:01.209" v="1104" actId="478"/>
          <ac:picMkLst>
            <pc:docMk/>
            <pc:sldMk cId="2632346757" sldId="543"/>
            <ac:picMk id="10" creationId="{2046227E-8043-7811-8618-99C3F4435E6E}"/>
          </ac:picMkLst>
        </pc:picChg>
        <pc:picChg chg="add mod">
          <ac:chgData name="Nguyen Quoc Trung" userId="fe17689d-b00c-41c7-8731-0c29698818f6" providerId="ADAL" clId="{85884DAC-865B-48A2-B802-96EC7884A37A}" dt="2022-06-15T22:54:05.865" v="1106" actId="1076"/>
          <ac:picMkLst>
            <pc:docMk/>
            <pc:sldMk cId="2632346757" sldId="543"/>
            <ac:picMk id="11" creationId="{06D424B6-A93A-A0FE-CF66-B067F32EFCB4}"/>
          </ac:picMkLst>
        </pc:picChg>
        <pc:picChg chg="mod">
          <ac:chgData name="Nguyen Quoc Trung" userId="fe17689d-b00c-41c7-8731-0c29698818f6" providerId="ADAL" clId="{85884DAC-865B-48A2-B802-96EC7884A37A}" dt="2022-06-15T22:56:27.537" v="1147" actId="1076"/>
          <ac:picMkLst>
            <pc:docMk/>
            <pc:sldMk cId="2632346757" sldId="543"/>
            <ac:picMk id="25" creationId="{6FA39EDC-DC1B-E74D-CAF3-D10FDDB39E28}"/>
          </ac:picMkLst>
        </pc:picChg>
        <pc:picChg chg="del">
          <ac:chgData name="Nguyen Quoc Trung" userId="fe17689d-b00c-41c7-8731-0c29698818f6" providerId="ADAL" clId="{85884DAC-865B-48A2-B802-96EC7884A37A}" dt="2022-06-15T22:56:24.383" v="1145" actId="478"/>
          <ac:picMkLst>
            <pc:docMk/>
            <pc:sldMk cId="2632346757" sldId="543"/>
            <ac:picMk id="27" creationId="{10D04D64-56E2-55AD-19F4-739E8058A10A}"/>
          </ac:picMkLst>
        </pc:picChg>
      </pc:sldChg>
      <pc:sldMasterChg chg="modSldLayout">
        <pc:chgData name="Nguyen Quoc Trung" userId="fe17689d-b00c-41c7-8731-0c29698818f6" providerId="ADAL" clId="{85884DAC-865B-48A2-B802-96EC7884A37A}" dt="2022-06-15T22:08:01.239" v="31" actId="20577"/>
        <pc:sldMasterMkLst>
          <pc:docMk/>
          <pc:sldMasterMk cId="4062688086" sldId="2147483648"/>
        </pc:sldMasterMkLst>
        <pc:sldLayoutChg chg="modSp mod">
          <pc:chgData name="Nguyen Quoc Trung" userId="fe17689d-b00c-41c7-8731-0c29698818f6" providerId="ADAL" clId="{85884DAC-865B-48A2-B802-96EC7884A37A}" dt="2022-06-15T22:07:56.878" v="29" actId="20577"/>
          <pc:sldLayoutMkLst>
            <pc:docMk/>
            <pc:sldMasterMk cId="4062688086" sldId="2147483648"/>
            <pc:sldLayoutMk cId="521900593" sldId="2147483650"/>
          </pc:sldLayoutMkLst>
          <pc:spChg chg="mod">
            <ac:chgData name="Nguyen Quoc Trung" userId="fe17689d-b00c-41c7-8731-0c29698818f6" providerId="ADAL" clId="{85884DAC-865B-48A2-B802-96EC7884A37A}" dt="2022-06-15T22:07:56.878" v="29" actId="20577"/>
            <ac:spMkLst>
              <pc:docMk/>
              <pc:sldMasterMk cId="4062688086" sldId="2147483648"/>
              <pc:sldLayoutMk cId="521900593" sldId="2147483650"/>
              <ac:spMk id="17" creationId="{2F7437A9-7E34-4B2E-B054-6B0A7749AE41}"/>
            </ac:spMkLst>
          </pc:spChg>
        </pc:sldLayoutChg>
        <pc:sldLayoutChg chg="modSp mod">
          <pc:chgData name="Nguyen Quoc Trung" userId="fe17689d-b00c-41c7-8731-0c29698818f6" providerId="ADAL" clId="{85884DAC-865B-48A2-B802-96EC7884A37A}" dt="2022-06-15T22:08:01.239" v="31" actId="20577"/>
          <pc:sldLayoutMkLst>
            <pc:docMk/>
            <pc:sldMasterMk cId="4062688086" sldId="2147483648"/>
            <pc:sldLayoutMk cId="3782450681" sldId="2147483660"/>
          </pc:sldLayoutMkLst>
          <pc:spChg chg="mod">
            <ac:chgData name="Nguyen Quoc Trung" userId="fe17689d-b00c-41c7-8731-0c29698818f6" providerId="ADAL" clId="{85884DAC-865B-48A2-B802-96EC7884A37A}" dt="2022-06-15T22:08:01.239" v="31" actId="20577"/>
            <ac:spMkLst>
              <pc:docMk/>
              <pc:sldMasterMk cId="4062688086" sldId="2147483648"/>
              <pc:sldLayoutMk cId="3782450681" sldId="2147483660"/>
              <ac:spMk id="17" creationId="{2F7437A9-7E34-4B2E-B054-6B0A7749AE41}"/>
            </ac:spMkLst>
          </pc:spChg>
        </pc:sldLayoutChg>
      </pc:sldMasterChg>
    </pc:docChg>
  </pc:docChgLst>
  <pc:docChgLst>
    <pc:chgData name="Nguyen Quoc Trung" userId="fe17689d-b00c-41c7-8731-0c29698818f6" providerId="ADAL" clId="{FB860DF6-05ED-437D-9FFC-6A19616B87F6}"/>
    <pc:docChg chg="undo custSel modSld modMainMaster">
      <pc:chgData name="Nguyen Quoc Trung" userId="fe17689d-b00c-41c7-8731-0c29698818f6" providerId="ADAL" clId="{FB860DF6-05ED-437D-9FFC-6A19616B87F6}" dt="2022-03-28T22:21:32.912" v="269" actId="208"/>
      <pc:docMkLst>
        <pc:docMk/>
      </pc:docMkLst>
      <pc:sldChg chg="addSp delSp modSp mod">
        <pc:chgData name="Nguyen Quoc Trung" userId="fe17689d-b00c-41c7-8731-0c29698818f6" providerId="ADAL" clId="{FB860DF6-05ED-437D-9FFC-6A19616B87F6}" dt="2022-03-28T21:57:44.472" v="72" actId="14100"/>
        <pc:sldMkLst>
          <pc:docMk/>
          <pc:sldMk cId="1602106998" sldId="262"/>
        </pc:sldMkLst>
        <pc:spChg chg="mod">
          <ac:chgData name="Nguyen Quoc Trung" userId="fe17689d-b00c-41c7-8731-0c29698818f6" providerId="ADAL" clId="{FB860DF6-05ED-437D-9FFC-6A19616B87F6}" dt="2022-03-28T21:55:08.864" v="52" actId="1076"/>
          <ac:spMkLst>
            <pc:docMk/>
            <pc:sldMk cId="1602106998" sldId="262"/>
            <ac:spMk id="8" creationId="{7524764F-E6EC-4D41-8723-40267EA6AB9C}"/>
          </ac:spMkLst>
        </pc:spChg>
        <pc:spChg chg="add mod">
          <ac:chgData name="Nguyen Quoc Trung" userId="fe17689d-b00c-41c7-8731-0c29698818f6" providerId="ADAL" clId="{FB860DF6-05ED-437D-9FFC-6A19616B87F6}" dt="2022-03-28T21:57:44.472" v="72" actId="14100"/>
          <ac:spMkLst>
            <pc:docMk/>
            <pc:sldMk cId="1602106998" sldId="262"/>
            <ac:spMk id="12" creationId="{F9ED0415-4BD4-4F88-AF59-98A7DE152D8A}"/>
          </ac:spMkLst>
        </pc:spChg>
        <pc:picChg chg="del">
          <ac:chgData name="Nguyen Quoc Trung" userId="fe17689d-b00c-41c7-8731-0c29698818f6" providerId="ADAL" clId="{FB860DF6-05ED-437D-9FFC-6A19616B87F6}" dt="2022-03-28T21:51:36.735" v="19" actId="478"/>
          <ac:picMkLst>
            <pc:docMk/>
            <pc:sldMk cId="1602106998" sldId="262"/>
            <ac:picMk id="4" creationId="{3AAAD151-E8FE-4260-BB5E-95DEC0C78247}"/>
          </ac:picMkLst>
        </pc:picChg>
        <pc:picChg chg="add del mod">
          <ac:chgData name="Nguyen Quoc Trung" userId="fe17689d-b00c-41c7-8731-0c29698818f6" providerId="ADAL" clId="{FB860DF6-05ED-437D-9FFC-6A19616B87F6}" dt="2022-03-28T21:51:50.620" v="25" actId="478"/>
          <ac:picMkLst>
            <pc:docMk/>
            <pc:sldMk cId="1602106998" sldId="262"/>
            <ac:picMk id="5" creationId="{FF5E2A09-9450-428E-A766-8A425F494BC7}"/>
          </ac:picMkLst>
        </pc:picChg>
        <pc:picChg chg="del">
          <ac:chgData name="Nguyen Quoc Trung" userId="fe17689d-b00c-41c7-8731-0c29698818f6" providerId="ADAL" clId="{FB860DF6-05ED-437D-9FFC-6A19616B87F6}" dt="2022-03-28T21:51:37.506" v="20" actId="478"/>
          <ac:picMkLst>
            <pc:docMk/>
            <pc:sldMk cId="1602106998" sldId="262"/>
            <ac:picMk id="7" creationId="{DFCF0F39-46C0-4FC0-9418-787AD1BC0484}"/>
          </ac:picMkLst>
        </pc:picChg>
        <pc:picChg chg="add mod modCrop">
          <ac:chgData name="Nguyen Quoc Trung" userId="fe17689d-b00c-41c7-8731-0c29698818f6" providerId="ADAL" clId="{FB860DF6-05ED-437D-9FFC-6A19616B87F6}" dt="2022-03-28T21:55:11.955" v="53" actId="1076"/>
          <ac:picMkLst>
            <pc:docMk/>
            <pc:sldMk cId="1602106998" sldId="262"/>
            <ac:picMk id="9" creationId="{6ACE9620-3524-44F0-A045-390B8110DDE4}"/>
          </ac:picMkLst>
        </pc:picChg>
        <pc:picChg chg="add mod">
          <ac:chgData name="Nguyen Quoc Trung" userId="fe17689d-b00c-41c7-8731-0c29698818f6" providerId="ADAL" clId="{FB860DF6-05ED-437D-9FFC-6A19616B87F6}" dt="2022-03-28T21:56:25.792" v="57" actId="1076"/>
          <ac:picMkLst>
            <pc:docMk/>
            <pc:sldMk cId="1602106998" sldId="262"/>
            <ac:picMk id="11" creationId="{0FFAF884-5716-4152-B67B-9F0F319DF2F4}"/>
          </ac:picMkLst>
        </pc:picChg>
      </pc:sldChg>
      <pc:sldChg chg="addSp delSp modSp mod delAnim modAnim">
        <pc:chgData name="Nguyen Quoc Trung" userId="fe17689d-b00c-41c7-8731-0c29698818f6" providerId="ADAL" clId="{FB860DF6-05ED-437D-9FFC-6A19616B87F6}" dt="2022-03-28T22:00:34.370" v="99" actId="1076"/>
        <pc:sldMkLst>
          <pc:docMk/>
          <pc:sldMk cId="3855577433" sldId="282"/>
        </pc:sldMkLst>
        <pc:picChg chg="add mod">
          <ac:chgData name="Nguyen Quoc Trung" userId="fe17689d-b00c-41c7-8731-0c29698818f6" providerId="ADAL" clId="{FB860DF6-05ED-437D-9FFC-6A19616B87F6}" dt="2022-03-28T22:00:21.699" v="97" actId="1037"/>
          <ac:picMkLst>
            <pc:docMk/>
            <pc:sldMk cId="3855577433" sldId="282"/>
            <ac:picMk id="3" creationId="{734644B4-94EE-4DB9-A634-5C6406148F53}"/>
          </ac:picMkLst>
        </pc:picChg>
        <pc:picChg chg="del">
          <ac:chgData name="Nguyen Quoc Trung" userId="fe17689d-b00c-41c7-8731-0c29698818f6" providerId="ADAL" clId="{FB860DF6-05ED-437D-9FFC-6A19616B87F6}" dt="2022-03-28T21:59:38.285" v="79" actId="478"/>
          <ac:picMkLst>
            <pc:docMk/>
            <pc:sldMk cId="3855577433" sldId="282"/>
            <ac:picMk id="5" creationId="{1E342D88-1DBF-46FD-987D-CE46FBFE6677}"/>
          </ac:picMkLst>
        </pc:picChg>
        <pc:picChg chg="del">
          <ac:chgData name="Nguyen Quoc Trung" userId="fe17689d-b00c-41c7-8731-0c29698818f6" providerId="ADAL" clId="{FB860DF6-05ED-437D-9FFC-6A19616B87F6}" dt="2022-03-28T21:59:39.543" v="80" actId="478"/>
          <ac:picMkLst>
            <pc:docMk/>
            <pc:sldMk cId="3855577433" sldId="282"/>
            <ac:picMk id="6" creationId="{7E3C5BC8-5E1A-4E50-A120-B6B919FE25D6}"/>
          </ac:picMkLst>
        </pc:picChg>
        <pc:picChg chg="add mod">
          <ac:chgData name="Nguyen Quoc Trung" userId="fe17689d-b00c-41c7-8731-0c29698818f6" providerId="ADAL" clId="{FB860DF6-05ED-437D-9FFC-6A19616B87F6}" dt="2022-03-28T22:00:34.370" v="99" actId="1076"/>
          <ac:picMkLst>
            <pc:docMk/>
            <pc:sldMk cId="3855577433" sldId="282"/>
            <ac:picMk id="7" creationId="{8FC8A214-EB4D-4696-8E01-5EF9641C6F22}"/>
          </ac:picMkLst>
        </pc:picChg>
      </pc:sldChg>
      <pc:sldChg chg="addSp delSp modSp mod">
        <pc:chgData name="Nguyen Quoc Trung" userId="fe17689d-b00c-41c7-8731-0c29698818f6" providerId="ADAL" clId="{FB860DF6-05ED-437D-9FFC-6A19616B87F6}" dt="2022-03-28T22:04:00.357" v="135" actId="1035"/>
        <pc:sldMkLst>
          <pc:docMk/>
          <pc:sldMk cId="2130102236" sldId="283"/>
        </pc:sldMkLst>
        <pc:grpChg chg="add mod">
          <ac:chgData name="Nguyen Quoc Trung" userId="fe17689d-b00c-41c7-8731-0c29698818f6" providerId="ADAL" clId="{FB860DF6-05ED-437D-9FFC-6A19616B87F6}" dt="2022-03-28T22:04:00.357" v="135" actId="1035"/>
          <ac:grpSpMkLst>
            <pc:docMk/>
            <pc:sldMk cId="2130102236" sldId="283"/>
            <ac:grpSpMk id="9" creationId="{3D1DBC07-86FF-4D35-A587-9371BDFA37C8}"/>
          </ac:grpSpMkLst>
        </pc:grpChg>
        <pc:picChg chg="add del">
          <ac:chgData name="Nguyen Quoc Trung" userId="fe17689d-b00c-41c7-8731-0c29698818f6" providerId="ADAL" clId="{FB860DF6-05ED-437D-9FFC-6A19616B87F6}" dt="2022-03-28T22:01:08.775" v="105" actId="478"/>
          <ac:picMkLst>
            <pc:docMk/>
            <pc:sldMk cId="2130102236" sldId="283"/>
            <ac:picMk id="3" creationId="{803ACD55-18B4-4375-B465-21B521E0E438}"/>
          </ac:picMkLst>
        </pc:picChg>
        <pc:picChg chg="add mod">
          <ac:chgData name="Nguyen Quoc Trung" userId="fe17689d-b00c-41c7-8731-0c29698818f6" providerId="ADAL" clId="{FB860DF6-05ED-437D-9FFC-6A19616B87F6}" dt="2022-03-28T22:02:12.584" v="114" actId="164"/>
          <ac:picMkLst>
            <pc:docMk/>
            <pc:sldMk cId="2130102236" sldId="283"/>
            <ac:picMk id="5" creationId="{4F284757-DE80-41D5-BB25-1612A6007A5A}"/>
          </ac:picMkLst>
        </pc:picChg>
        <pc:picChg chg="add del">
          <ac:chgData name="Nguyen Quoc Trung" userId="fe17689d-b00c-41c7-8731-0c29698818f6" providerId="ADAL" clId="{FB860DF6-05ED-437D-9FFC-6A19616B87F6}" dt="2022-03-28T22:01:05.578" v="104" actId="478"/>
          <ac:picMkLst>
            <pc:docMk/>
            <pc:sldMk cId="2130102236" sldId="283"/>
            <ac:picMk id="6" creationId="{A30D0E7F-0BA1-42A2-A967-68B31BFD7C78}"/>
          </ac:picMkLst>
        </pc:picChg>
        <pc:picChg chg="add mod">
          <ac:chgData name="Nguyen Quoc Trung" userId="fe17689d-b00c-41c7-8731-0c29698818f6" providerId="ADAL" clId="{FB860DF6-05ED-437D-9FFC-6A19616B87F6}" dt="2022-03-28T22:02:12.584" v="114" actId="164"/>
          <ac:picMkLst>
            <pc:docMk/>
            <pc:sldMk cId="2130102236" sldId="283"/>
            <ac:picMk id="8" creationId="{E753DF62-3EFA-4B11-A72A-7759B01BCFD3}"/>
          </ac:picMkLst>
        </pc:picChg>
        <pc:picChg chg="add del mod">
          <ac:chgData name="Nguyen Quoc Trung" userId="fe17689d-b00c-41c7-8731-0c29698818f6" providerId="ADAL" clId="{FB860DF6-05ED-437D-9FFC-6A19616B87F6}" dt="2022-03-28T22:03:27.098" v="130" actId="478"/>
          <ac:picMkLst>
            <pc:docMk/>
            <pc:sldMk cId="2130102236" sldId="283"/>
            <ac:picMk id="11" creationId="{E55198C8-159C-434F-B163-7166F0F839B3}"/>
          </ac:picMkLst>
        </pc:picChg>
        <pc:picChg chg="add mod">
          <ac:chgData name="Nguyen Quoc Trung" userId="fe17689d-b00c-41c7-8731-0c29698818f6" providerId="ADAL" clId="{FB860DF6-05ED-437D-9FFC-6A19616B87F6}" dt="2022-03-28T22:03:55.751" v="132" actId="1076"/>
          <ac:picMkLst>
            <pc:docMk/>
            <pc:sldMk cId="2130102236" sldId="283"/>
            <ac:picMk id="13" creationId="{F8E97C75-0712-4948-9B22-45D02D7A1746}"/>
          </ac:picMkLst>
        </pc:picChg>
      </pc:sldChg>
      <pc:sldChg chg="addSp delSp modSp mod delAnim modAnim">
        <pc:chgData name="Nguyen Quoc Trung" userId="fe17689d-b00c-41c7-8731-0c29698818f6" providerId="ADAL" clId="{FB860DF6-05ED-437D-9FFC-6A19616B87F6}" dt="2022-03-28T22:07:59.464" v="215" actId="478"/>
        <pc:sldMkLst>
          <pc:docMk/>
          <pc:sldMk cId="2740027486" sldId="285"/>
        </pc:sldMkLst>
        <pc:spChg chg="del mod">
          <ac:chgData name="Nguyen Quoc Trung" userId="fe17689d-b00c-41c7-8731-0c29698818f6" providerId="ADAL" clId="{FB860DF6-05ED-437D-9FFC-6A19616B87F6}" dt="2022-03-28T22:07:59.464" v="215" actId="478"/>
          <ac:spMkLst>
            <pc:docMk/>
            <pc:sldMk cId="2740027486" sldId="285"/>
            <ac:spMk id="7" creationId="{0C601DF7-87EA-4481-80B6-6CF286E5EDF0}"/>
          </ac:spMkLst>
        </pc:spChg>
        <pc:spChg chg="del">
          <ac:chgData name="Nguyen Quoc Trung" userId="fe17689d-b00c-41c7-8731-0c29698818f6" providerId="ADAL" clId="{FB860DF6-05ED-437D-9FFC-6A19616B87F6}" dt="2022-03-28T22:06:29.885" v="149" actId="478"/>
          <ac:spMkLst>
            <pc:docMk/>
            <pc:sldMk cId="2740027486" sldId="285"/>
            <ac:spMk id="8" creationId="{9175B08D-E94E-4C29-8791-4442A48730FE}"/>
          </ac:spMkLst>
        </pc:spChg>
        <pc:spChg chg="del">
          <ac:chgData name="Nguyen Quoc Trung" userId="fe17689d-b00c-41c7-8731-0c29698818f6" providerId="ADAL" clId="{FB860DF6-05ED-437D-9FFC-6A19616B87F6}" dt="2022-03-28T22:05:41.531" v="138" actId="478"/>
          <ac:spMkLst>
            <pc:docMk/>
            <pc:sldMk cId="2740027486" sldId="285"/>
            <ac:spMk id="9" creationId="{1A7BD665-EA6D-4D99-A5D3-38B119136E0A}"/>
          </ac:spMkLst>
        </pc:spChg>
        <pc:spChg chg="del">
          <ac:chgData name="Nguyen Quoc Trung" userId="fe17689d-b00c-41c7-8731-0c29698818f6" providerId="ADAL" clId="{FB860DF6-05ED-437D-9FFC-6A19616B87F6}" dt="2022-03-28T22:05:39.122" v="137" actId="478"/>
          <ac:spMkLst>
            <pc:docMk/>
            <pc:sldMk cId="2740027486" sldId="285"/>
            <ac:spMk id="10" creationId="{EC592DB2-B4E7-4382-B091-F8F35DB2190F}"/>
          </ac:spMkLst>
        </pc:spChg>
        <pc:spChg chg="add del mod">
          <ac:chgData name="Nguyen Quoc Trung" userId="fe17689d-b00c-41c7-8731-0c29698818f6" providerId="ADAL" clId="{FB860DF6-05ED-437D-9FFC-6A19616B87F6}" dt="2022-03-28T22:06:31.020" v="150" actId="478"/>
          <ac:spMkLst>
            <pc:docMk/>
            <pc:sldMk cId="2740027486" sldId="285"/>
            <ac:spMk id="12" creationId="{48C75C03-9C85-4FF7-8D0F-6547388A2F40}"/>
          </ac:spMkLst>
        </pc:spChg>
        <pc:spChg chg="add mod">
          <ac:chgData name="Nguyen Quoc Trung" userId="fe17689d-b00c-41c7-8731-0c29698818f6" providerId="ADAL" clId="{FB860DF6-05ED-437D-9FFC-6A19616B87F6}" dt="2022-03-28T22:07:27.651" v="190" actId="1036"/>
          <ac:spMkLst>
            <pc:docMk/>
            <pc:sldMk cId="2740027486" sldId="285"/>
            <ac:spMk id="13" creationId="{01321E8A-966E-4CFB-8E6C-84234E95BD3E}"/>
          </ac:spMkLst>
        </pc:spChg>
        <pc:spChg chg="add mod">
          <ac:chgData name="Nguyen Quoc Trung" userId="fe17689d-b00c-41c7-8731-0c29698818f6" providerId="ADAL" clId="{FB860DF6-05ED-437D-9FFC-6A19616B87F6}" dt="2022-03-28T22:07:02.327" v="158" actId="571"/>
          <ac:spMkLst>
            <pc:docMk/>
            <pc:sldMk cId="2740027486" sldId="285"/>
            <ac:spMk id="14" creationId="{D29BA30A-05D8-4AC0-8447-3C689DA40930}"/>
          </ac:spMkLst>
        </pc:spChg>
        <pc:spChg chg="add mod">
          <ac:chgData name="Nguyen Quoc Trung" userId="fe17689d-b00c-41c7-8731-0c29698818f6" providerId="ADAL" clId="{FB860DF6-05ED-437D-9FFC-6A19616B87F6}" dt="2022-03-28T22:07:34.615" v="213" actId="1035"/>
          <ac:spMkLst>
            <pc:docMk/>
            <pc:sldMk cId="2740027486" sldId="285"/>
            <ac:spMk id="16" creationId="{A05435BF-F796-423F-9BF2-7A7B23CEF893}"/>
          </ac:spMkLst>
        </pc:spChg>
        <pc:picChg chg="add mod ord">
          <ac:chgData name="Nguyen Quoc Trung" userId="fe17689d-b00c-41c7-8731-0c29698818f6" providerId="ADAL" clId="{FB860DF6-05ED-437D-9FFC-6A19616B87F6}" dt="2022-03-28T22:05:52.024" v="144" actId="171"/>
          <ac:picMkLst>
            <pc:docMk/>
            <pc:sldMk cId="2740027486" sldId="285"/>
            <ac:picMk id="3" creationId="{CFD46EDD-D4DB-422B-9F7E-9AFEB98E4B59}"/>
          </ac:picMkLst>
        </pc:picChg>
        <pc:picChg chg="del">
          <ac:chgData name="Nguyen Quoc Trung" userId="fe17689d-b00c-41c7-8731-0c29698818f6" providerId="ADAL" clId="{FB860DF6-05ED-437D-9FFC-6A19616B87F6}" dt="2022-03-28T22:05:32.353" v="136" actId="478"/>
          <ac:picMkLst>
            <pc:docMk/>
            <pc:sldMk cId="2740027486" sldId="285"/>
            <ac:picMk id="4" creationId="{31AFDC52-0BFC-4C25-849A-C46557ECD664}"/>
          </ac:picMkLst>
        </pc:picChg>
        <pc:picChg chg="del">
          <ac:chgData name="Nguyen Quoc Trung" userId="fe17689d-b00c-41c7-8731-0c29698818f6" providerId="ADAL" clId="{FB860DF6-05ED-437D-9FFC-6A19616B87F6}" dt="2022-03-28T22:05:43.317" v="139" actId="478"/>
          <ac:picMkLst>
            <pc:docMk/>
            <pc:sldMk cId="2740027486" sldId="285"/>
            <ac:picMk id="5" creationId="{29A905BE-0B9E-4800-94B9-95A914C1FF70}"/>
          </ac:picMkLst>
        </pc:picChg>
        <pc:picChg chg="add mod">
          <ac:chgData name="Nguyen Quoc Trung" userId="fe17689d-b00c-41c7-8731-0c29698818f6" providerId="ADAL" clId="{FB860DF6-05ED-437D-9FFC-6A19616B87F6}" dt="2022-03-28T22:06:04.619" v="146" actId="1076"/>
          <ac:picMkLst>
            <pc:docMk/>
            <pc:sldMk cId="2740027486" sldId="285"/>
            <ac:picMk id="6" creationId="{EE79267D-167E-40F3-9E42-A564F32BCA1C}"/>
          </ac:picMkLst>
        </pc:picChg>
        <pc:picChg chg="add del mod">
          <ac:chgData name="Nguyen Quoc Trung" userId="fe17689d-b00c-41c7-8731-0c29698818f6" providerId="ADAL" clId="{FB860DF6-05ED-437D-9FFC-6A19616B87F6}" dt="2022-03-28T22:07:07.325" v="160" actId="478"/>
          <ac:picMkLst>
            <pc:docMk/>
            <pc:sldMk cId="2740027486" sldId="285"/>
            <ac:picMk id="15" creationId="{672BE0A4-E163-4576-9B26-8D99A0C7C284}"/>
          </ac:picMkLst>
        </pc:picChg>
      </pc:sldChg>
      <pc:sldChg chg="addSp delSp modSp mod">
        <pc:chgData name="Nguyen Quoc Trung" userId="fe17689d-b00c-41c7-8731-0c29698818f6" providerId="ADAL" clId="{FB860DF6-05ED-437D-9FFC-6A19616B87F6}" dt="2022-03-28T22:09:42.875" v="220" actId="14100"/>
        <pc:sldMkLst>
          <pc:docMk/>
          <pc:sldMk cId="789432419" sldId="286"/>
        </pc:sldMkLst>
        <pc:picChg chg="mod">
          <ac:chgData name="Nguyen Quoc Trung" userId="fe17689d-b00c-41c7-8731-0c29698818f6" providerId="ADAL" clId="{FB860DF6-05ED-437D-9FFC-6A19616B87F6}" dt="2022-03-28T22:08:37.406" v="216" actId="14826"/>
          <ac:picMkLst>
            <pc:docMk/>
            <pc:sldMk cId="789432419" sldId="286"/>
            <ac:picMk id="3" creationId="{6A92CFFB-7F5A-41FC-BBDD-360C691A64BC}"/>
          </ac:picMkLst>
        </pc:picChg>
        <pc:picChg chg="add mod">
          <ac:chgData name="Nguyen Quoc Trung" userId="fe17689d-b00c-41c7-8731-0c29698818f6" providerId="ADAL" clId="{FB860DF6-05ED-437D-9FFC-6A19616B87F6}" dt="2022-03-28T22:09:42.875" v="220" actId="14100"/>
          <ac:picMkLst>
            <pc:docMk/>
            <pc:sldMk cId="789432419" sldId="286"/>
            <ac:picMk id="5" creationId="{3E658E33-658E-419B-B1B3-1E6B7E490325}"/>
          </ac:picMkLst>
        </pc:picChg>
        <pc:picChg chg="del">
          <ac:chgData name="Nguyen Quoc Trung" userId="fe17689d-b00c-41c7-8731-0c29698818f6" providerId="ADAL" clId="{FB860DF6-05ED-437D-9FFC-6A19616B87F6}" dt="2022-03-28T22:08:39.076" v="217" actId="478"/>
          <ac:picMkLst>
            <pc:docMk/>
            <pc:sldMk cId="789432419" sldId="286"/>
            <ac:picMk id="11" creationId="{0C98D2D5-6E69-4295-B175-8E544E90E89E}"/>
          </ac:picMkLst>
        </pc:picChg>
      </pc:sldChg>
      <pc:sldChg chg="addSp delSp modSp mod delAnim modAnim">
        <pc:chgData name="Nguyen Quoc Trung" userId="fe17689d-b00c-41c7-8731-0c29698818f6" providerId="ADAL" clId="{FB860DF6-05ED-437D-9FFC-6A19616B87F6}" dt="2022-03-28T22:12:07.259" v="234" actId="1076"/>
        <pc:sldMkLst>
          <pc:docMk/>
          <pc:sldMk cId="391145777" sldId="287"/>
        </pc:sldMkLst>
        <pc:picChg chg="add mod">
          <ac:chgData name="Nguyen Quoc Trung" userId="fe17689d-b00c-41c7-8731-0c29698818f6" providerId="ADAL" clId="{FB860DF6-05ED-437D-9FFC-6A19616B87F6}" dt="2022-03-28T22:12:07.259" v="234" actId="1076"/>
          <ac:picMkLst>
            <pc:docMk/>
            <pc:sldMk cId="391145777" sldId="287"/>
            <ac:picMk id="2" creationId="{3504FB52-902F-4310-9447-1B6C9941738A}"/>
          </ac:picMkLst>
        </pc:picChg>
        <pc:picChg chg="mod">
          <ac:chgData name="Nguyen Quoc Trung" userId="fe17689d-b00c-41c7-8731-0c29698818f6" providerId="ADAL" clId="{FB860DF6-05ED-437D-9FFC-6A19616B87F6}" dt="2022-03-28T22:11:24.054" v="230" actId="1076"/>
          <ac:picMkLst>
            <pc:docMk/>
            <pc:sldMk cId="391145777" sldId="287"/>
            <ac:picMk id="4" creationId="{04979EE3-3354-4550-8389-40A487CAD1F8}"/>
          </ac:picMkLst>
        </pc:picChg>
        <pc:picChg chg="add del mod">
          <ac:chgData name="Nguyen Quoc Trung" userId="fe17689d-b00c-41c7-8731-0c29698818f6" providerId="ADAL" clId="{FB860DF6-05ED-437D-9FFC-6A19616B87F6}" dt="2022-03-28T22:11:52.196" v="232" actId="14826"/>
          <ac:picMkLst>
            <pc:docMk/>
            <pc:sldMk cId="391145777" sldId="287"/>
            <ac:picMk id="6" creationId="{FE11C779-72F6-442A-ADDE-3199F49CA4C0}"/>
          </ac:picMkLst>
        </pc:picChg>
        <pc:picChg chg="del">
          <ac:chgData name="Nguyen Quoc Trung" userId="fe17689d-b00c-41c7-8731-0c29698818f6" providerId="ADAL" clId="{FB860DF6-05ED-437D-9FFC-6A19616B87F6}" dt="2022-03-28T22:10:12.620" v="221" actId="478"/>
          <ac:picMkLst>
            <pc:docMk/>
            <pc:sldMk cId="391145777" sldId="287"/>
            <ac:picMk id="7" creationId="{2376DC19-A460-4173-A98C-16E2F5E9A194}"/>
          </ac:picMkLst>
        </pc:picChg>
      </pc:sldChg>
      <pc:sldChg chg="addSp delSp modSp mod delAnim modAnim">
        <pc:chgData name="Nguyen Quoc Trung" userId="fe17689d-b00c-41c7-8731-0c29698818f6" providerId="ADAL" clId="{FB860DF6-05ED-437D-9FFC-6A19616B87F6}" dt="2022-03-28T22:15:09.630" v="251" actId="1076"/>
        <pc:sldMkLst>
          <pc:docMk/>
          <pc:sldMk cId="1255981275" sldId="288"/>
        </pc:sldMkLst>
        <pc:picChg chg="add del mod">
          <ac:chgData name="Nguyen Quoc Trung" userId="fe17689d-b00c-41c7-8731-0c29698818f6" providerId="ADAL" clId="{FB860DF6-05ED-437D-9FFC-6A19616B87F6}" dt="2022-03-28T22:13:51.402" v="241" actId="478"/>
          <ac:picMkLst>
            <pc:docMk/>
            <pc:sldMk cId="1255981275" sldId="288"/>
            <ac:picMk id="3" creationId="{F0F35121-902F-400E-A31C-272558CD8F7E}"/>
          </ac:picMkLst>
        </pc:picChg>
        <pc:picChg chg="add mod">
          <ac:chgData name="Nguyen Quoc Trung" userId="fe17689d-b00c-41c7-8731-0c29698818f6" providerId="ADAL" clId="{FB860DF6-05ED-437D-9FFC-6A19616B87F6}" dt="2022-03-28T22:14:55.528" v="249" actId="1076"/>
          <ac:picMkLst>
            <pc:docMk/>
            <pc:sldMk cId="1255981275" sldId="288"/>
            <ac:picMk id="7" creationId="{D689B3A2-E0C1-4C91-844D-B61B54882410}"/>
          </ac:picMkLst>
        </pc:picChg>
        <pc:picChg chg="del mod">
          <ac:chgData name="Nguyen Quoc Trung" userId="fe17689d-b00c-41c7-8731-0c29698818f6" providerId="ADAL" clId="{FB860DF6-05ED-437D-9FFC-6A19616B87F6}" dt="2022-03-28T22:13:07.339" v="239" actId="478"/>
          <ac:picMkLst>
            <pc:docMk/>
            <pc:sldMk cId="1255981275" sldId="288"/>
            <ac:picMk id="8" creationId="{938B64AE-BC14-4C5C-A866-21F613F846C0}"/>
          </ac:picMkLst>
        </pc:picChg>
        <pc:picChg chg="add mod">
          <ac:chgData name="Nguyen Quoc Trung" userId="fe17689d-b00c-41c7-8731-0c29698818f6" providerId="ADAL" clId="{FB860DF6-05ED-437D-9FFC-6A19616B87F6}" dt="2022-03-28T22:15:09.630" v="251" actId="1076"/>
          <ac:picMkLst>
            <pc:docMk/>
            <pc:sldMk cId="1255981275" sldId="288"/>
            <ac:picMk id="9" creationId="{258D98EA-6118-451E-B2EA-05D5786C07AB}"/>
          </ac:picMkLst>
        </pc:picChg>
        <pc:picChg chg="mod">
          <ac:chgData name="Nguyen Quoc Trung" userId="fe17689d-b00c-41c7-8731-0c29698818f6" providerId="ADAL" clId="{FB860DF6-05ED-437D-9FFC-6A19616B87F6}" dt="2022-03-28T22:14:33.554" v="247" actId="1076"/>
          <ac:picMkLst>
            <pc:docMk/>
            <pc:sldMk cId="1255981275" sldId="288"/>
            <ac:picMk id="10" creationId="{6E9D4221-2337-4CA9-A428-E6681501B05D}"/>
          </ac:picMkLst>
        </pc:picChg>
        <pc:picChg chg="del">
          <ac:chgData name="Nguyen Quoc Trung" userId="fe17689d-b00c-41c7-8731-0c29698818f6" providerId="ADAL" clId="{FB860DF6-05ED-437D-9FFC-6A19616B87F6}" dt="2022-03-28T22:12:14.412" v="235" actId="478"/>
          <ac:picMkLst>
            <pc:docMk/>
            <pc:sldMk cId="1255981275" sldId="288"/>
            <ac:picMk id="11" creationId="{0E68496C-7DB9-4EDD-A016-72811F219885}"/>
          </ac:picMkLst>
        </pc:picChg>
      </pc:sldChg>
      <pc:sldChg chg="modSp mod">
        <pc:chgData name="Nguyen Quoc Trung" userId="fe17689d-b00c-41c7-8731-0c29698818f6" providerId="ADAL" clId="{FB860DF6-05ED-437D-9FFC-6A19616B87F6}" dt="2022-03-28T21:40:33.607" v="18" actId="20577"/>
        <pc:sldMkLst>
          <pc:docMk/>
          <pc:sldMk cId="1268151211" sldId="289"/>
        </pc:sldMkLst>
        <pc:spChg chg="mod">
          <ac:chgData name="Nguyen Quoc Trung" userId="fe17689d-b00c-41c7-8731-0c29698818f6" providerId="ADAL" clId="{FB860DF6-05ED-437D-9FFC-6A19616B87F6}" dt="2022-03-28T21:40:33.607" v="18" actId="20577"/>
          <ac:spMkLst>
            <pc:docMk/>
            <pc:sldMk cId="1268151211" sldId="289"/>
            <ac:spMk id="5" creationId="{46280958-8A95-4A31-B661-7CDDEE53E6B1}"/>
          </ac:spMkLst>
        </pc:spChg>
      </pc:sldChg>
      <pc:sldChg chg="addSp delSp modSp mod delAnim modAnim">
        <pc:chgData name="Nguyen Quoc Trung" userId="fe17689d-b00c-41c7-8731-0c29698818f6" providerId="ADAL" clId="{FB860DF6-05ED-437D-9FFC-6A19616B87F6}" dt="2022-03-28T21:59:31.209" v="78" actId="1076"/>
        <pc:sldMkLst>
          <pc:docMk/>
          <pc:sldMk cId="2238163514" sldId="290"/>
        </pc:sldMkLst>
        <pc:picChg chg="add mod">
          <ac:chgData name="Nguyen Quoc Trung" userId="fe17689d-b00c-41c7-8731-0c29698818f6" providerId="ADAL" clId="{FB860DF6-05ED-437D-9FFC-6A19616B87F6}" dt="2022-03-28T21:59:15.376" v="76" actId="1076"/>
          <ac:picMkLst>
            <pc:docMk/>
            <pc:sldMk cId="2238163514" sldId="290"/>
            <ac:picMk id="3" creationId="{4FC924E6-90DE-4885-808C-BCD88DB21D41}"/>
          </ac:picMkLst>
        </pc:picChg>
        <pc:picChg chg="add mod">
          <ac:chgData name="Nguyen Quoc Trung" userId="fe17689d-b00c-41c7-8731-0c29698818f6" providerId="ADAL" clId="{FB860DF6-05ED-437D-9FFC-6A19616B87F6}" dt="2022-03-28T21:59:31.209" v="78" actId="1076"/>
          <ac:picMkLst>
            <pc:docMk/>
            <pc:sldMk cId="2238163514" sldId="290"/>
            <ac:picMk id="4" creationId="{CFA546A1-A527-4696-B61C-3F6B437C3F0F}"/>
          </ac:picMkLst>
        </pc:picChg>
        <pc:picChg chg="del">
          <ac:chgData name="Nguyen Quoc Trung" userId="fe17689d-b00c-41c7-8731-0c29698818f6" providerId="ADAL" clId="{FB860DF6-05ED-437D-9FFC-6A19616B87F6}" dt="2022-03-28T21:59:09.471" v="73" actId="478"/>
          <ac:picMkLst>
            <pc:docMk/>
            <pc:sldMk cId="2238163514" sldId="290"/>
            <ac:picMk id="7" creationId="{DEE3ABD8-33AA-44CA-9FEA-DB9B9A9A2B38}"/>
          </ac:picMkLst>
        </pc:picChg>
        <pc:picChg chg="del">
          <ac:chgData name="Nguyen Quoc Trung" userId="fe17689d-b00c-41c7-8731-0c29698818f6" providerId="ADAL" clId="{FB860DF6-05ED-437D-9FFC-6A19616B87F6}" dt="2022-03-28T21:59:10.922" v="74" actId="478"/>
          <ac:picMkLst>
            <pc:docMk/>
            <pc:sldMk cId="2238163514" sldId="290"/>
            <ac:picMk id="8" creationId="{1C0E8453-8DFF-47F4-A6BC-162A174CCD1B}"/>
          </ac:picMkLst>
        </pc:picChg>
      </pc:sldChg>
      <pc:sldMasterChg chg="modSldLayout">
        <pc:chgData name="Nguyen Quoc Trung" userId="fe17689d-b00c-41c7-8731-0c29698818f6" providerId="ADAL" clId="{FB860DF6-05ED-437D-9FFC-6A19616B87F6}" dt="2022-03-28T22:21:32.912" v="269" actId="208"/>
        <pc:sldMasterMkLst>
          <pc:docMk/>
          <pc:sldMasterMk cId="4062688086" sldId="2147483648"/>
        </pc:sldMasterMkLst>
        <pc:sldLayoutChg chg="modSp mod">
          <pc:chgData name="Nguyen Quoc Trung" userId="fe17689d-b00c-41c7-8731-0c29698818f6" providerId="ADAL" clId="{FB860DF6-05ED-437D-9FFC-6A19616B87F6}" dt="2022-03-28T22:21:32.912" v="269" actId="208"/>
          <pc:sldLayoutMkLst>
            <pc:docMk/>
            <pc:sldMasterMk cId="4062688086" sldId="2147483648"/>
            <pc:sldLayoutMk cId="521900593" sldId="2147483650"/>
          </pc:sldLayoutMkLst>
          <pc:spChg chg="mod">
            <ac:chgData name="Nguyen Quoc Trung" userId="fe17689d-b00c-41c7-8731-0c29698818f6" providerId="ADAL" clId="{FB860DF6-05ED-437D-9FFC-6A19616B87F6}" dt="2022-03-28T22:21:25.508" v="267" actId="207"/>
            <ac:spMkLst>
              <pc:docMk/>
              <pc:sldMasterMk cId="4062688086" sldId="2147483648"/>
              <pc:sldLayoutMk cId="521900593" sldId="2147483650"/>
              <ac:spMk id="7" creationId="{6CEAD7B6-7291-4BE5-B3A4-4D43D42A5DCD}"/>
            </ac:spMkLst>
          </pc:spChg>
          <pc:spChg chg="mod">
            <ac:chgData name="Nguyen Quoc Trung" userId="fe17689d-b00c-41c7-8731-0c29698818f6" providerId="ADAL" clId="{FB860DF6-05ED-437D-9FFC-6A19616B87F6}" dt="2022-03-28T22:21:32.912" v="269" actId="208"/>
            <ac:spMkLst>
              <pc:docMk/>
              <pc:sldMasterMk cId="4062688086" sldId="2147483648"/>
              <pc:sldLayoutMk cId="521900593" sldId="2147483650"/>
              <ac:spMk id="19" creationId="{74E5DE2B-7D78-4EDA-B37C-ED6B4E367FC6}"/>
            </ac:spMkLst>
          </pc:spChg>
          <pc:spChg chg="mod">
            <ac:chgData name="Nguyen Quoc Trung" userId="fe17689d-b00c-41c7-8731-0c29698818f6" providerId="ADAL" clId="{FB860DF6-05ED-437D-9FFC-6A19616B87F6}" dt="2022-03-28T22:19:54.274" v="265" actId="208"/>
            <ac:spMkLst>
              <pc:docMk/>
              <pc:sldMasterMk cId="4062688086" sldId="2147483648"/>
              <pc:sldLayoutMk cId="521900593" sldId="2147483650"/>
              <ac:spMk id="20" creationId="{EFCE0A48-3298-4147-8EBB-1A03A1767B19}"/>
            </ac:spMkLst>
          </pc:spChg>
          <pc:spChg chg="mod">
            <ac:chgData name="Nguyen Quoc Trung" userId="fe17689d-b00c-41c7-8731-0c29698818f6" providerId="ADAL" clId="{FB860DF6-05ED-437D-9FFC-6A19616B87F6}" dt="2022-03-28T22:17:54.638" v="261" actId="20577"/>
            <ac:spMkLst>
              <pc:docMk/>
              <pc:sldMasterMk cId="4062688086" sldId="2147483648"/>
              <pc:sldLayoutMk cId="521900593" sldId="2147483650"/>
              <ac:spMk id="21" creationId="{313763D8-39F3-46C0-90BD-1BBDD0BE33BD}"/>
            </ac:spMkLst>
          </pc:spChg>
          <pc:picChg chg="mod">
            <ac:chgData name="Nguyen Quoc Trung" userId="fe17689d-b00c-41c7-8731-0c29698818f6" providerId="ADAL" clId="{FB860DF6-05ED-437D-9FFC-6A19616B87F6}" dt="2022-03-28T22:17:30.962" v="255" actId="14100"/>
            <ac:picMkLst>
              <pc:docMk/>
              <pc:sldMasterMk cId="4062688086" sldId="2147483648"/>
              <pc:sldLayoutMk cId="521900593" sldId="2147483650"/>
              <ac:picMk id="3" creationId="{D123A672-F75A-48A6-8A0C-B231338C470C}"/>
            </ac:picMkLst>
          </pc:picChg>
          <pc:picChg chg="mod">
            <ac:chgData name="Nguyen Quoc Trung" userId="fe17689d-b00c-41c7-8731-0c29698818f6" providerId="ADAL" clId="{FB860DF6-05ED-437D-9FFC-6A19616B87F6}" dt="2022-03-28T22:17:50.339" v="259" actId="14100"/>
            <ac:picMkLst>
              <pc:docMk/>
              <pc:sldMasterMk cId="4062688086" sldId="2147483648"/>
              <pc:sldLayoutMk cId="521900593" sldId="2147483650"/>
              <ac:picMk id="16" creationId="{B688579F-51B9-4177-A8CA-A6C8F7DF9FF1}"/>
            </ac:picMkLst>
          </pc:picChg>
        </pc:sldLayoutChg>
      </pc:sldMaster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</inkml:traceFormat>
        <inkml:channelProperties>
          <inkml:channelProperty channel="X" name="resolution" value="55.81395" units="1/cm"/>
          <inkml:channelProperty channel="Y" name="resolution" value="55.95855" units="1/cm"/>
        </inkml:channelProperties>
      </inkml:inkSource>
      <inkml:timestamp xml:id="ts0" timeString="2024-11-21T01:31:42.94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6015 15646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</inkml:traceFormat>
        <inkml:channelProperties>
          <inkml:channelProperty channel="X" name="resolution" value="55.81395" units="1/cm"/>
          <inkml:channelProperty channel="Y" name="resolution" value="55.95855" units="1/cm"/>
        </inkml:channelProperties>
      </inkml:inkSource>
      <inkml:timestamp xml:id="ts0" timeString="2024-11-21T03:04:33.13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2170 15134</inkml:trace>
</inkml:ink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D1E74-A8BB-449D-AEEE-0EEEA20AEB65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DCB3A087-7B8B-8F42-B9ED-075BE1F0D9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500" y="5481988"/>
            <a:ext cx="2832410" cy="50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450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F741-2912-4250-8720-CE5EB7F47453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D1E74-A8BB-449D-AEEE-0EEEA20AE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473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F741-2912-4250-8720-CE5EB7F47453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D1E74-A8BB-449D-AEEE-0EEEA20AE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3689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F741-2912-4250-8720-CE5EB7F47453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D1E74-A8BB-449D-AEEE-0EEEA20AE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940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D3BC2785-34F8-39F4-B55B-BA47069D5E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96766"/>
            <a:ext cx="12204803" cy="58518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C03CF1A9-1CBC-8608-CBE8-92899133E0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804" y="-3393"/>
            <a:ext cx="12204803" cy="627983"/>
          </a:xfrm>
          <a:prstGeom prst="rect">
            <a:avLst/>
          </a:prstGeom>
        </p:spPr>
      </p:pic>
      <p:pic>
        <p:nvPicPr>
          <p:cNvPr id="23" name="Picture 22">
            <a:hlinkClick r:id="" action="ppaction://hlinkshowjump?jump=firstslide"/>
            <a:extLst>
              <a:ext uri="{FF2B5EF4-FFF2-40B4-BE49-F238E27FC236}">
                <a16:creationId xmlns="" xmlns:a16="http://schemas.microsoft.com/office/drawing/2014/main" id="{B6BD7FA6-09D4-3FBE-4E68-35AF944F196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7006" y="630833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5AEBCF44-0C41-CF0C-EE95-72D15F6E34F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8495" y="6464034"/>
            <a:ext cx="152779" cy="2309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AF1FEC14-C031-211F-480B-0D6D74BA82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575588" y="6483671"/>
            <a:ext cx="139791" cy="21135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DFD460FE-DF10-20CD-7F96-C492FF03898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3582" y="6408977"/>
            <a:ext cx="681424" cy="3473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Freeform: Shape 26">
            <a:extLst>
              <a:ext uri="{FF2B5EF4-FFF2-40B4-BE49-F238E27FC236}">
                <a16:creationId xmlns="" xmlns:a16="http://schemas.microsoft.com/office/drawing/2014/main" id="{0A5E1011-A910-4A38-40F4-3E46435F5E6B}"/>
              </a:ext>
            </a:extLst>
          </p:cNvPr>
          <p:cNvSpPr/>
          <p:nvPr userDrawn="1"/>
        </p:nvSpPr>
        <p:spPr>
          <a:xfrm>
            <a:off x="10855325" y="6296163"/>
            <a:ext cx="248709" cy="561837"/>
          </a:xfrm>
          <a:custGeom>
            <a:avLst/>
            <a:gdLst>
              <a:gd name="connsiteX0" fmla="*/ 0 w 281516"/>
              <a:gd name="connsiteY0" fmla="*/ 0 h 969433"/>
              <a:gd name="connsiteX1" fmla="*/ 224366 w 281516"/>
              <a:gd name="connsiteY1" fmla="*/ 0 h 969433"/>
              <a:gd name="connsiteX2" fmla="*/ 281516 w 281516"/>
              <a:gd name="connsiteY2" fmla="*/ 368300 h 969433"/>
              <a:gd name="connsiteX3" fmla="*/ 281516 w 281516"/>
              <a:gd name="connsiteY3" fmla="*/ 969433 h 969433"/>
              <a:gd name="connsiteX4" fmla="*/ 25400 w 281516"/>
              <a:gd name="connsiteY4" fmla="*/ 927100 h 969433"/>
              <a:gd name="connsiteX5" fmla="*/ 48683 w 281516"/>
              <a:gd name="connsiteY5" fmla="*/ 423333 h 969433"/>
              <a:gd name="connsiteX6" fmla="*/ 0 w 281516"/>
              <a:gd name="connsiteY6" fmla="*/ 0 h 969433"/>
              <a:gd name="connsiteX0" fmla="*/ 0 w 281516"/>
              <a:gd name="connsiteY0" fmla="*/ 0 h 969433"/>
              <a:gd name="connsiteX1" fmla="*/ 224366 w 281516"/>
              <a:gd name="connsiteY1" fmla="*/ 0 h 969433"/>
              <a:gd name="connsiteX2" fmla="*/ 281516 w 281516"/>
              <a:gd name="connsiteY2" fmla="*/ 368300 h 969433"/>
              <a:gd name="connsiteX3" fmla="*/ 281516 w 281516"/>
              <a:gd name="connsiteY3" fmla="*/ 969433 h 969433"/>
              <a:gd name="connsiteX4" fmla="*/ 25400 w 281516"/>
              <a:gd name="connsiteY4" fmla="*/ 876151 h 969433"/>
              <a:gd name="connsiteX5" fmla="*/ 48683 w 281516"/>
              <a:gd name="connsiteY5" fmla="*/ 423333 h 969433"/>
              <a:gd name="connsiteX6" fmla="*/ 0 w 281516"/>
              <a:gd name="connsiteY6" fmla="*/ 0 h 969433"/>
              <a:gd name="connsiteX0" fmla="*/ 0 w 292896"/>
              <a:gd name="connsiteY0" fmla="*/ 0 h 882092"/>
              <a:gd name="connsiteX1" fmla="*/ 224366 w 292896"/>
              <a:gd name="connsiteY1" fmla="*/ 0 h 882092"/>
              <a:gd name="connsiteX2" fmla="*/ 281516 w 292896"/>
              <a:gd name="connsiteY2" fmla="*/ 368300 h 882092"/>
              <a:gd name="connsiteX3" fmla="*/ 292896 w 292896"/>
              <a:gd name="connsiteY3" fmla="*/ 882092 h 882092"/>
              <a:gd name="connsiteX4" fmla="*/ 25400 w 292896"/>
              <a:gd name="connsiteY4" fmla="*/ 876151 h 882092"/>
              <a:gd name="connsiteX5" fmla="*/ 48683 w 292896"/>
              <a:gd name="connsiteY5" fmla="*/ 423333 h 882092"/>
              <a:gd name="connsiteX6" fmla="*/ 0 w 292896"/>
              <a:gd name="connsiteY6" fmla="*/ 0 h 882092"/>
              <a:gd name="connsiteX0" fmla="*/ 0 w 292896"/>
              <a:gd name="connsiteY0" fmla="*/ 0 h 882092"/>
              <a:gd name="connsiteX1" fmla="*/ 224366 w 292896"/>
              <a:gd name="connsiteY1" fmla="*/ 0 h 882092"/>
              <a:gd name="connsiteX2" fmla="*/ 281516 w 292896"/>
              <a:gd name="connsiteY2" fmla="*/ 368300 h 882092"/>
              <a:gd name="connsiteX3" fmla="*/ 292896 w 292896"/>
              <a:gd name="connsiteY3" fmla="*/ 882092 h 882092"/>
              <a:gd name="connsiteX4" fmla="*/ 23775 w 292896"/>
              <a:gd name="connsiteY4" fmla="*/ 866447 h 882092"/>
              <a:gd name="connsiteX5" fmla="*/ 48683 w 292896"/>
              <a:gd name="connsiteY5" fmla="*/ 423333 h 882092"/>
              <a:gd name="connsiteX6" fmla="*/ 0 w 292896"/>
              <a:gd name="connsiteY6" fmla="*/ 0 h 882092"/>
              <a:gd name="connsiteX0" fmla="*/ 0 w 291270"/>
              <a:gd name="connsiteY0" fmla="*/ 0 h 874813"/>
              <a:gd name="connsiteX1" fmla="*/ 224366 w 291270"/>
              <a:gd name="connsiteY1" fmla="*/ 0 h 874813"/>
              <a:gd name="connsiteX2" fmla="*/ 281516 w 291270"/>
              <a:gd name="connsiteY2" fmla="*/ 368300 h 874813"/>
              <a:gd name="connsiteX3" fmla="*/ 291270 w 291270"/>
              <a:gd name="connsiteY3" fmla="*/ 874813 h 874813"/>
              <a:gd name="connsiteX4" fmla="*/ 23775 w 291270"/>
              <a:gd name="connsiteY4" fmla="*/ 866447 h 874813"/>
              <a:gd name="connsiteX5" fmla="*/ 48683 w 291270"/>
              <a:gd name="connsiteY5" fmla="*/ 423333 h 874813"/>
              <a:gd name="connsiteX6" fmla="*/ 0 w 291270"/>
              <a:gd name="connsiteY6" fmla="*/ 0 h 874813"/>
              <a:gd name="connsiteX0" fmla="*/ 0 w 294521"/>
              <a:gd name="connsiteY0" fmla="*/ 0 h 866447"/>
              <a:gd name="connsiteX1" fmla="*/ 224366 w 294521"/>
              <a:gd name="connsiteY1" fmla="*/ 0 h 866447"/>
              <a:gd name="connsiteX2" fmla="*/ 281516 w 294521"/>
              <a:gd name="connsiteY2" fmla="*/ 368300 h 866447"/>
              <a:gd name="connsiteX3" fmla="*/ 294521 w 294521"/>
              <a:gd name="connsiteY3" fmla="*/ 865108 h 866447"/>
              <a:gd name="connsiteX4" fmla="*/ 23775 w 294521"/>
              <a:gd name="connsiteY4" fmla="*/ 866447 h 866447"/>
              <a:gd name="connsiteX5" fmla="*/ 48683 w 294521"/>
              <a:gd name="connsiteY5" fmla="*/ 423333 h 866447"/>
              <a:gd name="connsiteX6" fmla="*/ 0 w 294521"/>
              <a:gd name="connsiteY6" fmla="*/ 0 h 866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4521" h="866447">
                <a:moveTo>
                  <a:pt x="0" y="0"/>
                </a:moveTo>
                <a:lnTo>
                  <a:pt x="224366" y="0"/>
                </a:lnTo>
                <a:lnTo>
                  <a:pt x="281516" y="368300"/>
                </a:lnTo>
                <a:lnTo>
                  <a:pt x="294521" y="865108"/>
                </a:lnTo>
                <a:lnTo>
                  <a:pt x="23775" y="866447"/>
                </a:lnTo>
                <a:lnTo>
                  <a:pt x="48683" y="423333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="" xmlns:a16="http://schemas.microsoft.com/office/drawing/2014/main" id="{6E917388-A452-CE17-BDEB-2081679E187F}"/>
              </a:ext>
            </a:extLst>
          </p:cNvPr>
          <p:cNvSpPr/>
          <p:nvPr userDrawn="1"/>
        </p:nvSpPr>
        <p:spPr>
          <a:xfrm>
            <a:off x="-12799" y="499462"/>
            <a:ext cx="3381642" cy="328311"/>
          </a:xfrm>
          <a:custGeom>
            <a:avLst/>
            <a:gdLst>
              <a:gd name="connsiteX0" fmla="*/ 0 w 6184490"/>
              <a:gd name="connsiteY0" fmla="*/ 58993 h 334297"/>
              <a:gd name="connsiteX1" fmla="*/ 6105832 w 6184490"/>
              <a:gd name="connsiteY1" fmla="*/ 0 h 334297"/>
              <a:gd name="connsiteX2" fmla="*/ 6184490 w 6184490"/>
              <a:gd name="connsiteY2" fmla="*/ 304800 h 334297"/>
              <a:gd name="connsiteX3" fmla="*/ 2959509 w 6184490"/>
              <a:gd name="connsiteY3" fmla="*/ 245806 h 334297"/>
              <a:gd name="connsiteX4" fmla="*/ 9832 w 6184490"/>
              <a:gd name="connsiteY4" fmla="*/ 334297 h 334297"/>
              <a:gd name="connsiteX0" fmla="*/ 6720 w 6191210"/>
              <a:gd name="connsiteY0" fmla="*/ 58993 h 334297"/>
              <a:gd name="connsiteX1" fmla="*/ 6112552 w 6191210"/>
              <a:gd name="connsiteY1" fmla="*/ 0 h 334297"/>
              <a:gd name="connsiteX2" fmla="*/ 6191210 w 6191210"/>
              <a:gd name="connsiteY2" fmla="*/ 304800 h 334297"/>
              <a:gd name="connsiteX3" fmla="*/ 2966229 w 6191210"/>
              <a:gd name="connsiteY3" fmla="*/ 245806 h 334297"/>
              <a:gd name="connsiteX4" fmla="*/ 0 w 6191210"/>
              <a:gd name="connsiteY4" fmla="*/ 334297 h 334297"/>
              <a:gd name="connsiteX0" fmla="*/ 0 w 6184490"/>
              <a:gd name="connsiteY0" fmla="*/ 58993 h 334297"/>
              <a:gd name="connsiteX1" fmla="*/ 6105832 w 6184490"/>
              <a:gd name="connsiteY1" fmla="*/ 0 h 334297"/>
              <a:gd name="connsiteX2" fmla="*/ 6184490 w 6184490"/>
              <a:gd name="connsiteY2" fmla="*/ 304800 h 334297"/>
              <a:gd name="connsiteX3" fmla="*/ 2959509 w 6184490"/>
              <a:gd name="connsiteY3" fmla="*/ 245806 h 334297"/>
              <a:gd name="connsiteX4" fmla="*/ 4315 w 6184490"/>
              <a:gd name="connsiteY4" fmla="*/ 334297 h 334297"/>
              <a:gd name="connsiteX0" fmla="*/ 0 w 6184490"/>
              <a:gd name="connsiteY0" fmla="*/ 58993 h 334297"/>
              <a:gd name="connsiteX1" fmla="*/ 6105832 w 6184490"/>
              <a:gd name="connsiteY1" fmla="*/ 0 h 334297"/>
              <a:gd name="connsiteX2" fmla="*/ 6184490 w 6184490"/>
              <a:gd name="connsiteY2" fmla="*/ 304800 h 334297"/>
              <a:gd name="connsiteX3" fmla="*/ 2959509 w 6184490"/>
              <a:gd name="connsiteY3" fmla="*/ 245806 h 334297"/>
              <a:gd name="connsiteX4" fmla="*/ 4315 w 6184490"/>
              <a:gd name="connsiteY4" fmla="*/ 334297 h 334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84490" h="334297">
                <a:moveTo>
                  <a:pt x="0" y="58993"/>
                </a:moveTo>
                <a:lnTo>
                  <a:pt x="6105832" y="0"/>
                </a:lnTo>
                <a:lnTo>
                  <a:pt x="6184490" y="304800"/>
                </a:lnTo>
                <a:lnTo>
                  <a:pt x="2959509" y="245806"/>
                </a:lnTo>
                <a:lnTo>
                  <a:pt x="4315" y="334297"/>
                </a:lnTo>
              </a:path>
            </a:pathLst>
          </a:cu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="" xmlns:a16="http://schemas.microsoft.com/office/drawing/2014/main" id="{888110A3-3A6F-AFC1-E051-2E1C0DC822DE}"/>
              </a:ext>
            </a:extLst>
          </p:cNvPr>
          <p:cNvSpPr/>
          <p:nvPr userDrawn="1"/>
        </p:nvSpPr>
        <p:spPr>
          <a:xfrm>
            <a:off x="2790515" y="-8552"/>
            <a:ext cx="286060" cy="999067"/>
          </a:xfrm>
          <a:custGeom>
            <a:avLst/>
            <a:gdLst>
              <a:gd name="connsiteX0" fmla="*/ 0 w 281516"/>
              <a:gd name="connsiteY0" fmla="*/ 0 h 969433"/>
              <a:gd name="connsiteX1" fmla="*/ 224366 w 281516"/>
              <a:gd name="connsiteY1" fmla="*/ 0 h 969433"/>
              <a:gd name="connsiteX2" fmla="*/ 281516 w 281516"/>
              <a:gd name="connsiteY2" fmla="*/ 368300 h 969433"/>
              <a:gd name="connsiteX3" fmla="*/ 281516 w 281516"/>
              <a:gd name="connsiteY3" fmla="*/ 969433 h 969433"/>
              <a:gd name="connsiteX4" fmla="*/ 25400 w 281516"/>
              <a:gd name="connsiteY4" fmla="*/ 927100 h 969433"/>
              <a:gd name="connsiteX5" fmla="*/ 48683 w 281516"/>
              <a:gd name="connsiteY5" fmla="*/ 423333 h 969433"/>
              <a:gd name="connsiteX6" fmla="*/ 0 w 281516"/>
              <a:gd name="connsiteY6" fmla="*/ 0 h 969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1516" h="969433">
                <a:moveTo>
                  <a:pt x="0" y="0"/>
                </a:moveTo>
                <a:lnTo>
                  <a:pt x="224366" y="0"/>
                </a:lnTo>
                <a:lnTo>
                  <a:pt x="281516" y="368300"/>
                </a:lnTo>
                <a:lnTo>
                  <a:pt x="281516" y="969433"/>
                </a:lnTo>
                <a:lnTo>
                  <a:pt x="25400" y="927100"/>
                </a:lnTo>
                <a:lnTo>
                  <a:pt x="48683" y="423333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FA2EB28B-5D03-4767-3CB8-7F297280C09C}"/>
              </a:ext>
            </a:extLst>
          </p:cNvPr>
          <p:cNvSpPr txBox="1"/>
          <p:nvPr userDrawn="1"/>
        </p:nvSpPr>
        <p:spPr>
          <a:xfrm>
            <a:off x="-12800" y="6439"/>
            <a:ext cx="271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Arial Black" panose="020B0A04020102020204" pitchFamily="34" charset="0"/>
              </a:rPr>
              <a:t>Unit 3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E1E057AE-2BCB-7B98-ACCB-58AF97429B8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237" y="6467906"/>
            <a:ext cx="3351430" cy="35035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E6910557-A805-9398-F94D-D3D6BE815765}"/>
              </a:ext>
            </a:extLst>
          </p:cNvPr>
          <p:cNvSpPr txBox="1"/>
          <p:nvPr userDrawn="1"/>
        </p:nvSpPr>
        <p:spPr>
          <a:xfrm>
            <a:off x="10747728" y="77000"/>
            <a:ext cx="1423988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sz="2400"/>
              <a:t>Lesson 5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21900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8133C4C-0506-C78C-7AAF-C70E80B51C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804" y="-3393"/>
            <a:ext cx="12204803" cy="627983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="" xmlns:a16="http://schemas.microsoft.com/office/drawing/2014/main" id="{D65709FF-4294-8B17-428B-0A5945901142}"/>
              </a:ext>
            </a:extLst>
          </p:cNvPr>
          <p:cNvSpPr/>
          <p:nvPr userDrawn="1"/>
        </p:nvSpPr>
        <p:spPr>
          <a:xfrm>
            <a:off x="-12799" y="499462"/>
            <a:ext cx="3381642" cy="328311"/>
          </a:xfrm>
          <a:custGeom>
            <a:avLst/>
            <a:gdLst>
              <a:gd name="connsiteX0" fmla="*/ 0 w 6184490"/>
              <a:gd name="connsiteY0" fmla="*/ 58993 h 334297"/>
              <a:gd name="connsiteX1" fmla="*/ 6105832 w 6184490"/>
              <a:gd name="connsiteY1" fmla="*/ 0 h 334297"/>
              <a:gd name="connsiteX2" fmla="*/ 6184490 w 6184490"/>
              <a:gd name="connsiteY2" fmla="*/ 304800 h 334297"/>
              <a:gd name="connsiteX3" fmla="*/ 2959509 w 6184490"/>
              <a:gd name="connsiteY3" fmla="*/ 245806 h 334297"/>
              <a:gd name="connsiteX4" fmla="*/ 9832 w 6184490"/>
              <a:gd name="connsiteY4" fmla="*/ 334297 h 334297"/>
              <a:gd name="connsiteX0" fmla="*/ 6720 w 6191210"/>
              <a:gd name="connsiteY0" fmla="*/ 58993 h 334297"/>
              <a:gd name="connsiteX1" fmla="*/ 6112552 w 6191210"/>
              <a:gd name="connsiteY1" fmla="*/ 0 h 334297"/>
              <a:gd name="connsiteX2" fmla="*/ 6191210 w 6191210"/>
              <a:gd name="connsiteY2" fmla="*/ 304800 h 334297"/>
              <a:gd name="connsiteX3" fmla="*/ 2966229 w 6191210"/>
              <a:gd name="connsiteY3" fmla="*/ 245806 h 334297"/>
              <a:gd name="connsiteX4" fmla="*/ 0 w 6191210"/>
              <a:gd name="connsiteY4" fmla="*/ 334297 h 334297"/>
              <a:gd name="connsiteX0" fmla="*/ 0 w 6184490"/>
              <a:gd name="connsiteY0" fmla="*/ 58993 h 334297"/>
              <a:gd name="connsiteX1" fmla="*/ 6105832 w 6184490"/>
              <a:gd name="connsiteY1" fmla="*/ 0 h 334297"/>
              <a:gd name="connsiteX2" fmla="*/ 6184490 w 6184490"/>
              <a:gd name="connsiteY2" fmla="*/ 304800 h 334297"/>
              <a:gd name="connsiteX3" fmla="*/ 2959509 w 6184490"/>
              <a:gd name="connsiteY3" fmla="*/ 245806 h 334297"/>
              <a:gd name="connsiteX4" fmla="*/ 4315 w 6184490"/>
              <a:gd name="connsiteY4" fmla="*/ 334297 h 334297"/>
              <a:gd name="connsiteX0" fmla="*/ 0 w 6184490"/>
              <a:gd name="connsiteY0" fmla="*/ 58993 h 334297"/>
              <a:gd name="connsiteX1" fmla="*/ 6105832 w 6184490"/>
              <a:gd name="connsiteY1" fmla="*/ 0 h 334297"/>
              <a:gd name="connsiteX2" fmla="*/ 6184490 w 6184490"/>
              <a:gd name="connsiteY2" fmla="*/ 304800 h 334297"/>
              <a:gd name="connsiteX3" fmla="*/ 2959509 w 6184490"/>
              <a:gd name="connsiteY3" fmla="*/ 245806 h 334297"/>
              <a:gd name="connsiteX4" fmla="*/ 4315 w 6184490"/>
              <a:gd name="connsiteY4" fmla="*/ 334297 h 334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84490" h="334297">
                <a:moveTo>
                  <a:pt x="0" y="58993"/>
                </a:moveTo>
                <a:lnTo>
                  <a:pt x="6105832" y="0"/>
                </a:lnTo>
                <a:lnTo>
                  <a:pt x="6184490" y="304800"/>
                </a:lnTo>
                <a:lnTo>
                  <a:pt x="2959509" y="245806"/>
                </a:lnTo>
                <a:lnTo>
                  <a:pt x="4315" y="334297"/>
                </a:lnTo>
              </a:path>
            </a:pathLst>
          </a:cu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="" xmlns:a16="http://schemas.microsoft.com/office/drawing/2014/main" id="{301AD825-7FAC-7675-C7E9-BCBA9D32E28D}"/>
              </a:ext>
            </a:extLst>
          </p:cNvPr>
          <p:cNvSpPr/>
          <p:nvPr userDrawn="1"/>
        </p:nvSpPr>
        <p:spPr>
          <a:xfrm>
            <a:off x="2790515" y="-8552"/>
            <a:ext cx="286060" cy="999067"/>
          </a:xfrm>
          <a:custGeom>
            <a:avLst/>
            <a:gdLst>
              <a:gd name="connsiteX0" fmla="*/ 0 w 281516"/>
              <a:gd name="connsiteY0" fmla="*/ 0 h 969433"/>
              <a:gd name="connsiteX1" fmla="*/ 224366 w 281516"/>
              <a:gd name="connsiteY1" fmla="*/ 0 h 969433"/>
              <a:gd name="connsiteX2" fmla="*/ 281516 w 281516"/>
              <a:gd name="connsiteY2" fmla="*/ 368300 h 969433"/>
              <a:gd name="connsiteX3" fmla="*/ 281516 w 281516"/>
              <a:gd name="connsiteY3" fmla="*/ 969433 h 969433"/>
              <a:gd name="connsiteX4" fmla="*/ 25400 w 281516"/>
              <a:gd name="connsiteY4" fmla="*/ 927100 h 969433"/>
              <a:gd name="connsiteX5" fmla="*/ 48683 w 281516"/>
              <a:gd name="connsiteY5" fmla="*/ 423333 h 969433"/>
              <a:gd name="connsiteX6" fmla="*/ 0 w 281516"/>
              <a:gd name="connsiteY6" fmla="*/ 0 h 969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1516" h="969433">
                <a:moveTo>
                  <a:pt x="0" y="0"/>
                </a:moveTo>
                <a:lnTo>
                  <a:pt x="224366" y="0"/>
                </a:lnTo>
                <a:lnTo>
                  <a:pt x="281516" y="368300"/>
                </a:lnTo>
                <a:lnTo>
                  <a:pt x="281516" y="969433"/>
                </a:lnTo>
                <a:lnTo>
                  <a:pt x="25400" y="927100"/>
                </a:lnTo>
                <a:lnTo>
                  <a:pt x="48683" y="423333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63869BB3-23D6-3854-5540-64A9AB1C57DA}"/>
              </a:ext>
            </a:extLst>
          </p:cNvPr>
          <p:cNvSpPr txBox="1"/>
          <p:nvPr userDrawn="1"/>
        </p:nvSpPr>
        <p:spPr>
          <a:xfrm>
            <a:off x="-12800" y="6439"/>
            <a:ext cx="271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Arial Black" panose="020B0A04020102020204" pitchFamily="34" charset="0"/>
              </a:rPr>
              <a:t>Unit 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166F699A-C68C-F22D-F557-9E8D0D35D010}"/>
              </a:ext>
            </a:extLst>
          </p:cNvPr>
          <p:cNvSpPr txBox="1"/>
          <p:nvPr userDrawn="1"/>
        </p:nvSpPr>
        <p:spPr>
          <a:xfrm>
            <a:off x="10747728" y="77000"/>
            <a:ext cx="1423988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sz="2400"/>
              <a:t>Lesson 5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82450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ABB3442-8A39-4656-A21C-C287FE315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4" y="0"/>
            <a:ext cx="121896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897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F741-2912-4250-8720-CE5EB7F47453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D1E74-A8BB-449D-AEEE-0EEEA20AE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110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F741-2912-4250-8720-CE5EB7F47453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D1E74-A8BB-449D-AEEE-0EEEA20AE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053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F741-2912-4250-8720-CE5EB7F47453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D1E74-A8BB-449D-AEEE-0EEEA20AE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466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F741-2912-4250-8720-CE5EB7F47453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D1E74-A8BB-449D-AEEE-0EEEA20AE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850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F741-2912-4250-8720-CE5EB7F47453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D1E74-A8BB-449D-AEEE-0EEEA20AE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626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80F741-2912-4250-8720-CE5EB7F47453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8D1E74-A8BB-449D-AEEE-0EEEA20AE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688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31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3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3.xml"/><Relationship Id="rId5" Type="http://schemas.microsoft.com/office/2007/relationships/media" Target="../media/media4.mp3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29.png"/><Relationship Id="rId18" Type="http://schemas.openxmlformats.org/officeDocument/2006/relationships/image" Target="../media/image36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28.png"/><Relationship Id="rId17" Type="http://schemas.openxmlformats.org/officeDocument/2006/relationships/image" Target="../media/image35.png"/><Relationship Id="rId2" Type="http://schemas.openxmlformats.org/officeDocument/2006/relationships/audio" Target="../media/media3.mp3"/><Relationship Id="rId16" Type="http://schemas.openxmlformats.org/officeDocument/2006/relationships/image" Target="../media/image34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27.png"/><Relationship Id="rId5" Type="http://schemas.microsoft.com/office/2007/relationships/media" Target="../media/media5.mp3"/><Relationship Id="rId15" Type="http://schemas.openxmlformats.org/officeDocument/2006/relationships/image" Target="../media/image33.png"/><Relationship Id="rId10" Type="http://schemas.openxmlformats.org/officeDocument/2006/relationships/image" Target="../media/image26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3.xml"/><Relationship Id="rId1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media" Target="../media/media8.mp3"/><Relationship Id="rId7" Type="http://schemas.openxmlformats.org/officeDocument/2006/relationships/image" Target="../media/image52.jpe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51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8.mp3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media" Target="../media/media8.mp3"/><Relationship Id="rId7" Type="http://schemas.openxmlformats.org/officeDocument/2006/relationships/image" Target="../media/image53.png"/><Relationship Id="rId12" Type="http://schemas.openxmlformats.org/officeDocument/2006/relationships/image" Target="../media/image59.emf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51.png"/><Relationship Id="rId11" Type="http://schemas.openxmlformats.org/officeDocument/2006/relationships/customXml" Target="../ink/ink2.xml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58.emf"/><Relationship Id="rId4" Type="http://schemas.openxmlformats.org/officeDocument/2006/relationships/audio" Target="../media/media8.mp3"/><Relationship Id="rId9" Type="http://schemas.openxmlformats.org/officeDocument/2006/relationships/customXml" Target="../ink/ink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32.png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28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2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26.png"/><Relationship Id="rId5" Type="http://schemas.microsoft.com/office/2007/relationships/media" Target="../media/media5.mp3"/><Relationship Id="rId15" Type="http://schemas.openxmlformats.org/officeDocument/2006/relationships/image" Target="../media/image32.png"/><Relationship Id="rId10" Type="http://schemas.openxmlformats.org/officeDocument/2006/relationships/image" Target="../media/image63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3.xml"/><Relationship Id="rId14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2.png"/><Relationship Id="rId5" Type="http://schemas.openxmlformats.org/officeDocument/2006/relationships/image" Target="../media/image53.png"/><Relationship Id="rId4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I GIỚI THIỆU HỘI GIẢNG BẰNG TA HÌNH CÔ GIÁ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383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6367947-D064-4EB9-954C-BB6F35E9EF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24420" y="0"/>
            <a:ext cx="2529916" cy="70104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1BA475CA-C72C-20AF-0B42-2E09D16E7B10}"/>
              </a:ext>
            </a:extLst>
          </p:cNvPr>
          <p:cNvSpPr txBox="1"/>
          <p:nvPr/>
        </p:nvSpPr>
        <p:spPr>
          <a:xfrm>
            <a:off x="3807658" y="760005"/>
            <a:ext cx="4576684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>
                <a:solidFill>
                  <a:srgbClr val="0070C0"/>
                </a:solidFill>
              </a:rPr>
              <a:t>Look. Read the question and answer.</a:t>
            </a:r>
            <a:endParaRPr lang="en-US" sz="5400" b="1" i="1">
              <a:solidFill>
                <a:srgbClr val="0070C0"/>
              </a:solidFill>
            </a:endParaRPr>
          </a:p>
        </p:txBody>
      </p:sp>
      <p:sp>
        <p:nvSpPr>
          <p:cNvPr id="22" name="Speech Bubble: Rectangle with Corners Rounded 8">
            <a:extLst>
              <a:ext uri="{FF2B5EF4-FFF2-40B4-BE49-F238E27FC236}">
                <a16:creationId xmlns="" xmlns:a16="http://schemas.microsoft.com/office/drawing/2014/main" id="{4B8791E3-7106-5DC5-ECDC-8F2F39CE61E1}"/>
              </a:ext>
            </a:extLst>
          </p:cNvPr>
          <p:cNvSpPr/>
          <p:nvPr/>
        </p:nvSpPr>
        <p:spPr>
          <a:xfrm>
            <a:off x="7104185" y="2558156"/>
            <a:ext cx="3035495" cy="1200329"/>
          </a:xfrm>
          <a:prstGeom prst="wedgeRoundRectCallout">
            <a:avLst>
              <a:gd name="adj1" fmla="val -50095"/>
              <a:gd name="adj2" fmla="val 116278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70C0"/>
                </a:solidFill>
              </a:rPr>
              <a:t>Is the chair on the table?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23" name="Speech Bubble: Rectangle with Corners Rounded 8">
            <a:extLst>
              <a:ext uri="{FF2B5EF4-FFF2-40B4-BE49-F238E27FC236}">
                <a16:creationId xmlns="" xmlns:a16="http://schemas.microsoft.com/office/drawing/2014/main" id="{B7DF234F-BAE4-82A3-2E5F-DB41C549F8E2}"/>
              </a:ext>
            </a:extLst>
          </p:cNvPr>
          <p:cNvSpPr/>
          <p:nvPr/>
        </p:nvSpPr>
        <p:spPr>
          <a:xfrm>
            <a:off x="8933981" y="4170105"/>
            <a:ext cx="2346932" cy="819338"/>
          </a:xfrm>
          <a:prstGeom prst="wedgeRoundRectCallout">
            <a:avLst>
              <a:gd name="adj1" fmla="val 48357"/>
              <a:gd name="adj2" fmla="val 106770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70C0"/>
                </a:solidFill>
              </a:rPr>
              <a:t>No, it isn’t.</a:t>
            </a:r>
            <a:endParaRPr lang="en-US" sz="3200" dirty="0">
              <a:solidFill>
                <a:srgbClr val="0070C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7D174E8-F4A7-47CB-5CFA-B2EB7A4EA2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3465" y="2325567"/>
            <a:ext cx="4882600" cy="368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922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6367947-D064-4EB9-954C-BB6F35E9EF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24420" y="0"/>
            <a:ext cx="2529916" cy="70104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1BA475CA-C72C-20AF-0B42-2E09D16E7B10}"/>
              </a:ext>
            </a:extLst>
          </p:cNvPr>
          <p:cNvSpPr txBox="1"/>
          <p:nvPr/>
        </p:nvSpPr>
        <p:spPr>
          <a:xfrm>
            <a:off x="3807658" y="760005"/>
            <a:ext cx="4576684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>
                <a:solidFill>
                  <a:srgbClr val="0070C0"/>
                </a:solidFill>
              </a:rPr>
              <a:t>Look. Read the question and answer.</a:t>
            </a:r>
            <a:endParaRPr lang="en-US" sz="5400" b="1" i="1">
              <a:solidFill>
                <a:srgbClr val="0070C0"/>
              </a:solidFill>
            </a:endParaRPr>
          </a:p>
        </p:txBody>
      </p:sp>
      <p:sp>
        <p:nvSpPr>
          <p:cNvPr id="22" name="Speech Bubble: Rectangle with Corners Rounded 8">
            <a:extLst>
              <a:ext uri="{FF2B5EF4-FFF2-40B4-BE49-F238E27FC236}">
                <a16:creationId xmlns="" xmlns:a16="http://schemas.microsoft.com/office/drawing/2014/main" id="{4B8791E3-7106-5DC5-ECDC-8F2F39CE61E1}"/>
              </a:ext>
            </a:extLst>
          </p:cNvPr>
          <p:cNvSpPr/>
          <p:nvPr/>
        </p:nvSpPr>
        <p:spPr>
          <a:xfrm>
            <a:off x="7104185" y="2558156"/>
            <a:ext cx="3572376" cy="1200329"/>
          </a:xfrm>
          <a:prstGeom prst="wedgeRoundRectCallout">
            <a:avLst>
              <a:gd name="adj1" fmla="val -50095"/>
              <a:gd name="adj2" fmla="val 116278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70C0"/>
                </a:solidFill>
              </a:rPr>
              <a:t>Is the mirror under the table?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23" name="Speech Bubble: Rectangle with Corners Rounded 8">
            <a:extLst>
              <a:ext uri="{FF2B5EF4-FFF2-40B4-BE49-F238E27FC236}">
                <a16:creationId xmlns="" xmlns:a16="http://schemas.microsoft.com/office/drawing/2014/main" id="{B7DF234F-BAE4-82A3-2E5F-DB41C549F8E2}"/>
              </a:ext>
            </a:extLst>
          </p:cNvPr>
          <p:cNvSpPr/>
          <p:nvPr/>
        </p:nvSpPr>
        <p:spPr>
          <a:xfrm>
            <a:off x="8933981" y="4170105"/>
            <a:ext cx="2346932" cy="819338"/>
          </a:xfrm>
          <a:prstGeom prst="wedgeRoundRectCallout">
            <a:avLst>
              <a:gd name="adj1" fmla="val 48357"/>
              <a:gd name="adj2" fmla="val 106770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70C0"/>
                </a:solidFill>
              </a:rPr>
              <a:t>Yes, it is.</a:t>
            </a:r>
            <a:endParaRPr lang="en-US" sz="3200" dirty="0">
              <a:solidFill>
                <a:srgbClr val="0070C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F8AC3EB-431D-DB36-35E3-9AF38584C5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093" y="2474134"/>
            <a:ext cx="5487907" cy="354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581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0806" y="1291950"/>
            <a:ext cx="8706315" cy="4989580"/>
          </a:xfrm>
          <a:prstGeom prst="rect">
            <a:avLst/>
          </a:prstGeom>
        </p:spPr>
      </p:pic>
      <p:sp>
        <p:nvSpPr>
          <p:cNvPr id="7" name="Speech Bubble: Rectangle with Corners Rounded 8">
            <a:extLst>
              <a:ext uri="{FF2B5EF4-FFF2-40B4-BE49-F238E27FC236}">
                <a16:creationId xmlns=""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2321960" cy="1043766"/>
          </a:xfrm>
          <a:prstGeom prst="wedgeRoundRectCallout">
            <a:avLst>
              <a:gd name="adj1" fmla="val -38109"/>
              <a:gd name="adj2" fmla="val 10032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70C0"/>
                </a:solidFill>
              </a:rPr>
              <a:t>It’s time to learn 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1477BE2-9FD7-7267-2492-65DCF2A827B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8240" y="-80577"/>
            <a:ext cx="2174240" cy="92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0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9148D5B-B0B4-A767-B86D-1654D7015D0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8240" y="-80577"/>
            <a:ext cx="2174240" cy="9261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06BFC7B-BBA1-ABDD-33A8-7BDF5790E0C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920" y="3527437"/>
            <a:ext cx="2688878" cy="16860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FE671E7-8E73-2575-6D03-A114CAAE2CA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4492" y="2142915"/>
            <a:ext cx="1900505" cy="30559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EFB23EF3-66B9-1DF8-817B-5E5CDA40DB2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47191" y="2293266"/>
            <a:ext cx="1989746" cy="29055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3127FB60-A5EE-2907-802F-7F0DC8C76A3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40249" y="2641324"/>
            <a:ext cx="2498154" cy="2557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315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8BDC834C-1CEF-4AA8-8467-DFD3543142DC}"/>
              </a:ext>
            </a:extLst>
          </p:cNvPr>
          <p:cNvSpPr/>
          <p:nvPr/>
        </p:nvSpPr>
        <p:spPr>
          <a:xfrm>
            <a:off x="4374374" y="-133673"/>
            <a:ext cx="344325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Presentation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749BBF3-56AE-A006-7799-D5FACA54FC1D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66" y="1226375"/>
            <a:ext cx="6559887" cy="7683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455D4F76-D011-8A31-5FA7-C41984878C09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190" y="2523815"/>
            <a:ext cx="11132122" cy="3949903"/>
          </a:xfrm>
          <a:prstGeom prst="rect">
            <a:avLst/>
          </a:prstGeom>
        </p:spPr>
      </p:pic>
      <p:pic>
        <p:nvPicPr>
          <p:cNvPr id="14" name="EXTRA &amp; FRIENDS 3 CD2 Track 20- U3L5">
            <a:hlinkClick r:id="" action="ppaction://media"/>
            <a:extLst>
              <a:ext uri="{FF2B5EF4-FFF2-40B4-BE49-F238E27FC236}">
                <a16:creationId xmlns="" xmlns:a16="http://schemas.microsoft.com/office/drawing/2014/main" id="{6D2885D5-0C74-2F07-A792-A5C71D25FC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165444" y="1444830"/>
            <a:ext cx="549934" cy="549934"/>
          </a:xfrm>
          <a:prstGeom prst="rect">
            <a:avLst/>
          </a:prstGeom>
        </p:spPr>
      </p:pic>
      <p:pic>
        <p:nvPicPr>
          <p:cNvPr id="15" name="a rug">
            <a:hlinkClick r:id="" action="ppaction://media"/>
            <a:extLst>
              <a:ext uri="{FF2B5EF4-FFF2-40B4-BE49-F238E27FC236}">
                <a16:creationId xmlns="" xmlns:a16="http://schemas.microsoft.com/office/drawing/2014/main" id="{23B3F109-366E-AAB5-B04A-1B2826A4AA8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68615" y="5903401"/>
            <a:ext cx="406400" cy="406400"/>
          </a:xfrm>
          <a:prstGeom prst="rect">
            <a:avLst/>
          </a:prstGeom>
        </p:spPr>
      </p:pic>
      <p:pic>
        <p:nvPicPr>
          <p:cNvPr id="16" name="a clock">
            <a:hlinkClick r:id="" action="ppaction://media"/>
            <a:extLst>
              <a:ext uri="{FF2B5EF4-FFF2-40B4-BE49-F238E27FC236}">
                <a16:creationId xmlns="" xmlns:a16="http://schemas.microsoft.com/office/drawing/2014/main" id="{F175BFD2-C888-CEF4-3D7B-9F5A977A857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140694" y="5903401"/>
            <a:ext cx="406400" cy="406400"/>
          </a:xfrm>
          <a:prstGeom prst="rect">
            <a:avLst/>
          </a:prstGeom>
        </p:spPr>
      </p:pic>
      <p:pic>
        <p:nvPicPr>
          <p:cNvPr id="17" name="a door">
            <a:hlinkClick r:id="" action="ppaction://media"/>
            <a:extLst>
              <a:ext uri="{FF2B5EF4-FFF2-40B4-BE49-F238E27FC236}">
                <a16:creationId xmlns="" xmlns:a16="http://schemas.microsoft.com/office/drawing/2014/main" id="{F0E0EF76-3E74-1813-10AE-86E16CFD135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308978" y="5903401"/>
            <a:ext cx="406400" cy="406400"/>
          </a:xfrm>
          <a:prstGeom prst="rect">
            <a:avLst/>
          </a:prstGeom>
        </p:spPr>
      </p:pic>
      <p:pic>
        <p:nvPicPr>
          <p:cNvPr id="18" name="a window">
            <a:hlinkClick r:id="" action="ppaction://media"/>
            <a:extLst>
              <a:ext uri="{FF2B5EF4-FFF2-40B4-BE49-F238E27FC236}">
                <a16:creationId xmlns="" xmlns:a16="http://schemas.microsoft.com/office/drawing/2014/main" id="{7B38AD62-A46E-9ABB-20C5-513F82D1D39E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156025" y="59034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267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2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3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5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35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61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412C5673-D707-4D23-8DB5-084879B54BC4}"/>
              </a:ext>
            </a:extLst>
          </p:cNvPr>
          <p:cNvSpPr/>
          <p:nvPr/>
        </p:nvSpPr>
        <p:spPr>
          <a:xfrm>
            <a:off x="4374374" y="-133673"/>
            <a:ext cx="344325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Presentation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C0CDB8BC-0344-43E5-883D-91846B41435C}"/>
              </a:ext>
            </a:extLst>
          </p:cNvPr>
          <p:cNvSpPr/>
          <p:nvPr/>
        </p:nvSpPr>
        <p:spPr>
          <a:xfrm>
            <a:off x="223091" y="1075969"/>
            <a:ext cx="306564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New </a:t>
            </a:r>
            <a:r>
              <a:rPr lang="en-US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words</a:t>
            </a:r>
            <a:endParaRPr lang="en-US" sz="4800" b="1" cap="none" spc="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BC78AA70-88BA-421F-ABD4-BA21AFE7C46A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9440" y="2877197"/>
            <a:ext cx="2688878" cy="1686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9DEB90E4-B4AB-463B-4DE7-16B164FE8EBE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54012" y="1492675"/>
            <a:ext cx="1900505" cy="30559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770AD302-0A66-D6D4-C9AC-16250E6D141F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16711" y="1643026"/>
            <a:ext cx="1989746" cy="2905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A0AFA6A3-71AF-CBA7-8F56-A58B57C4C946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9769" y="1991084"/>
            <a:ext cx="2498154" cy="2557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2" name="Rectangle: Rounded Corners 31">
            <a:extLst>
              <a:ext uri="{FF2B5EF4-FFF2-40B4-BE49-F238E27FC236}">
                <a16:creationId xmlns="" xmlns:a16="http://schemas.microsoft.com/office/drawing/2014/main" id="{E6157C80-2311-B481-5C7D-AF069083C31D}"/>
              </a:ext>
            </a:extLst>
          </p:cNvPr>
          <p:cNvSpPr/>
          <p:nvPr/>
        </p:nvSpPr>
        <p:spPr>
          <a:xfrm>
            <a:off x="487680" y="5516880"/>
            <a:ext cx="2379342" cy="65024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a rug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="" xmlns:a16="http://schemas.microsoft.com/office/drawing/2014/main" id="{9A984D55-9CFF-FA68-D069-EA056B863E18}"/>
              </a:ext>
            </a:extLst>
          </p:cNvPr>
          <p:cNvSpPr/>
          <p:nvPr/>
        </p:nvSpPr>
        <p:spPr>
          <a:xfrm>
            <a:off x="3421913" y="5516880"/>
            <a:ext cx="2379342" cy="65024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a clock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="" xmlns:a16="http://schemas.microsoft.com/office/drawing/2014/main" id="{702826AF-F967-B405-45A8-84D5F0503B8A}"/>
              </a:ext>
            </a:extLst>
          </p:cNvPr>
          <p:cNvSpPr/>
          <p:nvPr/>
        </p:nvSpPr>
        <p:spPr>
          <a:xfrm>
            <a:off x="6425247" y="5516880"/>
            <a:ext cx="2379342" cy="65024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a door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="" xmlns:a16="http://schemas.microsoft.com/office/drawing/2014/main" id="{28DBFC76-9BF2-F989-C19D-11BB90292DF8}"/>
              </a:ext>
            </a:extLst>
          </p:cNvPr>
          <p:cNvSpPr/>
          <p:nvPr/>
        </p:nvSpPr>
        <p:spPr>
          <a:xfrm>
            <a:off x="9428581" y="5516880"/>
            <a:ext cx="2379342" cy="65024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a window</a:t>
            </a:r>
          </a:p>
        </p:txBody>
      </p:sp>
      <p:pic>
        <p:nvPicPr>
          <p:cNvPr id="36" name="a rug">
            <a:hlinkClick r:id="" action="ppaction://media"/>
            <a:extLst>
              <a:ext uri="{FF2B5EF4-FFF2-40B4-BE49-F238E27FC236}">
                <a16:creationId xmlns="" xmlns:a16="http://schemas.microsoft.com/office/drawing/2014/main" id="{980529DE-603C-FB9F-348D-8B78228D1F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19361" y="4909538"/>
            <a:ext cx="406400" cy="406400"/>
          </a:xfrm>
          <a:prstGeom prst="rect">
            <a:avLst/>
          </a:prstGeom>
        </p:spPr>
      </p:pic>
      <p:pic>
        <p:nvPicPr>
          <p:cNvPr id="37" name="a clock">
            <a:hlinkClick r:id="" action="ppaction://media"/>
            <a:extLst>
              <a:ext uri="{FF2B5EF4-FFF2-40B4-BE49-F238E27FC236}">
                <a16:creationId xmlns="" xmlns:a16="http://schemas.microsoft.com/office/drawing/2014/main" id="{E6166450-67C3-A62C-9C95-4B15BE15B63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412677" y="4909538"/>
            <a:ext cx="406400" cy="406400"/>
          </a:xfrm>
          <a:prstGeom prst="rect">
            <a:avLst/>
          </a:prstGeom>
        </p:spPr>
      </p:pic>
      <p:pic>
        <p:nvPicPr>
          <p:cNvPr id="38" name="a door">
            <a:hlinkClick r:id="" action="ppaction://media"/>
            <a:extLst>
              <a:ext uri="{FF2B5EF4-FFF2-40B4-BE49-F238E27FC236}">
                <a16:creationId xmlns="" xmlns:a16="http://schemas.microsoft.com/office/drawing/2014/main" id="{B7C8A999-0B3F-EA82-E094-6D457A4095A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604265" y="4894863"/>
            <a:ext cx="406400" cy="406400"/>
          </a:xfrm>
          <a:prstGeom prst="rect">
            <a:avLst/>
          </a:prstGeom>
        </p:spPr>
      </p:pic>
      <p:pic>
        <p:nvPicPr>
          <p:cNvPr id="39" name="a window">
            <a:hlinkClick r:id="" action="ppaction://media"/>
            <a:extLst>
              <a:ext uri="{FF2B5EF4-FFF2-40B4-BE49-F238E27FC236}">
                <a16:creationId xmlns="" xmlns:a16="http://schemas.microsoft.com/office/drawing/2014/main" id="{DD19AE84-6849-441F-92C4-D7EAD38416F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560529" y="4894863"/>
            <a:ext cx="406400" cy="406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B8DF53E-D0BD-5EB6-EC47-CE8E4879C4B6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3811" y="6190044"/>
            <a:ext cx="1047719" cy="5561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685BE75-0F15-4F5D-9CB7-1DDFB264E767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0129" y="6284217"/>
            <a:ext cx="1227661" cy="46202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8B136877-2654-ADF7-6A1F-E6C161C1D52B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6739" y="6204706"/>
            <a:ext cx="960621" cy="54296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A9F0832B-3EC9-FD1F-1677-0A541F7067A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703724" y="6190044"/>
            <a:ext cx="1829055" cy="58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295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436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35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35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619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1B5C3F0-7480-81F5-B1F2-B9D30DCF985D}"/>
              </a:ext>
            </a:extLst>
          </p:cNvPr>
          <p:cNvSpPr txBox="1"/>
          <p:nvPr/>
        </p:nvSpPr>
        <p:spPr>
          <a:xfrm>
            <a:off x="4221912" y="1165519"/>
            <a:ext cx="403120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>
                <a:solidFill>
                  <a:srgbClr val="0070C0"/>
                </a:solidFill>
              </a:rPr>
              <a:t>What’s missing?</a:t>
            </a:r>
            <a:endParaRPr lang="en-US" sz="3600" i="1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DA20707B-4C4C-D904-B63E-3CAF2CC32E6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560" y="4021077"/>
            <a:ext cx="2688878" cy="16860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0054B424-EAD7-B062-3D7B-336ACA812AA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78980" y="2651230"/>
            <a:ext cx="1900505" cy="30559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63452010-8CBA-9269-0567-8489CE58CB3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7831" y="2786906"/>
            <a:ext cx="1989746" cy="29055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5BC73ED4-E392-7D24-50F7-328E0D69495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0889" y="3134964"/>
            <a:ext cx="2498154" cy="2557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51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1B5C3F0-7480-81F5-B1F2-B9D30DCF985D}"/>
              </a:ext>
            </a:extLst>
          </p:cNvPr>
          <p:cNvSpPr txBox="1"/>
          <p:nvPr/>
        </p:nvSpPr>
        <p:spPr>
          <a:xfrm>
            <a:off x="4221912" y="1165519"/>
            <a:ext cx="403120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>
                <a:solidFill>
                  <a:srgbClr val="0070C0"/>
                </a:solidFill>
              </a:rPr>
              <a:t>What’s missing?</a:t>
            </a:r>
            <a:endParaRPr lang="en-US" sz="3600" i="1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A9C9401-A4A4-0461-9AC6-44C735DC448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2135" y="3126925"/>
            <a:ext cx="3156240" cy="19791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4E3B5254-1D1D-6429-B7BB-3D7D83D4045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91613" y="2404234"/>
            <a:ext cx="2230838" cy="35870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4A343C23-7792-7668-0F04-C3DA00E22F4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76649" y="2615473"/>
            <a:ext cx="2932366" cy="3002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120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1B5C3F0-7480-81F5-B1F2-B9D30DCF985D}"/>
              </a:ext>
            </a:extLst>
          </p:cNvPr>
          <p:cNvSpPr txBox="1"/>
          <p:nvPr/>
        </p:nvSpPr>
        <p:spPr>
          <a:xfrm>
            <a:off x="4221912" y="1165519"/>
            <a:ext cx="403120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>
                <a:solidFill>
                  <a:srgbClr val="0070C0"/>
                </a:solidFill>
              </a:rPr>
              <a:t>What’s missing?</a:t>
            </a:r>
            <a:endParaRPr lang="en-US" sz="3600" i="1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22312B8-DE8F-D93E-9FED-C873C41E2B4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5004" y="3042920"/>
            <a:ext cx="3407895" cy="21369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64DD3128-F128-1A2C-E3E8-BA7A39DEFA6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94012" y="2387190"/>
            <a:ext cx="2408708" cy="38730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951B4CEB-B56F-5525-1C2B-C8998CFA33D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7351" y="2577746"/>
            <a:ext cx="2521812" cy="368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171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1B5C3F0-7480-81F5-B1F2-B9D30DCF985D}"/>
              </a:ext>
            </a:extLst>
          </p:cNvPr>
          <p:cNvSpPr txBox="1"/>
          <p:nvPr/>
        </p:nvSpPr>
        <p:spPr>
          <a:xfrm>
            <a:off x="4221912" y="1165519"/>
            <a:ext cx="403120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>
                <a:solidFill>
                  <a:srgbClr val="0070C0"/>
                </a:solidFill>
              </a:rPr>
              <a:t>What’s missing?</a:t>
            </a:r>
            <a:endParaRPr lang="en-US" sz="3600" i="1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F70FE75-DE8B-476F-F6ED-E1AF3DBF44C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53113" y="3222919"/>
            <a:ext cx="3284070" cy="20592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2F50E8B4-AE0E-1D72-4CDC-B93E3A8241F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2420" y="2600227"/>
            <a:ext cx="2430183" cy="35487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7BC0168C-A4D7-586B-B896-016C9B34F08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698" y="2600227"/>
            <a:ext cx="3051129" cy="312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312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A7960B9E-685A-BB72-8AAC-8B0750F5CBBF}"/>
              </a:ext>
            </a:extLst>
          </p:cNvPr>
          <p:cNvSpPr/>
          <p:nvPr/>
        </p:nvSpPr>
        <p:spPr>
          <a:xfrm>
            <a:off x="5349691" y="1813173"/>
            <a:ext cx="6106928" cy="32316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7200" b="1" cap="none" spc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/>
              </a:rPr>
              <a:t>Unit 3</a:t>
            </a:r>
          </a:p>
          <a:p>
            <a:pPr algn="ctr"/>
            <a:r>
              <a:rPr lang="en-US" sz="7200" b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</a:rPr>
              <a:t>My Home</a:t>
            </a:r>
          </a:p>
          <a:p>
            <a:pPr algn="ctr"/>
            <a:r>
              <a:rPr lang="en-US" sz="6000" b="1" cap="none" spc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/>
              </a:rPr>
              <a:t>Lesson </a:t>
            </a:r>
            <a:r>
              <a:rPr lang="en-US" sz="6000" b="1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</a:rPr>
              <a:t>5</a:t>
            </a:r>
            <a:r>
              <a:rPr lang="en-US" sz="6000" b="1" cap="none" spc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/>
              </a:rPr>
              <a:t> – Page 46</a:t>
            </a:r>
          </a:p>
        </p:txBody>
      </p:sp>
    </p:spTree>
    <p:extLst>
      <p:ext uri="{BB962C8B-B14F-4D97-AF65-F5344CB8AC3E}">
        <p14:creationId xmlns:p14="http://schemas.microsoft.com/office/powerpoint/2010/main" val="1268151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1B5C3F0-7480-81F5-B1F2-B9D30DCF985D}"/>
              </a:ext>
            </a:extLst>
          </p:cNvPr>
          <p:cNvSpPr txBox="1"/>
          <p:nvPr/>
        </p:nvSpPr>
        <p:spPr>
          <a:xfrm>
            <a:off x="4221912" y="1165519"/>
            <a:ext cx="403120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>
                <a:solidFill>
                  <a:srgbClr val="0070C0"/>
                </a:solidFill>
              </a:rPr>
              <a:t>What’s missing?</a:t>
            </a:r>
            <a:endParaRPr lang="en-US" sz="3600" i="1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BBE3A47-E23F-8D7F-E5EB-27A0247F7D0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6527" y="2453732"/>
            <a:ext cx="2279855" cy="36659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8093ED3D-2595-8628-5BBE-C7E57F9B4CD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31191" y="2634094"/>
            <a:ext cx="2386909" cy="34855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889AF777-8C03-B050-CE13-862291047EB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6347" y="2752679"/>
            <a:ext cx="2996798" cy="306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99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AD8BEFA5-5F7B-FB25-F9CE-A8F8529D3695}"/>
              </a:ext>
            </a:extLst>
          </p:cNvPr>
          <p:cNvSpPr/>
          <p:nvPr/>
        </p:nvSpPr>
        <p:spPr>
          <a:xfrm>
            <a:off x="4262380" y="-94298"/>
            <a:ext cx="395172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(Activity Book)</a:t>
            </a:r>
            <a:endParaRPr lang="en-US" sz="4800" b="1" cap="none" spc="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8B935C4-AA76-3FDF-E3B2-60427DBB6B9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0215" y="850811"/>
            <a:ext cx="4997707" cy="6731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D30D5F2-DFB6-6F39-7C90-03CB9DEC5AC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378" y="1523946"/>
            <a:ext cx="11209244" cy="5334054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01D67AC9-10A1-FC2F-F52C-CC2016068EF8}"/>
              </a:ext>
            </a:extLst>
          </p:cNvPr>
          <p:cNvSpPr/>
          <p:nvPr/>
        </p:nvSpPr>
        <p:spPr>
          <a:xfrm>
            <a:off x="8363164" y="2085654"/>
            <a:ext cx="534256" cy="172605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FD14E5B1-9CF1-1FBA-485F-DE1D0FA1F9A7}"/>
              </a:ext>
            </a:extLst>
          </p:cNvPr>
          <p:cNvSpPr/>
          <p:nvPr/>
        </p:nvSpPr>
        <p:spPr>
          <a:xfrm>
            <a:off x="3421294" y="5188451"/>
            <a:ext cx="3349375" cy="43151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="" xmlns:a16="http://schemas.microsoft.com/office/drawing/2014/main" id="{52E1DCCD-12F4-69CE-9A6B-F57F9184827A}"/>
              </a:ext>
            </a:extLst>
          </p:cNvPr>
          <p:cNvSpPr/>
          <p:nvPr/>
        </p:nvSpPr>
        <p:spPr>
          <a:xfrm>
            <a:off x="4828853" y="2675146"/>
            <a:ext cx="534256" cy="360236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27">
            <a:extLst>
              <a:ext uri="{FF2B5EF4-FFF2-40B4-BE49-F238E27FC236}">
                <a16:creationId xmlns="" xmlns:a16="http://schemas.microsoft.com/office/drawing/2014/main" id="{4DA2D000-2ED9-515D-2EC0-368219E74569}"/>
              </a:ext>
            </a:extLst>
          </p:cNvPr>
          <p:cNvSpPr/>
          <p:nvPr/>
        </p:nvSpPr>
        <p:spPr>
          <a:xfrm>
            <a:off x="6217922" y="2085654"/>
            <a:ext cx="2679498" cy="43151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61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3" grpId="0" animBg="1"/>
      <p:bldP spid="24" grpId="0" animBg="1"/>
      <p:bldP spid="2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AC8EF690-1144-4851-BAA4-3DCAD239F9FF}"/>
              </a:ext>
            </a:extLst>
          </p:cNvPr>
          <p:cNvSpPr/>
          <p:nvPr/>
        </p:nvSpPr>
        <p:spPr>
          <a:xfrm>
            <a:off x="4374374" y="-133673"/>
            <a:ext cx="344325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Presentation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F87939F-7679-F769-9690-D794BF2760A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452" y="1648986"/>
            <a:ext cx="6464632" cy="7683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D6584A36-F019-273B-F1EE-90163B19D69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5840" y="2357984"/>
            <a:ext cx="10771708" cy="4411973"/>
          </a:xfrm>
          <a:prstGeom prst="rect">
            <a:avLst/>
          </a:prstGeom>
        </p:spPr>
      </p:pic>
      <p:pic>
        <p:nvPicPr>
          <p:cNvPr id="11" name="EXTRA &amp; FRIENDS 3 CD2 Track 21">
            <a:hlinkClick r:id="" action="ppaction://media"/>
            <a:extLst>
              <a:ext uri="{FF2B5EF4-FFF2-40B4-BE49-F238E27FC236}">
                <a16:creationId xmlns="" xmlns:a16="http://schemas.microsoft.com/office/drawing/2014/main" id="{210FF0AC-3C3A-00B4-1BFB-5399CD7FF8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999337" y="1890040"/>
            <a:ext cx="547757" cy="547757"/>
          </a:xfrm>
          <a:prstGeom prst="rect">
            <a:avLst/>
          </a:prstGeom>
        </p:spPr>
      </p:pic>
      <p:pic>
        <p:nvPicPr>
          <p:cNvPr id="13" name="There is a clock in the living room">
            <a:hlinkClick r:id="" action="ppaction://media"/>
            <a:extLst>
              <a:ext uri="{FF2B5EF4-FFF2-40B4-BE49-F238E27FC236}">
                <a16:creationId xmlns="" xmlns:a16="http://schemas.microsoft.com/office/drawing/2014/main" id="{D994FA33-74F6-8555-E68D-D5755420E48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563068" y="2838801"/>
            <a:ext cx="490772" cy="49077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F949283A-6A69-796C-957B-086E2357942F}"/>
              </a:ext>
            </a:extLst>
          </p:cNvPr>
          <p:cNvSpPr/>
          <p:nvPr/>
        </p:nvSpPr>
        <p:spPr>
          <a:xfrm>
            <a:off x="184073" y="798667"/>
            <a:ext cx="256300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Structure</a:t>
            </a:r>
          </a:p>
        </p:txBody>
      </p:sp>
    </p:spTree>
    <p:extLst>
      <p:ext uri="{BB962C8B-B14F-4D97-AF65-F5344CB8AC3E}">
        <p14:creationId xmlns:p14="http://schemas.microsoft.com/office/powerpoint/2010/main" val="1034640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91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AC8EF690-1144-4851-BAA4-3DCAD239F9FF}"/>
              </a:ext>
            </a:extLst>
          </p:cNvPr>
          <p:cNvSpPr/>
          <p:nvPr/>
        </p:nvSpPr>
        <p:spPr>
          <a:xfrm>
            <a:off x="4374374" y="-133673"/>
            <a:ext cx="344325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Presentation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F87939F-7679-F769-9690-D794BF2760A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084" y="878075"/>
            <a:ext cx="6464632" cy="7683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D6584A36-F019-273B-F1EE-90163B19D69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084" y="2057124"/>
            <a:ext cx="11428465" cy="4683583"/>
          </a:xfrm>
          <a:prstGeom prst="rect">
            <a:avLst/>
          </a:prstGeom>
        </p:spPr>
      </p:pic>
      <p:pic>
        <p:nvPicPr>
          <p:cNvPr id="11" name="EXTRA &amp; FRIENDS 3 CD2 Track 21">
            <a:hlinkClick r:id="" action="ppaction://media"/>
            <a:extLst>
              <a:ext uri="{FF2B5EF4-FFF2-40B4-BE49-F238E27FC236}">
                <a16:creationId xmlns="" xmlns:a16="http://schemas.microsoft.com/office/drawing/2014/main" id="{210FF0AC-3C3A-00B4-1BFB-5399CD7FF8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907897" y="1138464"/>
            <a:ext cx="547757" cy="547757"/>
          </a:xfrm>
          <a:prstGeom prst="rect">
            <a:avLst/>
          </a:prstGeom>
        </p:spPr>
      </p:pic>
      <p:pic>
        <p:nvPicPr>
          <p:cNvPr id="13" name="There is a clock in the living room">
            <a:hlinkClick r:id="" action="ppaction://media"/>
            <a:extLst>
              <a:ext uri="{FF2B5EF4-FFF2-40B4-BE49-F238E27FC236}">
                <a16:creationId xmlns="" xmlns:a16="http://schemas.microsoft.com/office/drawing/2014/main" id="{D994FA33-74F6-8555-E68D-D5755420E48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17548" y="2704813"/>
            <a:ext cx="406400" cy="4064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" name="Ink 1"/>
              <p14:cNvContentPartPr/>
              <p14:nvPr/>
            </p14:nvContentPartPr>
            <p14:xfrm>
              <a:off x="2165400" y="5632560"/>
              <a:ext cx="360" cy="3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156040" y="5623200"/>
                <a:ext cx="19080" cy="1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" name="Ink 2"/>
              <p14:cNvContentPartPr/>
              <p14:nvPr/>
            </p14:nvContentPartPr>
            <p14:xfrm>
              <a:off x="781200" y="5448240"/>
              <a:ext cx="360" cy="3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71840" y="543888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17721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91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AC8EF690-1144-4851-BAA4-3DCAD239F9FF}"/>
              </a:ext>
            </a:extLst>
          </p:cNvPr>
          <p:cNvSpPr/>
          <p:nvPr/>
        </p:nvSpPr>
        <p:spPr>
          <a:xfrm>
            <a:off x="4374374" y="-133673"/>
            <a:ext cx="344325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Presentation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ABCD05A-0750-4241-031A-FFD13730B00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05" y="1466794"/>
            <a:ext cx="12126295" cy="4969566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E6F768E4-CEAF-A95C-E307-E61A2837133C}"/>
              </a:ext>
            </a:extLst>
          </p:cNvPr>
          <p:cNvSpPr/>
          <p:nvPr/>
        </p:nvSpPr>
        <p:spPr>
          <a:xfrm>
            <a:off x="1633600" y="1838319"/>
            <a:ext cx="3361312" cy="92227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There is a clock in the living room.</a:t>
            </a:r>
          </a:p>
        </p:txBody>
      </p:sp>
      <p:pic>
        <p:nvPicPr>
          <p:cNvPr id="11" name="There is a clock in the living room">
            <a:hlinkClick r:id="" action="ppaction://media"/>
            <a:extLst>
              <a:ext uri="{FF2B5EF4-FFF2-40B4-BE49-F238E27FC236}">
                <a16:creationId xmlns="" xmlns:a16="http://schemas.microsoft.com/office/drawing/2014/main" id="{371183E9-F749-3330-68AB-A1411E6C4B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56032" y="2009160"/>
            <a:ext cx="707887" cy="707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496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91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AC8EF690-1144-4851-BAA4-3DCAD239F9FF}"/>
              </a:ext>
            </a:extLst>
          </p:cNvPr>
          <p:cNvSpPr/>
          <p:nvPr/>
        </p:nvSpPr>
        <p:spPr>
          <a:xfrm>
            <a:off x="4374374" y="-133673"/>
            <a:ext cx="344325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Presentation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B2A2817C-1A14-40A1-8C1D-9CFFCCFDFDE8}"/>
              </a:ext>
            </a:extLst>
          </p:cNvPr>
          <p:cNvSpPr/>
          <p:nvPr/>
        </p:nvSpPr>
        <p:spPr>
          <a:xfrm>
            <a:off x="2004391" y="1845825"/>
            <a:ext cx="256300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Structure</a:t>
            </a:r>
          </a:p>
        </p:txBody>
      </p:sp>
      <p:sp>
        <p:nvSpPr>
          <p:cNvPr id="14" name="Rectangle: Rounded Corners 10">
            <a:extLst>
              <a:ext uri="{FF2B5EF4-FFF2-40B4-BE49-F238E27FC236}">
                <a16:creationId xmlns="" xmlns:a16="http://schemas.microsoft.com/office/drawing/2014/main" id="{CE900FAE-A3A1-47A1-8186-3E6919BE4B8E}"/>
              </a:ext>
            </a:extLst>
          </p:cNvPr>
          <p:cNvSpPr/>
          <p:nvPr/>
        </p:nvSpPr>
        <p:spPr>
          <a:xfrm>
            <a:off x="1899807" y="2558255"/>
            <a:ext cx="8778240" cy="92227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>
                <a:solidFill>
                  <a:srgbClr val="0070C0"/>
                </a:solidFill>
              </a:rPr>
              <a:t>There is </a:t>
            </a:r>
            <a:r>
              <a:rPr lang="en-US" sz="4800">
                <a:solidFill>
                  <a:schemeClr val="tx1"/>
                </a:solidFill>
              </a:rPr>
              <a:t>a clock </a:t>
            </a:r>
            <a:r>
              <a:rPr lang="en-US" sz="4800">
                <a:solidFill>
                  <a:srgbClr val="0070C0"/>
                </a:solidFill>
              </a:rPr>
              <a:t>in the </a:t>
            </a:r>
            <a:r>
              <a:rPr lang="en-US" sz="4800">
                <a:solidFill>
                  <a:schemeClr val="tx1"/>
                </a:solidFill>
              </a:rPr>
              <a:t>living room.</a:t>
            </a:r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C165195B-1E73-4494-B2B4-6F0E2D710EFE}"/>
              </a:ext>
            </a:extLst>
          </p:cNvPr>
          <p:cNvSpPr/>
          <p:nvPr/>
        </p:nvSpPr>
        <p:spPr>
          <a:xfrm>
            <a:off x="2004391" y="4059195"/>
            <a:ext cx="187083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Usage </a:t>
            </a:r>
            <a:endParaRPr lang="en-US" sz="3200" b="1" cap="none" spc="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17" name="Rectangle: Rounded Corners 10">
            <a:extLst>
              <a:ext uri="{FF2B5EF4-FFF2-40B4-BE49-F238E27FC236}">
                <a16:creationId xmlns="" xmlns:a16="http://schemas.microsoft.com/office/drawing/2014/main" id="{CB41D71D-A16C-4A35-9522-D846FDF35D71}"/>
              </a:ext>
            </a:extLst>
          </p:cNvPr>
          <p:cNvSpPr/>
          <p:nvPr/>
        </p:nvSpPr>
        <p:spPr>
          <a:xfrm>
            <a:off x="2004391" y="4772066"/>
            <a:ext cx="8577534" cy="83088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>
                <a:solidFill>
                  <a:schemeClr val="tx1"/>
                </a:solidFill>
              </a:rPr>
              <a:t>To talk about things in a room in a house.</a:t>
            </a:r>
          </a:p>
        </p:txBody>
      </p:sp>
    </p:spTree>
    <p:extLst>
      <p:ext uri="{BB962C8B-B14F-4D97-AF65-F5344CB8AC3E}">
        <p14:creationId xmlns:p14="http://schemas.microsoft.com/office/powerpoint/2010/main" val="223326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AD8BEFA5-5F7B-FB25-F9CE-A8F8529D3695}"/>
              </a:ext>
            </a:extLst>
          </p:cNvPr>
          <p:cNvSpPr/>
          <p:nvPr/>
        </p:nvSpPr>
        <p:spPr>
          <a:xfrm>
            <a:off x="4262380" y="-94298"/>
            <a:ext cx="395172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(Activity Book)</a:t>
            </a:r>
            <a:endParaRPr lang="en-US" sz="4800" b="1" cap="none" spc="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0822C78-A30E-FC3C-3A03-0609480573F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324" y="869518"/>
            <a:ext cx="8591992" cy="6921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6521D4D-EA91-D6A0-7D39-B0E7136DFD3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6175" y="1694523"/>
            <a:ext cx="9696450" cy="4997450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0E743226-089B-7BBE-5623-F5881A685069}"/>
              </a:ext>
            </a:extLst>
          </p:cNvPr>
          <p:cNvSpPr/>
          <p:nvPr/>
        </p:nvSpPr>
        <p:spPr>
          <a:xfrm>
            <a:off x="1928240" y="2498719"/>
            <a:ext cx="611760" cy="52896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BBA352F8-379D-714E-B3FF-F1489684C93C}"/>
              </a:ext>
            </a:extLst>
          </p:cNvPr>
          <p:cNvSpPr/>
          <p:nvPr/>
        </p:nvSpPr>
        <p:spPr>
          <a:xfrm>
            <a:off x="1928240" y="3311520"/>
            <a:ext cx="611760" cy="52896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52F58E9C-AB77-73B6-3FDE-4A94A55DA885}"/>
              </a:ext>
            </a:extLst>
          </p:cNvPr>
          <p:cNvSpPr/>
          <p:nvPr/>
        </p:nvSpPr>
        <p:spPr>
          <a:xfrm>
            <a:off x="4082160" y="2478398"/>
            <a:ext cx="1841120" cy="52896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window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FD795ED3-0EB1-4814-E5C4-A2A4851164CA}"/>
              </a:ext>
            </a:extLst>
          </p:cNvPr>
          <p:cNvSpPr/>
          <p:nvPr/>
        </p:nvSpPr>
        <p:spPr>
          <a:xfrm>
            <a:off x="4348480" y="3321038"/>
            <a:ext cx="1513840" cy="52896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rug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26506179-8FAB-5BEF-2E83-AE9502415037}"/>
              </a:ext>
            </a:extLst>
          </p:cNvPr>
          <p:cNvSpPr/>
          <p:nvPr/>
        </p:nvSpPr>
        <p:spPr>
          <a:xfrm>
            <a:off x="1928240" y="4154802"/>
            <a:ext cx="611760" cy="52896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EB0C06D3-5450-E47D-5E57-DF0BF2D0705D}"/>
              </a:ext>
            </a:extLst>
          </p:cNvPr>
          <p:cNvSpPr/>
          <p:nvPr/>
        </p:nvSpPr>
        <p:spPr>
          <a:xfrm>
            <a:off x="4348480" y="4143360"/>
            <a:ext cx="1513840" cy="52896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door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="" xmlns:a16="http://schemas.microsoft.com/office/drawing/2014/main" id="{E7730592-5F19-BC32-75DE-A4BAD87DD1AA}"/>
              </a:ext>
            </a:extLst>
          </p:cNvPr>
          <p:cNvSpPr/>
          <p:nvPr/>
        </p:nvSpPr>
        <p:spPr>
          <a:xfrm>
            <a:off x="1928240" y="4967607"/>
            <a:ext cx="611760" cy="52896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="" xmlns:a16="http://schemas.microsoft.com/office/drawing/2014/main" id="{13A32FA8-EC6D-3697-37B9-98016A3BC47B}"/>
              </a:ext>
            </a:extLst>
          </p:cNvPr>
          <p:cNvSpPr/>
          <p:nvPr/>
        </p:nvSpPr>
        <p:spPr>
          <a:xfrm>
            <a:off x="4328160" y="4967610"/>
            <a:ext cx="1513840" cy="52896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clock</a:t>
            </a:r>
          </a:p>
        </p:txBody>
      </p:sp>
    </p:spTree>
    <p:extLst>
      <p:ext uri="{BB962C8B-B14F-4D97-AF65-F5344CB8AC3E}">
        <p14:creationId xmlns:p14="http://schemas.microsoft.com/office/powerpoint/2010/main" val="14936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21" grpId="0"/>
      <p:bldP spid="22" grpId="0"/>
      <p:bldP spid="2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E8F917CB-03A5-42B4-8D50-9D6AC3B9C587}"/>
              </a:ext>
            </a:extLst>
          </p:cNvPr>
          <p:cNvSpPr/>
          <p:nvPr/>
        </p:nvSpPr>
        <p:spPr>
          <a:xfrm>
            <a:off x="4990120" y="-103856"/>
            <a:ext cx="221175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Practice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DDD11B6-3F29-50C9-1359-2C1E80996A2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3247" y="1917059"/>
            <a:ext cx="9589713" cy="49409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11FB31F-3A69-5393-8405-667EBF97462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581" y="915080"/>
            <a:ext cx="7488602" cy="70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735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93D2FF3B-7D29-41BB-99C3-E84502EED700}"/>
              </a:ext>
            </a:extLst>
          </p:cNvPr>
          <p:cNvSpPr/>
          <p:nvPr/>
        </p:nvSpPr>
        <p:spPr>
          <a:xfrm>
            <a:off x="3807069" y="-133673"/>
            <a:ext cx="483871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Early Production</a:t>
            </a:r>
            <a:endParaRPr lang="en-US" sz="4800" b="1" cap="none" spc="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C94096F-6371-271B-94B0-B06986BE1758}"/>
              </a:ext>
            </a:extLst>
          </p:cNvPr>
          <p:cNvSpPr txBox="1"/>
          <p:nvPr/>
        </p:nvSpPr>
        <p:spPr>
          <a:xfrm>
            <a:off x="4414520" y="888545"/>
            <a:ext cx="3362960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>
                <a:solidFill>
                  <a:srgbClr val="0070C0"/>
                </a:solidFill>
              </a:rPr>
              <a:t>Look and say.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94152C2-0DA7-413F-1326-C9B98668F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9027" y="2186219"/>
            <a:ext cx="4373945" cy="28051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A21049D-598F-F38F-F4A1-AA2F543F5039}"/>
              </a:ext>
            </a:extLst>
          </p:cNvPr>
          <p:cNvSpPr txBox="1"/>
          <p:nvPr/>
        </p:nvSpPr>
        <p:spPr>
          <a:xfrm>
            <a:off x="2612540" y="5537447"/>
            <a:ext cx="76896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0070C0"/>
                </a:solidFill>
              </a:rPr>
              <a:t>There is a yellow door in the bathroom.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11" name="Arrow: Left 10">
            <a:extLst>
              <a:ext uri="{FF2B5EF4-FFF2-40B4-BE49-F238E27FC236}">
                <a16:creationId xmlns="" xmlns:a16="http://schemas.microsoft.com/office/drawing/2014/main" id="{2998A87A-5EA8-05EA-F254-66BA64934434}"/>
              </a:ext>
            </a:extLst>
          </p:cNvPr>
          <p:cNvSpPr/>
          <p:nvPr/>
        </p:nvSpPr>
        <p:spPr>
          <a:xfrm rot="20536825">
            <a:off x="7812782" y="3006580"/>
            <a:ext cx="1333571" cy="439851"/>
          </a:xfrm>
          <a:prstGeom prst="lef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59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93D2FF3B-7D29-41BB-99C3-E84502EED700}"/>
              </a:ext>
            </a:extLst>
          </p:cNvPr>
          <p:cNvSpPr/>
          <p:nvPr/>
        </p:nvSpPr>
        <p:spPr>
          <a:xfrm>
            <a:off x="3807069" y="-133673"/>
            <a:ext cx="483871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Early Production</a:t>
            </a:r>
            <a:endParaRPr lang="en-US" sz="4800" b="1" cap="none" spc="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C94096F-6371-271B-94B0-B06986BE1758}"/>
              </a:ext>
            </a:extLst>
          </p:cNvPr>
          <p:cNvSpPr txBox="1"/>
          <p:nvPr/>
        </p:nvSpPr>
        <p:spPr>
          <a:xfrm>
            <a:off x="4414520" y="888545"/>
            <a:ext cx="3362960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>
                <a:solidFill>
                  <a:srgbClr val="0070C0"/>
                </a:solidFill>
              </a:rPr>
              <a:t>Look and say.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94152C2-0DA7-413F-1326-C9B98668FF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09027" y="2203874"/>
            <a:ext cx="4373945" cy="27698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Arrow: Left 10">
            <a:extLst>
              <a:ext uri="{FF2B5EF4-FFF2-40B4-BE49-F238E27FC236}">
                <a16:creationId xmlns="" xmlns:a16="http://schemas.microsoft.com/office/drawing/2014/main" id="{2998A87A-5EA8-05EA-F254-66BA64934434}"/>
              </a:ext>
            </a:extLst>
          </p:cNvPr>
          <p:cNvSpPr/>
          <p:nvPr/>
        </p:nvSpPr>
        <p:spPr>
          <a:xfrm rot="20536825">
            <a:off x="7110695" y="3951460"/>
            <a:ext cx="1333571" cy="439851"/>
          </a:xfrm>
          <a:prstGeom prst="lef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66525662-85AF-6871-8978-19AF30A1D412}"/>
              </a:ext>
            </a:extLst>
          </p:cNvPr>
          <p:cNvSpPr txBox="1"/>
          <p:nvPr/>
        </p:nvSpPr>
        <p:spPr>
          <a:xfrm>
            <a:off x="2748220" y="5583904"/>
            <a:ext cx="69564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0070C0"/>
                </a:solidFill>
              </a:rPr>
              <a:t>There is a green rug in the bedroom.</a:t>
            </a:r>
            <a:endParaRPr lang="en-US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145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9453" y="2452782"/>
            <a:ext cx="4234253" cy="37725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1E264EB-F60C-4AD4-91CA-0608326D3D9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76710" y="1139108"/>
            <a:ext cx="3438580" cy="1379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700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93D2FF3B-7D29-41BB-99C3-E84502EED700}"/>
              </a:ext>
            </a:extLst>
          </p:cNvPr>
          <p:cNvSpPr/>
          <p:nvPr/>
        </p:nvSpPr>
        <p:spPr>
          <a:xfrm>
            <a:off x="3807069" y="-133673"/>
            <a:ext cx="483871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Early Production</a:t>
            </a:r>
            <a:endParaRPr lang="en-US" sz="4800" b="1" cap="none" spc="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C94096F-6371-271B-94B0-B06986BE1758}"/>
              </a:ext>
            </a:extLst>
          </p:cNvPr>
          <p:cNvSpPr txBox="1"/>
          <p:nvPr/>
        </p:nvSpPr>
        <p:spPr>
          <a:xfrm>
            <a:off x="4414520" y="888545"/>
            <a:ext cx="3362960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>
                <a:solidFill>
                  <a:srgbClr val="0070C0"/>
                </a:solidFill>
              </a:rPr>
              <a:t>Look and say.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94152C2-0DA7-413F-1326-C9B98668FF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71803" y="2203874"/>
            <a:ext cx="4248393" cy="27698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Arrow: Left 10">
            <a:extLst>
              <a:ext uri="{FF2B5EF4-FFF2-40B4-BE49-F238E27FC236}">
                <a16:creationId xmlns="" xmlns:a16="http://schemas.microsoft.com/office/drawing/2014/main" id="{2998A87A-5EA8-05EA-F254-66BA64934434}"/>
              </a:ext>
            </a:extLst>
          </p:cNvPr>
          <p:cNvSpPr/>
          <p:nvPr/>
        </p:nvSpPr>
        <p:spPr>
          <a:xfrm rot="11335997">
            <a:off x="3432775" y="3981940"/>
            <a:ext cx="1333571" cy="439851"/>
          </a:xfrm>
          <a:prstGeom prst="lef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81E7F4D-0B40-75EA-B082-5BC9E7DB4533}"/>
              </a:ext>
            </a:extLst>
          </p:cNvPr>
          <p:cNvSpPr txBox="1"/>
          <p:nvPr/>
        </p:nvSpPr>
        <p:spPr>
          <a:xfrm>
            <a:off x="2744620" y="5642705"/>
            <a:ext cx="76795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0070C0"/>
                </a:solidFill>
              </a:rPr>
              <a:t>There is a blue clock in the living room.</a:t>
            </a:r>
            <a:endParaRPr lang="en-US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143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93D2FF3B-7D29-41BB-99C3-E84502EED700}"/>
              </a:ext>
            </a:extLst>
          </p:cNvPr>
          <p:cNvSpPr/>
          <p:nvPr/>
        </p:nvSpPr>
        <p:spPr>
          <a:xfrm>
            <a:off x="3807069" y="-133673"/>
            <a:ext cx="483871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Early Production</a:t>
            </a:r>
            <a:endParaRPr lang="en-US" sz="4800" b="1" cap="none" spc="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C94096F-6371-271B-94B0-B06986BE1758}"/>
              </a:ext>
            </a:extLst>
          </p:cNvPr>
          <p:cNvSpPr txBox="1"/>
          <p:nvPr/>
        </p:nvSpPr>
        <p:spPr>
          <a:xfrm>
            <a:off x="4414520" y="888545"/>
            <a:ext cx="3362960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>
                <a:solidFill>
                  <a:srgbClr val="0070C0"/>
                </a:solidFill>
              </a:rPr>
              <a:t>Look and say.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94152C2-0DA7-413F-1326-C9B98668FF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71803" y="2258144"/>
            <a:ext cx="4248393" cy="26612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Arrow: Left 10">
            <a:extLst>
              <a:ext uri="{FF2B5EF4-FFF2-40B4-BE49-F238E27FC236}">
                <a16:creationId xmlns="" xmlns:a16="http://schemas.microsoft.com/office/drawing/2014/main" id="{2998A87A-5EA8-05EA-F254-66BA64934434}"/>
              </a:ext>
            </a:extLst>
          </p:cNvPr>
          <p:cNvSpPr/>
          <p:nvPr/>
        </p:nvSpPr>
        <p:spPr>
          <a:xfrm rot="11100738">
            <a:off x="3064285" y="2875770"/>
            <a:ext cx="1333571" cy="439851"/>
          </a:xfrm>
          <a:prstGeom prst="lef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3F728DB7-62A2-1536-66BF-443F39A19756}"/>
              </a:ext>
            </a:extLst>
          </p:cNvPr>
          <p:cNvSpPr txBox="1"/>
          <p:nvPr/>
        </p:nvSpPr>
        <p:spPr>
          <a:xfrm>
            <a:off x="2632860" y="5479647"/>
            <a:ext cx="74560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0070C0"/>
                </a:solidFill>
              </a:rPr>
              <a:t>There is a red window in the kitchen.</a:t>
            </a:r>
            <a:endParaRPr lang="en-US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5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949747F5-CE7C-A2E6-D14D-60F1C9291C1F}"/>
              </a:ext>
            </a:extLst>
          </p:cNvPr>
          <p:cNvSpPr/>
          <p:nvPr/>
        </p:nvSpPr>
        <p:spPr>
          <a:xfrm>
            <a:off x="184468" y="822622"/>
            <a:ext cx="399102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Today’s lesson:</a:t>
            </a:r>
            <a:endParaRPr lang="en-US" sz="4800" b="1" cap="none" spc="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B25197E-63E4-2894-6506-8D089C11235F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3878" y="-85530"/>
            <a:ext cx="3158692" cy="93313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46CA2453-2DF2-7B54-BDE7-4B757F25539D}"/>
              </a:ext>
            </a:extLst>
          </p:cNvPr>
          <p:cNvSpPr/>
          <p:nvPr/>
        </p:nvSpPr>
        <p:spPr>
          <a:xfrm>
            <a:off x="4128824" y="1161420"/>
            <a:ext cx="399102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Vocabulary</a:t>
            </a:r>
            <a:endParaRPr lang="en-US" sz="4800" b="1" cap="none" spc="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83732590-B4D4-37EE-B12A-F09140CB8EB6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280" y="3334397"/>
            <a:ext cx="2688878" cy="1686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97F8A7A8-3FA1-AFD2-D5B0-C3AC3BE2F73A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3852" y="1949875"/>
            <a:ext cx="1900505" cy="30559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36A52F1E-A81A-CECB-C939-E8CE6312F3DE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6551" y="2100226"/>
            <a:ext cx="1989746" cy="2905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68915998-F7C2-5549-8B5C-8D21AB98EA98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99609" y="2448284"/>
            <a:ext cx="2498154" cy="2557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7704F8F7-805A-6270-D763-9D44E89B586F}"/>
              </a:ext>
            </a:extLst>
          </p:cNvPr>
          <p:cNvSpPr/>
          <p:nvPr/>
        </p:nvSpPr>
        <p:spPr>
          <a:xfrm>
            <a:off x="477520" y="5974080"/>
            <a:ext cx="2379342" cy="65024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a rug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="" xmlns:a16="http://schemas.microsoft.com/office/drawing/2014/main" id="{B7EF5065-2B3E-07D6-F4DB-AFBEA57CB7B5}"/>
              </a:ext>
            </a:extLst>
          </p:cNvPr>
          <p:cNvSpPr/>
          <p:nvPr/>
        </p:nvSpPr>
        <p:spPr>
          <a:xfrm>
            <a:off x="3411753" y="5974080"/>
            <a:ext cx="2379342" cy="65024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a clock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E8C514B2-2056-F876-F695-A8AF58D8535F}"/>
              </a:ext>
            </a:extLst>
          </p:cNvPr>
          <p:cNvSpPr/>
          <p:nvPr/>
        </p:nvSpPr>
        <p:spPr>
          <a:xfrm>
            <a:off x="6415087" y="5974080"/>
            <a:ext cx="2379342" cy="65024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a door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="" xmlns:a16="http://schemas.microsoft.com/office/drawing/2014/main" id="{355D64A6-C94D-E0C4-FD6B-1A943DE0A434}"/>
              </a:ext>
            </a:extLst>
          </p:cNvPr>
          <p:cNvSpPr/>
          <p:nvPr/>
        </p:nvSpPr>
        <p:spPr>
          <a:xfrm>
            <a:off x="9418421" y="5974080"/>
            <a:ext cx="2379342" cy="65024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a window</a:t>
            </a:r>
          </a:p>
        </p:txBody>
      </p:sp>
      <p:pic>
        <p:nvPicPr>
          <p:cNvPr id="25" name="a rug">
            <a:hlinkClick r:id="" action="ppaction://media"/>
            <a:extLst>
              <a:ext uri="{FF2B5EF4-FFF2-40B4-BE49-F238E27FC236}">
                <a16:creationId xmlns="" xmlns:a16="http://schemas.microsoft.com/office/drawing/2014/main" id="{1D498D2D-863E-4D74-3D95-C649461DED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509201" y="5366738"/>
            <a:ext cx="406400" cy="406400"/>
          </a:xfrm>
          <a:prstGeom prst="rect">
            <a:avLst/>
          </a:prstGeom>
        </p:spPr>
      </p:pic>
      <p:pic>
        <p:nvPicPr>
          <p:cNvPr id="26" name="a clock">
            <a:hlinkClick r:id="" action="ppaction://media"/>
            <a:extLst>
              <a:ext uri="{FF2B5EF4-FFF2-40B4-BE49-F238E27FC236}">
                <a16:creationId xmlns="" xmlns:a16="http://schemas.microsoft.com/office/drawing/2014/main" id="{FE68635D-8E5C-9176-A220-EA8BDA41D89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402517" y="5366738"/>
            <a:ext cx="406400" cy="406400"/>
          </a:xfrm>
          <a:prstGeom prst="rect">
            <a:avLst/>
          </a:prstGeom>
        </p:spPr>
      </p:pic>
      <p:pic>
        <p:nvPicPr>
          <p:cNvPr id="27" name="a door">
            <a:hlinkClick r:id="" action="ppaction://media"/>
            <a:extLst>
              <a:ext uri="{FF2B5EF4-FFF2-40B4-BE49-F238E27FC236}">
                <a16:creationId xmlns="" xmlns:a16="http://schemas.microsoft.com/office/drawing/2014/main" id="{95468013-2FB1-7D35-C162-48F16742337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594105" y="5352063"/>
            <a:ext cx="406400" cy="406400"/>
          </a:xfrm>
          <a:prstGeom prst="rect">
            <a:avLst/>
          </a:prstGeom>
        </p:spPr>
      </p:pic>
      <p:pic>
        <p:nvPicPr>
          <p:cNvPr id="28" name="a window">
            <a:hlinkClick r:id="" action="ppaction://media"/>
            <a:extLst>
              <a:ext uri="{FF2B5EF4-FFF2-40B4-BE49-F238E27FC236}">
                <a16:creationId xmlns="" xmlns:a16="http://schemas.microsoft.com/office/drawing/2014/main" id="{1071B104-1912-67EB-96E1-B0B28D92EFD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550369" y="53520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303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4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35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358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619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8D6BCD33-83BC-AE0A-C429-70AA21019EF0}"/>
              </a:ext>
            </a:extLst>
          </p:cNvPr>
          <p:cNvSpPr/>
          <p:nvPr/>
        </p:nvSpPr>
        <p:spPr>
          <a:xfrm>
            <a:off x="184468" y="822622"/>
            <a:ext cx="399102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Today’s lesson:</a:t>
            </a:r>
            <a:endParaRPr lang="en-US" sz="4800" b="1" cap="none" spc="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B9355F59-42AC-F019-DDEF-8189A432818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3878" y="-85530"/>
            <a:ext cx="3158692" cy="93313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771BE094-ECDE-8DB0-FECC-D293F5603BED}"/>
              </a:ext>
            </a:extLst>
          </p:cNvPr>
          <p:cNvSpPr/>
          <p:nvPr/>
        </p:nvSpPr>
        <p:spPr>
          <a:xfrm>
            <a:off x="4175497" y="1128891"/>
            <a:ext cx="377208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Structures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130A955-43CB-F219-C021-E6836C99F44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084" y="2057124"/>
            <a:ext cx="11428465" cy="4683583"/>
          </a:xfrm>
          <a:prstGeom prst="rect">
            <a:avLst/>
          </a:prstGeom>
        </p:spPr>
      </p:pic>
      <p:pic>
        <p:nvPicPr>
          <p:cNvPr id="10" name="There is a clock in the living room">
            <a:hlinkClick r:id="" action="ppaction://media"/>
            <a:extLst>
              <a:ext uri="{FF2B5EF4-FFF2-40B4-BE49-F238E27FC236}">
                <a16:creationId xmlns="" xmlns:a16="http://schemas.microsoft.com/office/drawing/2014/main" id="{9A55217A-967B-7948-9E7F-0FAA1B38D5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17548" y="27048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561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23F9452B-6AC4-F1FB-F6A3-79C2015CE471}"/>
              </a:ext>
            </a:extLst>
          </p:cNvPr>
          <p:cNvSpPr/>
          <p:nvPr/>
        </p:nvSpPr>
        <p:spPr>
          <a:xfrm>
            <a:off x="4100485" y="1168062"/>
            <a:ext cx="399102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Homework</a:t>
            </a:r>
            <a:endParaRPr lang="en-US" sz="4800" b="1" cap="none" spc="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CD5B56B0-A786-F923-88E5-ED39E28F1EA1}"/>
              </a:ext>
            </a:extLst>
          </p:cNvPr>
          <p:cNvSpPr/>
          <p:nvPr/>
        </p:nvSpPr>
        <p:spPr>
          <a:xfrm>
            <a:off x="823668" y="1907610"/>
            <a:ext cx="10333965" cy="43396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anchor="t">
            <a:spAutoFit/>
          </a:bodyPr>
          <a:lstStyle/>
          <a:p>
            <a:pPr marL="571500" indent="-571500">
              <a:spcBef>
                <a:spcPts val="1200"/>
              </a:spcBef>
              <a:spcAft>
                <a:spcPts val="1200"/>
              </a:spcAft>
              <a:buFontTx/>
              <a:buChar char="-"/>
            </a:pPr>
            <a:r>
              <a:rPr lang="en-US" sz="3600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spcBef>
                <a:spcPts val="1200"/>
              </a:spcBef>
              <a:spcAft>
                <a:spcPts val="1200"/>
              </a:spcAft>
              <a:buFontTx/>
              <a:buChar char="-"/>
            </a:pPr>
            <a:r>
              <a:rPr lang="en-US" sz="3600" dirty="0">
                <a:solidFill>
                  <a:srgbClr val="0070C0"/>
                </a:solidFill>
              </a:rPr>
              <a:t>Prepare the next lesson (page 47 Pupil’s Book).</a:t>
            </a:r>
          </a:p>
          <a:p>
            <a:pPr marL="571500" indent="-571500">
              <a:spcBef>
                <a:spcPts val="1200"/>
              </a:spcBef>
              <a:spcAft>
                <a:spcPts val="1200"/>
              </a:spcAft>
              <a:buFontTx/>
              <a:buChar char="-"/>
            </a:pPr>
            <a:r>
              <a:rPr lang="en-US" sz="3600" dirty="0">
                <a:solidFill>
                  <a:srgbClr val="0070C0"/>
                </a:solidFill>
              </a:rPr>
              <a:t>Do the exercises in Activity Book page 46.</a:t>
            </a:r>
          </a:p>
          <a:p>
            <a:pPr marL="571500" indent="-571500">
              <a:spcBef>
                <a:spcPts val="1200"/>
              </a:spcBef>
              <a:spcAft>
                <a:spcPts val="1200"/>
              </a:spcAft>
              <a:buFontTx/>
              <a:buChar char="-"/>
            </a:pPr>
            <a:r>
              <a:rPr lang="en-US" sz="3600" dirty="0">
                <a:solidFill>
                  <a:srgbClr val="0070C0"/>
                </a:solidFill>
              </a:rPr>
              <a:t>Do the exercises in </a:t>
            </a:r>
            <a:r>
              <a:rPr lang="en-US" sz="3600" b="1" dirty="0" err="1">
                <a:solidFill>
                  <a:srgbClr val="0070C0"/>
                </a:solidFill>
              </a:rPr>
              <a:t>Tiếng</a:t>
            </a:r>
            <a:r>
              <a:rPr lang="en-US" sz="3600" b="1" dirty="0">
                <a:solidFill>
                  <a:srgbClr val="0070C0"/>
                </a:solidFill>
              </a:rPr>
              <a:t> Anh 3 Extra &amp; Friends Notebook</a:t>
            </a:r>
            <a:r>
              <a:rPr lang="en-US" sz="3600" dirty="0">
                <a:solidFill>
                  <a:srgbClr val="0070C0"/>
                </a:solidFill>
              </a:rPr>
              <a:t> (Page 28). </a:t>
            </a:r>
          </a:p>
        </p:txBody>
      </p:sp>
    </p:spTree>
    <p:extLst>
      <p:ext uri="{BB962C8B-B14F-4D97-AF65-F5344CB8AC3E}">
        <p14:creationId xmlns:p14="http://schemas.microsoft.com/office/powerpoint/2010/main" val="3724955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164DE6D-B4CD-467C-A10D-9B471839EE5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4200" y="915780"/>
            <a:ext cx="5943600" cy="524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5339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F943A11-E038-9392-B9A3-D0CD095B063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0231" y="4190637"/>
            <a:ext cx="3416003" cy="25894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911B0A6-0E5D-B9EA-C19A-F24EC281BB0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65411" y="1663690"/>
            <a:ext cx="3020242" cy="22777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A08C7DB-DC2F-526B-FCBB-14A6AFD4F52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37104" y="1925880"/>
            <a:ext cx="3097295" cy="20285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F3BC192-7B30-77E9-4172-B0DD5B2C829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16473" y="4259224"/>
            <a:ext cx="3097294" cy="2305504"/>
          </a:xfrm>
          <a:prstGeom prst="rect">
            <a:avLst/>
          </a:prstGeom>
        </p:spPr>
      </p:pic>
      <p:sp>
        <p:nvSpPr>
          <p:cNvPr id="6" name="Speech Bubble: Rectangle with Corners Rounded 11">
            <a:extLst>
              <a:ext uri="{FF2B5EF4-FFF2-40B4-BE49-F238E27FC236}">
                <a16:creationId xmlns="" xmlns:a16="http://schemas.microsoft.com/office/drawing/2014/main" id="{D0D0B472-32DF-4E60-6506-17E388EE9798}"/>
              </a:ext>
            </a:extLst>
          </p:cNvPr>
          <p:cNvSpPr/>
          <p:nvPr/>
        </p:nvSpPr>
        <p:spPr>
          <a:xfrm>
            <a:off x="947900" y="1899176"/>
            <a:ext cx="1767377" cy="768188"/>
          </a:xfrm>
          <a:prstGeom prst="wedgeRoundRectCallout">
            <a:avLst>
              <a:gd name="adj1" fmla="val -47126"/>
              <a:gd name="adj2" fmla="val 126432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70C0"/>
                </a:solidFill>
              </a:rPr>
              <a:t>kitchen</a:t>
            </a:r>
            <a:endParaRPr lang="en-US" sz="3200" dirty="0">
              <a:solidFill>
                <a:srgbClr val="0070C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495D90F-040C-EC4C-83E0-8601A2968F4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24420" y="0"/>
            <a:ext cx="2529916" cy="7010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43F754B-1E55-E273-48CD-5C6CD06D26ED}"/>
              </a:ext>
            </a:extLst>
          </p:cNvPr>
          <p:cNvSpPr txBox="1"/>
          <p:nvPr/>
        </p:nvSpPr>
        <p:spPr>
          <a:xfrm>
            <a:off x="183875" y="869694"/>
            <a:ext cx="27978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cap="none" spc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REVIEW 1</a:t>
            </a:r>
            <a:endParaRPr lang="en-US" sz="4800" b="1" cap="none" spc="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21B55C6-B298-6385-F1AB-F173CE0E7AFF}"/>
              </a:ext>
            </a:extLst>
          </p:cNvPr>
          <p:cNvSpPr txBox="1"/>
          <p:nvPr/>
        </p:nvSpPr>
        <p:spPr>
          <a:xfrm>
            <a:off x="4554225" y="805209"/>
            <a:ext cx="3022248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>
                <a:solidFill>
                  <a:srgbClr val="0070C0"/>
                </a:solidFill>
              </a:rPr>
              <a:t>Look </a:t>
            </a:r>
            <a:r>
              <a:rPr lang="en-US" sz="3600" b="1" i="1">
                <a:solidFill>
                  <a:srgbClr val="0070C0"/>
                </a:solidFill>
                <a:effectLst/>
              </a:rPr>
              <a:t>and say.</a:t>
            </a:r>
            <a:endParaRPr lang="en-US" sz="5400" b="1" i="1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39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6367947-D064-4EB9-954C-BB6F35E9EF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24420" y="0"/>
            <a:ext cx="2529916" cy="70104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1BA475CA-C72C-20AF-0B42-2E09D16E7B10}"/>
              </a:ext>
            </a:extLst>
          </p:cNvPr>
          <p:cNvSpPr txBox="1"/>
          <p:nvPr/>
        </p:nvSpPr>
        <p:spPr>
          <a:xfrm>
            <a:off x="3807658" y="760005"/>
            <a:ext cx="4576684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>
                <a:solidFill>
                  <a:srgbClr val="0070C0"/>
                </a:solidFill>
              </a:rPr>
              <a:t>Look. Read the question and answer.</a:t>
            </a:r>
            <a:endParaRPr lang="en-US" sz="5400" b="1" i="1">
              <a:solidFill>
                <a:srgbClr val="0070C0"/>
              </a:solidFill>
            </a:endParaRPr>
          </a:p>
        </p:txBody>
      </p:sp>
      <p:sp>
        <p:nvSpPr>
          <p:cNvPr id="22" name="Speech Bubble: Rectangle with Corners Rounded 8">
            <a:extLst>
              <a:ext uri="{FF2B5EF4-FFF2-40B4-BE49-F238E27FC236}">
                <a16:creationId xmlns="" xmlns:a16="http://schemas.microsoft.com/office/drawing/2014/main" id="{4B8791E3-7106-5DC5-ECDC-8F2F39CE61E1}"/>
              </a:ext>
            </a:extLst>
          </p:cNvPr>
          <p:cNvSpPr/>
          <p:nvPr/>
        </p:nvSpPr>
        <p:spPr>
          <a:xfrm>
            <a:off x="6746376" y="2518400"/>
            <a:ext cx="2619848" cy="1200329"/>
          </a:xfrm>
          <a:prstGeom prst="wedgeRoundRectCallout">
            <a:avLst>
              <a:gd name="adj1" fmla="val -50095"/>
              <a:gd name="adj2" fmla="val 116278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70C0"/>
                </a:solidFill>
              </a:rPr>
              <a:t>Is the apple on the table?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23" name="Speech Bubble: Rectangle with Corners Rounded 8">
            <a:extLst>
              <a:ext uri="{FF2B5EF4-FFF2-40B4-BE49-F238E27FC236}">
                <a16:creationId xmlns="" xmlns:a16="http://schemas.microsoft.com/office/drawing/2014/main" id="{B7DF234F-BAE4-82A3-2E5F-DB41C549F8E2}"/>
              </a:ext>
            </a:extLst>
          </p:cNvPr>
          <p:cNvSpPr/>
          <p:nvPr/>
        </p:nvSpPr>
        <p:spPr>
          <a:xfrm>
            <a:off x="8933981" y="4170105"/>
            <a:ext cx="2346932" cy="819338"/>
          </a:xfrm>
          <a:prstGeom prst="wedgeRoundRectCallout">
            <a:avLst>
              <a:gd name="adj1" fmla="val 48357"/>
              <a:gd name="adj2" fmla="val 106770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70C0"/>
                </a:solidFill>
              </a:rPr>
              <a:t>Yes, it is.</a:t>
            </a:r>
            <a:endParaRPr lang="en-US" sz="3200" dirty="0">
              <a:solidFill>
                <a:srgbClr val="0070C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AD67B93-2D6F-06F6-DA02-0A5CA63677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833" y="2518400"/>
            <a:ext cx="4244373" cy="368642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7F66ABC-2942-7FFF-0DC3-F7AA05533E80}"/>
              </a:ext>
            </a:extLst>
          </p:cNvPr>
          <p:cNvSpPr txBox="1"/>
          <p:nvPr/>
        </p:nvSpPr>
        <p:spPr>
          <a:xfrm>
            <a:off x="183875" y="869694"/>
            <a:ext cx="27978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cap="none" spc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REVIEW 2</a:t>
            </a:r>
            <a:endParaRPr lang="en-US" sz="4800" b="1" cap="none" spc="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78518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6367947-D064-4EB9-954C-BB6F35E9EF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24420" y="0"/>
            <a:ext cx="2529916" cy="70104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1BA475CA-C72C-20AF-0B42-2E09D16E7B10}"/>
              </a:ext>
            </a:extLst>
          </p:cNvPr>
          <p:cNvSpPr txBox="1"/>
          <p:nvPr/>
        </p:nvSpPr>
        <p:spPr>
          <a:xfrm>
            <a:off x="3807658" y="760005"/>
            <a:ext cx="4576684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>
                <a:solidFill>
                  <a:srgbClr val="0070C0"/>
                </a:solidFill>
              </a:rPr>
              <a:t>Look. Read the question and answer.</a:t>
            </a:r>
            <a:endParaRPr lang="en-US" sz="5400" b="1" i="1">
              <a:solidFill>
                <a:srgbClr val="0070C0"/>
              </a:solidFill>
            </a:endParaRPr>
          </a:p>
        </p:txBody>
      </p:sp>
      <p:sp>
        <p:nvSpPr>
          <p:cNvPr id="22" name="Speech Bubble: Rectangle with Corners Rounded 8">
            <a:extLst>
              <a:ext uri="{FF2B5EF4-FFF2-40B4-BE49-F238E27FC236}">
                <a16:creationId xmlns="" xmlns:a16="http://schemas.microsoft.com/office/drawing/2014/main" id="{4B8791E3-7106-5DC5-ECDC-8F2F39CE61E1}"/>
              </a:ext>
            </a:extLst>
          </p:cNvPr>
          <p:cNvSpPr/>
          <p:nvPr/>
        </p:nvSpPr>
        <p:spPr>
          <a:xfrm>
            <a:off x="7104185" y="2558156"/>
            <a:ext cx="3222572" cy="1200329"/>
          </a:xfrm>
          <a:prstGeom prst="wedgeRoundRectCallout">
            <a:avLst>
              <a:gd name="adj1" fmla="val -50095"/>
              <a:gd name="adj2" fmla="val 116278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70C0"/>
                </a:solidFill>
              </a:rPr>
              <a:t>Is the armchair next to the sofa?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23" name="Speech Bubble: Rectangle with Corners Rounded 8">
            <a:extLst>
              <a:ext uri="{FF2B5EF4-FFF2-40B4-BE49-F238E27FC236}">
                <a16:creationId xmlns="" xmlns:a16="http://schemas.microsoft.com/office/drawing/2014/main" id="{B7DF234F-BAE4-82A3-2E5F-DB41C549F8E2}"/>
              </a:ext>
            </a:extLst>
          </p:cNvPr>
          <p:cNvSpPr/>
          <p:nvPr/>
        </p:nvSpPr>
        <p:spPr>
          <a:xfrm>
            <a:off x="8933981" y="4170105"/>
            <a:ext cx="2346932" cy="819338"/>
          </a:xfrm>
          <a:prstGeom prst="wedgeRoundRectCallout">
            <a:avLst>
              <a:gd name="adj1" fmla="val 48357"/>
              <a:gd name="adj2" fmla="val 106770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70C0"/>
                </a:solidFill>
              </a:rPr>
              <a:t>No, it isn’t.</a:t>
            </a:r>
            <a:endParaRPr lang="en-US" sz="3200" dirty="0">
              <a:solidFill>
                <a:srgbClr val="0070C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7116EA8-0E8F-928B-D5A6-DF4D5151EB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535" y="2379710"/>
            <a:ext cx="5066969" cy="3840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21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6367947-D064-4EB9-954C-BB6F35E9EF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24420" y="0"/>
            <a:ext cx="2529916" cy="70104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1BA475CA-C72C-20AF-0B42-2E09D16E7B10}"/>
              </a:ext>
            </a:extLst>
          </p:cNvPr>
          <p:cNvSpPr txBox="1"/>
          <p:nvPr/>
        </p:nvSpPr>
        <p:spPr>
          <a:xfrm>
            <a:off x="3807658" y="760005"/>
            <a:ext cx="4576684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>
                <a:solidFill>
                  <a:srgbClr val="0070C0"/>
                </a:solidFill>
              </a:rPr>
              <a:t>Look. Read the question and answer.</a:t>
            </a:r>
            <a:endParaRPr lang="en-US" sz="5400" b="1" i="1">
              <a:solidFill>
                <a:srgbClr val="0070C0"/>
              </a:solidFill>
            </a:endParaRPr>
          </a:p>
        </p:txBody>
      </p:sp>
      <p:sp>
        <p:nvSpPr>
          <p:cNvPr id="22" name="Speech Bubble: Rectangle with Corners Rounded 8">
            <a:extLst>
              <a:ext uri="{FF2B5EF4-FFF2-40B4-BE49-F238E27FC236}">
                <a16:creationId xmlns="" xmlns:a16="http://schemas.microsoft.com/office/drawing/2014/main" id="{4B8791E3-7106-5DC5-ECDC-8F2F39CE61E1}"/>
              </a:ext>
            </a:extLst>
          </p:cNvPr>
          <p:cNvSpPr/>
          <p:nvPr/>
        </p:nvSpPr>
        <p:spPr>
          <a:xfrm>
            <a:off x="7104185" y="2558156"/>
            <a:ext cx="3222572" cy="1200329"/>
          </a:xfrm>
          <a:prstGeom prst="wedgeRoundRectCallout">
            <a:avLst>
              <a:gd name="adj1" fmla="val -50095"/>
              <a:gd name="adj2" fmla="val 116278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70C0"/>
                </a:solidFill>
              </a:rPr>
              <a:t>Is the bed next to the bookcase?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23" name="Speech Bubble: Rectangle with Corners Rounded 8">
            <a:extLst>
              <a:ext uri="{FF2B5EF4-FFF2-40B4-BE49-F238E27FC236}">
                <a16:creationId xmlns="" xmlns:a16="http://schemas.microsoft.com/office/drawing/2014/main" id="{B7DF234F-BAE4-82A3-2E5F-DB41C549F8E2}"/>
              </a:ext>
            </a:extLst>
          </p:cNvPr>
          <p:cNvSpPr/>
          <p:nvPr/>
        </p:nvSpPr>
        <p:spPr>
          <a:xfrm>
            <a:off x="8933981" y="4170105"/>
            <a:ext cx="2346932" cy="819338"/>
          </a:xfrm>
          <a:prstGeom prst="wedgeRoundRectCallout">
            <a:avLst>
              <a:gd name="adj1" fmla="val 48357"/>
              <a:gd name="adj2" fmla="val 106770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70C0"/>
                </a:solidFill>
              </a:rPr>
              <a:t>Yes, it is.</a:t>
            </a:r>
            <a:endParaRPr lang="en-US" sz="3200" dirty="0">
              <a:solidFill>
                <a:srgbClr val="0070C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AD67B93-2D6F-06F6-DA02-0A5CA636770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352" y="2650650"/>
            <a:ext cx="5975873" cy="344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807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6367947-D064-4EB9-954C-BB6F35E9EF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24420" y="0"/>
            <a:ext cx="2529916" cy="70104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1BA475CA-C72C-20AF-0B42-2E09D16E7B10}"/>
              </a:ext>
            </a:extLst>
          </p:cNvPr>
          <p:cNvSpPr txBox="1"/>
          <p:nvPr/>
        </p:nvSpPr>
        <p:spPr>
          <a:xfrm>
            <a:off x="3807658" y="760005"/>
            <a:ext cx="4576684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>
                <a:solidFill>
                  <a:srgbClr val="0070C0"/>
                </a:solidFill>
              </a:rPr>
              <a:t>Look. Read the question and answer.</a:t>
            </a:r>
            <a:endParaRPr lang="en-US" sz="5400" b="1" i="1">
              <a:solidFill>
                <a:srgbClr val="0070C0"/>
              </a:solidFill>
            </a:endParaRPr>
          </a:p>
        </p:txBody>
      </p:sp>
      <p:sp>
        <p:nvSpPr>
          <p:cNvPr id="22" name="Speech Bubble: Rectangle with Corners Rounded 8">
            <a:extLst>
              <a:ext uri="{FF2B5EF4-FFF2-40B4-BE49-F238E27FC236}">
                <a16:creationId xmlns="" xmlns:a16="http://schemas.microsoft.com/office/drawing/2014/main" id="{4B8791E3-7106-5DC5-ECDC-8F2F39CE61E1}"/>
              </a:ext>
            </a:extLst>
          </p:cNvPr>
          <p:cNvSpPr/>
          <p:nvPr/>
        </p:nvSpPr>
        <p:spPr>
          <a:xfrm>
            <a:off x="7104185" y="2558156"/>
            <a:ext cx="3572376" cy="1200329"/>
          </a:xfrm>
          <a:prstGeom prst="wedgeRoundRectCallout">
            <a:avLst>
              <a:gd name="adj1" fmla="val -50095"/>
              <a:gd name="adj2" fmla="val 116278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70C0"/>
                </a:solidFill>
              </a:rPr>
              <a:t>Is the pencil under the schoolbag?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23" name="Speech Bubble: Rectangle with Corners Rounded 8">
            <a:extLst>
              <a:ext uri="{FF2B5EF4-FFF2-40B4-BE49-F238E27FC236}">
                <a16:creationId xmlns="" xmlns:a16="http://schemas.microsoft.com/office/drawing/2014/main" id="{B7DF234F-BAE4-82A3-2E5F-DB41C549F8E2}"/>
              </a:ext>
            </a:extLst>
          </p:cNvPr>
          <p:cNvSpPr/>
          <p:nvPr/>
        </p:nvSpPr>
        <p:spPr>
          <a:xfrm>
            <a:off x="8933981" y="4170105"/>
            <a:ext cx="2346932" cy="819338"/>
          </a:xfrm>
          <a:prstGeom prst="wedgeRoundRectCallout">
            <a:avLst>
              <a:gd name="adj1" fmla="val 48357"/>
              <a:gd name="adj2" fmla="val 106770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70C0"/>
                </a:solidFill>
              </a:rPr>
              <a:t>No, it isn’t.</a:t>
            </a:r>
            <a:endParaRPr lang="en-US" sz="3200" dirty="0">
              <a:solidFill>
                <a:srgbClr val="0070C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7D174E8-F4A7-47CB-5CFA-B2EB7A4EA2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0473" y="2417514"/>
            <a:ext cx="3572377" cy="382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087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6367947-D064-4EB9-954C-BB6F35E9EF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24420" y="0"/>
            <a:ext cx="2529916" cy="70104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1BA475CA-C72C-20AF-0B42-2E09D16E7B10}"/>
              </a:ext>
            </a:extLst>
          </p:cNvPr>
          <p:cNvSpPr txBox="1"/>
          <p:nvPr/>
        </p:nvSpPr>
        <p:spPr>
          <a:xfrm>
            <a:off x="3807658" y="760005"/>
            <a:ext cx="4576684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>
                <a:solidFill>
                  <a:srgbClr val="0070C0"/>
                </a:solidFill>
              </a:rPr>
              <a:t>Look. Read the question and answer.</a:t>
            </a:r>
            <a:endParaRPr lang="en-US" sz="5400" b="1" i="1">
              <a:solidFill>
                <a:srgbClr val="0070C0"/>
              </a:solidFill>
            </a:endParaRPr>
          </a:p>
        </p:txBody>
      </p:sp>
      <p:sp>
        <p:nvSpPr>
          <p:cNvPr id="22" name="Speech Bubble: Rectangle with Corners Rounded 8">
            <a:extLst>
              <a:ext uri="{FF2B5EF4-FFF2-40B4-BE49-F238E27FC236}">
                <a16:creationId xmlns="" xmlns:a16="http://schemas.microsoft.com/office/drawing/2014/main" id="{4B8791E3-7106-5DC5-ECDC-8F2F39CE61E1}"/>
              </a:ext>
            </a:extLst>
          </p:cNvPr>
          <p:cNvSpPr/>
          <p:nvPr/>
        </p:nvSpPr>
        <p:spPr>
          <a:xfrm>
            <a:off x="7104185" y="2558156"/>
            <a:ext cx="3222572" cy="1200329"/>
          </a:xfrm>
          <a:prstGeom prst="wedgeRoundRectCallout">
            <a:avLst>
              <a:gd name="adj1" fmla="val -50095"/>
              <a:gd name="adj2" fmla="val 116278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70C0"/>
                </a:solidFill>
              </a:rPr>
              <a:t>Is the lamp on the armchair?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23" name="Speech Bubble: Rectangle with Corners Rounded 8">
            <a:extLst>
              <a:ext uri="{FF2B5EF4-FFF2-40B4-BE49-F238E27FC236}">
                <a16:creationId xmlns="" xmlns:a16="http://schemas.microsoft.com/office/drawing/2014/main" id="{B7DF234F-BAE4-82A3-2E5F-DB41C549F8E2}"/>
              </a:ext>
            </a:extLst>
          </p:cNvPr>
          <p:cNvSpPr/>
          <p:nvPr/>
        </p:nvSpPr>
        <p:spPr>
          <a:xfrm>
            <a:off x="8933981" y="4170105"/>
            <a:ext cx="2346932" cy="819338"/>
          </a:xfrm>
          <a:prstGeom prst="wedgeRoundRectCallout">
            <a:avLst>
              <a:gd name="adj1" fmla="val 48357"/>
              <a:gd name="adj2" fmla="val 106770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70C0"/>
                </a:solidFill>
              </a:rPr>
              <a:t>No, it isn’t.</a:t>
            </a:r>
            <a:endParaRPr lang="en-US" sz="3200" dirty="0">
              <a:solidFill>
                <a:srgbClr val="0070C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7116EA8-0E8F-928B-D5A6-DF4D5151EB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535" y="2600737"/>
            <a:ext cx="5066969" cy="3398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350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8364</TotalTime>
  <Words>369</Words>
  <Application>Microsoft Office PowerPoint</Application>
  <PresentationFormat>Widescreen</PresentationFormat>
  <Paragraphs>87</Paragraphs>
  <Slides>35</Slides>
  <Notes>0</Notes>
  <HiddenSlides>0</HiddenSlides>
  <MMClips>20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Arial</vt:lpstr>
      <vt:lpstr>Arial Black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kzazyboy1993@gmail.com</dc:creator>
  <cp:lastModifiedBy>Microsoft account</cp:lastModifiedBy>
  <cp:revision>109</cp:revision>
  <cp:lastPrinted>2022-04-20T06:37:23Z</cp:lastPrinted>
  <dcterms:created xsi:type="dcterms:W3CDTF">2020-12-10T09:47:37Z</dcterms:created>
  <dcterms:modified xsi:type="dcterms:W3CDTF">2025-11-15T11:57:30Z</dcterms:modified>
</cp:coreProperties>
</file>