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24"/>
  </p:notesMasterIdLst>
  <p:sldIdLst>
    <p:sldId id="257" r:id="rId3"/>
    <p:sldId id="290" r:id="rId4"/>
    <p:sldId id="260" r:id="rId5"/>
    <p:sldId id="274" r:id="rId6"/>
    <p:sldId id="275" r:id="rId7"/>
    <p:sldId id="276" r:id="rId8"/>
    <p:sldId id="288" r:id="rId9"/>
    <p:sldId id="452" r:id="rId10"/>
    <p:sldId id="292" r:id="rId11"/>
    <p:sldId id="293" r:id="rId12"/>
    <p:sldId id="294" r:id="rId13"/>
    <p:sldId id="296" r:id="rId14"/>
    <p:sldId id="297" r:id="rId15"/>
    <p:sldId id="298" r:id="rId16"/>
    <p:sldId id="299" r:id="rId17"/>
    <p:sldId id="445" r:id="rId18"/>
    <p:sldId id="446" r:id="rId19"/>
    <p:sldId id="447" r:id="rId20"/>
    <p:sldId id="448" r:id="rId21"/>
    <p:sldId id="451" r:id="rId22"/>
    <p:sldId id="4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p:scale>
          <a:sx n="70" d="100"/>
          <a:sy n="70" d="100"/>
        </p:scale>
        <p:origin x="-744"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21</a:t>
            </a:fld>
            <a:endParaRPr lang="en-US"/>
          </a:p>
        </p:txBody>
      </p:sp>
    </p:spTree>
    <p:extLst>
      <p:ext uri="{BB962C8B-B14F-4D97-AF65-F5344CB8AC3E}">
        <p14:creationId xmlns:p14="http://schemas.microsoft.com/office/powerpoint/2010/main" val="36738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xmlns=""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xmlns=""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7E6F2BD5-660E-9971-A053-45C5B134E6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xmlns=""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6A3D33E0-B836-ED78-DBFE-6BE8A661B8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xmlns=""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18" Type="http://schemas.microsoft.com/office/2007/relationships/hdphoto" Target="../media/hdphoto6.wdp"/><Relationship Id="rId3" Type="http://schemas.openxmlformats.org/officeDocument/2006/relationships/slide" Target="slide17.xml"/><Relationship Id="rId7" Type="http://schemas.openxmlformats.org/officeDocument/2006/relationships/image" Target="../media/image38.png"/><Relationship Id="rId12" Type="http://schemas.openxmlformats.org/officeDocument/2006/relationships/slide" Target="slide20.xml"/><Relationship Id="rId17" Type="http://schemas.openxmlformats.org/officeDocument/2006/relationships/image" Target="../media/image42.png"/><Relationship Id="rId2" Type="http://schemas.openxmlformats.org/officeDocument/2006/relationships/notesSlide" Target="../notesSlides/notesSlide7.xml"/><Relationship Id="rId16" Type="http://schemas.microsoft.com/office/2007/relationships/hdphoto" Target="../media/hdphoto5.wdp"/><Relationship Id="rId1" Type="http://schemas.openxmlformats.org/officeDocument/2006/relationships/slideLayout" Target="../slideLayouts/slideLayout35.xml"/><Relationship Id="rId6" Type="http://schemas.openxmlformats.org/officeDocument/2006/relationships/slide" Target="slide18.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slide" Target="slide19.xml"/><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5.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1.png"/><Relationship Id="rId21" Type="http://schemas.openxmlformats.org/officeDocument/2006/relationships/slide" Target="slide5.xml"/><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7.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5.svg"/><Relationship Id="rId15" Type="http://schemas.openxmlformats.org/officeDocument/2006/relationships/image" Target="../media/image23.svg"/><Relationship Id="rId23" Type="http://schemas.openxmlformats.org/officeDocument/2006/relationships/image" Target="../media/image29.svg"/><Relationship Id="rId10" Type="http://schemas.openxmlformats.org/officeDocument/2006/relationships/image" Target="../media/image19.svg"/><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6.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xmlns=""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xmlns=""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xmlns=""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xmlns=""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xmlns=""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xmlns=""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xmlns=""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xmlns=""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xmlns=""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xmlns=""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xmlns=""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xmlns=""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xmlns=""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xmlns=""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xmlns=""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xmlns=""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xmlns=""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xmlns=""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xmlns=""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xmlns=""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xmlns=""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xmlns=""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xmlns=""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xmlns=""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5435256" y="-1351881"/>
            <a:ext cx="8656164" cy="4869093"/>
          </a:xfrm>
          <a:prstGeom prst="rect">
            <a:avLst/>
          </a:prstGeom>
        </p:spPr>
      </p:pic>
      <p:pic>
        <p:nvPicPr>
          <p:cNvPr id="242" name="Picture 2">
            <a:extLst>
              <a:ext uri="{FF2B5EF4-FFF2-40B4-BE49-F238E27FC236}">
                <a16:creationId xmlns:a16="http://schemas.microsoft.com/office/drawing/2014/main" xmlns=""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xmlns=""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xmlns=""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xmlns=""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xmlns=""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xmlns=""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xmlns=""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xmlns=""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xmlns=""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xmlns=""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xmlns=""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xmlns=""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xmlns=""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xmlns=""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xmlns=""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xmlns=""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xmlns=""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xmlns=""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xmlns=""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xmlns="" id="{F5F06AA8-28CC-41EF-E29B-6E18F1B4CE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xmlns=""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xmlns=""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xmlns=""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xmlns=""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xmlns="" id="{B09FEA08-8F6B-1BB6-2324-9AF97F803C75}"/>
              </a:ext>
            </a:extLst>
          </p:cNvPr>
          <p:cNvSpPr txBox="1"/>
          <p:nvPr/>
        </p:nvSpPr>
        <p:spPr>
          <a:xfrm>
            <a:off x="2596046" y="2778150"/>
            <a:ext cx="8288619" cy="2862322"/>
          </a:xfrm>
          <a:custGeom>
            <a:avLst/>
            <a:gdLst>
              <a:gd name="csX0" fmla="*/ 0 w 8288619"/>
              <a:gd name="csY0" fmla="*/ 0 h 2862322"/>
              <a:gd name="csX1" fmla="*/ 8288619 w 8288619"/>
              <a:gd name="csY1" fmla="*/ 0 h 2862322"/>
              <a:gd name="csX2" fmla="*/ 8288619 w 8288619"/>
              <a:gd name="csY2" fmla="*/ 2862322 h 2862322"/>
              <a:gd name="csX3" fmla="*/ 0 w 8288619"/>
              <a:gd name="csY3" fmla="*/ 2862322 h 2862322"/>
              <a:gd name="csX4" fmla="*/ 0 w 8288619"/>
              <a:gd name="csY4" fmla="*/ 0 h 2862322"/>
            </a:gdLst>
            <a:ahLst/>
            <a:cxnLst>
              <a:cxn ang="0">
                <a:pos x="csX0" y="csY0"/>
              </a:cxn>
              <a:cxn ang="0">
                <a:pos x="csX1" y="csY1"/>
              </a:cxn>
              <a:cxn ang="0">
                <a:pos x="csX2" y="csY2"/>
              </a:cxn>
              <a:cxn ang="0">
                <a:pos x="csX3" y="csY3"/>
              </a:cxn>
              <a:cxn ang="0">
                <a:pos x="csX4" y="cs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xmlns=""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xmlns=""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B09FEA08-8F6B-1BB6-2324-9AF97F803C75}"/>
              </a:ext>
            </a:extLst>
          </p:cNvPr>
          <p:cNvSpPr txBox="1"/>
          <p:nvPr/>
        </p:nvSpPr>
        <p:spPr>
          <a:xfrm>
            <a:off x="2243506" y="2811201"/>
            <a:ext cx="8949631" cy="2862322"/>
          </a:xfrm>
          <a:custGeom>
            <a:avLst/>
            <a:gdLst>
              <a:gd name="csX0" fmla="*/ 0 w 8949631"/>
              <a:gd name="csY0" fmla="*/ 0 h 2862322"/>
              <a:gd name="csX1" fmla="*/ 8949631 w 8949631"/>
              <a:gd name="csY1" fmla="*/ 0 h 2862322"/>
              <a:gd name="csX2" fmla="*/ 8949631 w 8949631"/>
              <a:gd name="csY2" fmla="*/ 2862322 h 2862322"/>
              <a:gd name="csX3" fmla="*/ 0 w 8949631"/>
              <a:gd name="csY3" fmla="*/ 2862322 h 2862322"/>
              <a:gd name="csX4" fmla="*/ 0 w 8949631"/>
              <a:gd name="csY4" fmla="*/ 0 h 2862322"/>
            </a:gdLst>
            <a:ahLst/>
            <a:cxnLst>
              <a:cxn ang="0">
                <a:pos x="csX0" y="csY0"/>
              </a:cxn>
              <a:cxn ang="0">
                <a:pos x="csX1" y="csY1"/>
              </a:cxn>
              <a:cxn ang="0">
                <a:pos x="csX2" y="csY2"/>
              </a:cxn>
              <a:cxn ang="0">
                <a:pos x="csX3" y="csY3"/>
              </a:cxn>
              <a:cxn ang="0">
                <a:pos x="csX4" y="cs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xmlns=""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xmlns=""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xmlns=""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xmlns=""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xmlns=""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xmlns=""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xmlns=""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xmlns=""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xmlns=""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xmlns=""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xmlns=""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xmlns=""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xmlns=""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xmlns=""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xmlns=""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xmlns=""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xmlns=""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xmlns=""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xmlns=""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xmlns=""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xmlns=""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xmlns=""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xmlns=""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xmlns=""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xmlns=""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xmlns=""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xmlns=""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xmlns=""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xmlns=""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xmlns=""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xmlns=""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xmlns=""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xmlns=""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xmlns=""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xmlns=""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xmlns=""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xmlns=""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xmlns=""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xmlns=""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xmlns=""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xmlns=""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xmlns=""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xmlns=""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xmlns=""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xmlns=""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xmlns=""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xmlns=""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xmlns=""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xmlns=""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xmlns=""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xmlns=""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xmlns=""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xmlns=""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xmlns=""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xmlns=""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xmlns="" id="{D4A8AEE6-652F-5802-872D-B0BE9615D12B}"/>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xmlns=""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xmlns=""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xmlns=""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xmlns=""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xmlns=""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xmlns=""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xmlns=""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xmlns=""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xmlns=""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xmlns=""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xmlns=""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xmlns=""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xmlns=""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xmlns="" id="{9A41D3E4-6944-A4B9-7BE4-E0C1E2FE9939}"/>
                </a:ext>
              </a:extLst>
            </p:cNvPr>
            <p:cNvSpPr/>
            <p:nvPr/>
          </p:nvSpPr>
          <p:spPr>
            <a:xfrm>
              <a:off x="1062440" y="2307015"/>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xmlns=""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xmlns=""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xmlns=""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xmlns=""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xmlns=""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xmlns=""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xmlns=""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xmlns=""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xmlns=""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xmlns=""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xmlns=""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xmlns=""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xmlns=""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xmlns=""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xmlns=""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xmlns=""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xmlns=""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xmlns=""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xmlns="" id="{12F82837-0250-CDE5-CD68-AE8D02A2A3E4}"/>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xmlns=""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xmlns=""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xmlns=""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xmlns=""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xmlns=""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xmlns=""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xmlns=""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xmlns=""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xmlns=""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xmlns=""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xmlns=""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xmlns=""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xmlns=""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xmlns=""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xmlns=""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xmlns=""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xmlns=""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xmlns=""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xmlns=""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xmlns=""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xmlns=""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xmlns=""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xmlns=""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xmlns=""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xmlns=""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xmlns=""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xmlns=""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xmlns=""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xmlns=""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xmlns=""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xmlns=""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xmlns=""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xmlns=""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xmlns=""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xmlns=""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xmlns=""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xmlns=""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xmlns=""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xmlns=""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xmlns=""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xmlns="" id="{9DC61915-0E62-E5EB-1653-923765C5B381}"/>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xmlns=""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xmlns=""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xmlns=""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xmlns=""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xmlns=""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xmlns=""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xmlns=""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xmlns=""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xmlns=""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xmlns=""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xmlns=""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xmlns=""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xmlns=""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xmlns="" id="{D3BE5D83-7848-BB4E-DBA0-05BB2E6D7E85}"/>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xmlns=""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xmlns=""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xmlns=""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xmlns=""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xmlns=""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xmlns=""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xmlns=""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xmlns=""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xmlns=""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xmlns=""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xmlns=""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xmlns=""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xmlns=""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xmlns=""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xmlns=""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xmlns=""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xmlns=""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xmlns=""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xmlns="" id="{E7999CD0-C3E4-A374-9E38-DB6E4754300E}"/>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xmlns=""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xmlns=""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xmlns=""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xmlns=""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xmlns=""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xmlns=""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xmlns=""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xmlns=""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xmlns=""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xmlns=""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xmlns=""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xmlns=""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xmlns=""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xmlns=""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xmlns=""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xmlns=""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xmlns=""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xmlns=""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xmlns=""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xmlns=""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xmlns=""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xmlns=""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xmlns=""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xmlns=""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xmlns=""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xmlns=""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xmlns=""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xmlns=""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xmlns=""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xmlns=""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xmlns=""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xmlns=""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xmlns=""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xmlns=""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xmlns=""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xmlns=""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xmlns=""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xmlns=""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xmlns=""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xmlns=""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xmlns=""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xmlns=""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xmlns=""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xmlns="" id="{B116C137-75AB-72D2-DA99-317994BC8111}"/>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xmlns=""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xmlns=""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xmlns=""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xmlns=""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xmlns=""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xmlns=""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xmlns=""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xmlns=""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xmlns=""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xmlns=""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xmlns=""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xmlns=""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xmlns=""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xmlns="" id="{FD590951-796E-9CCE-EE18-42E3A86889A3}"/>
                </a:ext>
              </a:extLst>
            </p:cNvPr>
            <p:cNvSpPr/>
            <p:nvPr/>
          </p:nvSpPr>
          <p:spPr>
            <a:xfrm>
              <a:off x="2586136" y="2364857"/>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xmlns=""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xmlns=""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xmlns=""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xmlns=""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xmlns=""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xmlns=""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xmlns=""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xmlns=""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xmlns=""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xmlns=""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xmlns=""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xmlns=""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xmlns=""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xmlns=""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xmlns=""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xmlns=""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xmlns=""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xmlns=""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xmlns="" id="{9BCEB223-BBFC-039C-0E5B-7C349C320707}"/>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xmlns=""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xmlns=""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xmlns=""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xmlns=""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xmlns=""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xmlns=""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xmlns=""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xmlns=""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xmlns=""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xmlns=""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xmlns=""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xmlns=""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xmlns=""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xmlns=""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xmlns=""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xmlns=""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xmlns=""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xmlns=""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xmlns=""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xmlns=""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xmlns=""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xmlns=""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xmlns=""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xmlns=""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xmlns=""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xmlns=""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xmlns=""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xmlns=""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xmlns=""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xmlns=""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xmlns=""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xmlns=""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xmlns=""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xmlns=""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xmlns=""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xmlns=""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xmlns=""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xmlns=""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xmlns=""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xmlns=""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xmlns=""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xmlns=""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xmlns=""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xmlns=""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xmlns=""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xmlns=""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xmlns=""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xmlns=""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xmlns=""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xmlns=""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xmlns=""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xmlns=""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xmlns=""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xmlns=""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xmlns=""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xmlns=""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xmlns=""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xmlns=""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xmlns=""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xmlns=""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xmlns=""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xmlns=""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xmlns=""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xmlns=""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xmlns=""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xmlns=""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xmlns=""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xmlns=""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xmlns=""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xmlns=""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xmlns=""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xmlns=""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xmlns=""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xmlns=""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xmlns=""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xmlns=""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xmlns=""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xmlns=""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xmlns=""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xmlns=""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xmlns="" id="{74974D39-36AA-EA69-9ABA-A705961AF8DA}"/>
              </a:ext>
            </a:extLst>
          </p:cNvPr>
          <p:cNvSpPr/>
          <p:nvPr/>
        </p:nvSpPr>
        <p:spPr>
          <a:xfrm>
            <a:off x="374820" y="3435427"/>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xmlns="" id="{0C321A10-4114-1E43-E470-4799225DD640}"/>
              </a:ext>
            </a:extLst>
          </p:cNvPr>
          <p:cNvCxnSpPr>
            <a:cxnSpLocks/>
            <a:stCxn id="6" idx="3"/>
            <a:endCxn id="8" idx="1"/>
          </p:cNvCxnSpPr>
          <p:nvPr/>
        </p:nvCxnSpPr>
        <p:spPr>
          <a:xfrm flipV="1">
            <a:off x="3140495" y="1694533"/>
            <a:ext cx="1085850" cy="22600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99E56790-42E8-9C9D-9C42-C31D0C0D408B}"/>
              </a:ext>
            </a:extLst>
          </p:cNvPr>
          <p:cNvSpPr/>
          <p:nvPr/>
        </p:nvSpPr>
        <p:spPr>
          <a:xfrm>
            <a:off x="4226345" y="1134738"/>
            <a:ext cx="7172325" cy="111958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cần đủ nước, chất khoáng, không khí, ánh sáng và nhiệt độ thích hợp để sống và phát triển.</a:t>
            </a:r>
          </a:p>
        </p:txBody>
      </p:sp>
      <p:cxnSp>
        <p:nvCxnSpPr>
          <p:cNvPr id="9" name="Straight Connector 8">
            <a:extLst>
              <a:ext uri="{FF2B5EF4-FFF2-40B4-BE49-F238E27FC236}">
                <a16:creationId xmlns:a16="http://schemas.microsoft.com/office/drawing/2014/main" xmlns="" id="{C83B80E0-29E9-CF75-1CC3-6B98F9BCA213}"/>
              </a:ext>
            </a:extLst>
          </p:cNvPr>
          <p:cNvCxnSpPr>
            <a:cxnSpLocks/>
            <a:stCxn id="6" idx="3"/>
          </p:cNvCxnSpPr>
          <p:nvPr/>
        </p:nvCxnSpPr>
        <p:spPr>
          <a:xfrm flipV="1">
            <a:off x="3140495" y="3467962"/>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DDEAE2FA-23DF-9187-2606-720F942CF580}"/>
              </a:ext>
            </a:extLst>
          </p:cNvPr>
          <p:cNvSpPr/>
          <p:nvPr/>
        </p:nvSpPr>
        <p:spPr>
          <a:xfrm>
            <a:off x="4359695" y="2597228"/>
            <a:ext cx="7267575" cy="1485900"/>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có khả năng tự tổng hợp các chất dinh dưỡng cần cho sự sống nhờ quá trình quang hợp.</a:t>
            </a:r>
          </a:p>
        </p:txBody>
      </p:sp>
      <p:cxnSp>
        <p:nvCxnSpPr>
          <p:cNvPr id="19" name="Straight Connector 18">
            <a:extLst>
              <a:ext uri="{FF2B5EF4-FFF2-40B4-BE49-F238E27FC236}">
                <a16:creationId xmlns:a16="http://schemas.microsoft.com/office/drawing/2014/main" xmlns="" id="{2BC3D835-DDF2-FD39-387F-E6AD55B6512A}"/>
              </a:ext>
            </a:extLst>
          </p:cNvPr>
          <p:cNvCxnSpPr>
            <a:cxnSpLocks/>
            <a:stCxn id="6" idx="3"/>
            <a:endCxn id="20" idx="1"/>
          </p:cNvCxnSpPr>
          <p:nvPr/>
        </p:nvCxnSpPr>
        <p:spPr>
          <a:xfrm>
            <a:off x="3140495" y="3954540"/>
            <a:ext cx="1238250" cy="984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116A1BD5-B087-1B82-FB72-91A044633BDB}"/>
              </a:ext>
            </a:extLst>
          </p:cNvPr>
          <p:cNvSpPr/>
          <p:nvPr/>
        </p:nvSpPr>
        <p:spPr>
          <a:xfrm>
            <a:off x="4378745" y="4359352"/>
            <a:ext cx="7267575" cy="116009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002060"/>
                </a:solidFill>
              </a:rPr>
              <a:t>T</a:t>
            </a:r>
            <a:r>
              <a:rPr lang="vi-VN" sz="2400" dirty="0">
                <a:solidFill>
                  <a:srgbClr val="002060"/>
                </a:solidFill>
              </a:rPr>
              <a:t>hực vật trao đổi khí các-bô-níc, ô-xi, nước và các chất khoáng với môi trường.</a:t>
            </a:r>
          </a:p>
        </p:txBody>
      </p:sp>
    </p:spTree>
    <p:extLst>
      <p:ext uri="{BB962C8B-B14F-4D97-AF65-F5344CB8AC3E}">
        <p14:creationId xmlns:p14="http://schemas.microsoft.com/office/powerpoint/2010/main" val="4227311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xmlns=""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xmlns=""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xmlns=""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xmlns=""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xmlns=""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xmlns="" id="{383E50B0-048A-408D-B251-03EEE63CA2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xmlns=""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xmlns="" id="{02AFE129-8F86-4C0F-A059-F14A91B351B7}"/>
              </a:ext>
            </a:extLst>
          </p:cNvPr>
          <p:cNvGrpSpPr/>
          <p:nvPr/>
        </p:nvGrpSpPr>
        <p:grpSpPr>
          <a:xfrm>
            <a:off x="833712" y="1276951"/>
            <a:ext cx="2540860" cy="2467736"/>
            <a:chOff x="1168972" y="1677523"/>
            <a:chExt cx="3078775" cy="2836321"/>
          </a:xfrm>
        </p:grpSpPr>
        <p:pic>
          <p:nvPicPr>
            <p:cNvPr id="159" name="Picture 2">
              <a:extLst>
                <a:ext uri="{FF2B5EF4-FFF2-40B4-BE49-F238E27FC236}">
                  <a16:creationId xmlns:a16="http://schemas.microsoft.com/office/drawing/2014/main" xmlns="" id="{AE6F3958-7AAD-41D9-915E-BD4BE494C10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xmlns="" id="{1507AA6F-C0BA-4679-84C7-8E458D76B3F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xmlns=""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xmlns="" id="{24817705-A8BC-4F42-B11B-3570ABB3801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xmlns="" id="{1D5308CA-6094-4930-9973-F1474E25F11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xmlns="" id="{6AD9EAEA-367A-471A-BAB5-5B9F360F99DC}"/>
              </a:ext>
            </a:extLst>
          </p:cNvPr>
          <p:cNvGrpSpPr/>
          <p:nvPr/>
        </p:nvGrpSpPr>
        <p:grpSpPr>
          <a:xfrm rot="2985290">
            <a:off x="4827624" y="2714067"/>
            <a:ext cx="2571259" cy="2506802"/>
            <a:chOff x="4477939" y="3418435"/>
            <a:chExt cx="3236122" cy="3114767"/>
          </a:xfrm>
        </p:grpSpPr>
        <p:pic>
          <p:nvPicPr>
            <p:cNvPr id="161" name="Picture 5">
              <a:extLst>
                <a:ext uri="{FF2B5EF4-FFF2-40B4-BE49-F238E27FC236}">
                  <a16:creationId xmlns:a16="http://schemas.microsoft.com/office/drawing/2014/main" xmlns="" id="{30FB876D-3FED-4114-A0F5-09CFD31481E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xmlns="" id="{CFCE5213-50AF-4C02-9FD0-BD1EB7A472E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xmlns=""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xmlns="" id="{373C18B1-A14C-4691-9A75-2EEA5B878C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xmlns="" id="{BD9C9212-267E-40E3-80EC-ABE11D2BE70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xmlns=""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xmlns=""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xmlns=""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xmlns=""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xmlns="" id="{F584B926-462A-4619-ABC2-92366D139E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xmlns="" id="{F584B926-462A-4619-ABC2-92366D139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xmlns=""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xmlns="" id="{75E80FEC-B64D-4B95-BBF7-D808D6567D8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xmlns="" id="{1FFC8325-36A8-4964-B0CB-544A3C991A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xmlns=""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xmlns=""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xmlns=""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xmlns=""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xmlns="" id="{ADEBF57D-0A97-4736-AC5F-EEB6F20B799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xmlns="" id="{225B1061-57B5-4E7F-AC85-FAECBA512F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xmlns="" id="{E48AF1BB-5B69-5FB3-9BFC-90E42C0C3A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xmlns=""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xmlns=""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xmlns=""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xmlns=""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xmlns=""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xmlns=""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ây quang hợp">
            <a:hlinkClick r:id="" action="ppaction://media"/>
            <a:extLst>
              <a:ext uri="{FF2B5EF4-FFF2-40B4-BE49-F238E27FC236}">
                <a16:creationId xmlns:a16="http://schemas.microsoft.com/office/drawing/2014/main" xmlns="" id="{2091B377-5835-515B-5DED-B1EC31F6AF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999514"/>
          </a:xfrm>
          <a:prstGeom prst="rect">
            <a:avLst/>
          </a:prstGeom>
        </p:spPr>
      </p:pic>
    </p:spTree>
    <p:extLst>
      <p:ext uri="{BB962C8B-B14F-4D97-AF65-F5344CB8AC3E}">
        <p14:creationId xmlns:p14="http://schemas.microsoft.com/office/powerpoint/2010/main" val="3617853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xmlns=""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xmlns=""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xmlns=""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xmlns=""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xmlns=""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xmlns=""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xmlns=""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TotalTime>
  <Words>630</Words>
  <Application>Microsoft Office PowerPoint</Application>
  <PresentationFormat>Custom</PresentationFormat>
  <Paragraphs>56</Paragraphs>
  <Slides>21</Slides>
  <Notes>9</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Science Subject for Pre-K: Observe insect life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10</cp:lastModifiedBy>
  <cp:revision>33</cp:revision>
  <dcterms:created xsi:type="dcterms:W3CDTF">2023-10-02T12:19:13Z</dcterms:created>
  <dcterms:modified xsi:type="dcterms:W3CDTF">2025-12-29T02:48:42Z</dcterms:modified>
  <cp:category>9Slide.vn</cp:category>
</cp:coreProperties>
</file>