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5" r:id="rId3"/>
  </p:sldMasterIdLst>
  <p:notesMasterIdLst>
    <p:notesMasterId r:id="rId11"/>
  </p:notesMasterIdLst>
  <p:sldIdLst>
    <p:sldId id="267" r:id="rId4"/>
    <p:sldId id="265" r:id="rId5"/>
    <p:sldId id="266" r:id="rId6"/>
    <p:sldId id="258" r:id="rId7"/>
    <p:sldId id="259" r:id="rId8"/>
    <p:sldId id="260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EE990A-2E14-4050-941B-B20E659CDDB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C0BC7D-D32B-4DE1-9FC0-CF9C981F97ED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006197B9-E4DC-4046-91EF-AE1200158735}" type="parTrans" cxnId="{D23829A1-8260-4954-BACF-9FD08E93838F}">
      <dgm:prSet/>
      <dgm:spPr/>
      <dgm:t>
        <a:bodyPr/>
        <a:lstStyle/>
        <a:p>
          <a:endParaRPr lang="en-US"/>
        </a:p>
      </dgm:t>
    </dgm:pt>
    <dgm:pt modelId="{22C353E9-0412-421A-AC30-096C5C8538A7}" type="sibTrans" cxnId="{D23829A1-8260-4954-BACF-9FD08E93838F}">
      <dgm:prSet/>
      <dgm:spPr/>
      <dgm:t>
        <a:bodyPr/>
        <a:lstStyle/>
        <a:p>
          <a:endParaRPr lang="en-US"/>
        </a:p>
      </dgm:t>
    </dgm:pt>
    <dgm:pt modelId="{BF03B6CF-2DCD-43FF-B008-48E278CB2283}">
      <dgm:prSet phldrT="[Text]" custT="1"/>
      <dgm:spPr/>
      <dgm:t>
        <a:bodyPr/>
        <a:lstStyle/>
        <a:p>
          <a:r>
            <a:rPr lang="vi-VN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Đ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ể</a:t>
          </a:r>
          <a:r>
            <a:rPr lang="vi-VN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 cái đúng, cái tốt không bị cái sai, cái xấu lấn át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507301-4B59-4259-88C3-D3A95AF37CE3}" type="parTrans" cxnId="{0384B933-A42F-44D0-87B6-04E520A152C6}">
      <dgm:prSet/>
      <dgm:spPr/>
      <dgm:t>
        <a:bodyPr/>
        <a:lstStyle/>
        <a:p>
          <a:endParaRPr lang="en-US"/>
        </a:p>
      </dgm:t>
    </dgm:pt>
    <dgm:pt modelId="{7453D29A-4E6F-41D8-A7DA-C121A0FB4085}" type="sibTrans" cxnId="{0384B933-A42F-44D0-87B6-04E520A152C6}">
      <dgm:prSet/>
      <dgm:spPr/>
      <dgm:t>
        <a:bodyPr/>
        <a:lstStyle/>
        <a:p>
          <a:endParaRPr lang="en-US"/>
        </a:p>
      </dgm:t>
    </dgm:pt>
    <dgm:pt modelId="{A12BE709-7858-4C29-AF45-CB40EC17705D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7E919BB8-6E97-4441-B9F7-F5B15400FAE3}" type="parTrans" cxnId="{5FA0F006-AAFD-478C-A59E-BED432172714}">
      <dgm:prSet/>
      <dgm:spPr/>
      <dgm:t>
        <a:bodyPr/>
        <a:lstStyle/>
        <a:p>
          <a:endParaRPr lang="en-US"/>
        </a:p>
      </dgm:t>
    </dgm:pt>
    <dgm:pt modelId="{4B3AD278-8A5B-4301-A640-A3C67D7CE827}" type="sibTrans" cxnId="{5FA0F006-AAFD-478C-A59E-BED432172714}">
      <dgm:prSet/>
      <dgm:spPr/>
      <dgm:t>
        <a:bodyPr/>
        <a:lstStyle/>
        <a:p>
          <a:endParaRPr lang="en-US"/>
        </a:p>
      </dgm:t>
    </dgm:pt>
    <dgm:pt modelId="{467FEEB9-B7A9-4B49-85B5-2179BD8C30F7}">
      <dgm:prSet phldrT="[Text]" custT="1"/>
      <dgm:spPr/>
      <dgm:t>
        <a:bodyPr/>
        <a:lstStyle/>
        <a:p>
          <a:r>
            <a:rPr lang="vi-VN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Đ</a:t>
          </a:r>
          <a:r>
            <a:rPr lang="en-US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ể</a:t>
          </a:r>
          <a:r>
            <a:rPr lang="vi-VN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 cái đúng, cái tốt được phát huy, được nhân rộng</a:t>
          </a:r>
          <a:r>
            <a:rPr lang="en-US" sz="2700" b="1" dirty="0"/>
            <a:t>.</a:t>
          </a:r>
          <a:endParaRPr lang="en-US" sz="2700" dirty="0"/>
        </a:p>
      </dgm:t>
    </dgm:pt>
    <dgm:pt modelId="{0EA515E4-6EA4-46F9-BDAA-B4EBA7613F4D}" type="parTrans" cxnId="{7E701209-A58E-4BBF-9095-243B4E2ABA17}">
      <dgm:prSet/>
      <dgm:spPr/>
      <dgm:t>
        <a:bodyPr/>
        <a:lstStyle/>
        <a:p>
          <a:endParaRPr lang="en-US"/>
        </a:p>
      </dgm:t>
    </dgm:pt>
    <dgm:pt modelId="{5A0CDEAF-E58B-4F3E-B73A-ACED8E1C7AF8}" type="sibTrans" cxnId="{7E701209-A58E-4BBF-9095-243B4E2ABA17}">
      <dgm:prSet/>
      <dgm:spPr/>
      <dgm:t>
        <a:bodyPr/>
        <a:lstStyle/>
        <a:p>
          <a:endParaRPr lang="en-US"/>
        </a:p>
      </dgm:t>
    </dgm:pt>
    <dgm:pt modelId="{62D78011-1937-4DBF-94A5-4F5E5318BEBC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0E1C9237-2B69-4622-9562-5E11ADEDFA71}" type="parTrans" cxnId="{C4307C10-B42A-4429-85EB-DD1A584873E7}">
      <dgm:prSet/>
      <dgm:spPr/>
      <dgm:t>
        <a:bodyPr/>
        <a:lstStyle/>
        <a:p>
          <a:endParaRPr lang="en-US"/>
        </a:p>
      </dgm:t>
    </dgm:pt>
    <dgm:pt modelId="{402D5DB5-9184-455B-A82D-EAFA3886149D}" type="sibTrans" cxnId="{C4307C10-B42A-4429-85EB-DD1A584873E7}">
      <dgm:prSet/>
      <dgm:spPr/>
      <dgm:t>
        <a:bodyPr/>
        <a:lstStyle/>
        <a:p>
          <a:endParaRPr lang="en-US"/>
        </a:p>
      </dgm:t>
    </dgm:pt>
    <dgm:pt modelId="{1FC705D7-C370-4DE7-94A7-1B13EB079070}">
      <dgm:prSet phldrT="[Text]" custT="1"/>
      <dgm:spPr/>
      <dgm:t>
        <a:bodyPr/>
        <a:lstStyle/>
        <a:p>
          <a:r>
            <a:rPr lang="vi-VN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Để cuộc sống xã hội thêm an toàn, lành mạnh và </a:t>
          </a:r>
          <a:r>
            <a:rPr lang="vi-VN" sz="3200" b="1">
              <a:latin typeface="Times New Roman" panose="02020603050405020304" pitchFamily="18" charset="0"/>
              <a:cs typeface="Times New Roman" panose="02020603050405020304" pitchFamily="18" charset="0"/>
            </a:rPr>
            <a:t>tốt </a:t>
          </a:r>
          <a:r>
            <a:rPr lang="vi-VN" sz="32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đẹp</a:t>
          </a:r>
          <a:r>
            <a:rPr lang="en-US" sz="32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107229-AAD8-4A1A-BF5F-973F37795265}" type="parTrans" cxnId="{BADE3D17-1FE0-493D-AF7B-C418DEB31A1C}">
      <dgm:prSet/>
      <dgm:spPr/>
      <dgm:t>
        <a:bodyPr/>
        <a:lstStyle/>
        <a:p>
          <a:endParaRPr lang="en-US"/>
        </a:p>
      </dgm:t>
    </dgm:pt>
    <dgm:pt modelId="{392ECE62-9B14-4CFB-8A88-C47E1B73F4F3}" type="sibTrans" cxnId="{BADE3D17-1FE0-493D-AF7B-C418DEB31A1C}">
      <dgm:prSet/>
      <dgm:spPr/>
      <dgm:t>
        <a:bodyPr/>
        <a:lstStyle/>
        <a:p>
          <a:endParaRPr lang="en-US"/>
        </a:p>
      </dgm:t>
    </dgm:pt>
    <dgm:pt modelId="{31AA5C6F-50BF-40C2-AD40-D9A8417DD1FF}" type="pres">
      <dgm:prSet presAssocID="{70EE990A-2E14-4050-941B-B20E659CDDB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63293B-5AE9-4DDF-95BA-0E6B73868E1D}" type="pres">
      <dgm:prSet presAssocID="{4EC0BC7D-D32B-4DE1-9FC0-CF9C981F97ED}" presName="composite" presStyleCnt="0"/>
      <dgm:spPr/>
    </dgm:pt>
    <dgm:pt modelId="{64FAEB59-03AA-4C96-AC8F-1D3CAA1FD380}" type="pres">
      <dgm:prSet presAssocID="{4EC0BC7D-D32B-4DE1-9FC0-CF9C981F97E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501A6D-6415-49C0-AF63-6063534AF543}" type="pres">
      <dgm:prSet presAssocID="{4EC0BC7D-D32B-4DE1-9FC0-CF9C981F97E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33569-5C92-45DC-A505-EEF0A37E846F}" type="pres">
      <dgm:prSet presAssocID="{22C353E9-0412-421A-AC30-096C5C8538A7}" presName="sp" presStyleCnt="0"/>
      <dgm:spPr/>
    </dgm:pt>
    <dgm:pt modelId="{85E4FEEB-F8D0-4DF9-9788-17629C9968F6}" type="pres">
      <dgm:prSet presAssocID="{A12BE709-7858-4C29-AF45-CB40EC17705D}" presName="composite" presStyleCnt="0"/>
      <dgm:spPr/>
    </dgm:pt>
    <dgm:pt modelId="{5D0420C7-1B15-4B6D-A960-72B8E258C33E}" type="pres">
      <dgm:prSet presAssocID="{A12BE709-7858-4C29-AF45-CB40EC17705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E83F9-499E-44FB-8840-782545D6C5EF}" type="pres">
      <dgm:prSet presAssocID="{A12BE709-7858-4C29-AF45-CB40EC17705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8584AE-A0BD-46EB-B345-DB6F37B5137E}" type="pres">
      <dgm:prSet presAssocID="{4B3AD278-8A5B-4301-A640-A3C67D7CE827}" presName="sp" presStyleCnt="0"/>
      <dgm:spPr/>
    </dgm:pt>
    <dgm:pt modelId="{B01B1A19-AE53-4C64-BCEE-C20E7E602E72}" type="pres">
      <dgm:prSet presAssocID="{62D78011-1937-4DBF-94A5-4F5E5318BEBC}" presName="composite" presStyleCnt="0"/>
      <dgm:spPr/>
    </dgm:pt>
    <dgm:pt modelId="{F92EA04D-40C4-434A-B7AA-A210E105A0BC}" type="pres">
      <dgm:prSet presAssocID="{62D78011-1937-4DBF-94A5-4F5E5318BEB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16A7AD-961C-46E8-A24B-932E9B065EF1}" type="pres">
      <dgm:prSet presAssocID="{62D78011-1937-4DBF-94A5-4F5E5318BEBC}" presName="descendantText" presStyleLbl="alignAcc1" presStyleIdx="2" presStyleCnt="3" custScaleX="105850" custLinFactNeighborX="309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07F3D2-0D6E-413D-B3DA-B161D703FFB6}" type="presOf" srcId="{62D78011-1937-4DBF-94A5-4F5E5318BEBC}" destId="{F92EA04D-40C4-434A-B7AA-A210E105A0BC}" srcOrd="0" destOrd="0" presId="urn:microsoft.com/office/officeart/2005/8/layout/chevron2"/>
    <dgm:cxn modelId="{5FA0F006-AAFD-478C-A59E-BED432172714}" srcId="{70EE990A-2E14-4050-941B-B20E659CDDBB}" destId="{A12BE709-7858-4C29-AF45-CB40EC17705D}" srcOrd="1" destOrd="0" parTransId="{7E919BB8-6E97-4441-B9F7-F5B15400FAE3}" sibTransId="{4B3AD278-8A5B-4301-A640-A3C67D7CE827}"/>
    <dgm:cxn modelId="{4B364E22-0C5C-4C6D-BCC7-ADA68C87B4A2}" type="presOf" srcId="{4EC0BC7D-D32B-4DE1-9FC0-CF9C981F97ED}" destId="{64FAEB59-03AA-4C96-AC8F-1D3CAA1FD380}" srcOrd="0" destOrd="0" presId="urn:microsoft.com/office/officeart/2005/8/layout/chevron2"/>
    <dgm:cxn modelId="{22FDF5EB-BC88-4037-9EEC-320903A52FF8}" type="presOf" srcId="{A12BE709-7858-4C29-AF45-CB40EC17705D}" destId="{5D0420C7-1B15-4B6D-A960-72B8E258C33E}" srcOrd="0" destOrd="0" presId="urn:microsoft.com/office/officeart/2005/8/layout/chevron2"/>
    <dgm:cxn modelId="{0384B933-A42F-44D0-87B6-04E520A152C6}" srcId="{4EC0BC7D-D32B-4DE1-9FC0-CF9C981F97ED}" destId="{BF03B6CF-2DCD-43FF-B008-48E278CB2283}" srcOrd="0" destOrd="0" parTransId="{6F507301-4B59-4259-88C3-D3A95AF37CE3}" sibTransId="{7453D29A-4E6F-41D8-A7DA-C121A0FB4085}"/>
    <dgm:cxn modelId="{7E701209-A58E-4BBF-9095-243B4E2ABA17}" srcId="{A12BE709-7858-4C29-AF45-CB40EC17705D}" destId="{467FEEB9-B7A9-4B49-85B5-2179BD8C30F7}" srcOrd="0" destOrd="0" parTransId="{0EA515E4-6EA4-46F9-BDAA-B4EBA7613F4D}" sibTransId="{5A0CDEAF-E58B-4F3E-B73A-ACED8E1C7AF8}"/>
    <dgm:cxn modelId="{285F6BD5-056F-4416-B77B-7850B39AF1B2}" type="presOf" srcId="{BF03B6CF-2DCD-43FF-B008-48E278CB2283}" destId="{CD501A6D-6415-49C0-AF63-6063534AF543}" srcOrd="0" destOrd="0" presId="urn:microsoft.com/office/officeart/2005/8/layout/chevron2"/>
    <dgm:cxn modelId="{C4307C10-B42A-4429-85EB-DD1A584873E7}" srcId="{70EE990A-2E14-4050-941B-B20E659CDDBB}" destId="{62D78011-1937-4DBF-94A5-4F5E5318BEBC}" srcOrd="2" destOrd="0" parTransId="{0E1C9237-2B69-4622-9562-5E11ADEDFA71}" sibTransId="{402D5DB5-9184-455B-A82D-EAFA3886149D}"/>
    <dgm:cxn modelId="{B4CB16B9-2631-4508-9B4D-66D1D125C66F}" type="presOf" srcId="{467FEEB9-B7A9-4B49-85B5-2179BD8C30F7}" destId="{774E83F9-499E-44FB-8840-782545D6C5EF}" srcOrd="0" destOrd="0" presId="urn:microsoft.com/office/officeart/2005/8/layout/chevron2"/>
    <dgm:cxn modelId="{BADE3D17-1FE0-493D-AF7B-C418DEB31A1C}" srcId="{62D78011-1937-4DBF-94A5-4F5E5318BEBC}" destId="{1FC705D7-C370-4DE7-94A7-1B13EB079070}" srcOrd="0" destOrd="0" parTransId="{3C107229-AAD8-4A1A-BF5F-973F37795265}" sibTransId="{392ECE62-9B14-4CFB-8A88-C47E1B73F4F3}"/>
    <dgm:cxn modelId="{884CE725-7156-4A45-A20C-86660AEA2E7A}" type="presOf" srcId="{1FC705D7-C370-4DE7-94A7-1B13EB079070}" destId="{1316A7AD-961C-46E8-A24B-932E9B065EF1}" srcOrd="0" destOrd="0" presId="urn:microsoft.com/office/officeart/2005/8/layout/chevron2"/>
    <dgm:cxn modelId="{0EF7D6ED-557A-48EE-A0A9-3B8586700D38}" type="presOf" srcId="{70EE990A-2E14-4050-941B-B20E659CDDBB}" destId="{31AA5C6F-50BF-40C2-AD40-D9A8417DD1FF}" srcOrd="0" destOrd="0" presId="urn:microsoft.com/office/officeart/2005/8/layout/chevron2"/>
    <dgm:cxn modelId="{D23829A1-8260-4954-BACF-9FD08E93838F}" srcId="{70EE990A-2E14-4050-941B-B20E659CDDBB}" destId="{4EC0BC7D-D32B-4DE1-9FC0-CF9C981F97ED}" srcOrd="0" destOrd="0" parTransId="{006197B9-E4DC-4046-91EF-AE1200158735}" sibTransId="{22C353E9-0412-421A-AC30-096C5C8538A7}"/>
    <dgm:cxn modelId="{E916394C-58CB-41F9-9EC9-2B1BD3617EBB}" type="presParOf" srcId="{31AA5C6F-50BF-40C2-AD40-D9A8417DD1FF}" destId="{7463293B-5AE9-4DDF-95BA-0E6B73868E1D}" srcOrd="0" destOrd="0" presId="urn:microsoft.com/office/officeart/2005/8/layout/chevron2"/>
    <dgm:cxn modelId="{B313AF7C-AB12-4FB2-8DA2-5C06A58459AE}" type="presParOf" srcId="{7463293B-5AE9-4DDF-95BA-0E6B73868E1D}" destId="{64FAEB59-03AA-4C96-AC8F-1D3CAA1FD380}" srcOrd="0" destOrd="0" presId="urn:microsoft.com/office/officeart/2005/8/layout/chevron2"/>
    <dgm:cxn modelId="{619821A6-EF45-46FD-9511-378B38C5A402}" type="presParOf" srcId="{7463293B-5AE9-4DDF-95BA-0E6B73868E1D}" destId="{CD501A6D-6415-49C0-AF63-6063534AF543}" srcOrd="1" destOrd="0" presId="urn:microsoft.com/office/officeart/2005/8/layout/chevron2"/>
    <dgm:cxn modelId="{69357737-25D6-4CD6-B245-34CCA90D5075}" type="presParOf" srcId="{31AA5C6F-50BF-40C2-AD40-D9A8417DD1FF}" destId="{15C33569-5C92-45DC-A505-EEF0A37E846F}" srcOrd="1" destOrd="0" presId="urn:microsoft.com/office/officeart/2005/8/layout/chevron2"/>
    <dgm:cxn modelId="{A6086BB7-D237-449B-AB7F-18E4E061FAE2}" type="presParOf" srcId="{31AA5C6F-50BF-40C2-AD40-D9A8417DD1FF}" destId="{85E4FEEB-F8D0-4DF9-9788-17629C9968F6}" srcOrd="2" destOrd="0" presId="urn:microsoft.com/office/officeart/2005/8/layout/chevron2"/>
    <dgm:cxn modelId="{9E9E948D-DBB8-4FC1-A0F8-F0906CD04341}" type="presParOf" srcId="{85E4FEEB-F8D0-4DF9-9788-17629C9968F6}" destId="{5D0420C7-1B15-4B6D-A960-72B8E258C33E}" srcOrd="0" destOrd="0" presId="urn:microsoft.com/office/officeart/2005/8/layout/chevron2"/>
    <dgm:cxn modelId="{E36ED990-A4C2-4202-B821-57038D63118F}" type="presParOf" srcId="{85E4FEEB-F8D0-4DF9-9788-17629C9968F6}" destId="{774E83F9-499E-44FB-8840-782545D6C5EF}" srcOrd="1" destOrd="0" presId="urn:microsoft.com/office/officeart/2005/8/layout/chevron2"/>
    <dgm:cxn modelId="{D3FAD49D-FCFE-461C-A151-3D2CAF7683FB}" type="presParOf" srcId="{31AA5C6F-50BF-40C2-AD40-D9A8417DD1FF}" destId="{F88584AE-A0BD-46EB-B345-DB6F37B5137E}" srcOrd="3" destOrd="0" presId="urn:microsoft.com/office/officeart/2005/8/layout/chevron2"/>
    <dgm:cxn modelId="{3DFE67EF-27D9-4098-A99E-4E8546E72B94}" type="presParOf" srcId="{31AA5C6F-50BF-40C2-AD40-D9A8417DD1FF}" destId="{B01B1A19-AE53-4C64-BCEE-C20E7E602E72}" srcOrd="4" destOrd="0" presId="urn:microsoft.com/office/officeart/2005/8/layout/chevron2"/>
    <dgm:cxn modelId="{E481F9D8-E61F-4491-8A03-5DC2879D2E0A}" type="presParOf" srcId="{B01B1A19-AE53-4C64-BCEE-C20E7E602E72}" destId="{F92EA04D-40C4-434A-B7AA-A210E105A0BC}" srcOrd="0" destOrd="0" presId="urn:microsoft.com/office/officeart/2005/8/layout/chevron2"/>
    <dgm:cxn modelId="{61A22DD3-BAB3-4A5E-8D5D-5E6CB68C0955}" type="presParOf" srcId="{B01B1A19-AE53-4C64-BCEE-C20E7E602E72}" destId="{1316A7AD-961C-46E8-A24B-932E9B065EF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AEB59-03AA-4C96-AC8F-1D3CAA1FD380}">
      <dsp:nvSpPr>
        <dsp:cNvPr id="0" name=""/>
        <dsp:cNvSpPr/>
      </dsp:nvSpPr>
      <dsp:spPr>
        <a:xfrm rot="5400000">
          <a:off x="-433725" y="295165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1</a:t>
          </a:r>
        </a:p>
      </dsp:txBody>
      <dsp:txXfrm rot="-5400000">
        <a:off x="-144289" y="681079"/>
        <a:ext cx="1350700" cy="578872"/>
      </dsp:txXfrm>
    </dsp:sp>
    <dsp:sp modelId="{CD501A6D-6415-49C0-AF63-6063534AF543}">
      <dsp:nvSpPr>
        <dsp:cNvPr id="0" name=""/>
        <dsp:cNvSpPr/>
      </dsp:nvSpPr>
      <dsp:spPr>
        <a:xfrm rot="5400000">
          <a:off x="5512269" y="-4300129"/>
          <a:ext cx="1254221" cy="9865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Đ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ể</a:t>
          </a:r>
          <a:r>
            <a:rPr lang="vi-VN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cái đúng, cái tốt không bị cái sai, cái xấu lấn át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06410" y="66956"/>
        <a:ext cx="9804713" cy="1131769"/>
      </dsp:txXfrm>
    </dsp:sp>
    <dsp:sp modelId="{5D0420C7-1B15-4B6D-A960-72B8E258C33E}">
      <dsp:nvSpPr>
        <dsp:cNvPr id="0" name=""/>
        <dsp:cNvSpPr/>
      </dsp:nvSpPr>
      <dsp:spPr>
        <a:xfrm rot="5400000">
          <a:off x="-433725" y="2033983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2</a:t>
          </a:r>
        </a:p>
      </dsp:txBody>
      <dsp:txXfrm rot="-5400000">
        <a:off x="-144289" y="2419897"/>
        <a:ext cx="1350700" cy="578872"/>
      </dsp:txXfrm>
    </dsp:sp>
    <dsp:sp modelId="{774E83F9-499E-44FB-8840-782545D6C5EF}">
      <dsp:nvSpPr>
        <dsp:cNvPr id="0" name=""/>
        <dsp:cNvSpPr/>
      </dsp:nvSpPr>
      <dsp:spPr>
        <a:xfrm rot="5400000">
          <a:off x="5512269" y="-2561311"/>
          <a:ext cx="1254221" cy="986593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Đ</a:t>
          </a:r>
          <a:r>
            <a:rPr lang="en-US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ể</a:t>
          </a:r>
          <a:r>
            <a:rPr lang="vi-VN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cái đúng, cái tốt được phát huy, được nhân rộng</a:t>
          </a:r>
          <a:r>
            <a:rPr lang="en-US" sz="2700" b="1" kern="1200" dirty="0"/>
            <a:t>.</a:t>
          </a:r>
          <a:endParaRPr lang="en-US" sz="2700" kern="1200" dirty="0"/>
        </a:p>
      </dsp:txBody>
      <dsp:txXfrm rot="-5400000">
        <a:off x="1206410" y="1805774"/>
        <a:ext cx="9804713" cy="1131769"/>
      </dsp:txXfrm>
    </dsp:sp>
    <dsp:sp modelId="{F92EA04D-40C4-434A-B7AA-A210E105A0BC}">
      <dsp:nvSpPr>
        <dsp:cNvPr id="0" name=""/>
        <dsp:cNvSpPr/>
      </dsp:nvSpPr>
      <dsp:spPr>
        <a:xfrm rot="5400000">
          <a:off x="-433725" y="3772801"/>
          <a:ext cx="1929572" cy="13507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/>
            <a:t>3</a:t>
          </a:r>
        </a:p>
      </dsp:txBody>
      <dsp:txXfrm rot="-5400000">
        <a:off x="-144289" y="4158715"/>
        <a:ext cx="1350700" cy="578872"/>
      </dsp:txXfrm>
    </dsp:sp>
    <dsp:sp modelId="{1316A7AD-961C-46E8-A24B-932E9B065EF1}">
      <dsp:nvSpPr>
        <dsp:cNvPr id="0" name=""/>
        <dsp:cNvSpPr/>
      </dsp:nvSpPr>
      <dsp:spPr>
        <a:xfrm rot="5400000">
          <a:off x="5512269" y="-1111071"/>
          <a:ext cx="1254221" cy="1044309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Để cuộc sống xã hội thêm an toàn, lành mạnh và </a:t>
          </a:r>
          <a:r>
            <a:rPr lang="vi-VN" sz="3200" b="1" kern="1200">
              <a:latin typeface="Times New Roman" panose="02020603050405020304" pitchFamily="18" charset="0"/>
              <a:cs typeface="Times New Roman" panose="02020603050405020304" pitchFamily="18" charset="0"/>
            </a:rPr>
            <a:t>tốt </a:t>
          </a:r>
          <a:r>
            <a:rPr lang="vi-VN" sz="3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đẹp</a:t>
          </a:r>
          <a:r>
            <a:rPr lang="en-US" sz="32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3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917832" y="3544592"/>
        <a:ext cx="10381870" cy="1131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4212F-D8CC-4C5E-85C2-C05128BE4B4B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7B4A7-0832-4D14-832B-CF8CDAC85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67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697DEA-6438-456F-8C36-8D27512EE62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549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1D47D4B-8F02-41CD-B7AA-CBBFB83B4A6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7FC80BD-83E0-4F86-99BD-5CB4A107F977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5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6C0E6CF-E316-44EA-B09E-2669DEF5D1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D1DCEDF-986F-48CB-9EDB-396BE3C893FF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45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799" y="274640"/>
            <a:ext cx="297180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2" y="274640"/>
            <a:ext cx="871220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62DDE62-AA06-46B1-AB05-861AAC5BDD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9F7AF3D-6696-4700-9625-6720187D7B21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30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noaction" highlightClick="1"/>
          </p:cNvPr>
          <p:cNvSpPr/>
          <p:nvPr userDrawn="1"/>
        </p:nvSpPr>
        <p:spPr>
          <a:xfrm>
            <a:off x="33867" y="-25400"/>
            <a:ext cx="508000" cy="381000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D9E2-A2C9-46E6-9C82-753E705CB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46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E849B-1FB3-473A-977B-A5F5AB85495C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3051-2B5C-426C-91A3-9E5F06E2F4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3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" action="ppaction://noaction" highlightClick="1"/>
          </p:cNvPr>
          <p:cNvSpPr/>
          <p:nvPr userDrawn="1"/>
        </p:nvSpPr>
        <p:spPr>
          <a:xfrm>
            <a:off x="33867" y="-25400"/>
            <a:ext cx="508000" cy="381000"/>
          </a:xfrm>
          <a:prstGeom prst="actionButtonHom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CD9E2-A2C9-46E6-9C82-753E705CB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30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E849B-1FB3-473A-977B-A5F5AB85495C}" type="datetimeFigureOut">
              <a:rPr lang="en-US" smtClean="0">
                <a:solidFill>
                  <a:srgbClr val="000000"/>
                </a:solidFill>
              </a:rPr>
              <a:pPr>
                <a:defRPr/>
              </a:pPr>
              <a:t>2/7/2022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83051-2B5C-426C-91A3-9E5F06E2F4E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12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21B476A-3847-4FE0-9560-0C1D3CA4CEE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6F55F9F-DC3C-4D59-AAAA-7EB47692A18C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5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01CB5F7-E386-48FC-8502-848AF836E24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BA92627-4C85-4B9D-A574-03F3D377E7E9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9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1" y="1600204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1600204"/>
            <a:ext cx="5842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C3E6925-9994-4C8F-A9FF-9F4C5E2C15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B9469C5-B83B-45FC-9A43-042F1DF4B2A7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61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1BB67BE-2C03-4931-86D1-23F70263B9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D95CCFF-0C82-4751-B120-2399EB619F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7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56334C78-6D75-4D53-963C-BDE35A5627F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C871478-576B-475D-A562-239073ABDE90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FE277-FB63-4223-8294-9AD9483795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E78E8B9-985C-49B4-A48A-728C4AC5DC5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6" y="273053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F0A39EE-D873-47DC-AE75-69DEA8642D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6B74829-1E2A-45A5-B6F1-548C6EE7A5D9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3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22A8110-F125-49C7-A3E8-D653B43FBD8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D840A9A-BE14-4EE6-ADD7-574AC1EC73D5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97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7937735-1E86-4B1C-A925-348C788A601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2/7/2022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4AE34E4-3F65-47B6-94A0-554E994D2FC3}" type="slidenum">
              <a:rPr lang="en-US" altLang="en-US" smtClean="0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2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02CFD3-5FB7-4EFB-B523-C93A770AB240}" type="slidenum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62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 spd="slow">
    <p:sndAc>
      <p:endSnd/>
    </p:sndAc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hangingPunct="1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b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b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02CFD3-5FB7-4EFB-B523-C93A770AB240}" type="slidenum">
              <a:rPr lang="en-US" smtClean="0"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8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ransition spd="slow">
    <p:sndAc>
      <p:endSnd/>
    </p:sndAc>
  </p:transition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14787DF-5768-48D1-90D3-A14222F03021}"/>
              </a:ext>
            </a:extLst>
          </p:cNvPr>
          <p:cNvSpPr/>
          <p:nvPr/>
        </p:nvSpPr>
        <p:spPr>
          <a:xfrm>
            <a:off x="2267704" y="0"/>
            <a:ext cx="74500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 ĐỨC</a:t>
            </a:r>
          </a:p>
          <a:p>
            <a:pPr lvl="0" algn="ctr"/>
            <a:r>
              <a:rPr lang="en-US" sz="32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Bảo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6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9C44C8-CCBB-44E2-8FB5-BD6778AF6AB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3032" r="2273" b="3030"/>
          <a:stretch/>
        </p:blipFill>
        <p:spPr>
          <a:xfrm>
            <a:off x="1081548" y="1676400"/>
            <a:ext cx="10028903" cy="51816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10105A2-22D2-4A79-BD8B-21ED11C88AE5}"/>
              </a:ext>
            </a:extLst>
          </p:cNvPr>
          <p:cNvSpPr/>
          <p:nvPr/>
        </p:nvSpPr>
        <p:spPr>
          <a:xfrm>
            <a:off x="2137076" y="0"/>
            <a:ext cx="74500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</a:p>
          <a:p>
            <a:pPr lvl="0" algn="ctr"/>
            <a:r>
              <a:rPr lang="en-US" sz="320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Bảo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3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4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0E2DD-D00C-4248-B02D-540797880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Lý thuyết tập đọc: dế mèn bênh vực kẻ yếu (tiếp theo) tiếng việt 4">
            <a:extLst>
              <a:ext uri="{FF2B5EF4-FFF2-40B4-BE49-F238E27FC236}">
                <a16:creationId xmlns:a16="http://schemas.microsoft.com/office/drawing/2014/main" id="{86260447-C97E-4C02-881F-848667C71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43894"/>
            <a:ext cx="91440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404BE75-878D-4281-8F03-3DE02D8DF72D}"/>
              </a:ext>
            </a:extLst>
          </p:cNvPr>
          <p:cNvSpPr/>
          <p:nvPr/>
        </p:nvSpPr>
        <p:spPr>
          <a:xfrm>
            <a:off x="2235549" y="255965"/>
            <a:ext cx="74500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</a:p>
          <a:p>
            <a:pPr lvl="0" algn="ctr"/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3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1197" y="144194"/>
            <a:ext cx="8277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</a:p>
          <a:p>
            <a:pPr algn="ctr"/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3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690" y="2580041"/>
            <a:ext cx="7445814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gặp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Chị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Trò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hoàn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cảnh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4500" y="2084618"/>
            <a:ext cx="6447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ể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bênh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latin typeface="Arial" panose="020B0604020202020204" pitchFamily="34" charset="0"/>
                <a:cs typeface="Arial" panose="020B0604020202020204" pitchFamily="34" charset="0"/>
              </a:rPr>
              <a:t>kẻ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yếu”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1231" y="3692168"/>
            <a:ext cx="9079783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gì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giúp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chị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Trò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8243" y="5172324"/>
            <a:ext cx="7964379" cy="480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gì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306" y="6065372"/>
            <a:ext cx="10596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thái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thế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40677" y="1549835"/>
            <a:ext cx="7739341" cy="545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 động 1: Nhận biết cái đúng, cái tốt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84" y="2954006"/>
            <a:ext cx="11476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cỏ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xước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tỉ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gần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chị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gục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khóc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tảng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</a:t>
            </a: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cuội.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818" y="4086618"/>
            <a:ext cx="11979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giọng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thách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kẻ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tỏ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rõ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mạnh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quay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phắt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phóng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càng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phách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bọn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nhện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hạ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quân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rất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xấu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hổ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447" y="5588562"/>
            <a:ext cx="11979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Dế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Mèn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tấm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nghĩa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ghét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bức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84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70517" y="0"/>
            <a:ext cx="693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ĐẠO </a:t>
            </a:r>
            <a:r>
              <a:rPr 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</a:p>
          <a:p>
            <a:pPr lvl="0" algn="ctr"/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320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651100"/>
            <a:ext cx="11969931" cy="210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  <a:tabLst>
                <a:tab pos="1752600" algn="l"/>
              </a:tabLst>
            </a:pPr>
            <a:r>
              <a:rPr lang="en-US" sz="240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luận:</a:t>
            </a:r>
          </a:p>
          <a:p>
            <a:pPr marL="457200" lvl="0">
              <a:lnSpc>
                <a:spcPct val="115000"/>
              </a:lnSpc>
              <a:tabLst>
                <a:tab pos="1752600" algn="l"/>
              </a:tabLst>
            </a:pP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Dế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Mèn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nạt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Nhện</a:t>
            </a: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để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tabLst>
                <a:tab pos="1752600" algn="l"/>
              </a:tabLst>
            </a:pPr>
            <a:r>
              <a:rPr lang="en-US" sz="240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Qua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chúng ta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165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006978"/>
            <a:ext cx="11879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ngồi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gắn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trợn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“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!”.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chấp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dạn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364002" y="5527636"/>
            <a:ext cx="1239912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40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Những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ủng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phê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phán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đe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dọa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chính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-30756" y="3581381"/>
            <a:ext cx="11496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75260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788851"/>
            <a:ext cx="1189288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nhặt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-492493" y="1921532"/>
            <a:ext cx="1268449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ủng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quần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sĩ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chiến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phòng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chống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dịch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bệnh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Covid-19.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3007" y="2360489"/>
            <a:ext cx="136231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46465" y="3158183"/>
            <a:ext cx="7664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940479" y="3594315"/>
            <a:ext cx="11810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752600" algn="l"/>
              </a:tabLst>
            </a:pPr>
            <a:r>
              <a:rPr lang="en-US" sz="240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695968" y="5100020"/>
            <a:ext cx="13550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752600" algn="l"/>
              </a:tabLst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1C08B8-08F3-4926-806A-022AF850BE7B}"/>
              </a:ext>
            </a:extLst>
          </p:cNvPr>
          <p:cNvSpPr txBox="1"/>
          <p:nvPr/>
        </p:nvSpPr>
        <p:spPr>
          <a:xfrm>
            <a:off x="2447679" y="-7517"/>
            <a:ext cx="8786827" cy="483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1752600" algn="l"/>
              </a:tabLst>
            </a:pP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Hoạt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2: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6325E4-E7BE-4333-BF87-17CBFA568C97}"/>
              </a:ext>
            </a:extLst>
          </p:cNvPr>
          <p:cNvSpPr txBox="1"/>
          <p:nvPr/>
        </p:nvSpPr>
        <p:spPr>
          <a:xfrm>
            <a:off x="-45330" y="357865"/>
            <a:ext cx="12237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5F946D-AC09-4402-82F7-8228361EB57B}"/>
              </a:ext>
            </a:extLst>
          </p:cNvPr>
          <p:cNvSpPr/>
          <p:nvPr/>
        </p:nvSpPr>
        <p:spPr>
          <a:xfrm>
            <a:off x="1489265" y="1474516"/>
            <a:ext cx="91440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>
              <a:lnSpc>
                <a:spcPct val="115000"/>
              </a:lnSpc>
            </a:pPr>
            <a:r>
              <a:rPr lang="en-US" sz="24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FEF3EEE-C073-4CFC-B66B-5A00EFB45C43}"/>
              </a:ext>
            </a:extLst>
          </p:cNvPr>
          <p:cNvSpPr txBox="1"/>
          <p:nvPr/>
        </p:nvSpPr>
        <p:spPr>
          <a:xfrm>
            <a:off x="-492494" y="1043382"/>
            <a:ext cx="11958353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Lan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nói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xấu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xuyên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nhặt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cỏ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vườn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103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B6F04D5-54FB-471D-AC35-9E17D1EFC9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117680"/>
              </p:ext>
            </p:extLst>
          </p:nvPr>
        </p:nvGraphicFramePr>
        <p:xfrm>
          <a:off x="365760" y="1258146"/>
          <a:ext cx="1121664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33678DA-409F-44D9-87D8-4EE34FD23637}"/>
              </a:ext>
            </a:extLst>
          </p:cNvPr>
          <p:cNvSpPr txBox="1"/>
          <p:nvPr/>
        </p:nvSpPr>
        <p:spPr>
          <a:xfrm>
            <a:off x="1414178" y="117680"/>
            <a:ext cx="911980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Vì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sao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phải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bảo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vệ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cái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tốt</a:t>
            </a:r>
            <a:r>
              <a:rPr lang="en-US" sz="4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8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FAEB59-03AA-4C96-AC8F-1D3CAA1FD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64FAEB59-03AA-4C96-AC8F-1D3CAA1FD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64FAEB59-03AA-4C96-AC8F-1D3CAA1FD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64FAEB59-03AA-4C96-AC8F-1D3CAA1FD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501A6D-6415-49C0-AF63-6063534AF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CD501A6D-6415-49C0-AF63-6063534AF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CD501A6D-6415-49C0-AF63-6063534AF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CD501A6D-6415-49C0-AF63-6063534AF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0420C7-1B15-4B6D-A960-72B8E258C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5D0420C7-1B15-4B6D-A960-72B8E258C3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5D0420C7-1B15-4B6D-A960-72B8E258C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5D0420C7-1B15-4B6D-A960-72B8E258C3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4E83F9-499E-44FB-8840-782545D6C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774E83F9-499E-44FB-8840-782545D6C5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774E83F9-499E-44FB-8840-782545D6C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774E83F9-499E-44FB-8840-782545D6C5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2EA04D-40C4-434A-B7AA-A210E105A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F92EA04D-40C4-434A-B7AA-A210E105A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graphicEl>
                                              <a:dgm id="{F92EA04D-40C4-434A-B7AA-A210E105A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graphicEl>
                                              <a:dgm id="{F92EA04D-40C4-434A-B7AA-A210E105A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16A7AD-961C-46E8-A24B-932E9B065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1316A7AD-961C-46E8-A24B-932E9B065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316A7AD-961C-46E8-A24B-932E9B065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1316A7AD-961C-46E8-A24B-932E9B065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2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2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653</Words>
  <Application>Microsoft Office PowerPoint</Application>
  <PresentationFormat>Widescreen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dungfriend@outlook.com</dc:creator>
  <cp:lastModifiedBy>Administrator</cp:lastModifiedBy>
  <cp:revision>25</cp:revision>
  <dcterms:created xsi:type="dcterms:W3CDTF">2021-03-27T11:15:18Z</dcterms:created>
  <dcterms:modified xsi:type="dcterms:W3CDTF">2022-02-07T04:56:32Z</dcterms:modified>
</cp:coreProperties>
</file>