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8" r:id="rId2"/>
  </p:sldMasterIdLst>
  <p:notesMasterIdLst>
    <p:notesMasterId r:id="rId21"/>
  </p:notesMasterIdLst>
  <p:sldIdLst>
    <p:sldId id="266" r:id="rId3"/>
    <p:sldId id="264" r:id="rId4"/>
    <p:sldId id="269" r:id="rId5"/>
    <p:sldId id="270" r:id="rId6"/>
    <p:sldId id="274" r:id="rId7"/>
    <p:sldId id="275" r:id="rId8"/>
    <p:sldId id="272" r:id="rId9"/>
    <p:sldId id="282" r:id="rId10"/>
    <p:sldId id="336" r:id="rId11"/>
    <p:sldId id="325" r:id="rId12"/>
    <p:sldId id="283" r:id="rId13"/>
    <p:sldId id="347" r:id="rId14"/>
    <p:sldId id="348" r:id="rId15"/>
    <p:sldId id="349" r:id="rId16"/>
    <p:sldId id="350" r:id="rId17"/>
    <p:sldId id="327" r:id="rId18"/>
    <p:sldId id="342" r:id="rId19"/>
    <p:sldId id="30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412703-773B-4641-9DC7-F7B9356F177D}" type="datetimeFigureOut">
              <a:rPr lang="en-US" smtClean="0"/>
              <a:t>10/29/2021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A10106-CA5B-4701-B3F0-6BCA90182912}" type="slidenum">
              <a:rPr lang="en-US" smtClean="0"/>
              <a:t>‹#›</a:t>
            </a:fld>
            <a:endParaRPr lang="en-US"/>
          </a:p>
        </p:txBody>
      </p:sp>
    </p:spTree>
    <p:extLst>
      <p:ext uri="{BB962C8B-B14F-4D97-AF65-F5344CB8AC3E}">
        <p14:creationId xmlns:p14="http://schemas.microsoft.com/office/powerpoint/2010/main" val="3752617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C82501C4-5241-460F-91F6-EC7A3396E729}" type="slidenum">
              <a:rPr lang="en-US" sz="1200" smtClean="0">
                <a:solidFill>
                  <a:prstClr val="black"/>
                </a:solidFill>
              </a:rPr>
              <a:pPr algn="r" eaLnBrk="1" fontAlgn="base" hangingPunct="1">
                <a:spcBef>
                  <a:spcPct val="0"/>
                </a:spcBef>
                <a:spcAft>
                  <a:spcPct val="0"/>
                </a:spcAft>
              </a:pPr>
              <a:t>10</a:t>
            </a:fld>
            <a:endParaRPr lang="en-US" sz="1200" smtClean="0">
              <a:solidFill>
                <a:prstClr val="black"/>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AE20F465-527A-49DB-93B4-AD046F592ABD}" type="slidenum">
              <a:rPr lang="en-US" altLang="en-US"/>
              <a:pPr>
                <a:defRPr/>
              </a:pPr>
              <a:t>‹#›</a:t>
            </a:fld>
            <a:endParaRPr lang="en-US" altLang="en-US"/>
          </a:p>
        </p:txBody>
      </p:sp>
    </p:spTree>
    <p:extLst>
      <p:ext uri="{BB962C8B-B14F-4D97-AF65-F5344CB8AC3E}">
        <p14:creationId xmlns:p14="http://schemas.microsoft.com/office/powerpoint/2010/main" val="2676684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DABFF793-D017-44A0-9F94-909E39B85A79}" type="slidenum">
              <a:rPr lang="en-US" altLang="en-US"/>
              <a:pPr>
                <a:defRPr/>
              </a:pPr>
              <a:t>‹#›</a:t>
            </a:fld>
            <a:endParaRPr lang="en-US" altLang="en-US"/>
          </a:p>
        </p:txBody>
      </p:sp>
    </p:spTree>
    <p:extLst>
      <p:ext uri="{BB962C8B-B14F-4D97-AF65-F5344CB8AC3E}">
        <p14:creationId xmlns:p14="http://schemas.microsoft.com/office/powerpoint/2010/main" val="1060972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D2620377-08FE-4819-82E9-3283327E777A}" type="slidenum">
              <a:rPr lang="en-US" altLang="en-US"/>
              <a:pPr>
                <a:defRPr/>
              </a:pPr>
              <a:t>‹#›</a:t>
            </a:fld>
            <a:endParaRPr lang="en-US" altLang="en-US"/>
          </a:p>
        </p:txBody>
      </p:sp>
    </p:spTree>
    <p:extLst>
      <p:ext uri="{BB962C8B-B14F-4D97-AF65-F5344CB8AC3E}">
        <p14:creationId xmlns:p14="http://schemas.microsoft.com/office/powerpoint/2010/main" val="3597280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9525 h 1912"/>
              <a:gd name="T4" fmla="*/ 0 w 1588"/>
              <a:gd name="T5" fmla="*/ 9525 h 1912"/>
              <a:gd name="T6" fmla="*/ 0 w 1588"/>
              <a:gd name="T7" fmla="*/ 95250 h 1912"/>
              <a:gd name="T8" fmla="*/ 0 w 1588"/>
              <a:gd name="T9" fmla="*/ 3035300 h 1912"/>
              <a:gd name="T10" fmla="*/ 0 w 1588"/>
              <a:gd name="T11" fmla="*/ 3035300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w="9525">
            <a:noFill/>
            <a:round/>
            <a:headEnd/>
            <a:tailEnd/>
          </a:ln>
        </p:spPr>
        <p:txBody>
          <a:bodyPr/>
          <a:lstStyle/>
          <a:p>
            <a:pPr eaLnBrk="0" fontAlgn="base" hangingPunct="0">
              <a:spcBef>
                <a:spcPct val="0"/>
              </a:spcBef>
              <a:spcAft>
                <a:spcPct val="0"/>
              </a:spcAft>
            </a:pPr>
            <a:endParaRPr lang="en-US" sz="3200">
              <a:solidFill>
                <a:srgbClr val="FFFFFF"/>
              </a:solidFill>
              <a:latin typeface="Times New Roman" pitchFamily="18" charset="0"/>
            </a:endParaRPr>
          </a:p>
        </p:txBody>
      </p:sp>
      <p:sp>
        <p:nvSpPr>
          <p:cNvPr id="66562"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6656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E00F7662-B3C0-48AE-A919-C9EBB8A816C1}" type="slidenum">
              <a:rPr lang="en-US">
                <a:solidFill>
                  <a:srgbClr val="FFFFFF"/>
                </a:solidFill>
              </a:rPr>
              <a:pPr>
                <a:defRPr/>
              </a:pPr>
              <a:t>‹#›</a:t>
            </a:fld>
            <a:endParaRPr 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154380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C0EE01-CE7C-47ED-8FDE-0DF752C8AB3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3958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A31734-B4B0-449B-9208-FABE40062AA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44419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FF7ACC-9333-43A3-9073-B71CE7819F0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33736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9C0BE7F-CE84-4E85-9E90-0BD5086CC7B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164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A8F4973-4AA5-4E6B-844E-1C0ABE8DE92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61448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4B3D54E-3B78-49E9-A819-193FD947522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28411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8CFAE8-1987-421A-A3B1-DCD3200C176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48516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B23128A7-346A-4F23-9BD1-CEC201610276}" type="slidenum">
              <a:rPr lang="en-US" altLang="en-US"/>
              <a:pPr>
                <a:defRPr/>
              </a:pPr>
              <a:t>‹#›</a:t>
            </a:fld>
            <a:endParaRPr lang="en-US" altLang="en-US"/>
          </a:p>
        </p:txBody>
      </p:sp>
    </p:spTree>
    <p:extLst>
      <p:ext uri="{BB962C8B-B14F-4D97-AF65-F5344CB8AC3E}">
        <p14:creationId xmlns:p14="http://schemas.microsoft.com/office/powerpoint/2010/main" val="3756037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D7CFD0-EE73-4762-AFE5-D2EE7643FBB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87478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BEE224-B4DC-4504-9834-F8629A3B936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352558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B164F4-B87D-41C1-9FFA-A997FFD92A4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35981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258842-30FF-4F84-AB8A-59CE85BB72E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56259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85CF034A-A530-4BEC-9B8B-1CDA31A36F09}" type="slidenum">
              <a:rPr lang="en-US" altLang="en-US"/>
              <a:pPr>
                <a:defRPr/>
              </a:pPr>
              <a:t>‹#›</a:t>
            </a:fld>
            <a:endParaRPr lang="en-US" altLang="en-US"/>
          </a:p>
        </p:txBody>
      </p:sp>
    </p:spTree>
    <p:extLst>
      <p:ext uri="{BB962C8B-B14F-4D97-AF65-F5344CB8AC3E}">
        <p14:creationId xmlns:p14="http://schemas.microsoft.com/office/powerpoint/2010/main" val="18673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15434C66-0128-4B63-A426-C685864C797B}" type="slidenum">
              <a:rPr lang="en-US" altLang="en-US"/>
              <a:pPr>
                <a:defRPr/>
              </a:pPr>
              <a:t>‹#›</a:t>
            </a:fld>
            <a:endParaRPr lang="en-US" altLang="en-US"/>
          </a:p>
        </p:txBody>
      </p:sp>
    </p:spTree>
    <p:extLst>
      <p:ext uri="{BB962C8B-B14F-4D97-AF65-F5344CB8AC3E}">
        <p14:creationId xmlns:p14="http://schemas.microsoft.com/office/powerpoint/2010/main" val="2029133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a:latin typeface="Arial" charset="0"/>
              </a:defRPr>
            </a:lvl1pPr>
          </a:lstStyle>
          <a:p>
            <a:pPr>
              <a:defRPr/>
            </a:pPr>
            <a:fld id="{8DD81944-44F3-4541-9AEE-6396804530BD}" type="slidenum">
              <a:rPr lang="en-US" altLang="en-US"/>
              <a:pPr>
                <a:defRPr/>
              </a:pPr>
              <a:t>‹#›</a:t>
            </a:fld>
            <a:endParaRPr lang="en-US" altLang="en-US"/>
          </a:p>
        </p:txBody>
      </p:sp>
    </p:spTree>
    <p:extLst>
      <p:ext uri="{BB962C8B-B14F-4D97-AF65-F5344CB8AC3E}">
        <p14:creationId xmlns:p14="http://schemas.microsoft.com/office/powerpoint/2010/main" val="2848428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6D0448ED-1A47-43D4-A196-370F5C2B4404}" type="slidenum">
              <a:rPr lang="en-US" altLang="en-US"/>
              <a:pPr>
                <a:defRPr/>
              </a:pPr>
              <a:t>‹#›</a:t>
            </a:fld>
            <a:endParaRPr lang="en-US" altLang="en-US"/>
          </a:p>
        </p:txBody>
      </p:sp>
    </p:spTree>
    <p:extLst>
      <p:ext uri="{BB962C8B-B14F-4D97-AF65-F5344CB8AC3E}">
        <p14:creationId xmlns:p14="http://schemas.microsoft.com/office/powerpoint/2010/main" val="3598212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a:defRPr>
                <a:latin typeface="Arial" charset="0"/>
              </a:defRPr>
            </a:lvl1pPr>
          </a:lstStyle>
          <a:p>
            <a:pPr>
              <a:defRPr/>
            </a:pPr>
            <a:fld id="{0BA62CD0-7A4A-4B6E-B2BA-9D250451DE5A}" type="slidenum">
              <a:rPr lang="en-US" altLang="en-US"/>
              <a:pPr>
                <a:defRPr/>
              </a:pPr>
              <a:t>‹#›</a:t>
            </a:fld>
            <a:endParaRPr lang="en-US" altLang="en-US"/>
          </a:p>
        </p:txBody>
      </p:sp>
    </p:spTree>
    <p:extLst>
      <p:ext uri="{BB962C8B-B14F-4D97-AF65-F5344CB8AC3E}">
        <p14:creationId xmlns:p14="http://schemas.microsoft.com/office/powerpoint/2010/main" val="180911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69BEEC5B-CFDF-4FF1-B2DD-AC502ABAAD1F}" type="slidenum">
              <a:rPr lang="en-US" altLang="en-US"/>
              <a:pPr>
                <a:defRPr/>
              </a:pPr>
              <a:t>‹#›</a:t>
            </a:fld>
            <a:endParaRPr lang="en-US" altLang="en-US"/>
          </a:p>
        </p:txBody>
      </p:sp>
    </p:spTree>
    <p:extLst>
      <p:ext uri="{BB962C8B-B14F-4D97-AF65-F5344CB8AC3E}">
        <p14:creationId xmlns:p14="http://schemas.microsoft.com/office/powerpoint/2010/main" val="534078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C0A8A29E-CA3A-4CD1-8133-35D5ABDAA156}" type="slidenum">
              <a:rPr lang="en-US" altLang="en-US"/>
              <a:pPr>
                <a:defRPr/>
              </a:pPr>
              <a:t>‹#›</a:t>
            </a:fld>
            <a:endParaRPr lang="en-US" altLang="en-US"/>
          </a:p>
        </p:txBody>
      </p:sp>
    </p:spTree>
    <p:extLst>
      <p:ext uri="{BB962C8B-B14F-4D97-AF65-F5344CB8AC3E}">
        <p14:creationId xmlns:p14="http://schemas.microsoft.com/office/powerpoint/2010/main" val="804900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defRPr>
            </a:lvl1pPr>
          </a:lstStyle>
          <a:p>
            <a:pPr fontAlgn="base">
              <a:spcBef>
                <a:spcPct val="0"/>
              </a:spcBef>
              <a:spcAft>
                <a:spcPct val="0"/>
              </a:spcAft>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defRPr>
            </a:lvl1pPr>
          </a:lstStyle>
          <a:p>
            <a:pPr fontAlgn="base">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a:defRPr>
            </a:lvl1pPr>
          </a:lstStyle>
          <a:p>
            <a:pPr fontAlgn="base">
              <a:spcBef>
                <a:spcPct val="0"/>
              </a:spcBef>
              <a:spcAft>
                <a:spcPct val="0"/>
              </a:spcAft>
              <a:defRPr/>
            </a:pPr>
            <a:fld id="{CC1EEFF5-8528-429F-B42A-F95E1B31978B}"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21923392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553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55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655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655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fld id="{80F4F3A3-F9EC-478D-B9A2-343E0B1A92D0}"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777922695"/>
      </p:ext>
    </p:extLst>
  </p:cSld>
  <p:clrMap bg1="dk2" tx1="lt1" bg2="dk1"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slide" Target="slide16.xml"/><Relationship Id="rId4" Type="http://schemas.openxmlformats.org/officeDocument/2006/relationships/slide" Target="slide8.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976" y="199907"/>
            <a:ext cx="8966047" cy="1446550"/>
          </a:xfrm>
          <a:prstGeom prst="rect">
            <a:avLst/>
          </a:prstGeom>
          <a:solidFill>
            <a:schemeClr val="bg1"/>
          </a:solidFill>
        </p:spPr>
        <p:txBody>
          <a:bodyPr wrap="square">
            <a:spAutoFit/>
          </a:bodyPr>
          <a:lstStyle/>
          <a:p>
            <a:pPr>
              <a:defRPr/>
            </a:pPr>
            <a:r>
              <a:rPr lang="en-US" sz="4400" smtClean="0">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                        </a:t>
            </a:r>
            <a:r>
              <a:rPr lang="vi-VN" sz="4400" smtClean="0">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Địa </a:t>
            </a:r>
            <a:r>
              <a:rPr lang="vi-VN" sz="4400" dirty="0" smtClean="0">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lí</a:t>
            </a:r>
          </a:p>
          <a:p>
            <a:pPr>
              <a:defRPr/>
            </a:pPr>
            <a:r>
              <a:rPr lang="en-US" sz="4400" b="1" dirty="0" err="1" smtClean="0">
                <a:solidFill>
                  <a:srgbClr val="FF0000"/>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Bài</a:t>
            </a:r>
            <a:r>
              <a:rPr lang="en-US" sz="4400" b="1" dirty="0" smtClean="0">
                <a:solidFill>
                  <a:srgbClr val="FF0000"/>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 </a:t>
            </a:r>
            <a:r>
              <a:rPr lang="vi-VN" sz="4400" b="1" dirty="0">
                <a:solidFill>
                  <a:srgbClr val="FF0000"/>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1</a:t>
            </a:r>
            <a:r>
              <a:rPr lang="en-US" sz="4400" b="1" dirty="0">
                <a:solidFill>
                  <a:srgbClr val="FF0000"/>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 </a:t>
            </a:r>
            <a:r>
              <a:rPr lang="vi-VN" sz="4400" b="1" dirty="0" smtClean="0">
                <a:solidFill>
                  <a:srgbClr val="FF0000"/>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Việt Nam – đất nước chúng </a:t>
            </a:r>
            <a:r>
              <a:rPr lang="vi-VN" sz="4400" b="1" smtClean="0">
                <a:solidFill>
                  <a:srgbClr val="FF0000"/>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ta </a:t>
            </a:r>
            <a:endParaRPr lang="en-US" sz="4400" dirty="0">
              <a:solidFill>
                <a:srgbClr val="FF0000"/>
              </a:solidFill>
              <a:latin typeface="Times New Roman" panose="02020603050405020304" pitchFamily="18" charset="0"/>
              <a:cs typeface="Times New Roman" panose="02020603050405020304" pitchFamily="18" charset="0"/>
            </a:endParaRPr>
          </a:p>
        </p:txBody>
      </p:sp>
      <p:sp>
        <p:nvSpPr>
          <p:cNvPr id="9"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vi-VN" altLang="en-US" sz="2400">
              <a:solidFill>
                <a:prstClr val="black"/>
              </a:solidFill>
              <a:latin typeface="Times New Roman" pitchFamily="18" charset="0"/>
            </a:endParaRPr>
          </a:p>
        </p:txBody>
      </p:sp>
    </p:spTree>
    <p:extLst>
      <p:ext uri="{BB962C8B-B14F-4D97-AF65-F5344CB8AC3E}">
        <p14:creationId xmlns:p14="http://schemas.microsoft.com/office/powerpoint/2010/main" val="832710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6"/>
          <p:cNvSpPr txBox="1">
            <a:spLocks noChangeArrowheads="1"/>
          </p:cNvSpPr>
          <p:nvPr/>
        </p:nvSpPr>
        <p:spPr bwMode="auto">
          <a:xfrm>
            <a:off x="2920181" y="152400"/>
            <a:ext cx="3933825" cy="701675"/>
          </a:xfrm>
          <a:prstGeom prst="rect">
            <a:avLst/>
          </a:prstGeom>
          <a:solidFill>
            <a:srgbClr val="FFFF00"/>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r>
              <a:rPr lang="en-US" sz="4000" b="1" dirty="0" err="1" smtClean="0">
                <a:solidFill>
                  <a:srgbClr val="FF0000"/>
                </a:solidFill>
                <a:latin typeface="Times New Roman" pitchFamily="18" charset="0"/>
              </a:rPr>
              <a:t>Vai</a:t>
            </a:r>
            <a:r>
              <a:rPr lang="en-US" sz="4000" b="1" dirty="0" smtClean="0">
                <a:solidFill>
                  <a:srgbClr val="FF0000"/>
                </a:solidFill>
                <a:latin typeface="Times New Roman" pitchFamily="18" charset="0"/>
              </a:rPr>
              <a:t> </a:t>
            </a:r>
            <a:r>
              <a:rPr lang="en-US" sz="4000" b="1" dirty="0" err="1" smtClean="0">
                <a:solidFill>
                  <a:srgbClr val="FF0000"/>
                </a:solidFill>
                <a:latin typeface="Times New Roman" pitchFamily="18" charset="0"/>
              </a:rPr>
              <a:t>trò</a:t>
            </a:r>
            <a:r>
              <a:rPr lang="en-US" sz="4000" b="1" dirty="0" smtClean="0">
                <a:solidFill>
                  <a:srgbClr val="FF0000"/>
                </a:solidFill>
                <a:latin typeface="Times New Roman" pitchFamily="18" charset="0"/>
              </a:rPr>
              <a:t> </a:t>
            </a:r>
            <a:r>
              <a:rPr lang="en-US" sz="4000" b="1" dirty="0" err="1" smtClean="0">
                <a:solidFill>
                  <a:srgbClr val="FF0000"/>
                </a:solidFill>
                <a:latin typeface="Times New Roman" pitchFamily="18" charset="0"/>
              </a:rPr>
              <a:t>của</a:t>
            </a:r>
            <a:r>
              <a:rPr lang="en-US" sz="4000" b="1" dirty="0" smtClean="0">
                <a:solidFill>
                  <a:srgbClr val="FF0000"/>
                </a:solidFill>
                <a:latin typeface="Times New Roman" pitchFamily="18" charset="0"/>
              </a:rPr>
              <a:t> </a:t>
            </a:r>
            <a:r>
              <a:rPr lang="en-US" sz="4000" b="1" dirty="0" err="1" smtClean="0">
                <a:solidFill>
                  <a:srgbClr val="FF0000"/>
                </a:solidFill>
                <a:latin typeface="Times New Roman" pitchFamily="18" charset="0"/>
              </a:rPr>
              <a:t>biển</a:t>
            </a:r>
            <a:endParaRPr lang="en-US" sz="4000" b="1" dirty="0" smtClean="0">
              <a:solidFill>
                <a:srgbClr val="FF0000"/>
              </a:solidFill>
              <a:latin typeface="Times New Roman" pitchFamily="18" charset="0"/>
            </a:endParaRPr>
          </a:p>
        </p:txBody>
      </p:sp>
      <p:sp>
        <p:nvSpPr>
          <p:cNvPr id="95241" name="Oval 9"/>
          <p:cNvSpPr>
            <a:spLocks noChangeArrowheads="1"/>
          </p:cNvSpPr>
          <p:nvPr/>
        </p:nvSpPr>
        <p:spPr bwMode="auto">
          <a:xfrm>
            <a:off x="3505200" y="2895600"/>
            <a:ext cx="2286000" cy="1143000"/>
          </a:xfrm>
          <a:prstGeom prst="ellipse">
            <a:avLst/>
          </a:prstGeom>
          <a:solidFill>
            <a:schemeClr val="accent1"/>
          </a:solidFill>
          <a:ln w="9525">
            <a:solidFill>
              <a:schemeClr val="tx1"/>
            </a:solidFill>
            <a:round/>
            <a:headEnd/>
            <a:tailEnd/>
          </a:ln>
        </p:spPr>
        <p:txBody>
          <a:bodyPr wrap="none" anchor="ctr"/>
          <a:lstStyle/>
          <a:p>
            <a:pPr algn="ctr" eaLnBrk="0" fontAlgn="base" hangingPunct="0">
              <a:spcBef>
                <a:spcPct val="0"/>
              </a:spcBef>
              <a:spcAft>
                <a:spcPct val="0"/>
              </a:spcAft>
            </a:pPr>
            <a:endParaRPr lang="en-GB" sz="6000" smtClean="0">
              <a:solidFill>
                <a:srgbClr val="FF3300"/>
              </a:solidFill>
              <a:latin typeface=".TMC-Ong Do" pitchFamily="2" charset="0"/>
            </a:endParaRPr>
          </a:p>
        </p:txBody>
      </p:sp>
      <p:grpSp>
        <p:nvGrpSpPr>
          <p:cNvPr id="3" name="Group 28"/>
          <p:cNvGrpSpPr>
            <a:grpSpLocks/>
          </p:cNvGrpSpPr>
          <p:nvPr/>
        </p:nvGrpSpPr>
        <p:grpSpPr bwMode="auto">
          <a:xfrm>
            <a:off x="304800" y="1752600"/>
            <a:ext cx="1681163" cy="3686175"/>
            <a:chOff x="270" y="1092"/>
            <a:chExt cx="963" cy="2322"/>
          </a:xfrm>
        </p:grpSpPr>
        <p:sp>
          <p:nvSpPr>
            <p:cNvPr id="27663" name="Rectangle 26">
              <a:hlinkClick r:id="rId4" action="ppaction://hlinksldjump"/>
            </p:cNvPr>
            <p:cNvSpPr>
              <a:spLocks noChangeArrowheads="1"/>
            </p:cNvSpPr>
            <p:nvPr/>
          </p:nvSpPr>
          <p:spPr bwMode="auto">
            <a:xfrm>
              <a:off x="270" y="1092"/>
              <a:ext cx="912" cy="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GB" smtClean="0">
                <a:solidFill>
                  <a:prstClr val="black"/>
                </a:solidFill>
                <a:latin typeface="Arial" charset="0"/>
              </a:endParaRPr>
            </a:p>
          </p:txBody>
        </p:sp>
        <p:sp>
          <p:nvSpPr>
            <p:cNvPr id="27664" name="Text Box 14">
              <a:hlinkClick r:id="rId4" action="ppaction://hlinksldjump"/>
            </p:cNvPr>
            <p:cNvSpPr txBox="1">
              <a:spLocks noChangeArrowheads="1"/>
            </p:cNvSpPr>
            <p:nvPr/>
          </p:nvSpPr>
          <p:spPr bwMode="auto">
            <a:xfrm>
              <a:off x="351" y="1152"/>
              <a:ext cx="882" cy="2140"/>
            </a:xfrm>
            <a:prstGeom prst="rect">
              <a:avLst/>
            </a:prstGeom>
            <a:solidFill>
              <a:srgbClr val="CCFFFF"/>
            </a:solidFill>
            <a:ln w="9525">
              <a:solidFill>
                <a:srgbClr val="000099"/>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US" sz="3600" b="1" dirty="0" err="1" smtClean="0">
                  <a:solidFill>
                    <a:srgbClr val="000099"/>
                  </a:solidFill>
                  <a:latin typeface="Times New Roman" pitchFamily="18" charset="0"/>
                </a:rPr>
                <a:t>Là</a:t>
              </a:r>
              <a:r>
                <a:rPr lang="en-US" sz="3600" b="1" dirty="0" smtClean="0">
                  <a:solidFill>
                    <a:srgbClr val="000099"/>
                  </a:solidFill>
                  <a:latin typeface="Times New Roman" pitchFamily="18" charset="0"/>
                </a:rPr>
                <a:t> </a:t>
              </a:r>
              <a:r>
                <a:rPr lang="en-US" sz="3600" b="1" dirty="0" err="1" smtClean="0">
                  <a:solidFill>
                    <a:srgbClr val="000099"/>
                  </a:solidFill>
                  <a:latin typeface="Times New Roman" pitchFamily="18" charset="0"/>
                </a:rPr>
                <a:t>đường</a:t>
              </a:r>
              <a:r>
                <a:rPr lang="en-US" sz="3600" b="1" dirty="0" smtClean="0">
                  <a:solidFill>
                    <a:srgbClr val="000099"/>
                  </a:solidFill>
                  <a:latin typeface="Times New Roman" pitchFamily="18" charset="0"/>
                </a:rPr>
                <a:t> </a:t>
              </a:r>
              <a:r>
                <a:rPr lang="en-US" sz="3600" b="1" dirty="0" err="1" smtClean="0">
                  <a:solidFill>
                    <a:srgbClr val="000099"/>
                  </a:solidFill>
                  <a:latin typeface="Times New Roman" pitchFamily="18" charset="0"/>
                </a:rPr>
                <a:t>giao</a:t>
              </a:r>
              <a:r>
                <a:rPr lang="en-US" sz="3600" b="1" dirty="0" smtClean="0">
                  <a:solidFill>
                    <a:srgbClr val="000099"/>
                  </a:solidFill>
                  <a:latin typeface="Times New Roman" pitchFamily="18" charset="0"/>
                </a:rPr>
                <a:t> </a:t>
              </a:r>
              <a:r>
                <a:rPr lang="en-US" sz="3600" b="1" dirty="0" err="1" smtClean="0">
                  <a:solidFill>
                    <a:srgbClr val="000099"/>
                  </a:solidFill>
                  <a:latin typeface="Times New Roman" pitchFamily="18" charset="0"/>
                </a:rPr>
                <a:t>thông</a:t>
              </a:r>
              <a:r>
                <a:rPr lang="en-US" sz="3600" b="1" dirty="0" smtClean="0">
                  <a:solidFill>
                    <a:srgbClr val="000099"/>
                  </a:solidFill>
                  <a:latin typeface="Times New Roman" pitchFamily="18" charset="0"/>
                </a:rPr>
                <a:t> </a:t>
              </a:r>
              <a:r>
                <a:rPr lang="en-US" sz="3600" b="1" dirty="0" err="1" smtClean="0">
                  <a:solidFill>
                    <a:srgbClr val="000099"/>
                  </a:solidFill>
                  <a:latin typeface="Times New Roman" pitchFamily="18" charset="0"/>
                </a:rPr>
                <a:t>quan</a:t>
              </a:r>
              <a:r>
                <a:rPr lang="en-US" sz="3600" b="1" dirty="0" smtClean="0">
                  <a:solidFill>
                    <a:srgbClr val="000099"/>
                  </a:solidFill>
                  <a:latin typeface="Times New Roman" pitchFamily="18" charset="0"/>
                </a:rPr>
                <a:t> </a:t>
              </a:r>
              <a:r>
                <a:rPr lang="en-US" sz="3600" b="1" dirty="0" err="1" smtClean="0">
                  <a:solidFill>
                    <a:srgbClr val="000099"/>
                  </a:solidFill>
                  <a:latin typeface="Times New Roman" pitchFamily="18" charset="0"/>
                </a:rPr>
                <a:t>trọng</a:t>
              </a:r>
              <a:endParaRPr lang="en-US" sz="3600" b="1" dirty="0" smtClean="0">
                <a:solidFill>
                  <a:srgbClr val="000099"/>
                </a:solidFill>
                <a:latin typeface="Times New Roman" pitchFamily="18" charset="0"/>
              </a:endParaRPr>
            </a:p>
          </p:txBody>
        </p:sp>
      </p:grpSp>
      <p:sp>
        <p:nvSpPr>
          <p:cNvPr id="95247" name="Line 15"/>
          <p:cNvSpPr>
            <a:spLocks noChangeShapeType="1"/>
          </p:cNvSpPr>
          <p:nvPr/>
        </p:nvSpPr>
        <p:spPr bwMode="auto">
          <a:xfrm flipV="1">
            <a:off x="4648200" y="1752600"/>
            <a:ext cx="0" cy="11303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latin typeface="Arial" charset="0"/>
            </a:endParaRPr>
          </a:p>
        </p:txBody>
      </p:sp>
      <p:sp>
        <p:nvSpPr>
          <p:cNvPr id="95248" name="Line 16"/>
          <p:cNvSpPr>
            <a:spLocks noChangeShapeType="1"/>
          </p:cNvSpPr>
          <p:nvPr/>
        </p:nvSpPr>
        <p:spPr bwMode="auto">
          <a:xfrm flipH="1">
            <a:off x="2057400" y="3505200"/>
            <a:ext cx="14478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latin typeface="Arial" charset="0"/>
            </a:endParaRPr>
          </a:p>
        </p:txBody>
      </p:sp>
      <p:sp>
        <p:nvSpPr>
          <p:cNvPr id="95249" name="Line 17"/>
          <p:cNvSpPr>
            <a:spLocks noChangeShapeType="1"/>
          </p:cNvSpPr>
          <p:nvPr/>
        </p:nvSpPr>
        <p:spPr bwMode="auto">
          <a:xfrm>
            <a:off x="5791200" y="3429000"/>
            <a:ext cx="12192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latin typeface="Arial" charset="0"/>
            </a:endParaRPr>
          </a:p>
        </p:txBody>
      </p:sp>
      <p:sp>
        <p:nvSpPr>
          <p:cNvPr id="95253" name="Text Box 21"/>
          <p:cNvSpPr txBox="1">
            <a:spLocks noChangeArrowheads="1"/>
          </p:cNvSpPr>
          <p:nvPr/>
        </p:nvSpPr>
        <p:spPr bwMode="auto">
          <a:xfrm>
            <a:off x="3397250" y="2971800"/>
            <a:ext cx="25209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US" sz="5400" b="1" dirty="0" err="1" smtClean="0">
                <a:solidFill>
                  <a:srgbClr val="FF3300"/>
                </a:solidFill>
                <a:latin typeface="HP001 5H" pitchFamily="34" charset="-127"/>
              </a:rPr>
              <a:t>Biển</a:t>
            </a:r>
            <a:endParaRPr lang="en-US" sz="5400" b="1" dirty="0" smtClean="0">
              <a:solidFill>
                <a:prstClr val="black"/>
              </a:solidFill>
              <a:latin typeface="VNI-Helve" pitchFamily="2" charset="0"/>
            </a:endParaRPr>
          </a:p>
        </p:txBody>
      </p:sp>
      <p:sp>
        <p:nvSpPr>
          <p:cNvPr id="95250" name="Line 18"/>
          <p:cNvSpPr>
            <a:spLocks noChangeShapeType="1"/>
          </p:cNvSpPr>
          <p:nvPr/>
        </p:nvSpPr>
        <p:spPr bwMode="auto">
          <a:xfrm>
            <a:off x="4648200" y="4051300"/>
            <a:ext cx="0" cy="15113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latin typeface="Arial" charset="0"/>
            </a:endParaRPr>
          </a:p>
        </p:txBody>
      </p:sp>
      <p:grpSp>
        <p:nvGrpSpPr>
          <p:cNvPr id="4" name="Group 25"/>
          <p:cNvGrpSpPr>
            <a:grpSpLocks/>
          </p:cNvGrpSpPr>
          <p:nvPr/>
        </p:nvGrpSpPr>
        <p:grpSpPr bwMode="auto">
          <a:xfrm>
            <a:off x="2133600" y="5562600"/>
            <a:ext cx="5086350" cy="828675"/>
            <a:chOff x="1344" y="3456"/>
            <a:chExt cx="3204" cy="522"/>
          </a:xfrm>
        </p:grpSpPr>
        <p:sp>
          <p:nvSpPr>
            <p:cNvPr id="27661" name="Rectangle 24"/>
            <p:cNvSpPr>
              <a:spLocks noChangeArrowheads="1"/>
            </p:cNvSpPr>
            <p:nvPr/>
          </p:nvSpPr>
          <p:spPr bwMode="auto">
            <a:xfrm>
              <a:off x="1344" y="3456"/>
              <a:ext cx="3204"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GB" smtClean="0">
                <a:solidFill>
                  <a:prstClr val="black"/>
                </a:solidFill>
                <a:latin typeface="Arial" charset="0"/>
              </a:endParaRPr>
            </a:p>
          </p:txBody>
        </p:sp>
        <p:sp>
          <p:nvSpPr>
            <p:cNvPr id="27662" name="Text Box 13">
              <a:hlinkClick r:id="rId5" action="ppaction://hlinksldjump"/>
            </p:cNvPr>
            <p:cNvSpPr txBox="1">
              <a:spLocks noChangeArrowheads="1"/>
            </p:cNvSpPr>
            <p:nvPr/>
          </p:nvSpPr>
          <p:spPr bwMode="auto">
            <a:xfrm>
              <a:off x="1392" y="3504"/>
              <a:ext cx="3072" cy="410"/>
            </a:xfrm>
            <a:prstGeom prst="rect">
              <a:avLst/>
            </a:prstGeom>
            <a:solidFill>
              <a:srgbClr val="CCFFFF"/>
            </a:solidFill>
            <a:ln w="9525">
              <a:solidFill>
                <a:srgbClr val="000099"/>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pPr>
              <a:r>
                <a:rPr lang="fr-FR" sz="3600" b="1" dirty="0" err="1" smtClean="0">
                  <a:solidFill>
                    <a:srgbClr val="000099"/>
                  </a:solidFill>
                  <a:latin typeface="Times New Roman" pitchFamily="18" charset="0"/>
                </a:rPr>
                <a:t>Nơi</a:t>
              </a:r>
              <a:r>
                <a:rPr lang="fr-FR" sz="3600" b="1" dirty="0" smtClean="0">
                  <a:solidFill>
                    <a:srgbClr val="000099"/>
                  </a:solidFill>
                  <a:latin typeface="Times New Roman" pitchFamily="18" charset="0"/>
                </a:rPr>
                <a:t> du </a:t>
              </a:r>
              <a:r>
                <a:rPr lang="fr-FR" sz="3600" b="1" dirty="0" err="1" smtClean="0">
                  <a:solidFill>
                    <a:srgbClr val="000099"/>
                  </a:solidFill>
                  <a:latin typeface="Times New Roman" pitchFamily="18" charset="0"/>
                </a:rPr>
                <a:t>lịch</a:t>
              </a:r>
              <a:r>
                <a:rPr lang="fr-FR" sz="3600" b="1" dirty="0" smtClean="0">
                  <a:solidFill>
                    <a:srgbClr val="000099"/>
                  </a:solidFill>
                  <a:latin typeface="Times New Roman" pitchFamily="18" charset="0"/>
                </a:rPr>
                <a:t> </a:t>
              </a:r>
              <a:r>
                <a:rPr lang="fr-FR" sz="3600" b="1" dirty="0" err="1" smtClean="0">
                  <a:solidFill>
                    <a:srgbClr val="000099"/>
                  </a:solidFill>
                  <a:latin typeface="Times New Roman" pitchFamily="18" charset="0"/>
                </a:rPr>
                <a:t>nghỉ</a:t>
              </a:r>
              <a:r>
                <a:rPr lang="fr-FR" sz="3600" b="1" dirty="0" smtClean="0">
                  <a:solidFill>
                    <a:srgbClr val="000099"/>
                  </a:solidFill>
                  <a:latin typeface="Times New Roman" pitchFamily="18" charset="0"/>
                </a:rPr>
                <a:t> </a:t>
              </a:r>
              <a:r>
                <a:rPr lang="fr-FR" sz="3600" b="1" dirty="0" err="1" smtClean="0">
                  <a:solidFill>
                    <a:srgbClr val="000099"/>
                  </a:solidFill>
                  <a:latin typeface="Times New Roman" pitchFamily="18" charset="0"/>
                </a:rPr>
                <a:t>mát</a:t>
              </a:r>
              <a:endParaRPr lang="fr-FR" sz="3600" b="1" dirty="0" smtClean="0">
                <a:solidFill>
                  <a:srgbClr val="000099"/>
                </a:solidFill>
                <a:latin typeface="Times New Roman" pitchFamily="18" charset="0"/>
              </a:endParaRPr>
            </a:p>
          </p:txBody>
        </p:sp>
      </p:grpSp>
      <p:sp>
        <p:nvSpPr>
          <p:cNvPr id="61463" name="Rectangle 23"/>
          <p:cNvSpPr>
            <a:spLocks noChangeArrowheads="1"/>
          </p:cNvSpPr>
          <p:nvPr/>
        </p:nvSpPr>
        <p:spPr bwMode="auto">
          <a:xfrm>
            <a:off x="2895600" y="1025525"/>
            <a:ext cx="3533775" cy="650875"/>
          </a:xfrm>
          <a:prstGeom prst="rect">
            <a:avLst/>
          </a:prstGeom>
          <a:solidFill>
            <a:srgbClr val="CCFFFF"/>
          </a:solidFill>
          <a:ln w="9525">
            <a:solidFill>
              <a:srgbClr val="000099"/>
            </a:solidFill>
            <a:miter lim="800000"/>
            <a:headEnd/>
            <a:tailEnd/>
          </a:ln>
        </p:spPr>
        <p:txBody>
          <a:bodyPr wrap="none">
            <a:spAutoFit/>
          </a:bodyPr>
          <a:lstStyle/>
          <a:p>
            <a:pPr fontAlgn="base">
              <a:spcBef>
                <a:spcPct val="0"/>
              </a:spcBef>
              <a:spcAft>
                <a:spcPct val="0"/>
              </a:spcAft>
            </a:pPr>
            <a:r>
              <a:rPr lang="en-US" sz="3600" b="1" dirty="0" err="1" smtClean="0">
                <a:solidFill>
                  <a:srgbClr val="000099"/>
                </a:solidFill>
                <a:latin typeface="Times New Roman" pitchFamily="18" charset="0"/>
              </a:rPr>
              <a:t>Điều</a:t>
            </a:r>
            <a:r>
              <a:rPr lang="en-US" sz="3600" b="1" dirty="0" smtClean="0">
                <a:solidFill>
                  <a:srgbClr val="000099"/>
                </a:solidFill>
                <a:latin typeface="Times New Roman" pitchFamily="18" charset="0"/>
              </a:rPr>
              <a:t> </a:t>
            </a:r>
            <a:r>
              <a:rPr lang="en-US" sz="3600" b="1" dirty="0" err="1" smtClean="0">
                <a:solidFill>
                  <a:srgbClr val="000099"/>
                </a:solidFill>
                <a:latin typeface="Times New Roman" pitchFamily="18" charset="0"/>
              </a:rPr>
              <a:t>hòa</a:t>
            </a:r>
            <a:r>
              <a:rPr lang="en-US" sz="3600" b="1" dirty="0" smtClean="0">
                <a:solidFill>
                  <a:srgbClr val="000099"/>
                </a:solidFill>
                <a:latin typeface="Times New Roman" pitchFamily="18" charset="0"/>
              </a:rPr>
              <a:t> </a:t>
            </a:r>
            <a:r>
              <a:rPr lang="en-US" sz="3600" b="1" dirty="0" err="1" smtClean="0">
                <a:solidFill>
                  <a:srgbClr val="000099"/>
                </a:solidFill>
                <a:latin typeface="Times New Roman" pitchFamily="18" charset="0"/>
              </a:rPr>
              <a:t>khí</a:t>
            </a:r>
            <a:r>
              <a:rPr lang="en-US" sz="3600" b="1" dirty="0" smtClean="0">
                <a:solidFill>
                  <a:srgbClr val="000099"/>
                </a:solidFill>
                <a:latin typeface="Times New Roman" pitchFamily="18" charset="0"/>
              </a:rPr>
              <a:t> </a:t>
            </a:r>
            <a:r>
              <a:rPr lang="en-US" sz="3600" b="1" dirty="0" err="1" smtClean="0">
                <a:solidFill>
                  <a:srgbClr val="000099"/>
                </a:solidFill>
                <a:latin typeface="Times New Roman" pitchFamily="18" charset="0"/>
              </a:rPr>
              <a:t>hậu</a:t>
            </a:r>
            <a:endParaRPr lang="en-GB" sz="3600" b="1" dirty="0" smtClean="0">
              <a:solidFill>
                <a:srgbClr val="000099"/>
              </a:solidFill>
              <a:latin typeface="Times New Roman" pitchFamily="18" charset="0"/>
            </a:endParaRPr>
          </a:p>
        </p:txBody>
      </p:sp>
      <p:sp>
        <p:nvSpPr>
          <p:cNvPr id="19" name="Text Box 14">
            <a:hlinkClick r:id="rId4" action="ppaction://hlinksldjump"/>
          </p:cNvPr>
          <p:cNvSpPr txBox="1">
            <a:spLocks noChangeArrowheads="1"/>
          </p:cNvSpPr>
          <p:nvPr/>
        </p:nvSpPr>
        <p:spPr bwMode="auto">
          <a:xfrm>
            <a:off x="7220382" y="2115314"/>
            <a:ext cx="1773120" cy="2862322"/>
          </a:xfrm>
          <a:prstGeom prst="rect">
            <a:avLst/>
          </a:prstGeom>
          <a:solidFill>
            <a:srgbClr val="CCFFFF"/>
          </a:solidFill>
          <a:ln w="9525">
            <a:solidFill>
              <a:srgbClr val="000099"/>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US" sz="3600" b="1" err="1" smtClean="0">
                <a:solidFill>
                  <a:srgbClr val="000099"/>
                </a:solidFill>
                <a:latin typeface="Times New Roman" pitchFamily="18" charset="0"/>
              </a:rPr>
              <a:t>Là</a:t>
            </a:r>
            <a:r>
              <a:rPr lang="en-US" sz="3600" b="1" smtClean="0">
                <a:solidFill>
                  <a:srgbClr val="000099"/>
                </a:solidFill>
                <a:latin typeface="Times New Roman" pitchFamily="18" charset="0"/>
              </a:rPr>
              <a:t> nguồn tài nguyên quý</a:t>
            </a:r>
            <a:endParaRPr lang="en-US" sz="3600" b="1" dirty="0" smtClean="0">
              <a:solidFill>
                <a:srgbClr val="000099"/>
              </a:solidFill>
              <a:latin typeface="Times New Roman" pitchFamily="18" charset="0"/>
            </a:endParaRPr>
          </a:p>
        </p:txBody>
      </p:sp>
    </p:spTree>
    <p:extLst>
      <p:ext uri="{BB962C8B-B14F-4D97-AF65-F5344CB8AC3E}">
        <p14:creationId xmlns:p14="http://schemas.microsoft.com/office/powerpoint/2010/main" val="308953405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95241"/>
                                        </p:tgtEl>
                                        <p:attrNameLst>
                                          <p:attrName>style.visibility</p:attrName>
                                        </p:attrNameLst>
                                      </p:cBhvr>
                                      <p:to>
                                        <p:strVal val="visible"/>
                                      </p:to>
                                    </p:set>
                                    <p:animEffect transition="in" filter="fade">
                                      <p:cBhvr>
                                        <p:cTn id="7" dur="2000"/>
                                        <p:tgtEl>
                                          <p:spTgt spid="95241"/>
                                        </p:tgtEl>
                                      </p:cBhvr>
                                    </p:animEffect>
                                  </p:childTnLst>
                                </p:cTn>
                              </p:par>
                              <p:par>
                                <p:cTn id="8" presetID="52" presetClass="entr" presetSubtype="0" fill="hold" grpId="0" nodeType="withEffect">
                                  <p:stCondLst>
                                    <p:cond delay="0"/>
                                  </p:stCondLst>
                                  <p:iterate type="lt">
                                    <p:tmPct val="0"/>
                                  </p:iterate>
                                  <p:childTnLst>
                                    <p:set>
                                      <p:cBhvr>
                                        <p:cTn id="9" dur="1" fill="hold">
                                          <p:stCondLst>
                                            <p:cond delay="0"/>
                                          </p:stCondLst>
                                        </p:cTn>
                                        <p:tgtEl>
                                          <p:spTgt spid="95253"/>
                                        </p:tgtEl>
                                        <p:attrNameLst>
                                          <p:attrName>style.visibility</p:attrName>
                                        </p:attrNameLst>
                                      </p:cBhvr>
                                      <p:to>
                                        <p:strVal val="visible"/>
                                      </p:to>
                                    </p:set>
                                    <p:animScale>
                                      <p:cBhvr>
                                        <p:cTn id="10" dur="1000" decel="50000" fill="hold">
                                          <p:stCondLst>
                                            <p:cond delay="0"/>
                                          </p:stCondLst>
                                        </p:cTn>
                                        <p:tgtEl>
                                          <p:spTgt spid="952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95253"/>
                                        </p:tgtEl>
                                        <p:attrNameLst>
                                          <p:attrName>ppt_x</p:attrName>
                                          <p:attrName>ppt_y</p:attrName>
                                        </p:attrNameLst>
                                      </p:cBhvr>
                                    </p:animMotion>
                                    <p:animEffect transition="in" filter="fade">
                                      <p:cBhvr>
                                        <p:cTn id="12" dur="1000"/>
                                        <p:tgtEl>
                                          <p:spTgt spid="95253"/>
                                        </p:tgtEl>
                                      </p:cBhvr>
                                    </p:animEffect>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5247"/>
                                        </p:tgtEl>
                                        <p:attrNameLst>
                                          <p:attrName>style.visibility</p:attrName>
                                        </p:attrNameLst>
                                      </p:cBhvr>
                                      <p:to>
                                        <p:strVal val="visible"/>
                                      </p:to>
                                    </p:set>
                                    <p:animEffect transition="in" filter="wipe(down)">
                                      <p:cBhvr>
                                        <p:cTn id="17" dur="500"/>
                                        <p:tgtEl>
                                          <p:spTgt spid="95247"/>
                                        </p:tgtEl>
                                      </p:cBhvr>
                                    </p:animEffect>
                                  </p:childTnLst>
                                </p:cTn>
                              </p:par>
                            </p:childTnLst>
                          </p:cTn>
                        </p:par>
                        <p:par>
                          <p:cTn id="18" fill="hold" nodeType="afterGroup">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61463"/>
                                        </p:tgtEl>
                                        <p:attrNameLst>
                                          <p:attrName>style.visibility</p:attrName>
                                        </p:attrNameLst>
                                      </p:cBhvr>
                                      <p:to>
                                        <p:strVal val="visible"/>
                                      </p:to>
                                    </p:set>
                                    <p:animEffect transition="in" filter="checkerboard(across)">
                                      <p:cBhvr>
                                        <p:cTn id="21" dur="500"/>
                                        <p:tgtEl>
                                          <p:spTgt spid="6146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5249"/>
                                        </p:tgtEl>
                                        <p:attrNameLst>
                                          <p:attrName>style.visibility</p:attrName>
                                        </p:attrNameLst>
                                      </p:cBhvr>
                                      <p:to>
                                        <p:strVal val="visible"/>
                                      </p:to>
                                    </p:set>
                                    <p:animEffect transition="in" filter="wipe(left)">
                                      <p:cBhvr>
                                        <p:cTn id="26" dur="500"/>
                                        <p:tgtEl>
                                          <p:spTgt spid="9524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95248"/>
                                        </p:tgtEl>
                                        <p:attrNameLst>
                                          <p:attrName>style.visibility</p:attrName>
                                        </p:attrNameLst>
                                      </p:cBhvr>
                                      <p:to>
                                        <p:strVal val="visible"/>
                                      </p:to>
                                    </p:set>
                                    <p:animEffect transition="in" filter="wipe(right)">
                                      <p:cBhvr>
                                        <p:cTn id="31" dur="500"/>
                                        <p:tgtEl>
                                          <p:spTgt spid="95248"/>
                                        </p:tgtEl>
                                      </p:cBhvr>
                                    </p:animEffect>
                                  </p:childTnLst>
                                </p:cTn>
                              </p:par>
                            </p:childTnLst>
                          </p:cTn>
                        </p:par>
                        <p:par>
                          <p:cTn id="32" fill="hold" nodeType="afterGroup">
                            <p:stCondLst>
                              <p:cond delay="500"/>
                            </p:stCondLst>
                            <p:childTnLst>
                              <p:par>
                                <p:cTn id="33" presetID="5" presetClass="entr" presetSubtype="1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checkerboard(across)">
                                      <p:cBhvr>
                                        <p:cTn id="35" dur="500"/>
                                        <p:tgtEl>
                                          <p:spTgt spid="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95250"/>
                                        </p:tgtEl>
                                        <p:attrNameLst>
                                          <p:attrName>style.visibility</p:attrName>
                                        </p:attrNameLst>
                                      </p:cBhvr>
                                      <p:to>
                                        <p:strVal val="visible"/>
                                      </p:to>
                                    </p:set>
                                    <p:animEffect transition="in" filter="wipe(up)">
                                      <p:cBhvr>
                                        <p:cTn id="40" dur="500"/>
                                        <p:tgtEl>
                                          <p:spTgt spid="95250"/>
                                        </p:tgtEl>
                                      </p:cBhvr>
                                    </p:animEffect>
                                  </p:childTnLst>
                                </p:cTn>
                              </p:par>
                            </p:childTnLst>
                          </p:cTn>
                        </p:par>
                        <p:par>
                          <p:cTn id="41" fill="hold" nodeType="afterGroup">
                            <p:stCondLst>
                              <p:cond delay="500"/>
                            </p:stCondLst>
                            <p:childTnLst>
                              <p:par>
                                <p:cTn id="42" presetID="55" presetClass="entr" presetSubtype="0"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1000" fill="hold"/>
                                        <p:tgtEl>
                                          <p:spTgt spid="4"/>
                                        </p:tgtEl>
                                        <p:attrNameLst>
                                          <p:attrName>ppt_w</p:attrName>
                                        </p:attrNameLst>
                                      </p:cBhvr>
                                      <p:tavLst>
                                        <p:tav tm="0">
                                          <p:val>
                                            <p:strVal val="#ppt_w*0.70"/>
                                          </p:val>
                                        </p:tav>
                                        <p:tav tm="100000">
                                          <p:val>
                                            <p:strVal val="#ppt_w"/>
                                          </p:val>
                                        </p:tav>
                                      </p:tavLst>
                                    </p:anim>
                                    <p:anim calcmode="lin" valueType="num">
                                      <p:cBhvr>
                                        <p:cTn id="45" dur="1000" fill="hold"/>
                                        <p:tgtEl>
                                          <p:spTgt spid="4"/>
                                        </p:tgtEl>
                                        <p:attrNameLst>
                                          <p:attrName>ppt_h</p:attrName>
                                        </p:attrNameLst>
                                      </p:cBhvr>
                                      <p:tavLst>
                                        <p:tav tm="0">
                                          <p:val>
                                            <p:strVal val="#ppt_h"/>
                                          </p:val>
                                        </p:tav>
                                        <p:tav tm="100000">
                                          <p:val>
                                            <p:strVal val="#ppt_h"/>
                                          </p:val>
                                        </p:tav>
                                      </p:tavLst>
                                    </p:anim>
                                    <p:animEffect transition="in" filter="fade">
                                      <p:cBhvr>
                                        <p:cTn id="4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1" grpId="0" animBg="1"/>
      <p:bldP spid="95247" grpId="0" animBg="1"/>
      <p:bldP spid="95248" grpId="0" animBg="1"/>
      <p:bldP spid="95249" grpId="0" animBg="1"/>
      <p:bldP spid="95253" grpId="0"/>
      <p:bldP spid="95250" grpId="0" animBg="1"/>
      <p:bldP spid="614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59397" name="Text Box 5"/>
          <p:cNvSpPr txBox="1">
            <a:spLocks noChangeArrowheads="1"/>
          </p:cNvSpPr>
          <p:nvPr/>
        </p:nvSpPr>
        <p:spPr bwMode="auto">
          <a:xfrm>
            <a:off x="88976" y="1646457"/>
            <a:ext cx="9144000" cy="5355312"/>
          </a:xfrm>
          <a:prstGeom prst="rect">
            <a:avLst/>
          </a:prstGeom>
          <a:solidFill>
            <a:srgbClr val="FFC000"/>
          </a:solidFill>
          <a:ln w="9525" algn="ctr">
            <a:solidFill>
              <a:schemeClr val="bg1"/>
            </a:solidFill>
            <a:miter lim="800000"/>
            <a:headEnd/>
            <a:tailEnd/>
          </a:ln>
          <a:effectLst/>
        </p:spPr>
        <p:txBody>
          <a:bodyPr wrap="square">
            <a:spAutoFit/>
          </a:bodyPr>
          <a:lstStyle/>
          <a:p>
            <a:pPr algn="just" eaLnBrk="0" fontAlgn="base" hangingPunct="0">
              <a:spcBef>
                <a:spcPct val="50000"/>
              </a:spcBef>
              <a:spcAft>
                <a:spcPct val="0"/>
              </a:spcAft>
              <a:defRPr/>
            </a:pPr>
            <a:r>
              <a:rPr lang="en-US" sz="3600" u="sng" smtClean="0">
                <a:latin typeface="Times New Roman" panose="02020603050405020304" pitchFamily="18" charset="0"/>
                <a:cs typeface="Times New Roman" panose="02020603050405020304" pitchFamily="18" charset="0"/>
              </a:rPr>
              <a:t>Ghi nhớ</a:t>
            </a:r>
            <a:r>
              <a:rPr lang="en-US" sz="3600" smtClean="0">
                <a:latin typeface="Times New Roman" panose="02020603050405020304" pitchFamily="18" charset="0"/>
                <a:cs typeface="Times New Roman" panose="02020603050405020304" pitchFamily="18" charset="0"/>
              </a:rPr>
              <a:t>: Nước ta </a:t>
            </a:r>
            <a:r>
              <a:rPr lang="en-US" sz="3600" dirty="0" err="1">
                <a:latin typeface="Times New Roman" panose="02020603050405020304" pitchFamily="18" charset="0"/>
                <a:cs typeface="Times New Roman" panose="02020603050405020304" pitchFamily="18" charset="0"/>
              </a:rPr>
              <a:t>nằm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đảo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thuộc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Đông</a:t>
            </a:r>
            <a:r>
              <a:rPr lang="en-US" sz="3600" dirty="0">
                <a:latin typeface="Times New Roman" panose="02020603050405020304" pitchFamily="18" charset="0"/>
                <a:cs typeface="Times New Roman" panose="02020603050405020304" pitchFamily="18" charset="0"/>
              </a:rPr>
              <a:t> Nam Á</a:t>
            </a:r>
            <a:r>
              <a:rPr lang="en-US" sz="3600">
                <a:latin typeface="Times New Roman" panose="02020603050405020304" pitchFamily="18" charset="0"/>
                <a:cs typeface="Times New Roman" panose="02020603050405020304" pitchFamily="18" charset="0"/>
              </a:rPr>
              <a:t>. </a:t>
            </a:r>
            <a:r>
              <a:rPr lang="en-US" sz="3600" smtClean="0">
                <a:latin typeface="Times New Roman" panose="02020603050405020304" pitchFamily="18" charset="0"/>
                <a:cs typeface="Times New Roman" panose="02020603050405020304" pitchFamily="18" charset="0"/>
              </a:rPr>
              <a:t>Đất nước ta gồm phần đất liền, vùng biển rộng lớn thuộc Biển Đông với nhiều đảo, quần đảo và vùng trời. Phần đất có diện tích khoảng 331 000km</a:t>
            </a:r>
            <a:r>
              <a:rPr lang="en-US" sz="3600" baseline="30000" smtClean="0">
                <a:latin typeface="Times New Roman" panose="02020603050405020304" pitchFamily="18" charset="0"/>
                <a:cs typeface="Times New Roman" panose="02020603050405020304" pitchFamily="18" charset="0"/>
              </a:rPr>
              <a:t>2</a:t>
            </a:r>
            <a:r>
              <a:rPr lang="en-US" sz="3600">
                <a:latin typeface="Times New Roman" panose="02020603050405020304" pitchFamily="18" charset="0"/>
                <a:cs typeface="Times New Roman" panose="02020603050405020304" pitchFamily="18" charset="0"/>
              </a:rPr>
              <a:t>.</a:t>
            </a:r>
            <a:endParaRPr lang="en-US" sz="3600" baseline="30000" smtClean="0">
              <a:latin typeface="Times New Roman" panose="02020603050405020304" pitchFamily="18" charset="0"/>
              <a:cs typeface="Times New Roman" panose="02020603050405020304" pitchFamily="18" charset="0"/>
            </a:endParaRPr>
          </a:p>
          <a:p>
            <a:pPr algn="just" eaLnBrk="0" fontAlgn="base" hangingPunct="0">
              <a:spcBef>
                <a:spcPct val="50000"/>
              </a:spcBef>
              <a:spcAft>
                <a:spcPct val="0"/>
              </a:spcAft>
              <a:defRPr/>
            </a:pPr>
            <a:r>
              <a:rPr lang="en-US" sz="3600" smtClean="0">
                <a:latin typeface="Times New Roman" panose="02020603050405020304" pitchFamily="18" charset="0"/>
                <a:cs typeface="Times New Roman" panose="02020603050405020304" pitchFamily="18" charset="0"/>
              </a:rPr>
              <a:t>  Biển điều hòa khí hậu, cung cấp nguồn tài nguyên và là đường giao thông quan trọng. Ven biển có nhiều cảnh quan đẹp, là nơi du lịch nghỉ mát hấp dẫn.</a:t>
            </a:r>
            <a:endParaRPr lang="en-US" sz="3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88976" y="199907"/>
            <a:ext cx="8966047" cy="1446550"/>
          </a:xfrm>
          <a:prstGeom prst="rect">
            <a:avLst/>
          </a:prstGeom>
          <a:solidFill>
            <a:schemeClr val="bg1"/>
          </a:solidFill>
        </p:spPr>
        <p:txBody>
          <a:bodyPr wrap="square">
            <a:spAutoFit/>
          </a:bodyPr>
          <a:lstStyle/>
          <a:p>
            <a:pPr>
              <a:defRPr/>
            </a:pPr>
            <a:r>
              <a:rPr lang="en-US" sz="4400" smtClean="0">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                        </a:t>
            </a:r>
            <a:r>
              <a:rPr lang="vi-VN" sz="4400" smtClean="0">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Địa </a:t>
            </a:r>
            <a:r>
              <a:rPr lang="vi-VN" sz="4400" dirty="0" smtClean="0">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lí</a:t>
            </a:r>
          </a:p>
          <a:p>
            <a:pPr>
              <a:defRPr/>
            </a:pPr>
            <a:r>
              <a:rPr lang="en-US" sz="4400" b="1" dirty="0" err="1" smtClean="0">
                <a:solidFill>
                  <a:srgbClr val="FF0000"/>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Bài</a:t>
            </a:r>
            <a:r>
              <a:rPr lang="en-US" sz="4400" b="1" dirty="0" smtClean="0">
                <a:solidFill>
                  <a:srgbClr val="FF0000"/>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 </a:t>
            </a:r>
            <a:r>
              <a:rPr lang="vi-VN" sz="4400" b="1" dirty="0">
                <a:solidFill>
                  <a:srgbClr val="FF0000"/>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1</a:t>
            </a:r>
            <a:r>
              <a:rPr lang="en-US" sz="4400" b="1" dirty="0">
                <a:solidFill>
                  <a:srgbClr val="FF0000"/>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 </a:t>
            </a:r>
            <a:r>
              <a:rPr lang="vi-VN" sz="4400" b="1" dirty="0" smtClean="0">
                <a:solidFill>
                  <a:srgbClr val="FF0000"/>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Việt Nam – đất nước chúng </a:t>
            </a:r>
            <a:r>
              <a:rPr lang="vi-VN" sz="4400" b="1" smtClean="0">
                <a:solidFill>
                  <a:srgbClr val="FF0000"/>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ta </a:t>
            </a:r>
            <a:endParaRPr lang="en-US"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221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26923"/>
            <a:ext cx="8382000" cy="5540477"/>
          </a:xfrm>
        </p:spPr>
        <p:txBody>
          <a:bodyPr/>
          <a:lstStyle/>
          <a:p>
            <a:pPr algn="just">
              <a:buFont typeface="Wingdings" pitchFamily="2" charset="2"/>
              <a:buChar char="v"/>
            </a:pPr>
            <a:r>
              <a:rPr lang="vi-VN" sz="2800" i="1" dirty="0"/>
              <a:t> </a:t>
            </a:r>
            <a:r>
              <a:rPr lang="vi-VN" sz="2800" dirty="0">
                <a:solidFill>
                  <a:srgbClr val="FF0000"/>
                </a:solidFill>
              </a:rPr>
              <a:t>Điều 110 Hiến pháp năm 2013 quy định</a:t>
            </a:r>
            <a:r>
              <a:rPr lang="vi-VN" sz="2800"/>
              <a:t>: </a:t>
            </a:r>
            <a:endParaRPr lang="en-US" sz="2800" smtClean="0"/>
          </a:p>
          <a:p>
            <a:pPr algn="just">
              <a:buFont typeface="Wingdings" pitchFamily="2" charset="2"/>
              <a:buChar char="v"/>
            </a:pPr>
            <a:r>
              <a:rPr lang="en-US" sz="2800"/>
              <a:t> </a:t>
            </a:r>
            <a:r>
              <a:rPr lang="en-US" sz="2800" smtClean="0"/>
              <a:t>  </a:t>
            </a:r>
            <a:r>
              <a:rPr lang="vi-VN" sz="2800" smtClean="0"/>
              <a:t>Các </a:t>
            </a:r>
            <a:r>
              <a:rPr lang="vi-VN" sz="2800" dirty="0"/>
              <a:t>đơn vị hành chính của nước Cộng hòa xã hội chủ nghĩa Việt Nam được phân định như sau: Nước chia thành tỉnh, thành phố trực thuộc Trung ương; tỉnh chia thành huyện, thị xã và thành phố thuộc tỉnh; thành phố trực thuộc Trung ương chia thành quận, huyện, thị xã và đơn vị hành chính tương đương; huyện chia thành xã, thị trấn; thị xã và thành phố thuộc tỉnh chia thành phường và xã; quận chia thành phường. Đơn vị hành chính - kinh tế đặc biệt do Quốc hội thành lập.</a:t>
            </a:r>
            <a:endParaRPr lang="en-US" sz="2800" dirty="0"/>
          </a:p>
        </p:txBody>
      </p:sp>
    </p:spTree>
    <p:extLst>
      <p:ext uri="{BB962C8B-B14F-4D97-AF65-F5344CB8AC3E}">
        <p14:creationId xmlns:p14="http://schemas.microsoft.com/office/powerpoint/2010/main" val="28091330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28600"/>
            <a:ext cx="8839200" cy="1815882"/>
          </a:xfrm>
          <a:prstGeom prst="rect">
            <a:avLst/>
          </a:prstGeom>
        </p:spPr>
        <p:txBody>
          <a:bodyPr wrap="square">
            <a:spAutoFit/>
          </a:bodyPr>
          <a:lstStyle/>
          <a:p>
            <a:pPr algn="just"/>
            <a:r>
              <a:rPr lang="vi-VN" sz="2800" b="1" dirty="0">
                <a:solidFill>
                  <a:srgbClr val="FF0000"/>
                </a:solidFill>
                <a:latin typeface="Times New Roman" panose="02020603050405020304" pitchFamily="18" charset="0"/>
                <a:cs typeface="Times New Roman" panose="02020603050405020304" pitchFamily="18" charset="0"/>
              </a:rPr>
              <a:t>Theo điều 13 Hiến pháp nước Cộng hoà Xã hội chủ nghĩa Việt </a:t>
            </a:r>
            <a:r>
              <a:rPr lang="vi-VN" sz="2800" b="1" dirty="0" smtClean="0">
                <a:solidFill>
                  <a:srgbClr val="FF0000"/>
                </a:solidFill>
                <a:latin typeface="Times New Roman" panose="02020603050405020304" pitchFamily="18" charset="0"/>
                <a:cs typeface="Times New Roman" panose="02020603050405020304" pitchFamily="18" charset="0"/>
              </a:rPr>
              <a:t>Nam: </a:t>
            </a:r>
            <a:r>
              <a:rPr lang="vi-VN" sz="2800" b="1" dirty="0" smtClean="0">
                <a:solidFill>
                  <a:srgbClr val="002060"/>
                </a:solidFill>
                <a:latin typeface="Times New Roman" panose="02020603050405020304" pitchFamily="18" charset="0"/>
                <a:cs typeface="Times New Roman" panose="02020603050405020304" pitchFamily="18" charset="0"/>
              </a:rPr>
              <a:t>Quốc </a:t>
            </a:r>
            <a:r>
              <a:rPr lang="vi-VN" sz="2800" b="1" dirty="0">
                <a:solidFill>
                  <a:srgbClr val="002060"/>
                </a:solidFill>
                <a:latin typeface="Times New Roman" panose="02020603050405020304" pitchFamily="18" charset="0"/>
                <a:cs typeface="Times New Roman" panose="02020603050405020304" pitchFamily="18" charset="0"/>
              </a:rPr>
              <a:t>kỳ nước Cộng hoà xã hội chủ nghĩa Việt Nam hình chữ nhật, chiều rộng bằng hai phần ba chiều dài, nền đỏ, ở giữa có ngôi sao vàng năm cánh.</a:t>
            </a:r>
            <a:endParaRPr lang="en-US" sz="2800" b="1" dirty="0">
              <a:solidFill>
                <a:srgbClr val="002060"/>
              </a:solidFill>
              <a:latin typeface="Times New Roman" panose="02020603050405020304" pitchFamily="18" charset="0"/>
              <a:cs typeface="Times New Roman" panose="02020603050405020304" pitchFamily="18" charset="0"/>
            </a:endParaRPr>
          </a:p>
        </p:txBody>
      </p:sp>
      <p:pic>
        <p:nvPicPr>
          <p:cNvPr id="1026" name="Picture 2" descr="http://www.chinhphu.vn/cttdtcp/vi/nuocchxhcnvn/thongtintonghop/img/quock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09801"/>
            <a:ext cx="88392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930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52400"/>
            <a:ext cx="8610600" cy="3539430"/>
          </a:xfrm>
          <a:prstGeom prst="rect">
            <a:avLst/>
          </a:prstGeom>
        </p:spPr>
        <p:txBody>
          <a:bodyPr wrap="square">
            <a:spAutoFit/>
          </a:bodyPr>
          <a:lstStyle/>
          <a:p>
            <a:pPr algn="just"/>
            <a:r>
              <a:rPr lang="vi-VN" sz="3200" b="1" dirty="0" smtClean="0">
                <a:solidFill>
                  <a:srgbClr val="FF0000"/>
                </a:solidFill>
                <a:latin typeface="Times New Roman" panose="02020603050405020304" pitchFamily="18" charset="0"/>
                <a:cs typeface="Times New Roman" panose="02020603050405020304" pitchFamily="18" charset="0"/>
              </a:rPr>
              <a:t>   Theo </a:t>
            </a:r>
            <a:r>
              <a:rPr lang="vi-VN" sz="3200" b="1" dirty="0">
                <a:solidFill>
                  <a:srgbClr val="FF0000"/>
                </a:solidFill>
                <a:latin typeface="Times New Roman" panose="02020603050405020304" pitchFamily="18" charset="0"/>
                <a:cs typeface="Times New Roman" panose="02020603050405020304" pitchFamily="18" charset="0"/>
              </a:rPr>
              <a:t>điều 13 Hiến pháp nước Cộng hoà Xã hội chủ nghĩa Việt </a:t>
            </a:r>
            <a:r>
              <a:rPr lang="vi-VN" sz="3200" b="1" dirty="0" smtClean="0">
                <a:solidFill>
                  <a:srgbClr val="FF0000"/>
                </a:solidFill>
                <a:latin typeface="Times New Roman" panose="02020603050405020304" pitchFamily="18" charset="0"/>
                <a:cs typeface="Times New Roman" panose="02020603050405020304" pitchFamily="18" charset="0"/>
              </a:rPr>
              <a:t>Nam: </a:t>
            </a:r>
            <a:r>
              <a:rPr lang="vi-VN" sz="3200" b="1" dirty="0" smtClean="0">
                <a:solidFill>
                  <a:srgbClr val="002060"/>
                </a:solidFill>
                <a:latin typeface="Times New Roman" panose="02020603050405020304" pitchFamily="18" charset="0"/>
                <a:cs typeface="Times New Roman" panose="02020603050405020304" pitchFamily="18" charset="0"/>
              </a:rPr>
              <a:t>Quốc </a:t>
            </a:r>
            <a:r>
              <a:rPr lang="vi-VN" sz="3200" b="1" dirty="0">
                <a:solidFill>
                  <a:srgbClr val="002060"/>
                </a:solidFill>
                <a:latin typeface="Times New Roman" panose="02020603050405020304" pitchFamily="18" charset="0"/>
                <a:cs typeface="Times New Roman" panose="02020603050405020304" pitchFamily="18" charset="0"/>
              </a:rPr>
              <a:t>huy nước Cộng hoà xã hội chủ nghĩa Việt Nam hình tròn, nền đỏ, ở giữa có ngôi sao vàng năm cánh, chung quanh có bông lúa, ở dưới có nửa bánh xe răng và dòng chữ Cộng hoà xã hội chủ nghĩa Việt Nam.</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691830"/>
            <a:ext cx="4038600" cy="3166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552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763000" cy="4832092"/>
          </a:xfrm>
          <a:prstGeom prst="rect">
            <a:avLst/>
          </a:prstGeom>
        </p:spPr>
        <p:txBody>
          <a:bodyPr wrap="square">
            <a:spAutoFit/>
          </a:bodyPr>
          <a:lstStyle/>
          <a:p>
            <a:pPr algn="just"/>
            <a:r>
              <a:rPr lang="vi-VN" sz="4400" b="1" dirty="0" smtClean="0">
                <a:solidFill>
                  <a:srgbClr val="FF0000"/>
                </a:solidFill>
                <a:latin typeface="Times New Roman" panose="02020603050405020304" pitchFamily="18" charset="0"/>
                <a:cs typeface="Times New Roman" panose="02020603050405020304" pitchFamily="18" charset="0"/>
              </a:rPr>
              <a:t>   Theo </a:t>
            </a:r>
            <a:r>
              <a:rPr lang="vi-VN" sz="4400" b="1" dirty="0">
                <a:solidFill>
                  <a:srgbClr val="FF0000"/>
                </a:solidFill>
                <a:latin typeface="Times New Roman" panose="02020603050405020304" pitchFamily="18" charset="0"/>
                <a:cs typeface="Times New Roman" panose="02020603050405020304" pitchFamily="18" charset="0"/>
              </a:rPr>
              <a:t>điều 13 Hiến pháp nước Cộng hoà Xã hội chủ nghĩa Việt </a:t>
            </a:r>
            <a:r>
              <a:rPr lang="vi-VN" sz="4400" b="1" dirty="0" smtClean="0">
                <a:solidFill>
                  <a:srgbClr val="FF0000"/>
                </a:solidFill>
                <a:latin typeface="Times New Roman" panose="02020603050405020304" pitchFamily="18" charset="0"/>
                <a:cs typeface="Times New Roman" panose="02020603050405020304" pitchFamily="18" charset="0"/>
              </a:rPr>
              <a:t>Nam: </a:t>
            </a:r>
            <a:r>
              <a:rPr lang="vi-VN" sz="4400" b="1" dirty="0" smtClean="0">
                <a:solidFill>
                  <a:srgbClr val="002060"/>
                </a:solidFill>
                <a:latin typeface="Times New Roman" panose="02020603050405020304" pitchFamily="18" charset="0"/>
                <a:cs typeface="Times New Roman" panose="02020603050405020304" pitchFamily="18" charset="0"/>
              </a:rPr>
              <a:t>Quốc </a:t>
            </a:r>
            <a:r>
              <a:rPr lang="vi-VN" sz="4400" b="1" dirty="0">
                <a:solidFill>
                  <a:srgbClr val="002060"/>
                </a:solidFill>
                <a:latin typeface="Times New Roman" panose="02020603050405020304" pitchFamily="18" charset="0"/>
                <a:cs typeface="Times New Roman" panose="02020603050405020304" pitchFamily="18" charset="0"/>
              </a:rPr>
              <a:t>ca nước Cộng hoà xã hội chủ nghĩa Việt Nam là nhạc và lời của </a:t>
            </a:r>
            <a:r>
              <a:rPr lang="vi-VN" sz="4400" b="1">
                <a:solidFill>
                  <a:srgbClr val="002060"/>
                </a:solidFill>
                <a:latin typeface="Times New Roman" panose="02020603050405020304" pitchFamily="18" charset="0"/>
                <a:cs typeface="Times New Roman" panose="02020603050405020304" pitchFamily="18" charset="0"/>
              </a:rPr>
              <a:t>bài </a:t>
            </a:r>
            <a:r>
              <a:rPr lang="en-US" sz="4400" b="1" smtClean="0">
                <a:solidFill>
                  <a:srgbClr val="FF0000"/>
                </a:solidFill>
                <a:latin typeface="Times New Roman" panose="02020603050405020304" pitchFamily="18" charset="0"/>
                <a:cs typeface="Times New Roman" panose="02020603050405020304" pitchFamily="18" charset="0"/>
              </a:rPr>
              <a:t>“</a:t>
            </a:r>
            <a:r>
              <a:rPr lang="vi-VN" sz="4400" b="1" smtClean="0">
                <a:solidFill>
                  <a:srgbClr val="FF0000"/>
                </a:solidFill>
                <a:latin typeface="Times New Roman" panose="02020603050405020304" pitchFamily="18" charset="0"/>
                <a:cs typeface="Times New Roman" panose="02020603050405020304" pitchFamily="18" charset="0"/>
              </a:rPr>
              <a:t>Tiến </a:t>
            </a:r>
            <a:r>
              <a:rPr lang="vi-VN" sz="4400" b="1">
                <a:solidFill>
                  <a:srgbClr val="FF0000"/>
                </a:solidFill>
                <a:latin typeface="Times New Roman" panose="02020603050405020304" pitchFamily="18" charset="0"/>
                <a:cs typeface="Times New Roman" panose="02020603050405020304" pitchFamily="18" charset="0"/>
              </a:rPr>
              <a:t>quân </a:t>
            </a:r>
            <a:r>
              <a:rPr lang="vi-VN" sz="4400" b="1" smtClean="0">
                <a:solidFill>
                  <a:srgbClr val="FF0000"/>
                </a:solidFill>
                <a:latin typeface="Times New Roman" panose="02020603050405020304" pitchFamily="18" charset="0"/>
                <a:cs typeface="Times New Roman" panose="02020603050405020304" pitchFamily="18" charset="0"/>
              </a:rPr>
              <a:t>ca</a:t>
            </a:r>
            <a:r>
              <a:rPr lang="en-US" sz="4400" b="1" smtClean="0">
                <a:solidFill>
                  <a:srgbClr val="FF0000"/>
                </a:solidFill>
                <a:latin typeface="Times New Roman" panose="02020603050405020304" pitchFamily="18" charset="0"/>
                <a:cs typeface="Times New Roman" panose="02020603050405020304" pitchFamily="18" charset="0"/>
              </a:rPr>
              <a:t>”</a:t>
            </a:r>
            <a:r>
              <a:rPr lang="vi-VN" sz="4400" b="1" smtClean="0">
                <a:solidFill>
                  <a:srgbClr val="FF0000"/>
                </a:solidFill>
                <a:latin typeface="Times New Roman" panose="02020603050405020304" pitchFamily="18" charset="0"/>
                <a:cs typeface="Times New Roman" panose="02020603050405020304" pitchFamily="18" charset="0"/>
              </a:rPr>
              <a:t> </a:t>
            </a:r>
            <a:r>
              <a:rPr lang="vi-VN" sz="4400" b="1" dirty="0" smtClean="0">
                <a:solidFill>
                  <a:srgbClr val="002060"/>
                </a:solidFill>
                <a:latin typeface="Times New Roman" panose="02020603050405020304" pitchFamily="18" charset="0"/>
                <a:cs typeface="Times New Roman" panose="02020603050405020304" pitchFamily="18" charset="0"/>
              </a:rPr>
              <a:t>(nhạc sĩ Văn Cao, sáng tác năm 1944): «</a:t>
            </a:r>
            <a:r>
              <a:rPr lang="vi-VN" sz="4400" b="1" i="1" dirty="0" smtClean="0">
                <a:solidFill>
                  <a:srgbClr val="FF0000"/>
                </a:solidFill>
                <a:latin typeface="Times New Roman" panose="02020603050405020304" pitchFamily="18" charset="0"/>
                <a:cs typeface="Times New Roman" panose="02020603050405020304" pitchFamily="18" charset="0"/>
              </a:rPr>
              <a:t>Đoàn quân Việt Nam đi....</a:t>
            </a:r>
            <a:r>
              <a:rPr lang="vi-VN" sz="4400" b="1" dirty="0" smtClean="0">
                <a:solidFill>
                  <a:srgbClr val="002060"/>
                </a:solidFill>
                <a:latin typeface="Times New Roman" panose="02020603050405020304" pitchFamily="18" charset="0"/>
                <a:cs typeface="Times New Roman" panose="02020603050405020304" pitchFamily="18" charset="0"/>
              </a:rPr>
              <a:t>».</a:t>
            </a:r>
            <a:endParaRPr lang="en-US" sz="4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35631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8839200" cy="6555641"/>
          </a:xfrm>
          <a:prstGeom prst="rect">
            <a:avLst/>
          </a:prstGeom>
        </p:spPr>
        <p:txBody>
          <a:bodyPr wrap="square">
            <a:spAutoFit/>
          </a:bodyPr>
          <a:lstStyle/>
          <a:p>
            <a:pPr algn="just"/>
            <a:r>
              <a:rPr lang="vi-VN" sz="2800" b="1" dirty="0">
                <a:solidFill>
                  <a:srgbClr val="FF0000"/>
                </a:solidFill>
                <a:latin typeface="Open Sans"/>
              </a:rPr>
              <a:t>1. Làm bài tập</a:t>
            </a:r>
          </a:p>
          <a:p>
            <a:pPr algn="just"/>
            <a:r>
              <a:rPr lang="vi-VN" sz="2800" b="1" dirty="0">
                <a:solidFill>
                  <a:srgbClr val="FF0000"/>
                </a:solidFill>
                <a:latin typeface="Open Sans"/>
              </a:rPr>
              <a:t>a. Đọc các câu sau và cho biết câu nào đúng, câu nào sai.</a:t>
            </a:r>
          </a:p>
          <a:p>
            <a:pPr algn="just"/>
            <a:r>
              <a:rPr lang="vi-VN" sz="2800" b="1" dirty="0">
                <a:solidFill>
                  <a:srgbClr val="7030A0"/>
                </a:solidFill>
                <a:latin typeface="Open Sans"/>
              </a:rPr>
              <a:t>a1. Lãnh thổ nước ta bao gồm phần đất liền, vùng biển với nhiều đảo, quần đảo và vùng trời.</a:t>
            </a:r>
          </a:p>
          <a:p>
            <a:pPr algn="just"/>
            <a:r>
              <a:rPr lang="vi-VN" sz="2800" b="1" dirty="0">
                <a:solidFill>
                  <a:srgbClr val="7030A0"/>
                </a:solidFill>
                <a:latin typeface="Open Sans"/>
              </a:rPr>
              <a:t>a2. Biển bao bọc phía tây và nam phần đất liền nước ta.</a:t>
            </a:r>
          </a:p>
          <a:p>
            <a:pPr algn="just"/>
            <a:r>
              <a:rPr lang="vi-VN" sz="2800" b="1" dirty="0">
                <a:solidFill>
                  <a:srgbClr val="7030A0"/>
                </a:solidFill>
                <a:latin typeface="Open Sans"/>
              </a:rPr>
              <a:t>a3. Phần đất liền của nước ta chạy dài từ Tây sang Đông.</a:t>
            </a:r>
          </a:p>
          <a:p>
            <a:pPr algn="just"/>
            <a:r>
              <a:rPr lang="vi-VN" sz="2800" b="1" dirty="0">
                <a:solidFill>
                  <a:srgbClr val="7030A0"/>
                </a:solidFill>
                <a:latin typeface="Open Sans"/>
              </a:rPr>
              <a:t>a4. Đường bờ biển nước ta cong như hình chữ s.</a:t>
            </a:r>
          </a:p>
          <a:p>
            <a:pPr algn="just"/>
            <a:r>
              <a:rPr lang="vi-VN" sz="2800" b="1" dirty="0">
                <a:solidFill>
                  <a:srgbClr val="7030A0"/>
                </a:solidFill>
                <a:latin typeface="Open Sans"/>
              </a:rPr>
              <a:t>a5. Nước ta có thể giao lưu với nhiều nước bằng đường bộ, đường biển và đường hàng không.</a:t>
            </a:r>
          </a:p>
          <a:p>
            <a:pPr algn="just"/>
            <a:r>
              <a:rPr lang="vi-VN" sz="2800" b="1" dirty="0">
                <a:solidFill>
                  <a:srgbClr val="7030A0"/>
                </a:solidFill>
                <a:latin typeface="Open Sans"/>
              </a:rPr>
              <a:t>a6. Hoàng Sa và Trường Sa là hai quần đảo của nước ta.</a:t>
            </a:r>
          </a:p>
          <a:p>
            <a:pPr algn="just"/>
            <a:r>
              <a:rPr lang="vi-VN" sz="2800" b="1" dirty="0">
                <a:solidFill>
                  <a:srgbClr val="FF0000"/>
                </a:solidFill>
                <a:latin typeface="Open Sans"/>
              </a:rPr>
              <a:t>b. Hãy viết những câu đúng vào vở.</a:t>
            </a:r>
          </a:p>
        </p:txBody>
      </p:sp>
    </p:spTree>
    <p:extLst>
      <p:ext uri="{BB962C8B-B14F-4D97-AF65-F5344CB8AC3E}">
        <p14:creationId xmlns:p14="http://schemas.microsoft.com/office/powerpoint/2010/main" val="148796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8839200" cy="6555641"/>
          </a:xfrm>
          <a:prstGeom prst="rect">
            <a:avLst/>
          </a:prstGeom>
        </p:spPr>
        <p:txBody>
          <a:bodyPr wrap="square">
            <a:spAutoFit/>
          </a:bodyPr>
          <a:lstStyle/>
          <a:p>
            <a:pPr algn="just"/>
            <a:r>
              <a:rPr lang="vi-VN" sz="2800" b="1" dirty="0">
                <a:solidFill>
                  <a:srgbClr val="7030A0"/>
                </a:solidFill>
                <a:latin typeface="Open Sans"/>
              </a:rPr>
              <a:t>1. Làm bài tập</a:t>
            </a:r>
          </a:p>
          <a:p>
            <a:pPr algn="just"/>
            <a:r>
              <a:rPr lang="vi-VN" sz="2800" b="1" dirty="0">
                <a:solidFill>
                  <a:srgbClr val="7030A0"/>
                </a:solidFill>
                <a:latin typeface="Open Sans"/>
              </a:rPr>
              <a:t>a. Đọc các câu sau và cho biết câu nào đúng, câu nào sai.</a:t>
            </a:r>
          </a:p>
          <a:p>
            <a:pPr algn="just"/>
            <a:r>
              <a:rPr lang="vi-VN" sz="2800" b="1" dirty="0">
                <a:solidFill>
                  <a:srgbClr val="FF0000"/>
                </a:solidFill>
                <a:latin typeface="Open Sans"/>
              </a:rPr>
              <a:t>a1. Lãnh thổ nước ta bao gồm phần đất liền, vùng biển với nhiều đảo, quần đảo và vùng trời.</a:t>
            </a:r>
          </a:p>
          <a:p>
            <a:pPr algn="just"/>
            <a:r>
              <a:rPr lang="vi-VN" sz="2800" b="1" dirty="0">
                <a:solidFill>
                  <a:srgbClr val="7030A0"/>
                </a:solidFill>
                <a:latin typeface="Open Sans"/>
              </a:rPr>
              <a:t>a2. Biển bao bọc phía tây và nam phần đất liền nước ta.</a:t>
            </a:r>
          </a:p>
          <a:p>
            <a:pPr algn="just"/>
            <a:r>
              <a:rPr lang="vi-VN" sz="2800" b="1" dirty="0">
                <a:solidFill>
                  <a:srgbClr val="7030A0"/>
                </a:solidFill>
                <a:latin typeface="Open Sans"/>
              </a:rPr>
              <a:t>a3. Phần đất liền của nước ta chạy dài từ Tây sang Đông.</a:t>
            </a:r>
          </a:p>
          <a:p>
            <a:pPr algn="just"/>
            <a:r>
              <a:rPr lang="vi-VN" sz="2800" b="1" dirty="0">
                <a:solidFill>
                  <a:srgbClr val="FF0000"/>
                </a:solidFill>
                <a:latin typeface="Open Sans"/>
              </a:rPr>
              <a:t>a4. Đường bờ biển nước ta cong như hình chữ s.</a:t>
            </a:r>
          </a:p>
          <a:p>
            <a:pPr algn="just"/>
            <a:r>
              <a:rPr lang="vi-VN" sz="2800" b="1" dirty="0">
                <a:solidFill>
                  <a:srgbClr val="FF0000"/>
                </a:solidFill>
                <a:latin typeface="Open Sans"/>
              </a:rPr>
              <a:t>a5. Nước ta có thể giao lưu với nhiều nước bằng đường bộ, đường biển và đường hàng không.</a:t>
            </a:r>
          </a:p>
          <a:p>
            <a:pPr algn="just"/>
            <a:r>
              <a:rPr lang="vi-VN" sz="2800" b="1" dirty="0">
                <a:solidFill>
                  <a:srgbClr val="FF0000"/>
                </a:solidFill>
                <a:latin typeface="Open Sans"/>
              </a:rPr>
              <a:t>a6. Hoàng Sa và Trường Sa là hai quần đảo của nước ta.</a:t>
            </a:r>
          </a:p>
          <a:p>
            <a:pPr algn="just"/>
            <a:r>
              <a:rPr lang="vi-VN" sz="2800" b="1" dirty="0">
                <a:solidFill>
                  <a:srgbClr val="7030A0"/>
                </a:solidFill>
                <a:latin typeface="Open Sans"/>
              </a:rPr>
              <a:t>b. Hãy viết những câu đúng vào vở.</a:t>
            </a:r>
          </a:p>
        </p:txBody>
      </p:sp>
    </p:spTree>
    <p:extLst>
      <p:ext uri="{BB962C8B-B14F-4D97-AF65-F5344CB8AC3E}">
        <p14:creationId xmlns:p14="http://schemas.microsoft.com/office/powerpoint/2010/main" val="59825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2400" y="152400"/>
            <a:ext cx="8763000" cy="2062103"/>
          </a:xfrm>
          <a:prstGeom prst="rect">
            <a:avLst/>
          </a:prstGeom>
          <a:solidFill>
            <a:srgbClr val="FFFF00"/>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Open Sans"/>
                <a:cs typeface="Arial" pitchFamily="34" charset="0"/>
              </a:rPr>
              <a:t>2. </a:t>
            </a:r>
            <a:r>
              <a:rPr kumimoji="0" lang="en-US" sz="3200" b="1" i="0" u="none" strike="noStrike" cap="none" normalizeH="0" baseline="0" dirty="0" err="1" smtClean="0">
                <a:ln>
                  <a:noFill/>
                </a:ln>
                <a:solidFill>
                  <a:srgbClr val="FF0000"/>
                </a:solidFill>
                <a:effectLst/>
                <a:latin typeface="Open Sans"/>
                <a:cs typeface="Arial" pitchFamily="34" charset="0"/>
              </a:rPr>
              <a:t>Quan</a:t>
            </a:r>
            <a:r>
              <a:rPr kumimoji="0" lang="en-US" sz="3200" b="1" i="0" u="none" strike="noStrike" cap="none" normalizeH="0" baseline="0" dirty="0" smtClean="0">
                <a:ln>
                  <a:noFill/>
                </a:ln>
                <a:solidFill>
                  <a:srgbClr val="FF0000"/>
                </a:solidFill>
                <a:effectLst/>
                <a:latin typeface="Open Sans"/>
                <a:cs typeface="Arial" pitchFamily="34" charset="0"/>
              </a:rPr>
              <a:t> </a:t>
            </a:r>
            <a:r>
              <a:rPr kumimoji="0" lang="en-US" sz="3200" b="1" i="0" u="none" strike="noStrike" cap="none" normalizeH="0" baseline="0" dirty="0" err="1" smtClean="0">
                <a:ln>
                  <a:noFill/>
                </a:ln>
                <a:solidFill>
                  <a:srgbClr val="FF0000"/>
                </a:solidFill>
                <a:effectLst/>
                <a:latin typeface="Open Sans"/>
                <a:cs typeface="Arial" pitchFamily="34" charset="0"/>
              </a:rPr>
              <a:t>sát</a:t>
            </a:r>
            <a:r>
              <a:rPr kumimoji="0" lang="en-US" sz="3200" b="1" i="0" u="none" strike="noStrike" cap="none" normalizeH="0" baseline="0" dirty="0" smtClean="0">
                <a:ln>
                  <a:noFill/>
                </a:ln>
                <a:solidFill>
                  <a:srgbClr val="FF0000"/>
                </a:solidFill>
                <a:effectLst/>
                <a:latin typeface="Open Sans"/>
                <a:cs typeface="Arial" pitchFamily="34" charset="0"/>
              </a:rPr>
              <a:t> </a:t>
            </a:r>
            <a:r>
              <a:rPr kumimoji="0" lang="en-US" sz="3200" b="1" i="0" u="none" strike="noStrike" cap="none" normalizeH="0" baseline="0" dirty="0" err="1" smtClean="0">
                <a:ln>
                  <a:noFill/>
                </a:ln>
                <a:solidFill>
                  <a:srgbClr val="FF0000"/>
                </a:solidFill>
                <a:effectLst/>
                <a:latin typeface="Open Sans"/>
                <a:cs typeface="Arial" pitchFamily="34" charset="0"/>
              </a:rPr>
              <a:t>bảng</a:t>
            </a:r>
            <a:r>
              <a:rPr kumimoji="0" lang="en-US" sz="3200" b="1" i="0" u="none" strike="noStrike" cap="none" normalizeH="0" baseline="0" dirty="0" smtClean="0">
                <a:ln>
                  <a:noFill/>
                </a:ln>
                <a:solidFill>
                  <a:srgbClr val="FF0000"/>
                </a:solidFill>
                <a:effectLst/>
                <a:latin typeface="Open Sans"/>
                <a:cs typeface="Arial" pitchFamily="34" charset="0"/>
              </a:rPr>
              <a:t> </a:t>
            </a:r>
            <a:r>
              <a:rPr kumimoji="0" lang="en-US" sz="3200" b="1" i="0" u="none" strike="noStrike" cap="none" normalizeH="0" baseline="0" dirty="0" err="1" smtClean="0">
                <a:ln>
                  <a:noFill/>
                </a:ln>
                <a:solidFill>
                  <a:srgbClr val="FF0000"/>
                </a:solidFill>
                <a:effectLst/>
                <a:latin typeface="Open Sans"/>
                <a:cs typeface="Arial" pitchFamily="34" charset="0"/>
              </a:rPr>
              <a:t>số</a:t>
            </a:r>
            <a:r>
              <a:rPr kumimoji="0" lang="en-US" sz="3200" b="1" i="0" u="none" strike="noStrike" cap="none" normalizeH="0" baseline="0" dirty="0" smtClean="0">
                <a:ln>
                  <a:noFill/>
                </a:ln>
                <a:solidFill>
                  <a:srgbClr val="FF0000"/>
                </a:solidFill>
                <a:effectLst/>
                <a:latin typeface="Open Sans"/>
                <a:cs typeface="Arial" pitchFamily="34" charset="0"/>
              </a:rPr>
              <a:t> </a:t>
            </a:r>
            <a:r>
              <a:rPr kumimoji="0" lang="en-US" sz="3200" b="1" i="0" u="none" strike="noStrike" cap="none" normalizeH="0" baseline="0" dirty="0" err="1" smtClean="0">
                <a:ln>
                  <a:noFill/>
                </a:ln>
                <a:solidFill>
                  <a:srgbClr val="FF0000"/>
                </a:solidFill>
                <a:effectLst/>
                <a:latin typeface="Open Sans"/>
                <a:cs typeface="Arial" pitchFamily="34" charset="0"/>
              </a:rPr>
              <a:t>liệu</a:t>
            </a:r>
            <a:r>
              <a:rPr kumimoji="0" lang="en-US" sz="3200" b="1" i="0" u="none" strike="noStrike" cap="none" normalizeH="0" baseline="0" dirty="0" smtClean="0">
                <a:ln>
                  <a:noFill/>
                </a:ln>
                <a:solidFill>
                  <a:srgbClr val="FF0000"/>
                </a:solidFill>
                <a:effectLst/>
                <a:latin typeface="Open Sans"/>
                <a:cs typeface="Arial" pitchFamily="34" charset="0"/>
              </a:rPr>
              <a:t> </a:t>
            </a:r>
            <a:r>
              <a:rPr kumimoji="0" lang="en-US" sz="3200" b="1" i="0" u="none" strike="noStrike" cap="none" normalizeH="0" baseline="0" dirty="0" err="1" smtClean="0">
                <a:ln>
                  <a:noFill/>
                </a:ln>
                <a:solidFill>
                  <a:srgbClr val="FF0000"/>
                </a:solidFill>
                <a:effectLst/>
                <a:latin typeface="Open Sans"/>
                <a:cs typeface="Arial" pitchFamily="34" charset="0"/>
              </a:rPr>
              <a:t>và</a:t>
            </a:r>
            <a:r>
              <a:rPr kumimoji="0" lang="en-US" sz="3200" b="1" i="0" u="none" strike="noStrike" cap="none" normalizeH="0" baseline="0" dirty="0" smtClean="0">
                <a:ln>
                  <a:noFill/>
                </a:ln>
                <a:solidFill>
                  <a:srgbClr val="FF0000"/>
                </a:solidFill>
                <a:effectLst/>
                <a:latin typeface="Open Sans"/>
                <a:cs typeface="Arial" pitchFamily="34" charset="0"/>
              </a:rPr>
              <a:t> </a:t>
            </a:r>
            <a:r>
              <a:rPr kumimoji="0" lang="en-US" sz="3200" b="1" i="0" u="none" strike="noStrike" cap="none" normalizeH="0" baseline="0" dirty="0" err="1" smtClean="0">
                <a:ln>
                  <a:noFill/>
                </a:ln>
                <a:solidFill>
                  <a:srgbClr val="FF0000"/>
                </a:solidFill>
                <a:effectLst/>
                <a:latin typeface="Open Sans"/>
                <a:cs typeface="Arial" pitchFamily="34" charset="0"/>
              </a:rPr>
              <a:t>trả</a:t>
            </a:r>
            <a:r>
              <a:rPr kumimoji="0" lang="en-US" sz="3200" b="1" i="0" u="none" strike="noStrike" cap="none" normalizeH="0" baseline="0" dirty="0" smtClean="0">
                <a:ln>
                  <a:noFill/>
                </a:ln>
                <a:solidFill>
                  <a:srgbClr val="FF0000"/>
                </a:solidFill>
                <a:effectLst/>
                <a:latin typeface="Open Sans"/>
                <a:cs typeface="Arial" pitchFamily="34" charset="0"/>
              </a:rPr>
              <a:t> </a:t>
            </a:r>
            <a:r>
              <a:rPr kumimoji="0" lang="en-US" sz="3200" b="1" i="0" u="none" strike="noStrike" cap="none" normalizeH="0" baseline="0" dirty="0" err="1" smtClean="0">
                <a:ln>
                  <a:noFill/>
                </a:ln>
                <a:solidFill>
                  <a:srgbClr val="FF0000"/>
                </a:solidFill>
                <a:effectLst/>
                <a:latin typeface="Open Sans"/>
                <a:cs typeface="Arial" pitchFamily="34" charset="0"/>
              </a:rPr>
              <a:t>lời</a:t>
            </a:r>
            <a:endParaRPr kumimoji="0" lang="en-US" sz="32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7030A0"/>
                </a:solidFill>
                <a:effectLst/>
                <a:latin typeface="Open Sans"/>
                <a:cs typeface="Arial" pitchFamily="34" charset="0"/>
              </a:rPr>
              <a:t>a. </a:t>
            </a:r>
            <a:r>
              <a:rPr kumimoji="0" lang="en-US" sz="3200" b="1" i="0" u="none" strike="noStrike" cap="none" normalizeH="0" baseline="0" dirty="0" err="1" smtClean="0">
                <a:ln>
                  <a:noFill/>
                </a:ln>
                <a:solidFill>
                  <a:srgbClr val="7030A0"/>
                </a:solidFill>
                <a:effectLst/>
                <a:latin typeface="Open Sans"/>
                <a:cs typeface="Arial" pitchFamily="34" charset="0"/>
              </a:rPr>
              <a:t>Quan</a:t>
            </a:r>
            <a:r>
              <a:rPr kumimoji="0" lang="en-US" sz="3200" b="1" i="0" u="none" strike="noStrike" cap="none" normalizeH="0" baseline="0" dirty="0" smtClean="0">
                <a:ln>
                  <a:noFill/>
                </a:ln>
                <a:solidFill>
                  <a:srgbClr val="7030A0"/>
                </a:solidFill>
                <a:effectLst/>
                <a:latin typeface="Open Sans"/>
                <a:cs typeface="Arial" pitchFamily="34" charset="0"/>
              </a:rPr>
              <a:t> </a:t>
            </a:r>
            <a:r>
              <a:rPr kumimoji="0" lang="en-US" sz="3200" b="1" i="0" u="none" strike="noStrike" cap="none" normalizeH="0" baseline="0" dirty="0" err="1" smtClean="0">
                <a:ln>
                  <a:noFill/>
                </a:ln>
                <a:solidFill>
                  <a:srgbClr val="7030A0"/>
                </a:solidFill>
                <a:effectLst/>
                <a:latin typeface="Open Sans"/>
                <a:cs typeface="Arial" pitchFamily="34" charset="0"/>
              </a:rPr>
              <a:t>sát</a:t>
            </a:r>
            <a:r>
              <a:rPr kumimoji="0" lang="en-US" sz="3200" b="1" i="0" u="none" strike="noStrike" cap="none" normalizeH="0" baseline="0" dirty="0" smtClean="0">
                <a:ln>
                  <a:noFill/>
                </a:ln>
                <a:solidFill>
                  <a:srgbClr val="7030A0"/>
                </a:solidFill>
                <a:effectLst/>
                <a:latin typeface="Open Sans"/>
                <a:cs typeface="Arial" pitchFamily="34" charset="0"/>
              </a:rPr>
              <a:t> </a:t>
            </a:r>
            <a:r>
              <a:rPr kumimoji="0" lang="en-US" sz="3200" b="1" i="0" u="none" strike="noStrike" cap="none" normalizeH="0" baseline="0" dirty="0" err="1" smtClean="0">
                <a:ln>
                  <a:noFill/>
                </a:ln>
                <a:solidFill>
                  <a:srgbClr val="7030A0"/>
                </a:solidFill>
                <a:effectLst/>
                <a:latin typeface="Open Sans"/>
                <a:cs typeface="Arial" pitchFamily="34" charset="0"/>
              </a:rPr>
              <a:t>bảng</a:t>
            </a:r>
            <a:r>
              <a:rPr kumimoji="0" lang="en-US" sz="3200" b="1" i="0" u="none" strike="noStrike" cap="none" normalizeH="0" baseline="0" dirty="0" smtClean="0">
                <a:ln>
                  <a:noFill/>
                </a:ln>
                <a:solidFill>
                  <a:srgbClr val="7030A0"/>
                </a:solidFill>
                <a:effectLst/>
                <a:latin typeface="Open Sans"/>
                <a:cs typeface="Arial" pitchFamily="34" charset="0"/>
              </a:rPr>
              <a:t> </a:t>
            </a:r>
            <a:r>
              <a:rPr kumimoji="0" lang="en-US" sz="3200" b="1" i="0" u="none" strike="noStrike" cap="none" normalizeH="0" baseline="0" dirty="0" err="1" smtClean="0">
                <a:ln>
                  <a:noFill/>
                </a:ln>
                <a:solidFill>
                  <a:srgbClr val="7030A0"/>
                </a:solidFill>
                <a:effectLst/>
                <a:latin typeface="Open Sans"/>
                <a:cs typeface="Arial" pitchFamily="34" charset="0"/>
              </a:rPr>
              <a:t>số</a:t>
            </a:r>
            <a:r>
              <a:rPr kumimoji="0" lang="en-US" sz="3200" b="1" i="0" u="none" strike="noStrike" cap="none" normalizeH="0" baseline="0" dirty="0" smtClean="0">
                <a:ln>
                  <a:noFill/>
                </a:ln>
                <a:solidFill>
                  <a:srgbClr val="7030A0"/>
                </a:solidFill>
                <a:effectLst/>
                <a:latin typeface="Open Sans"/>
                <a:cs typeface="Arial" pitchFamily="34" charset="0"/>
              </a:rPr>
              <a:t> </a:t>
            </a:r>
            <a:r>
              <a:rPr kumimoji="0" lang="en-US" sz="3200" b="1" i="0" u="none" strike="noStrike" cap="none" normalizeH="0" baseline="0" dirty="0" err="1" smtClean="0">
                <a:ln>
                  <a:noFill/>
                </a:ln>
                <a:solidFill>
                  <a:srgbClr val="7030A0"/>
                </a:solidFill>
                <a:effectLst/>
                <a:latin typeface="Open Sans"/>
                <a:cs typeface="Arial" pitchFamily="34" charset="0"/>
              </a:rPr>
              <a:t>liệu</a:t>
            </a:r>
            <a:r>
              <a:rPr kumimoji="0" lang="en-US" sz="3200" b="1" i="0" u="none" strike="noStrike" cap="none" normalizeH="0" baseline="0" dirty="0" smtClean="0">
                <a:ln>
                  <a:noFill/>
                </a:ln>
                <a:solidFill>
                  <a:srgbClr val="7030A0"/>
                </a:solidFill>
                <a:effectLst/>
                <a:latin typeface="Open Sans"/>
                <a:cs typeface="Arial" pitchFamily="34" charset="0"/>
              </a:rPr>
              <a:t> </a:t>
            </a:r>
            <a:r>
              <a:rPr kumimoji="0" lang="en-US" sz="3200" b="1" i="0" u="none" strike="noStrike" cap="none" normalizeH="0" baseline="0" dirty="0" err="1" smtClean="0">
                <a:ln>
                  <a:noFill/>
                </a:ln>
                <a:solidFill>
                  <a:srgbClr val="7030A0"/>
                </a:solidFill>
                <a:effectLst/>
                <a:latin typeface="Open Sans"/>
                <a:cs typeface="Arial" pitchFamily="34" charset="0"/>
              </a:rPr>
              <a:t>sau</a:t>
            </a:r>
            <a:r>
              <a:rPr kumimoji="0" lang="en-US" sz="3200" b="1" i="0" u="none" strike="noStrike" cap="none" normalizeH="0" baseline="0" dirty="0" smtClean="0">
                <a:ln>
                  <a:noFill/>
                </a:ln>
                <a:solidFill>
                  <a:srgbClr val="7030A0"/>
                </a:solidFill>
                <a:effectLst/>
                <a:latin typeface="Open Sans"/>
                <a:cs typeface="Arial" pitchFamily="34" charset="0"/>
              </a:rPr>
              <a:t> </a:t>
            </a:r>
            <a:r>
              <a:rPr kumimoji="0" lang="en-US" sz="3200" b="1" i="0" u="none" strike="noStrike" cap="none" normalizeH="0" baseline="0" dirty="0" err="1" smtClean="0">
                <a:ln>
                  <a:noFill/>
                </a:ln>
                <a:solidFill>
                  <a:srgbClr val="7030A0"/>
                </a:solidFill>
                <a:effectLst/>
                <a:latin typeface="Open Sans"/>
                <a:cs typeface="Arial" pitchFamily="34" charset="0"/>
              </a:rPr>
              <a:t>đây</a:t>
            </a:r>
            <a:r>
              <a:rPr kumimoji="0" lang="en-US" sz="3200" b="1" i="0" u="none" strike="noStrike" cap="none" normalizeH="0" baseline="0" dirty="0" smtClean="0">
                <a:ln>
                  <a:noFill/>
                </a:ln>
                <a:solidFill>
                  <a:srgbClr val="7030A0"/>
                </a:solidFill>
                <a:effectLst/>
                <a:latin typeface="Open Sans"/>
                <a:cs typeface="Arial" pitchFamily="34" charset="0"/>
              </a:rPr>
              <a:t>:</a:t>
            </a:r>
            <a:endParaRPr kumimoji="0" lang="en-US" sz="3200" b="1" i="0" u="none" strike="noStrike" cap="none" normalizeH="0" baseline="0" dirty="0" smtClean="0">
              <a:ln>
                <a:noFill/>
              </a:ln>
              <a:solidFill>
                <a:srgbClr val="7030A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7030A0"/>
                </a:solidFill>
                <a:effectLst/>
                <a:latin typeface="Open Sans"/>
                <a:cs typeface="Arial" pitchFamily="34" charset="0"/>
              </a:rPr>
              <a:t>b. </a:t>
            </a:r>
            <a:r>
              <a:rPr kumimoji="0" lang="en-US" sz="3200" b="1" i="0" u="none" strike="noStrike" cap="none" normalizeH="0" baseline="0" dirty="0" err="1" smtClean="0">
                <a:ln>
                  <a:noFill/>
                </a:ln>
                <a:solidFill>
                  <a:srgbClr val="7030A0"/>
                </a:solidFill>
                <a:effectLst/>
                <a:latin typeface="Open Sans"/>
                <a:cs typeface="Arial" pitchFamily="34" charset="0"/>
              </a:rPr>
              <a:t>Đọc</a:t>
            </a:r>
            <a:r>
              <a:rPr kumimoji="0" lang="en-US" sz="3200" b="1" i="0" u="none" strike="noStrike" cap="none" normalizeH="0" baseline="0" dirty="0" smtClean="0">
                <a:ln>
                  <a:noFill/>
                </a:ln>
                <a:solidFill>
                  <a:srgbClr val="7030A0"/>
                </a:solidFill>
                <a:effectLst/>
                <a:latin typeface="Open Sans"/>
                <a:cs typeface="Arial" pitchFamily="34" charset="0"/>
              </a:rPr>
              <a:t> </a:t>
            </a:r>
            <a:r>
              <a:rPr kumimoji="0" lang="en-US" sz="3200" b="1" i="0" u="none" strike="noStrike" cap="none" normalizeH="0" baseline="0" dirty="0" err="1" smtClean="0">
                <a:ln>
                  <a:noFill/>
                </a:ln>
                <a:solidFill>
                  <a:srgbClr val="7030A0"/>
                </a:solidFill>
                <a:effectLst/>
                <a:latin typeface="Open Sans"/>
                <a:cs typeface="Arial" pitchFamily="34" charset="0"/>
              </a:rPr>
              <a:t>tên</a:t>
            </a:r>
            <a:r>
              <a:rPr kumimoji="0" lang="en-US" sz="3200" b="1" i="0" u="none" strike="noStrike" cap="none" normalizeH="0" baseline="0" dirty="0" smtClean="0">
                <a:ln>
                  <a:noFill/>
                </a:ln>
                <a:solidFill>
                  <a:srgbClr val="7030A0"/>
                </a:solidFill>
                <a:effectLst/>
                <a:latin typeface="Open Sans"/>
                <a:cs typeface="Arial" pitchFamily="34" charset="0"/>
              </a:rPr>
              <a:t> </a:t>
            </a:r>
            <a:r>
              <a:rPr kumimoji="0" lang="en-US" sz="3200" b="1" i="0" u="none" strike="noStrike" cap="none" normalizeH="0" baseline="0" dirty="0" err="1" smtClean="0">
                <a:ln>
                  <a:noFill/>
                </a:ln>
                <a:solidFill>
                  <a:srgbClr val="7030A0"/>
                </a:solidFill>
                <a:effectLst/>
                <a:latin typeface="Open Sans"/>
                <a:cs typeface="Arial" pitchFamily="34" charset="0"/>
              </a:rPr>
              <a:t>những</a:t>
            </a:r>
            <a:r>
              <a:rPr kumimoji="0" lang="en-US" sz="3200" b="1" i="0" u="none" strike="noStrike" cap="none" normalizeH="0" baseline="0" dirty="0" smtClean="0">
                <a:ln>
                  <a:noFill/>
                </a:ln>
                <a:solidFill>
                  <a:srgbClr val="7030A0"/>
                </a:solidFill>
                <a:effectLst/>
                <a:latin typeface="Open Sans"/>
                <a:cs typeface="Arial" pitchFamily="34" charset="0"/>
              </a:rPr>
              <a:t> </a:t>
            </a:r>
            <a:r>
              <a:rPr kumimoji="0" lang="en-US" sz="3200" b="1" i="0" u="none" strike="noStrike" cap="none" normalizeH="0" baseline="0" dirty="0" err="1" smtClean="0">
                <a:ln>
                  <a:noFill/>
                </a:ln>
                <a:solidFill>
                  <a:srgbClr val="7030A0"/>
                </a:solidFill>
                <a:effectLst/>
                <a:latin typeface="Open Sans"/>
                <a:cs typeface="Arial" pitchFamily="34" charset="0"/>
              </a:rPr>
              <a:t>nước</a:t>
            </a:r>
            <a:r>
              <a:rPr kumimoji="0" lang="en-US" sz="3200" b="1" i="0" u="none" strike="noStrike" cap="none" normalizeH="0" baseline="0" dirty="0" smtClean="0">
                <a:ln>
                  <a:noFill/>
                </a:ln>
                <a:solidFill>
                  <a:srgbClr val="7030A0"/>
                </a:solidFill>
                <a:effectLst/>
                <a:latin typeface="Open Sans"/>
                <a:cs typeface="Arial" pitchFamily="34" charset="0"/>
              </a:rPr>
              <a:t> </a:t>
            </a:r>
            <a:r>
              <a:rPr kumimoji="0" lang="en-US" sz="3200" b="1" i="0" u="none" strike="noStrike" cap="none" normalizeH="0" baseline="0" dirty="0" err="1" smtClean="0">
                <a:ln>
                  <a:noFill/>
                </a:ln>
                <a:solidFill>
                  <a:srgbClr val="7030A0"/>
                </a:solidFill>
                <a:effectLst/>
                <a:latin typeface="Open Sans"/>
                <a:cs typeface="Arial" pitchFamily="34" charset="0"/>
              </a:rPr>
              <a:t>có</a:t>
            </a:r>
            <a:r>
              <a:rPr kumimoji="0" lang="en-US" sz="3200" b="1" i="0" u="none" strike="noStrike" cap="none" normalizeH="0" baseline="0" dirty="0" smtClean="0">
                <a:ln>
                  <a:noFill/>
                </a:ln>
                <a:solidFill>
                  <a:srgbClr val="7030A0"/>
                </a:solidFill>
                <a:effectLst/>
                <a:latin typeface="Open Sans"/>
                <a:cs typeface="Arial" pitchFamily="34" charset="0"/>
              </a:rPr>
              <a:t> </a:t>
            </a:r>
            <a:r>
              <a:rPr kumimoji="0" lang="en-US" sz="3200" b="1" i="0" u="none" strike="noStrike" cap="none" normalizeH="0" baseline="0" dirty="0" err="1" smtClean="0">
                <a:ln>
                  <a:noFill/>
                </a:ln>
                <a:solidFill>
                  <a:srgbClr val="7030A0"/>
                </a:solidFill>
                <a:effectLst/>
                <a:latin typeface="Open Sans"/>
                <a:cs typeface="Arial" pitchFamily="34" charset="0"/>
              </a:rPr>
              <a:t>diện</a:t>
            </a:r>
            <a:r>
              <a:rPr kumimoji="0" lang="en-US" sz="3200" b="1" i="0" u="none" strike="noStrike" cap="none" normalizeH="0" baseline="0" dirty="0" smtClean="0">
                <a:ln>
                  <a:noFill/>
                </a:ln>
                <a:solidFill>
                  <a:srgbClr val="7030A0"/>
                </a:solidFill>
                <a:effectLst/>
                <a:latin typeface="Open Sans"/>
                <a:cs typeface="Arial" pitchFamily="34" charset="0"/>
              </a:rPr>
              <a:t> </a:t>
            </a:r>
            <a:r>
              <a:rPr kumimoji="0" lang="en-US" sz="3200" b="1" i="0" u="none" strike="noStrike" cap="none" normalizeH="0" baseline="0" dirty="0" err="1" smtClean="0">
                <a:ln>
                  <a:noFill/>
                </a:ln>
                <a:solidFill>
                  <a:srgbClr val="7030A0"/>
                </a:solidFill>
                <a:effectLst/>
                <a:latin typeface="Open Sans"/>
                <a:cs typeface="Arial" pitchFamily="34" charset="0"/>
              </a:rPr>
              <a:t>tích</a:t>
            </a:r>
            <a:r>
              <a:rPr kumimoji="0" lang="en-US" sz="3200" b="1" i="0" u="none" strike="noStrike" cap="none" normalizeH="0" baseline="0" dirty="0" smtClean="0">
                <a:ln>
                  <a:noFill/>
                </a:ln>
                <a:solidFill>
                  <a:srgbClr val="7030A0"/>
                </a:solidFill>
                <a:effectLst/>
                <a:latin typeface="Open Sans"/>
                <a:cs typeface="Arial" pitchFamily="34" charset="0"/>
              </a:rPr>
              <a:t> </a:t>
            </a:r>
            <a:r>
              <a:rPr kumimoji="0" lang="en-US" sz="3200" b="1" i="0" u="none" strike="noStrike" cap="none" normalizeH="0" baseline="0" dirty="0" err="1" smtClean="0">
                <a:ln>
                  <a:noFill/>
                </a:ln>
                <a:solidFill>
                  <a:srgbClr val="7030A0"/>
                </a:solidFill>
                <a:effectLst/>
                <a:latin typeface="Open Sans"/>
                <a:cs typeface="Arial" pitchFamily="34" charset="0"/>
              </a:rPr>
              <a:t>lớn</a:t>
            </a:r>
            <a:r>
              <a:rPr kumimoji="0" lang="en-US" sz="3200" b="1" i="0" u="none" strike="noStrike" cap="none" normalizeH="0" baseline="0" dirty="0" smtClean="0">
                <a:ln>
                  <a:noFill/>
                </a:ln>
                <a:solidFill>
                  <a:srgbClr val="7030A0"/>
                </a:solidFill>
                <a:effectLst/>
                <a:latin typeface="Open Sans"/>
                <a:cs typeface="Arial" pitchFamily="34" charset="0"/>
              </a:rPr>
              <a:t> </a:t>
            </a:r>
            <a:r>
              <a:rPr kumimoji="0" lang="en-US" sz="3200" b="1" i="0" u="none" strike="noStrike" cap="none" normalizeH="0" baseline="0" dirty="0" err="1" smtClean="0">
                <a:ln>
                  <a:noFill/>
                </a:ln>
                <a:solidFill>
                  <a:srgbClr val="7030A0"/>
                </a:solidFill>
                <a:effectLst/>
                <a:latin typeface="Open Sans"/>
                <a:cs typeface="Arial" pitchFamily="34" charset="0"/>
              </a:rPr>
              <a:t>hơn</a:t>
            </a:r>
            <a:r>
              <a:rPr kumimoji="0" lang="en-US" sz="3200" b="1" i="0" u="none" strike="noStrike" cap="none" normalizeH="0" baseline="0" dirty="0" smtClean="0">
                <a:ln>
                  <a:noFill/>
                </a:ln>
                <a:solidFill>
                  <a:srgbClr val="7030A0"/>
                </a:solidFill>
                <a:effectLst/>
                <a:latin typeface="Open Sans"/>
                <a:cs typeface="Arial" pitchFamily="34" charset="0"/>
              </a:rPr>
              <a:t> </a:t>
            </a:r>
            <a:r>
              <a:rPr kumimoji="0" lang="en-US" sz="3200" b="1" i="0" u="none" strike="noStrike" cap="none" normalizeH="0" baseline="0" dirty="0" err="1" smtClean="0">
                <a:ln>
                  <a:noFill/>
                </a:ln>
                <a:solidFill>
                  <a:srgbClr val="7030A0"/>
                </a:solidFill>
                <a:effectLst/>
                <a:latin typeface="Open Sans"/>
                <a:cs typeface="Arial" pitchFamily="34" charset="0"/>
              </a:rPr>
              <a:t>và</a:t>
            </a:r>
            <a:r>
              <a:rPr kumimoji="0" lang="en-US" sz="3200" b="1" i="0" u="none" strike="noStrike" cap="none" normalizeH="0" baseline="0" dirty="0" smtClean="0">
                <a:ln>
                  <a:noFill/>
                </a:ln>
                <a:solidFill>
                  <a:srgbClr val="7030A0"/>
                </a:solidFill>
                <a:effectLst/>
                <a:latin typeface="Open Sans"/>
                <a:cs typeface="Arial" pitchFamily="34" charset="0"/>
              </a:rPr>
              <a:t> </a:t>
            </a:r>
            <a:r>
              <a:rPr kumimoji="0" lang="en-US" sz="3200" b="1" i="0" u="none" strike="noStrike" cap="none" normalizeH="0" baseline="0" dirty="0" err="1" smtClean="0">
                <a:ln>
                  <a:noFill/>
                </a:ln>
                <a:solidFill>
                  <a:srgbClr val="7030A0"/>
                </a:solidFill>
                <a:effectLst/>
                <a:latin typeface="Open Sans"/>
                <a:cs typeface="Arial" pitchFamily="34" charset="0"/>
              </a:rPr>
              <a:t>nhỏ</a:t>
            </a:r>
            <a:r>
              <a:rPr kumimoji="0" lang="en-US" sz="3200" b="1" i="0" u="none" strike="noStrike" cap="none" normalizeH="0" baseline="0" dirty="0" smtClean="0">
                <a:ln>
                  <a:noFill/>
                </a:ln>
                <a:solidFill>
                  <a:srgbClr val="7030A0"/>
                </a:solidFill>
                <a:effectLst/>
                <a:latin typeface="Open Sans"/>
                <a:cs typeface="Arial" pitchFamily="34" charset="0"/>
              </a:rPr>
              <a:t> </a:t>
            </a:r>
            <a:r>
              <a:rPr kumimoji="0" lang="en-US" sz="3200" b="1" i="0" u="none" strike="noStrike" cap="none" normalizeH="0" baseline="0" dirty="0" err="1" smtClean="0">
                <a:ln>
                  <a:noFill/>
                </a:ln>
                <a:solidFill>
                  <a:srgbClr val="7030A0"/>
                </a:solidFill>
                <a:effectLst/>
                <a:latin typeface="Open Sans"/>
                <a:cs typeface="Arial" pitchFamily="34" charset="0"/>
              </a:rPr>
              <a:t>hơn</a:t>
            </a:r>
            <a:r>
              <a:rPr kumimoji="0" lang="en-US" sz="3200" b="1" i="0" u="none" strike="noStrike" cap="none" normalizeH="0" baseline="0" dirty="0" smtClean="0">
                <a:ln>
                  <a:noFill/>
                </a:ln>
                <a:solidFill>
                  <a:srgbClr val="7030A0"/>
                </a:solidFill>
                <a:effectLst/>
                <a:latin typeface="Open Sans"/>
                <a:cs typeface="Arial" pitchFamily="34" charset="0"/>
              </a:rPr>
              <a:t> </a:t>
            </a:r>
            <a:r>
              <a:rPr kumimoji="0" lang="en-US" sz="3200" b="1" i="0" u="none" strike="noStrike" cap="none" normalizeH="0" baseline="0" dirty="0" err="1" smtClean="0">
                <a:ln>
                  <a:noFill/>
                </a:ln>
                <a:solidFill>
                  <a:srgbClr val="7030A0"/>
                </a:solidFill>
                <a:effectLst/>
                <a:latin typeface="Open Sans"/>
                <a:cs typeface="Arial" pitchFamily="34" charset="0"/>
              </a:rPr>
              <a:t>diện</a:t>
            </a:r>
            <a:r>
              <a:rPr kumimoji="0" lang="en-US" sz="3200" b="1" i="0" u="none" strike="noStrike" cap="none" normalizeH="0" baseline="0" dirty="0" smtClean="0">
                <a:ln>
                  <a:noFill/>
                </a:ln>
                <a:solidFill>
                  <a:srgbClr val="7030A0"/>
                </a:solidFill>
                <a:effectLst/>
                <a:latin typeface="Open Sans"/>
                <a:cs typeface="Arial" pitchFamily="34" charset="0"/>
              </a:rPr>
              <a:t> </a:t>
            </a:r>
            <a:r>
              <a:rPr kumimoji="0" lang="en-US" sz="3200" b="1" i="0" u="none" strike="noStrike" cap="none" normalizeH="0" baseline="0" dirty="0" err="1" smtClean="0">
                <a:ln>
                  <a:noFill/>
                </a:ln>
                <a:solidFill>
                  <a:srgbClr val="7030A0"/>
                </a:solidFill>
                <a:effectLst/>
                <a:latin typeface="Open Sans"/>
                <a:cs typeface="Arial" pitchFamily="34" charset="0"/>
              </a:rPr>
              <a:t>tích</a:t>
            </a:r>
            <a:r>
              <a:rPr kumimoji="0" lang="en-US" sz="3200" b="1" i="0" u="none" strike="noStrike" cap="none" normalizeH="0" baseline="0" dirty="0" smtClean="0">
                <a:ln>
                  <a:noFill/>
                </a:ln>
                <a:solidFill>
                  <a:srgbClr val="7030A0"/>
                </a:solidFill>
                <a:effectLst/>
                <a:latin typeface="Open Sans"/>
                <a:cs typeface="Arial" pitchFamily="34" charset="0"/>
              </a:rPr>
              <a:t> </a:t>
            </a:r>
            <a:r>
              <a:rPr kumimoji="0" lang="en-US" sz="3200" b="1" i="0" u="none" strike="noStrike" cap="none" normalizeH="0" baseline="0" dirty="0" err="1" smtClean="0">
                <a:ln>
                  <a:noFill/>
                </a:ln>
                <a:solidFill>
                  <a:srgbClr val="7030A0"/>
                </a:solidFill>
                <a:effectLst/>
                <a:latin typeface="Open Sans"/>
                <a:cs typeface="Arial" pitchFamily="34" charset="0"/>
              </a:rPr>
              <a:t>nước</a:t>
            </a:r>
            <a:r>
              <a:rPr kumimoji="0" lang="en-US" sz="3200" b="1" i="0" u="none" strike="noStrike" cap="none" normalizeH="0" baseline="0" dirty="0" smtClean="0">
                <a:ln>
                  <a:noFill/>
                </a:ln>
                <a:solidFill>
                  <a:srgbClr val="7030A0"/>
                </a:solidFill>
                <a:effectLst/>
                <a:latin typeface="Open Sans"/>
                <a:cs typeface="Arial" pitchFamily="34" charset="0"/>
              </a:rPr>
              <a:t> ta</a:t>
            </a:r>
          </a:p>
        </p:txBody>
      </p:sp>
      <p:pic>
        <p:nvPicPr>
          <p:cNvPr id="251906" name="Picture 2" descr="https://tech12h.com/sites/default/files/styles/inbody400/public/4_130.png?itok=4RloAA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294" y="2214503"/>
            <a:ext cx="8742106" cy="258609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9271" y="4861788"/>
            <a:ext cx="8839200" cy="1815882"/>
          </a:xfrm>
          <a:prstGeom prst="rect">
            <a:avLst/>
          </a:prstGeom>
          <a:solidFill>
            <a:srgbClr val="FFFF00"/>
          </a:solidFill>
        </p:spPr>
        <p:txBody>
          <a:bodyPr wrap="square">
            <a:spAutoFit/>
          </a:bodyPr>
          <a:lstStyle/>
          <a:p>
            <a:pPr algn="just">
              <a:buFont typeface="Arial"/>
              <a:buChar char="•"/>
            </a:pPr>
            <a:r>
              <a:rPr lang="vi-VN" sz="2800" b="1" dirty="0">
                <a:solidFill>
                  <a:srgbClr val="7030A0"/>
                </a:solidFill>
                <a:latin typeface="Open Sans"/>
              </a:rPr>
              <a:t>Những nước có diện tích lớn hơn Việt Nam </a:t>
            </a:r>
            <a:r>
              <a:rPr lang="vi-VN" sz="2800" b="1">
                <a:solidFill>
                  <a:srgbClr val="7030A0"/>
                </a:solidFill>
                <a:latin typeface="Open Sans"/>
              </a:rPr>
              <a:t>là</a:t>
            </a:r>
            <a:r>
              <a:rPr lang="vi-VN" sz="2800" b="1" smtClean="0">
                <a:solidFill>
                  <a:srgbClr val="7030A0"/>
                </a:solidFill>
                <a:latin typeface="Open Sans"/>
              </a:rPr>
              <a:t>:</a:t>
            </a:r>
            <a:endParaRPr lang="en-US" sz="2800" b="1" smtClean="0">
              <a:solidFill>
                <a:srgbClr val="7030A0"/>
              </a:solidFill>
              <a:latin typeface="Open Sans"/>
            </a:endParaRPr>
          </a:p>
          <a:p>
            <a:pPr algn="just"/>
            <a:r>
              <a:rPr lang="vi-VN" sz="2800" b="1" smtClean="0">
                <a:solidFill>
                  <a:srgbClr val="7030A0"/>
                </a:solidFill>
                <a:latin typeface="Open Sans"/>
              </a:rPr>
              <a:t> </a:t>
            </a:r>
            <a:r>
              <a:rPr lang="vi-VN" sz="2800" b="1" dirty="0">
                <a:solidFill>
                  <a:srgbClr val="7030A0"/>
                </a:solidFill>
                <a:latin typeface="Open Sans"/>
              </a:rPr>
              <a:t>In-đô-nê-xi-a; Mi-an-ma và Thái Lan</a:t>
            </a:r>
          </a:p>
          <a:p>
            <a:pPr algn="just">
              <a:buFont typeface="Arial"/>
              <a:buChar char="•"/>
            </a:pPr>
            <a:r>
              <a:rPr lang="vi-VN" sz="2800" b="1" dirty="0">
                <a:solidFill>
                  <a:srgbClr val="7030A0"/>
                </a:solidFill>
                <a:latin typeface="Open Sans"/>
              </a:rPr>
              <a:t>Những nước có diện tích nhỏ hơn Việt Nam là: Phi-lip-pin; Lào và Cam-pu-chia.</a:t>
            </a:r>
          </a:p>
        </p:txBody>
      </p:sp>
    </p:spTree>
    <p:extLst>
      <p:ext uri="{BB962C8B-B14F-4D97-AF65-F5344CB8AC3E}">
        <p14:creationId xmlns:p14="http://schemas.microsoft.com/office/powerpoint/2010/main" val="105002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1906"/>
                                        </p:tgtEl>
                                        <p:attrNameLst>
                                          <p:attrName>style.visibility</p:attrName>
                                        </p:attrNameLst>
                                      </p:cBhvr>
                                      <p:to>
                                        <p:strVal val="visible"/>
                                      </p:to>
                                    </p:set>
                                    <p:anim calcmode="lin" valueType="num">
                                      <p:cBhvr additive="base">
                                        <p:cTn id="12" dur="500" fill="hold"/>
                                        <p:tgtEl>
                                          <p:spTgt spid="251906"/>
                                        </p:tgtEl>
                                        <p:attrNameLst>
                                          <p:attrName>ppt_x</p:attrName>
                                        </p:attrNameLst>
                                      </p:cBhvr>
                                      <p:tavLst>
                                        <p:tav tm="0">
                                          <p:val>
                                            <p:strVal val="#ppt_x"/>
                                          </p:val>
                                        </p:tav>
                                        <p:tav tm="100000">
                                          <p:val>
                                            <p:strVal val="#ppt_x"/>
                                          </p:val>
                                        </p:tav>
                                      </p:tavLst>
                                    </p:anim>
                                    <p:anim calcmode="lin" valueType="num">
                                      <p:cBhvr additive="base">
                                        <p:cTn id="13" dur="500" fill="hold"/>
                                        <p:tgtEl>
                                          <p:spTgt spid="25190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7010400" cy="954107"/>
          </a:xfrm>
          <a:prstGeom prst="rect">
            <a:avLst/>
          </a:prstGeom>
        </p:spPr>
        <p:txBody>
          <a:bodyPr wrap="square">
            <a:spAutoFit/>
          </a:bodyPr>
          <a:lstStyle/>
          <a:p>
            <a:r>
              <a:rPr lang="vi-VN" sz="2800" b="1" dirty="0">
                <a:solidFill>
                  <a:srgbClr val="7030A0"/>
                </a:solidFill>
                <a:latin typeface="Times New Roman" panose="02020603050405020304" pitchFamily="18" charset="0"/>
                <a:cs typeface="Times New Roman" panose="02020603050405020304" pitchFamily="18" charset="0"/>
              </a:rPr>
              <a:t>2. Xác định vị trí địa lí của Việt Nam.</a:t>
            </a:r>
          </a:p>
          <a:p>
            <a:r>
              <a:rPr lang="vi-VN" sz="2800" i="1" dirty="0">
                <a:latin typeface="Times New Roman" panose="02020603050405020304" pitchFamily="18" charset="0"/>
                <a:cs typeface="Times New Roman" panose="02020603050405020304" pitchFamily="18" charset="0"/>
              </a:rPr>
              <a:t>a. Quan sát lược đồ hình 1.</a:t>
            </a:r>
          </a:p>
        </p:txBody>
      </p:sp>
      <p:pic>
        <p:nvPicPr>
          <p:cNvPr id="1026" name="Picture 2" descr="https://tech12h.com/sites/default/files/styles/inbody400/public/2_166.png?itok=7g5AiL4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82706"/>
            <a:ext cx="8686799" cy="5522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29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wheel(1)">
                                      <p:cBhvr>
                                        <p:cTn id="1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85800"/>
            <a:ext cx="8305800" cy="5632311"/>
          </a:xfrm>
          <a:prstGeom prst="rect">
            <a:avLst/>
          </a:prstGeom>
        </p:spPr>
        <p:txBody>
          <a:bodyPr wrap="square">
            <a:spAutoFit/>
          </a:bodyPr>
          <a:lstStyle/>
          <a:p>
            <a:pPr algn="just"/>
            <a:r>
              <a:rPr lang="vi-VN" sz="4000" i="1" dirty="0">
                <a:latin typeface="Times New Roman" panose="02020603050405020304" pitchFamily="18" charset="0"/>
                <a:cs typeface="Times New Roman" panose="02020603050405020304" pitchFamily="18" charset="0"/>
              </a:rPr>
              <a:t>b. Chỉ phần đất liền của nước ta trên lược đồ.</a:t>
            </a:r>
          </a:p>
          <a:p>
            <a:pPr algn="just"/>
            <a:r>
              <a:rPr lang="vi-VN" sz="4000" i="1" dirty="0">
                <a:latin typeface="Times New Roman" panose="02020603050405020304" pitchFamily="18" charset="0"/>
                <a:cs typeface="Times New Roman" panose="02020603050405020304" pitchFamily="18" charset="0"/>
              </a:rPr>
              <a:t>c. Trả lời các câu hỏi sau:</a:t>
            </a:r>
          </a:p>
          <a:p>
            <a:pPr algn="just">
              <a:buFont typeface="Arial"/>
              <a:buChar char="•"/>
            </a:pPr>
            <a:r>
              <a:rPr lang="vi-VN" sz="4000" dirty="0" smtClean="0">
                <a:latin typeface="Times New Roman" panose="02020603050405020304" pitchFamily="18" charset="0"/>
                <a:cs typeface="Times New Roman" panose="02020603050405020304" pitchFamily="18" charset="0"/>
              </a:rPr>
              <a:t> Nêu </a:t>
            </a:r>
            <a:r>
              <a:rPr lang="vi-VN" sz="4000" dirty="0">
                <a:latin typeface="Times New Roman" panose="02020603050405020304" pitchFamily="18" charset="0"/>
                <a:cs typeface="Times New Roman" panose="02020603050405020304" pitchFamily="18" charset="0"/>
              </a:rPr>
              <a:t>tên những nước tiếp giáp phần đất liền của nước ta.</a:t>
            </a:r>
          </a:p>
          <a:p>
            <a:pPr algn="just">
              <a:buFont typeface="Arial"/>
              <a:buChar char="•"/>
            </a:pPr>
            <a:r>
              <a:rPr lang="vi-VN" sz="4000" dirty="0" smtClean="0">
                <a:solidFill>
                  <a:srgbClr val="7030A0"/>
                </a:solidFill>
                <a:latin typeface="Times New Roman" panose="02020603050405020304" pitchFamily="18" charset="0"/>
                <a:cs typeface="Times New Roman" panose="02020603050405020304" pitchFamily="18" charset="0"/>
              </a:rPr>
              <a:t> </a:t>
            </a:r>
            <a:r>
              <a:rPr lang="vi-VN" sz="4000" dirty="0" smtClean="0">
                <a:latin typeface="Times New Roman" panose="02020603050405020304" pitchFamily="18" charset="0"/>
                <a:cs typeface="Times New Roman" panose="02020603050405020304" pitchFamily="18" charset="0"/>
              </a:rPr>
              <a:t>Biển </a:t>
            </a:r>
            <a:r>
              <a:rPr lang="vi-VN" sz="4000" dirty="0">
                <a:latin typeface="Times New Roman" panose="02020603050405020304" pitchFamily="18" charset="0"/>
                <a:cs typeface="Times New Roman" panose="02020603050405020304" pitchFamily="18" charset="0"/>
              </a:rPr>
              <a:t>bao bọc phía nào phần đất liền của nước ta? Tên biển là gì?</a:t>
            </a:r>
          </a:p>
          <a:p>
            <a:pPr algn="just">
              <a:buFont typeface="Arial"/>
              <a:buChar char="•"/>
            </a:pPr>
            <a:r>
              <a:rPr lang="vi-VN" sz="4000" dirty="0" smtClean="0">
                <a:latin typeface="Times New Roman" panose="02020603050405020304" pitchFamily="18" charset="0"/>
                <a:cs typeface="Times New Roman" panose="02020603050405020304" pitchFamily="18" charset="0"/>
              </a:rPr>
              <a:t> Kể </a:t>
            </a:r>
            <a:r>
              <a:rPr lang="vi-VN" sz="4000" dirty="0">
                <a:latin typeface="Times New Roman" panose="02020603050405020304" pitchFamily="18" charset="0"/>
                <a:cs typeface="Times New Roman" panose="02020603050405020304" pitchFamily="18" charset="0"/>
              </a:rPr>
              <a:t>tên một số đảo và quần đảo của nước ta.</a:t>
            </a:r>
          </a:p>
        </p:txBody>
      </p:sp>
    </p:spTree>
    <p:extLst>
      <p:ext uri="{BB962C8B-B14F-4D97-AF65-F5344CB8AC3E}">
        <p14:creationId xmlns:p14="http://schemas.microsoft.com/office/powerpoint/2010/main" val="271489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873187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b. </a:t>
            </a:r>
            <a:r>
              <a:rPr kumimoji="0" lang="en-US" sz="36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Phần</a:t>
            </a:r>
            <a:r>
              <a:rPr kumimoji="0" lang="en-US" sz="36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đất</a:t>
            </a:r>
            <a:r>
              <a:rPr kumimoji="0" lang="en-US" sz="36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liền</a:t>
            </a:r>
            <a:r>
              <a:rPr kumimoji="0" lang="en-US" sz="36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của</a:t>
            </a:r>
            <a:r>
              <a:rPr kumimoji="0" lang="en-US" sz="36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nước</a:t>
            </a:r>
            <a:r>
              <a:rPr kumimoji="0" lang="en-US" sz="36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ta </a:t>
            </a:r>
            <a:r>
              <a:rPr kumimoji="0" lang="en-US" sz="36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trên</a:t>
            </a:r>
            <a:r>
              <a:rPr kumimoji="0" lang="en-US" sz="36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bản</a:t>
            </a:r>
            <a:r>
              <a:rPr kumimoji="0" lang="en-US" sz="36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đồ</a:t>
            </a:r>
            <a:r>
              <a:rPr kumimoji="0" lang="en-US" sz="36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36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là</a:t>
            </a:r>
            <a:r>
              <a:rPr kumimoji="0" lang="en-US" sz="36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p:txBody>
      </p:sp>
      <p:pic>
        <p:nvPicPr>
          <p:cNvPr id="2050" name="Picture 2" descr="https://tech12h.com/sites/default/files/styles/inbody400/public/1_183.png?itok=w5zhPN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29661"/>
            <a:ext cx="87630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59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wheel(1)">
                                      <p:cBhvr>
                                        <p:cTn id="13"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7" descr="luoc do song ngoi viet nam"/>
          <p:cNvPicPr>
            <a:picLocks noChangeAspect="1" noChangeArrowheads="1"/>
          </p:cNvPicPr>
          <p:nvPr/>
        </p:nvPicPr>
        <p:blipFill>
          <a:blip r:embed="rId2"/>
          <a:srcRect/>
          <a:stretch>
            <a:fillRect/>
          </a:stretch>
        </p:blipFill>
        <p:spPr bwMode="auto">
          <a:xfrm>
            <a:off x="0" y="-228600"/>
            <a:ext cx="4800600" cy="7086600"/>
          </a:xfrm>
          <a:prstGeom prst="rect">
            <a:avLst/>
          </a:prstGeom>
          <a:noFill/>
          <a:ln w="9525">
            <a:noFill/>
            <a:miter lim="800000"/>
            <a:headEnd/>
            <a:tailEnd/>
          </a:ln>
        </p:spPr>
      </p:pic>
      <p:sp>
        <p:nvSpPr>
          <p:cNvPr id="56358" name="Text Box 38"/>
          <p:cNvSpPr txBox="1">
            <a:spLocks noChangeArrowheads="1"/>
          </p:cNvSpPr>
          <p:nvPr/>
        </p:nvSpPr>
        <p:spPr bwMode="auto">
          <a:xfrm>
            <a:off x="4737100" y="157739"/>
            <a:ext cx="4038600" cy="1373188"/>
          </a:xfrm>
          <a:prstGeom prst="rect">
            <a:avLst/>
          </a:prstGeom>
          <a:noFill/>
          <a:ln w="9525" algn="ctr">
            <a:noFill/>
            <a:miter lim="800000"/>
            <a:headEnd/>
            <a:tailEnd/>
          </a:ln>
          <a:effectLst/>
        </p:spPr>
        <p:txBody>
          <a:bodyPr>
            <a:spAutoFit/>
          </a:bodyPr>
          <a:lstStyle/>
          <a:p>
            <a:pPr marL="177800" indent="161925" eaLnBrk="0" fontAlgn="base" hangingPunct="0">
              <a:spcBef>
                <a:spcPct val="50000"/>
              </a:spcBef>
              <a:spcAft>
                <a:spcPct val="0"/>
              </a:spcAft>
              <a:buFont typeface="Wingdings" pitchFamily="2" charset="2"/>
              <a:buNone/>
              <a:defRPr/>
            </a:pPr>
            <a:r>
              <a:rPr lang="en-US" sz="2800">
                <a:latin typeface="Arial"/>
              </a:rPr>
              <a:t>Nêu tên những nước </a:t>
            </a:r>
            <a:r>
              <a:rPr lang="en-US" sz="2800" smtClean="0">
                <a:latin typeface="Arial"/>
              </a:rPr>
              <a:t>tiếp giáp </a:t>
            </a:r>
            <a:r>
              <a:rPr lang="en-US" sz="2800">
                <a:latin typeface="Arial"/>
              </a:rPr>
              <a:t>phần đất liền của nước ta?</a:t>
            </a:r>
          </a:p>
        </p:txBody>
      </p:sp>
      <p:sp>
        <p:nvSpPr>
          <p:cNvPr id="56359" name="Text Box 39"/>
          <p:cNvSpPr txBox="1">
            <a:spLocks noChangeArrowheads="1"/>
          </p:cNvSpPr>
          <p:nvPr/>
        </p:nvSpPr>
        <p:spPr bwMode="auto">
          <a:xfrm>
            <a:off x="4876800" y="1768475"/>
            <a:ext cx="4038600" cy="2246769"/>
          </a:xfrm>
          <a:prstGeom prst="rect">
            <a:avLst/>
          </a:prstGeom>
          <a:solidFill>
            <a:srgbClr val="CCECFF"/>
          </a:solidFill>
          <a:ln w="9525" algn="ctr">
            <a:noFill/>
            <a:miter lim="800000"/>
            <a:headEnd/>
            <a:tailEnd/>
          </a:ln>
          <a:effectLst/>
        </p:spPr>
        <p:txBody>
          <a:bodyPr>
            <a:spAutoFit/>
          </a:bodyPr>
          <a:lstStyle/>
          <a:p>
            <a:pPr marL="53975" indent="465138" eaLnBrk="0" fontAlgn="base" hangingPunct="0">
              <a:spcBef>
                <a:spcPct val="20000"/>
              </a:spcBef>
              <a:spcAft>
                <a:spcPct val="0"/>
              </a:spcAft>
              <a:buFont typeface="Wingdings" pitchFamily="2" charset="2"/>
              <a:buChar char="Ä"/>
              <a:defRPr/>
            </a:pPr>
            <a:r>
              <a:rPr lang="en-US" sz="2800" smtClean="0">
                <a:solidFill>
                  <a:srgbClr val="FF0000"/>
                </a:solidFill>
                <a:effectLst>
                  <a:outerShdw blurRad="38100" dist="38100" dir="2700000" algn="tl">
                    <a:srgbClr val="FFFFFF"/>
                  </a:outerShdw>
                </a:effectLst>
                <a:latin typeface="Arial"/>
              </a:rPr>
              <a:t>Những nước tiếp giáp </a:t>
            </a:r>
            <a:r>
              <a:rPr lang="en-US" sz="2800">
                <a:solidFill>
                  <a:srgbClr val="FF0000"/>
                </a:solidFill>
                <a:effectLst>
                  <a:outerShdw blurRad="38100" dist="38100" dir="2700000" algn="tl">
                    <a:srgbClr val="FFFFFF"/>
                  </a:outerShdw>
                </a:effectLst>
                <a:latin typeface="Arial"/>
              </a:rPr>
              <a:t>phần đất liền với nước ta có: </a:t>
            </a:r>
            <a:r>
              <a:rPr lang="en-US" sz="2800">
                <a:solidFill>
                  <a:srgbClr val="FF0000"/>
                </a:solidFill>
                <a:effectLst>
                  <a:outerShdw blurRad="38100" dist="38100" dir="2700000" algn="tl">
                    <a:srgbClr val="000000"/>
                  </a:outerShdw>
                </a:effectLst>
                <a:latin typeface="Arial"/>
              </a:rPr>
              <a:t>Trung </a:t>
            </a:r>
            <a:r>
              <a:rPr lang="en-US" sz="2800" smtClean="0">
                <a:solidFill>
                  <a:srgbClr val="FF0000"/>
                </a:solidFill>
                <a:effectLst>
                  <a:outerShdw blurRad="38100" dist="38100" dir="2700000" algn="tl">
                    <a:srgbClr val="000000"/>
                  </a:outerShdw>
                </a:effectLst>
                <a:latin typeface="Arial"/>
              </a:rPr>
              <a:t>Quốc</a:t>
            </a:r>
            <a:r>
              <a:rPr lang="en-US" sz="2800">
                <a:solidFill>
                  <a:srgbClr val="FF0000"/>
                </a:solidFill>
                <a:effectLst>
                  <a:outerShdw blurRad="38100" dist="38100" dir="2700000" algn="tl">
                    <a:srgbClr val="FFFFFF"/>
                  </a:outerShdw>
                </a:effectLst>
                <a:latin typeface="Arial"/>
              </a:rPr>
              <a:t>,</a:t>
            </a:r>
            <a:r>
              <a:rPr lang="en-US" sz="2800" smtClean="0">
                <a:solidFill>
                  <a:srgbClr val="FF0000"/>
                </a:solidFill>
                <a:effectLst>
                  <a:outerShdw blurRad="38100" dist="38100" dir="2700000" algn="tl">
                    <a:srgbClr val="FFFFFF"/>
                  </a:outerShdw>
                </a:effectLst>
                <a:latin typeface="Arial"/>
              </a:rPr>
              <a:t> </a:t>
            </a:r>
            <a:r>
              <a:rPr lang="en-US" sz="2800">
                <a:solidFill>
                  <a:srgbClr val="FF0000"/>
                </a:solidFill>
                <a:effectLst>
                  <a:outerShdw blurRad="38100" dist="38100" dir="2700000" algn="tl">
                    <a:srgbClr val="000000"/>
                  </a:outerShdw>
                </a:effectLst>
                <a:latin typeface="Arial"/>
              </a:rPr>
              <a:t>Lào</a:t>
            </a:r>
            <a:r>
              <a:rPr lang="en-US" sz="2800">
                <a:solidFill>
                  <a:srgbClr val="FF0000"/>
                </a:solidFill>
                <a:effectLst>
                  <a:outerShdw blurRad="38100" dist="38100" dir="2700000" algn="tl">
                    <a:srgbClr val="FFFFFF"/>
                  </a:outerShdw>
                </a:effectLst>
                <a:latin typeface="Arial"/>
              </a:rPr>
              <a:t> và </a:t>
            </a:r>
            <a:r>
              <a:rPr lang="en-US" sz="2800">
                <a:solidFill>
                  <a:srgbClr val="FF0000"/>
                </a:solidFill>
                <a:effectLst>
                  <a:outerShdw blurRad="38100" dist="38100" dir="2700000" algn="tl">
                    <a:srgbClr val="000000"/>
                  </a:outerShdw>
                </a:effectLst>
                <a:latin typeface="Arial"/>
              </a:rPr>
              <a:t>Cam-pu-chia</a:t>
            </a:r>
            <a:r>
              <a:rPr lang="en-US" sz="2800">
                <a:solidFill>
                  <a:srgbClr val="FF0000"/>
                </a:solidFill>
                <a:effectLst>
                  <a:outerShdw blurRad="38100" dist="38100" dir="2700000" algn="tl">
                    <a:srgbClr val="FFFFFF"/>
                  </a:outerShdw>
                </a:effectLst>
                <a:latin typeface="Arial"/>
              </a:rPr>
              <a:t>. </a:t>
            </a:r>
          </a:p>
        </p:txBody>
      </p:sp>
      <p:sp>
        <p:nvSpPr>
          <p:cNvPr id="56360" name="Freeform 40"/>
          <p:cNvSpPr>
            <a:spLocks/>
          </p:cNvSpPr>
          <p:nvPr/>
        </p:nvSpPr>
        <p:spPr bwMode="auto">
          <a:xfrm>
            <a:off x="101600" y="-155575"/>
            <a:ext cx="2514600" cy="952500"/>
          </a:xfrm>
          <a:custGeom>
            <a:avLst/>
            <a:gdLst>
              <a:gd name="T0" fmla="*/ 0 w 1584"/>
              <a:gd name="T1" fmla="*/ 393700 h 600"/>
              <a:gd name="T2" fmla="*/ 228600 w 1584"/>
              <a:gd name="T3" fmla="*/ 165100 h 600"/>
              <a:gd name="T4" fmla="*/ 381000 w 1584"/>
              <a:gd name="T5" fmla="*/ 469900 h 600"/>
              <a:gd name="T6" fmla="*/ 533400 w 1584"/>
              <a:gd name="T7" fmla="*/ 165100 h 600"/>
              <a:gd name="T8" fmla="*/ 762000 w 1584"/>
              <a:gd name="T9" fmla="*/ 317500 h 600"/>
              <a:gd name="T10" fmla="*/ 1143000 w 1584"/>
              <a:gd name="T11" fmla="*/ 241300 h 600"/>
              <a:gd name="T12" fmla="*/ 1066800 w 1584"/>
              <a:gd name="T13" fmla="*/ 165100 h 600"/>
              <a:gd name="T14" fmla="*/ 1295400 w 1584"/>
              <a:gd name="T15" fmla="*/ 12700 h 600"/>
              <a:gd name="T16" fmla="*/ 1447800 w 1584"/>
              <a:gd name="T17" fmla="*/ 88900 h 600"/>
              <a:gd name="T18" fmla="*/ 1524000 w 1584"/>
              <a:gd name="T19" fmla="*/ 241300 h 600"/>
              <a:gd name="T20" fmla="*/ 1981200 w 1584"/>
              <a:gd name="T21" fmla="*/ 241300 h 600"/>
              <a:gd name="T22" fmla="*/ 1981200 w 1584"/>
              <a:gd name="T23" fmla="*/ 317500 h 600"/>
              <a:gd name="T24" fmla="*/ 1828800 w 1584"/>
              <a:gd name="T25" fmla="*/ 546100 h 600"/>
              <a:gd name="T26" fmla="*/ 1828800 w 1584"/>
              <a:gd name="T27" fmla="*/ 622300 h 600"/>
              <a:gd name="T28" fmla="*/ 2209800 w 1584"/>
              <a:gd name="T29" fmla="*/ 774700 h 600"/>
              <a:gd name="T30" fmla="*/ 2438400 w 1584"/>
              <a:gd name="T31" fmla="*/ 927100 h 600"/>
              <a:gd name="T32" fmla="*/ 2514600 w 1584"/>
              <a:gd name="T33" fmla="*/ 927100 h 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84"/>
              <a:gd name="T52" fmla="*/ 0 h 600"/>
              <a:gd name="T53" fmla="*/ 1584 w 1584"/>
              <a:gd name="T54" fmla="*/ 600 h 6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84" h="600">
                <a:moveTo>
                  <a:pt x="0" y="248"/>
                </a:moveTo>
                <a:cubicBezTo>
                  <a:pt x="52" y="172"/>
                  <a:pt x="104" y="96"/>
                  <a:pt x="144" y="104"/>
                </a:cubicBezTo>
                <a:cubicBezTo>
                  <a:pt x="184" y="112"/>
                  <a:pt x="208" y="296"/>
                  <a:pt x="240" y="296"/>
                </a:cubicBezTo>
                <a:cubicBezTo>
                  <a:pt x="272" y="296"/>
                  <a:pt x="296" y="120"/>
                  <a:pt x="336" y="104"/>
                </a:cubicBezTo>
                <a:cubicBezTo>
                  <a:pt x="376" y="88"/>
                  <a:pt x="416" y="192"/>
                  <a:pt x="480" y="200"/>
                </a:cubicBezTo>
                <a:cubicBezTo>
                  <a:pt x="544" y="208"/>
                  <a:pt x="688" y="168"/>
                  <a:pt x="720" y="152"/>
                </a:cubicBezTo>
                <a:cubicBezTo>
                  <a:pt x="752" y="136"/>
                  <a:pt x="656" y="128"/>
                  <a:pt x="672" y="104"/>
                </a:cubicBezTo>
                <a:cubicBezTo>
                  <a:pt x="688" y="80"/>
                  <a:pt x="776" y="16"/>
                  <a:pt x="816" y="8"/>
                </a:cubicBezTo>
                <a:cubicBezTo>
                  <a:pt x="856" y="0"/>
                  <a:pt x="888" y="32"/>
                  <a:pt x="912" y="56"/>
                </a:cubicBezTo>
                <a:cubicBezTo>
                  <a:pt x="936" y="80"/>
                  <a:pt x="904" y="136"/>
                  <a:pt x="960" y="152"/>
                </a:cubicBezTo>
                <a:cubicBezTo>
                  <a:pt x="1016" y="168"/>
                  <a:pt x="1200" y="144"/>
                  <a:pt x="1248" y="152"/>
                </a:cubicBezTo>
                <a:cubicBezTo>
                  <a:pt x="1296" y="160"/>
                  <a:pt x="1264" y="168"/>
                  <a:pt x="1248" y="200"/>
                </a:cubicBezTo>
                <a:cubicBezTo>
                  <a:pt x="1232" y="232"/>
                  <a:pt x="1168" y="312"/>
                  <a:pt x="1152" y="344"/>
                </a:cubicBezTo>
                <a:cubicBezTo>
                  <a:pt x="1136" y="376"/>
                  <a:pt x="1112" y="368"/>
                  <a:pt x="1152" y="392"/>
                </a:cubicBezTo>
                <a:cubicBezTo>
                  <a:pt x="1192" y="416"/>
                  <a:pt x="1328" y="456"/>
                  <a:pt x="1392" y="488"/>
                </a:cubicBezTo>
                <a:cubicBezTo>
                  <a:pt x="1456" y="520"/>
                  <a:pt x="1504" y="568"/>
                  <a:pt x="1536" y="584"/>
                </a:cubicBezTo>
                <a:cubicBezTo>
                  <a:pt x="1568" y="600"/>
                  <a:pt x="1576" y="584"/>
                  <a:pt x="1584" y="584"/>
                </a:cubicBezTo>
              </a:path>
            </a:pathLst>
          </a:custGeom>
          <a:noFill/>
          <a:ln w="38100">
            <a:solidFill>
              <a:schemeClr val="bg1"/>
            </a:solidFill>
            <a:round/>
            <a:headEnd/>
            <a:tailEnd/>
          </a:ln>
        </p:spPr>
        <p:txBody>
          <a:bodyPr/>
          <a:lstStyle/>
          <a:p>
            <a:pPr eaLnBrk="0" fontAlgn="base" hangingPunct="0">
              <a:spcBef>
                <a:spcPct val="0"/>
              </a:spcBef>
              <a:spcAft>
                <a:spcPct val="0"/>
              </a:spcAft>
            </a:pPr>
            <a:endParaRPr lang="en-US" sz="3200">
              <a:solidFill>
                <a:srgbClr val="FFFF00"/>
              </a:solidFill>
              <a:latin typeface="Times New Roman" pitchFamily="18" charset="0"/>
            </a:endParaRPr>
          </a:p>
        </p:txBody>
      </p:sp>
      <p:sp>
        <p:nvSpPr>
          <p:cNvPr id="56364" name="Text Box 44"/>
          <p:cNvSpPr txBox="1">
            <a:spLocks noChangeArrowheads="1"/>
          </p:cNvSpPr>
          <p:nvPr/>
        </p:nvSpPr>
        <p:spPr bwMode="auto">
          <a:xfrm>
            <a:off x="2362200" y="76200"/>
            <a:ext cx="1905000" cy="366713"/>
          </a:xfrm>
          <a:prstGeom prst="rect">
            <a:avLst/>
          </a:prstGeom>
          <a:solidFill>
            <a:schemeClr val="bg1"/>
          </a:solidFill>
          <a:ln w="9525" algn="ctr">
            <a:noFill/>
            <a:miter lim="800000"/>
            <a:headEnd/>
            <a:tailEnd/>
          </a:ln>
          <a:effectLst/>
        </p:spPr>
        <p:txBody>
          <a:bodyPr>
            <a:spAutoFit/>
          </a:bodyPr>
          <a:lstStyle/>
          <a:p>
            <a:pPr algn="ctr" eaLnBrk="0" fontAlgn="base" hangingPunct="0">
              <a:spcBef>
                <a:spcPct val="50000"/>
              </a:spcBef>
              <a:spcAft>
                <a:spcPct val="0"/>
              </a:spcAft>
              <a:defRPr/>
            </a:pPr>
            <a:r>
              <a:rPr lang="en-US" b="1">
                <a:solidFill>
                  <a:srgbClr val="FF0000"/>
                </a:solidFill>
                <a:effectLst>
                  <a:outerShdw blurRad="38100" dist="38100" dir="2700000" algn="tl">
                    <a:srgbClr val="C0C0C0"/>
                  </a:outerShdw>
                </a:effectLst>
                <a:latin typeface="Arial"/>
              </a:rPr>
              <a:t>TRUNG QUỐC</a:t>
            </a:r>
          </a:p>
        </p:txBody>
      </p:sp>
      <p:sp>
        <p:nvSpPr>
          <p:cNvPr id="56365" name="Text Box 45"/>
          <p:cNvSpPr txBox="1">
            <a:spLocks noChangeArrowheads="1"/>
          </p:cNvSpPr>
          <p:nvPr/>
        </p:nvSpPr>
        <p:spPr bwMode="auto">
          <a:xfrm>
            <a:off x="304800" y="4648200"/>
            <a:ext cx="1981200" cy="366713"/>
          </a:xfrm>
          <a:prstGeom prst="rect">
            <a:avLst/>
          </a:prstGeom>
          <a:solidFill>
            <a:schemeClr val="bg1"/>
          </a:solidFill>
          <a:ln w="9525" algn="ctr">
            <a:noFill/>
            <a:miter lim="800000"/>
            <a:headEnd/>
            <a:tailEnd/>
          </a:ln>
          <a:effectLst/>
        </p:spPr>
        <p:txBody>
          <a:bodyPr>
            <a:spAutoFit/>
          </a:bodyPr>
          <a:lstStyle/>
          <a:p>
            <a:pPr algn="ctr" eaLnBrk="0" fontAlgn="base" hangingPunct="0">
              <a:spcBef>
                <a:spcPct val="50000"/>
              </a:spcBef>
              <a:spcAft>
                <a:spcPct val="0"/>
              </a:spcAft>
              <a:defRPr/>
            </a:pPr>
            <a:r>
              <a:rPr lang="en-US" b="1">
                <a:solidFill>
                  <a:srgbClr val="FF0000"/>
                </a:solidFill>
                <a:effectLst>
                  <a:outerShdw blurRad="38100" dist="38100" dir="2700000" algn="tl">
                    <a:srgbClr val="C0C0C0"/>
                  </a:outerShdw>
                </a:effectLst>
                <a:latin typeface="Arial"/>
              </a:rPr>
              <a:t>CAM-PU-CHIA</a:t>
            </a:r>
          </a:p>
        </p:txBody>
      </p:sp>
      <p:sp>
        <p:nvSpPr>
          <p:cNvPr id="56366" name="Text Box 46"/>
          <p:cNvSpPr txBox="1">
            <a:spLocks noChangeArrowheads="1"/>
          </p:cNvSpPr>
          <p:nvPr/>
        </p:nvSpPr>
        <p:spPr bwMode="auto">
          <a:xfrm>
            <a:off x="76200" y="1600200"/>
            <a:ext cx="742950" cy="336550"/>
          </a:xfrm>
          <a:prstGeom prst="rect">
            <a:avLst/>
          </a:prstGeom>
          <a:solidFill>
            <a:schemeClr val="bg1"/>
          </a:solidFill>
          <a:ln w="9525" algn="ctr">
            <a:noFill/>
            <a:miter lim="800000"/>
            <a:headEnd/>
            <a:tailEnd/>
          </a:ln>
          <a:effectLst/>
        </p:spPr>
        <p:txBody>
          <a:bodyPr>
            <a:spAutoFit/>
          </a:bodyPr>
          <a:lstStyle/>
          <a:p>
            <a:pPr algn="ctr" eaLnBrk="0" fontAlgn="base" hangingPunct="0">
              <a:spcBef>
                <a:spcPct val="50000"/>
              </a:spcBef>
              <a:spcAft>
                <a:spcPct val="0"/>
              </a:spcAft>
              <a:defRPr/>
            </a:pPr>
            <a:r>
              <a:rPr lang="en-US" sz="1600" b="1">
                <a:solidFill>
                  <a:srgbClr val="FF0000"/>
                </a:solidFill>
                <a:effectLst>
                  <a:outerShdw blurRad="38100" dist="38100" dir="2700000" algn="tl">
                    <a:srgbClr val="C0C0C0"/>
                  </a:outerShdw>
                </a:effectLst>
                <a:latin typeface="Arial"/>
              </a:rPr>
              <a:t>LÀO</a:t>
            </a:r>
          </a:p>
        </p:txBody>
      </p:sp>
      <p:sp>
        <p:nvSpPr>
          <p:cNvPr id="56367" name="Freeform 47"/>
          <p:cNvSpPr>
            <a:spLocks/>
          </p:cNvSpPr>
          <p:nvPr/>
        </p:nvSpPr>
        <p:spPr bwMode="auto">
          <a:xfrm>
            <a:off x="76200" y="304800"/>
            <a:ext cx="2400300" cy="3581400"/>
          </a:xfrm>
          <a:custGeom>
            <a:avLst/>
            <a:gdLst>
              <a:gd name="T0" fmla="*/ 0 w 1512"/>
              <a:gd name="T1" fmla="*/ 0 h 2256"/>
              <a:gd name="T2" fmla="*/ 228600 w 1512"/>
              <a:gd name="T3" fmla="*/ 304800 h 2256"/>
              <a:gd name="T4" fmla="*/ 381000 w 1512"/>
              <a:gd name="T5" fmla="*/ 304800 h 2256"/>
              <a:gd name="T6" fmla="*/ 304800 w 1512"/>
              <a:gd name="T7" fmla="*/ 457200 h 2256"/>
              <a:gd name="T8" fmla="*/ 381000 w 1512"/>
              <a:gd name="T9" fmla="*/ 609600 h 2256"/>
              <a:gd name="T10" fmla="*/ 609600 w 1512"/>
              <a:gd name="T11" fmla="*/ 762000 h 2256"/>
              <a:gd name="T12" fmla="*/ 762000 w 1512"/>
              <a:gd name="T13" fmla="*/ 762000 h 2256"/>
              <a:gd name="T14" fmla="*/ 838200 w 1512"/>
              <a:gd name="T15" fmla="*/ 685800 h 2256"/>
              <a:gd name="T16" fmla="*/ 990600 w 1512"/>
              <a:gd name="T17" fmla="*/ 762000 h 2256"/>
              <a:gd name="T18" fmla="*/ 1066800 w 1512"/>
              <a:gd name="T19" fmla="*/ 838200 h 2256"/>
              <a:gd name="T20" fmla="*/ 990600 w 1512"/>
              <a:gd name="T21" fmla="*/ 914400 h 2256"/>
              <a:gd name="T22" fmla="*/ 1219200 w 1512"/>
              <a:gd name="T23" fmla="*/ 990600 h 2256"/>
              <a:gd name="T24" fmla="*/ 1219200 w 1512"/>
              <a:gd name="T25" fmla="*/ 1066800 h 2256"/>
              <a:gd name="T26" fmla="*/ 1066800 w 1512"/>
              <a:gd name="T27" fmla="*/ 1219200 h 2256"/>
              <a:gd name="T28" fmla="*/ 1066800 w 1512"/>
              <a:gd name="T29" fmla="*/ 1295400 h 2256"/>
              <a:gd name="T30" fmla="*/ 838200 w 1512"/>
              <a:gd name="T31" fmla="*/ 1219200 h 2256"/>
              <a:gd name="T32" fmla="*/ 685800 w 1512"/>
              <a:gd name="T33" fmla="*/ 1295400 h 2256"/>
              <a:gd name="T34" fmla="*/ 762000 w 1512"/>
              <a:gd name="T35" fmla="*/ 1295400 h 2256"/>
              <a:gd name="T36" fmla="*/ 762000 w 1512"/>
              <a:gd name="T37" fmla="*/ 1447800 h 2256"/>
              <a:gd name="T38" fmla="*/ 1371600 w 1512"/>
              <a:gd name="T39" fmla="*/ 1752600 h 2256"/>
              <a:gd name="T40" fmla="*/ 1219200 w 1512"/>
              <a:gd name="T41" fmla="*/ 1828800 h 2256"/>
              <a:gd name="T42" fmla="*/ 1524000 w 1512"/>
              <a:gd name="T43" fmla="*/ 2057400 h 2256"/>
              <a:gd name="T44" fmla="*/ 1447800 w 1512"/>
              <a:gd name="T45" fmla="*/ 2057400 h 2256"/>
              <a:gd name="T46" fmla="*/ 1600200 w 1512"/>
              <a:gd name="T47" fmla="*/ 2438400 h 2256"/>
              <a:gd name="T48" fmla="*/ 1752600 w 1512"/>
              <a:gd name="T49" fmla="*/ 2438400 h 2256"/>
              <a:gd name="T50" fmla="*/ 1828800 w 1512"/>
              <a:gd name="T51" fmla="*/ 2438400 h 2256"/>
              <a:gd name="T52" fmla="*/ 1905000 w 1512"/>
              <a:gd name="T53" fmla="*/ 2819400 h 2256"/>
              <a:gd name="T54" fmla="*/ 1981200 w 1512"/>
              <a:gd name="T55" fmla="*/ 2743200 h 2256"/>
              <a:gd name="T56" fmla="*/ 2286000 w 1512"/>
              <a:gd name="T57" fmla="*/ 2971800 h 2256"/>
              <a:gd name="T58" fmla="*/ 2286000 w 1512"/>
              <a:gd name="T59" fmla="*/ 3048000 h 2256"/>
              <a:gd name="T60" fmla="*/ 2133600 w 1512"/>
              <a:gd name="T61" fmla="*/ 3124200 h 2256"/>
              <a:gd name="T62" fmla="*/ 2133600 w 1512"/>
              <a:gd name="T63" fmla="*/ 3200400 h 2256"/>
              <a:gd name="T64" fmla="*/ 2362200 w 1512"/>
              <a:gd name="T65" fmla="*/ 3200400 h 2256"/>
              <a:gd name="T66" fmla="*/ 2362200 w 1512"/>
              <a:gd name="T67" fmla="*/ 3276600 h 2256"/>
              <a:gd name="T68" fmla="*/ 2286000 w 1512"/>
              <a:gd name="T69" fmla="*/ 3429000 h 2256"/>
              <a:gd name="T70" fmla="*/ 2286000 w 1512"/>
              <a:gd name="T71" fmla="*/ 3581400 h 2256"/>
              <a:gd name="T72" fmla="*/ 2286000 w 1512"/>
              <a:gd name="T73" fmla="*/ 3429000 h 2256"/>
              <a:gd name="T74" fmla="*/ 2286000 w 1512"/>
              <a:gd name="T75" fmla="*/ 3352800 h 22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12"/>
              <a:gd name="T115" fmla="*/ 0 h 2256"/>
              <a:gd name="T116" fmla="*/ 1512 w 1512"/>
              <a:gd name="T117" fmla="*/ 2256 h 22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12" h="2256">
                <a:moveTo>
                  <a:pt x="0" y="0"/>
                </a:moveTo>
                <a:cubicBezTo>
                  <a:pt x="52" y="80"/>
                  <a:pt x="104" y="160"/>
                  <a:pt x="144" y="192"/>
                </a:cubicBezTo>
                <a:cubicBezTo>
                  <a:pt x="184" y="224"/>
                  <a:pt x="232" y="176"/>
                  <a:pt x="240" y="192"/>
                </a:cubicBezTo>
                <a:cubicBezTo>
                  <a:pt x="248" y="208"/>
                  <a:pt x="192" y="256"/>
                  <a:pt x="192" y="288"/>
                </a:cubicBezTo>
                <a:cubicBezTo>
                  <a:pt x="192" y="320"/>
                  <a:pt x="208" y="352"/>
                  <a:pt x="240" y="384"/>
                </a:cubicBezTo>
                <a:cubicBezTo>
                  <a:pt x="272" y="416"/>
                  <a:pt x="344" y="464"/>
                  <a:pt x="384" y="480"/>
                </a:cubicBezTo>
                <a:cubicBezTo>
                  <a:pt x="424" y="496"/>
                  <a:pt x="456" y="488"/>
                  <a:pt x="480" y="480"/>
                </a:cubicBezTo>
                <a:cubicBezTo>
                  <a:pt x="504" y="472"/>
                  <a:pt x="504" y="432"/>
                  <a:pt x="528" y="432"/>
                </a:cubicBezTo>
                <a:cubicBezTo>
                  <a:pt x="552" y="432"/>
                  <a:pt x="600" y="464"/>
                  <a:pt x="624" y="480"/>
                </a:cubicBezTo>
                <a:cubicBezTo>
                  <a:pt x="648" y="496"/>
                  <a:pt x="672" y="512"/>
                  <a:pt x="672" y="528"/>
                </a:cubicBezTo>
                <a:cubicBezTo>
                  <a:pt x="672" y="544"/>
                  <a:pt x="608" y="560"/>
                  <a:pt x="624" y="576"/>
                </a:cubicBezTo>
                <a:cubicBezTo>
                  <a:pt x="640" y="592"/>
                  <a:pt x="744" y="608"/>
                  <a:pt x="768" y="624"/>
                </a:cubicBezTo>
                <a:cubicBezTo>
                  <a:pt x="792" y="640"/>
                  <a:pt x="784" y="648"/>
                  <a:pt x="768" y="672"/>
                </a:cubicBezTo>
                <a:cubicBezTo>
                  <a:pt x="752" y="696"/>
                  <a:pt x="688" y="744"/>
                  <a:pt x="672" y="768"/>
                </a:cubicBezTo>
                <a:cubicBezTo>
                  <a:pt x="656" y="792"/>
                  <a:pt x="696" y="816"/>
                  <a:pt x="672" y="816"/>
                </a:cubicBezTo>
                <a:cubicBezTo>
                  <a:pt x="648" y="816"/>
                  <a:pt x="568" y="768"/>
                  <a:pt x="528" y="768"/>
                </a:cubicBezTo>
                <a:cubicBezTo>
                  <a:pt x="488" y="768"/>
                  <a:pt x="440" y="808"/>
                  <a:pt x="432" y="816"/>
                </a:cubicBezTo>
                <a:cubicBezTo>
                  <a:pt x="424" y="824"/>
                  <a:pt x="472" y="800"/>
                  <a:pt x="480" y="816"/>
                </a:cubicBezTo>
                <a:cubicBezTo>
                  <a:pt x="488" y="832"/>
                  <a:pt x="416" y="864"/>
                  <a:pt x="480" y="912"/>
                </a:cubicBezTo>
                <a:cubicBezTo>
                  <a:pt x="544" y="960"/>
                  <a:pt x="816" y="1064"/>
                  <a:pt x="864" y="1104"/>
                </a:cubicBezTo>
                <a:cubicBezTo>
                  <a:pt x="912" y="1144"/>
                  <a:pt x="752" y="1120"/>
                  <a:pt x="768" y="1152"/>
                </a:cubicBezTo>
                <a:cubicBezTo>
                  <a:pt x="784" y="1184"/>
                  <a:pt x="936" y="1272"/>
                  <a:pt x="960" y="1296"/>
                </a:cubicBezTo>
                <a:cubicBezTo>
                  <a:pt x="984" y="1320"/>
                  <a:pt x="904" y="1256"/>
                  <a:pt x="912" y="1296"/>
                </a:cubicBezTo>
                <a:cubicBezTo>
                  <a:pt x="920" y="1336"/>
                  <a:pt x="976" y="1496"/>
                  <a:pt x="1008" y="1536"/>
                </a:cubicBezTo>
                <a:cubicBezTo>
                  <a:pt x="1040" y="1576"/>
                  <a:pt x="1080" y="1536"/>
                  <a:pt x="1104" y="1536"/>
                </a:cubicBezTo>
                <a:cubicBezTo>
                  <a:pt x="1128" y="1536"/>
                  <a:pt x="1136" y="1496"/>
                  <a:pt x="1152" y="1536"/>
                </a:cubicBezTo>
                <a:cubicBezTo>
                  <a:pt x="1168" y="1576"/>
                  <a:pt x="1184" y="1744"/>
                  <a:pt x="1200" y="1776"/>
                </a:cubicBezTo>
                <a:cubicBezTo>
                  <a:pt x="1216" y="1808"/>
                  <a:pt x="1208" y="1712"/>
                  <a:pt x="1248" y="1728"/>
                </a:cubicBezTo>
                <a:cubicBezTo>
                  <a:pt x="1288" y="1744"/>
                  <a:pt x="1408" y="1840"/>
                  <a:pt x="1440" y="1872"/>
                </a:cubicBezTo>
                <a:cubicBezTo>
                  <a:pt x="1472" y="1904"/>
                  <a:pt x="1456" y="1904"/>
                  <a:pt x="1440" y="1920"/>
                </a:cubicBezTo>
                <a:cubicBezTo>
                  <a:pt x="1424" y="1936"/>
                  <a:pt x="1360" y="1952"/>
                  <a:pt x="1344" y="1968"/>
                </a:cubicBezTo>
                <a:cubicBezTo>
                  <a:pt x="1328" y="1984"/>
                  <a:pt x="1320" y="2008"/>
                  <a:pt x="1344" y="2016"/>
                </a:cubicBezTo>
                <a:cubicBezTo>
                  <a:pt x="1368" y="2024"/>
                  <a:pt x="1464" y="2008"/>
                  <a:pt x="1488" y="2016"/>
                </a:cubicBezTo>
                <a:cubicBezTo>
                  <a:pt x="1512" y="2024"/>
                  <a:pt x="1496" y="2040"/>
                  <a:pt x="1488" y="2064"/>
                </a:cubicBezTo>
                <a:cubicBezTo>
                  <a:pt x="1480" y="2088"/>
                  <a:pt x="1448" y="2128"/>
                  <a:pt x="1440" y="2160"/>
                </a:cubicBezTo>
                <a:cubicBezTo>
                  <a:pt x="1432" y="2192"/>
                  <a:pt x="1440" y="2256"/>
                  <a:pt x="1440" y="2256"/>
                </a:cubicBezTo>
                <a:cubicBezTo>
                  <a:pt x="1440" y="2256"/>
                  <a:pt x="1440" y="2184"/>
                  <a:pt x="1440" y="2160"/>
                </a:cubicBezTo>
                <a:cubicBezTo>
                  <a:pt x="1440" y="2136"/>
                  <a:pt x="1440" y="2124"/>
                  <a:pt x="1440" y="2112"/>
                </a:cubicBezTo>
              </a:path>
            </a:pathLst>
          </a:custGeom>
          <a:noFill/>
          <a:ln w="57150">
            <a:solidFill>
              <a:srgbClr val="008000"/>
            </a:solidFill>
            <a:round/>
            <a:headEnd/>
            <a:tailEnd/>
          </a:ln>
        </p:spPr>
        <p:txBody>
          <a:bodyPr/>
          <a:lstStyle/>
          <a:p>
            <a:pPr eaLnBrk="0" fontAlgn="base" hangingPunct="0">
              <a:spcBef>
                <a:spcPct val="0"/>
              </a:spcBef>
              <a:spcAft>
                <a:spcPct val="0"/>
              </a:spcAft>
            </a:pPr>
            <a:endParaRPr lang="en-US" sz="3200">
              <a:solidFill>
                <a:srgbClr val="FFFFFF"/>
              </a:solidFill>
              <a:latin typeface="Times New Roman" pitchFamily="18" charset="0"/>
            </a:endParaRPr>
          </a:p>
        </p:txBody>
      </p:sp>
      <p:sp>
        <p:nvSpPr>
          <p:cNvPr id="56368" name="Freeform 48"/>
          <p:cNvSpPr>
            <a:spLocks/>
          </p:cNvSpPr>
          <p:nvPr/>
        </p:nvSpPr>
        <p:spPr bwMode="auto">
          <a:xfrm>
            <a:off x="886691" y="3746500"/>
            <a:ext cx="1638300" cy="2209800"/>
          </a:xfrm>
          <a:custGeom>
            <a:avLst/>
            <a:gdLst>
              <a:gd name="T0" fmla="*/ 1473200 w 1032"/>
              <a:gd name="T1" fmla="*/ 0 h 1392"/>
              <a:gd name="T2" fmla="*/ 1473200 w 1032"/>
              <a:gd name="T3" fmla="*/ 304800 h 1392"/>
              <a:gd name="T4" fmla="*/ 1397000 w 1032"/>
              <a:gd name="T5" fmla="*/ 457200 h 1392"/>
              <a:gd name="T6" fmla="*/ 1549400 w 1032"/>
              <a:gd name="T7" fmla="*/ 762000 h 1392"/>
              <a:gd name="T8" fmla="*/ 1549400 w 1032"/>
              <a:gd name="T9" fmla="*/ 838200 h 1392"/>
              <a:gd name="T10" fmla="*/ 1473200 w 1032"/>
              <a:gd name="T11" fmla="*/ 914400 h 1392"/>
              <a:gd name="T12" fmla="*/ 1625600 w 1032"/>
              <a:gd name="T13" fmla="*/ 1219200 h 1392"/>
              <a:gd name="T14" fmla="*/ 1549400 w 1032"/>
              <a:gd name="T15" fmla="*/ 1219200 h 1392"/>
              <a:gd name="T16" fmla="*/ 1397000 w 1032"/>
              <a:gd name="T17" fmla="*/ 1219200 h 1392"/>
              <a:gd name="T18" fmla="*/ 1320800 w 1032"/>
              <a:gd name="T19" fmla="*/ 1295400 h 1392"/>
              <a:gd name="T20" fmla="*/ 1168400 w 1032"/>
              <a:gd name="T21" fmla="*/ 1295400 h 1392"/>
              <a:gd name="T22" fmla="*/ 939800 w 1032"/>
              <a:gd name="T23" fmla="*/ 1447800 h 1392"/>
              <a:gd name="T24" fmla="*/ 1016000 w 1032"/>
              <a:gd name="T25" fmla="*/ 1600200 h 1392"/>
              <a:gd name="T26" fmla="*/ 635000 w 1032"/>
              <a:gd name="T27" fmla="*/ 1447800 h 1392"/>
              <a:gd name="T28" fmla="*/ 635000 w 1032"/>
              <a:gd name="T29" fmla="*/ 1524000 h 1392"/>
              <a:gd name="T30" fmla="*/ 1016000 w 1032"/>
              <a:gd name="T31" fmla="*/ 1905000 h 1392"/>
              <a:gd name="T32" fmla="*/ 939800 w 1032"/>
              <a:gd name="T33" fmla="*/ 1981200 h 1392"/>
              <a:gd name="T34" fmla="*/ 787400 w 1032"/>
              <a:gd name="T35" fmla="*/ 1828800 h 1392"/>
              <a:gd name="T36" fmla="*/ 635000 w 1032"/>
              <a:gd name="T37" fmla="*/ 1828800 h 1392"/>
              <a:gd name="T38" fmla="*/ 177800 w 1032"/>
              <a:gd name="T39" fmla="*/ 2133600 h 1392"/>
              <a:gd name="T40" fmla="*/ 25400 w 1032"/>
              <a:gd name="T41" fmla="*/ 2133600 h 1392"/>
              <a:gd name="T42" fmla="*/ 25400 w 1032"/>
              <a:gd name="T43" fmla="*/ 2209800 h 1392"/>
              <a:gd name="T44" fmla="*/ 25400 w 1032"/>
              <a:gd name="T45" fmla="*/ 2133600 h 13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32"/>
              <a:gd name="T70" fmla="*/ 0 h 1392"/>
              <a:gd name="T71" fmla="*/ 1032 w 1032"/>
              <a:gd name="T72" fmla="*/ 1392 h 13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32" h="1392">
                <a:moveTo>
                  <a:pt x="928" y="0"/>
                </a:moveTo>
                <a:cubicBezTo>
                  <a:pt x="932" y="72"/>
                  <a:pt x="936" y="144"/>
                  <a:pt x="928" y="192"/>
                </a:cubicBezTo>
                <a:cubicBezTo>
                  <a:pt x="920" y="240"/>
                  <a:pt x="872" y="240"/>
                  <a:pt x="880" y="288"/>
                </a:cubicBezTo>
                <a:cubicBezTo>
                  <a:pt x="888" y="336"/>
                  <a:pt x="960" y="440"/>
                  <a:pt x="976" y="480"/>
                </a:cubicBezTo>
                <a:cubicBezTo>
                  <a:pt x="992" y="520"/>
                  <a:pt x="984" y="512"/>
                  <a:pt x="976" y="528"/>
                </a:cubicBezTo>
                <a:cubicBezTo>
                  <a:pt x="968" y="544"/>
                  <a:pt x="920" y="536"/>
                  <a:pt x="928" y="576"/>
                </a:cubicBezTo>
                <a:cubicBezTo>
                  <a:pt x="936" y="616"/>
                  <a:pt x="1016" y="736"/>
                  <a:pt x="1024" y="768"/>
                </a:cubicBezTo>
                <a:cubicBezTo>
                  <a:pt x="1032" y="800"/>
                  <a:pt x="1000" y="768"/>
                  <a:pt x="976" y="768"/>
                </a:cubicBezTo>
                <a:cubicBezTo>
                  <a:pt x="952" y="768"/>
                  <a:pt x="904" y="760"/>
                  <a:pt x="880" y="768"/>
                </a:cubicBezTo>
                <a:cubicBezTo>
                  <a:pt x="856" y="776"/>
                  <a:pt x="856" y="808"/>
                  <a:pt x="832" y="816"/>
                </a:cubicBezTo>
                <a:cubicBezTo>
                  <a:pt x="808" y="824"/>
                  <a:pt x="776" y="800"/>
                  <a:pt x="736" y="816"/>
                </a:cubicBezTo>
                <a:cubicBezTo>
                  <a:pt x="696" y="832"/>
                  <a:pt x="608" y="880"/>
                  <a:pt x="592" y="912"/>
                </a:cubicBezTo>
                <a:cubicBezTo>
                  <a:pt x="576" y="944"/>
                  <a:pt x="672" y="1008"/>
                  <a:pt x="640" y="1008"/>
                </a:cubicBezTo>
                <a:cubicBezTo>
                  <a:pt x="608" y="1008"/>
                  <a:pt x="440" y="920"/>
                  <a:pt x="400" y="912"/>
                </a:cubicBezTo>
                <a:cubicBezTo>
                  <a:pt x="360" y="904"/>
                  <a:pt x="360" y="912"/>
                  <a:pt x="400" y="960"/>
                </a:cubicBezTo>
                <a:cubicBezTo>
                  <a:pt x="440" y="1008"/>
                  <a:pt x="608" y="1152"/>
                  <a:pt x="640" y="1200"/>
                </a:cubicBezTo>
                <a:cubicBezTo>
                  <a:pt x="672" y="1248"/>
                  <a:pt x="616" y="1256"/>
                  <a:pt x="592" y="1248"/>
                </a:cubicBezTo>
                <a:cubicBezTo>
                  <a:pt x="568" y="1240"/>
                  <a:pt x="528" y="1168"/>
                  <a:pt x="496" y="1152"/>
                </a:cubicBezTo>
                <a:cubicBezTo>
                  <a:pt x="464" y="1136"/>
                  <a:pt x="464" y="1120"/>
                  <a:pt x="400" y="1152"/>
                </a:cubicBezTo>
                <a:cubicBezTo>
                  <a:pt x="336" y="1184"/>
                  <a:pt x="176" y="1312"/>
                  <a:pt x="112" y="1344"/>
                </a:cubicBezTo>
                <a:cubicBezTo>
                  <a:pt x="48" y="1376"/>
                  <a:pt x="32" y="1336"/>
                  <a:pt x="16" y="1344"/>
                </a:cubicBezTo>
                <a:cubicBezTo>
                  <a:pt x="0" y="1352"/>
                  <a:pt x="16" y="1392"/>
                  <a:pt x="16" y="1392"/>
                </a:cubicBezTo>
                <a:cubicBezTo>
                  <a:pt x="16" y="1392"/>
                  <a:pt x="16" y="1368"/>
                  <a:pt x="16" y="1344"/>
                </a:cubicBezTo>
              </a:path>
            </a:pathLst>
          </a:custGeom>
          <a:noFill/>
          <a:ln w="57150">
            <a:solidFill>
              <a:srgbClr val="FF0000"/>
            </a:solidFill>
            <a:round/>
            <a:headEnd/>
            <a:tailEnd/>
          </a:ln>
        </p:spPr>
        <p:txBody>
          <a:bodyPr/>
          <a:lstStyle/>
          <a:p>
            <a:pPr eaLnBrk="0" fontAlgn="base" hangingPunct="0">
              <a:spcBef>
                <a:spcPct val="0"/>
              </a:spcBef>
              <a:spcAft>
                <a:spcPct val="0"/>
              </a:spcAft>
            </a:pPr>
            <a:endParaRPr lang="en-US" sz="3200">
              <a:solidFill>
                <a:srgbClr val="FFFFFF"/>
              </a:solidFill>
              <a:latin typeface="Times New Roman" pitchFamily="18" charset="0"/>
            </a:endParaRPr>
          </a:p>
        </p:txBody>
      </p:sp>
    </p:spTree>
    <p:extLst>
      <p:ext uri="{BB962C8B-B14F-4D97-AF65-F5344CB8AC3E}">
        <p14:creationId xmlns:p14="http://schemas.microsoft.com/office/powerpoint/2010/main" val="3833120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6358"/>
                                        </p:tgtEl>
                                        <p:attrNameLst>
                                          <p:attrName>style.visibility</p:attrName>
                                        </p:attrNameLst>
                                      </p:cBhvr>
                                      <p:to>
                                        <p:strVal val="visible"/>
                                      </p:to>
                                    </p:set>
                                    <p:anim calcmode="discrete" valueType="clr">
                                      <p:cBhvr override="childStyle">
                                        <p:cTn id="7" dur="80"/>
                                        <p:tgtEl>
                                          <p:spTgt spid="5635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6358"/>
                                        </p:tgtEl>
                                        <p:attrNameLst>
                                          <p:attrName>fillcolor</p:attrName>
                                        </p:attrNameLst>
                                      </p:cBhvr>
                                      <p:tavLst>
                                        <p:tav tm="0">
                                          <p:val>
                                            <p:clrVal>
                                              <a:schemeClr val="accent2"/>
                                            </p:clrVal>
                                          </p:val>
                                        </p:tav>
                                        <p:tav tm="50000">
                                          <p:val>
                                            <p:clrVal>
                                              <a:schemeClr val="hlink"/>
                                            </p:clrVal>
                                          </p:val>
                                        </p:tav>
                                      </p:tavLst>
                                    </p:anim>
                                    <p:set>
                                      <p:cBhvr>
                                        <p:cTn id="9" dur="80"/>
                                        <p:tgtEl>
                                          <p:spTgt spid="5635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56364"/>
                                        </p:tgtEl>
                                        <p:attrNameLst>
                                          <p:attrName>style.visibility</p:attrName>
                                        </p:attrNameLst>
                                      </p:cBhvr>
                                      <p:to>
                                        <p:strVal val="visible"/>
                                      </p:to>
                                    </p:set>
                                    <p:animEffect transition="in" filter="blinds(horizontal)">
                                      <p:cBhvr>
                                        <p:cTn id="14" dur="500"/>
                                        <p:tgtEl>
                                          <p:spTgt spid="56364"/>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56360"/>
                                        </p:tgtEl>
                                        <p:attrNameLst>
                                          <p:attrName>style.visibility</p:attrName>
                                        </p:attrNameLst>
                                      </p:cBhvr>
                                      <p:to>
                                        <p:strVal val="visible"/>
                                      </p:to>
                                    </p:set>
                                    <p:animEffect transition="in" filter="blinds(horizontal)">
                                      <p:cBhvr>
                                        <p:cTn id="17" dur="500"/>
                                        <p:tgtEl>
                                          <p:spTgt spid="5636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6366"/>
                                        </p:tgtEl>
                                        <p:attrNameLst>
                                          <p:attrName>style.visibility</p:attrName>
                                        </p:attrNameLst>
                                      </p:cBhvr>
                                      <p:to>
                                        <p:strVal val="visible"/>
                                      </p:to>
                                    </p:set>
                                    <p:animEffect transition="in" filter="blinds(horizontal)">
                                      <p:cBhvr>
                                        <p:cTn id="22" dur="500"/>
                                        <p:tgtEl>
                                          <p:spTgt spid="5636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56367"/>
                                        </p:tgtEl>
                                        <p:attrNameLst>
                                          <p:attrName>style.visibility</p:attrName>
                                        </p:attrNameLst>
                                      </p:cBhvr>
                                      <p:to>
                                        <p:strVal val="visible"/>
                                      </p:to>
                                    </p:set>
                                    <p:animEffect transition="in" filter="blinds(horizontal)">
                                      <p:cBhvr>
                                        <p:cTn id="25" dur="500"/>
                                        <p:tgtEl>
                                          <p:spTgt spid="5636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56365"/>
                                        </p:tgtEl>
                                        <p:attrNameLst>
                                          <p:attrName>style.visibility</p:attrName>
                                        </p:attrNameLst>
                                      </p:cBhvr>
                                      <p:to>
                                        <p:strVal val="visible"/>
                                      </p:to>
                                    </p:set>
                                    <p:animEffect transition="in" filter="blinds(horizontal)">
                                      <p:cBhvr>
                                        <p:cTn id="30" dur="500"/>
                                        <p:tgtEl>
                                          <p:spTgt spid="56365"/>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56368"/>
                                        </p:tgtEl>
                                        <p:attrNameLst>
                                          <p:attrName>style.visibility</p:attrName>
                                        </p:attrNameLst>
                                      </p:cBhvr>
                                      <p:to>
                                        <p:strVal val="visible"/>
                                      </p:to>
                                    </p:set>
                                    <p:animEffect transition="in" filter="blinds(horizontal)">
                                      <p:cBhvr>
                                        <p:cTn id="33" dur="500"/>
                                        <p:tgtEl>
                                          <p:spTgt spid="5636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xit" presetSubtype="4" fill="hold" grpId="1" nodeType="clickEffect">
                                  <p:stCondLst>
                                    <p:cond delay="0"/>
                                  </p:stCondLst>
                                  <p:iterate type="lt">
                                    <p:tmPct val="0"/>
                                  </p:iterate>
                                  <p:childTnLst>
                                    <p:anim calcmode="lin" valueType="num">
                                      <p:cBhvr additive="base">
                                        <p:cTn id="37" dur="500"/>
                                        <p:tgtEl>
                                          <p:spTgt spid="56358"/>
                                        </p:tgtEl>
                                        <p:attrNameLst>
                                          <p:attrName>ppt_x</p:attrName>
                                        </p:attrNameLst>
                                      </p:cBhvr>
                                      <p:tavLst>
                                        <p:tav tm="0">
                                          <p:val>
                                            <p:strVal val="ppt_x"/>
                                          </p:val>
                                        </p:tav>
                                        <p:tav tm="100000">
                                          <p:val>
                                            <p:strVal val="ppt_x"/>
                                          </p:val>
                                        </p:tav>
                                      </p:tavLst>
                                    </p:anim>
                                    <p:anim calcmode="lin" valueType="num">
                                      <p:cBhvr additive="base">
                                        <p:cTn id="38" dur="500"/>
                                        <p:tgtEl>
                                          <p:spTgt spid="56358"/>
                                        </p:tgtEl>
                                        <p:attrNameLst>
                                          <p:attrName>ppt_y</p:attrName>
                                        </p:attrNameLst>
                                      </p:cBhvr>
                                      <p:tavLst>
                                        <p:tav tm="0">
                                          <p:val>
                                            <p:strVal val="ppt_y"/>
                                          </p:val>
                                        </p:tav>
                                        <p:tav tm="100000">
                                          <p:val>
                                            <p:strVal val="1+ppt_h/2"/>
                                          </p:val>
                                        </p:tav>
                                      </p:tavLst>
                                    </p:anim>
                                    <p:set>
                                      <p:cBhvr>
                                        <p:cTn id="39" dur="1" fill="hold">
                                          <p:stCondLst>
                                            <p:cond delay="499"/>
                                          </p:stCondLst>
                                        </p:cTn>
                                        <p:tgtEl>
                                          <p:spTgt spid="56358"/>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7" presetClass="entr" presetSubtype="0" fill="hold" grpId="0" nodeType="clickEffect">
                                  <p:stCondLst>
                                    <p:cond delay="0"/>
                                  </p:stCondLst>
                                  <p:iterate type="lt">
                                    <p:tmPct val="50000"/>
                                  </p:iterate>
                                  <p:childTnLst>
                                    <p:set>
                                      <p:cBhvr>
                                        <p:cTn id="43" dur="1" fill="hold">
                                          <p:stCondLst>
                                            <p:cond delay="0"/>
                                          </p:stCondLst>
                                        </p:cTn>
                                        <p:tgtEl>
                                          <p:spTgt spid="56359"/>
                                        </p:tgtEl>
                                        <p:attrNameLst>
                                          <p:attrName>style.visibility</p:attrName>
                                        </p:attrNameLst>
                                      </p:cBhvr>
                                      <p:to>
                                        <p:strVal val="visible"/>
                                      </p:to>
                                    </p:set>
                                    <p:anim calcmode="discrete" valueType="clr">
                                      <p:cBhvr override="childStyle">
                                        <p:cTn id="44" dur="80"/>
                                        <p:tgtEl>
                                          <p:spTgt spid="56359"/>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56359"/>
                                        </p:tgtEl>
                                        <p:attrNameLst>
                                          <p:attrName>fillcolor</p:attrName>
                                        </p:attrNameLst>
                                      </p:cBhvr>
                                      <p:tavLst>
                                        <p:tav tm="0">
                                          <p:val>
                                            <p:clrVal>
                                              <a:schemeClr val="accent2"/>
                                            </p:clrVal>
                                          </p:val>
                                        </p:tav>
                                        <p:tav tm="50000">
                                          <p:val>
                                            <p:clrVal>
                                              <a:schemeClr val="hlink"/>
                                            </p:clrVal>
                                          </p:val>
                                        </p:tav>
                                      </p:tavLst>
                                    </p:anim>
                                    <p:set>
                                      <p:cBhvr>
                                        <p:cTn id="46" dur="80"/>
                                        <p:tgtEl>
                                          <p:spTgt spid="563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58" grpId="0"/>
      <p:bldP spid="56358" grpId="1"/>
      <p:bldP spid="56359" grpId="0" animBg="1"/>
      <p:bldP spid="56360" grpId="0" animBg="1"/>
      <p:bldP spid="56364" grpId="0" animBg="1"/>
      <p:bldP spid="56365" grpId="0" animBg="1"/>
      <p:bldP spid="56366" grpId="0" animBg="1"/>
      <p:bldP spid="56367" grpId="0" animBg="1"/>
      <p:bldP spid="5636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8"/>
          <p:cNvSpPr>
            <a:spLocks noChangeArrowheads="1"/>
          </p:cNvSpPr>
          <p:nvPr/>
        </p:nvSpPr>
        <p:spPr bwMode="auto">
          <a:xfrm>
            <a:off x="0" y="0"/>
            <a:ext cx="4800600" cy="7010400"/>
          </a:xfrm>
          <a:prstGeom prst="rect">
            <a:avLst/>
          </a:prstGeom>
          <a:solidFill>
            <a:schemeClr val="tx1"/>
          </a:solidFill>
          <a:ln w="9525" algn="ctr">
            <a:noFill/>
            <a:miter lim="800000"/>
            <a:headEnd/>
            <a:tailEnd/>
          </a:ln>
        </p:spPr>
        <p:txBody>
          <a:bodyPr wrap="none" anchor="ctr"/>
          <a:lstStyle/>
          <a:p>
            <a:pPr eaLnBrk="0" fontAlgn="base" hangingPunct="0">
              <a:spcBef>
                <a:spcPct val="0"/>
              </a:spcBef>
              <a:spcAft>
                <a:spcPct val="0"/>
              </a:spcAft>
            </a:pPr>
            <a:endParaRPr lang="en-US" sz="3200">
              <a:solidFill>
                <a:srgbClr val="FFFFFF"/>
              </a:solidFill>
              <a:latin typeface="Arial" charset="0"/>
            </a:endParaRPr>
          </a:p>
        </p:txBody>
      </p:sp>
      <p:sp>
        <p:nvSpPr>
          <p:cNvPr id="9219" name="Text Box 2"/>
          <p:cNvSpPr txBox="1">
            <a:spLocks noChangeArrowheads="1"/>
          </p:cNvSpPr>
          <p:nvPr/>
        </p:nvSpPr>
        <p:spPr bwMode="auto">
          <a:xfrm>
            <a:off x="4724400" y="0"/>
            <a:ext cx="4419600" cy="7185025"/>
          </a:xfrm>
          <a:prstGeom prst="rect">
            <a:avLst/>
          </a:prstGeom>
          <a:solidFill>
            <a:srgbClr val="CCECFF"/>
          </a:solidFill>
          <a:ln w="9525" algn="ctr">
            <a:noFill/>
            <a:miter lim="800000"/>
            <a:headEnd/>
            <a:tailEnd/>
          </a:ln>
        </p:spPr>
        <p:txBody>
          <a:bodyPr>
            <a:spAutoFit/>
          </a:bodyPr>
          <a:lstStyle/>
          <a:p>
            <a:pPr marL="53975" indent="465138" algn="just" eaLnBrk="0" fontAlgn="base" hangingPunct="0">
              <a:spcBef>
                <a:spcPct val="20000"/>
              </a:spcBef>
              <a:spcAft>
                <a:spcPct val="0"/>
              </a:spcAft>
              <a:buFont typeface="Wingdings" pitchFamily="2" charset="2"/>
              <a:buChar char="Ä"/>
            </a:pPr>
            <a:endParaRPr lang="en-US" sz="2800" b="1">
              <a:solidFill>
                <a:srgbClr val="000099"/>
              </a:solidFill>
              <a:latin typeface="Arial" charset="0"/>
            </a:endParaRPr>
          </a:p>
          <a:p>
            <a:pPr marL="53975" indent="465138" algn="just" eaLnBrk="0" fontAlgn="base" hangingPunct="0">
              <a:spcBef>
                <a:spcPct val="20000"/>
              </a:spcBef>
              <a:spcAft>
                <a:spcPct val="0"/>
              </a:spcAft>
            </a:pPr>
            <a:endParaRPr lang="en-US" sz="2800" b="1">
              <a:solidFill>
                <a:srgbClr val="000099"/>
              </a:solidFill>
              <a:latin typeface="Arial" charset="0"/>
            </a:endParaRPr>
          </a:p>
          <a:p>
            <a:pPr marL="53975" indent="465138" algn="just" eaLnBrk="0" fontAlgn="base" hangingPunct="0">
              <a:spcBef>
                <a:spcPct val="20000"/>
              </a:spcBef>
              <a:spcAft>
                <a:spcPct val="0"/>
              </a:spcAft>
            </a:pPr>
            <a:endParaRPr lang="en-US" sz="2800" b="1">
              <a:solidFill>
                <a:srgbClr val="000099"/>
              </a:solidFill>
              <a:latin typeface="Arial" charset="0"/>
            </a:endParaRPr>
          </a:p>
          <a:p>
            <a:pPr marL="53975" indent="465138" algn="just" eaLnBrk="0" fontAlgn="base" hangingPunct="0">
              <a:spcBef>
                <a:spcPct val="20000"/>
              </a:spcBef>
              <a:spcAft>
                <a:spcPct val="0"/>
              </a:spcAft>
            </a:pPr>
            <a:endParaRPr lang="en-US" sz="2800" b="1">
              <a:solidFill>
                <a:srgbClr val="000099"/>
              </a:solidFill>
              <a:latin typeface="Arial" charset="0"/>
            </a:endParaRPr>
          </a:p>
          <a:p>
            <a:pPr marL="53975" indent="465138" algn="just" eaLnBrk="0" fontAlgn="base" hangingPunct="0">
              <a:spcBef>
                <a:spcPct val="20000"/>
              </a:spcBef>
              <a:spcAft>
                <a:spcPct val="0"/>
              </a:spcAft>
            </a:pPr>
            <a:endParaRPr lang="en-US" sz="2800" b="1">
              <a:solidFill>
                <a:srgbClr val="000099"/>
              </a:solidFill>
              <a:latin typeface="Arial" charset="0"/>
            </a:endParaRPr>
          </a:p>
          <a:p>
            <a:pPr marL="53975" indent="465138" algn="just" eaLnBrk="0" fontAlgn="base" hangingPunct="0">
              <a:spcBef>
                <a:spcPct val="20000"/>
              </a:spcBef>
              <a:spcAft>
                <a:spcPct val="0"/>
              </a:spcAft>
            </a:pPr>
            <a:endParaRPr lang="en-US" sz="2800" b="1">
              <a:solidFill>
                <a:srgbClr val="000099"/>
              </a:solidFill>
              <a:latin typeface="Arial" charset="0"/>
            </a:endParaRPr>
          </a:p>
          <a:p>
            <a:pPr marL="53975" indent="465138" algn="just" eaLnBrk="0" fontAlgn="base" hangingPunct="0">
              <a:spcBef>
                <a:spcPct val="20000"/>
              </a:spcBef>
              <a:spcAft>
                <a:spcPct val="0"/>
              </a:spcAft>
            </a:pPr>
            <a:endParaRPr lang="en-US" sz="2800" b="1">
              <a:solidFill>
                <a:srgbClr val="000099"/>
              </a:solidFill>
              <a:latin typeface="Arial" charset="0"/>
            </a:endParaRPr>
          </a:p>
          <a:p>
            <a:pPr marL="53975" indent="465138" algn="just" eaLnBrk="0" fontAlgn="base" hangingPunct="0">
              <a:spcBef>
                <a:spcPct val="20000"/>
              </a:spcBef>
              <a:spcAft>
                <a:spcPct val="0"/>
              </a:spcAft>
            </a:pPr>
            <a:endParaRPr lang="en-US" sz="2800" b="1">
              <a:solidFill>
                <a:srgbClr val="000099"/>
              </a:solidFill>
              <a:latin typeface="Arial" charset="0"/>
            </a:endParaRPr>
          </a:p>
          <a:p>
            <a:pPr marL="53975" indent="465138" algn="just" eaLnBrk="0" fontAlgn="base" hangingPunct="0">
              <a:spcBef>
                <a:spcPct val="20000"/>
              </a:spcBef>
              <a:spcAft>
                <a:spcPct val="0"/>
              </a:spcAft>
            </a:pPr>
            <a:endParaRPr lang="en-US" sz="2800" b="1">
              <a:solidFill>
                <a:srgbClr val="000099"/>
              </a:solidFill>
              <a:latin typeface="Arial" charset="0"/>
            </a:endParaRPr>
          </a:p>
          <a:p>
            <a:pPr marL="53975" indent="465138" algn="just" eaLnBrk="0" fontAlgn="base" hangingPunct="0">
              <a:spcBef>
                <a:spcPct val="20000"/>
              </a:spcBef>
              <a:spcAft>
                <a:spcPct val="0"/>
              </a:spcAft>
            </a:pPr>
            <a:endParaRPr lang="en-US" sz="2800" b="1">
              <a:solidFill>
                <a:srgbClr val="000099"/>
              </a:solidFill>
              <a:latin typeface="Arial" charset="0"/>
            </a:endParaRPr>
          </a:p>
          <a:p>
            <a:pPr marL="53975" indent="465138" algn="just" eaLnBrk="0" fontAlgn="base" hangingPunct="0">
              <a:spcBef>
                <a:spcPct val="20000"/>
              </a:spcBef>
              <a:spcAft>
                <a:spcPct val="0"/>
              </a:spcAft>
            </a:pPr>
            <a:endParaRPr lang="en-US" sz="2800" b="1">
              <a:solidFill>
                <a:srgbClr val="000099"/>
              </a:solidFill>
              <a:latin typeface="Arial" charset="0"/>
            </a:endParaRPr>
          </a:p>
          <a:p>
            <a:pPr marL="53975" indent="465138" algn="just" eaLnBrk="0" fontAlgn="base" hangingPunct="0">
              <a:spcBef>
                <a:spcPct val="20000"/>
              </a:spcBef>
              <a:spcAft>
                <a:spcPct val="0"/>
              </a:spcAft>
            </a:pPr>
            <a:endParaRPr lang="en-US" sz="2800" b="1">
              <a:solidFill>
                <a:srgbClr val="000099"/>
              </a:solidFill>
              <a:latin typeface="Arial" charset="0"/>
            </a:endParaRPr>
          </a:p>
          <a:p>
            <a:pPr marL="53975" indent="465138" algn="just" eaLnBrk="0" fontAlgn="base" hangingPunct="0">
              <a:spcBef>
                <a:spcPct val="20000"/>
              </a:spcBef>
              <a:spcAft>
                <a:spcPct val="0"/>
              </a:spcAft>
            </a:pPr>
            <a:endParaRPr lang="en-US" sz="2800" b="1">
              <a:solidFill>
                <a:srgbClr val="000099"/>
              </a:solidFill>
              <a:latin typeface="Arial" charset="0"/>
            </a:endParaRPr>
          </a:p>
          <a:p>
            <a:pPr marL="53975" indent="465138" algn="just" eaLnBrk="0" fontAlgn="base" hangingPunct="0">
              <a:spcBef>
                <a:spcPct val="20000"/>
              </a:spcBef>
              <a:spcAft>
                <a:spcPct val="0"/>
              </a:spcAft>
            </a:pPr>
            <a:endParaRPr lang="en-US" sz="2800" b="1">
              <a:solidFill>
                <a:srgbClr val="000099"/>
              </a:solidFill>
              <a:latin typeface="Arial" charset="0"/>
            </a:endParaRPr>
          </a:p>
        </p:txBody>
      </p:sp>
      <p:pic>
        <p:nvPicPr>
          <p:cNvPr id="9220" name="Picture 3" descr="luoc do song ngoi viet nam"/>
          <p:cNvPicPr>
            <a:picLocks noChangeAspect="1" noChangeArrowheads="1"/>
          </p:cNvPicPr>
          <p:nvPr/>
        </p:nvPicPr>
        <p:blipFill>
          <a:blip r:embed="rId2"/>
          <a:srcRect/>
          <a:stretch>
            <a:fillRect/>
          </a:stretch>
        </p:blipFill>
        <p:spPr bwMode="auto">
          <a:xfrm>
            <a:off x="533400" y="304800"/>
            <a:ext cx="3767138" cy="5562600"/>
          </a:xfrm>
          <a:prstGeom prst="rect">
            <a:avLst/>
          </a:prstGeom>
          <a:noFill/>
          <a:ln w="9525">
            <a:noFill/>
            <a:miter lim="800000"/>
            <a:headEnd/>
            <a:tailEnd/>
          </a:ln>
        </p:spPr>
      </p:pic>
      <p:sp>
        <p:nvSpPr>
          <p:cNvPr id="95236" name="Text Box 4"/>
          <p:cNvSpPr txBox="1">
            <a:spLocks noChangeArrowheads="1"/>
          </p:cNvSpPr>
          <p:nvPr/>
        </p:nvSpPr>
        <p:spPr bwMode="auto">
          <a:xfrm>
            <a:off x="4724400" y="0"/>
            <a:ext cx="4267200" cy="1373188"/>
          </a:xfrm>
          <a:prstGeom prst="rect">
            <a:avLst/>
          </a:prstGeom>
          <a:solidFill>
            <a:srgbClr val="CCECFF"/>
          </a:solidFill>
          <a:ln w="9525" algn="ctr">
            <a:noFill/>
            <a:miter lim="800000"/>
            <a:headEnd/>
            <a:tailEnd/>
          </a:ln>
          <a:effectLst/>
        </p:spPr>
        <p:txBody>
          <a:bodyPr>
            <a:spAutoFit/>
          </a:bodyPr>
          <a:lstStyle/>
          <a:p>
            <a:pPr marL="53975" indent="285750" algn="just" eaLnBrk="0" fontAlgn="base" hangingPunct="0">
              <a:spcBef>
                <a:spcPct val="20000"/>
              </a:spcBef>
              <a:spcAft>
                <a:spcPct val="0"/>
              </a:spcAft>
              <a:buFont typeface="Wingdings" pitchFamily="2" charset="2"/>
              <a:buNone/>
              <a:defRPr/>
            </a:pPr>
            <a:r>
              <a:rPr lang="en-US" sz="2800" b="1">
                <a:latin typeface="Times New Roman" panose="02020603050405020304" pitchFamily="18" charset="0"/>
                <a:cs typeface="Times New Roman" panose="02020603050405020304" pitchFamily="18" charset="0"/>
              </a:rPr>
              <a:t>Biển bao bọc phía nào của đất nước ta? Tên biển là gì?</a:t>
            </a:r>
          </a:p>
        </p:txBody>
      </p:sp>
      <p:sp>
        <p:nvSpPr>
          <p:cNvPr id="95255" name="Text Box 23"/>
          <p:cNvSpPr txBox="1">
            <a:spLocks noChangeArrowheads="1"/>
          </p:cNvSpPr>
          <p:nvPr/>
        </p:nvSpPr>
        <p:spPr bwMode="auto">
          <a:xfrm>
            <a:off x="4724400" y="1295400"/>
            <a:ext cx="4300538" cy="1815882"/>
          </a:xfrm>
          <a:prstGeom prst="rect">
            <a:avLst/>
          </a:prstGeom>
          <a:noFill/>
          <a:ln w="9525" algn="ctr">
            <a:noFill/>
            <a:miter lim="800000"/>
            <a:headEnd/>
            <a:tailEnd/>
          </a:ln>
          <a:effectLst/>
        </p:spPr>
        <p:txBody>
          <a:bodyPr wrap="square">
            <a:spAutoFit/>
          </a:bodyPr>
          <a:lstStyle/>
          <a:p>
            <a:pPr eaLnBrk="0" fontAlgn="base" hangingPunct="0">
              <a:spcBef>
                <a:spcPct val="50000"/>
              </a:spcBef>
              <a:spcAft>
                <a:spcPct val="0"/>
              </a:spcAft>
              <a:defRPr/>
            </a:pPr>
            <a:r>
              <a:rPr lang="en-US" sz="2800" b="1" smtClean="0">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smtClean="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Biển bao bọc </a:t>
            </a:r>
            <a:r>
              <a:rPr lang="en-US" sz="2800" b="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phía Đông, phía Nam và phía Tây Nam của nước ta. Tên gọi là Biển Đông.</a:t>
            </a:r>
          </a:p>
        </p:txBody>
      </p:sp>
      <p:sp>
        <p:nvSpPr>
          <p:cNvPr id="95263" name="AutoShape 31"/>
          <p:cNvSpPr>
            <a:spLocks noChangeArrowheads="1"/>
          </p:cNvSpPr>
          <p:nvPr/>
        </p:nvSpPr>
        <p:spPr bwMode="auto">
          <a:xfrm rot="8227266">
            <a:off x="-133350" y="5829300"/>
            <a:ext cx="1752600" cy="457200"/>
          </a:xfrm>
          <a:custGeom>
            <a:avLst/>
            <a:gdLst>
              <a:gd name="T0" fmla="*/ 106653013 w 21600"/>
              <a:gd name="T1" fmla="*/ 0 h 21600"/>
              <a:gd name="T2" fmla="*/ 0 w 21600"/>
              <a:gd name="T3" fmla="*/ 4838700 h 21600"/>
              <a:gd name="T4" fmla="*/ 106653013 w 21600"/>
              <a:gd name="T5" fmla="*/ 9677400 h 21600"/>
              <a:gd name="T6" fmla="*/ 142204017 w 21600"/>
              <a:gd name="T7" fmla="*/ 48387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lgn="ctr">
            <a:solidFill>
              <a:schemeClr val="tx1"/>
            </a:solidFill>
            <a:miter lim="800000"/>
            <a:headEnd/>
            <a:tailEnd/>
          </a:ln>
        </p:spPr>
        <p:txBody>
          <a:bodyPr wrap="none" anchor="ctr"/>
          <a:lstStyle/>
          <a:p>
            <a:pPr eaLnBrk="0" fontAlgn="base" hangingPunct="0">
              <a:spcBef>
                <a:spcPct val="0"/>
              </a:spcBef>
              <a:spcAft>
                <a:spcPct val="0"/>
              </a:spcAft>
            </a:pPr>
            <a:endParaRPr lang="en-US" sz="3200">
              <a:solidFill>
                <a:srgbClr val="FFFFFF"/>
              </a:solidFill>
              <a:latin typeface="Times New Roman" pitchFamily="18" charset="0"/>
            </a:endParaRPr>
          </a:p>
        </p:txBody>
      </p:sp>
      <p:sp>
        <p:nvSpPr>
          <p:cNvPr id="95264" name="AutoShape 32"/>
          <p:cNvSpPr>
            <a:spLocks noChangeArrowheads="1"/>
          </p:cNvSpPr>
          <p:nvPr/>
        </p:nvSpPr>
        <p:spPr bwMode="auto">
          <a:xfrm rot="5400000">
            <a:off x="1485900" y="5753100"/>
            <a:ext cx="1752600" cy="457200"/>
          </a:xfrm>
          <a:custGeom>
            <a:avLst/>
            <a:gdLst>
              <a:gd name="T0" fmla="*/ 106653013 w 21600"/>
              <a:gd name="T1" fmla="*/ 0 h 21600"/>
              <a:gd name="T2" fmla="*/ 0 w 21600"/>
              <a:gd name="T3" fmla="*/ 4838700 h 21600"/>
              <a:gd name="T4" fmla="*/ 106653013 w 21600"/>
              <a:gd name="T5" fmla="*/ 9677400 h 21600"/>
              <a:gd name="T6" fmla="*/ 142204017 w 21600"/>
              <a:gd name="T7" fmla="*/ 48387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lgn="ctr">
            <a:solidFill>
              <a:schemeClr val="tx1"/>
            </a:solidFill>
            <a:miter lim="800000"/>
            <a:headEnd/>
            <a:tailEnd/>
          </a:ln>
        </p:spPr>
        <p:txBody>
          <a:bodyPr wrap="none" anchor="ctr"/>
          <a:lstStyle/>
          <a:p>
            <a:pPr eaLnBrk="0" fontAlgn="base" hangingPunct="0">
              <a:spcBef>
                <a:spcPct val="0"/>
              </a:spcBef>
              <a:spcAft>
                <a:spcPct val="0"/>
              </a:spcAft>
            </a:pPr>
            <a:endParaRPr lang="en-US" sz="3200">
              <a:solidFill>
                <a:srgbClr val="FFFFFF"/>
              </a:solidFill>
              <a:latin typeface="Times New Roman" pitchFamily="18" charset="0"/>
            </a:endParaRPr>
          </a:p>
        </p:txBody>
      </p:sp>
      <p:sp>
        <p:nvSpPr>
          <p:cNvPr id="95265" name="AutoShape 33"/>
          <p:cNvSpPr>
            <a:spLocks noChangeArrowheads="1"/>
          </p:cNvSpPr>
          <p:nvPr/>
        </p:nvSpPr>
        <p:spPr bwMode="auto">
          <a:xfrm>
            <a:off x="2286000" y="1828800"/>
            <a:ext cx="1752600" cy="457200"/>
          </a:xfrm>
          <a:custGeom>
            <a:avLst/>
            <a:gdLst>
              <a:gd name="T0" fmla="*/ 106653013 w 21600"/>
              <a:gd name="T1" fmla="*/ 0 h 21600"/>
              <a:gd name="T2" fmla="*/ 0 w 21600"/>
              <a:gd name="T3" fmla="*/ 4838700 h 21600"/>
              <a:gd name="T4" fmla="*/ 106653013 w 21600"/>
              <a:gd name="T5" fmla="*/ 9677400 h 21600"/>
              <a:gd name="T6" fmla="*/ 142204017 w 21600"/>
              <a:gd name="T7" fmla="*/ 48387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lgn="ctr">
            <a:solidFill>
              <a:schemeClr val="tx1"/>
            </a:solidFill>
            <a:miter lim="800000"/>
            <a:headEnd/>
            <a:tailEnd/>
          </a:ln>
        </p:spPr>
        <p:txBody>
          <a:bodyPr wrap="none" anchor="ctr"/>
          <a:lstStyle/>
          <a:p>
            <a:pPr eaLnBrk="0" fontAlgn="base" hangingPunct="0">
              <a:spcBef>
                <a:spcPct val="0"/>
              </a:spcBef>
              <a:spcAft>
                <a:spcPct val="0"/>
              </a:spcAft>
            </a:pPr>
            <a:endParaRPr lang="en-US" sz="3200">
              <a:solidFill>
                <a:srgbClr val="FFFFFF"/>
              </a:solidFill>
              <a:latin typeface="Times New Roman" pitchFamily="18" charset="0"/>
            </a:endParaRPr>
          </a:p>
        </p:txBody>
      </p:sp>
      <p:sp>
        <p:nvSpPr>
          <p:cNvPr id="95266" name="Text Box 34"/>
          <p:cNvSpPr txBox="1">
            <a:spLocks noChangeArrowheads="1"/>
          </p:cNvSpPr>
          <p:nvPr/>
        </p:nvSpPr>
        <p:spPr bwMode="auto">
          <a:xfrm>
            <a:off x="2286000" y="1828800"/>
            <a:ext cx="2057400" cy="396875"/>
          </a:xfrm>
          <a:prstGeom prst="rect">
            <a:avLst/>
          </a:prstGeom>
          <a:noFill/>
          <a:ln w="9525" algn="ctr">
            <a:noFill/>
            <a:miter lim="800000"/>
            <a:headEnd/>
            <a:tailEnd/>
          </a:ln>
        </p:spPr>
        <p:txBody>
          <a:bodyPr>
            <a:spAutoFit/>
          </a:bodyPr>
          <a:lstStyle/>
          <a:p>
            <a:pPr eaLnBrk="0" fontAlgn="base" hangingPunct="0">
              <a:spcBef>
                <a:spcPct val="50000"/>
              </a:spcBef>
              <a:spcAft>
                <a:spcPct val="0"/>
              </a:spcAft>
            </a:pPr>
            <a:r>
              <a:rPr lang="en-US" sz="2000" b="1">
                <a:solidFill>
                  <a:srgbClr val="FF0066"/>
                </a:solidFill>
                <a:latin typeface="Arial" charset="0"/>
              </a:rPr>
              <a:t>Phía Đông</a:t>
            </a:r>
          </a:p>
        </p:txBody>
      </p:sp>
      <p:sp>
        <p:nvSpPr>
          <p:cNvPr id="95267" name="Text Box 35"/>
          <p:cNvSpPr txBox="1">
            <a:spLocks noChangeArrowheads="1"/>
          </p:cNvSpPr>
          <p:nvPr/>
        </p:nvSpPr>
        <p:spPr bwMode="auto">
          <a:xfrm rot="-2622761">
            <a:off x="-57150" y="5600700"/>
            <a:ext cx="2057400" cy="396875"/>
          </a:xfrm>
          <a:prstGeom prst="rect">
            <a:avLst/>
          </a:prstGeom>
          <a:noFill/>
          <a:ln w="9525" algn="ctr">
            <a:noFill/>
            <a:miter lim="800000"/>
            <a:headEnd/>
            <a:tailEnd/>
          </a:ln>
        </p:spPr>
        <p:txBody>
          <a:bodyPr>
            <a:spAutoFit/>
          </a:bodyPr>
          <a:lstStyle/>
          <a:p>
            <a:pPr eaLnBrk="0" fontAlgn="base" hangingPunct="0">
              <a:spcBef>
                <a:spcPct val="50000"/>
              </a:spcBef>
              <a:spcAft>
                <a:spcPct val="0"/>
              </a:spcAft>
            </a:pPr>
            <a:r>
              <a:rPr lang="en-US" sz="2000" b="1">
                <a:solidFill>
                  <a:srgbClr val="FF0066"/>
                </a:solidFill>
                <a:latin typeface="Arial" charset="0"/>
              </a:rPr>
              <a:t>Phía Tây Nam</a:t>
            </a:r>
          </a:p>
        </p:txBody>
      </p:sp>
      <p:sp>
        <p:nvSpPr>
          <p:cNvPr id="95268" name="Text Box 36"/>
          <p:cNvSpPr txBox="1">
            <a:spLocks noChangeArrowheads="1"/>
          </p:cNvSpPr>
          <p:nvPr/>
        </p:nvSpPr>
        <p:spPr bwMode="auto">
          <a:xfrm rot="-5400000">
            <a:off x="1293813" y="5430837"/>
            <a:ext cx="2057400" cy="396875"/>
          </a:xfrm>
          <a:prstGeom prst="rect">
            <a:avLst/>
          </a:prstGeom>
          <a:noFill/>
          <a:ln w="9525" algn="ctr">
            <a:noFill/>
            <a:miter lim="800000"/>
            <a:headEnd/>
            <a:tailEnd/>
          </a:ln>
        </p:spPr>
        <p:txBody>
          <a:bodyPr>
            <a:spAutoFit/>
          </a:bodyPr>
          <a:lstStyle/>
          <a:p>
            <a:pPr eaLnBrk="0" fontAlgn="base" hangingPunct="0">
              <a:spcBef>
                <a:spcPct val="50000"/>
              </a:spcBef>
              <a:spcAft>
                <a:spcPct val="0"/>
              </a:spcAft>
            </a:pPr>
            <a:r>
              <a:rPr lang="en-US" sz="2000" b="1">
                <a:solidFill>
                  <a:srgbClr val="FF0066"/>
                </a:solidFill>
                <a:latin typeface="Arial" charset="0"/>
              </a:rPr>
              <a:t>Phía Nam</a:t>
            </a:r>
          </a:p>
        </p:txBody>
      </p:sp>
      <p:sp>
        <p:nvSpPr>
          <p:cNvPr id="95269" name="Text Box 37"/>
          <p:cNvSpPr txBox="1">
            <a:spLocks noChangeArrowheads="1"/>
          </p:cNvSpPr>
          <p:nvPr/>
        </p:nvSpPr>
        <p:spPr bwMode="auto">
          <a:xfrm rot="-5400000">
            <a:off x="2050257" y="3512343"/>
            <a:ext cx="2514600" cy="519113"/>
          </a:xfrm>
          <a:prstGeom prst="rect">
            <a:avLst/>
          </a:prstGeom>
          <a:solidFill>
            <a:schemeClr val="tx1"/>
          </a:solidFill>
          <a:ln w="9525" algn="ctr">
            <a:noFill/>
            <a:miter lim="800000"/>
            <a:headEnd/>
            <a:tailEnd/>
          </a:ln>
        </p:spPr>
        <p:txBody>
          <a:bodyPr>
            <a:spAutoFit/>
          </a:bodyPr>
          <a:lstStyle/>
          <a:p>
            <a:pPr algn="ctr" eaLnBrk="0" fontAlgn="base" hangingPunct="0">
              <a:spcBef>
                <a:spcPct val="50000"/>
              </a:spcBef>
              <a:spcAft>
                <a:spcPct val="0"/>
              </a:spcAft>
            </a:pPr>
            <a:r>
              <a:rPr lang="en-US" sz="2800" b="1">
                <a:solidFill>
                  <a:srgbClr val="FF0066"/>
                </a:solidFill>
                <a:latin typeface="Arial" charset="0"/>
              </a:rPr>
              <a:t>BIỂN ĐÔNG</a:t>
            </a:r>
          </a:p>
        </p:txBody>
      </p:sp>
      <p:sp>
        <p:nvSpPr>
          <p:cNvPr id="95270" name="Text Box 38"/>
          <p:cNvSpPr txBox="1">
            <a:spLocks noChangeArrowheads="1"/>
          </p:cNvSpPr>
          <p:nvPr/>
        </p:nvSpPr>
        <p:spPr bwMode="auto">
          <a:xfrm>
            <a:off x="4800600" y="4038600"/>
            <a:ext cx="4191000" cy="2893100"/>
          </a:xfrm>
          <a:prstGeom prst="rect">
            <a:avLst/>
          </a:prstGeom>
          <a:noFill/>
          <a:ln w="9525" algn="ctr">
            <a:noFill/>
            <a:miter lim="800000"/>
            <a:headEnd/>
            <a:tailEnd/>
          </a:ln>
          <a:effectLst/>
        </p:spPr>
        <p:txBody>
          <a:bodyPr>
            <a:spAutoFit/>
          </a:bodyPr>
          <a:lstStyle/>
          <a:p>
            <a:pPr algn="just" eaLnBrk="0" fontAlgn="base" hangingPunct="0">
              <a:spcBef>
                <a:spcPct val="50000"/>
              </a:spcBef>
              <a:spcAft>
                <a:spcPct val="0"/>
              </a:spcAft>
              <a:defRPr/>
            </a:pPr>
            <a:r>
              <a:rPr lang="en-US" sz="2800" b="1" smtClean="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Một </a:t>
            </a:r>
            <a:r>
              <a:rPr lang="en-US" sz="2800" b="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số đảo và quần đảo của nước ta như: Cát Bà; Bạch Long Vĩ; Phú Quốc; Côn Đảo … </a:t>
            </a:r>
            <a:endParaRPr lang="en-US" sz="2800" b="1" smtClean="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algn="just" eaLnBrk="0" fontAlgn="base" hangingPunct="0">
              <a:spcBef>
                <a:spcPct val="50000"/>
              </a:spcBef>
              <a:spcAft>
                <a:spcPct val="0"/>
              </a:spcAft>
              <a:defRPr/>
            </a:pPr>
            <a:r>
              <a:rPr lang="en-US" sz="2800" b="1" smtClean="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Quần </a:t>
            </a:r>
            <a:r>
              <a:rPr lang="en-US" sz="2800" b="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đảo: Hoàng </a:t>
            </a:r>
            <a:r>
              <a:rPr lang="en-US" sz="2800" b="1" smtClean="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Sa </a:t>
            </a:r>
            <a:r>
              <a:rPr lang="en-US" sz="2800" b="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và Trường Sa ...</a:t>
            </a:r>
          </a:p>
        </p:txBody>
      </p:sp>
      <p:sp>
        <p:nvSpPr>
          <p:cNvPr id="95271" name="Text Box 39"/>
          <p:cNvSpPr txBox="1">
            <a:spLocks noChangeArrowheads="1"/>
          </p:cNvSpPr>
          <p:nvPr/>
        </p:nvSpPr>
        <p:spPr bwMode="auto">
          <a:xfrm>
            <a:off x="4800600" y="2971800"/>
            <a:ext cx="4267200" cy="946150"/>
          </a:xfrm>
          <a:prstGeom prst="rect">
            <a:avLst/>
          </a:prstGeom>
          <a:solidFill>
            <a:srgbClr val="CCECFF"/>
          </a:solidFill>
          <a:ln w="9525" algn="ctr">
            <a:noFill/>
            <a:miter lim="800000"/>
            <a:headEnd/>
            <a:tailEnd/>
          </a:ln>
          <a:effectLst/>
        </p:spPr>
        <p:txBody>
          <a:bodyPr>
            <a:spAutoFit/>
          </a:bodyPr>
          <a:lstStyle/>
          <a:p>
            <a:pPr marL="53975" indent="285750" algn="just" eaLnBrk="0" fontAlgn="base" hangingPunct="0">
              <a:spcBef>
                <a:spcPct val="20000"/>
              </a:spcBef>
              <a:spcAft>
                <a:spcPct val="0"/>
              </a:spcAft>
              <a:buFont typeface="Wingdings" pitchFamily="2" charset="2"/>
              <a:buNone/>
              <a:defRPr/>
            </a:pPr>
            <a:r>
              <a:rPr lang="en-US" sz="2800" b="1">
                <a:latin typeface="Times New Roman" panose="02020603050405020304" pitchFamily="18" charset="0"/>
                <a:cs typeface="Times New Roman" panose="02020603050405020304" pitchFamily="18" charset="0"/>
              </a:rPr>
              <a:t>Kể tên một số đảo và quần đảo của nước ta?</a:t>
            </a:r>
          </a:p>
        </p:txBody>
      </p:sp>
      <p:sp>
        <p:nvSpPr>
          <p:cNvPr id="95275" name="Freeform 43"/>
          <p:cNvSpPr>
            <a:spLocks/>
          </p:cNvSpPr>
          <p:nvPr/>
        </p:nvSpPr>
        <p:spPr bwMode="auto">
          <a:xfrm>
            <a:off x="2390775" y="1201738"/>
            <a:ext cx="160338" cy="144462"/>
          </a:xfrm>
          <a:custGeom>
            <a:avLst/>
            <a:gdLst>
              <a:gd name="T0" fmla="*/ 77788 w 101"/>
              <a:gd name="T1" fmla="*/ 25400 h 91"/>
              <a:gd name="T2" fmla="*/ 39688 w 101"/>
              <a:gd name="T3" fmla="*/ 0 h 91"/>
              <a:gd name="T4" fmla="*/ 25400 w 101"/>
              <a:gd name="T5" fmla="*/ 130175 h 91"/>
              <a:gd name="T6" fmla="*/ 65088 w 101"/>
              <a:gd name="T7" fmla="*/ 144462 h 91"/>
              <a:gd name="T8" fmla="*/ 117475 w 101"/>
              <a:gd name="T9" fmla="*/ 130175 h 91"/>
              <a:gd name="T10" fmla="*/ 77788 w 101"/>
              <a:gd name="T11" fmla="*/ 25400 h 91"/>
              <a:gd name="T12" fmla="*/ 0 60000 65536"/>
              <a:gd name="T13" fmla="*/ 0 60000 65536"/>
              <a:gd name="T14" fmla="*/ 0 60000 65536"/>
              <a:gd name="T15" fmla="*/ 0 60000 65536"/>
              <a:gd name="T16" fmla="*/ 0 60000 65536"/>
              <a:gd name="T17" fmla="*/ 0 60000 65536"/>
              <a:gd name="T18" fmla="*/ 0 w 101"/>
              <a:gd name="T19" fmla="*/ 0 h 91"/>
              <a:gd name="T20" fmla="*/ 101 w 101"/>
              <a:gd name="T21" fmla="*/ 91 h 91"/>
            </a:gdLst>
            <a:ahLst/>
            <a:cxnLst>
              <a:cxn ang="T12">
                <a:pos x="T0" y="T1"/>
              </a:cxn>
              <a:cxn ang="T13">
                <a:pos x="T2" y="T3"/>
              </a:cxn>
              <a:cxn ang="T14">
                <a:pos x="T4" y="T5"/>
              </a:cxn>
              <a:cxn ang="T15">
                <a:pos x="T6" y="T7"/>
              </a:cxn>
              <a:cxn ang="T16">
                <a:pos x="T8" y="T9"/>
              </a:cxn>
              <a:cxn ang="T17">
                <a:pos x="T10" y="T11"/>
              </a:cxn>
            </a:cxnLst>
            <a:rect l="T18" t="T19" r="T20" b="T21"/>
            <a:pathLst>
              <a:path w="101" h="91">
                <a:moveTo>
                  <a:pt x="49" y="16"/>
                </a:moveTo>
                <a:cubicBezTo>
                  <a:pt x="41" y="11"/>
                  <a:pt x="35" y="0"/>
                  <a:pt x="25" y="0"/>
                </a:cubicBezTo>
                <a:cubicBezTo>
                  <a:pt x="0" y="0"/>
                  <a:pt x="2" y="51"/>
                  <a:pt x="16" y="82"/>
                </a:cubicBezTo>
                <a:cubicBezTo>
                  <a:pt x="20" y="90"/>
                  <a:pt x="33" y="88"/>
                  <a:pt x="41" y="91"/>
                </a:cubicBezTo>
                <a:cubicBezTo>
                  <a:pt x="52" y="88"/>
                  <a:pt x="65" y="89"/>
                  <a:pt x="74" y="82"/>
                </a:cubicBezTo>
                <a:cubicBezTo>
                  <a:pt x="101" y="60"/>
                  <a:pt x="62" y="29"/>
                  <a:pt x="49" y="16"/>
                </a:cubicBezTo>
                <a:close/>
              </a:path>
            </a:pathLst>
          </a:custGeom>
          <a:solidFill>
            <a:schemeClr val="bg2"/>
          </a:solidFill>
          <a:ln w="9525">
            <a:solidFill>
              <a:schemeClr val="tx1"/>
            </a:solidFill>
            <a:round/>
            <a:headEnd/>
            <a:tailEnd/>
          </a:ln>
        </p:spPr>
        <p:txBody>
          <a:bodyPr/>
          <a:lstStyle/>
          <a:p>
            <a:pPr eaLnBrk="0" fontAlgn="base" hangingPunct="0">
              <a:spcBef>
                <a:spcPct val="0"/>
              </a:spcBef>
              <a:spcAft>
                <a:spcPct val="0"/>
              </a:spcAft>
            </a:pPr>
            <a:endParaRPr lang="en-US" sz="3200">
              <a:solidFill>
                <a:srgbClr val="FFFFFF"/>
              </a:solidFill>
              <a:latin typeface="Times New Roman" pitchFamily="18" charset="0"/>
            </a:endParaRPr>
          </a:p>
        </p:txBody>
      </p:sp>
      <p:sp>
        <p:nvSpPr>
          <p:cNvPr id="95276" name="Freeform 44"/>
          <p:cNvSpPr>
            <a:spLocks/>
          </p:cNvSpPr>
          <p:nvPr/>
        </p:nvSpPr>
        <p:spPr bwMode="auto">
          <a:xfrm>
            <a:off x="2193925" y="1331913"/>
            <a:ext cx="222250" cy="261937"/>
          </a:xfrm>
          <a:custGeom>
            <a:avLst/>
            <a:gdLst>
              <a:gd name="T0" fmla="*/ 79375 w 140"/>
              <a:gd name="T1" fmla="*/ 0 h 165"/>
              <a:gd name="T2" fmla="*/ 0 w 140"/>
              <a:gd name="T3" fmla="*/ 92075 h 165"/>
              <a:gd name="T4" fmla="*/ 222250 w 140"/>
              <a:gd name="T5" fmla="*/ 196850 h 165"/>
              <a:gd name="T6" fmla="*/ 144463 w 140"/>
              <a:gd name="T7" fmla="*/ 79375 h 165"/>
              <a:gd name="T8" fmla="*/ 131763 w 140"/>
              <a:gd name="T9" fmla="*/ 26987 h 165"/>
              <a:gd name="T10" fmla="*/ 79375 w 140"/>
              <a:gd name="T11" fmla="*/ 0 h 165"/>
              <a:gd name="T12" fmla="*/ 0 60000 65536"/>
              <a:gd name="T13" fmla="*/ 0 60000 65536"/>
              <a:gd name="T14" fmla="*/ 0 60000 65536"/>
              <a:gd name="T15" fmla="*/ 0 60000 65536"/>
              <a:gd name="T16" fmla="*/ 0 60000 65536"/>
              <a:gd name="T17" fmla="*/ 0 60000 65536"/>
              <a:gd name="T18" fmla="*/ 0 w 140"/>
              <a:gd name="T19" fmla="*/ 0 h 165"/>
              <a:gd name="T20" fmla="*/ 140 w 140"/>
              <a:gd name="T21" fmla="*/ 165 h 165"/>
            </a:gdLst>
            <a:ahLst/>
            <a:cxnLst>
              <a:cxn ang="T12">
                <a:pos x="T0" y="T1"/>
              </a:cxn>
              <a:cxn ang="T13">
                <a:pos x="T2" y="T3"/>
              </a:cxn>
              <a:cxn ang="T14">
                <a:pos x="T4" y="T5"/>
              </a:cxn>
              <a:cxn ang="T15">
                <a:pos x="T6" y="T7"/>
              </a:cxn>
              <a:cxn ang="T16">
                <a:pos x="T8" y="T9"/>
              </a:cxn>
              <a:cxn ang="T17">
                <a:pos x="T10" y="T11"/>
              </a:cxn>
            </a:cxnLst>
            <a:rect l="T18" t="T19" r="T20" b="T21"/>
            <a:pathLst>
              <a:path w="140" h="165">
                <a:moveTo>
                  <a:pt x="50" y="0"/>
                </a:moveTo>
                <a:cubicBezTo>
                  <a:pt x="17" y="12"/>
                  <a:pt x="12" y="26"/>
                  <a:pt x="0" y="58"/>
                </a:cubicBezTo>
                <a:cubicBezTo>
                  <a:pt x="15" y="165"/>
                  <a:pt x="18" y="133"/>
                  <a:pt x="140" y="124"/>
                </a:cubicBezTo>
                <a:cubicBezTo>
                  <a:pt x="132" y="83"/>
                  <a:pt x="132" y="63"/>
                  <a:pt x="91" y="50"/>
                </a:cubicBezTo>
                <a:cubicBezTo>
                  <a:pt x="88" y="39"/>
                  <a:pt x="90" y="26"/>
                  <a:pt x="83" y="17"/>
                </a:cubicBezTo>
                <a:cubicBezTo>
                  <a:pt x="75" y="7"/>
                  <a:pt x="58" y="9"/>
                  <a:pt x="50" y="0"/>
                </a:cubicBezTo>
                <a:close/>
              </a:path>
            </a:pathLst>
          </a:custGeom>
          <a:solidFill>
            <a:schemeClr val="bg2"/>
          </a:solidFill>
          <a:ln w="9525">
            <a:solidFill>
              <a:schemeClr val="tx1"/>
            </a:solidFill>
            <a:round/>
            <a:headEnd/>
            <a:tailEnd/>
          </a:ln>
        </p:spPr>
        <p:txBody>
          <a:bodyPr/>
          <a:lstStyle/>
          <a:p>
            <a:pPr eaLnBrk="0" fontAlgn="base" hangingPunct="0">
              <a:spcBef>
                <a:spcPct val="0"/>
              </a:spcBef>
              <a:spcAft>
                <a:spcPct val="0"/>
              </a:spcAft>
            </a:pPr>
            <a:endParaRPr lang="en-US" sz="3200">
              <a:solidFill>
                <a:srgbClr val="FFFFFF"/>
              </a:solidFill>
              <a:latin typeface="Times New Roman" pitchFamily="18" charset="0"/>
            </a:endParaRPr>
          </a:p>
        </p:txBody>
      </p:sp>
      <p:sp>
        <p:nvSpPr>
          <p:cNvPr id="95277" name="Freeform 45"/>
          <p:cNvSpPr>
            <a:spLocks/>
          </p:cNvSpPr>
          <p:nvPr/>
        </p:nvSpPr>
        <p:spPr bwMode="auto">
          <a:xfrm>
            <a:off x="1854200" y="5668963"/>
            <a:ext cx="379413" cy="161925"/>
          </a:xfrm>
          <a:custGeom>
            <a:avLst/>
            <a:gdLst>
              <a:gd name="T0" fmla="*/ 222250 w 239"/>
              <a:gd name="T1" fmla="*/ 0 h 102"/>
              <a:gd name="T2" fmla="*/ 52388 w 239"/>
              <a:gd name="T3" fmla="*/ 65088 h 102"/>
              <a:gd name="T4" fmla="*/ 79375 w 239"/>
              <a:gd name="T5" fmla="*/ 157163 h 102"/>
              <a:gd name="T6" fmla="*/ 261938 w 239"/>
              <a:gd name="T7" fmla="*/ 144463 h 102"/>
              <a:gd name="T8" fmla="*/ 339725 w 239"/>
              <a:gd name="T9" fmla="*/ 130175 h 102"/>
              <a:gd name="T10" fmla="*/ 314325 w 239"/>
              <a:gd name="T11" fmla="*/ 12700 h 102"/>
              <a:gd name="T12" fmla="*/ 274638 w 239"/>
              <a:gd name="T13" fmla="*/ 0 h 102"/>
              <a:gd name="T14" fmla="*/ 222250 w 239"/>
              <a:gd name="T15" fmla="*/ 0 h 102"/>
              <a:gd name="T16" fmla="*/ 0 60000 65536"/>
              <a:gd name="T17" fmla="*/ 0 60000 65536"/>
              <a:gd name="T18" fmla="*/ 0 60000 65536"/>
              <a:gd name="T19" fmla="*/ 0 60000 65536"/>
              <a:gd name="T20" fmla="*/ 0 60000 65536"/>
              <a:gd name="T21" fmla="*/ 0 60000 65536"/>
              <a:gd name="T22" fmla="*/ 0 60000 65536"/>
              <a:gd name="T23" fmla="*/ 0 60000 65536"/>
              <a:gd name="T24" fmla="*/ 0 w 239"/>
              <a:gd name="T25" fmla="*/ 0 h 102"/>
              <a:gd name="T26" fmla="*/ 239 w 239"/>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9" h="102">
                <a:moveTo>
                  <a:pt x="140" y="0"/>
                </a:moveTo>
                <a:cubicBezTo>
                  <a:pt x="60" y="9"/>
                  <a:pt x="76" y="0"/>
                  <a:pt x="33" y="41"/>
                </a:cubicBezTo>
                <a:cubicBezTo>
                  <a:pt x="14" y="102"/>
                  <a:pt x="0" y="87"/>
                  <a:pt x="50" y="99"/>
                </a:cubicBezTo>
                <a:cubicBezTo>
                  <a:pt x="101" y="83"/>
                  <a:pt x="101" y="82"/>
                  <a:pt x="165" y="91"/>
                </a:cubicBezTo>
                <a:cubicBezTo>
                  <a:pt x="181" y="88"/>
                  <a:pt x="200" y="90"/>
                  <a:pt x="214" y="82"/>
                </a:cubicBezTo>
                <a:cubicBezTo>
                  <a:pt x="239" y="68"/>
                  <a:pt x="210" y="18"/>
                  <a:pt x="198" y="8"/>
                </a:cubicBezTo>
                <a:cubicBezTo>
                  <a:pt x="191" y="3"/>
                  <a:pt x="181" y="3"/>
                  <a:pt x="173" y="0"/>
                </a:cubicBezTo>
                <a:cubicBezTo>
                  <a:pt x="145" y="9"/>
                  <a:pt x="155" y="14"/>
                  <a:pt x="140" y="0"/>
                </a:cubicBezTo>
                <a:close/>
              </a:path>
            </a:pathLst>
          </a:custGeom>
          <a:solidFill>
            <a:schemeClr val="bg2"/>
          </a:solidFill>
          <a:ln w="9525">
            <a:solidFill>
              <a:schemeClr val="tx1"/>
            </a:solidFill>
            <a:round/>
            <a:headEnd/>
            <a:tailEnd/>
          </a:ln>
        </p:spPr>
        <p:txBody>
          <a:bodyPr/>
          <a:lstStyle/>
          <a:p>
            <a:pPr eaLnBrk="0" fontAlgn="base" hangingPunct="0">
              <a:spcBef>
                <a:spcPct val="0"/>
              </a:spcBef>
              <a:spcAft>
                <a:spcPct val="0"/>
              </a:spcAft>
            </a:pPr>
            <a:endParaRPr lang="en-US" sz="3200">
              <a:solidFill>
                <a:srgbClr val="FFFFFF"/>
              </a:solidFill>
              <a:latin typeface="Times New Roman" pitchFamily="18" charset="0"/>
            </a:endParaRPr>
          </a:p>
        </p:txBody>
      </p:sp>
      <p:sp>
        <p:nvSpPr>
          <p:cNvPr id="95278" name="Freeform 46"/>
          <p:cNvSpPr>
            <a:spLocks/>
          </p:cNvSpPr>
          <p:nvPr/>
        </p:nvSpPr>
        <p:spPr bwMode="auto">
          <a:xfrm>
            <a:off x="939800" y="5099050"/>
            <a:ext cx="304800" cy="203200"/>
          </a:xfrm>
          <a:custGeom>
            <a:avLst/>
            <a:gdLst>
              <a:gd name="T0" fmla="*/ 261938 w 192"/>
              <a:gd name="T1" fmla="*/ 60325 h 128"/>
              <a:gd name="T2" fmla="*/ 26988 w 192"/>
              <a:gd name="T3" fmla="*/ 87313 h 128"/>
              <a:gd name="T4" fmla="*/ 39688 w 192"/>
              <a:gd name="T5" fmla="*/ 177800 h 128"/>
              <a:gd name="T6" fmla="*/ 169863 w 192"/>
              <a:gd name="T7" fmla="*/ 192088 h 128"/>
              <a:gd name="T8" fmla="*/ 301625 w 192"/>
              <a:gd name="T9" fmla="*/ 152400 h 128"/>
              <a:gd name="T10" fmla="*/ 287338 w 192"/>
              <a:gd name="T11" fmla="*/ 74613 h 128"/>
              <a:gd name="T12" fmla="*/ 261938 w 192"/>
              <a:gd name="T13" fmla="*/ 60325 h 128"/>
              <a:gd name="T14" fmla="*/ 0 60000 65536"/>
              <a:gd name="T15" fmla="*/ 0 60000 65536"/>
              <a:gd name="T16" fmla="*/ 0 60000 65536"/>
              <a:gd name="T17" fmla="*/ 0 60000 65536"/>
              <a:gd name="T18" fmla="*/ 0 60000 65536"/>
              <a:gd name="T19" fmla="*/ 0 60000 65536"/>
              <a:gd name="T20" fmla="*/ 0 60000 65536"/>
              <a:gd name="T21" fmla="*/ 0 w 192"/>
              <a:gd name="T22" fmla="*/ 0 h 128"/>
              <a:gd name="T23" fmla="*/ 192 w 192"/>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2" h="128">
                <a:moveTo>
                  <a:pt x="165" y="38"/>
                </a:moveTo>
                <a:cubicBezTo>
                  <a:pt x="118" y="55"/>
                  <a:pt x="60" y="31"/>
                  <a:pt x="17" y="55"/>
                </a:cubicBezTo>
                <a:cubicBezTo>
                  <a:pt x="0" y="64"/>
                  <a:pt x="10" y="101"/>
                  <a:pt x="25" y="112"/>
                </a:cubicBezTo>
                <a:cubicBezTo>
                  <a:pt x="47" y="128"/>
                  <a:pt x="80" y="118"/>
                  <a:pt x="107" y="121"/>
                </a:cubicBezTo>
                <a:cubicBezTo>
                  <a:pt x="134" y="117"/>
                  <a:pt x="187" y="119"/>
                  <a:pt x="190" y="96"/>
                </a:cubicBezTo>
                <a:cubicBezTo>
                  <a:pt x="192" y="80"/>
                  <a:pt x="187" y="63"/>
                  <a:pt x="181" y="47"/>
                </a:cubicBezTo>
                <a:cubicBezTo>
                  <a:pt x="163" y="0"/>
                  <a:pt x="165" y="32"/>
                  <a:pt x="165" y="38"/>
                </a:cubicBezTo>
                <a:close/>
              </a:path>
            </a:pathLst>
          </a:custGeom>
          <a:solidFill>
            <a:schemeClr val="bg2"/>
          </a:solidFill>
          <a:ln w="9525">
            <a:solidFill>
              <a:schemeClr val="tx1"/>
            </a:solidFill>
            <a:round/>
            <a:headEnd/>
            <a:tailEnd/>
          </a:ln>
        </p:spPr>
        <p:txBody>
          <a:bodyPr/>
          <a:lstStyle/>
          <a:p>
            <a:pPr eaLnBrk="0" fontAlgn="base" hangingPunct="0">
              <a:spcBef>
                <a:spcPct val="0"/>
              </a:spcBef>
              <a:spcAft>
                <a:spcPct val="0"/>
              </a:spcAft>
            </a:pPr>
            <a:endParaRPr lang="en-US" sz="3200">
              <a:solidFill>
                <a:srgbClr val="FFFFFF"/>
              </a:solidFill>
              <a:latin typeface="Times New Roman" pitchFamily="18" charset="0"/>
            </a:endParaRPr>
          </a:p>
        </p:txBody>
      </p:sp>
      <p:sp>
        <p:nvSpPr>
          <p:cNvPr id="95279" name="Freeform 47"/>
          <p:cNvSpPr>
            <a:spLocks/>
          </p:cNvSpPr>
          <p:nvPr/>
        </p:nvSpPr>
        <p:spPr bwMode="auto">
          <a:xfrm>
            <a:off x="3592513" y="2676525"/>
            <a:ext cx="869950" cy="785813"/>
          </a:xfrm>
          <a:custGeom>
            <a:avLst/>
            <a:gdLst>
              <a:gd name="T0" fmla="*/ 457200 w 548"/>
              <a:gd name="T1" fmla="*/ 1588 h 495"/>
              <a:gd name="T2" fmla="*/ 65088 w 548"/>
              <a:gd name="T3" fmla="*/ 41275 h 495"/>
              <a:gd name="T4" fmla="*/ 25400 w 548"/>
              <a:gd name="T5" fmla="*/ 119063 h 495"/>
              <a:gd name="T6" fmla="*/ 0 w 548"/>
              <a:gd name="T7" fmla="*/ 211138 h 495"/>
              <a:gd name="T8" fmla="*/ 25400 w 548"/>
              <a:gd name="T9" fmla="*/ 498475 h 495"/>
              <a:gd name="T10" fmla="*/ 274638 w 548"/>
              <a:gd name="T11" fmla="*/ 693738 h 495"/>
              <a:gd name="T12" fmla="*/ 547688 w 548"/>
              <a:gd name="T13" fmla="*/ 785813 h 495"/>
              <a:gd name="T14" fmla="*/ 757238 w 548"/>
              <a:gd name="T15" fmla="*/ 681038 h 495"/>
              <a:gd name="T16" fmla="*/ 822325 w 548"/>
              <a:gd name="T17" fmla="*/ 379413 h 495"/>
              <a:gd name="T18" fmla="*/ 849313 w 548"/>
              <a:gd name="T19" fmla="*/ 301625 h 495"/>
              <a:gd name="T20" fmla="*/ 769938 w 548"/>
              <a:gd name="T21" fmla="*/ 171450 h 495"/>
              <a:gd name="T22" fmla="*/ 561975 w 548"/>
              <a:gd name="T23" fmla="*/ 79375 h 495"/>
              <a:gd name="T24" fmla="*/ 469900 w 548"/>
              <a:gd name="T25" fmla="*/ 1588 h 495"/>
              <a:gd name="T26" fmla="*/ 457200 w 548"/>
              <a:gd name="T27" fmla="*/ 1588 h 4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8"/>
              <a:gd name="T43" fmla="*/ 0 h 495"/>
              <a:gd name="T44" fmla="*/ 548 w 548"/>
              <a:gd name="T45" fmla="*/ 495 h 49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8" h="495">
                <a:moveTo>
                  <a:pt x="288" y="1"/>
                </a:moveTo>
                <a:cubicBezTo>
                  <a:pt x="214" y="5"/>
                  <a:pt x="113" y="0"/>
                  <a:pt x="41" y="26"/>
                </a:cubicBezTo>
                <a:cubicBezTo>
                  <a:pt x="21" y="106"/>
                  <a:pt x="48" y="21"/>
                  <a:pt x="16" y="75"/>
                </a:cubicBezTo>
                <a:cubicBezTo>
                  <a:pt x="11" y="83"/>
                  <a:pt x="1" y="128"/>
                  <a:pt x="0" y="133"/>
                </a:cubicBezTo>
                <a:cubicBezTo>
                  <a:pt x="8" y="193"/>
                  <a:pt x="4" y="255"/>
                  <a:pt x="16" y="314"/>
                </a:cubicBezTo>
                <a:cubicBezTo>
                  <a:pt x="27" y="367"/>
                  <a:pt x="127" y="422"/>
                  <a:pt x="173" y="437"/>
                </a:cubicBezTo>
                <a:cubicBezTo>
                  <a:pt x="224" y="476"/>
                  <a:pt x="286" y="473"/>
                  <a:pt x="345" y="495"/>
                </a:cubicBezTo>
                <a:cubicBezTo>
                  <a:pt x="442" y="485"/>
                  <a:pt x="433" y="495"/>
                  <a:pt x="477" y="429"/>
                </a:cubicBezTo>
                <a:cubicBezTo>
                  <a:pt x="498" y="362"/>
                  <a:pt x="456" y="283"/>
                  <a:pt x="518" y="239"/>
                </a:cubicBezTo>
                <a:cubicBezTo>
                  <a:pt x="524" y="223"/>
                  <a:pt x="529" y="206"/>
                  <a:pt x="535" y="190"/>
                </a:cubicBezTo>
                <a:cubicBezTo>
                  <a:pt x="548" y="152"/>
                  <a:pt x="506" y="125"/>
                  <a:pt x="485" y="108"/>
                </a:cubicBezTo>
                <a:cubicBezTo>
                  <a:pt x="441" y="73"/>
                  <a:pt x="409" y="63"/>
                  <a:pt x="354" y="50"/>
                </a:cubicBezTo>
                <a:cubicBezTo>
                  <a:pt x="335" y="23"/>
                  <a:pt x="328" y="11"/>
                  <a:pt x="296" y="1"/>
                </a:cubicBezTo>
                <a:cubicBezTo>
                  <a:pt x="264" y="21"/>
                  <a:pt x="264" y="24"/>
                  <a:pt x="288" y="1"/>
                </a:cubicBezTo>
                <a:close/>
              </a:path>
            </a:pathLst>
          </a:custGeom>
          <a:solidFill>
            <a:schemeClr val="bg2"/>
          </a:solidFill>
          <a:ln w="9525">
            <a:solidFill>
              <a:schemeClr val="tx1"/>
            </a:solidFill>
            <a:round/>
            <a:headEnd/>
            <a:tailEnd/>
          </a:ln>
        </p:spPr>
        <p:txBody>
          <a:bodyPr/>
          <a:lstStyle/>
          <a:p>
            <a:pPr eaLnBrk="0" fontAlgn="base" hangingPunct="0">
              <a:spcBef>
                <a:spcPct val="0"/>
              </a:spcBef>
              <a:spcAft>
                <a:spcPct val="0"/>
              </a:spcAft>
            </a:pPr>
            <a:endParaRPr lang="en-US" sz="3200">
              <a:solidFill>
                <a:srgbClr val="FFFFFF"/>
              </a:solidFill>
              <a:latin typeface="Times New Roman" pitchFamily="18" charset="0"/>
            </a:endParaRPr>
          </a:p>
        </p:txBody>
      </p:sp>
      <p:sp>
        <p:nvSpPr>
          <p:cNvPr id="95280" name="Freeform 48"/>
          <p:cNvSpPr>
            <a:spLocks/>
          </p:cNvSpPr>
          <p:nvPr/>
        </p:nvSpPr>
        <p:spPr bwMode="auto">
          <a:xfrm>
            <a:off x="3546475" y="5238750"/>
            <a:ext cx="966788" cy="979488"/>
          </a:xfrm>
          <a:custGeom>
            <a:avLst/>
            <a:gdLst>
              <a:gd name="T0" fmla="*/ 750888 w 609"/>
              <a:gd name="T1" fmla="*/ 25400 h 617"/>
              <a:gd name="T2" fmla="*/ 176213 w 609"/>
              <a:gd name="T3" fmla="*/ 77788 h 617"/>
              <a:gd name="T4" fmla="*/ 46038 w 609"/>
              <a:gd name="T5" fmla="*/ 234950 h 617"/>
              <a:gd name="T6" fmla="*/ 33338 w 609"/>
              <a:gd name="T7" fmla="*/ 679450 h 617"/>
              <a:gd name="T8" fmla="*/ 163513 w 609"/>
              <a:gd name="T9" fmla="*/ 730250 h 617"/>
              <a:gd name="T10" fmla="*/ 268288 w 609"/>
              <a:gd name="T11" fmla="*/ 769938 h 617"/>
              <a:gd name="T12" fmla="*/ 423863 w 609"/>
              <a:gd name="T13" fmla="*/ 809625 h 617"/>
              <a:gd name="T14" fmla="*/ 620713 w 609"/>
              <a:gd name="T15" fmla="*/ 979488 h 617"/>
              <a:gd name="T16" fmla="*/ 803275 w 609"/>
              <a:gd name="T17" fmla="*/ 835025 h 617"/>
              <a:gd name="T18" fmla="*/ 920750 w 609"/>
              <a:gd name="T19" fmla="*/ 730250 h 617"/>
              <a:gd name="T20" fmla="*/ 920750 w 609"/>
              <a:gd name="T21" fmla="*/ 365125 h 617"/>
              <a:gd name="T22" fmla="*/ 750888 w 609"/>
              <a:gd name="T23" fmla="*/ 0 h 617"/>
              <a:gd name="T24" fmla="*/ 750888 w 609"/>
              <a:gd name="T25" fmla="*/ 25400 h 6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9"/>
              <a:gd name="T40" fmla="*/ 0 h 617"/>
              <a:gd name="T41" fmla="*/ 609 w 609"/>
              <a:gd name="T42" fmla="*/ 617 h 6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9" h="617">
                <a:moveTo>
                  <a:pt x="473" y="16"/>
                </a:moveTo>
                <a:cubicBezTo>
                  <a:pt x="351" y="23"/>
                  <a:pt x="232" y="36"/>
                  <a:pt x="111" y="49"/>
                </a:cubicBezTo>
                <a:cubicBezTo>
                  <a:pt x="64" y="79"/>
                  <a:pt x="63" y="112"/>
                  <a:pt x="29" y="148"/>
                </a:cubicBezTo>
                <a:cubicBezTo>
                  <a:pt x="27" y="190"/>
                  <a:pt x="0" y="366"/>
                  <a:pt x="21" y="428"/>
                </a:cubicBezTo>
                <a:cubicBezTo>
                  <a:pt x="28" y="449"/>
                  <a:pt x="85" y="454"/>
                  <a:pt x="103" y="460"/>
                </a:cubicBezTo>
                <a:cubicBezTo>
                  <a:pt x="143" y="487"/>
                  <a:pt x="113" y="472"/>
                  <a:pt x="169" y="485"/>
                </a:cubicBezTo>
                <a:cubicBezTo>
                  <a:pt x="202" y="493"/>
                  <a:pt x="267" y="510"/>
                  <a:pt x="267" y="510"/>
                </a:cubicBezTo>
                <a:cubicBezTo>
                  <a:pt x="306" y="546"/>
                  <a:pt x="339" y="600"/>
                  <a:pt x="391" y="617"/>
                </a:cubicBezTo>
                <a:cubicBezTo>
                  <a:pt x="450" y="603"/>
                  <a:pt x="466" y="566"/>
                  <a:pt x="506" y="526"/>
                </a:cubicBezTo>
                <a:cubicBezTo>
                  <a:pt x="530" y="502"/>
                  <a:pt x="557" y="485"/>
                  <a:pt x="580" y="460"/>
                </a:cubicBezTo>
                <a:cubicBezTo>
                  <a:pt x="609" y="372"/>
                  <a:pt x="591" y="436"/>
                  <a:pt x="580" y="230"/>
                </a:cubicBezTo>
                <a:cubicBezTo>
                  <a:pt x="574" y="126"/>
                  <a:pt x="584" y="36"/>
                  <a:pt x="473" y="0"/>
                </a:cubicBezTo>
                <a:cubicBezTo>
                  <a:pt x="464" y="28"/>
                  <a:pt x="459" y="30"/>
                  <a:pt x="473" y="16"/>
                </a:cubicBezTo>
                <a:close/>
              </a:path>
            </a:pathLst>
          </a:custGeom>
          <a:solidFill>
            <a:schemeClr val="bg2"/>
          </a:solidFill>
          <a:ln w="9525">
            <a:solidFill>
              <a:schemeClr val="tx1"/>
            </a:solidFill>
            <a:round/>
            <a:headEnd/>
            <a:tailEnd/>
          </a:ln>
        </p:spPr>
        <p:txBody>
          <a:bodyPr/>
          <a:lstStyle/>
          <a:p>
            <a:pPr eaLnBrk="0" fontAlgn="base" hangingPunct="0">
              <a:spcBef>
                <a:spcPct val="0"/>
              </a:spcBef>
              <a:spcAft>
                <a:spcPct val="0"/>
              </a:spcAft>
            </a:pPr>
            <a:endParaRPr lang="en-US" sz="3200">
              <a:solidFill>
                <a:srgbClr val="FFFFFF"/>
              </a:solidFill>
              <a:latin typeface="Times New Roman" pitchFamily="18" charset="0"/>
            </a:endParaRPr>
          </a:p>
        </p:txBody>
      </p:sp>
      <p:sp>
        <p:nvSpPr>
          <p:cNvPr id="95281" name="Text Box 49"/>
          <p:cNvSpPr txBox="1">
            <a:spLocks noChangeArrowheads="1"/>
          </p:cNvSpPr>
          <p:nvPr/>
        </p:nvSpPr>
        <p:spPr bwMode="auto">
          <a:xfrm>
            <a:off x="2667000" y="990600"/>
            <a:ext cx="2057400" cy="396875"/>
          </a:xfrm>
          <a:prstGeom prst="rect">
            <a:avLst/>
          </a:prstGeom>
          <a:noFill/>
          <a:ln w="9525" algn="ctr">
            <a:noFill/>
            <a:miter lim="800000"/>
            <a:headEnd/>
            <a:tailEnd/>
          </a:ln>
        </p:spPr>
        <p:txBody>
          <a:bodyPr>
            <a:spAutoFit/>
          </a:bodyPr>
          <a:lstStyle/>
          <a:p>
            <a:pPr eaLnBrk="0" fontAlgn="base" hangingPunct="0">
              <a:spcBef>
                <a:spcPct val="50000"/>
              </a:spcBef>
              <a:spcAft>
                <a:spcPct val="0"/>
              </a:spcAft>
            </a:pPr>
            <a:r>
              <a:rPr lang="en-US" sz="2000" b="1">
                <a:solidFill>
                  <a:srgbClr val="FF0066"/>
                </a:solidFill>
                <a:latin typeface="Arial" charset="0"/>
              </a:rPr>
              <a:t>Đ Cát Bà</a:t>
            </a:r>
          </a:p>
        </p:txBody>
      </p:sp>
      <p:sp>
        <p:nvSpPr>
          <p:cNvPr id="95282" name="Text Box 50"/>
          <p:cNvSpPr txBox="1">
            <a:spLocks noChangeArrowheads="1"/>
          </p:cNvSpPr>
          <p:nvPr/>
        </p:nvSpPr>
        <p:spPr bwMode="auto">
          <a:xfrm>
            <a:off x="2514600" y="1295400"/>
            <a:ext cx="2057400" cy="708025"/>
          </a:xfrm>
          <a:prstGeom prst="rect">
            <a:avLst/>
          </a:prstGeom>
          <a:noFill/>
          <a:ln w="9525" algn="ctr">
            <a:noFill/>
            <a:miter lim="800000"/>
            <a:headEnd/>
            <a:tailEnd/>
          </a:ln>
        </p:spPr>
        <p:txBody>
          <a:bodyPr>
            <a:spAutoFit/>
          </a:bodyPr>
          <a:lstStyle/>
          <a:p>
            <a:pPr eaLnBrk="0" fontAlgn="base" hangingPunct="0">
              <a:spcBef>
                <a:spcPct val="50000"/>
              </a:spcBef>
              <a:spcAft>
                <a:spcPct val="0"/>
              </a:spcAft>
            </a:pPr>
            <a:r>
              <a:rPr lang="en-US" sz="2000" b="1">
                <a:solidFill>
                  <a:srgbClr val="FF0066"/>
                </a:solidFill>
                <a:latin typeface="Arial" charset="0"/>
              </a:rPr>
              <a:t>Đ Bạch Long Vĩ</a:t>
            </a:r>
          </a:p>
        </p:txBody>
      </p:sp>
      <p:sp>
        <p:nvSpPr>
          <p:cNvPr id="95283" name="Text Box 51"/>
          <p:cNvSpPr txBox="1">
            <a:spLocks noChangeArrowheads="1"/>
          </p:cNvSpPr>
          <p:nvPr/>
        </p:nvSpPr>
        <p:spPr bwMode="auto">
          <a:xfrm>
            <a:off x="990600" y="6019800"/>
            <a:ext cx="2057400" cy="396875"/>
          </a:xfrm>
          <a:prstGeom prst="rect">
            <a:avLst/>
          </a:prstGeom>
          <a:noFill/>
          <a:ln w="9525" algn="ctr">
            <a:noFill/>
            <a:miter lim="800000"/>
            <a:headEnd/>
            <a:tailEnd/>
          </a:ln>
        </p:spPr>
        <p:txBody>
          <a:bodyPr>
            <a:spAutoFit/>
          </a:bodyPr>
          <a:lstStyle/>
          <a:p>
            <a:pPr eaLnBrk="0" fontAlgn="base" hangingPunct="0">
              <a:spcBef>
                <a:spcPct val="50000"/>
              </a:spcBef>
              <a:spcAft>
                <a:spcPct val="0"/>
              </a:spcAft>
            </a:pPr>
            <a:r>
              <a:rPr lang="en-US" sz="2000" b="1">
                <a:solidFill>
                  <a:srgbClr val="FF0066"/>
                </a:solidFill>
                <a:latin typeface="Arial" charset="0"/>
              </a:rPr>
              <a:t>Côn Đảo</a:t>
            </a:r>
          </a:p>
        </p:txBody>
      </p:sp>
      <p:sp>
        <p:nvSpPr>
          <p:cNvPr id="95284" name="Text Box 52"/>
          <p:cNvSpPr txBox="1">
            <a:spLocks noChangeArrowheads="1"/>
          </p:cNvSpPr>
          <p:nvPr/>
        </p:nvSpPr>
        <p:spPr bwMode="auto">
          <a:xfrm>
            <a:off x="0" y="5334000"/>
            <a:ext cx="2057400" cy="396875"/>
          </a:xfrm>
          <a:prstGeom prst="rect">
            <a:avLst/>
          </a:prstGeom>
          <a:noFill/>
          <a:ln w="9525" algn="ctr">
            <a:noFill/>
            <a:miter lim="800000"/>
            <a:headEnd/>
            <a:tailEnd/>
          </a:ln>
        </p:spPr>
        <p:txBody>
          <a:bodyPr>
            <a:spAutoFit/>
          </a:bodyPr>
          <a:lstStyle/>
          <a:p>
            <a:pPr eaLnBrk="0" fontAlgn="base" hangingPunct="0">
              <a:spcBef>
                <a:spcPct val="50000"/>
              </a:spcBef>
              <a:spcAft>
                <a:spcPct val="0"/>
              </a:spcAft>
            </a:pPr>
            <a:r>
              <a:rPr lang="en-US" sz="2000" b="1">
                <a:solidFill>
                  <a:srgbClr val="FF0066"/>
                </a:solidFill>
                <a:latin typeface="Arial" charset="0"/>
              </a:rPr>
              <a:t>Đ Phú Quốc</a:t>
            </a:r>
          </a:p>
        </p:txBody>
      </p:sp>
      <p:sp>
        <p:nvSpPr>
          <p:cNvPr id="95285" name="Text Box 53"/>
          <p:cNvSpPr txBox="1">
            <a:spLocks noChangeArrowheads="1"/>
          </p:cNvSpPr>
          <p:nvPr/>
        </p:nvSpPr>
        <p:spPr bwMode="auto">
          <a:xfrm>
            <a:off x="2819400" y="2819400"/>
            <a:ext cx="1752600" cy="708025"/>
          </a:xfrm>
          <a:prstGeom prst="rect">
            <a:avLst/>
          </a:prstGeom>
          <a:noFill/>
          <a:ln w="9525" algn="ctr">
            <a:noFill/>
            <a:miter lim="800000"/>
            <a:headEnd/>
            <a:tailEnd/>
          </a:ln>
        </p:spPr>
        <p:txBody>
          <a:bodyPr>
            <a:spAutoFit/>
          </a:bodyPr>
          <a:lstStyle/>
          <a:p>
            <a:pPr eaLnBrk="0" fontAlgn="base" hangingPunct="0">
              <a:spcBef>
                <a:spcPct val="50000"/>
              </a:spcBef>
              <a:spcAft>
                <a:spcPct val="0"/>
              </a:spcAft>
            </a:pPr>
            <a:r>
              <a:rPr lang="en-US" sz="2000" b="1">
                <a:solidFill>
                  <a:srgbClr val="FF0066"/>
                </a:solidFill>
                <a:latin typeface="Arial" charset="0"/>
              </a:rPr>
              <a:t>QĐ Hoàng Sa</a:t>
            </a:r>
          </a:p>
        </p:txBody>
      </p:sp>
      <p:sp>
        <p:nvSpPr>
          <p:cNvPr id="95286" name="Text Box 54"/>
          <p:cNvSpPr txBox="1">
            <a:spLocks noChangeArrowheads="1"/>
          </p:cNvSpPr>
          <p:nvPr/>
        </p:nvSpPr>
        <p:spPr bwMode="auto">
          <a:xfrm>
            <a:off x="2743200" y="5486400"/>
            <a:ext cx="1981200" cy="396875"/>
          </a:xfrm>
          <a:prstGeom prst="rect">
            <a:avLst/>
          </a:prstGeom>
          <a:noFill/>
          <a:ln w="9525" algn="ctr">
            <a:noFill/>
            <a:miter lim="800000"/>
            <a:headEnd/>
            <a:tailEnd/>
          </a:ln>
        </p:spPr>
        <p:txBody>
          <a:bodyPr>
            <a:spAutoFit/>
          </a:bodyPr>
          <a:lstStyle/>
          <a:p>
            <a:pPr eaLnBrk="0" fontAlgn="base" hangingPunct="0">
              <a:spcBef>
                <a:spcPct val="50000"/>
              </a:spcBef>
              <a:spcAft>
                <a:spcPct val="0"/>
              </a:spcAft>
            </a:pPr>
            <a:r>
              <a:rPr lang="en-US" sz="2000" b="1">
                <a:solidFill>
                  <a:srgbClr val="FF0066"/>
                </a:solidFill>
                <a:latin typeface="Arial" charset="0"/>
              </a:rPr>
              <a:t>QĐ Trường Sa</a:t>
            </a:r>
          </a:p>
        </p:txBody>
      </p:sp>
    </p:spTree>
    <p:extLst>
      <p:ext uri="{BB962C8B-B14F-4D97-AF65-F5344CB8AC3E}">
        <p14:creationId xmlns:p14="http://schemas.microsoft.com/office/powerpoint/2010/main" val="41541739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5265"/>
                                        </p:tgtEl>
                                        <p:attrNameLst>
                                          <p:attrName>style.visibility</p:attrName>
                                        </p:attrNameLst>
                                      </p:cBhvr>
                                      <p:to>
                                        <p:strVal val="visible"/>
                                      </p:to>
                                    </p:set>
                                    <p:animEffect transition="in" filter="blinds(horizontal)">
                                      <p:cBhvr>
                                        <p:cTn id="7" dur="500"/>
                                        <p:tgtEl>
                                          <p:spTgt spid="9526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5266"/>
                                        </p:tgtEl>
                                        <p:attrNameLst>
                                          <p:attrName>style.visibility</p:attrName>
                                        </p:attrNameLst>
                                      </p:cBhvr>
                                      <p:to>
                                        <p:strVal val="visible"/>
                                      </p:to>
                                    </p:set>
                                    <p:animEffect transition="in" filter="blinds(horizontal)">
                                      <p:cBhvr>
                                        <p:cTn id="10" dur="500"/>
                                        <p:tgtEl>
                                          <p:spTgt spid="9526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5268"/>
                                        </p:tgtEl>
                                        <p:attrNameLst>
                                          <p:attrName>style.visibility</p:attrName>
                                        </p:attrNameLst>
                                      </p:cBhvr>
                                      <p:to>
                                        <p:strVal val="visible"/>
                                      </p:to>
                                    </p:set>
                                    <p:animEffect transition="in" filter="blinds(horizontal)">
                                      <p:cBhvr>
                                        <p:cTn id="15" dur="500"/>
                                        <p:tgtEl>
                                          <p:spTgt spid="9526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5264"/>
                                        </p:tgtEl>
                                        <p:attrNameLst>
                                          <p:attrName>style.visibility</p:attrName>
                                        </p:attrNameLst>
                                      </p:cBhvr>
                                      <p:to>
                                        <p:strVal val="visible"/>
                                      </p:to>
                                    </p:set>
                                    <p:animEffect transition="in" filter="blinds(horizontal)">
                                      <p:cBhvr>
                                        <p:cTn id="18" dur="500"/>
                                        <p:tgtEl>
                                          <p:spTgt spid="9526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5267"/>
                                        </p:tgtEl>
                                        <p:attrNameLst>
                                          <p:attrName>style.visibility</p:attrName>
                                        </p:attrNameLst>
                                      </p:cBhvr>
                                      <p:to>
                                        <p:strVal val="visible"/>
                                      </p:to>
                                    </p:set>
                                    <p:animEffect transition="in" filter="blinds(horizontal)">
                                      <p:cBhvr>
                                        <p:cTn id="23" dur="500"/>
                                        <p:tgtEl>
                                          <p:spTgt spid="9526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5263"/>
                                        </p:tgtEl>
                                        <p:attrNameLst>
                                          <p:attrName>style.visibility</p:attrName>
                                        </p:attrNameLst>
                                      </p:cBhvr>
                                      <p:to>
                                        <p:strVal val="visible"/>
                                      </p:to>
                                    </p:set>
                                    <p:animEffect transition="in" filter="blinds(horizontal)">
                                      <p:cBhvr>
                                        <p:cTn id="26" dur="500"/>
                                        <p:tgtEl>
                                          <p:spTgt spid="9526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95269"/>
                                        </p:tgtEl>
                                        <p:attrNameLst>
                                          <p:attrName>style.visibility</p:attrName>
                                        </p:attrNameLst>
                                      </p:cBhvr>
                                      <p:to>
                                        <p:strVal val="visible"/>
                                      </p:to>
                                    </p:set>
                                    <p:animEffect transition="in" filter="blinds(horizontal)">
                                      <p:cBhvr>
                                        <p:cTn id="31" dur="500"/>
                                        <p:tgtEl>
                                          <p:spTgt spid="9526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95255"/>
                                        </p:tgtEl>
                                        <p:attrNameLst>
                                          <p:attrName>style.visibility</p:attrName>
                                        </p:attrNameLst>
                                      </p:cBhvr>
                                      <p:to>
                                        <p:strVal val="visible"/>
                                      </p:to>
                                    </p:set>
                                    <p:anim calcmode="discrete" valueType="clr">
                                      <p:cBhvr override="childStyle">
                                        <p:cTn id="36" dur="80"/>
                                        <p:tgtEl>
                                          <p:spTgt spid="95255"/>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95255"/>
                                        </p:tgtEl>
                                        <p:attrNameLst>
                                          <p:attrName>fillcolor</p:attrName>
                                        </p:attrNameLst>
                                      </p:cBhvr>
                                      <p:tavLst>
                                        <p:tav tm="0">
                                          <p:val>
                                            <p:clrVal>
                                              <a:schemeClr val="accent2"/>
                                            </p:clrVal>
                                          </p:val>
                                        </p:tav>
                                        <p:tav tm="50000">
                                          <p:val>
                                            <p:clrVal>
                                              <a:schemeClr val="hlink"/>
                                            </p:clrVal>
                                          </p:val>
                                        </p:tav>
                                      </p:tavLst>
                                    </p:anim>
                                    <p:set>
                                      <p:cBhvr>
                                        <p:cTn id="38" dur="80"/>
                                        <p:tgtEl>
                                          <p:spTgt spid="95255"/>
                                        </p:tgtEl>
                                        <p:attrNameLst>
                                          <p:attrName>fill.type</p:attrName>
                                        </p:attrNameLst>
                                      </p:cBhvr>
                                      <p:to>
                                        <p:strVal val="solid"/>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95271"/>
                                        </p:tgtEl>
                                        <p:attrNameLst>
                                          <p:attrName>style.visibility</p:attrName>
                                        </p:attrNameLst>
                                      </p:cBhvr>
                                      <p:to>
                                        <p:strVal val="visible"/>
                                      </p:to>
                                    </p:set>
                                    <p:anim calcmode="discrete" valueType="clr">
                                      <p:cBhvr override="childStyle">
                                        <p:cTn id="43" dur="80"/>
                                        <p:tgtEl>
                                          <p:spTgt spid="95271"/>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95271"/>
                                        </p:tgtEl>
                                        <p:attrNameLst>
                                          <p:attrName>fillcolor</p:attrName>
                                        </p:attrNameLst>
                                      </p:cBhvr>
                                      <p:tavLst>
                                        <p:tav tm="0">
                                          <p:val>
                                            <p:clrVal>
                                              <a:schemeClr val="accent2"/>
                                            </p:clrVal>
                                          </p:val>
                                        </p:tav>
                                        <p:tav tm="50000">
                                          <p:val>
                                            <p:clrVal>
                                              <a:schemeClr val="hlink"/>
                                            </p:clrVal>
                                          </p:val>
                                        </p:tav>
                                      </p:tavLst>
                                    </p:anim>
                                    <p:set>
                                      <p:cBhvr>
                                        <p:cTn id="45" dur="80"/>
                                        <p:tgtEl>
                                          <p:spTgt spid="95271"/>
                                        </p:tgtEl>
                                        <p:attrNameLst>
                                          <p:attrName>fill.type</p:attrName>
                                        </p:attrNameLst>
                                      </p:cBhvr>
                                      <p:to>
                                        <p:strVal val="solid"/>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xit" presetSubtype="4" fill="hold" grpId="1" nodeType="clickEffect">
                                  <p:stCondLst>
                                    <p:cond delay="0"/>
                                  </p:stCondLst>
                                  <p:childTnLst>
                                    <p:anim calcmode="lin" valueType="num">
                                      <p:cBhvr additive="base">
                                        <p:cTn id="49" dur="500"/>
                                        <p:tgtEl>
                                          <p:spTgt spid="95266"/>
                                        </p:tgtEl>
                                        <p:attrNameLst>
                                          <p:attrName>ppt_x</p:attrName>
                                        </p:attrNameLst>
                                      </p:cBhvr>
                                      <p:tavLst>
                                        <p:tav tm="0">
                                          <p:val>
                                            <p:strVal val="ppt_x"/>
                                          </p:val>
                                        </p:tav>
                                        <p:tav tm="100000">
                                          <p:val>
                                            <p:strVal val="ppt_x"/>
                                          </p:val>
                                        </p:tav>
                                      </p:tavLst>
                                    </p:anim>
                                    <p:anim calcmode="lin" valueType="num">
                                      <p:cBhvr additive="base">
                                        <p:cTn id="50" dur="500"/>
                                        <p:tgtEl>
                                          <p:spTgt spid="95266"/>
                                        </p:tgtEl>
                                        <p:attrNameLst>
                                          <p:attrName>ppt_y</p:attrName>
                                        </p:attrNameLst>
                                      </p:cBhvr>
                                      <p:tavLst>
                                        <p:tav tm="0">
                                          <p:val>
                                            <p:strVal val="ppt_y"/>
                                          </p:val>
                                        </p:tav>
                                        <p:tav tm="100000">
                                          <p:val>
                                            <p:strVal val="1+ppt_h/2"/>
                                          </p:val>
                                        </p:tav>
                                      </p:tavLst>
                                    </p:anim>
                                    <p:set>
                                      <p:cBhvr>
                                        <p:cTn id="51" dur="1" fill="hold">
                                          <p:stCondLst>
                                            <p:cond delay="499"/>
                                          </p:stCondLst>
                                        </p:cTn>
                                        <p:tgtEl>
                                          <p:spTgt spid="95266"/>
                                        </p:tgtEl>
                                        <p:attrNameLst>
                                          <p:attrName>style.visibility</p:attrName>
                                        </p:attrNameLst>
                                      </p:cBhvr>
                                      <p:to>
                                        <p:strVal val="hidden"/>
                                      </p:to>
                                    </p:set>
                                  </p:childTnLst>
                                </p:cTn>
                              </p:par>
                              <p:par>
                                <p:cTn id="52" presetID="2" presetClass="exit" presetSubtype="4" fill="hold" grpId="1" nodeType="withEffect">
                                  <p:stCondLst>
                                    <p:cond delay="0"/>
                                  </p:stCondLst>
                                  <p:childTnLst>
                                    <p:anim calcmode="lin" valueType="num">
                                      <p:cBhvr additive="base">
                                        <p:cTn id="53" dur="500"/>
                                        <p:tgtEl>
                                          <p:spTgt spid="95265"/>
                                        </p:tgtEl>
                                        <p:attrNameLst>
                                          <p:attrName>ppt_x</p:attrName>
                                        </p:attrNameLst>
                                      </p:cBhvr>
                                      <p:tavLst>
                                        <p:tav tm="0">
                                          <p:val>
                                            <p:strVal val="ppt_x"/>
                                          </p:val>
                                        </p:tav>
                                        <p:tav tm="100000">
                                          <p:val>
                                            <p:strVal val="ppt_x"/>
                                          </p:val>
                                        </p:tav>
                                      </p:tavLst>
                                    </p:anim>
                                    <p:anim calcmode="lin" valueType="num">
                                      <p:cBhvr additive="base">
                                        <p:cTn id="54" dur="500"/>
                                        <p:tgtEl>
                                          <p:spTgt spid="95265"/>
                                        </p:tgtEl>
                                        <p:attrNameLst>
                                          <p:attrName>ppt_y</p:attrName>
                                        </p:attrNameLst>
                                      </p:cBhvr>
                                      <p:tavLst>
                                        <p:tav tm="0">
                                          <p:val>
                                            <p:strVal val="ppt_y"/>
                                          </p:val>
                                        </p:tav>
                                        <p:tav tm="100000">
                                          <p:val>
                                            <p:strVal val="1+ppt_h/2"/>
                                          </p:val>
                                        </p:tav>
                                      </p:tavLst>
                                    </p:anim>
                                    <p:set>
                                      <p:cBhvr>
                                        <p:cTn id="55" dur="1" fill="hold">
                                          <p:stCondLst>
                                            <p:cond delay="499"/>
                                          </p:stCondLst>
                                        </p:cTn>
                                        <p:tgtEl>
                                          <p:spTgt spid="95265"/>
                                        </p:tgtEl>
                                        <p:attrNameLst>
                                          <p:attrName>style.visibility</p:attrName>
                                        </p:attrNameLst>
                                      </p:cBhvr>
                                      <p:to>
                                        <p:strVal val="hidden"/>
                                      </p:to>
                                    </p:set>
                                  </p:childTnLst>
                                </p:cTn>
                              </p:par>
                              <p:par>
                                <p:cTn id="56" presetID="2" presetClass="exit" presetSubtype="4" fill="hold" grpId="1" nodeType="withEffect">
                                  <p:stCondLst>
                                    <p:cond delay="0"/>
                                  </p:stCondLst>
                                  <p:childTnLst>
                                    <p:anim calcmode="lin" valueType="num">
                                      <p:cBhvr additive="base">
                                        <p:cTn id="57" dur="500"/>
                                        <p:tgtEl>
                                          <p:spTgt spid="95269"/>
                                        </p:tgtEl>
                                        <p:attrNameLst>
                                          <p:attrName>ppt_x</p:attrName>
                                        </p:attrNameLst>
                                      </p:cBhvr>
                                      <p:tavLst>
                                        <p:tav tm="0">
                                          <p:val>
                                            <p:strVal val="ppt_x"/>
                                          </p:val>
                                        </p:tav>
                                        <p:tav tm="100000">
                                          <p:val>
                                            <p:strVal val="ppt_x"/>
                                          </p:val>
                                        </p:tav>
                                      </p:tavLst>
                                    </p:anim>
                                    <p:anim calcmode="lin" valueType="num">
                                      <p:cBhvr additive="base">
                                        <p:cTn id="58" dur="500"/>
                                        <p:tgtEl>
                                          <p:spTgt spid="95269"/>
                                        </p:tgtEl>
                                        <p:attrNameLst>
                                          <p:attrName>ppt_y</p:attrName>
                                        </p:attrNameLst>
                                      </p:cBhvr>
                                      <p:tavLst>
                                        <p:tav tm="0">
                                          <p:val>
                                            <p:strVal val="ppt_y"/>
                                          </p:val>
                                        </p:tav>
                                        <p:tav tm="100000">
                                          <p:val>
                                            <p:strVal val="1+ppt_h/2"/>
                                          </p:val>
                                        </p:tav>
                                      </p:tavLst>
                                    </p:anim>
                                    <p:set>
                                      <p:cBhvr>
                                        <p:cTn id="59" dur="1" fill="hold">
                                          <p:stCondLst>
                                            <p:cond delay="499"/>
                                          </p:stCondLst>
                                        </p:cTn>
                                        <p:tgtEl>
                                          <p:spTgt spid="95269"/>
                                        </p:tgtEl>
                                        <p:attrNameLst>
                                          <p:attrName>style.visibility</p:attrName>
                                        </p:attrNameLst>
                                      </p:cBhvr>
                                      <p:to>
                                        <p:strVal val="hidden"/>
                                      </p:to>
                                    </p:set>
                                  </p:childTnLst>
                                </p:cTn>
                              </p:par>
                              <p:par>
                                <p:cTn id="60" presetID="2" presetClass="exit" presetSubtype="4" fill="hold" grpId="1" nodeType="withEffect">
                                  <p:stCondLst>
                                    <p:cond delay="0"/>
                                  </p:stCondLst>
                                  <p:childTnLst>
                                    <p:anim calcmode="lin" valueType="num">
                                      <p:cBhvr additive="base">
                                        <p:cTn id="61" dur="500"/>
                                        <p:tgtEl>
                                          <p:spTgt spid="95268"/>
                                        </p:tgtEl>
                                        <p:attrNameLst>
                                          <p:attrName>ppt_x</p:attrName>
                                        </p:attrNameLst>
                                      </p:cBhvr>
                                      <p:tavLst>
                                        <p:tav tm="0">
                                          <p:val>
                                            <p:strVal val="ppt_x"/>
                                          </p:val>
                                        </p:tav>
                                        <p:tav tm="100000">
                                          <p:val>
                                            <p:strVal val="ppt_x"/>
                                          </p:val>
                                        </p:tav>
                                      </p:tavLst>
                                    </p:anim>
                                    <p:anim calcmode="lin" valueType="num">
                                      <p:cBhvr additive="base">
                                        <p:cTn id="62" dur="500"/>
                                        <p:tgtEl>
                                          <p:spTgt spid="95268"/>
                                        </p:tgtEl>
                                        <p:attrNameLst>
                                          <p:attrName>ppt_y</p:attrName>
                                        </p:attrNameLst>
                                      </p:cBhvr>
                                      <p:tavLst>
                                        <p:tav tm="0">
                                          <p:val>
                                            <p:strVal val="ppt_y"/>
                                          </p:val>
                                        </p:tav>
                                        <p:tav tm="100000">
                                          <p:val>
                                            <p:strVal val="1+ppt_h/2"/>
                                          </p:val>
                                        </p:tav>
                                      </p:tavLst>
                                    </p:anim>
                                    <p:set>
                                      <p:cBhvr>
                                        <p:cTn id="63" dur="1" fill="hold">
                                          <p:stCondLst>
                                            <p:cond delay="499"/>
                                          </p:stCondLst>
                                        </p:cTn>
                                        <p:tgtEl>
                                          <p:spTgt spid="95268"/>
                                        </p:tgtEl>
                                        <p:attrNameLst>
                                          <p:attrName>style.visibility</p:attrName>
                                        </p:attrNameLst>
                                      </p:cBhvr>
                                      <p:to>
                                        <p:strVal val="hidden"/>
                                      </p:to>
                                    </p:set>
                                  </p:childTnLst>
                                </p:cTn>
                              </p:par>
                              <p:par>
                                <p:cTn id="64" presetID="2" presetClass="exit" presetSubtype="4" fill="hold" grpId="1" nodeType="withEffect">
                                  <p:stCondLst>
                                    <p:cond delay="0"/>
                                  </p:stCondLst>
                                  <p:childTnLst>
                                    <p:anim calcmode="lin" valueType="num">
                                      <p:cBhvr additive="base">
                                        <p:cTn id="65" dur="500"/>
                                        <p:tgtEl>
                                          <p:spTgt spid="95264"/>
                                        </p:tgtEl>
                                        <p:attrNameLst>
                                          <p:attrName>ppt_x</p:attrName>
                                        </p:attrNameLst>
                                      </p:cBhvr>
                                      <p:tavLst>
                                        <p:tav tm="0">
                                          <p:val>
                                            <p:strVal val="ppt_x"/>
                                          </p:val>
                                        </p:tav>
                                        <p:tav tm="100000">
                                          <p:val>
                                            <p:strVal val="ppt_x"/>
                                          </p:val>
                                        </p:tav>
                                      </p:tavLst>
                                    </p:anim>
                                    <p:anim calcmode="lin" valueType="num">
                                      <p:cBhvr additive="base">
                                        <p:cTn id="66" dur="500"/>
                                        <p:tgtEl>
                                          <p:spTgt spid="95264"/>
                                        </p:tgtEl>
                                        <p:attrNameLst>
                                          <p:attrName>ppt_y</p:attrName>
                                        </p:attrNameLst>
                                      </p:cBhvr>
                                      <p:tavLst>
                                        <p:tav tm="0">
                                          <p:val>
                                            <p:strVal val="ppt_y"/>
                                          </p:val>
                                        </p:tav>
                                        <p:tav tm="100000">
                                          <p:val>
                                            <p:strVal val="1+ppt_h/2"/>
                                          </p:val>
                                        </p:tav>
                                      </p:tavLst>
                                    </p:anim>
                                    <p:set>
                                      <p:cBhvr>
                                        <p:cTn id="67" dur="1" fill="hold">
                                          <p:stCondLst>
                                            <p:cond delay="499"/>
                                          </p:stCondLst>
                                        </p:cTn>
                                        <p:tgtEl>
                                          <p:spTgt spid="95264"/>
                                        </p:tgtEl>
                                        <p:attrNameLst>
                                          <p:attrName>style.visibility</p:attrName>
                                        </p:attrNameLst>
                                      </p:cBhvr>
                                      <p:to>
                                        <p:strVal val="hidden"/>
                                      </p:to>
                                    </p:set>
                                  </p:childTnLst>
                                </p:cTn>
                              </p:par>
                              <p:par>
                                <p:cTn id="68" presetID="2" presetClass="exit" presetSubtype="4" fill="hold" grpId="1" nodeType="withEffect">
                                  <p:stCondLst>
                                    <p:cond delay="0"/>
                                  </p:stCondLst>
                                  <p:childTnLst>
                                    <p:anim calcmode="lin" valueType="num">
                                      <p:cBhvr additive="base">
                                        <p:cTn id="69" dur="500"/>
                                        <p:tgtEl>
                                          <p:spTgt spid="95267"/>
                                        </p:tgtEl>
                                        <p:attrNameLst>
                                          <p:attrName>ppt_x</p:attrName>
                                        </p:attrNameLst>
                                      </p:cBhvr>
                                      <p:tavLst>
                                        <p:tav tm="0">
                                          <p:val>
                                            <p:strVal val="ppt_x"/>
                                          </p:val>
                                        </p:tav>
                                        <p:tav tm="100000">
                                          <p:val>
                                            <p:strVal val="ppt_x"/>
                                          </p:val>
                                        </p:tav>
                                      </p:tavLst>
                                    </p:anim>
                                    <p:anim calcmode="lin" valueType="num">
                                      <p:cBhvr additive="base">
                                        <p:cTn id="70" dur="500"/>
                                        <p:tgtEl>
                                          <p:spTgt spid="95267"/>
                                        </p:tgtEl>
                                        <p:attrNameLst>
                                          <p:attrName>ppt_y</p:attrName>
                                        </p:attrNameLst>
                                      </p:cBhvr>
                                      <p:tavLst>
                                        <p:tav tm="0">
                                          <p:val>
                                            <p:strVal val="ppt_y"/>
                                          </p:val>
                                        </p:tav>
                                        <p:tav tm="100000">
                                          <p:val>
                                            <p:strVal val="1+ppt_h/2"/>
                                          </p:val>
                                        </p:tav>
                                      </p:tavLst>
                                    </p:anim>
                                    <p:set>
                                      <p:cBhvr>
                                        <p:cTn id="71" dur="1" fill="hold">
                                          <p:stCondLst>
                                            <p:cond delay="499"/>
                                          </p:stCondLst>
                                        </p:cTn>
                                        <p:tgtEl>
                                          <p:spTgt spid="95267"/>
                                        </p:tgtEl>
                                        <p:attrNameLst>
                                          <p:attrName>style.visibility</p:attrName>
                                        </p:attrNameLst>
                                      </p:cBhvr>
                                      <p:to>
                                        <p:strVal val="hidden"/>
                                      </p:to>
                                    </p:set>
                                  </p:childTnLst>
                                </p:cTn>
                              </p:par>
                              <p:par>
                                <p:cTn id="72" presetID="2" presetClass="exit" presetSubtype="4" fill="hold" grpId="1" nodeType="withEffect">
                                  <p:stCondLst>
                                    <p:cond delay="0"/>
                                  </p:stCondLst>
                                  <p:childTnLst>
                                    <p:anim calcmode="lin" valueType="num">
                                      <p:cBhvr additive="base">
                                        <p:cTn id="73" dur="500"/>
                                        <p:tgtEl>
                                          <p:spTgt spid="95263"/>
                                        </p:tgtEl>
                                        <p:attrNameLst>
                                          <p:attrName>ppt_x</p:attrName>
                                        </p:attrNameLst>
                                      </p:cBhvr>
                                      <p:tavLst>
                                        <p:tav tm="0">
                                          <p:val>
                                            <p:strVal val="ppt_x"/>
                                          </p:val>
                                        </p:tav>
                                        <p:tav tm="100000">
                                          <p:val>
                                            <p:strVal val="ppt_x"/>
                                          </p:val>
                                        </p:tav>
                                      </p:tavLst>
                                    </p:anim>
                                    <p:anim calcmode="lin" valueType="num">
                                      <p:cBhvr additive="base">
                                        <p:cTn id="74" dur="500"/>
                                        <p:tgtEl>
                                          <p:spTgt spid="95263"/>
                                        </p:tgtEl>
                                        <p:attrNameLst>
                                          <p:attrName>ppt_y</p:attrName>
                                        </p:attrNameLst>
                                      </p:cBhvr>
                                      <p:tavLst>
                                        <p:tav tm="0">
                                          <p:val>
                                            <p:strVal val="ppt_y"/>
                                          </p:val>
                                        </p:tav>
                                        <p:tav tm="100000">
                                          <p:val>
                                            <p:strVal val="1+ppt_h/2"/>
                                          </p:val>
                                        </p:tav>
                                      </p:tavLst>
                                    </p:anim>
                                    <p:set>
                                      <p:cBhvr>
                                        <p:cTn id="75" dur="1" fill="hold">
                                          <p:stCondLst>
                                            <p:cond delay="499"/>
                                          </p:stCondLst>
                                        </p:cTn>
                                        <p:tgtEl>
                                          <p:spTgt spid="95263"/>
                                        </p:tgtEl>
                                        <p:attrNameLst>
                                          <p:attrName>style.visibility</p:attrName>
                                        </p:attrNameLst>
                                      </p:cBhvr>
                                      <p:to>
                                        <p:strVal val="hidden"/>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95275"/>
                                        </p:tgtEl>
                                        <p:attrNameLst>
                                          <p:attrName>style.visibility</p:attrName>
                                        </p:attrNameLst>
                                      </p:cBhvr>
                                      <p:to>
                                        <p:strVal val="visible"/>
                                      </p:to>
                                    </p:set>
                                    <p:animEffect transition="in" filter="blinds(horizontal)">
                                      <p:cBhvr>
                                        <p:cTn id="80" dur="500"/>
                                        <p:tgtEl>
                                          <p:spTgt spid="95275"/>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95281"/>
                                        </p:tgtEl>
                                        <p:attrNameLst>
                                          <p:attrName>style.visibility</p:attrName>
                                        </p:attrNameLst>
                                      </p:cBhvr>
                                      <p:to>
                                        <p:strVal val="visible"/>
                                      </p:to>
                                    </p:set>
                                    <p:animEffect transition="in" filter="blinds(horizontal)">
                                      <p:cBhvr>
                                        <p:cTn id="83" dur="500"/>
                                        <p:tgtEl>
                                          <p:spTgt spid="95281"/>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95276"/>
                                        </p:tgtEl>
                                        <p:attrNameLst>
                                          <p:attrName>style.visibility</p:attrName>
                                        </p:attrNameLst>
                                      </p:cBhvr>
                                      <p:to>
                                        <p:strVal val="visible"/>
                                      </p:to>
                                    </p:set>
                                    <p:animEffect transition="in" filter="blinds(horizontal)">
                                      <p:cBhvr>
                                        <p:cTn id="88" dur="500"/>
                                        <p:tgtEl>
                                          <p:spTgt spid="95276"/>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95282"/>
                                        </p:tgtEl>
                                        <p:attrNameLst>
                                          <p:attrName>style.visibility</p:attrName>
                                        </p:attrNameLst>
                                      </p:cBhvr>
                                      <p:to>
                                        <p:strVal val="visible"/>
                                      </p:to>
                                    </p:set>
                                    <p:animEffect transition="in" filter="blinds(horizontal)">
                                      <p:cBhvr>
                                        <p:cTn id="91" dur="500"/>
                                        <p:tgtEl>
                                          <p:spTgt spid="95282"/>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95278"/>
                                        </p:tgtEl>
                                        <p:attrNameLst>
                                          <p:attrName>style.visibility</p:attrName>
                                        </p:attrNameLst>
                                      </p:cBhvr>
                                      <p:to>
                                        <p:strVal val="visible"/>
                                      </p:to>
                                    </p:set>
                                    <p:animEffect transition="in" filter="blinds(horizontal)">
                                      <p:cBhvr>
                                        <p:cTn id="96" dur="500"/>
                                        <p:tgtEl>
                                          <p:spTgt spid="95278"/>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95284"/>
                                        </p:tgtEl>
                                        <p:attrNameLst>
                                          <p:attrName>style.visibility</p:attrName>
                                        </p:attrNameLst>
                                      </p:cBhvr>
                                      <p:to>
                                        <p:strVal val="visible"/>
                                      </p:to>
                                    </p:set>
                                    <p:animEffect transition="in" filter="blinds(horizontal)">
                                      <p:cBhvr>
                                        <p:cTn id="99" dur="500"/>
                                        <p:tgtEl>
                                          <p:spTgt spid="95284"/>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95277"/>
                                        </p:tgtEl>
                                        <p:attrNameLst>
                                          <p:attrName>style.visibility</p:attrName>
                                        </p:attrNameLst>
                                      </p:cBhvr>
                                      <p:to>
                                        <p:strVal val="visible"/>
                                      </p:to>
                                    </p:set>
                                    <p:animEffect transition="in" filter="blinds(horizontal)">
                                      <p:cBhvr>
                                        <p:cTn id="104" dur="500"/>
                                        <p:tgtEl>
                                          <p:spTgt spid="95277"/>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95283"/>
                                        </p:tgtEl>
                                        <p:attrNameLst>
                                          <p:attrName>style.visibility</p:attrName>
                                        </p:attrNameLst>
                                      </p:cBhvr>
                                      <p:to>
                                        <p:strVal val="visible"/>
                                      </p:to>
                                    </p:set>
                                    <p:animEffect transition="in" filter="blinds(horizontal)">
                                      <p:cBhvr>
                                        <p:cTn id="107" dur="500"/>
                                        <p:tgtEl>
                                          <p:spTgt spid="95283"/>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95279"/>
                                        </p:tgtEl>
                                        <p:attrNameLst>
                                          <p:attrName>style.visibility</p:attrName>
                                        </p:attrNameLst>
                                      </p:cBhvr>
                                      <p:to>
                                        <p:strVal val="visible"/>
                                      </p:to>
                                    </p:set>
                                    <p:animEffect transition="in" filter="blinds(horizontal)">
                                      <p:cBhvr>
                                        <p:cTn id="112" dur="500"/>
                                        <p:tgtEl>
                                          <p:spTgt spid="95279"/>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95285"/>
                                        </p:tgtEl>
                                        <p:attrNameLst>
                                          <p:attrName>style.visibility</p:attrName>
                                        </p:attrNameLst>
                                      </p:cBhvr>
                                      <p:to>
                                        <p:strVal val="visible"/>
                                      </p:to>
                                    </p:set>
                                    <p:animEffect transition="in" filter="blinds(horizontal)">
                                      <p:cBhvr>
                                        <p:cTn id="115" dur="500"/>
                                        <p:tgtEl>
                                          <p:spTgt spid="95285"/>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95280"/>
                                        </p:tgtEl>
                                        <p:attrNameLst>
                                          <p:attrName>style.visibility</p:attrName>
                                        </p:attrNameLst>
                                      </p:cBhvr>
                                      <p:to>
                                        <p:strVal val="visible"/>
                                      </p:to>
                                    </p:set>
                                    <p:animEffect transition="in" filter="blinds(horizontal)">
                                      <p:cBhvr>
                                        <p:cTn id="120" dur="500"/>
                                        <p:tgtEl>
                                          <p:spTgt spid="95280"/>
                                        </p:tgtEl>
                                      </p:cBhvr>
                                    </p:animEffect>
                                  </p:childTnLst>
                                </p:cTn>
                              </p:par>
                              <p:par>
                                <p:cTn id="121" presetID="3" presetClass="entr" presetSubtype="10" fill="hold" grpId="0" nodeType="withEffect">
                                  <p:stCondLst>
                                    <p:cond delay="0"/>
                                  </p:stCondLst>
                                  <p:childTnLst>
                                    <p:set>
                                      <p:cBhvr>
                                        <p:cTn id="122" dur="1" fill="hold">
                                          <p:stCondLst>
                                            <p:cond delay="0"/>
                                          </p:stCondLst>
                                        </p:cTn>
                                        <p:tgtEl>
                                          <p:spTgt spid="95286"/>
                                        </p:tgtEl>
                                        <p:attrNameLst>
                                          <p:attrName>style.visibility</p:attrName>
                                        </p:attrNameLst>
                                      </p:cBhvr>
                                      <p:to>
                                        <p:strVal val="visible"/>
                                      </p:to>
                                    </p:set>
                                    <p:animEffect transition="in" filter="blinds(horizontal)">
                                      <p:cBhvr>
                                        <p:cTn id="123" dur="500"/>
                                        <p:tgtEl>
                                          <p:spTgt spid="95286"/>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27" presetClass="entr" presetSubtype="0" fill="hold" grpId="0" nodeType="clickEffect">
                                  <p:stCondLst>
                                    <p:cond delay="0"/>
                                  </p:stCondLst>
                                  <p:iterate type="lt">
                                    <p:tmPct val="50000"/>
                                  </p:iterate>
                                  <p:childTnLst>
                                    <p:set>
                                      <p:cBhvr>
                                        <p:cTn id="127" dur="1" fill="hold">
                                          <p:stCondLst>
                                            <p:cond delay="0"/>
                                          </p:stCondLst>
                                        </p:cTn>
                                        <p:tgtEl>
                                          <p:spTgt spid="95270"/>
                                        </p:tgtEl>
                                        <p:attrNameLst>
                                          <p:attrName>style.visibility</p:attrName>
                                        </p:attrNameLst>
                                      </p:cBhvr>
                                      <p:to>
                                        <p:strVal val="visible"/>
                                      </p:to>
                                    </p:set>
                                    <p:anim calcmode="discrete" valueType="clr">
                                      <p:cBhvr override="childStyle">
                                        <p:cTn id="128" dur="80"/>
                                        <p:tgtEl>
                                          <p:spTgt spid="95270"/>
                                        </p:tgtEl>
                                        <p:attrNameLst>
                                          <p:attrName>style.color</p:attrName>
                                        </p:attrNameLst>
                                      </p:cBhvr>
                                      <p:tavLst>
                                        <p:tav tm="0">
                                          <p:val>
                                            <p:clrVal>
                                              <a:schemeClr val="accent2"/>
                                            </p:clrVal>
                                          </p:val>
                                        </p:tav>
                                        <p:tav tm="50000">
                                          <p:val>
                                            <p:clrVal>
                                              <a:schemeClr val="hlink"/>
                                            </p:clrVal>
                                          </p:val>
                                        </p:tav>
                                      </p:tavLst>
                                    </p:anim>
                                    <p:anim calcmode="discrete" valueType="clr">
                                      <p:cBhvr>
                                        <p:cTn id="129" dur="80"/>
                                        <p:tgtEl>
                                          <p:spTgt spid="95270"/>
                                        </p:tgtEl>
                                        <p:attrNameLst>
                                          <p:attrName>fillcolor</p:attrName>
                                        </p:attrNameLst>
                                      </p:cBhvr>
                                      <p:tavLst>
                                        <p:tav tm="0">
                                          <p:val>
                                            <p:clrVal>
                                              <a:schemeClr val="accent2"/>
                                            </p:clrVal>
                                          </p:val>
                                        </p:tav>
                                        <p:tav tm="50000">
                                          <p:val>
                                            <p:clrVal>
                                              <a:schemeClr val="hlink"/>
                                            </p:clrVal>
                                          </p:val>
                                        </p:tav>
                                      </p:tavLst>
                                    </p:anim>
                                    <p:set>
                                      <p:cBhvr>
                                        <p:cTn id="130" dur="80"/>
                                        <p:tgtEl>
                                          <p:spTgt spid="9527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55" grpId="0"/>
      <p:bldP spid="95263" grpId="0" animBg="1"/>
      <p:bldP spid="95263" grpId="1" animBg="1"/>
      <p:bldP spid="95264" grpId="0" animBg="1"/>
      <p:bldP spid="95264" grpId="1" animBg="1"/>
      <p:bldP spid="95265" grpId="0" animBg="1"/>
      <p:bldP spid="95265" grpId="1" animBg="1"/>
      <p:bldP spid="95266" grpId="0"/>
      <p:bldP spid="95266" grpId="1"/>
      <p:bldP spid="95267" grpId="0"/>
      <p:bldP spid="95267" grpId="1"/>
      <p:bldP spid="95268" grpId="0"/>
      <p:bldP spid="95268" grpId="1"/>
      <p:bldP spid="95269" grpId="0" animBg="1"/>
      <p:bldP spid="95269" grpId="1" animBg="1"/>
      <p:bldP spid="95270" grpId="0"/>
      <p:bldP spid="95271" grpId="0" animBg="1"/>
      <p:bldP spid="95275" grpId="0" animBg="1"/>
      <p:bldP spid="95276" grpId="0" animBg="1"/>
      <p:bldP spid="95277" grpId="0" animBg="1"/>
      <p:bldP spid="95278" grpId="0" animBg="1"/>
      <p:bldP spid="95279" grpId="0" animBg="1"/>
      <p:bldP spid="95280" grpId="0" animBg="1"/>
      <p:bldP spid="95281" grpId="0"/>
      <p:bldP spid="95282" grpId="0"/>
      <p:bldP spid="95283" grpId="0"/>
      <p:bldP spid="95284" grpId="0"/>
      <p:bldP spid="95285" grpId="0"/>
      <p:bldP spid="9528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382000" cy="5078313"/>
          </a:xfrm>
          <a:prstGeom prst="rect">
            <a:avLst/>
          </a:prstGeom>
        </p:spPr>
        <p:txBody>
          <a:bodyPr wrap="square">
            <a:spAutoFit/>
          </a:bodyPr>
          <a:lstStyle/>
          <a:p>
            <a:pPr algn="just"/>
            <a:r>
              <a:rPr lang="vi-VN" sz="3600" b="1" dirty="0">
                <a:solidFill>
                  <a:srgbClr val="FF0000"/>
                </a:solidFill>
                <a:latin typeface="Times New Roman" panose="02020603050405020304" pitchFamily="18" charset="0"/>
                <a:cs typeface="Times New Roman" panose="02020603050405020304" pitchFamily="18" charset="0"/>
              </a:rPr>
              <a:t>3. Đọc thông tin, quan sát hình và thảo luận. (</a:t>
            </a:r>
            <a:r>
              <a:rPr lang="vi-VN" sz="3600" b="1">
                <a:solidFill>
                  <a:srgbClr val="FF0000"/>
                </a:solidFill>
                <a:latin typeface="Times New Roman" panose="02020603050405020304" pitchFamily="18" charset="0"/>
                <a:cs typeface="Times New Roman" panose="02020603050405020304" pitchFamily="18" charset="0"/>
              </a:rPr>
              <a:t>trang </a:t>
            </a:r>
            <a:r>
              <a:rPr lang="vi-VN" sz="3600" b="1" smtClean="0">
                <a:solidFill>
                  <a:srgbClr val="FF0000"/>
                </a:solidFill>
                <a:latin typeface="Times New Roman" panose="02020603050405020304" pitchFamily="18" charset="0"/>
                <a:cs typeface="Times New Roman" panose="02020603050405020304" pitchFamily="18" charset="0"/>
              </a:rPr>
              <a:t>61</a:t>
            </a:r>
            <a:r>
              <a:rPr lang="en-US" sz="3600" b="1" smtClean="0">
                <a:solidFill>
                  <a:srgbClr val="FF0000"/>
                </a:solidFill>
                <a:latin typeface="Times New Roman" panose="02020603050405020304" pitchFamily="18" charset="0"/>
                <a:cs typeface="Times New Roman" panose="02020603050405020304" pitchFamily="18" charset="0"/>
              </a:rPr>
              <a:t>-</a:t>
            </a:r>
            <a:r>
              <a:rPr lang="vi-VN" sz="3600" b="1" smtClean="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Lịch sử và </a:t>
            </a:r>
            <a:r>
              <a:rPr lang="vi-VN" sz="3600" b="1" dirty="0" smtClean="0">
                <a:solidFill>
                  <a:srgbClr val="FF0000"/>
                </a:solidFill>
                <a:latin typeface="Times New Roman" panose="02020603050405020304" pitchFamily="18" charset="0"/>
                <a:cs typeface="Times New Roman" panose="02020603050405020304" pitchFamily="18" charset="0"/>
              </a:rPr>
              <a:t>Địa </a:t>
            </a:r>
            <a:r>
              <a:rPr lang="vi-VN" sz="3600" b="1">
                <a:solidFill>
                  <a:srgbClr val="FF0000"/>
                </a:solidFill>
                <a:latin typeface="Times New Roman" panose="02020603050405020304" pitchFamily="18" charset="0"/>
                <a:cs typeface="Times New Roman" panose="02020603050405020304" pitchFamily="18" charset="0"/>
              </a:rPr>
              <a:t>lí </a:t>
            </a:r>
            <a:r>
              <a:rPr lang="vi-VN" sz="3600" b="1" smtClean="0">
                <a:solidFill>
                  <a:srgbClr val="FF0000"/>
                </a:solidFill>
                <a:latin typeface="Times New Roman" panose="02020603050405020304" pitchFamily="18" charset="0"/>
                <a:cs typeface="Times New Roman" panose="02020603050405020304" pitchFamily="18" charset="0"/>
              </a:rPr>
              <a:t>5</a:t>
            </a:r>
            <a:r>
              <a:rPr lang="en-US" sz="3600" b="1" smtClean="0">
                <a:solidFill>
                  <a:srgbClr val="FF0000"/>
                </a:solidFill>
                <a:latin typeface="Times New Roman" panose="02020603050405020304" pitchFamily="18" charset="0"/>
                <a:cs typeface="Times New Roman" panose="02020603050405020304" pitchFamily="18" charset="0"/>
              </a:rPr>
              <a:t>-</a:t>
            </a:r>
            <a:r>
              <a:rPr lang="vi-VN" sz="3600" b="1" smtClean="0">
                <a:solidFill>
                  <a:srgbClr val="FF0000"/>
                </a:solidFill>
                <a:latin typeface="Times New Roman" panose="02020603050405020304" pitchFamily="18" charset="0"/>
                <a:cs typeface="Times New Roman" panose="02020603050405020304" pitchFamily="18" charset="0"/>
              </a:rPr>
              <a:t> </a:t>
            </a:r>
            <a:r>
              <a:rPr lang="vi-VN" sz="3600" b="1">
                <a:solidFill>
                  <a:srgbClr val="FF0000"/>
                </a:solidFill>
                <a:latin typeface="Times New Roman" panose="02020603050405020304" pitchFamily="18" charset="0"/>
                <a:cs typeface="Times New Roman" panose="02020603050405020304" pitchFamily="18" charset="0"/>
              </a:rPr>
              <a:t>Tập </a:t>
            </a:r>
            <a:r>
              <a:rPr lang="vi-VN" sz="3600" b="1" smtClean="0">
                <a:solidFill>
                  <a:srgbClr val="FF0000"/>
                </a:solidFill>
                <a:latin typeface="Times New Roman" panose="02020603050405020304" pitchFamily="18" charset="0"/>
                <a:cs typeface="Times New Roman" panose="02020603050405020304" pitchFamily="18" charset="0"/>
              </a:rPr>
              <a:t>1</a:t>
            </a:r>
            <a:r>
              <a:rPr lang="en-US" sz="3600" b="1" smtClean="0">
                <a:solidFill>
                  <a:srgbClr val="FF0000"/>
                </a:solidFill>
                <a:latin typeface="Times New Roman" panose="02020603050405020304" pitchFamily="18" charset="0"/>
                <a:cs typeface="Times New Roman" panose="02020603050405020304" pitchFamily="18" charset="0"/>
              </a:rPr>
              <a:t>-</a:t>
            </a:r>
            <a:r>
              <a:rPr lang="vi-VN" sz="3600" b="1" smtClean="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VNEN).</a:t>
            </a:r>
          </a:p>
          <a:p>
            <a:pPr algn="just"/>
            <a:r>
              <a:rPr lang="vi-VN" sz="3600" i="1" dirty="0">
                <a:solidFill>
                  <a:srgbClr val="7030A0"/>
                </a:solidFill>
                <a:latin typeface="Times New Roman" panose="02020603050405020304" pitchFamily="18" charset="0"/>
                <a:cs typeface="Times New Roman" panose="02020603050405020304" pitchFamily="18" charset="0"/>
              </a:rPr>
              <a:t>a. Đọc kĩ thông </a:t>
            </a:r>
            <a:r>
              <a:rPr lang="vi-VN" sz="3600" i="1" dirty="0" smtClean="0">
                <a:solidFill>
                  <a:srgbClr val="7030A0"/>
                </a:solidFill>
                <a:latin typeface="Times New Roman" panose="02020603050405020304" pitchFamily="18" charset="0"/>
                <a:cs typeface="Times New Roman" panose="02020603050405020304" pitchFamily="18" charset="0"/>
              </a:rPr>
              <a:t>tin</a:t>
            </a:r>
            <a:r>
              <a:rPr lang="vi-VN" sz="3600" i="1" smtClean="0">
                <a:solidFill>
                  <a:srgbClr val="7030A0"/>
                </a:solidFill>
                <a:latin typeface="Times New Roman" panose="02020603050405020304" pitchFamily="18" charset="0"/>
                <a:cs typeface="Times New Roman" panose="02020603050405020304" pitchFamily="18" charset="0"/>
              </a:rPr>
              <a:t>. </a:t>
            </a:r>
            <a:r>
              <a:rPr lang="en-US" sz="3600" i="1" smtClean="0">
                <a:solidFill>
                  <a:srgbClr val="7030A0"/>
                </a:solidFill>
                <a:latin typeface="Times New Roman" panose="02020603050405020304" pitchFamily="18" charset="0"/>
                <a:cs typeface="Times New Roman" panose="02020603050405020304" pitchFamily="18" charset="0"/>
              </a:rPr>
              <a:t>(SGK</a:t>
            </a:r>
            <a:r>
              <a:rPr lang="vi-VN" sz="3600" i="1" smtClean="0">
                <a:solidFill>
                  <a:srgbClr val="7030A0"/>
                </a:solidFill>
                <a:latin typeface="Times New Roman" panose="02020603050405020304" pitchFamily="18" charset="0"/>
                <a:cs typeface="Times New Roman" panose="02020603050405020304" pitchFamily="18" charset="0"/>
              </a:rPr>
              <a:t>/61</a:t>
            </a:r>
            <a:r>
              <a:rPr lang="vi-VN" sz="3600" i="1" dirty="0" smtClean="0">
                <a:solidFill>
                  <a:srgbClr val="7030A0"/>
                </a:solidFill>
                <a:latin typeface="Times New Roman" panose="02020603050405020304" pitchFamily="18" charset="0"/>
                <a:cs typeface="Times New Roman" panose="02020603050405020304" pitchFamily="18" charset="0"/>
              </a:rPr>
              <a:t>).</a:t>
            </a:r>
            <a:endParaRPr lang="vi-VN" sz="3600" i="1" dirty="0">
              <a:solidFill>
                <a:srgbClr val="7030A0"/>
              </a:solidFill>
              <a:latin typeface="Times New Roman" panose="02020603050405020304" pitchFamily="18" charset="0"/>
              <a:cs typeface="Times New Roman" panose="02020603050405020304" pitchFamily="18" charset="0"/>
            </a:endParaRPr>
          </a:p>
          <a:p>
            <a:pPr algn="just"/>
            <a:r>
              <a:rPr lang="vi-VN" sz="3600" i="1" dirty="0">
                <a:solidFill>
                  <a:srgbClr val="7030A0"/>
                </a:solidFill>
                <a:latin typeface="Times New Roman" panose="02020603050405020304" pitchFamily="18" charset="0"/>
                <a:cs typeface="Times New Roman" panose="02020603050405020304" pitchFamily="18" charset="0"/>
              </a:rPr>
              <a:t>c. </a:t>
            </a:r>
            <a:r>
              <a:rPr lang="vi-VN" sz="3600" i="1" dirty="0" smtClean="0">
                <a:solidFill>
                  <a:srgbClr val="7030A0"/>
                </a:solidFill>
                <a:latin typeface="Times New Roman" panose="02020603050405020304" pitchFamily="18" charset="0"/>
                <a:cs typeface="Times New Roman" panose="02020603050405020304" pitchFamily="18" charset="0"/>
              </a:rPr>
              <a:t>Trả </a:t>
            </a:r>
            <a:r>
              <a:rPr lang="vi-VN" sz="3600" i="1" dirty="0">
                <a:solidFill>
                  <a:srgbClr val="7030A0"/>
                </a:solidFill>
                <a:latin typeface="Times New Roman" panose="02020603050405020304" pitchFamily="18" charset="0"/>
                <a:cs typeface="Times New Roman" panose="02020603050405020304" pitchFamily="18" charset="0"/>
              </a:rPr>
              <a:t>lời các câu hỏi sau:</a:t>
            </a:r>
          </a:p>
          <a:p>
            <a:pPr algn="just"/>
            <a:r>
              <a:rPr lang="vi-VN" sz="3600" dirty="0">
                <a:latin typeface="Times New Roman" panose="02020603050405020304" pitchFamily="18" charset="0"/>
                <a:cs typeface="Times New Roman" panose="02020603050405020304" pitchFamily="18" charset="0"/>
              </a:rPr>
              <a:t>- Đất nước Việt Nam nằm ở đâu và gồm những bộ phận nào?</a:t>
            </a:r>
          </a:p>
          <a:p>
            <a:pPr algn="just"/>
            <a:r>
              <a:rPr lang="vi-VN" sz="3600" dirty="0">
                <a:latin typeface="Times New Roman" panose="02020603050405020304" pitchFamily="18" charset="0"/>
                <a:cs typeface="Times New Roman" panose="02020603050405020304" pitchFamily="18" charset="0"/>
              </a:rPr>
              <a:t>- Vị trí của nước ta có thuận lợi gì cho việc giao lưu với các nước khác?</a:t>
            </a:r>
          </a:p>
        </p:txBody>
      </p:sp>
    </p:spTree>
    <p:extLst>
      <p:ext uri="{BB962C8B-B14F-4D97-AF65-F5344CB8AC3E}">
        <p14:creationId xmlns:p14="http://schemas.microsoft.com/office/powerpoint/2010/main" val="8824973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4800600" cy="7010400"/>
          </a:xfrm>
          <a:prstGeom prst="rect">
            <a:avLst/>
          </a:prstGeom>
          <a:solidFill>
            <a:schemeClr val="tx1"/>
          </a:solidFill>
          <a:ln w="9525" algn="ctr">
            <a:noFill/>
            <a:miter lim="800000"/>
            <a:headEnd/>
            <a:tailEnd/>
          </a:ln>
        </p:spPr>
        <p:txBody>
          <a:bodyPr wrap="none" anchor="ctr"/>
          <a:lstStyle/>
          <a:p>
            <a:pPr eaLnBrk="0" fontAlgn="base" hangingPunct="0">
              <a:spcBef>
                <a:spcPct val="0"/>
              </a:spcBef>
              <a:spcAft>
                <a:spcPct val="0"/>
              </a:spcAft>
            </a:pPr>
            <a:endParaRPr lang="en-US" sz="3200">
              <a:solidFill>
                <a:srgbClr val="FFFFFF"/>
              </a:solidFill>
              <a:latin typeface="Arial" charset="0"/>
            </a:endParaRPr>
          </a:p>
        </p:txBody>
      </p:sp>
      <p:sp>
        <p:nvSpPr>
          <p:cNvPr id="12291" name="Text Box 3"/>
          <p:cNvSpPr txBox="1">
            <a:spLocks noChangeArrowheads="1"/>
          </p:cNvSpPr>
          <p:nvPr/>
        </p:nvSpPr>
        <p:spPr bwMode="auto">
          <a:xfrm>
            <a:off x="4724400" y="0"/>
            <a:ext cx="4419600" cy="7185025"/>
          </a:xfrm>
          <a:prstGeom prst="rect">
            <a:avLst/>
          </a:prstGeom>
          <a:solidFill>
            <a:srgbClr val="CCECFF"/>
          </a:solidFill>
          <a:ln w="9525" algn="ctr">
            <a:noFill/>
            <a:miter lim="800000"/>
            <a:headEnd/>
            <a:tailEnd/>
          </a:ln>
        </p:spPr>
        <p:txBody>
          <a:bodyPr>
            <a:spAutoFit/>
          </a:bodyPr>
          <a:lstStyle/>
          <a:p>
            <a:pPr marL="53975" indent="465138" algn="just" eaLnBrk="0" fontAlgn="base" hangingPunct="0">
              <a:spcBef>
                <a:spcPct val="20000"/>
              </a:spcBef>
              <a:spcAft>
                <a:spcPct val="0"/>
              </a:spcAft>
              <a:buFont typeface="Wingdings" pitchFamily="2" charset="2"/>
              <a:buChar char="Ä"/>
            </a:pPr>
            <a:endParaRPr lang="en-US" sz="2700" b="1">
              <a:solidFill>
                <a:srgbClr val="000099"/>
              </a:solidFill>
              <a:latin typeface="Times New Roman" panose="02020603050405020304" pitchFamily="18" charset="0"/>
              <a:cs typeface="Times New Roman" panose="02020603050405020304" pitchFamily="18" charset="0"/>
            </a:endParaRPr>
          </a:p>
          <a:p>
            <a:pPr marL="53975" indent="465138" algn="just" eaLnBrk="0" fontAlgn="base" hangingPunct="0">
              <a:spcBef>
                <a:spcPct val="20000"/>
              </a:spcBef>
              <a:spcAft>
                <a:spcPct val="0"/>
              </a:spcAft>
            </a:pPr>
            <a:endParaRPr lang="en-US" sz="2700" b="1">
              <a:solidFill>
                <a:srgbClr val="000099"/>
              </a:solidFill>
              <a:latin typeface="Times New Roman" panose="02020603050405020304" pitchFamily="18" charset="0"/>
              <a:cs typeface="Times New Roman" panose="02020603050405020304" pitchFamily="18" charset="0"/>
            </a:endParaRPr>
          </a:p>
          <a:p>
            <a:pPr marL="53975" indent="465138" algn="just" eaLnBrk="0" fontAlgn="base" hangingPunct="0">
              <a:spcBef>
                <a:spcPct val="20000"/>
              </a:spcBef>
              <a:spcAft>
                <a:spcPct val="0"/>
              </a:spcAft>
            </a:pPr>
            <a:endParaRPr lang="en-US" sz="2700" b="1">
              <a:solidFill>
                <a:srgbClr val="000099"/>
              </a:solidFill>
              <a:latin typeface="Times New Roman" panose="02020603050405020304" pitchFamily="18" charset="0"/>
              <a:cs typeface="Times New Roman" panose="02020603050405020304" pitchFamily="18" charset="0"/>
            </a:endParaRPr>
          </a:p>
          <a:p>
            <a:pPr marL="53975" indent="465138" algn="just" eaLnBrk="0" fontAlgn="base" hangingPunct="0">
              <a:spcBef>
                <a:spcPct val="20000"/>
              </a:spcBef>
              <a:spcAft>
                <a:spcPct val="0"/>
              </a:spcAft>
            </a:pPr>
            <a:endParaRPr lang="en-US" sz="2700" b="1">
              <a:solidFill>
                <a:srgbClr val="000099"/>
              </a:solidFill>
              <a:latin typeface="Times New Roman" panose="02020603050405020304" pitchFamily="18" charset="0"/>
              <a:cs typeface="Times New Roman" panose="02020603050405020304" pitchFamily="18" charset="0"/>
            </a:endParaRPr>
          </a:p>
          <a:p>
            <a:pPr marL="53975" indent="465138" algn="just" eaLnBrk="0" fontAlgn="base" hangingPunct="0">
              <a:spcBef>
                <a:spcPct val="20000"/>
              </a:spcBef>
              <a:spcAft>
                <a:spcPct val="0"/>
              </a:spcAft>
            </a:pPr>
            <a:endParaRPr lang="en-US" sz="2700" b="1">
              <a:solidFill>
                <a:srgbClr val="000099"/>
              </a:solidFill>
              <a:latin typeface="Times New Roman" panose="02020603050405020304" pitchFamily="18" charset="0"/>
              <a:cs typeface="Times New Roman" panose="02020603050405020304" pitchFamily="18" charset="0"/>
            </a:endParaRPr>
          </a:p>
          <a:p>
            <a:pPr marL="53975" indent="465138" algn="just" eaLnBrk="0" fontAlgn="base" hangingPunct="0">
              <a:spcBef>
                <a:spcPct val="20000"/>
              </a:spcBef>
              <a:spcAft>
                <a:spcPct val="0"/>
              </a:spcAft>
            </a:pPr>
            <a:endParaRPr lang="en-US" sz="2700" b="1">
              <a:solidFill>
                <a:srgbClr val="000099"/>
              </a:solidFill>
              <a:latin typeface="Times New Roman" panose="02020603050405020304" pitchFamily="18" charset="0"/>
              <a:cs typeface="Times New Roman" panose="02020603050405020304" pitchFamily="18" charset="0"/>
            </a:endParaRPr>
          </a:p>
          <a:p>
            <a:pPr marL="53975" indent="465138" algn="just" eaLnBrk="0" fontAlgn="base" hangingPunct="0">
              <a:spcBef>
                <a:spcPct val="20000"/>
              </a:spcBef>
              <a:spcAft>
                <a:spcPct val="0"/>
              </a:spcAft>
            </a:pPr>
            <a:endParaRPr lang="en-US" sz="2700" b="1">
              <a:solidFill>
                <a:srgbClr val="000099"/>
              </a:solidFill>
              <a:latin typeface="Times New Roman" panose="02020603050405020304" pitchFamily="18" charset="0"/>
              <a:cs typeface="Times New Roman" panose="02020603050405020304" pitchFamily="18" charset="0"/>
            </a:endParaRPr>
          </a:p>
          <a:p>
            <a:pPr marL="53975" indent="465138" algn="just" eaLnBrk="0" fontAlgn="base" hangingPunct="0">
              <a:spcBef>
                <a:spcPct val="20000"/>
              </a:spcBef>
              <a:spcAft>
                <a:spcPct val="0"/>
              </a:spcAft>
            </a:pPr>
            <a:endParaRPr lang="en-US" sz="2700" b="1">
              <a:solidFill>
                <a:srgbClr val="000099"/>
              </a:solidFill>
              <a:latin typeface="Times New Roman" panose="02020603050405020304" pitchFamily="18" charset="0"/>
              <a:cs typeface="Times New Roman" panose="02020603050405020304" pitchFamily="18" charset="0"/>
            </a:endParaRPr>
          </a:p>
          <a:p>
            <a:pPr marL="53975" indent="465138" algn="just" eaLnBrk="0" fontAlgn="base" hangingPunct="0">
              <a:spcBef>
                <a:spcPct val="20000"/>
              </a:spcBef>
              <a:spcAft>
                <a:spcPct val="0"/>
              </a:spcAft>
            </a:pPr>
            <a:endParaRPr lang="en-US" sz="2700" b="1">
              <a:solidFill>
                <a:srgbClr val="000099"/>
              </a:solidFill>
              <a:latin typeface="Times New Roman" panose="02020603050405020304" pitchFamily="18" charset="0"/>
              <a:cs typeface="Times New Roman" panose="02020603050405020304" pitchFamily="18" charset="0"/>
            </a:endParaRPr>
          </a:p>
          <a:p>
            <a:pPr marL="53975" indent="465138" algn="just" eaLnBrk="0" fontAlgn="base" hangingPunct="0">
              <a:spcBef>
                <a:spcPct val="20000"/>
              </a:spcBef>
              <a:spcAft>
                <a:spcPct val="0"/>
              </a:spcAft>
            </a:pPr>
            <a:endParaRPr lang="en-US" sz="2700" b="1">
              <a:solidFill>
                <a:srgbClr val="000099"/>
              </a:solidFill>
              <a:latin typeface="Times New Roman" panose="02020603050405020304" pitchFamily="18" charset="0"/>
              <a:cs typeface="Times New Roman" panose="02020603050405020304" pitchFamily="18" charset="0"/>
            </a:endParaRPr>
          </a:p>
          <a:p>
            <a:pPr marL="53975" indent="465138" algn="just" eaLnBrk="0" fontAlgn="base" hangingPunct="0">
              <a:spcBef>
                <a:spcPct val="20000"/>
              </a:spcBef>
              <a:spcAft>
                <a:spcPct val="0"/>
              </a:spcAft>
            </a:pPr>
            <a:endParaRPr lang="en-US" sz="2700" b="1">
              <a:solidFill>
                <a:srgbClr val="000099"/>
              </a:solidFill>
              <a:latin typeface="Times New Roman" panose="02020603050405020304" pitchFamily="18" charset="0"/>
              <a:cs typeface="Times New Roman" panose="02020603050405020304" pitchFamily="18" charset="0"/>
            </a:endParaRPr>
          </a:p>
          <a:p>
            <a:pPr marL="53975" indent="465138" algn="just" eaLnBrk="0" fontAlgn="base" hangingPunct="0">
              <a:spcBef>
                <a:spcPct val="20000"/>
              </a:spcBef>
              <a:spcAft>
                <a:spcPct val="0"/>
              </a:spcAft>
            </a:pPr>
            <a:endParaRPr lang="en-US" sz="2700" b="1">
              <a:solidFill>
                <a:srgbClr val="000099"/>
              </a:solidFill>
              <a:latin typeface="Times New Roman" panose="02020603050405020304" pitchFamily="18" charset="0"/>
              <a:cs typeface="Times New Roman" panose="02020603050405020304" pitchFamily="18" charset="0"/>
            </a:endParaRPr>
          </a:p>
          <a:p>
            <a:pPr marL="53975" indent="465138" algn="just" eaLnBrk="0" fontAlgn="base" hangingPunct="0">
              <a:spcBef>
                <a:spcPct val="20000"/>
              </a:spcBef>
              <a:spcAft>
                <a:spcPct val="0"/>
              </a:spcAft>
            </a:pPr>
            <a:endParaRPr lang="en-US" sz="2700" b="1">
              <a:solidFill>
                <a:srgbClr val="000099"/>
              </a:solidFill>
              <a:latin typeface="Times New Roman" panose="02020603050405020304" pitchFamily="18" charset="0"/>
              <a:cs typeface="Times New Roman" panose="02020603050405020304" pitchFamily="18" charset="0"/>
            </a:endParaRPr>
          </a:p>
          <a:p>
            <a:pPr marL="53975" indent="465138" algn="just" eaLnBrk="0" fontAlgn="base" hangingPunct="0">
              <a:spcBef>
                <a:spcPct val="20000"/>
              </a:spcBef>
              <a:spcAft>
                <a:spcPct val="0"/>
              </a:spcAft>
            </a:pPr>
            <a:endParaRPr lang="en-US" sz="2700" b="1">
              <a:solidFill>
                <a:srgbClr val="000099"/>
              </a:solidFill>
              <a:latin typeface="Times New Roman" panose="02020603050405020304" pitchFamily="18" charset="0"/>
              <a:cs typeface="Times New Roman" panose="02020603050405020304" pitchFamily="18" charset="0"/>
            </a:endParaRPr>
          </a:p>
        </p:txBody>
      </p:sp>
      <p:pic>
        <p:nvPicPr>
          <p:cNvPr id="12292" name="Picture 4" descr="luoc do song ngoi viet nam"/>
          <p:cNvPicPr>
            <a:picLocks noChangeAspect="1" noChangeArrowheads="1"/>
          </p:cNvPicPr>
          <p:nvPr/>
        </p:nvPicPr>
        <p:blipFill>
          <a:blip r:embed="rId2"/>
          <a:srcRect/>
          <a:stretch>
            <a:fillRect/>
          </a:stretch>
        </p:blipFill>
        <p:spPr bwMode="auto">
          <a:xfrm>
            <a:off x="110836" y="452110"/>
            <a:ext cx="4572000" cy="6106180"/>
          </a:xfrm>
          <a:prstGeom prst="rect">
            <a:avLst/>
          </a:prstGeom>
          <a:noFill/>
          <a:ln w="9525">
            <a:noFill/>
            <a:miter lim="800000"/>
            <a:headEnd/>
            <a:tailEnd/>
          </a:ln>
        </p:spPr>
      </p:pic>
      <p:sp>
        <p:nvSpPr>
          <p:cNvPr id="97285" name="Text Box 5"/>
          <p:cNvSpPr txBox="1">
            <a:spLocks noChangeArrowheads="1"/>
          </p:cNvSpPr>
          <p:nvPr/>
        </p:nvSpPr>
        <p:spPr bwMode="auto">
          <a:xfrm>
            <a:off x="4793672" y="1"/>
            <a:ext cx="4350328" cy="1815882"/>
          </a:xfrm>
          <a:prstGeom prst="rect">
            <a:avLst/>
          </a:prstGeom>
          <a:solidFill>
            <a:schemeClr val="tx1"/>
          </a:solidFill>
          <a:ln w="9525" algn="ctr">
            <a:noFill/>
            <a:miter lim="800000"/>
            <a:headEnd/>
            <a:tailEnd/>
          </a:ln>
          <a:effectLst/>
        </p:spPr>
        <p:txBody>
          <a:bodyPr wrap="square">
            <a:spAutoFit/>
          </a:bodyPr>
          <a:lstStyle/>
          <a:p>
            <a:pPr marL="53975" indent="285750" eaLnBrk="0" fontAlgn="base" hangingPunct="0">
              <a:spcBef>
                <a:spcPct val="20000"/>
              </a:spcBef>
              <a:spcAft>
                <a:spcPct val="0"/>
              </a:spcAft>
              <a:buFont typeface="Wingdings" pitchFamily="2" charset="2"/>
              <a:buNone/>
              <a:defRPr/>
            </a:pPr>
            <a:r>
              <a:rPr lang="en-US" sz="2800" dirty="0" err="1">
                <a:solidFill>
                  <a:schemeClr val="bg1"/>
                </a:solidFill>
                <a:latin typeface="Times New Roman" panose="02020603050405020304" pitchFamily="18" charset="0"/>
                <a:cs typeface="Times New Roman" panose="02020603050405020304" pitchFamily="18" charset="0"/>
              </a:rPr>
              <a:t>Quan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sát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hình</a:t>
            </a:r>
            <a:r>
              <a:rPr lang="en-US" sz="2800" dirty="0">
                <a:solidFill>
                  <a:schemeClr val="bg1"/>
                </a:solidFill>
                <a:latin typeface="Times New Roman" panose="02020603050405020304" pitchFamily="18" charset="0"/>
                <a:cs typeface="Times New Roman" panose="02020603050405020304" pitchFamily="18" charset="0"/>
              </a:rPr>
              <a:t> 2 </a:t>
            </a:r>
            <a:r>
              <a:rPr lang="en-US" sz="2800" dirty="0" err="1">
                <a:solidFill>
                  <a:schemeClr val="bg1"/>
                </a:solidFill>
                <a:latin typeface="Times New Roman" panose="02020603050405020304" pitchFamily="18" charset="0"/>
                <a:cs typeface="Times New Roman" panose="02020603050405020304" pitchFamily="18" charset="0"/>
              </a:rPr>
              <a:t>và</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biết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Từ</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Bắc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vào</a:t>
            </a:r>
            <a:r>
              <a:rPr lang="en-US" sz="2800" dirty="0">
                <a:solidFill>
                  <a:schemeClr val="bg1"/>
                </a:solidFill>
                <a:latin typeface="Times New Roman" panose="02020603050405020304" pitchFamily="18" charset="0"/>
                <a:cs typeface="Times New Roman" panose="02020603050405020304" pitchFamily="18" charset="0"/>
              </a:rPr>
              <a:t> Nam, </a:t>
            </a:r>
            <a:r>
              <a:rPr lang="en-US" sz="2800" dirty="0" err="1">
                <a:solidFill>
                  <a:schemeClr val="bg1"/>
                </a:solidFill>
                <a:latin typeface="Times New Roman" panose="02020603050405020304" pitchFamily="18" charset="0"/>
                <a:cs typeface="Times New Roman" panose="02020603050405020304" pitchFamily="18" charset="0"/>
              </a:rPr>
              <a:t>phần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đất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liền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nước</a:t>
            </a:r>
            <a:r>
              <a:rPr lang="en-US" sz="2800" dirty="0">
                <a:solidFill>
                  <a:schemeClr val="bg1"/>
                </a:solidFill>
                <a:latin typeface="Times New Roman" panose="02020603050405020304" pitchFamily="18" charset="0"/>
                <a:cs typeface="Times New Roman" panose="02020603050405020304" pitchFamily="18" charset="0"/>
              </a:rPr>
              <a:t> ta </a:t>
            </a:r>
            <a:r>
              <a:rPr lang="en-US" sz="2800" dirty="0" err="1">
                <a:solidFill>
                  <a:schemeClr val="bg1"/>
                </a:solidFill>
                <a:latin typeface="Times New Roman" panose="02020603050405020304" pitchFamily="18" charset="0"/>
                <a:cs typeface="Times New Roman" panose="02020603050405020304" pitchFamily="18" charset="0"/>
              </a:rPr>
              <a:t>dài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bao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nhiêu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ki-lô-mét</a:t>
            </a:r>
            <a:r>
              <a:rPr lang="en-US" sz="2800" dirty="0">
                <a:solidFill>
                  <a:schemeClr val="bg1"/>
                </a:solidFill>
                <a:latin typeface="Times New Roman" panose="02020603050405020304" pitchFamily="18" charset="0"/>
                <a:cs typeface="Times New Roman" panose="02020603050405020304" pitchFamily="18" charset="0"/>
              </a:rPr>
              <a:t>?</a:t>
            </a:r>
          </a:p>
        </p:txBody>
      </p:sp>
      <p:sp>
        <p:nvSpPr>
          <p:cNvPr id="97286" name="Text Box 6"/>
          <p:cNvSpPr txBox="1">
            <a:spLocks noChangeArrowheads="1"/>
          </p:cNvSpPr>
          <p:nvPr/>
        </p:nvSpPr>
        <p:spPr bwMode="auto">
          <a:xfrm>
            <a:off x="4849091" y="3115458"/>
            <a:ext cx="4336473" cy="954107"/>
          </a:xfrm>
          <a:prstGeom prst="rect">
            <a:avLst/>
          </a:prstGeom>
          <a:solidFill>
            <a:schemeClr val="tx1"/>
          </a:solidFill>
          <a:ln w="9525" algn="ctr">
            <a:noFill/>
            <a:miter lim="800000"/>
            <a:headEnd/>
            <a:tailEnd/>
          </a:ln>
          <a:effectLst/>
        </p:spPr>
        <p:txBody>
          <a:bodyPr wrap="square">
            <a:spAutoFit/>
          </a:bodyPr>
          <a:lstStyle/>
          <a:p>
            <a:pPr eaLnBrk="0" fontAlgn="base" hangingPunct="0">
              <a:spcBef>
                <a:spcPct val="50000"/>
              </a:spcBef>
              <a:spcAft>
                <a:spcPct val="0"/>
              </a:spcAft>
              <a:defRPr/>
            </a:pPr>
            <a:r>
              <a:rPr lang="en-US" sz="2800" b="1" smtClean="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Từ </a:t>
            </a:r>
            <a:r>
              <a:rPr lang="en-US" sz="28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Bắc</a:t>
            </a:r>
            <a:r>
              <a:rPr lang="en-US" sz="28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vào</a:t>
            </a:r>
            <a:r>
              <a:rPr lang="en-US" sz="28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Nam</a:t>
            </a:r>
            <a:r>
              <a:rPr lang="en-US" sz="2800" b="1" smtClean="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nước</a:t>
            </a:r>
            <a:r>
              <a:rPr lang="en-US" sz="28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ta </a:t>
            </a:r>
            <a:r>
              <a:rPr lang="en-US" sz="28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dài</a:t>
            </a:r>
            <a:r>
              <a:rPr lang="en-US" sz="28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1650 km.</a:t>
            </a:r>
          </a:p>
        </p:txBody>
      </p:sp>
      <p:sp>
        <p:nvSpPr>
          <p:cNvPr id="97310" name="Line 30"/>
          <p:cNvSpPr>
            <a:spLocks noChangeShapeType="1"/>
          </p:cNvSpPr>
          <p:nvPr/>
        </p:nvSpPr>
        <p:spPr bwMode="auto">
          <a:xfrm>
            <a:off x="1465317" y="647700"/>
            <a:ext cx="0" cy="5410200"/>
          </a:xfrm>
          <a:prstGeom prst="line">
            <a:avLst/>
          </a:prstGeom>
          <a:noFill/>
          <a:ln w="38100">
            <a:solidFill>
              <a:srgbClr val="FF0000"/>
            </a:solidFill>
            <a:round/>
            <a:headEnd type="triangle" w="med" len="med"/>
            <a:tailEnd type="triangle" w="med" len="med"/>
          </a:ln>
        </p:spPr>
        <p:txBody>
          <a:bodyPr/>
          <a:lstStyle/>
          <a:p>
            <a:pPr eaLnBrk="0" fontAlgn="base" hangingPunct="0">
              <a:spcBef>
                <a:spcPct val="0"/>
              </a:spcBef>
              <a:spcAft>
                <a:spcPct val="0"/>
              </a:spcAft>
            </a:pPr>
            <a:endParaRPr lang="en-US" sz="3200">
              <a:solidFill>
                <a:srgbClr val="FFFFFF"/>
              </a:solidFill>
              <a:latin typeface="Times New Roman" pitchFamily="18" charset="0"/>
            </a:endParaRPr>
          </a:p>
        </p:txBody>
      </p:sp>
      <p:sp>
        <p:nvSpPr>
          <p:cNvPr id="97311" name="Text Box 31"/>
          <p:cNvSpPr txBox="1">
            <a:spLocks noChangeArrowheads="1"/>
          </p:cNvSpPr>
          <p:nvPr/>
        </p:nvSpPr>
        <p:spPr bwMode="auto">
          <a:xfrm rot="-5400000">
            <a:off x="175419" y="2948781"/>
            <a:ext cx="1905000" cy="579438"/>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defRPr/>
            </a:pPr>
            <a:r>
              <a:rPr lang="en-US" sz="3200" b="1">
                <a:solidFill>
                  <a:srgbClr val="3333CC"/>
                </a:solidFill>
                <a:effectLst>
                  <a:outerShdw blurRad="38100" dist="38100" dir="2700000" algn="tl">
                    <a:srgbClr val="000000"/>
                  </a:outerShdw>
                </a:effectLst>
                <a:latin typeface="Arial"/>
              </a:rPr>
              <a:t>1650 km</a:t>
            </a:r>
          </a:p>
        </p:txBody>
      </p:sp>
      <p:sp>
        <p:nvSpPr>
          <p:cNvPr id="97312" name="Line 32"/>
          <p:cNvSpPr>
            <a:spLocks noChangeShapeType="1"/>
          </p:cNvSpPr>
          <p:nvPr/>
        </p:nvSpPr>
        <p:spPr bwMode="auto">
          <a:xfrm flipV="1">
            <a:off x="2006600" y="3276600"/>
            <a:ext cx="228600" cy="152400"/>
          </a:xfrm>
          <a:prstGeom prst="line">
            <a:avLst/>
          </a:prstGeom>
          <a:noFill/>
          <a:ln w="19050">
            <a:solidFill>
              <a:srgbClr val="FF0000"/>
            </a:solidFill>
            <a:round/>
            <a:headEnd type="triangle" w="med" len="med"/>
            <a:tailEnd type="triangle" w="med" len="med"/>
          </a:ln>
        </p:spPr>
        <p:txBody>
          <a:bodyPr/>
          <a:lstStyle/>
          <a:p>
            <a:pPr eaLnBrk="0" fontAlgn="base" hangingPunct="0">
              <a:spcBef>
                <a:spcPct val="0"/>
              </a:spcBef>
              <a:spcAft>
                <a:spcPct val="0"/>
              </a:spcAft>
            </a:pPr>
            <a:endParaRPr lang="en-US" sz="3200">
              <a:solidFill>
                <a:srgbClr val="FFFFFF"/>
              </a:solidFill>
              <a:latin typeface="Times New Roman" pitchFamily="18" charset="0"/>
            </a:endParaRPr>
          </a:p>
        </p:txBody>
      </p:sp>
      <p:sp>
        <p:nvSpPr>
          <p:cNvPr id="97313" name="Text Box 33"/>
          <p:cNvSpPr txBox="1">
            <a:spLocks noChangeArrowheads="1"/>
          </p:cNvSpPr>
          <p:nvPr/>
        </p:nvSpPr>
        <p:spPr bwMode="auto">
          <a:xfrm rot="18979318">
            <a:off x="1828800" y="3100388"/>
            <a:ext cx="1905000" cy="1816100"/>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defRPr/>
            </a:pPr>
            <a:r>
              <a:rPr lang="en-US" sz="3200" b="1">
                <a:solidFill>
                  <a:srgbClr val="3333CC"/>
                </a:solidFill>
                <a:effectLst>
                  <a:outerShdw blurRad="38100" dist="38100" dir="2700000" algn="tl">
                    <a:srgbClr val="000000"/>
                  </a:outerShdw>
                </a:effectLst>
                <a:latin typeface="Arial"/>
              </a:rPr>
              <a:t>Đồng Hới</a:t>
            </a:r>
          </a:p>
          <a:p>
            <a:pPr eaLnBrk="0" fontAlgn="base" hangingPunct="0">
              <a:spcBef>
                <a:spcPct val="50000"/>
              </a:spcBef>
              <a:spcAft>
                <a:spcPct val="0"/>
              </a:spcAft>
              <a:defRPr/>
            </a:pPr>
            <a:r>
              <a:rPr lang="en-US" sz="3200" b="1">
                <a:solidFill>
                  <a:srgbClr val="3333CC"/>
                </a:solidFill>
                <a:effectLst>
                  <a:outerShdw blurRad="38100" dist="38100" dir="2700000" algn="tl">
                    <a:srgbClr val="000000"/>
                  </a:outerShdw>
                </a:effectLst>
                <a:latin typeface="Arial"/>
              </a:rPr>
              <a:t>&lt; 50 km</a:t>
            </a:r>
          </a:p>
        </p:txBody>
      </p:sp>
      <p:sp>
        <p:nvSpPr>
          <p:cNvPr id="97314" name="Text Box 34"/>
          <p:cNvSpPr txBox="1">
            <a:spLocks noChangeArrowheads="1"/>
          </p:cNvSpPr>
          <p:nvPr/>
        </p:nvSpPr>
        <p:spPr bwMode="auto">
          <a:xfrm>
            <a:off x="4765964" y="4224458"/>
            <a:ext cx="4419600" cy="507831"/>
          </a:xfrm>
          <a:prstGeom prst="rect">
            <a:avLst/>
          </a:prstGeom>
          <a:solidFill>
            <a:schemeClr val="tx1"/>
          </a:solidFill>
          <a:ln w="9525" algn="ctr">
            <a:noFill/>
            <a:miter lim="800000"/>
            <a:headEnd/>
            <a:tailEnd/>
          </a:ln>
          <a:effectLst/>
        </p:spPr>
        <p:txBody>
          <a:bodyPr wrap="square">
            <a:spAutoFit/>
          </a:bodyPr>
          <a:lstStyle/>
          <a:p>
            <a:pPr eaLnBrk="0" fontAlgn="base" hangingPunct="0">
              <a:spcBef>
                <a:spcPct val="50000"/>
              </a:spcBef>
              <a:spcAft>
                <a:spcPct val="0"/>
              </a:spcAft>
              <a:defRPr/>
            </a:pPr>
            <a:r>
              <a:rPr lang="en-US" sz="2700" b="1" smtClean="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Nơi </a:t>
            </a:r>
            <a:r>
              <a:rPr lang="en-US" sz="27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hẹp</a:t>
            </a:r>
            <a:r>
              <a:rPr lang="en-US" sz="27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7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nhất</a:t>
            </a:r>
            <a:r>
              <a:rPr lang="en-US" sz="27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7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chưa</a:t>
            </a:r>
            <a:r>
              <a:rPr lang="en-US" sz="27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700" b="1"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đầy</a:t>
            </a:r>
            <a:r>
              <a:rPr lang="en-US" sz="2700" b="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700" b="1" smtClean="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50km </a:t>
            </a:r>
            <a:endParaRPr lang="en-US" sz="27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
        <p:nvSpPr>
          <p:cNvPr id="97316" name="Text Box 36"/>
          <p:cNvSpPr txBox="1">
            <a:spLocks noChangeArrowheads="1"/>
          </p:cNvSpPr>
          <p:nvPr/>
        </p:nvSpPr>
        <p:spPr bwMode="auto">
          <a:xfrm>
            <a:off x="4793672" y="1950080"/>
            <a:ext cx="4267200" cy="954107"/>
          </a:xfrm>
          <a:prstGeom prst="rect">
            <a:avLst/>
          </a:prstGeom>
          <a:solidFill>
            <a:schemeClr val="tx1"/>
          </a:solidFill>
          <a:ln w="9525" algn="ctr">
            <a:noFill/>
            <a:miter lim="800000"/>
            <a:headEnd/>
            <a:tailEnd/>
          </a:ln>
          <a:effectLst/>
        </p:spPr>
        <p:txBody>
          <a:bodyPr>
            <a:spAutoFit/>
          </a:bodyPr>
          <a:lstStyle/>
          <a:p>
            <a:pPr marL="53975" indent="285750" algn="just" eaLnBrk="0" fontAlgn="base" hangingPunct="0">
              <a:spcBef>
                <a:spcPct val="20000"/>
              </a:spcBef>
              <a:spcAft>
                <a:spcPct val="0"/>
              </a:spcAft>
              <a:buFont typeface="Wingdings" pitchFamily="2" charset="2"/>
              <a:buNone/>
              <a:defRPr/>
            </a:pPr>
            <a:r>
              <a:rPr lang="en-US" sz="2800" dirty="0" err="1">
                <a:solidFill>
                  <a:schemeClr val="bg1"/>
                </a:solidFill>
                <a:latin typeface="Times New Roman" panose="02020603050405020304" pitchFamily="18" charset="0"/>
                <a:cs typeface="Times New Roman" panose="02020603050405020304" pitchFamily="18" charset="0"/>
              </a:rPr>
              <a:t>Nơi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hẹp</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nhất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là</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bao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nhiêu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ki-lô-mét</a:t>
            </a:r>
            <a:r>
              <a:rPr lang="en-US" sz="2800"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542086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7285"/>
                                        </p:tgtEl>
                                        <p:attrNameLst>
                                          <p:attrName>style.visibility</p:attrName>
                                        </p:attrNameLst>
                                      </p:cBhvr>
                                      <p:to>
                                        <p:strVal val="visible"/>
                                      </p:to>
                                    </p:set>
                                    <p:anim calcmode="discrete" valueType="clr">
                                      <p:cBhvr override="childStyle">
                                        <p:cTn id="7" dur="80"/>
                                        <p:tgtEl>
                                          <p:spTgt spid="9728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7285"/>
                                        </p:tgtEl>
                                        <p:attrNameLst>
                                          <p:attrName>fillcolor</p:attrName>
                                        </p:attrNameLst>
                                      </p:cBhvr>
                                      <p:tavLst>
                                        <p:tav tm="0">
                                          <p:val>
                                            <p:clrVal>
                                              <a:schemeClr val="accent2"/>
                                            </p:clrVal>
                                          </p:val>
                                        </p:tav>
                                        <p:tav tm="50000">
                                          <p:val>
                                            <p:clrVal>
                                              <a:schemeClr val="hlink"/>
                                            </p:clrVal>
                                          </p:val>
                                        </p:tav>
                                      </p:tavLst>
                                    </p:anim>
                                    <p:set>
                                      <p:cBhvr>
                                        <p:cTn id="9" dur="80"/>
                                        <p:tgtEl>
                                          <p:spTgt spid="9728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97310"/>
                                        </p:tgtEl>
                                        <p:attrNameLst>
                                          <p:attrName>style.visibility</p:attrName>
                                        </p:attrNameLst>
                                      </p:cBhvr>
                                      <p:to>
                                        <p:strVal val="visible"/>
                                      </p:to>
                                    </p:set>
                                    <p:animEffect transition="in" filter="blinds(horizontal)">
                                      <p:cBhvr>
                                        <p:cTn id="14" dur="500"/>
                                        <p:tgtEl>
                                          <p:spTgt spid="97310"/>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97311"/>
                                        </p:tgtEl>
                                        <p:attrNameLst>
                                          <p:attrName>style.visibility</p:attrName>
                                        </p:attrNameLst>
                                      </p:cBhvr>
                                      <p:to>
                                        <p:strVal val="visible"/>
                                      </p:to>
                                    </p:set>
                                    <p:animEffect transition="in" filter="blinds(horizontal)">
                                      <p:cBhvr>
                                        <p:cTn id="17" dur="500"/>
                                        <p:tgtEl>
                                          <p:spTgt spid="973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97286"/>
                                        </p:tgtEl>
                                        <p:attrNameLst>
                                          <p:attrName>style.visibility</p:attrName>
                                        </p:attrNameLst>
                                      </p:cBhvr>
                                      <p:to>
                                        <p:strVal val="visible"/>
                                      </p:to>
                                    </p:set>
                                    <p:anim calcmode="discrete" valueType="clr">
                                      <p:cBhvr override="childStyle">
                                        <p:cTn id="22" dur="80"/>
                                        <p:tgtEl>
                                          <p:spTgt spid="97286"/>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97286"/>
                                        </p:tgtEl>
                                        <p:attrNameLst>
                                          <p:attrName>fillcolor</p:attrName>
                                        </p:attrNameLst>
                                      </p:cBhvr>
                                      <p:tavLst>
                                        <p:tav tm="0">
                                          <p:val>
                                            <p:clrVal>
                                              <a:schemeClr val="accent2"/>
                                            </p:clrVal>
                                          </p:val>
                                        </p:tav>
                                        <p:tav tm="50000">
                                          <p:val>
                                            <p:clrVal>
                                              <a:schemeClr val="hlink"/>
                                            </p:clrVal>
                                          </p:val>
                                        </p:tav>
                                      </p:tavLst>
                                    </p:anim>
                                    <p:set>
                                      <p:cBhvr>
                                        <p:cTn id="24" dur="80"/>
                                        <p:tgtEl>
                                          <p:spTgt spid="97286"/>
                                        </p:tgtEl>
                                        <p:attrNameLst>
                                          <p:attrName>fill.type</p:attrName>
                                        </p:attrNameLst>
                                      </p:cBhvr>
                                      <p:to>
                                        <p:strVal val="solid"/>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97316"/>
                                        </p:tgtEl>
                                        <p:attrNameLst>
                                          <p:attrName>style.visibility</p:attrName>
                                        </p:attrNameLst>
                                      </p:cBhvr>
                                      <p:to>
                                        <p:strVal val="visible"/>
                                      </p:to>
                                    </p:set>
                                    <p:anim calcmode="discrete" valueType="clr">
                                      <p:cBhvr override="childStyle">
                                        <p:cTn id="29" dur="80"/>
                                        <p:tgtEl>
                                          <p:spTgt spid="97316"/>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97316"/>
                                        </p:tgtEl>
                                        <p:attrNameLst>
                                          <p:attrName>fillcolor</p:attrName>
                                        </p:attrNameLst>
                                      </p:cBhvr>
                                      <p:tavLst>
                                        <p:tav tm="0">
                                          <p:val>
                                            <p:clrVal>
                                              <a:schemeClr val="accent2"/>
                                            </p:clrVal>
                                          </p:val>
                                        </p:tav>
                                        <p:tav tm="50000">
                                          <p:val>
                                            <p:clrVal>
                                              <a:schemeClr val="hlink"/>
                                            </p:clrVal>
                                          </p:val>
                                        </p:tav>
                                      </p:tavLst>
                                    </p:anim>
                                    <p:set>
                                      <p:cBhvr>
                                        <p:cTn id="31" dur="80"/>
                                        <p:tgtEl>
                                          <p:spTgt spid="97316"/>
                                        </p:tgtEl>
                                        <p:attrNameLst>
                                          <p:attrName>fill.type</p:attrName>
                                        </p:attrNameLst>
                                      </p:cBhvr>
                                      <p:to>
                                        <p:strVal val="solid"/>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97312"/>
                                        </p:tgtEl>
                                        <p:attrNameLst>
                                          <p:attrName>style.visibility</p:attrName>
                                        </p:attrNameLst>
                                      </p:cBhvr>
                                      <p:to>
                                        <p:strVal val="visible"/>
                                      </p:to>
                                    </p:set>
                                    <p:animEffect transition="in" filter="blinds(horizontal)">
                                      <p:cBhvr>
                                        <p:cTn id="36" dur="500"/>
                                        <p:tgtEl>
                                          <p:spTgt spid="97312"/>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97313"/>
                                        </p:tgtEl>
                                        <p:attrNameLst>
                                          <p:attrName>style.visibility</p:attrName>
                                        </p:attrNameLst>
                                      </p:cBhvr>
                                      <p:to>
                                        <p:strVal val="visible"/>
                                      </p:to>
                                    </p:set>
                                    <p:animEffect transition="in" filter="blinds(horizontal)">
                                      <p:cBhvr>
                                        <p:cTn id="39" dur="500"/>
                                        <p:tgtEl>
                                          <p:spTgt spid="9731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7" presetClass="entr" presetSubtype="0" fill="hold" grpId="0" nodeType="clickEffect">
                                  <p:stCondLst>
                                    <p:cond delay="0"/>
                                  </p:stCondLst>
                                  <p:iterate type="lt">
                                    <p:tmPct val="50000"/>
                                  </p:iterate>
                                  <p:childTnLst>
                                    <p:set>
                                      <p:cBhvr>
                                        <p:cTn id="43" dur="1" fill="hold">
                                          <p:stCondLst>
                                            <p:cond delay="0"/>
                                          </p:stCondLst>
                                        </p:cTn>
                                        <p:tgtEl>
                                          <p:spTgt spid="97314"/>
                                        </p:tgtEl>
                                        <p:attrNameLst>
                                          <p:attrName>style.visibility</p:attrName>
                                        </p:attrNameLst>
                                      </p:cBhvr>
                                      <p:to>
                                        <p:strVal val="visible"/>
                                      </p:to>
                                    </p:set>
                                    <p:anim calcmode="discrete" valueType="clr">
                                      <p:cBhvr override="childStyle">
                                        <p:cTn id="44" dur="80"/>
                                        <p:tgtEl>
                                          <p:spTgt spid="97314"/>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97314"/>
                                        </p:tgtEl>
                                        <p:attrNameLst>
                                          <p:attrName>fillcolor</p:attrName>
                                        </p:attrNameLst>
                                      </p:cBhvr>
                                      <p:tavLst>
                                        <p:tav tm="0">
                                          <p:val>
                                            <p:clrVal>
                                              <a:schemeClr val="accent2"/>
                                            </p:clrVal>
                                          </p:val>
                                        </p:tav>
                                        <p:tav tm="50000">
                                          <p:val>
                                            <p:clrVal>
                                              <a:schemeClr val="hlink"/>
                                            </p:clrVal>
                                          </p:val>
                                        </p:tav>
                                      </p:tavLst>
                                    </p:anim>
                                    <p:set>
                                      <p:cBhvr>
                                        <p:cTn id="46" dur="80"/>
                                        <p:tgtEl>
                                          <p:spTgt spid="973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animBg="1"/>
      <p:bldP spid="97286" grpId="0" animBg="1"/>
      <p:bldP spid="97310" grpId="0" animBg="1"/>
      <p:bldP spid="97311" grpId="0"/>
      <p:bldP spid="97312" grpId="0" animBg="1"/>
      <p:bldP spid="97313" grpId="0"/>
      <p:bldP spid="97314" grpId="0" animBg="1"/>
      <p:bldP spid="973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33400"/>
            <a:ext cx="9144000" cy="3416320"/>
          </a:xfrm>
          <a:prstGeom prst="rect">
            <a:avLst/>
          </a:prstGeom>
        </p:spPr>
        <p:txBody>
          <a:bodyPr wrap="square">
            <a:spAutoFit/>
          </a:bodyPr>
          <a:lstStyle/>
          <a:p>
            <a:pPr algn="just"/>
            <a:r>
              <a:rPr lang="vi-VN" sz="3600" b="1" dirty="0">
                <a:solidFill>
                  <a:srgbClr val="7030A0"/>
                </a:solidFill>
                <a:latin typeface="Times New Roman" panose="02020603050405020304" pitchFamily="18" charset="0"/>
                <a:cs typeface="Times New Roman" panose="02020603050405020304" pitchFamily="18" charset="0"/>
              </a:rPr>
              <a:t>4. Tìm hiểu đặc điểm của vùng biển nước ta.</a:t>
            </a:r>
          </a:p>
          <a:p>
            <a:pPr algn="just"/>
            <a:r>
              <a:rPr lang="vi-VN" sz="3600" i="1" dirty="0">
                <a:latin typeface="Times New Roman" panose="02020603050405020304" pitchFamily="18" charset="0"/>
                <a:cs typeface="Times New Roman" panose="02020603050405020304" pitchFamily="18" charset="0"/>
              </a:rPr>
              <a:t>a. Đọc thông tin trong bảng (trang </a:t>
            </a:r>
            <a:r>
              <a:rPr lang="vi-VN" sz="3600" i="1">
                <a:latin typeface="Times New Roman" panose="02020603050405020304" pitchFamily="18" charset="0"/>
                <a:cs typeface="Times New Roman" panose="02020603050405020304" pitchFamily="18" charset="0"/>
              </a:rPr>
              <a:t>63 </a:t>
            </a:r>
            <a:r>
              <a:rPr lang="en-US" sz="3600" i="1" smtClean="0">
                <a:latin typeface="Times New Roman" panose="02020603050405020304" pitchFamily="18" charset="0"/>
                <a:cs typeface="Times New Roman" panose="02020603050405020304" pitchFamily="18" charset="0"/>
              </a:rPr>
              <a:t>SGK</a:t>
            </a:r>
            <a:r>
              <a:rPr lang="vi-VN" sz="3600" i="1" smtClean="0">
                <a:latin typeface="Times New Roman" panose="02020603050405020304" pitchFamily="18" charset="0"/>
                <a:cs typeface="Times New Roman" panose="02020603050405020304" pitchFamily="18" charset="0"/>
              </a:rPr>
              <a:t>).</a:t>
            </a:r>
            <a:endParaRPr lang="vi-VN" sz="3600" i="1" dirty="0">
              <a:latin typeface="Times New Roman" panose="02020603050405020304" pitchFamily="18" charset="0"/>
              <a:cs typeface="Times New Roman" panose="02020603050405020304" pitchFamily="18" charset="0"/>
            </a:endParaRPr>
          </a:p>
          <a:p>
            <a:pPr algn="just"/>
            <a:r>
              <a:rPr lang="vi-VN" sz="3600" i="1" dirty="0">
                <a:latin typeface="Times New Roman" panose="02020603050405020304" pitchFamily="18" charset="0"/>
                <a:cs typeface="Times New Roman" panose="02020603050405020304" pitchFamily="18" charset="0"/>
              </a:rPr>
              <a:t>b. Trả lời các câu hỏi sau:</a:t>
            </a:r>
          </a:p>
          <a:p>
            <a:pPr algn="just"/>
            <a:r>
              <a:rPr lang="en-US" sz="3600" dirty="0">
                <a:latin typeface="Times New Roman" panose="02020603050405020304" pitchFamily="18" charset="0"/>
                <a:cs typeface="Times New Roman" panose="02020603050405020304" pitchFamily="18" charset="0"/>
              </a:rPr>
              <a:t>-</a:t>
            </a:r>
            <a:r>
              <a:rPr lang="vi-VN" sz="3600" smtClean="0">
                <a:latin typeface="Times New Roman" panose="02020603050405020304" pitchFamily="18" charset="0"/>
                <a:cs typeface="Times New Roman" panose="02020603050405020304" pitchFamily="18" charset="0"/>
              </a:rPr>
              <a:t>Nêu </a:t>
            </a:r>
            <a:r>
              <a:rPr lang="vi-VN" sz="3600" dirty="0" smtClean="0">
                <a:latin typeface="Times New Roman" panose="02020603050405020304" pitchFamily="18" charset="0"/>
                <a:cs typeface="Times New Roman" panose="02020603050405020304" pitchFamily="18" charset="0"/>
              </a:rPr>
              <a:t>một </a:t>
            </a:r>
            <a:r>
              <a:rPr lang="vi-VN" sz="3600" dirty="0">
                <a:latin typeface="Times New Roman" panose="02020603050405020304" pitchFamily="18" charset="0"/>
                <a:cs typeface="Times New Roman" panose="02020603050405020304" pitchFamily="18" charset="0"/>
              </a:rPr>
              <a:t>số đặc điểm của vùng biển nước ta.</a:t>
            </a:r>
          </a:p>
          <a:p>
            <a:pPr algn="just"/>
            <a:r>
              <a:rPr lang="en-US" sz="3600" dirty="0">
                <a:latin typeface="Times New Roman" panose="02020603050405020304" pitchFamily="18" charset="0"/>
                <a:cs typeface="Times New Roman" panose="02020603050405020304" pitchFamily="18" charset="0"/>
              </a:rPr>
              <a:t>-</a:t>
            </a:r>
            <a:r>
              <a:rPr lang="vi-VN" sz="3600" smtClean="0">
                <a:latin typeface="Times New Roman" panose="02020603050405020304" pitchFamily="18" charset="0"/>
                <a:cs typeface="Times New Roman" panose="02020603050405020304" pitchFamily="18" charset="0"/>
              </a:rPr>
              <a:t>Những </a:t>
            </a:r>
            <a:r>
              <a:rPr lang="vi-VN" sz="3600" dirty="0">
                <a:latin typeface="Times New Roman" panose="02020603050405020304" pitchFamily="18" charset="0"/>
                <a:cs typeface="Times New Roman" panose="02020603050405020304" pitchFamily="18" charset="0"/>
              </a:rPr>
              <a:t>đặc điểm này có ảnh hưởng như thế nào đến đời sống và sản xuất của nhân dân ta?</a:t>
            </a:r>
          </a:p>
        </p:txBody>
      </p:sp>
    </p:spTree>
    <p:extLst>
      <p:ext uri="{BB962C8B-B14F-4D97-AF65-F5344CB8AC3E}">
        <p14:creationId xmlns:p14="http://schemas.microsoft.com/office/powerpoint/2010/main" val="3013313334"/>
      </p:ext>
    </p:extLst>
  </p:cSld>
  <p:clrMapOvr>
    <a:masterClrMapping/>
  </p:clrMapOvr>
  <p:timing>
    <p:tnLst>
      <p:par>
        <p:cTn id="1" dur="indefinite" restart="never" nodeType="tmRoot"/>
      </p:par>
    </p:tnLst>
  </p:timing>
</p:sld>
</file>

<file path=ppt/theme/theme1.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ai 1">
  <a:themeElements>
    <a:clrScheme name="Bai 1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Bai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ai 1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Bai 1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Bai 1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Bai 1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Bai 1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Bai 1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Bai 1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Bai 1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801</TotalTime>
  <Words>1100</Words>
  <Application>Microsoft Office PowerPoint</Application>
  <PresentationFormat>On-screen Show (4:3)</PresentationFormat>
  <Paragraphs>112</Paragraphs>
  <Slides>18</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.TMC-Ong Do</vt:lpstr>
      <vt:lpstr>Arial</vt:lpstr>
      <vt:lpstr>Calibri</vt:lpstr>
      <vt:lpstr>HP001 5H</vt:lpstr>
      <vt:lpstr>Open Sans</vt:lpstr>
      <vt:lpstr>Tahoma</vt:lpstr>
      <vt:lpstr>Times New Roman</vt:lpstr>
      <vt:lpstr>VNI-Helve</vt:lpstr>
      <vt:lpstr>Wingdings</vt:lpstr>
      <vt:lpstr>12_Default Design</vt:lpstr>
      <vt:lpstr>1_Bai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Administrator</cp:lastModifiedBy>
  <cp:revision>258</cp:revision>
  <dcterms:created xsi:type="dcterms:W3CDTF">2021-08-26T14:35:08Z</dcterms:created>
  <dcterms:modified xsi:type="dcterms:W3CDTF">2021-10-29T09:29:21Z</dcterms:modified>
</cp:coreProperties>
</file>