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720" r:id="rId2"/>
    <p:sldMasterId id="2147483744" r:id="rId3"/>
  </p:sldMasterIdLst>
  <p:notesMasterIdLst>
    <p:notesMasterId r:id="rId26"/>
  </p:notesMasterIdLst>
  <p:sldIdLst>
    <p:sldId id="259" r:id="rId4"/>
    <p:sldId id="268" r:id="rId5"/>
    <p:sldId id="269" r:id="rId6"/>
    <p:sldId id="273" r:id="rId7"/>
    <p:sldId id="270" r:id="rId8"/>
    <p:sldId id="271" r:id="rId9"/>
    <p:sldId id="292" r:id="rId10"/>
    <p:sldId id="300" r:id="rId11"/>
    <p:sldId id="272" r:id="rId12"/>
    <p:sldId id="280" r:id="rId13"/>
    <p:sldId id="274" r:id="rId14"/>
    <p:sldId id="293" r:id="rId15"/>
    <p:sldId id="305" r:id="rId16"/>
    <p:sldId id="281" r:id="rId17"/>
    <p:sldId id="295" r:id="rId18"/>
    <p:sldId id="283" r:id="rId19"/>
    <p:sldId id="284" r:id="rId20"/>
    <p:sldId id="299" r:id="rId21"/>
    <p:sldId id="282" r:id="rId22"/>
    <p:sldId id="285" r:id="rId23"/>
    <p:sldId id="286" r:id="rId24"/>
    <p:sldId id="291"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275C9D"/>
    <a:srgbClr val="FBFED0"/>
    <a:srgbClr val="CC00CC"/>
    <a:srgbClr val="CC3399"/>
    <a:srgbClr val="E9B5DF"/>
    <a:srgbClr val="EEF319"/>
    <a:srgbClr val="B69D5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57" autoAdjust="0"/>
    <p:restoredTop sz="94660"/>
  </p:normalViewPr>
  <p:slideViewPr>
    <p:cSldViewPr snapToGrid="0">
      <p:cViewPr varScale="1">
        <p:scale>
          <a:sx n="72" d="100"/>
          <a:sy n="72" d="100"/>
        </p:scale>
        <p:origin x="708" y="7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B5E702-8D9D-4355-9C24-B94AA9B1B1DC}" type="datetimeFigureOut">
              <a:rPr lang="en-US" smtClean="0"/>
              <a:pPr/>
              <a:t>04/16/2024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48C947-9099-4BF1-817A-3DE484DE54D7}" type="slidenum">
              <a:rPr lang="en-US" smtClean="0"/>
              <a:pPr/>
              <a:t>‹#›</a:t>
            </a:fld>
            <a:endParaRPr lang="en-US"/>
          </a:p>
        </p:txBody>
      </p:sp>
    </p:spTree>
    <p:extLst>
      <p:ext uri="{BB962C8B-B14F-4D97-AF65-F5344CB8AC3E}">
        <p14:creationId xmlns:p14="http://schemas.microsoft.com/office/powerpoint/2010/main" val="3847221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CA54CA-14A5-4DCF-A370-C435DB51F3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51588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B7972C7-7B5F-424F-A4D2-24DDA2904BC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04/16/2024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B5B05F-5EF5-43B1-883A-E2F5808FDEE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74508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B7972C7-7B5F-424F-A4D2-24DDA2904BC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04/16/2024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B5B05F-5EF5-43B1-883A-E2F5808FDEE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9806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B7972C7-7B5F-424F-A4D2-24DDA2904BC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04/16/2024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B5B05F-5EF5-43B1-883A-E2F5808FDEE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81759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219170"/>
            <a:fld id="{FD70DFAE-58B0-47BA-BD11-53F2931789AF}" type="datetimeFigureOut">
              <a:rPr lang="en-US" smtClean="0">
                <a:solidFill>
                  <a:prstClr val="black">
                    <a:tint val="75000"/>
                  </a:prstClr>
                </a:solidFill>
              </a:rPr>
              <a:pPr defTabSz="1219170"/>
              <a:t>04/16/2024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44D458AA-AF95-4E81-A47C-F186660D89DF}"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3912227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fld id="{FD70DFAE-58B0-47BA-BD11-53F2931789AF}" type="datetimeFigureOut">
              <a:rPr lang="en-US" smtClean="0">
                <a:solidFill>
                  <a:prstClr val="black">
                    <a:tint val="75000"/>
                  </a:prstClr>
                </a:solidFill>
              </a:rPr>
              <a:pPr defTabSz="1219170"/>
              <a:t>04/16/2024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44D458AA-AF95-4E81-A47C-F186660D89DF}"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758809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219170"/>
            <a:fld id="{FD70DFAE-58B0-47BA-BD11-53F2931789AF}" type="datetimeFigureOut">
              <a:rPr lang="en-US" smtClean="0">
                <a:solidFill>
                  <a:prstClr val="black">
                    <a:tint val="75000"/>
                  </a:prstClr>
                </a:solidFill>
              </a:rPr>
              <a:pPr defTabSz="1219170"/>
              <a:t>04/16/2024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44D458AA-AF95-4E81-A47C-F186660D89DF}"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39624949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219170"/>
            <a:fld id="{FD70DFAE-58B0-47BA-BD11-53F2931789AF}" type="datetimeFigureOut">
              <a:rPr lang="en-US" smtClean="0">
                <a:solidFill>
                  <a:prstClr val="black">
                    <a:tint val="75000"/>
                  </a:prstClr>
                </a:solidFill>
              </a:rPr>
              <a:pPr defTabSz="1219170"/>
              <a:t>04/16/2024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917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9170"/>
            <a:fld id="{44D458AA-AF95-4E81-A47C-F186660D89DF}"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19236519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3"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3"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219170"/>
            <a:fld id="{FD70DFAE-58B0-47BA-BD11-53F2931789AF}" type="datetimeFigureOut">
              <a:rPr lang="en-US" smtClean="0">
                <a:solidFill>
                  <a:prstClr val="black">
                    <a:tint val="75000"/>
                  </a:prstClr>
                </a:solidFill>
              </a:rPr>
              <a:pPr defTabSz="1219170"/>
              <a:t>04/16/2024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21917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219170"/>
            <a:fld id="{44D458AA-AF95-4E81-A47C-F186660D89DF}"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5267029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219170"/>
            <a:fld id="{FD70DFAE-58B0-47BA-BD11-53F2931789AF}" type="datetimeFigureOut">
              <a:rPr lang="en-US" smtClean="0">
                <a:solidFill>
                  <a:prstClr val="black">
                    <a:tint val="75000"/>
                  </a:prstClr>
                </a:solidFill>
              </a:rPr>
              <a:pPr defTabSz="1219170"/>
              <a:t>04/16/2024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21917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219170"/>
            <a:fld id="{44D458AA-AF95-4E81-A47C-F186660D89DF}"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38710278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9170"/>
            <a:fld id="{FD70DFAE-58B0-47BA-BD11-53F2931789AF}" type="datetimeFigureOut">
              <a:rPr lang="en-US" smtClean="0">
                <a:solidFill>
                  <a:prstClr val="black">
                    <a:tint val="75000"/>
                  </a:prstClr>
                </a:solidFill>
              </a:rPr>
              <a:pPr defTabSz="1219170"/>
              <a:t>04/16/2024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21917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219170"/>
            <a:fld id="{44D458AA-AF95-4E81-A47C-F186660D89DF}"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17984012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5" y="273057"/>
            <a:ext cx="6815668"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04"/>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9170"/>
            <a:fld id="{FD70DFAE-58B0-47BA-BD11-53F2931789AF}" type="datetimeFigureOut">
              <a:rPr lang="en-US" smtClean="0">
                <a:solidFill>
                  <a:prstClr val="black">
                    <a:tint val="75000"/>
                  </a:prstClr>
                </a:solidFill>
              </a:rPr>
              <a:pPr defTabSz="1219170"/>
              <a:t>04/16/2024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917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9170"/>
            <a:fld id="{44D458AA-AF95-4E81-A47C-F186660D89DF}"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17707969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B7972C7-7B5F-424F-A4D2-24DDA2904BC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04/16/2024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B5B05F-5EF5-43B1-883A-E2F5808FDEE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16123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43"/>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9170"/>
            <a:fld id="{FD70DFAE-58B0-47BA-BD11-53F2931789AF}" type="datetimeFigureOut">
              <a:rPr lang="en-US" smtClean="0">
                <a:solidFill>
                  <a:prstClr val="black">
                    <a:tint val="75000"/>
                  </a:prstClr>
                </a:solidFill>
              </a:rPr>
              <a:pPr defTabSz="1219170"/>
              <a:t>04/16/2024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917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9170"/>
            <a:fld id="{44D458AA-AF95-4E81-A47C-F186660D89DF}"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4677829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fld id="{FD70DFAE-58B0-47BA-BD11-53F2931789AF}" type="datetimeFigureOut">
              <a:rPr lang="en-US" smtClean="0">
                <a:solidFill>
                  <a:prstClr val="black">
                    <a:tint val="75000"/>
                  </a:prstClr>
                </a:solidFill>
              </a:rPr>
              <a:pPr defTabSz="1219170"/>
              <a:t>04/16/2024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44D458AA-AF95-4E81-A47C-F186660D89DF}"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2184717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fld id="{FD70DFAE-58B0-47BA-BD11-53F2931789AF}" type="datetimeFigureOut">
              <a:rPr lang="en-US" smtClean="0">
                <a:solidFill>
                  <a:prstClr val="black">
                    <a:tint val="75000"/>
                  </a:prstClr>
                </a:solidFill>
              </a:rPr>
              <a:pPr defTabSz="1219170"/>
              <a:t>04/16/2024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44D458AA-AF95-4E81-A47C-F186660D89DF}"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9774157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0" y="2819400"/>
            <a:ext cx="12192000" cy="609600"/>
          </a:xfrm>
        </p:spPr>
        <p:txBody>
          <a:bodyPr/>
          <a:lstStyle>
            <a:lvl1pPr>
              <a:defRPr sz="4400"/>
            </a:lvl1pPr>
          </a:lstStyle>
          <a:p>
            <a:pPr lvl="0"/>
            <a:r>
              <a:rPr lang="en-US" altLang="en-US" noProof="0"/>
              <a:t>Click to edit Master title style</a:t>
            </a:r>
          </a:p>
        </p:txBody>
      </p:sp>
      <p:sp>
        <p:nvSpPr>
          <p:cNvPr id="3075" name="Rectangle 3"/>
          <p:cNvSpPr>
            <a:spLocks noGrp="1" noChangeArrowheads="1"/>
          </p:cNvSpPr>
          <p:nvPr>
            <p:ph type="subTitle" idx="1"/>
          </p:nvPr>
        </p:nvSpPr>
        <p:spPr>
          <a:xfrm>
            <a:off x="0" y="3352800"/>
            <a:ext cx="12192000" cy="304800"/>
          </a:xfrm>
        </p:spPr>
        <p:txBody>
          <a:bodyPr/>
          <a:lstStyle>
            <a:lvl1pPr marL="0" indent="0" algn="ctr">
              <a:defRPr/>
            </a:lvl1pPr>
          </a:lstStyle>
          <a:p>
            <a:pPr lvl="0"/>
            <a:r>
              <a:rPr lang="en-US" altLang="en-US" noProof="0"/>
              <a:t>Click to edit Master subtitle style</a:t>
            </a:r>
          </a:p>
        </p:txBody>
      </p:sp>
      <p:sp>
        <p:nvSpPr>
          <p:cNvPr id="3076" name="Rectangle 4"/>
          <p:cNvSpPr>
            <a:spLocks noGrp="1" noChangeArrowheads="1"/>
          </p:cNvSpPr>
          <p:nvPr>
            <p:ph type="dt" sz="half" idx="2"/>
          </p:nvPr>
        </p:nvSpPr>
        <p:spPr/>
        <p:txBody>
          <a:bodyPr/>
          <a:lstStyle>
            <a:lvl1pPr>
              <a:defRPr/>
            </a:lvl1pPr>
          </a:lstStyle>
          <a:p>
            <a:pPr fontAlgn="base">
              <a:spcBef>
                <a:spcPct val="0"/>
              </a:spcBef>
              <a:spcAft>
                <a:spcPct val="0"/>
              </a:spcAft>
            </a:pPr>
            <a:endParaRPr lang="en-US" altLang="en-US">
              <a:solidFill>
                <a:srgbClr val="000000"/>
              </a:solidFill>
            </a:endParaRPr>
          </a:p>
        </p:txBody>
      </p:sp>
      <p:sp>
        <p:nvSpPr>
          <p:cNvPr id="3077" name="Rectangle 5"/>
          <p:cNvSpPr>
            <a:spLocks noGrp="1" noChangeArrowheads="1"/>
          </p:cNvSpPr>
          <p:nvPr>
            <p:ph type="ftr" sz="quarter" idx="3"/>
          </p:nvPr>
        </p:nvSpPr>
        <p:spPr/>
        <p:txBody>
          <a:bodyPr/>
          <a:lstStyle>
            <a:lvl1pPr>
              <a:defRPr/>
            </a:lvl1pPr>
          </a:lstStyle>
          <a:p>
            <a:pPr fontAlgn="base">
              <a:spcBef>
                <a:spcPct val="0"/>
              </a:spcBef>
              <a:spcAft>
                <a:spcPct val="0"/>
              </a:spcAft>
            </a:pPr>
            <a:endParaRPr lang="en-US" altLang="en-US">
              <a:solidFill>
                <a:srgbClr val="000000"/>
              </a:solidFill>
            </a:endParaRPr>
          </a:p>
        </p:txBody>
      </p:sp>
      <p:sp>
        <p:nvSpPr>
          <p:cNvPr id="3078" name="Rectangle 6"/>
          <p:cNvSpPr>
            <a:spLocks noGrp="1" noChangeArrowheads="1"/>
          </p:cNvSpPr>
          <p:nvPr>
            <p:ph type="sldNum" sz="quarter" idx="4"/>
          </p:nvPr>
        </p:nvSpPr>
        <p:spPr/>
        <p:txBody>
          <a:bodyPr/>
          <a:lstStyle>
            <a:lvl1pPr>
              <a:defRPr/>
            </a:lvl1pPr>
          </a:lstStyle>
          <a:p>
            <a:pPr fontAlgn="base">
              <a:spcBef>
                <a:spcPct val="0"/>
              </a:spcBef>
              <a:spcAft>
                <a:spcPct val="0"/>
              </a:spcAft>
            </a:pPr>
            <a:fld id="{06807AA8-FF87-4A23-94E8-43E29A42855E}"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797280609"/>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pPr>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pPr>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2ACF8ECE-98A8-481F-AE81-AD89705FCC67}"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4225202184"/>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pPr>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pPr>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9FD3D5C8-3465-4BE5-A840-EA136CB322F5}"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564107536"/>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828800" y="762000"/>
            <a:ext cx="5080000" cy="5715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112000" y="762000"/>
            <a:ext cx="5080000" cy="5715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fontAlgn="base">
              <a:spcBef>
                <a:spcPct val="0"/>
              </a:spcBef>
              <a:spcAft>
                <a:spcPct val="0"/>
              </a:spcAft>
            </a:pPr>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fontAlgn="base">
              <a:spcBef>
                <a:spcPct val="0"/>
              </a:spcBef>
              <a:spcAft>
                <a:spcPct val="0"/>
              </a:spcAft>
            </a:pPr>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fontAlgn="base">
              <a:spcBef>
                <a:spcPct val="0"/>
              </a:spcBef>
              <a:spcAft>
                <a:spcPct val="0"/>
              </a:spcAft>
            </a:pPr>
            <a:fld id="{C2F65122-73DC-43B4-B080-56F619838678}"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67258945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fontAlgn="base">
              <a:spcBef>
                <a:spcPct val="0"/>
              </a:spcBef>
              <a:spcAft>
                <a:spcPct val="0"/>
              </a:spcAft>
            </a:pPr>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pPr fontAlgn="base">
              <a:spcBef>
                <a:spcPct val="0"/>
              </a:spcBef>
              <a:spcAft>
                <a:spcPct val="0"/>
              </a:spcAft>
            </a:pPr>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pPr fontAlgn="base">
              <a:spcBef>
                <a:spcPct val="0"/>
              </a:spcBef>
              <a:spcAft>
                <a:spcPct val="0"/>
              </a:spcAft>
            </a:pPr>
            <a:fld id="{C72E42FD-D509-4DC2-A765-905F37C8D002}"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954583461"/>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fontAlgn="base">
              <a:spcBef>
                <a:spcPct val="0"/>
              </a:spcBef>
              <a:spcAft>
                <a:spcPct val="0"/>
              </a:spcAft>
            </a:pPr>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pPr fontAlgn="base">
              <a:spcBef>
                <a:spcPct val="0"/>
              </a:spcBef>
              <a:spcAft>
                <a:spcPct val="0"/>
              </a:spcAft>
            </a:pPr>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pPr fontAlgn="base">
              <a:spcBef>
                <a:spcPct val="0"/>
              </a:spcBef>
              <a:spcAft>
                <a:spcPct val="0"/>
              </a:spcAft>
            </a:pPr>
            <a:fld id="{DA45C382-9949-4E64-A632-AAB06D291FFC}"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120457869"/>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fontAlgn="base">
              <a:spcBef>
                <a:spcPct val="0"/>
              </a:spcBef>
              <a:spcAft>
                <a:spcPct val="0"/>
              </a:spcAft>
            </a:pPr>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pPr fontAlgn="base">
              <a:spcBef>
                <a:spcPct val="0"/>
              </a:spcBef>
              <a:spcAft>
                <a:spcPct val="0"/>
              </a:spcAft>
            </a:pPr>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pPr fontAlgn="base">
              <a:spcBef>
                <a:spcPct val="0"/>
              </a:spcBef>
              <a:spcAft>
                <a:spcPct val="0"/>
              </a:spcAft>
            </a:pPr>
            <a:fld id="{3308AC0E-E3A4-44E2-BE3F-98F8EB874CFE}"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34165725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B7972C7-7B5F-424F-A4D2-24DDA2904BC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04/16/2024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B5B05F-5EF5-43B1-883A-E2F5808FDEE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55611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pPr fontAlgn="base">
              <a:spcBef>
                <a:spcPct val="0"/>
              </a:spcBef>
              <a:spcAft>
                <a:spcPct val="0"/>
              </a:spcAft>
            </a:pPr>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fontAlgn="base">
              <a:spcBef>
                <a:spcPct val="0"/>
              </a:spcBef>
              <a:spcAft>
                <a:spcPct val="0"/>
              </a:spcAft>
            </a:pPr>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fontAlgn="base">
              <a:spcBef>
                <a:spcPct val="0"/>
              </a:spcBef>
              <a:spcAft>
                <a:spcPct val="0"/>
              </a:spcAft>
            </a:pPr>
            <a:fld id="{CEB39F4E-9B31-4086-AA97-4D8C7FCA3500}"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92683030"/>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pPr fontAlgn="base">
              <a:spcBef>
                <a:spcPct val="0"/>
              </a:spcBef>
              <a:spcAft>
                <a:spcPct val="0"/>
              </a:spcAft>
            </a:pPr>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fontAlgn="base">
              <a:spcBef>
                <a:spcPct val="0"/>
              </a:spcBef>
              <a:spcAft>
                <a:spcPct val="0"/>
              </a:spcAft>
            </a:pPr>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fontAlgn="base">
              <a:spcBef>
                <a:spcPct val="0"/>
              </a:spcBef>
              <a:spcAft>
                <a:spcPct val="0"/>
              </a:spcAft>
            </a:pPr>
            <a:fld id="{FA523A18-0562-4546-BE13-1B95F41E1A65}"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154324438"/>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pPr>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pPr>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B7E6E592-1E9D-48EE-837B-C17CA9A9DA0F}"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592405605"/>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0"/>
            <a:ext cx="3048000" cy="6477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0"/>
            <a:ext cx="8940800" cy="64770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pPr>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pPr>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3C45278B-8015-4004-A9E3-E0B56BA60E48}"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802058823"/>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0" y="0"/>
            <a:ext cx="12192000" cy="6477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0" y="6629400"/>
            <a:ext cx="2540000" cy="228600"/>
          </a:xfrm>
        </p:spPr>
        <p:txBody>
          <a:bodyPr/>
          <a:lstStyle>
            <a:lvl1pPr>
              <a:defRPr/>
            </a:lvl1pPr>
          </a:lstStyle>
          <a:p>
            <a:pPr fontAlgn="base">
              <a:spcBef>
                <a:spcPct val="0"/>
              </a:spcBef>
              <a:spcAft>
                <a:spcPct val="0"/>
              </a:spcAft>
            </a:pPr>
            <a:endParaRPr lang="en-US" altLang="en-US">
              <a:solidFill>
                <a:srgbClr val="000000"/>
              </a:solidFill>
            </a:endParaRPr>
          </a:p>
        </p:txBody>
      </p:sp>
      <p:sp>
        <p:nvSpPr>
          <p:cNvPr id="4" name="Footer Placeholder 3"/>
          <p:cNvSpPr>
            <a:spLocks noGrp="1"/>
          </p:cNvSpPr>
          <p:nvPr>
            <p:ph type="ftr" sz="quarter" idx="11"/>
          </p:nvPr>
        </p:nvSpPr>
        <p:spPr>
          <a:xfrm>
            <a:off x="4165600" y="6629400"/>
            <a:ext cx="3860800" cy="228600"/>
          </a:xfrm>
        </p:spPr>
        <p:txBody>
          <a:bodyPr/>
          <a:lstStyle>
            <a:lvl1pPr>
              <a:defRPr/>
            </a:lvl1pPr>
          </a:lstStyle>
          <a:p>
            <a:pPr fontAlgn="base">
              <a:spcBef>
                <a:spcPct val="0"/>
              </a:spcBef>
              <a:spcAft>
                <a:spcPct val="0"/>
              </a:spcAft>
            </a:pPr>
            <a:endParaRPr lang="en-US" altLang="en-US">
              <a:solidFill>
                <a:srgbClr val="000000"/>
              </a:solidFill>
            </a:endParaRPr>
          </a:p>
        </p:txBody>
      </p:sp>
      <p:sp>
        <p:nvSpPr>
          <p:cNvPr id="5" name="Slide Number Placeholder 4"/>
          <p:cNvSpPr>
            <a:spLocks noGrp="1"/>
          </p:cNvSpPr>
          <p:nvPr>
            <p:ph type="sldNum" sz="quarter" idx="12"/>
          </p:nvPr>
        </p:nvSpPr>
        <p:spPr>
          <a:xfrm>
            <a:off x="9652000" y="6629400"/>
            <a:ext cx="2540000" cy="228600"/>
          </a:xfrm>
        </p:spPr>
        <p:txBody>
          <a:bodyPr/>
          <a:lstStyle>
            <a:lvl1pPr>
              <a:defRPr/>
            </a:lvl1pPr>
          </a:lstStyle>
          <a:p>
            <a:pPr fontAlgn="base">
              <a:spcBef>
                <a:spcPct val="0"/>
              </a:spcBef>
              <a:spcAft>
                <a:spcPct val="0"/>
              </a:spcAft>
            </a:pPr>
            <a:fld id="{E3B03B3E-135D-4895-817D-14AA4A26A79C}"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56866973"/>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B7972C7-7B5F-424F-A4D2-24DDA2904BC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04/16/2024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B5B05F-5EF5-43B1-883A-E2F5808FDEE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97564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B7972C7-7B5F-424F-A4D2-24DDA2904BC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04/16/2024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B5B05F-5EF5-43B1-883A-E2F5808FDEE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07153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B7972C7-7B5F-424F-A4D2-24DDA2904BC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04/16/2024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B5B05F-5EF5-43B1-883A-E2F5808FDEE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35738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B7972C7-7B5F-424F-A4D2-24DDA2904BC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04/16/2024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B5B05F-5EF5-43B1-883A-E2F5808FDEE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36705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B7972C7-7B5F-424F-A4D2-24DDA2904BC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04/16/2024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B5B05F-5EF5-43B1-883A-E2F5808FDEE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70414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B7972C7-7B5F-424F-A4D2-24DDA2904BC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04/16/2024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B5B05F-5EF5-43B1-883A-E2F5808FDEE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55066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B7972C7-7B5F-424F-A4D2-24DDA2904BC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04/16/2024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9B5B05F-5EF5-43B1-883A-E2F5808FDEE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090441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a:fld id="{FD70DFAE-58B0-47BA-BD11-53F2931789AF}" type="datetimeFigureOut">
              <a:rPr lang="en-US" smtClean="0">
                <a:solidFill>
                  <a:prstClr val="black">
                    <a:tint val="75000"/>
                  </a:prstClr>
                </a:solidFill>
              </a:rPr>
              <a:pPr defTabSz="1219170"/>
              <a:t>04/16/2024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a:fld id="{44D458AA-AF95-4E81-A47C-F186660D89DF}"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3819069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1828800" y="762000"/>
            <a:ext cx="103632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6" name="Rectangle 2"/>
          <p:cNvSpPr>
            <a:spLocks noGrp="1" noChangeArrowheads="1"/>
          </p:cNvSpPr>
          <p:nvPr>
            <p:ph type="title"/>
          </p:nvPr>
        </p:nvSpPr>
        <p:spPr bwMode="auto">
          <a:xfrm>
            <a:off x="0" y="0"/>
            <a:ext cx="121920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4"/>
          <p:cNvSpPr>
            <a:spLocks noGrp="1" noChangeArrowheads="1"/>
          </p:cNvSpPr>
          <p:nvPr>
            <p:ph type="dt" sz="half" idx="2"/>
          </p:nvPr>
        </p:nvSpPr>
        <p:spPr bwMode="auto">
          <a:xfrm>
            <a:off x="0" y="6629400"/>
            <a:ext cx="2540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b="1">
                <a:latin typeface="+mn-lt"/>
              </a:defRPr>
            </a:lvl1pPr>
          </a:lstStyle>
          <a:p>
            <a:pPr fontAlgn="base">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4165600" y="6629400"/>
            <a:ext cx="3860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b="1">
                <a:latin typeface="+mn-lt"/>
              </a:defRPr>
            </a:lvl1pPr>
          </a:lstStyle>
          <a:p>
            <a:pPr fontAlgn="base">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9652000" y="6629400"/>
            <a:ext cx="2540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b="1">
                <a:latin typeface="+mn-lt"/>
              </a:defRPr>
            </a:lvl1pPr>
          </a:lstStyle>
          <a:p>
            <a:pPr fontAlgn="base">
              <a:spcBef>
                <a:spcPct val="0"/>
              </a:spcBef>
              <a:spcAft>
                <a:spcPct val="0"/>
              </a:spcAft>
            </a:pPr>
            <a:fld id="{DD167140-BE86-4503-B8D3-AE1D6F924BF1}"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086826813"/>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Lst>
  <p:transition/>
  <p:txStyles>
    <p:titleStyle>
      <a:lvl1pPr algn="ctr" rtl="0" fontAlgn="base">
        <a:spcBef>
          <a:spcPct val="0"/>
        </a:spcBef>
        <a:spcAft>
          <a:spcPct val="0"/>
        </a:spcAft>
        <a:defRPr sz="3600" kern="1200">
          <a:solidFill>
            <a:srgbClr val="274E75"/>
          </a:solidFill>
          <a:latin typeface="+mj-lt"/>
          <a:ea typeface="+mj-ea"/>
          <a:cs typeface="+mj-cs"/>
        </a:defRPr>
      </a:lvl1pPr>
      <a:lvl2pPr algn="ctr" rtl="0" fontAlgn="base">
        <a:spcBef>
          <a:spcPct val="0"/>
        </a:spcBef>
        <a:spcAft>
          <a:spcPct val="0"/>
        </a:spcAft>
        <a:defRPr sz="3600">
          <a:solidFill>
            <a:srgbClr val="274E75"/>
          </a:solidFill>
          <a:latin typeface="Impact" panose="020B0806030902050204" pitchFamily="34" charset="0"/>
        </a:defRPr>
      </a:lvl2pPr>
      <a:lvl3pPr algn="ctr" rtl="0" fontAlgn="base">
        <a:spcBef>
          <a:spcPct val="0"/>
        </a:spcBef>
        <a:spcAft>
          <a:spcPct val="0"/>
        </a:spcAft>
        <a:defRPr sz="3600">
          <a:solidFill>
            <a:srgbClr val="274E75"/>
          </a:solidFill>
          <a:latin typeface="Impact" panose="020B0806030902050204" pitchFamily="34" charset="0"/>
        </a:defRPr>
      </a:lvl3pPr>
      <a:lvl4pPr algn="ctr" rtl="0" fontAlgn="base">
        <a:spcBef>
          <a:spcPct val="0"/>
        </a:spcBef>
        <a:spcAft>
          <a:spcPct val="0"/>
        </a:spcAft>
        <a:defRPr sz="3600">
          <a:solidFill>
            <a:srgbClr val="274E75"/>
          </a:solidFill>
          <a:latin typeface="Impact" panose="020B0806030902050204" pitchFamily="34" charset="0"/>
        </a:defRPr>
      </a:lvl4pPr>
      <a:lvl5pPr algn="ctr" rtl="0" fontAlgn="base">
        <a:spcBef>
          <a:spcPct val="0"/>
        </a:spcBef>
        <a:spcAft>
          <a:spcPct val="0"/>
        </a:spcAft>
        <a:defRPr sz="3600">
          <a:solidFill>
            <a:srgbClr val="274E75"/>
          </a:solidFill>
          <a:latin typeface="Impact" panose="020B0806030902050204" pitchFamily="34" charset="0"/>
        </a:defRPr>
      </a:lvl5pPr>
      <a:lvl6pPr marL="457200" algn="ctr" rtl="0" fontAlgn="base">
        <a:spcBef>
          <a:spcPct val="0"/>
        </a:spcBef>
        <a:spcAft>
          <a:spcPct val="0"/>
        </a:spcAft>
        <a:defRPr sz="3600">
          <a:solidFill>
            <a:srgbClr val="274E75"/>
          </a:solidFill>
          <a:latin typeface="Impact" panose="020B0806030902050204" pitchFamily="34" charset="0"/>
        </a:defRPr>
      </a:lvl6pPr>
      <a:lvl7pPr marL="914400" algn="ctr" rtl="0" fontAlgn="base">
        <a:spcBef>
          <a:spcPct val="0"/>
        </a:spcBef>
        <a:spcAft>
          <a:spcPct val="0"/>
        </a:spcAft>
        <a:defRPr sz="3600">
          <a:solidFill>
            <a:srgbClr val="274E75"/>
          </a:solidFill>
          <a:latin typeface="Impact" panose="020B0806030902050204" pitchFamily="34" charset="0"/>
        </a:defRPr>
      </a:lvl7pPr>
      <a:lvl8pPr marL="1371600" algn="ctr" rtl="0" fontAlgn="base">
        <a:spcBef>
          <a:spcPct val="0"/>
        </a:spcBef>
        <a:spcAft>
          <a:spcPct val="0"/>
        </a:spcAft>
        <a:defRPr sz="3600">
          <a:solidFill>
            <a:srgbClr val="274E75"/>
          </a:solidFill>
          <a:latin typeface="Impact" panose="020B0806030902050204" pitchFamily="34" charset="0"/>
        </a:defRPr>
      </a:lvl8pPr>
      <a:lvl9pPr marL="1828800" algn="ctr" rtl="0" fontAlgn="base">
        <a:spcBef>
          <a:spcPct val="0"/>
        </a:spcBef>
        <a:spcAft>
          <a:spcPct val="0"/>
        </a:spcAft>
        <a:defRPr sz="3600">
          <a:solidFill>
            <a:srgbClr val="274E75"/>
          </a:solidFill>
          <a:latin typeface="Impact" panose="020B0806030902050204" pitchFamily="34" charset="0"/>
        </a:defRPr>
      </a:lvl9pPr>
    </p:titleStyle>
    <p:bodyStyle>
      <a:lvl1pPr marL="342900" indent="-342900" algn="l" rtl="0" fontAlgn="base">
        <a:spcBef>
          <a:spcPct val="20000"/>
        </a:spcBef>
        <a:spcAft>
          <a:spcPct val="0"/>
        </a:spcAft>
        <a:defRPr sz="2400" b="1" kern="1200">
          <a:solidFill>
            <a:schemeClr val="tx1"/>
          </a:solidFill>
          <a:latin typeface="+mn-lt"/>
          <a:ea typeface="+mn-ea"/>
          <a:cs typeface="+mn-cs"/>
        </a:defRPr>
      </a:lvl1pPr>
      <a:lvl2pPr marL="742950" indent="-285750" algn="l" rtl="0" fontAlgn="base">
        <a:spcBef>
          <a:spcPct val="20000"/>
        </a:spcBef>
        <a:spcAft>
          <a:spcPct val="0"/>
        </a:spcAft>
        <a:defRPr sz="2000" b="1" kern="1200">
          <a:solidFill>
            <a:schemeClr val="tx1"/>
          </a:solidFill>
          <a:latin typeface="+mn-lt"/>
          <a:ea typeface="+mn-ea"/>
          <a:cs typeface="+mn-cs"/>
        </a:defRPr>
      </a:lvl2pPr>
      <a:lvl3pPr marL="1143000" indent="-228600" algn="l" rtl="0" fontAlgn="base">
        <a:spcBef>
          <a:spcPct val="20000"/>
        </a:spcBef>
        <a:spcAft>
          <a:spcPct val="0"/>
        </a:spcAft>
        <a:defRPr b="1" kern="1200">
          <a:solidFill>
            <a:schemeClr val="tx1"/>
          </a:solidFill>
          <a:latin typeface="+mn-lt"/>
          <a:ea typeface="+mn-ea"/>
          <a:cs typeface="+mn-cs"/>
        </a:defRPr>
      </a:lvl3pPr>
      <a:lvl4pPr marL="1600200" indent="-228600" algn="l" rtl="0" fontAlgn="base">
        <a:spcBef>
          <a:spcPct val="20000"/>
        </a:spcBef>
        <a:spcAft>
          <a:spcPct val="0"/>
        </a:spcAft>
        <a:defRPr sz="1600" b="1" kern="1200">
          <a:solidFill>
            <a:schemeClr val="tx1"/>
          </a:solidFill>
          <a:latin typeface="+mn-lt"/>
          <a:ea typeface="+mn-ea"/>
          <a:cs typeface="+mn-cs"/>
        </a:defRPr>
      </a:lvl4pPr>
      <a:lvl5pPr marL="2057400" indent="-228600" algn="l" rtl="0" fontAlgn="base">
        <a:spcBef>
          <a:spcPct val="20000"/>
        </a:spcBef>
        <a:spcAft>
          <a:spcPct val="0"/>
        </a:spcAft>
        <a:defRPr sz="16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6.jpeg"/><Relationship Id="rId1" Type="http://schemas.openxmlformats.org/officeDocument/2006/relationships/slideLayout" Target="../slideLayouts/slideLayout24.xml"/><Relationship Id="rId5" Type="http://schemas.openxmlformats.org/officeDocument/2006/relationships/image" Target="../media/image34.jpeg"/><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jpeg"/><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jpeg"/><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6.jpeg"/><Relationship Id="rId1" Type="http://schemas.openxmlformats.org/officeDocument/2006/relationships/slideLayout" Target="../slideLayouts/slideLayout13.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759423" y="562091"/>
            <a:ext cx="6217920" cy="34778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Bài 5</a:t>
            </a:r>
            <a:r>
              <a:rPr kumimoji="0" lang="en-US" sz="4400" b="1" i="0" u="sng" strike="noStrike" kern="1200" cap="none" spc="0" normalizeH="0" baseline="0" noProof="0" dirty="0">
                <a:ln>
                  <a:noFill/>
                </a:ln>
                <a:solidFill>
                  <a:prstClr val="black"/>
                </a:solidFill>
                <a:effectLst/>
                <a:uLnTx/>
                <a:uFillTx/>
                <a:latin typeface="Calibri Light"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libri Light" panose="020F0302020204030204"/>
                <a:ea typeface="+mn-ea"/>
                <a:cs typeface="+mn-cs"/>
              </a:rPr>
              <a:t> </a:t>
            </a:r>
            <a:r>
              <a:rPr kumimoji="0" lang="vi-VN"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Vượt qua tình thế hiểm nghèo,</a:t>
            </a:r>
            <a:r>
              <a:rPr kumimoji="0" lang="en-US" sz="4400" b="1" i="0" u="none" strike="noStrike" kern="1200" cap="none" spc="0" normalizeH="0" baseline="0" noProof="0" dirty="0">
                <a:ln>
                  <a:noFill/>
                </a:ln>
                <a:solidFill>
                  <a:srgbClr val="FF0000"/>
                </a:solidFill>
                <a:effectLst/>
                <a:uLnTx/>
                <a:uFillTx/>
                <a:latin typeface="Calibri Light" panose="020F0302020204030204"/>
                <a:ea typeface="+mn-ea"/>
                <a:cs typeface="+mn-cs"/>
              </a:rPr>
              <a:t> </a:t>
            </a:r>
            <a:r>
              <a:rPr kumimoji="0" lang="vi-VN"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quyết tâm chống Pháp trở lại xâm lượ</a:t>
            </a:r>
            <a:r>
              <a:rPr kumimoji="0" lang="en-US" sz="4400" b="1" i="0" u="none" strike="noStrike" kern="1200" cap="none" spc="0" normalizeH="0" baseline="0" noProof="0" dirty="0">
                <a:ln>
                  <a:noFill/>
                </a:ln>
                <a:solidFill>
                  <a:srgbClr val="FF0000"/>
                </a:solidFill>
                <a:effectLst/>
                <a:uLnTx/>
                <a:uFillTx/>
                <a:latin typeface="Calibri Light" panose="020F0302020204030204"/>
                <a:ea typeface="+mn-ea"/>
                <a:cs typeface="+mn-cs"/>
              </a:rPr>
              <a:t>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libri Light" panose="020F0302020204030204"/>
                <a:ea typeface="+mn-ea"/>
                <a:cs typeface="+mn-cs"/>
              </a:rPr>
              <a:t>  </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tiết</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a:t>
            </a:r>
          </a:p>
        </p:txBody>
      </p:sp>
      <p:pic>
        <p:nvPicPr>
          <p:cNvPr id="2" name="Picture 1"/>
          <p:cNvPicPr>
            <a:picLocks noChangeAspect="1"/>
          </p:cNvPicPr>
          <p:nvPr/>
        </p:nvPicPr>
        <p:blipFill rotWithShape="1">
          <a:blip r:embed="rId4"/>
          <a:srcRect l="1333" t="961" r="-1" b="450"/>
          <a:stretch/>
        </p:blipFill>
        <p:spPr>
          <a:xfrm>
            <a:off x="0" y="0"/>
            <a:ext cx="5544766" cy="6858000"/>
          </a:xfrm>
          <a:prstGeom prst="rect">
            <a:avLst/>
          </a:prstGeom>
        </p:spPr>
      </p:pic>
    </p:spTree>
    <p:custDataLst>
      <p:tags r:id="rId1"/>
    </p:custDataLst>
    <p:extLst>
      <p:ext uri="{BB962C8B-B14F-4D97-AF65-F5344CB8AC3E}">
        <p14:creationId xmlns:p14="http://schemas.microsoft.com/office/powerpoint/2010/main" val="16107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5457" t="-184" r="21405" b="2868"/>
          <a:stretch/>
        </p:blipFill>
        <p:spPr>
          <a:xfrm rot="16200000">
            <a:off x="4398307" y="-4178681"/>
            <a:ext cx="3424523" cy="11819968"/>
          </a:xfrm>
          <a:prstGeom prst="rect">
            <a:avLst/>
          </a:prstGeom>
        </p:spPr>
      </p:pic>
      <p:sp>
        <p:nvSpPr>
          <p:cNvPr id="3" name="TextBox 2"/>
          <p:cNvSpPr txBox="1"/>
          <p:nvPr/>
        </p:nvSpPr>
        <p:spPr>
          <a:xfrm>
            <a:off x="143434" y="3424518"/>
            <a:ext cx="7124874" cy="492443"/>
          </a:xfrm>
          <a:prstGeom prst="rect">
            <a:avLst/>
          </a:prstGeom>
          <a:noFill/>
        </p:spPr>
        <p:txBody>
          <a:bodyPr wrap="square" rtlCol="0">
            <a:spAutoFit/>
          </a:bodyPr>
          <a:lstStyle/>
          <a:p>
            <a:pPr lvl="0">
              <a:defRPr/>
            </a:pPr>
            <a:r>
              <a:rPr kumimoji="0" lang="en-US" sz="2600" b="0" i="1" u="none" strike="noStrike" kern="1200" cap="none" spc="0" normalizeH="0" baseline="0" noProof="0">
                <a:ln>
                  <a:noFill/>
                </a:ln>
                <a:solidFill>
                  <a:prstClr val="black"/>
                </a:solidFill>
                <a:effectLst/>
                <a:uLnTx/>
                <a:uFillTx/>
                <a:latin typeface="Calibri"/>
              </a:rPr>
              <a:t> </a:t>
            </a:r>
            <a:r>
              <a:rPr lang="en-US" sz="2600" i="1">
                <a:solidFill>
                  <a:prstClr val="black"/>
                </a:solidFill>
                <a:latin typeface="Calibri"/>
              </a:rPr>
              <a:t>b/35</a:t>
            </a:r>
            <a:r>
              <a:rPr lang="en-US" sz="2600" i="1">
                <a:solidFill>
                  <a:prstClr val="black"/>
                </a:solidFill>
              </a:rPr>
              <a:t>) Thảo luận và hoàn thành phiếu học tập</a:t>
            </a:r>
            <a:r>
              <a:rPr lang="en-US" sz="2600" i="1">
                <a:solidFill>
                  <a:prstClr val="black"/>
                </a:solidFill>
                <a:latin typeface="Calibri"/>
              </a:rPr>
              <a:t>:</a:t>
            </a:r>
            <a:endParaRPr kumimoji="0" lang="en-US" sz="2600" b="0" i="1" u="none" strike="noStrike" kern="1200" cap="none" spc="0" normalizeH="0" baseline="0" noProof="0">
              <a:ln>
                <a:noFill/>
              </a:ln>
              <a:solidFill>
                <a:prstClr val="black"/>
              </a:solidFill>
              <a:effectLst/>
              <a:uLnTx/>
              <a:uFillTx/>
              <a:latin typeface="Calibri"/>
            </a:endParaRPr>
          </a:p>
        </p:txBody>
      </p:sp>
      <p:sp>
        <p:nvSpPr>
          <p:cNvPr id="4" name="Rectangle 3"/>
          <p:cNvSpPr/>
          <p:nvPr/>
        </p:nvSpPr>
        <p:spPr>
          <a:xfrm>
            <a:off x="0" y="3890075"/>
            <a:ext cx="12192000" cy="295896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PHIẾU HỌC TẬP</a:t>
            </a:r>
          </a:p>
          <a:p>
            <a:pPr algn="just"/>
            <a:r>
              <a:rPr lang="en-US" sz="2400">
                <a:solidFill>
                  <a:schemeClr val="tx1"/>
                </a:solidFill>
                <a:latin typeface="Times New Roman" panose="02020603050405020304" pitchFamily="18" charset="0"/>
                <a:cs typeface="Times New Roman" panose="02020603050405020304" pitchFamily="18" charset="0"/>
              </a:rPr>
              <a:t>	</a:t>
            </a:r>
            <a:r>
              <a:rPr lang="vi-VN" sz="2400">
                <a:solidFill>
                  <a:schemeClr val="tx1"/>
                </a:solidFill>
                <a:latin typeface="Times New Roman" panose="02020603050405020304" pitchFamily="18" charset="0"/>
                <a:cs typeface="Times New Roman" panose="02020603050405020304" pitchFamily="18" charset="0"/>
              </a:rPr>
              <a:t>Hoàn thành bảng sau về những biện pháp mà Chính phủ và nhân dân ta đã thực hiện để vượt qua tình thế hiểm nghèo</a:t>
            </a:r>
            <a:r>
              <a:rPr lang="en-US" sz="2400">
                <a:solidFill>
                  <a:schemeClr val="tx1"/>
                </a:solidFill>
                <a:latin typeface="Times New Roman" panose="02020603050405020304" pitchFamily="18" charset="0"/>
                <a:cs typeface="Times New Roman" panose="02020603050405020304" pitchFamily="18" charset="0"/>
              </a:rPr>
              <a:t>.</a:t>
            </a:r>
          </a:p>
          <a:p>
            <a:pPr algn="just"/>
            <a:endParaRPr lang="en-US" sz="2400">
              <a:solidFill>
                <a:schemeClr val="tx1"/>
              </a:solidFill>
              <a:latin typeface="Times New Roman" panose="02020603050405020304" pitchFamily="18" charset="0"/>
              <a:cs typeface="Times New Roman" panose="02020603050405020304" pitchFamily="18" charset="0"/>
            </a:endParaRPr>
          </a:p>
          <a:p>
            <a:pPr algn="just"/>
            <a:endParaRPr lang="en-US" sz="2400">
              <a:solidFill>
                <a:schemeClr val="tx1"/>
              </a:solidFill>
              <a:latin typeface="Times New Roman" panose="02020603050405020304" pitchFamily="18" charset="0"/>
              <a:cs typeface="Times New Roman" panose="02020603050405020304" pitchFamily="18" charset="0"/>
            </a:endParaRPr>
          </a:p>
          <a:p>
            <a:pPr algn="just"/>
            <a:endParaRPr lang="en-US" sz="2400">
              <a:solidFill>
                <a:schemeClr val="tx1"/>
              </a:solidFill>
              <a:latin typeface="Times New Roman" panose="02020603050405020304" pitchFamily="18" charset="0"/>
              <a:cs typeface="Times New Roman" panose="02020603050405020304" pitchFamily="18" charset="0"/>
            </a:endParaRPr>
          </a:p>
          <a:p>
            <a:pPr algn="just"/>
            <a:endParaRPr lang="en-US" sz="2400">
              <a:solidFill>
                <a:schemeClr val="tx1"/>
              </a:solidFill>
              <a:latin typeface="Times New Roman" panose="02020603050405020304" pitchFamily="18" charset="0"/>
              <a:cs typeface="Times New Roman" panose="02020603050405020304" pitchFamily="18" charset="0"/>
            </a:endParaRPr>
          </a:p>
          <a:p>
            <a:pPr algn="just"/>
            <a:endParaRPr lang="en-US" sz="2400">
              <a:solidFill>
                <a:schemeClr val="tx1"/>
              </a:solidFill>
              <a:latin typeface="Times New Roman" panose="02020603050405020304" pitchFamily="18" charset="0"/>
              <a:cs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2442889689"/>
              </p:ext>
            </p:extLst>
          </p:nvPr>
        </p:nvGraphicFramePr>
        <p:xfrm>
          <a:off x="838200" y="4991100"/>
          <a:ext cx="10780060" cy="1828800"/>
        </p:xfrm>
        <a:graphic>
          <a:graphicData uri="http://schemas.openxmlformats.org/drawingml/2006/table">
            <a:tbl>
              <a:tblPr firstRow="1" bandRow="1">
                <a:tableStyleId>{5C22544A-7EE6-4342-B048-85BDC9FD1C3A}</a:tableStyleId>
              </a:tblPr>
              <a:tblGrid>
                <a:gridCol w="5390030">
                  <a:extLst>
                    <a:ext uri="{9D8B030D-6E8A-4147-A177-3AD203B41FA5}">
                      <a16:colId xmlns:a16="http://schemas.microsoft.com/office/drawing/2014/main" val="3369639485"/>
                    </a:ext>
                  </a:extLst>
                </a:gridCol>
                <a:gridCol w="5390030">
                  <a:extLst>
                    <a:ext uri="{9D8B030D-6E8A-4147-A177-3AD203B41FA5}">
                      <a16:colId xmlns:a16="http://schemas.microsoft.com/office/drawing/2014/main" val="2881703087"/>
                    </a:ext>
                  </a:extLst>
                </a:gridCol>
              </a:tblGrid>
              <a:tr h="423863">
                <a:tc>
                  <a:txBody>
                    <a:bodyPr/>
                    <a:lstStyle/>
                    <a:p>
                      <a:pPr algn="ctr"/>
                      <a:r>
                        <a:rPr lang="en-US">
                          <a:solidFill>
                            <a:schemeClr val="tx1"/>
                          </a:solidFill>
                        </a:rPr>
                        <a:t>Tình thế hiểm nghèo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solidFill>
                            <a:schemeClr val="tx1"/>
                          </a:solidFill>
                        </a:rPr>
                        <a:t>Biện pháp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3617221697"/>
                  </a:ext>
                </a:extLst>
              </a:tr>
              <a:tr h="423863">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b="0" i="0">
                          <a:solidFill>
                            <a:schemeClr val="tx1"/>
                          </a:solidFill>
                          <a:effectLst/>
                          <a:latin typeface="Arial" panose="020B0604020202020204" pitchFamily="34" charset="0"/>
                        </a:rPr>
                        <a:t>Giặc đói</a:t>
                      </a:r>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36933253"/>
                  </a:ext>
                </a:extLst>
              </a:tr>
              <a:tr h="423863">
                <a:tc>
                  <a:txBody>
                    <a:bodyPr/>
                    <a:lstStyle/>
                    <a:p>
                      <a:r>
                        <a:rPr lang="en-US" sz="2400" b="0" i="0" kern="1200">
                          <a:solidFill>
                            <a:schemeClr val="tx1"/>
                          </a:solidFill>
                          <a:effectLst/>
                          <a:latin typeface="+mn-lt"/>
                          <a:ea typeface="+mn-ea"/>
                          <a:cs typeface="+mn-cs"/>
                        </a:rPr>
                        <a:t>Giặc dốt</a:t>
                      </a:r>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38638844"/>
                  </a:ext>
                </a:extLst>
              </a:tr>
              <a:tr h="423863">
                <a:tc>
                  <a:txBody>
                    <a:bodyPr/>
                    <a:lstStyle/>
                    <a:p>
                      <a:r>
                        <a:rPr lang="en-US" sz="2400" b="0" i="0" kern="1200">
                          <a:solidFill>
                            <a:schemeClr val="tx1"/>
                          </a:solidFill>
                          <a:effectLst/>
                          <a:latin typeface="+mn-lt"/>
                          <a:ea typeface="+mn-ea"/>
                          <a:cs typeface="+mn-cs"/>
                        </a:rPr>
                        <a:t>Giặc ngoại xâm</a:t>
                      </a:r>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85440910"/>
                  </a:ext>
                </a:extLst>
              </a:tr>
            </a:tbl>
          </a:graphicData>
        </a:graphic>
      </p:graphicFrame>
    </p:spTree>
    <p:extLst>
      <p:ext uri="{BB962C8B-B14F-4D97-AF65-F5344CB8AC3E}">
        <p14:creationId xmlns:p14="http://schemas.microsoft.com/office/powerpoint/2010/main" val="2309056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PHIẾU HỌC TẬP</a:t>
            </a:r>
          </a:p>
          <a:p>
            <a:pPr algn="just"/>
            <a:r>
              <a:rPr lang="en-US" sz="2400">
                <a:solidFill>
                  <a:schemeClr val="tx1"/>
                </a:solidFill>
                <a:latin typeface="Times New Roman" panose="02020603050405020304" pitchFamily="18" charset="0"/>
                <a:cs typeface="Times New Roman" panose="02020603050405020304" pitchFamily="18" charset="0"/>
              </a:rPr>
              <a:t>	</a:t>
            </a:r>
            <a:r>
              <a:rPr lang="vi-VN" sz="2400">
                <a:solidFill>
                  <a:schemeClr val="tx1"/>
                </a:solidFill>
                <a:latin typeface="Times New Roman" panose="02020603050405020304" pitchFamily="18" charset="0"/>
                <a:cs typeface="Times New Roman" panose="02020603050405020304" pitchFamily="18" charset="0"/>
              </a:rPr>
              <a:t>Hoàn thành bảng sau về những biện pháp mà Chính phủ và nhân dân ta đã thực hiện để vượt qua tình thế hiểm nghèo</a:t>
            </a:r>
            <a:r>
              <a:rPr lang="en-US" sz="2400">
                <a:solidFill>
                  <a:schemeClr val="tx1"/>
                </a:solidFill>
                <a:latin typeface="Times New Roman" panose="02020603050405020304" pitchFamily="18" charset="0"/>
                <a:cs typeface="Times New Roman" panose="02020603050405020304" pitchFamily="18" charset="0"/>
              </a:rPr>
              <a:t>.</a:t>
            </a:r>
          </a:p>
          <a:p>
            <a:pPr algn="just"/>
            <a:endParaRPr lang="en-US" sz="2400">
              <a:solidFill>
                <a:schemeClr val="tx1"/>
              </a:solidFill>
              <a:latin typeface="Times New Roman" panose="02020603050405020304" pitchFamily="18" charset="0"/>
              <a:cs typeface="Times New Roman" panose="02020603050405020304" pitchFamily="18" charset="0"/>
            </a:endParaRPr>
          </a:p>
          <a:p>
            <a:pPr algn="just"/>
            <a:endParaRPr lang="en-US" sz="2400">
              <a:solidFill>
                <a:schemeClr val="tx1"/>
              </a:solidFill>
              <a:latin typeface="Times New Roman" panose="02020603050405020304" pitchFamily="18" charset="0"/>
              <a:cs typeface="Times New Roman" panose="02020603050405020304" pitchFamily="18" charset="0"/>
            </a:endParaRPr>
          </a:p>
          <a:p>
            <a:pPr algn="just"/>
            <a:endParaRPr lang="en-US" sz="2400">
              <a:solidFill>
                <a:schemeClr val="tx1"/>
              </a:solidFill>
              <a:latin typeface="Times New Roman" panose="02020603050405020304" pitchFamily="18" charset="0"/>
              <a:cs typeface="Times New Roman" panose="02020603050405020304" pitchFamily="18" charset="0"/>
            </a:endParaRPr>
          </a:p>
          <a:p>
            <a:pPr algn="just"/>
            <a:endParaRPr lang="en-US" sz="2400">
              <a:solidFill>
                <a:schemeClr val="tx1"/>
              </a:solidFill>
              <a:latin typeface="Times New Roman" panose="02020603050405020304" pitchFamily="18" charset="0"/>
              <a:cs typeface="Times New Roman" panose="02020603050405020304" pitchFamily="18" charset="0"/>
            </a:endParaRPr>
          </a:p>
          <a:p>
            <a:pPr algn="just"/>
            <a:endParaRPr lang="en-US" sz="2400">
              <a:solidFill>
                <a:schemeClr val="tx1"/>
              </a:solidFill>
              <a:latin typeface="Times New Roman" panose="02020603050405020304" pitchFamily="18" charset="0"/>
              <a:cs typeface="Times New Roman" panose="02020603050405020304" pitchFamily="18" charset="0"/>
            </a:endParaRPr>
          </a:p>
          <a:p>
            <a:pPr algn="just"/>
            <a:endParaRPr lang="en-US" sz="2400">
              <a:solidFill>
                <a:schemeClr val="tx1"/>
              </a:solidFill>
              <a:latin typeface="Times New Roman" panose="02020603050405020304" pitchFamily="18" charset="0"/>
              <a:cs typeface="Times New Roman" panose="02020603050405020304" pitchFamily="18" charset="0"/>
            </a:endParaRPr>
          </a:p>
          <a:p>
            <a:pPr algn="just"/>
            <a:endParaRPr lang="en-US" sz="2400">
              <a:solidFill>
                <a:schemeClr val="tx1"/>
              </a:solidFill>
              <a:latin typeface="Times New Roman" panose="02020603050405020304" pitchFamily="18" charset="0"/>
              <a:cs typeface="Times New Roman" panose="02020603050405020304" pitchFamily="18" charset="0"/>
            </a:endParaRPr>
          </a:p>
          <a:p>
            <a:pPr algn="just"/>
            <a:endParaRPr lang="en-US" sz="2400">
              <a:solidFill>
                <a:schemeClr val="tx1"/>
              </a:solidFill>
              <a:latin typeface="Times New Roman" panose="02020603050405020304" pitchFamily="18" charset="0"/>
              <a:cs typeface="Times New Roman" panose="02020603050405020304" pitchFamily="18" charset="0"/>
            </a:endParaRPr>
          </a:p>
          <a:p>
            <a:pPr algn="just"/>
            <a:endParaRPr lang="en-US" sz="2400">
              <a:solidFill>
                <a:schemeClr val="tx1"/>
              </a:solidFill>
              <a:latin typeface="Times New Roman" panose="02020603050405020304" pitchFamily="18" charset="0"/>
              <a:cs typeface="Times New Roman" panose="02020603050405020304" pitchFamily="18" charset="0"/>
            </a:endParaRPr>
          </a:p>
          <a:p>
            <a:pPr algn="just"/>
            <a:endParaRPr lang="en-US" sz="2400">
              <a:solidFill>
                <a:schemeClr val="tx1"/>
              </a:solidFill>
              <a:latin typeface="Times New Roman" panose="02020603050405020304" pitchFamily="18" charset="0"/>
              <a:cs typeface="Times New Roman" panose="02020603050405020304" pitchFamily="18" charset="0"/>
            </a:endParaRPr>
          </a:p>
          <a:p>
            <a:pPr algn="just"/>
            <a:endParaRPr lang="en-US" sz="2400">
              <a:solidFill>
                <a:schemeClr val="tx1"/>
              </a:solidFill>
              <a:latin typeface="Times New Roman" panose="02020603050405020304" pitchFamily="18" charset="0"/>
              <a:cs typeface="Times New Roman" panose="02020603050405020304" pitchFamily="18" charset="0"/>
            </a:endParaRPr>
          </a:p>
          <a:p>
            <a:pPr algn="just"/>
            <a:endParaRPr lang="en-US" sz="2400">
              <a:solidFill>
                <a:schemeClr val="tx1"/>
              </a:solidFill>
              <a:latin typeface="Times New Roman" panose="02020603050405020304" pitchFamily="18" charset="0"/>
              <a:cs typeface="Times New Roman" panose="02020603050405020304" pitchFamily="18" charset="0"/>
            </a:endParaRPr>
          </a:p>
          <a:p>
            <a:pPr algn="just"/>
            <a:endParaRPr lang="en-US" sz="2400">
              <a:solidFill>
                <a:schemeClr val="tx1"/>
              </a:solidFill>
              <a:latin typeface="Times New Roman" panose="02020603050405020304" pitchFamily="18" charset="0"/>
              <a:cs typeface="Times New Roman" panose="02020603050405020304" pitchFamily="18" charset="0"/>
            </a:endParaRPr>
          </a:p>
          <a:p>
            <a:pPr algn="just"/>
            <a:endParaRPr lang="en-US" sz="2400">
              <a:solidFill>
                <a:schemeClr val="tx1"/>
              </a:solidFill>
              <a:latin typeface="Times New Roman" panose="02020603050405020304" pitchFamily="18" charset="0"/>
              <a:cs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853113878"/>
              </p:ext>
            </p:extLst>
          </p:nvPr>
        </p:nvGraphicFramePr>
        <p:xfrm>
          <a:off x="609600" y="1577576"/>
          <a:ext cx="11220450" cy="4987054"/>
        </p:xfrm>
        <a:graphic>
          <a:graphicData uri="http://schemas.openxmlformats.org/drawingml/2006/table">
            <a:tbl>
              <a:tblPr firstRow="1" bandRow="1">
                <a:tableStyleId>{5C22544A-7EE6-4342-B048-85BDC9FD1C3A}</a:tableStyleId>
              </a:tblPr>
              <a:tblGrid>
                <a:gridCol w="3171352">
                  <a:extLst>
                    <a:ext uri="{9D8B030D-6E8A-4147-A177-3AD203B41FA5}">
                      <a16:colId xmlns:a16="http://schemas.microsoft.com/office/drawing/2014/main" val="3369639485"/>
                    </a:ext>
                  </a:extLst>
                </a:gridCol>
                <a:gridCol w="8049098">
                  <a:extLst>
                    <a:ext uri="{9D8B030D-6E8A-4147-A177-3AD203B41FA5}">
                      <a16:colId xmlns:a16="http://schemas.microsoft.com/office/drawing/2014/main" val="2881703087"/>
                    </a:ext>
                  </a:extLst>
                </a:gridCol>
              </a:tblGrid>
              <a:tr h="553901">
                <a:tc>
                  <a:txBody>
                    <a:bodyPr/>
                    <a:lstStyle/>
                    <a:p>
                      <a:pPr algn="ctr"/>
                      <a:r>
                        <a:rPr lang="en-US" sz="2400">
                          <a:solidFill>
                            <a:schemeClr val="tx1"/>
                          </a:solidFill>
                          <a:latin typeface="Times New Roman" panose="02020603050405020304" pitchFamily="18" charset="0"/>
                          <a:cs typeface="Times New Roman" panose="02020603050405020304" pitchFamily="18" charset="0"/>
                        </a:rPr>
                        <a:t>Tình thế hiểm nghèo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a:solidFill>
                            <a:schemeClr val="tx1"/>
                          </a:solidFill>
                          <a:latin typeface="Times New Roman" panose="02020603050405020304" pitchFamily="18" charset="0"/>
                          <a:cs typeface="Times New Roman" panose="02020603050405020304" pitchFamily="18" charset="0"/>
                        </a:rPr>
                        <a:t>Biện pháp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3617221697"/>
                  </a:ext>
                </a:extLst>
              </a:tr>
              <a:tr h="1980771">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2400" b="0" i="0">
                          <a:solidFill>
                            <a:schemeClr val="tx1"/>
                          </a:solidFill>
                          <a:effectLst/>
                          <a:latin typeface="Times New Roman" panose="02020603050405020304" pitchFamily="18" charset="0"/>
                          <a:cs typeface="Times New Roman" panose="02020603050405020304" pitchFamily="18" charset="0"/>
                        </a:rPr>
                        <a:t>Giặc đói</a:t>
                      </a:r>
                      <a:endParaRPr lang="en-US" sz="240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buFont typeface="Arial" panose="020B0604020202020204" pitchFamily="34" charset="0"/>
                        <a:buChar char="•"/>
                      </a:pPr>
                      <a:endParaRPr lang="en-US" b="0" i="0">
                        <a:solidFill>
                          <a:srgbClr val="000000"/>
                        </a:solidFill>
                        <a:effectLst/>
                        <a:latin typeface="Times New Roman" panose="02020603050405020304" pitchFamily="18" charset="0"/>
                        <a:cs typeface="Times New Roman" panose="02020603050405020304" pitchFamily="18" charset="0"/>
                      </a:endParaRPr>
                    </a:p>
                    <a:p>
                      <a:pPr algn="l">
                        <a:buFont typeface="Arial" panose="020B0604020202020204" pitchFamily="34" charset="0"/>
                        <a:buChar char="•"/>
                      </a:pPr>
                      <a:endParaRPr lang="en-US" b="0" i="0">
                        <a:solidFill>
                          <a:srgbClr val="000000"/>
                        </a:solidFill>
                        <a:effectLst/>
                        <a:latin typeface="Times New Roman" panose="02020603050405020304" pitchFamily="18" charset="0"/>
                        <a:cs typeface="Times New Roman" panose="02020603050405020304" pitchFamily="18" charset="0"/>
                      </a:endParaRPr>
                    </a:p>
                    <a:p>
                      <a:pPr algn="l">
                        <a:buFont typeface="Arial" panose="020B0604020202020204" pitchFamily="34" charset="0"/>
                        <a:buChar char="•"/>
                      </a:pPr>
                      <a:endParaRPr lang="en-US" b="0" i="0">
                        <a:solidFill>
                          <a:srgbClr val="000000"/>
                        </a:solidFill>
                        <a:effectLst/>
                        <a:latin typeface="Times New Roman" panose="02020603050405020304" pitchFamily="18" charset="0"/>
                        <a:cs typeface="Times New Roman" panose="02020603050405020304" pitchFamily="18" charset="0"/>
                      </a:endParaRPr>
                    </a:p>
                    <a:p>
                      <a:pPr algn="l">
                        <a:buFont typeface="Arial" panose="020B0604020202020204" pitchFamily="34" charset="0"/>
                        <a:buChar char="•"/>
                      </a:pPr>
                      <a:endParaRPr lang="en-US" b="0" i="0">
                        <a:solidFill>
                          <a:srgbClr val="000000"/>
                        </a:solidFill>
                        <a:effectLst/>
                        <a:latin typeface="Times New Roman" panose="02020603050405020304" pitchFamily="18" charset="0"/>
                        <a:cs typeface="Times New Roman" panose="02020603050405020304" pitchFamily="18" charset="0"/>
                      </a:endParaRPr>
                    </a:p>
                    <a:p>
                      <a:pPr algn="l">
                        <a:buFont typeface="Arial" panose="020B0604020202020204" pitchFamily="34" charset="0"/>
                        <a:buChar char="•"/>
                      </a:pPr>
                      <a:endParaRPr lang="en-US" b="0" i="0">
                        <a:solidFill>
                          <a:srgbClr val="000000"/>
                        </a:solidFill>
                        <a:effectLst/>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36933253"/>
                  </a:ext>
                </a:extLst>
              </a:tr>
              <a:tr h="1226191">
                <a:tc>
                  <a:txBody>
                    <a:bodyPr/>
                    <a:lstStyle/>
                    <a:p>
                      <a:r>
                        <a:rPr lang="en-US" sz="2400" b="0" i="0" kern="1200">
                          <a:solidFill>
                            <a:schemeClr val="tx1"/>
                          </a:solidFill>
                          <a:effectLst/>
                          <a:latin typeface="Times New Roman" panose="02020603050405020304" pitchFamily="18" charset="0"/>
                          <a:ea typeface="+mn-ea"/>
                          <a:cs typeface="Times New Roman" panose="02020603050405020304" pitchFamily="18" charset="0"/>
                        </a:rPr>
                        <a:t>Giặc dốt</a:t>
                      </a:r>
                      <a:endParaRPr lang="en-US" sz="240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buFont typeface="Arial" panose="020B0604020202020204" pitchFamily="34" charset="0"/>
                        <a:buChar char="•"/>
                      </a:pPr>
                      <a:endParaRPr lang="en-US" b="0" i="0">
                        <a:solidFill>
                          <a:srgbClr val="000000"/>
                        </a:solidFill>
                        <a:effectLst/>
                        <a:latin typeface="+mj-lt"/>
                      </a:endParaRPr>
                    </a:p>
                    <a:p>
                      <a:pPr algn="l">
                        <a:buFont typeface="Arial" panose="020B0604020202020204" pitchFamily="34" charset="0"/>
                        <a:buChar char="•"/>
                      </a:pPr>
                      <a:endParaRPr lang="en-US" b="0" i="0">
                        <a:solidFill>
                          <a:srgbClr val="000000"/>
                        </a:solidFill>
                        <a:effectLst/>
                        <a:latin typeface="+mj-lt"/>
                      </a:endParaRPr>
                    </a:p>
                    <a:p>
                      <a:pPr algn="l">
                        <a:buFont typeface="Arial" panose="020B0604020202020204" pitchFamily="34" charset="0"/>
                        <a:buChar char="•"/>
                      </a:pPr>
                      <a:endParaRPr lang="vi-VN" b="0" i="0">
                        <a:solidFill>
                          <a:srgbClr val="000000"/>
                        </a:solidFill>
                        <a:effectLst/>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38638844"/>
                  </a:ext>
                </a:extLst>
              </a:tr>
              <a:tr h="1226191">
                <a:tc>
                  <a:txBody>
                    <a:bodyPr/>
                    <a:lstStyle/>
                    <a:p>
                      <a:r>
                        <a:rPr lang="en-US" sz="2400" b="0" i="0" kern="1200">
                          <a:solidFill>
                            <a:schemeClr val="tx1"/>
                          </a:solidFill>
                          <a:effectLst/>
                          <a:latin typeface="Times New Roman" panose="02020603050405020304" pitchFamily="18" charset="0"/>
                          <a:ea typeface="+mn-ea"/>
                          <a:cs typeface="Times New Roman" panose="02020603050405020304" pitchFamily="18" charset="0"/>
                        </a:rPr>
                        <a:t>Giặc ngoại xâm</a:t>
                      </a:r>
                      <a:endParaRPr lang="en-US" sz="240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buFont typeface="Arial" panose="020B0604020202020204" pitchFamily="34" charset="0"/>
                        <a:buChar char="•"/>
                      </a:pPr>
                      <a:endParaRPr lang="en-US" b="0" i="0">
                        <a:solidFill>
                          <a:srgbClr val="000000"/>
                        </a:solidFill>
                        <a:effectLst/>
                        <a:latin typeface="+mj-lt"/>
                      </a:endParaRPr>
                    </a:p>
                    <a:p>
                      <a:pPr algn="l">
                        <a:buFont typeface="Arial" panose="020B0604020202020204" pitchFamily="34" charset="0"/>
                        <a:buChar char="•"/>
                      </a:pPr>
                      <a:endParaRPr lang="en-US" b="0" i="0">
                        <a:solidFill>
                          <a:srgbClr val="000000"/>
                        </a:solidFill>
                        <a:effectLst/>
                        <a:latin typeface="+mj-lt"/>
                      </a:endParaRPr>
                    </a:p>
                    <a:p>
                      <a:pPr algn="l">
                        <a:buFont typeface="Arial" panose="020B0604020202020204" pitchFamily="34" charset="0"/>
                        <a:buChar char="•"/>
                      </a:pPr>
                      <a:endParaRPr lang="vi-VN" b="0" i="0">
                        <a:solidFill>
                          <a:srgbClr val="000000"/>
                        </a:solidFill>
                        <a:effectLst/>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85440910"/>
                  </a:ext>
                </a:extLst>
              </a:tr>
            </a:tbl>
          </a:graphicData>
        </a:graphic>
      </p:graphicFrame>
      <p:sp>
        <p:nvSpPr>
          <p:cNvPr id="6" name="Rectangle 5"/>
          <p:cNvSpPr/>
          <p:nvPr/>
        </p:nvSpPr>
        <p:spPr>
          <a:xfrm>
            <a:off x="3914775" y="2171700"/>
            <a:ext cx="8096250" cy="2095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Font typeface="Arial" panose="020B0604020202020204" pitchFamily="34" charset="0"/>
              <a:buChar char="•"/>
            </a:pPr>
            <a:r>
              <a:rPr lang="en-US" sz="2400">
                <a:solidFill>
                  <a:srgbClr val="000000"/>
                </a:solidFill>
                <a:latin typeface="Times New Roman" panose="02020603050405020304" pitchFamily="18" charset="0"/>
                <a:cs typeface="Times New Roman" panose="02020603050405020304" pitchFamily="18" charset="0"/>
              </a:rPr>
              <a:t>Lập "hũ gạo cứu đói", "ngày đồng tâm" dành gạo cho dân nghèo.</a:t>
            </a:r>
          </a:p>
          <a:p>
            <a:pPr>
              <a:buFont typeface="Arial" panose="020B0604020202020204" pitchFamily="34" charset="0"/>
              <a:buChar char="•"/>
            </a:pPr>
            <a:r>
              <a:rPr lang="en-US" sz="2400">
                <a:solidFill>
                  <a:srgbClr val="000000"/>
                </a:solidFill>
                <a:latin typeface="Times New Roman" panose="02020603050405020304" pitchFamily="18" charset="0"/>
                <a:cs typeface="Times New Roman" panose="02020603050405020304" pitchFamily="18" charset="0"/>
              </a:rPr>
              <a:t>Thực hiện khẩu hiệu: "Không một tấc đất bỏ hoang", "tấc đất tấc vàng“.</a:t>
            </a:r>
          </a:p>
          <a:p>
            <a:pPr>
              <a:buFont typeface="Arial" panose="020B0604020202020204" pitchFamily="34" charset="0"/>
              <a:buChar char="•"/>
            </a:pPr>
            <a:r>
              <a:rPr lang="en-US" sz="2400">
                <a:solidFill>
                  <a:srgbClr val="000000"/>
                </a:solidFill>
                <a:latin typeface="Times New Roman" panose="02020603050405020304" pitchFamily="18" charset="0"/>
                <a:cs typeface="Times New Roman" panose="02020603050405020304" pitchFamily="18" charset="0"/>
              </a:rPr>
              <a:t>Đắp lại những đoạn đê vỡ, chia đất cho nhân dân sản xuất.</a:t>
            </a:r>
          </a:p>
          <a:p>
            <a:pPr algn="ctr"/>
            <a:endParaRPr lang="en-US"/>
          </a:p>
        </p:txBody>
      </p:sp>
      <p:sp>
        <p:nvSpPr>
          <p:cNvPr id="7" name="Rectangle 6"/>
          <p:cNvSpPr/>
          <p:nvPr/>
        </p:nvSpPr>
        <p:spPr>
          <a:xfrm>
            <a:off x="3881438" y="4207193"/>
            <a:ext cx="8096250" cy="13201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Font typeface="Arial" panose="020B0604020202020204" pitchFamily="34" charset="0"/>
              <a:buChar char="•"/>
            </a:pPr>
            <a:r>
              <a:rPr lang="vi-VN" sz="2400">
                <a:solidFill>
                  <a:srgbClr val="000000"/>
                </a:solidFill>
                <a:latin typeface="+mj-lt"/>
              </a:rPr>
              <a:t>Phát động phong trào xóa nạn mù chữ trong cả nước</a:t>
            </a:r>
          </a:p>
          <a:p>
            <a:pPr>
              <a:buFont typeface="Arial" panose="020B0604020202020204" pitchFamily="34" charset="0"/>
              <a:buChar char="•"/>
            </a:pPr>
            <a:r>
              <a:rPr lang="vi-VN" sz="2400">
                <a:solidFill>
                  <a:srgbClr val="000000"/>
                </a:solidFill>
                <a:latin typeface="+mj-lt"/>
              </a:rPr>
              <a:t>Trường học được mở thêm</a:t>
            </a:r>
          </a:p>
          <a:p>
            <a:pPr>
              <a:buFont typeface="Arial" panose="020B0604020202020204" pitchFamily="34" charset="0"/>
              <a:buChar char="•"/>
            </a:pPr>
            <a:r>
              <a:rPr lang="vi-VN" sz="2400">
                <a:solidFill>
                  <a:srgbClr val="000000"/>
                </a:solidFill>
                <a:latin typeface="+mj-lt"/>
              </a:rPr>
              <a:t>Trẻ em đều được cắp sách đến trường</a:t>
            </a:r>
          </a:p>
          <a:p>
            <a:pPr algn="ctr"/>
            <a:endParaRPr lang="en-US"/>
          </a:p>
        </p:txBody>
      </p:sp>
      <p:sp>
        <p:nvSpPr>
          <p:cNvPr id="8" name="Rectangle 7"/>
          <p:cNvSpPr/>
          <p:nvPr/>
        </p:nvSpPr>
        <p:spPr>
          <a:xfrm>
            <a:off x="3881438" y="5467350"/>
            <a:ext cx="8096250" cy="13201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219170">
              <a:buFont typeface="Arial" panose="020B0604020202020204" pitchFamily="34" charset="0"/>
              <a:buChar char="•"/>
            </a:pPr>
            <a:r>
              <a:rPr lang="vi-VN" sz="2400">
                <a:solidFill>
                  <a:srgbClr val="000000"/>
                </a:solidFill>
                <a:latin typeface="Times New Roman" panose="02020603050405020304" pitchFamily="18" charset="0"/>
              </a:rPr>
              <a:t>Thực hiện ngoại giao khôn khéo đẩy quân Tưởng về nước</a:t>
            </a:r>
          </a:p>
          <a:p>
            <a:pPr lvl="0" defTabSz="1219170">
              <a:buFont typeface="Arial" panose="020B0604020202020204" pitchFamily="34" charset="0"/>
              <a:buChar char="•"/>
            </a:pPr>
            <a:r>
              <a:rPr lang="vi-VN" sz="2400">
                <a:solidFill>
                  <a:srgbClr val="000000"/>
                </a:solidFill>
                <a:latin typeface="Times New Roman" panose="02020603050405020304" pitchFamily="18" charset="0"/>
              </a:rPr>
              <a:t>Nhân nhượng với Pháp để có thời gian chuẩn bị kháng chiến lâu dài.</a:t>
            </a:r>
          </a:p>
          <a:p>
            <a:pPr algn="ctr"/>
            <a:endParaRPr lang="en-US"/>
          </a:p>
        </p:txBody>
      </p:sp>
    </p:spTree>
    <p:extLst>
      <p:ext uri="{BB962C8B-B14F-4D97-AF65-F5344CB8AC3E}">
        <p14:creationId xmlns:p14="http://schemas.microsoft.com/office/powerpoint/2010/main" val="2504403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fade">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fade">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0" end="0"/>
                                            </p:txEl>
                                          </p:spTgt>
                                        </p:tgtEl>
                                        <p:attrNameLst>
                                          <p:attrName>style.visibility</p:attrName>
                                        </p:attrNameLst>
                                      </p:cBhvr>
                                      <p:to>
                                        <p:strVal val="visible"/>
                                      </p:to>
                                    </p:set>
                                    <p:animEffect transition="in" filter="fade">
                                      <p:cBhvr>
                                        <p:cTn id="32" dur="500"/>
                                        <p:tgtEl>
                                          <p:spTgt spid="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xEl>
                                              <p:pRg st="1" end="1"/>
                                            </p:txEl>
                                          </p:spTgt>
                                        </p:tgtEl>
                                        <p:attrNameLst>
                                          <p:attrName>style.visibility</p:attrName>
                                        </p:attrNameLst>
                                      </p:cBhvr>
                                      <p:to>
                                        <p:strVal val="visible"/>
                                      </p:to>
                                    </p:set>
                                    <p:animEffect transition="in" filter="fade">
                                      <p:cBhvr>
                                        <p:cTn id="37" dur="500"/>
                                        <p:tgtEl>
                                          <p:spTgt spid="7">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
                                            <p:txEl>
                                              <p:pRg st="2" end="2"/>
                                            </p:txEl>
                                          </p:spTgt>
                                        </p:tgtEl>
                                        <p:attrNameLst>
                                          <p:attrName>style.visibility</p:attrName>
                                        </p:attrNameLst>
                                      </p:cBhvr>
                                      <p:to>
                                        <p:strVal val="visible"/>
                                      </p:to>
                                    </p:set>
                                    <p:animEffect transition="in" filter="fade">
                                      <p:cBhvr>
                                        <p:cTn id="42" dur="500"/>
                                        <p:tgtEl>
                                          <p:spTgt spid="7">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8">
                                            <p:txEl>
                                              <p:pRg st="0" end="0"/>
                                            </p:txEl>
                                          </p:spTgt>
                                        </p:tgtEl>
                                        <p:attrNameLst>
                                          <p:attrName>style.visibility</p:attrName>
                                        </p:attrNameLst>
                                      </p:cBhvr>
                                      <p:to>
                                        <p:strVal val="visible"/>
                                      </p:to>
                                    </p:set>
                                    <p:animEffect transition="in" filter="fade">
                                      <p:cBhvr>
                                        <p:cTn id="47" dur="500"/>
                                        <p:tgtEl>
                                          <p:spTgt spid="8">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8">
                                            <p:txEl>
                                              <p:pRg st="1" end="1"/>
                                            </p:txEl>
                                          </p:spTgt>
                                        </p:tgtEl>
                                        <p:attrNameLst>
                                          <p:attrName>style.visibility</p:attrName>
                                        </p:attrNameLst>
                                      </p:cBhvr>
                                      <p:to>
                                        <p:strVal val="visible"/>
                                      </p:to>
                                    </p:set>
                                    <p:animEffect transition="in" filter="fade">
                                      <p:cBhvr>
                                        <p:cTn id="52"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818243" cy="792161"/>
          </a:xfrm>
          <a:solidFill>
            <a:srgbClr val="FBFED0"/>
          </a:solidFill>
        </p:spPr>
        <p:txBody>
          <a:bodyPr>
            <a:noAutofit/>
          </a:bodyPr>
          <a:lstStyle/>
          <a:p>
            <a:r>
              <a:rPr lang="en-US" sz="4400"/>
              <a:t>Phim tư liệu diệt giặc dốt</a:t>
            </a:r>
          </a:p>
        </p:txBody>
      </p:sp>
      <p:pic>
        <p:nvPicPr>
          <p:cNvPr id="4" name="giặc dố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792161"/>
            <a:ext cx="12192000" cy="6065839"/>
          </a:xfrm>
          <a:prstGeom prst="rect">
            <a:avLst/>
          </a:prstGeom>
        </p:spPr>
      </p:pic>
    </p:spTree>
    <p:extLst>
      <p:ext uri="{BB962C8B-B14F-4D97-AF65-F5344CB8AC3E}">
        <p14:creationId xmlns:p14="http://schemas.microsoft.com/office/powerpoint/2010/main" val="20110095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720" y="783046"/>
            <a:ext cx="11440160" cy="6034314"/>
          </a:xfrm>
          <a:prstGeom prst="rect">
            <a:avLst/>
          </a:prstGeom>
        </p:spPr>
      </p:pic>
      <p:sp>
        <p:nvSpPr>
          <p:cNvPr id="13" name="Rounded Rectangle 12"/>
          <p:cNvSpPr/>
          <p:nvPr/>
        </p:nvSpPr>
        <p:spPr>
          <a:xfrm>
            <a:off x="975361" y="0"/>
            <a:ext cx="9895839" cy="681446"/>
          </a:xfrm>
          <a:prstGeom prst="roundRect">
            <a:avLst>
              <a:gd name="adj" fmla="val 50000"/>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0000"/>
                </a:solidFill>
                <a:effectLst/>
                <a:uLnTx/>
                <a:uFillTx/>
                <a:latin typeface="Calibri"/>
                <a:ea typeface="+mn-ea"/>
                <a:cs typeface="+mn-cs"/>
              </a:rPr>
              <a:t>Sơ đồ tư duy</a:t>
            </a:r>
          </a:p>
        </p:txBody>
      </p:sp>
    </p:spTree>
    <p:extLst>
      <p:ext uri="{BB962C8B-B14F-4D97-AF65-F5344CB8AC3E}">
        <p14:creationId xmlns:p14="http://schemas.microsoft.com/office/powerpoint/2010/main" val="3283000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extBox 1"/>
          <p:cNvSpPr txBox="1"/>
          <p:nvPr/>
        </p:nvSpPr>
        <p:spPr>
          <a:xfrm>
            <a:off x="-11782" y="31296"/>
            <a:ext cx="12356182" cy="5693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err="1">
                <a:ln>
                  <a:noFill/>
                </a:ln>
                <a:solidFill>
                  <a:srgbClr val="275C9D"/>
                </a:solidFill>
                <a:effectLst/>
                <a:uLnTx/>
                <a:uFillTx/>
                <a:latin typeface="Times New Roman" panose="02020603050405020304" pitchFamily="18" charset="0"/>
                <a:ea typeface="+mn-ea"/>
                <a:cs typeface="Times New Roman" panose="02020603050405020304" pitchFamily="18" charset="0"/>
              </a:rPr>
              <a:t>Hoạt</a:t>
            </a:r>
            <a:r>
              <a:rPr kumimoji="0" lang="en-US" sz="3100" b="0" i="0" u="none" strike="noStrike" kern="1200" cap="none" spc="0" normalizeH="0" baseline="0" noProof="0">
                <a:ln>
                  <a:noFill/>
                </a:ln>
                <a:solidFill>
                  <a:srgbClr val="275C9D"/>
                </a:solidFill>
                <a:effectLst/>
                <a:uLnTx/>
                <a:uFillTx/>
                <a:latin typeface="Times New Roman" panose="02020603050405020304" pitchFamily="18" charset="0"/>
                <a:ea typeface="+mn-ea"/>
                <a:cs typeface="Times New Roman" panose="02020603050405020304" pitchFamily="18" charset="0"/>
              </a:rPr>
              <a:t> </a:t>
            </a:r>
            <a:r>
              <a:rPr kumimoji="0" lang="en-US" sz="3100" b="0" i="0" u="none" strike="noStrike" kern="1200" cap="none" spc="0" normalizeH="0" baseline="0" noProof="0" err="1">
                <a:ln>
                  <a:noFill/>
                </a:ln>
                <a:solidFill>
                  <a:srgbClr val="275C9D"/>
                </a:solidFill>
                <a:effectLst/>
                <a:uLnTx/>
                <a:uFillTx/>
                <a:latin typeface="Times New Roman" panose="02020603050405020304" pitchFamily="18" charset="0"/>
                <a:ea typeface="+mn-ea"/>
                <a:cs typeface="Times New Roman" panose="02020603050405020304" pitchFamily="18" charset="0"/>
              </a:rPr>
              <a:t>động</a:t>
            </a:r>
            <a:r>
              <a:rPr kumimoji="0" lang="en-US" sz="3100" b="0" i="0" u="none" strike="noStrike" kern="1200" cap="none" spc="0" normalizeH="0" baseline="0" noProof="0">
                <a:ln>
                  <a:noFill/>
                </a:ln>
                <a:solidFill>
                  <a:srgbClr val="275C9D"/>
                </a:solidFill>
                <a:effectLst/>
                <a:uLnTx/>
                <a:uFillTx/>
                <a:latin typeface="Times New Roman" panose="02020603050405020304" pitchFamily="18" charset="0"/>
                <a:ea typeface="+mn-ea"/>
                <a:cs typeface="Times New Roman" panose="02020603050405020304" pitchFamily="18" charset="0"/>
              </a:rPr>
              <a:t> 3/35: </a:t>
            </a:r>
            <a:r>
              <a:rPr kumimoji="0" lang="en-US" sz="3100" b="0" i="0" u="none" strike="noStrike" kern="1200" cap="none" spc="0" normalizeH="0" baseline="0" noProof="0" err="1">
                <a:ln>
                  <a:noFill/>
                </a:ln>
                <a:solidFill>
                  <a:srgbClr val="275C9D"/>
                </a:solidFill>
                <a:effectLst/>
                <a:uLnTx/>
                <a:uFillTx/>
                <a:latin typeface="Times New Roman" panose="02020603050405020304" pitchFamily="18" charset="0"/>
                <a:ea typeface="+mn-ea"/>
                <a:cs typeface="Times New Roman" panose="02020603050405020304" pitchFamily="18" charset="0"/>
              </a:rPr>
              <a:t>Tìm</a:t>
            </a:r>
            <a:r>
              <a:rPr kumimoji="0" lang="en-US" sz="3100" b="0" i="0" u="none" strike="noStrike" kern="1200" cap="none" spc="0" normalizeH="0" baseline="0" noProof="0">
                <a:ln>
                  <a:noFill/>
                </a:ln>
                <a:solidFill>
                  <a:srgbClr val="275C9D"/>
                </a:solidFill>
                <a:effectLst/>
                <a:uLnTx/>
                <a:uFillTx/>
                <a:latin typeface="Times New Roman" panose="02020603050405020304" pitchFamily="18" charset="0"/>
                <a:ea typeface="+mn-ea"/>
                <a:cs typeface="Times New Roman" panose="02020603050405020304" pitchFamily="18" charset="0"/>
              </a:rPr>
              <a:t> </a:t>
            </a:r>
            <a:r>
              <a:rPr kumimoji="0" lang="en-US" sz="3100" b="0" i="0" u="none" strike="noStrike" kern="1200" cap="none" spc="0" normalizeH="0" baseline="0" noProof="0" err="1">
                <a:ln>
                  <a:noFill/>
                </a:ln>
                <a:solidFill>
                  <a:srgbClr val="275C9D"/>
                </a:solidFill>
                <a:effectLst/>
                <a:uLnTx/>
                <a:uFillTx/>
                <a:latin typeface="Times New Roman" panose="02020603050405020304" pitchFamily="18" charset="0"/>
                <a:ea typeface="+mn-ea"/>
                <a:cs typeface="Times New Roman" panose="02020603050405020304" pitchFamily="18" charset="0"/>
              </a:rPr>
              <a:t>hiểu</a:t>
            </a:r>
            <a:r>
              <a:rPr kumimoji="0" lang="en-US" sz="3100" b="0" i="0" u="none" strike="noStrike" kern="1200" cap="none" spc="0" normalizeH="0" baseline="0" noProof="0">
                <a:ln>
                  <a:noFill/>
                </a:ln>
                <a:solidFill>
                  <a:srgbClr val="275C9D"/>
                </a:solidFill>
                <a:effectLst/>
                <a:uLnTx/>
                <a:uFillTx/>
                <a:latin typeface="Times New Roman" panose="02020603050405020304" pitchFamily="18" charset="0"/>
                <a:ea typeface="+mn-ea"/>
                <a:cs typeface="Times New Roman" panose="02020603050405020304" pitchFamily="18" charset="0"/>
              </a:rPr>
              <a:t> </a:t>
            </a:r>
            <a:r>
              <a:rPr lang="en-US" sz="3100">
                <a:solidFill>
                  <a:srgbClr val="275C9D"/>
                </a:solidFill>
                <a:latin typeface="Times New Roman" panose="02020603050405020304" pitchFamily="18" charset="0"/>
                <a:cs typeface="Times New Roman" panose="02020603050405020304" pitchFamily="18" charset="0"/>
              </a:rPr>
              <a:t>nguyên nhân bùng nổ cuộc kháng chiến toàn quốc</a:t>
            </a:r>
            <a:endParaRPr kumimoji="0" lang="en-US" sz="3100" b="0" i="0" u="none" strike="noStrike" kern="1200" cap="none" spc="0" normalizeH="0" baseline="0" noProof="0">
              <a:ln>
                <a:noFill/>
              </a:ln>
              <a:solidFill>
                <a:srgbClr val="275C9D"/>
              </a:solidFill>
              <a:effectLst/>
              <a:uLnTx/>
              <a:uFillTx/>
              <a:latin typeface="Times New Roman" panose="02020603050405020304" pitchFamily="18" charset="0"/>
              <a:ea typeface="+mn-ea"/>
              <a:cs typeface="Times New Roman" panose="02020603050405020304" pitchFamily="18" charset="0"/>
            </a:endParaRPr>
          </a:p>
        </p:txBody>
      </p:sp>
      <p:sp>
        <p:nvSpPr>
          <p:cNvPr id="3" name="TextBox 2"/>
          <p:cNvSpPr txBox="1"/>
          <p:nvPr/>
        </p:nvSpPr>
        <p:spPr>
          <a:xfrm>
            <a:off x="-35439" y="470655"/>
            <a:ext cx="4494178" cy="523220"/>
          </a:xfrm>
          <a:prstGeom prst="rect">
            <a:avLst/>
          </a:prstGeom>
          <a:noFill/>
        </p:spPr>
        <p:txBody>
          <a:bodyPr wrap="square" rtlCol="0">
            <a:spAutoFit/>
          </a:bodyPr>
          <a:lstStyle/>
          <a:p>
            <a:r>
              <a:rPr lang="en-US" sz="2800" i="1"/>
              <a:t> a) </a:t>
            </a:r>
            <a:r>
              <a:rPr lang="en-US" sz="2800" i="1" err="1"/>
              <a:t>Đọc</a:t>
            </a:r>
            <a:r>
              <a:rPr lang="en-US" sz="2800" i="1"/>
              <a:t> </a:t>
            </a:r>
            <a:r>
              <a:rPr lang="en-US" sz="2800" i="1" err="1"/>
              <a:t>kĩ</a:t>
            </a:r>
            <a:r>
              <a:rPr lang="en-US" sz="2800" i="1"/>
              <a:t> </a:t>
            </a:r>
            <a:r>
              <a:rPr lang="en-US" sz="2800" i="1" err="1"/>
              <a:t>đoạn</a:t>
            </a:r>
            <a:r>
              <a:rPr lang="en-US" sz="2800" i="1"/>
              <a:t> </a:t>
            </a:r>
            <a:r>
              <a:rPr lang="en-US" sz="2800" i="1" err="1"/>
              <a:t>hội</a:t>
            </a:r>
            <a:r>
              <a:rPr lang="en-US" sz="2800" i="1"/>
              <a:t> </a:t>
            </a:r>
            <a:r>
              <a:rPr lang="en-US" sz="2800" i="1" err="1"/>
              <a:t>thoại</a:t>
            </a:r>
            <a:r>
              <a:rPr lang="en-US" sz="2800" i="1"/>
              <a:t> </a:t>
            </a:r>
            <a:r>
              <a:rPr lang="en-US" sz="2800" i="1" err="1"/>
              <a:t>sau</a:t>
            </a:r>
            <a:endParaRPr lang="en-US" sz="2800" i="1"/>
          </a:p>
        </p:txBody>
      </p:sp>
      <p:sp>
        <p:nvSpPr>
          <p:cNvPr id="4" name="Rectangle 3"/>
          <p:cNvSpPr/>
          <p:nvPr/>
        </p:nvSpPr>
        <p:spPr>
          <a:xfrm>
            <a:off x="165224" y="1008491"/>
            <a:ext cx="2922533" cy="181422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a:solidFill>
                  <a:schemeClr val="tx1"/>
                </a:solidFill>
                <a:latin typeface="Times New Roman" panose="02020603050405020304" pitchFamily="18" charset="0"/>
                <a:cs typeface="Times New Roman" panose="02020603050405020304" pitchFamily="18" charset="0"/>
              </a:rPr>
              <a:t>          Ngay sau cách mạng tháng Tám thành công, thực dân Pháp đã có hành động gì?</a:t>
            </a:r>
          </a:p>
        </p:txBody>
      </p:sp>
      <p:pic>
        <p:nvPicPr>
          <p:cNvPr id="5" name="Picture 4"/>
          <p:cNvPicPr>
            <a:picLocks noChangeAspect="1"/>
          </p:cNvPicPr>
          <p:nvPr/>
        </p:nvPicPr>
        <p:blipFill rotWithShape="1">
          <a:blip r:embed="rId3"/>
          <a:srcRect l="37744" t="47649" r="50564" b="43345"/>
          <a:stretch/>
        </p:blipFill>
        <p:spPr>
          <a:xfrm>
            <a:off x="154747" y="1012149"/>
            <a:ext cx="412482" cy="423630"/>
          </a:xfrm>
          <a:prstGeom prst="rect">
            <a:avLst/>
          </a:prstGeom>
        </p:spPr>
      </p:pic>
      <p:sp>
        <p:nvSpPr>
          <p:cNvPr id="6" name="Oval 5"/>
          <p:cNvSpPr/>
          <p:nvPr/>
        </p:nvSpPr>
        <p:spPr>
          <a:xfrm>
            <a:off x="647114" y="1073688"/>
            <a:ext cx="281354" cy="31515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sp>
        <p:nvSpPr>
          <p:cNvPr id="7" name="Rectangle 6"/>
          <p:cNvSpPr/>
          <p:nvPr/>
        </p:nvSpPr>
        <p:spPr>
          <a:xfrm>
            <a:off x="3657600" y="931991"/>
            <a:ext cx="8412480" cy="1890725"/>
          </a:xfrm>
          <a:prstGeom prst="rect">
            <a:avLst/>
          </a:prstGeom>
          <a:solidFill>
            <a:srgbClr val="E9B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a:solidFill>
                  <a:schemeClr val="tx1"/>
                </a:solidFill>
                <a:latin typeface="Times New Roman" panose="02020603050405020304" pitchFamily="18" charset="0"/>
                <a:cs typeface="Times New Roman" panose="02020603050405020304" pitchFamily="18" charset="0"/>
              </a:rPr>
              <a:t>          Thực dân Pháp đã quay lại nước ta đánh chiếm Sài Gòn, mở rộng xâm lược Nam Bộ ; đánh chiếm Hải Phòng, chiếm dần Hà Nội ; Ngày 18 - 12 – 1946, chúng gửi tối hậu thư đòi chính phủ ta giải tán lực lượng tự vệ, giao quyền kiểm soát Hà Nội cho chúng, nếu không chúng sẽ tấn công Hà Nội.</a:t>
            </a:r>
          </a:p>
        </p:txBody>
      </p:sp>
      <p:sp>
        <p:nvSpPr>
          <p:cNvPr id="8" name="Oval 7"/>
          <p:cNvSpPr/>
          <p:nvPr/>
        </p:nvSpPr>
        <p:spPr>
          <a:xfrm>
            <a:off x="4185748" y="996369"/>
            <a:ext cx="281354" cy="315157"/>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2</a:t>
            </a:r>
          </a:p>
        </p:txBody>
      </p:sp>
      <p:pic>
        <p:nvPicPr>
          <p:cNvPr id="9" name="Picture 8"/>
          <p:cNvPicPr>
            <a:picLocks noChangeAspect="1"/>
          </p:cNvPicPr>
          <p:nvPr/>
        </p:nvPicPr>
        <p:blipFill rotWithShape="1">
          <a:blip r:embed="rId4" cstate="print"/>
          <a:srcRect l="44991" t="55563" r="43111" b="33359"/>
          <a:stretch/>
        </p:blipFill>
        <p:spPr>
          <a:xfrm>
            <a:off x="3714482" y="940867"/>
            <a:ext cx="407962" cy="418900"/>
          </a:xfrm>
          <a:prstGeom prst="rect">
            <a:avLst/>
          </a:prstGeom>
        </p:spPr>
      </p:pic>
      <p:sp>
        <p:nvSpPr>
          <p:cNvPr id="10" name="Rectangle 9"/>
          <p:cNvSpPr/>
          <p:nvPr/>
        </p:nvSpPr>
        <p:spPr>
          <a:xfrm>
            <a:off x="8269357" y="3043817"/>
            <a:ext cx="3800722" cy="1422166"/>
          </a:xfrm>
          <a:prstGeom prst="rect">
            <a:avLst/>
          </a:prstGeom>
          <a:solidFill>
            <a:srgbClr val="E9B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a:solidFill>
                  <a:schemeClr val="tx1"/>
                </a:solidFill>
                <a:latin typeface="Times New Roman" panose="02020603050405020304" pitchFamily="18" charset="0"/>
                <a:cs typeface="Times New Roman" panose="02020603050405020304" pitchFamily="18" charset="0"/>
              </a:rPr>
              <a:t>          Trước hoàn cảnh đó, Đảng và Chính phủ ta phải làm gì?</a:t>
            </a:r>
          </a:p>
        </p:txBody>
      </p:sp>
      <p:sp>
        <p:nvSpPr>
          <p:cNvPr id="11" name="Oval 10"/>
          <p:cNvSpPr/>
          <p:nvPr/>
        </p:nvSpPr>
        <p:spPr>
          <a:xfrm>
            <a:off x="8775648" y="3197506"/>
            <a:ext cx="281354" cy="315157"/>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3</a:t>
            </a:r>
          </a:p>
        </p:txBody>
      </p:sp>
      <p:pic>
        <p:nvPicPr>
          <p:cNvPr id="12" name="Picture 11"/>
          <p:cNvPicPr>
            <a:picLocks noChangeAspect="1"/>
          </p:cNvPicPr>
          <p:nvPr/>
        </p:nvPicPr>
        <p:blipFill rotWithShape="1">
          <a:blip r:embed="rId5" cstate="print"/>
          <a:srcRect l="44991" t="55563" r="43111" b="33359"/>
          <a:stretch/>
        </p:blipFill>
        <p:spPr>
          <a:xfrm>
            <a:off x="8302185" y="3131566"/>
            <a:ext cx="371146" cy="381097"/>
          </a:xfrm>
          <a:prstGeom prst="rect">
            <a:avLst/>
          </a:prstGeom>
        </p:spPr>
      </p:pic>
      <p:sp>
        <p:nvSpPr>
          <p:cNvPr id="13" name="Rectangle 12"/>
          <p:cNvSpPr/>
          <p:nvPr/>
        </p:nvSpPr>
        <p:spPr>
          <a:xfrm>
            <a:off x="109717" y="3034748"/>
            <a:ext cx="7457274" cy="14312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a:solidFill>
                  <a:schemeClr val="tx1"/>
                </a:solidFill>
                <a:latin typeface="Times New Roman" panose="02020603050405020304" pitchFamily="18" charset="0"/>
                <a:cs typeface="Times New Roman" panose="02020603050405020304" pitchFamily="18" charset="0"/>
              </a:rPr>
              <a:t>          Ngày 19 - 12 – 1946, lãnh đạo Đảng và Chính phủ họp, quyết định phát động toàn quốc kháng chiến chống thực dân Pháp. </a:t>
            </a:r>
          </a:p>
        </p:txBody>
      </p:sp>
      <p:pic>
        <p:nvPicPr>
          <p:cNvPr id="14" name="Picture 13"/>
          <p:cNvPicPr>
            <a:picLocks noChangeAspect="1"/>
          </p:cNvPicPr>
          <p:nvPr/>
        </p:nvPicPr>
        <p:blipFill rotWithShape="1">
          <a:blip r:embed="rId3"/>
          <a:srcRect l="37744" t="47649" r="50564" b="43345"/>
          <a:stretch/>
        </p:blipFill>
        <p:spPr>
          <a:xfrm>
            <a:off x="120739" y="3064508"/>
            <a:ext cx="412482" cy="423630"/>
          </a:xfrm>
          <a:prstGeom prst="rect">
            <a:avLst/>
          </a:prstGeom>
        </p:spPr>
      </p:pic>
      <p:sp>
        <p:nvSpPr>
          <p:cNvPr id="15" name="Oval 14"/>
          <p:cNvSpPr/>
          <p:nvPr/>
        </p:nvSpPr>
        <p:spPr>
          <a:xfrm>
            <a:off x="567229" y="3123329"/>
            <a:ext cx="281354" cy="31515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4</a:t>
            </a:r>
          </a:p>
        </p:txBody>
      </p:sp>
      <p:pic>
        <p:nvPicPr>
          <p:cNvPr id="16" name="Picture 15"/>
          <p:cNvPicPr>
            <a:picLocks noChangeAspect="1"/>
          </p:cNvPicPr>
          <p:nvPr/>
        </p:nvPicPr>
        <p:blipFill>
          <a:blip r:embed="rId6"/>
          <a:stretch>
            <a:fillRect/>
          </a:stretch>
        </p:blipFill>
        <p:spPr>
          <a:xfrm>
            <a:off x="-35439" y="4421685"/>
            <a:ext cx="10498222" cy="749873"/>
          </a:xfrm>
          <a:prstGeom prst="rect">
            <a:avLst/>
          </a:prstGeom>
        </p:spPr>
      </p:pic>
      <p:sp>
        <p:nvSpPr>
          <p:cNvPr id="17" name="TextBox 16"/>
          <p:cNvSpPr txBox="1"/>
          <p:nvPr/>
        </p:nvSpPr>
        <p:spPr>
          <a:xfrm>
            <a:off x="154747" y="4899600"/>
            <a:ext cx="11904856"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 - Tối</a:t>
            </a:r>
            <a:r>
              <a:rPr kumimoji="0" lang="en-US" sz="2400" b="0" u="none" strike="noStrike" kern="1200" cap="none" spc="0" normalizeH="0" noProof="0">
                <a:ln>
                  <a:noFill/>
                </a:ln>
                <a:effectLst/>
                <a:uLnTx/>
                <a:uFillTx/>
                <a:latin typeface="Times New Roman" panose="02020603050405020304" pitchFamily="18" charset="0"/>
                <a:cs typeface="Times New Roman" panose="02020603050405020304" pitchFamily="18" charset="0"/>
              </a:rPr>
              <a:t> hậu thư: thư gửi đối phương, nêu điều kiện buộc đối phương phải tuân theo, nếu không thì sẽ tấn công bằng vũ lực.</a:t>
            </a:r>
          </a:p>
          <a:p>
            <a:pPr marL="342900" marR="0" lvl="0" indent="-342900" algn="just" defTabSz="914400" rtl="0" eaLnBrk="1" fontAlgn="auto" latinLnBrk="0" hangingPunct="1">
              <a:lnSpc>
                <a:spcPct val="100000"/>
              </a:lnSpc>
              <a:spcBef>
                <a:spcPts val="0"/>
              </a:spcBef>
              <a:spcAft>
                <a:spcPts val="0"/>
              </a:spcAft>
              <a:buClrTx/>
              <a:buSzTx/>
              <a:buFontTx/>
              <a:buChar char="-"/>
              <a:tabLst/>
              <a:defRPr/>
            </a:pPr>
            <a:r>
              <a:rPr lang="en-US" sz="2400" baseline="0">
                <a:latin typeface="Times New Roman" panose="02020603050405020304" pitchFamily="18" charset="0"/>
                <a:cs typeface="Times New Roman" panose="02020603050405020304" pitchFamily="18" charset="0"/>
              </a:rPr>
              <a:t>Nam Bộ:</a:t>
            </a:r>
            <a:r>
              <a:rPr lang="en-US" sz="2400">
                <a:latin typeface="Times New Roman" panose="02020603050405020304" pitchFamily="18" charset="0"/>
                <a:cs typeface="Times New Roman" panose="02020603050405020304" pitchFamily="18" charset="0"/>
              </a:rPr>
              <a:t> Bao gồm các tỉnh ở phía Nam nước ta.</a:t>
            </a:r>
          </a:p>
          <a:p>
            <a:pPr marL="342900" marR="0" lvl="0" indent="-342900" algn="just" defTabSz="914400" rtl="0" eaLnBrk="1" fontAlgn="auto" latinLnBrk="0" hangingPunct="1">
              <a:lnSpc>
                <a:spcPct val="100000"/>
              </a:lnSpc>
              <a:spcBef>
                <a:spcPts val="0"/>
              </a:spcBef>
              <a:spcAft>
                <a:spcPts val="0"/>
              </a:spcAft>
              <a:buClrTx/>
              <a:buSzTx/>
              <a:buFontTx/>
              <a:buChar char="-"/>
              <a:tabLst/>
              <a:defRPr/>
            </a:pPr>
            <a:r>
              <a:rPr lang="en-US" sz="2400">
                <a:latin typeface="Times New Roman" panose="02020603050405020304" pitchFamily="18" charset="0"/>
                <a:cs typeface="Times New Roman" panose="02020603050405020304" pitchFamily="18" charset="0"/>
              </a:rPr>
              <a:t>Lực lượng tự vệ: Là lực lượng nhân dân được trang bị vũ khí nhằm bảo vệ đất nước, chống kẻ thù xâm lược.</a:t>
            </a:r>
            <a:endParaRPr kumimoji="0" lang="en-US" sz="2400" b="0" u="none" strike="noStrike" kern="1200" cap="none" spc="0" normalizeH="0" baseline="0" noProof="0">
              <a:ln>
                <a:noFill/>
              </a:ln>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948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par>
                                <p:cTn id="38" presetID="10" presetClass="entr" presetSubtype="0"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down)">
                                      <p:cBhvr>
                                        <p:cTn id="48" dur="5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17">
                                            <p:txEl>
                                              <p:pRg st="0" end="0"/>
                                            </p:txEl>
                                          </p:spTgt>
                                        </p:tgtEl>
                                        <p:attrNameLst>
                                          <p:attrName>style.visibility</p:attrName>
                                        </p:attrNameLst>
                                      </p:cBhvr>
                                      <p:to>
                                        <p:strVal val="visible"/>
                                      </p:to>
                                    </p:set>
                                    <p:animEffect transition="in" filter="wipe(down)">
                                      <p:cBhvr>
                                        <p:cTn id="53" dur="500"/>
                                        <p:tgtEl>
                                          <p:spTgt spid="17">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17">
                                            <p:txEl>
                                              <p:pRg st="1" end="1"/>
                                            </p:txEl>
                                          </p:spTgt>
                                        </p:tgtEl>
                                        <p:attrNameLst>
                                          <p:attrName>style.visibility</p:attrName>
                                        </p:attrNameLst>
                                      </p:cBhvr>
                                      <p:to>
                                        <p:strVal val="visible"/>
                                      </p:to>
                                    </p:set>
                                    <p:animEffect transition="in" filter="wipe(down)">
                                      <p:cBhvr>
                                        <p:cTn id="58" dur="500"/>
                                        <p:tgtEl>
                                          <p:spTgt spid="17">
                                            <p:txEl>
                                              <p:pRg st="1" end="1"/>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17">
                                            <p:txEl>
                                              <p:pRg st="2" end="2"/>
                                            </p:txEl>
                                          </p:spTgt>
                                        </p:tgtEl>
                                        <p:attrNameLst>
                                          <p:attrName>style.visibility</p:attrName>
                                        </p:attrNameLst>
                                      </p:cBhvr>
                                      <p:to>
                                        <p:strVal val="visible"/>
                                      </p:to>
                                    </p:set>
                                    <p:animEffect transition="in" filter="wipe(down)">
                                      <p:cBhvr>
                                        <p:cTn id="63"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10" grpId="0" animBg="1"/>
      <p:bldP spid="11" grpId="0" animBg="1"/>
      <p:bldP spid="13"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114424" y="129777"/>
            <a:ext cx="4057651" cy="2185987"/>
          </a:xfrm>
          <a:prstGeom prst="rect">
            <a:avLst/>
          </a:prstGeom>
        </p:spPr>
      </p:pic>
      <p:pic>
        <p:nvPicPr>
          <p:cNvPr id="6" name="Picture 5"/>
          <p:cNvPicPr>
            <a:picLocks noChangeAspect="1"/>
          </p:cNvPicPr>
          <p:nvPr/>
        </p:nvPicPr>
        <p:blipFill>
          <a:blip r:embed="rId4"/>
          <a:stretch>
            <a:fillRect/>
          </a:stretch>
        </p:blipFill>
        <p:spPr>
          <a:xfrm>
            <a:off x="6647302" y="0"/>
            <a:ext cx="4572000" cy="2445543"/>
          </a:xfrm>
          <a:prstGeom prst="rect">
            <a:avLst/>
          </a:prstGeom>
        </p:spPr>
      </p:pic>
      <p:pic>
        <p:nvPicPr>
          <p:cNvPr id="7" name="Picture 6"/>
          <p:cNvPicPr>
            <a:picLocks noChangeAspect="1"/>
          </p:cNvPicPr>
          <p:nvPr/>
        </p:nvPicPr>
        <p:blipFill>
          <a:blip r:embed="rId5"/>
          <a:stretch>
            <a:fillRect/>
          </a:stretch>
        </p:blipFill>
        <p:spPr>
          <a:xfrm>
            <a:off x="257749" y="2445543"/>
            <a:ext cx="5618602" cy="3886200"/>
          </a:xfrm>
          <a:prstGeom prst="rect">
            <a:avLst/>
          </a:prstGeom>
        </p:spPr>
      </p:pic>
      <p:pic>
        <p:nvPicPr>
          <p:cNvPr id="8" name="Picture 7"/>
          <p:cNvPicPr>
            <a:picLocks noChangeAspect="1"/>
          </p:cNvPicPr>
          <p:nvPr/>
        </p:nvPicPr>
        <p:blipFill>
          <a:blip r:embed="rId6"/>
          <a:stretch>
            <a:fillRect/>
          </a:stretch>
        </p:blipFill>
        <p:spPr>
          <a:xfrm>
            <a:off x="6647302" y="2743201"/>
            <a:ext cx="4572000" cy="3433762"/>
          </a:xfrm>
          <a:prstGeom prst="rect">
            <a:avLst/>
          </a:prstGeom>
        </p:spPr>
      </p:pic>
      <p:sp>
        <p:nvSpPr>
          <p:cNvPr id="9" name="TextBox 8"/>
          <p:cNvSpPr txBox="1"/>
          <p:nvPr/>
        </p:nvSpPr>
        <p:spPr>
          <a:xfrm>
            <a:off x="1637726" y="6460124"/>
            <a:ext cx="8477249" cy="338554"/>
          </a:xfrm>
          <a:prstGeom prst="rect">
            <a:avLst/>
          </a:prstGeom>
          <a:noFill/>
        </p:spPr>
        <p:txBody>
          <a:bodyPr wrap="square" rtlCol="0">
            <a:spAutoFit/>
          </a:bodyPr>
          <a:lstStyle/>
          <a:p>
            <a:r>
              <a:rPr lang="en-US" sz="1600" i="1">
                <a:latin typeface="Times New Roman" panose="02020603050405020304" pitchFamily="18" charset="0"/>
                <a:cs typeface="Times New Roman" panose="02020603050405020304" pitchFamily="18" charset="0"/>
              </a:rPr>
              <a:t>Pháp </a:t>
            </a:r>
            <a:r>
              <a:rPr lang="en-US" sz="1600" i="1">
                <a:solidFill>
                  <a:prstClr val="black"/>
                </a:solidFill>
                <a:latin typeface="Times New Roman" panose="02020603050405020304" pitchFamily="18" charset="0"/>
                <a:cs typeface="Times New Roman" panose="02020603050405020304" pitchFamily="18" charset="0"/>
              </a:rPr>
              <a:t>đánh chiếm Sài Gòn, mở rộng xâm lược Nam Bộ ; đánh chiếm Hải Phòng, chiếm dần Hà Nội </a:t>
            </a:r>
            <a:endParaRPr lang="en-US" sz="1400" i="1"/>
          </a:p>
        </p:txBody>
      </p:sp>
    </p:spTree>
    <p:extLst>
      <p:ext uri="{BB962C8B-B14F-4D97-AF65-F5344CB8AC3E}">
        <p14:creationId xmlns:p14="http://schemas.microsoft.com/office/powerpoint/2010/main" val="726076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TextBox 3"/>
          <p:cNvSpPr txBox="1"/>
          <p:nvPr/>
        </p:nvSpPr>
        <p:spPr>
          <a:xfrm>
            <a:off x="1" y="0"/>
            <a:ext cx="12192000" cy="892552"/>
          </a:xfrm>
          <a:prstGeom prst="rect">
            <a:avLst/>
          </a:prstGeom>
          <a:noFill/>
        </p:spPr>
        <p:txBody>
          <a:bodyPr wrap="square" rtlCol="0">
            <a:spAutoFit/>
          </a:bodyPr>
          <a:lstStyle/>
          <a:p>
            <a:r>
              <a:rPr lang="en-US" sz="2600" i="1"/>
              <a:t> c) </a:t>
            </a:r>
            <a:r>
              <a:rPr lang="vi-VN" sz="2600" i="1"/>
              <a:t>Kết hợp </a:t>
            </a:r>
            <a:r>
              <a:rPr lang="en-US" sz="2600" i="1"/>
              <a:t>đ</a:t>
            </a:r>
            <a:r>
              <a:rPr lang="vi-VN" sz="2600" i="1"/>
              <a:t>ọc đoạn trích từ Lời kêu gọi toàn quốc kháng chiến của Chủ tịch Hồ Chí Minh và quan sát các bức ảnh tư liệu, thảo luận, trả lời câu hỏi:</a:t>
            </a:r>
            <a:endParaRPr lang="en-US" sz="2600" i="1"/>
          </a:p>
        </p:txBody>
      </p:sp>
      <p:sp>
        <p:nvSpPr>
          <p:cNvPr id="5" name="Rectangle 4"/>
          <p:cNvSpPr/>
          <p:nvPr/>
        </p:nvSpPr>
        <p:spPr>
          <a:xfrm>
            <a:off x="251791" y="892553"/>
            <a:ext cx="11781183" cy="187715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a:solidFill>
                  <a:schemeClr val="tx1"/>
                </a:solidFill>
              </a:rPr>
              <a:t>	“ Hỡi đồng bào toàn quốc, chúng ta muốn hoà bình, chúng ta phải nhân nhượng. Nhưng chúng ta càng nhân nhượng, thực dân Pháp càng lấn tới, vì chúng quyết tâm cướp nước ta lần nữa! </a:t>
            </a:r>
          </a:p>
          <a:p>
            <a:pPr algn="just"/>
            <a:r>
              <a:rPr lang="en-US" sz="2400">
                <a:solidFill>
                  <a:schemeClr val="tx1"/>
                </a:solidFill>
              </a:rPr>
              <a:t>	Không ! Chúng ta thà hi sinh tất cả, chứ nhất định không chịu mất nước, nhất định không chịu làm nô lệ.”</a:t>
            </a:r>
          </a:p>
        </p:txBody>
      </p:sp>
      <p:sp>
        <p:nvSpPr>
          <p:cNvPr id="7" name="TextBox 6"/>
          <p:cNvSpPr txBox="1"/>
          <p:nvPr/>
        </p:nvSpPr>
        <p:spPr>
          <a:xfrm>
            <a:off x="1" y="6465726"/>
            <a:ext cx="6770883" cy="338554"/>
          </a:xfrm>
          <a:prstGeom prst="rect">
            <a:avLst/>
          </a:prstGeom>
          <a:noFill/>
        </p:spPr>
        <p:txBody>
          <a:bodyPr wrap="square" rtlCol="0">
            <a:spAutoFit/>
          </a:bodyPr>
          <a:lstStyle/>
          <a:p>
            <a:r>
              <a:rPr lang="en-US" sz="1600" i="1"/>
              <a:t> </a:t>
            </a:r>
            <a:r>
              <a:rPr lang="en-US" sz="1600" b="1" i="1"/>
              <a:t> Hình 9. </a:t>
            </a:r>
            <a:r>
              <a:rPr lang="en-US" sz="1600"/>
              <a:t> Bút tích Lời kêu gọi toàn quốc kháng chiến của Chủ tịch Hồ Chí Minh</a:t>
            </a:r>
          </a:p>
        </p:txBody>
      </p:sp>
      <p:pic>
        <p:nvPicPr>
          <p:cNvPr id="8" name="Picture 7"/>
          <p:cNvPicPr>
            <a:picLocks noChangeAspect="1"/>
          </p:cNvPicPr>
          <p:nvPr/>
        </p:nvPicPr>
        <p:blipFill rotWithShape="1">
          <a:blip r:embed="rId2"/>
          <a:srcRect l="2972" t="11603" r="18529" b="27188"/>
          <a:stretch/>
        </p:blipFill>
        <p:spPr>
          <a:xfrm rot="16200000">
            <a:off x="7564627" y="2047903"/>
            <a:ext cx="3624082" cy="5211564"/>
          </a:xfrm>
          <a:prstGeom prst="rect">
            <a:avLst/>
          </a:prstGeom>
        </p:spPr>
      </p:pic>
      <p:sp>
        <p:nvSpPr>
          <p:cNvPr id="9" name="TextBox 8"/>
          <p:cNvSpPr txBox="1"/>
          <p:nvPr/>
        </p:nvSpPr>
        <p:spPr>
          <a:xfrm>
            <a:off x="7266184" y="6477761"/>
            <a:ext cx="4716266" cy="338554"/>
          </a:xfrm>
          <a:prstGeom prst="rect">
            <a:avLst/>
          </a:prstGeom>
          <a:noFill/>
        </p:spPr>
        <p:txBody>
          <a:bodyPr wrap="square" rtlCol="0">
            <a:spAutoFit/>
          </a:bodyPr>
          <a:lstStyle/>
          <a:p>
            <a:r>
              <a:rPr lang="en-US" sz="1600" i="1"/>
              <a:t> </a:t>
            </a:r>
            <a:r>
              <a:rPr lang="en-US" sz="1600" b="1" i="1"/>
              <a:t> Hình 10. </a:t>
            </a:r>
            <a:r>
              <a:rPr lang="en-US" sz="1600"/>
              <a:t> </a:t>
            </a:r>
            <a:r>
              <a:rPr lang="en-US" sz="1600" i="1"/>
              <a:t>Phát lệnh toàn quốc kháng chiến ở Hà Nội</a:t>
            </a:r>
            <a:endParaRPr lang="en-US" sz="1600"/>
          </a:p>
        </p:txBody>
      </p:sp>
      <p:pic>
        <p:nvPicPr>
          <p:cNvPr id="11" name="Picture 10"/>
          <p:cNvPicPr>
            <a:picLocks noChangeAspect="1"/>
          </p:cNvPicPr>
          <p:nvPr/>
        </p:nvPicPr>
        <p:blipFill>
          <a:blip r:embed="rId3"/>
          <a:stretch>
            <a:fillRect/>
          </a:stretch>
        </p:blipFill>
        <p:spPr>
          <a:xfrm>
            <a:off x="251791" y="2875153"/>
            <a:ext cx="5691809" cy="3518635"/>
          </a:xfrm>
          <a:prstGeom prst="rect">
            <a:avLst/>
          </a:prstGeom>
        </p:spPr>
      </p:pic>
    </p:spTree>
    <p:extLst>
      <p:ext uri="{BB962C8B-B14F-4D97-AF65-F5344CB8AC3E}">
        <p14:creationId xmlns:p14="http://schemas.microsoft.com/office/powerpoint/2010/main" val="2136480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7"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TextBox 1"/>
          <p:cNvSpPr txBox="1"/>
          <p:nvPr/>
        </p:nvSpPr>
        <p:spPr>
          <a:xfrm>
            <a:off x="287144" y="194250"/>
            <a:ext cx="11904856" cy="954107"/>
          </a:xfrm>
          <a:prstGeom prst="rect">
            <a:avLst/>
          </a:prstGeom>
          <a:noFill/>
        </p:spPr>
        <p:txBody>
          <a:bodyPr wrap="square" rtlCol="0">
            <a:spAutoFit/>
          </a:bodyPr>
          <a:lstStyle/>
          <a:p>
            <a:pPr lvl="0" algn="just">
              <a:defRPr/>
            </a:pPr>
            <a:r>
              <a:rPr kumimoji="0" lang="en-US" sz="2800" b="0"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 - </a:t>
            </a:r>
            <a:r>
              <a:rPr lang="vi-VN" sz="2800">
                <a:latin typeface="Times New Roman" panose="02020603050405020304" pitchFamily="18" charset="0"/>
                <a:cs typeface="Times New Roman" panose="02020603050405020304" pitchFamily="18" charset="0"/>
              </a:rPr>
              <a:t>Nêu những dẫn chứng về âm mưu và hành động thể hiện quyết tâm cướp nước ta một lần nữa của thực dân Pháp.</a:t>
            </a:r>
            <a:endParaRPr kumimoji="0" lang="en-US" sz="2800" b="0" u="none" strike="noStrike" kern="1200" cap="none" spc="0" normalizeH="0" noProof="0">
              <a:ln>
                <a:noFill/>
              </a:ln>
              <a:effectLst/>
              <a:uLnTx/>
              <a:uFillTx/>
              <a:latin typeface="Times New Roman" panose="02020603050405020304" pitchFamily="18" charset="0"/>
              <a:cs typeface="Times New Roman" panose="02020603050405020304" pitchFamily="18" charset="0"/>
            </a:endParaRPr>
          </a:p>
        </p:txBody>
      </p:sp>
      <p:sp>
        <p:nvSpPr>
          <p:cNvPr id="3" name="TextBox 2"/>
          <p:cNvSpPr txBox="1"/>
          <p:nvPr/>
        </p:nvSpPr>
        <p:spPr>
          <a:xfrm>
            <a:off x="287144" y="1148357"/>
            <a:ext cx="11904856" cy="954107"/>
          </a:xfrm>
          <a:prstGeom prst="rect">
            <a:avLst/>
          </a:prstGeom>
          <a:noFill/>
        </p:spPr>
        <p:txBody>
          <a:bodyPr wrap="square" rtlCol="0">
            <a:spAutoFit/>
          </a:bodyPr>
          <a:lstStyle/>
          <a:p>
            <a:pPr marL="457200" lvl="0" indent="-457200" algn="just">
              <a:buFont typeface="Arial" panose="020B0604020202020204" pitchFamily="34" charset="0"/>
              <a:buChar char="•"/>
              <a:defRPr/>
            </a:pPr>
            <a:r>
              <a:rPr lang="vi-VN" sz="2800">
                <a:solidFill>
                  <a:srgbClr val="CC00CC"/>
                </a:solidFill>
                <a:latin typeface="Times New Roman" panose="02020603050405020304" pitchFamily="18" charset="0"/>
                <a:cs typeface="Times New Roman" panose="02020603050405020304" pitchFamily="18" charset="0"/>
              </a:rPr>
              <a:t>Thực dân Pháp đã quay lại nước ta đánh chiếm Sài Gòn, mở rộng xâm lược Nam Bộ</a:t>
            </a:r>
          </a:p>
        </p:txBody>
      </p:sp>
      <p:sp>
        <p:nvSpPr>
          <p:cNvPr id="4" name="TextBox 3"/>
          <p:cNvSpPr txBox="1"/>
          <p:nvPr/>
        </p:nvSpPr>
        <p:spPr>
          <a:xfrm>
            <a:off x="287144" y="2102464"/>
            <a:ext cx="11904856" cy="523220"/>
          </a:xfrm>
          <a:prstGeom prst="rect">
            <a:avLst/>
          </a:prstGeom>
          <a:noFill/>
        </p:spPr>
        <p:txBody>
          <a:bodyPr wrap="square" rtlCol="0">
            <a:spAutoFit/>
          </a:bodyPr>
          <a:lstStyle/>
          <a:p>
            <a:pPr marL="457200" lvl="0" indent="-457200" algn="just">
              <a:buFont typeface="Arial" panose="020B0604020202020204" pitchFamily="34" charset="0"/>
              <a:buChar char="•"/>
              <a:defRPr/>
            </a:pPr>
            <a:r>
              <a:rPr lang="vi-VN" sz="2800">
                <a:solidFill>
                  <a:srgbClr val="CC00CC"/>
                </a:solidFill>
                <a:latin typeface="Times New Roman" panose="02020603050405020304" pitchFamily="18" charset="0"/>
                <a:cs typeface="Times New Roman" panose="02020603050405020304" pitchFamily="18" charset="0"/>
              </a:rPr>
              <a:t>Đánh chiếm Hải Phòng, chiếm dần Hà Nội.</a:t>
            </a:r>
          </a:p>
        </p:txBody>
      </p:sp>
      <p:sp>
        <p:nvSpPr>
          <p:cNvPr id="5" name="TextBox 4"/>
          <p:cNvSpPr txBox="1"/>
          <p:nvPr/>
        </p:nvSpPr>
        <p:spPr>
          <a:xfrm>
            <a:off x="287144" y="2642617"/>
            <a:ext cx="11904856" cy="954107"/>
          </a:xfrm>
          <a:prstGeom prst="rect">
            <a:avLst/>
          </a:prstGeom>
          <a:noFill/>
        </p:spPr>
        <p:txBody>
          <a:bodyPr wrap="square" rtlCol="0">
            <a:spAutoFit/>
          </a:bodyPr>
          <a:lstStyle/>
          <a:p>
            <a:pPr marL="457200" lvl="0" indent="-457200" algn="just">
              <a:buFont typeface="Arial" panose="020B0604020202020204" pitchFamily="34" charset="0"/>
              <a:buChar char="•"/>
              <a:defRPr/>
            </a:pPr>
            <a:r>
              <a:rPr lang="vi-VN" sz="2800">
                <a:solidFill>
                  <a:srgbClr val="CC00CC"/>
                </a:solidFill>
                <a:latin typeface="Times New Roman" panose="02020603050405020304" pitchFamily="18" charset="0"/>
                <a:cs typeface="Times New Roman" panose="02020603050405020304" pitchFamily="18" charset="0"/>
              </a:rPr>
              <a:t>Gửi tối hậu thư đòi Chính phủ ta giải tán lực lượng tự vệ, giao quyền kiểm soát Hà Nội cho chúng, nếu không chúng sẽ tấn công Hà Nội.</a:t>
            </a:r>
            <a:endParaRPr lang="en-US" sz="2800">
              <a:solidFill>
                <a:srgbClr val="CC00CC"/>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287144" y="3709729"/>
            <a:ext cx="11904856" cy="523220"/>
          </a:xfrm>
          <a:prstGeom prst="rect">
            <a:avLst/>
          </a:prstGeom>
          <a:noFill/>
        </p:spPr>
        <p:txBody>
          <a:bodyPr wrap="square" rtlCol="0">
            <a:spAutoFit/>
          </a:bodyPr>
          <a:lstStyle/>
          <a:p>
            <a:pPr marL="342900" lvl="0" indent="-342900" algn="just">
              <a:buFontTx/>
              <a:buChar char="-"/>
              <a:defRPr/>
            </a:pPr>
            <a:r>
              <a:rPr lang="vi-VN" sz="2800">
                <a:latin typeface="Times New Roman" panose="02020603050405020304" pitchFamily="18" charset="0"/>
                <a:cs typeface="Times New Roman" panose="02020603050405020304" pitchFamily="18" charset="0"/>
              </a:rPr>
              <a:t>Trước âm mưu của thực dân Pháp, Đảng, Chính phủ và nhân dân ta đã làm gì?</a:t>
            </a:r>
            <a:endParaRPr lang="en-US" sz="2800">
              <a:latin typeface="Times New Roman" panose="02020603050405020304" pitchFamily="18" charset="0"/>
              <a:cs typeface="Times New Roman" panose="02020603050405020304" pitchFamily="18" charset="0"/>
            </a:endParaRPr>
          </a:p>
        </p:txBody>
      </p:sp>
      <p:sp>
        <p:nvSpPr>
          <p:cNvPr id="8" name="TextBox 7"/>
          <p:cNvSpPr txBox="1"/>
          <p:nvPr/>
        </p:nvSpPr>
        <p:spPr>
          <a:xfrm>
            <a:off x="287144" y="4145659"/>
            <a:ext cx="11904856" cy="954107"/>
          </a:xfrm>
          <a:prstGeom prst="rect">
            <a:avLst/>
          </a:prstGeom>
          <a:noFill/>
        </p:spPr>
        <p:txBody>
          <a:bodyPr wrap="square" rtlCol="0">
            <a:spAutoFit/>
          </a:bodyPr>
          <a:lstStyle/>
          <a:p>
            <a:pPr marL="457200" lvl="0" indent="-457200" algn="just">
              <a:buFont typeface="Arial" panose="020B0604020202020204" pitchFamily="34" charset="0"/>
              <a:buChar char="•"/>
              <a:defRPr/>
            </a:pPr>
            <a:r>
              <a:rPr lang="vi-VN" sz="2800">
                <a:solidFill>
                  <a:srgbClr val="CC00CC"/>
                </a:solidFill>
                <a:latin typeface="Times New Roman" panose="02020603050405020304" pitchFamily="18" charset="0"/>
                <a:cs typeface="Times New Roman" panose="02020603050405020304" pitchFamily="18" charset="0"/>
              </a:rPr>
              <a:t>Trước âm m</a:t>
            </a:r>
            <a:r>
              <a:rPr lang="en-US" sz="2800">
                <a:solidFill>
                  <a:srgbClr val="CC00CC"/>
                </a:solidFill>
                <a:latin typeface="Times New Roman" panose="02020603050405020304" pitchFamily="18" charset="0"/>
                <a:cs typeface="Times New Roman" panose="02020603050405020304" pitchFamily="18" charset="0"/>
              </a:rPr>
              <a:t>ư</a:t>
            </a:r>
            <a:r>
              <a:rPr lang="vi-VN" sz="2800">
                <a:solidFill>
                  <a:srgbClr val="CC00CC"/>
                </a:solidFill>
                <a:latin typeface="Times New Roman" panose="02020603050405020304" pitchFamily="18" charset="0"/>
                <a:cs typeface="Times New Roman" panose="02020603050405020304" pitchFamily="18" charset="0"/>
              </a:rPr>
              <a:t>u của thực dân Pháp, Đảng và Chính phủ đã không nhân nhượng, quyết định đứng lên cùng nhân dân đánh đuổi thực dân Pháp</a:t>
            </a:r>
            <a:endParaRPr lang="en-US" sz="2800">
              <a:solidFill>
                <a:srgbClr val="CC00CC"/>
              </a:solidFill>
              <a:latin typeface="Times New Roman" panose="02020603050405020304" pitchFamily="18" charset="0"/>
              <a:cs typeface="Times New Roman" panose="02020603050405020304" pitchFamily="18" charset="0"/>
            </a:endParaRPr>
          </a:p>
        </p:txBody>
      </p:sp>
      <p:sp>
        <p:nvSpPr>
          <p:cNvPr id="9" name="Rectangle 8"/>
          <p:cNvSpPr/>
          <p:nvPr/>
        </p:nvSpPr>
        <p:spPr>
          <a:xfrm>
            <a:off x="321010" y="5307951"/>
            <a:ext cx="11262360" cy="523220"/>
          </a:xfrm>
          <a:prstGeom prst="rect">
            <a:avLst/>
          </a:prstGeom>
        </p:spPr>
        <p:txBody>
          <a:bodyPr wrap="square">
            <a:spAutoFit/>
          </a:bodyPr>
          <a:lstStyle/>
          <a:p>
            <a:pPr marL="342900" lvl="0" indent="-342900" algn="just">
              <a:buFontTx/>
              <a:buChar char="-"/>
              <a:defRPr/>
            </a:pPr>
            <a:r>
              <a:rPr lang="en-US" sz="2800">
                <a:solidFill>
                  <a:prstClr val="black"/>
                </a:solidFill>
                <a:latin typeface="Times New Roman" panose="02020603050405020304" pitchFamily="18" charset="0"/>
                <a:cs typeface="Times New Roman" panose="02020603050405020304" pitchFamily="18" charset="0"/>
              </a:rPr>
              <a:t>Ngày 19-12-1946 xảy ra sự kiện gì?</a:t>
            </a:r>
          </a:p>
        </p:txBody>
      </p:sp>
      <p:sp>
        <p:nvSpPr>
          <p:cNvPr id="10" name="Rectangle 9"/>
          <p:cNvSpPr/>
          <p:nvPr/>
        </p:nvSpPr>
        <p:spPr>
          <a:xfrm>
            <a:off x="287144" y="5903893"/>
            <a:ext cx="11904856" cy="954107"/>
          </a:xfrm>
          <a:prstGeom prst="rect">
            <a:avLst/>
          </a:prstGeom>
        </p:spPr>
        <p:txBody>
          <a:bodyPr wrap="square">
            <a:spAutoFit/>
          </a:bodyPr>
          <a:lstStyle/>
          <a:p>
            <a:pPr marL="457200" lvl="0" indent="-457200" algn="just">
              <a:buFont typeface="Arial" panose="020B0604020202020204" pitchFamily="34" charset="0"/>
              <a:buChar char="•"/>
              <a:defRPr/>
            </a:pPr>
            <a:r>
              <a:rPr lang="vi-VN" sz="2800">
                <a:solidFill>
                  <a:srgbClr val="CC00CC"/>
                </a:solidFill>
                <a:latin typeface="Times New Roman" panose="02020603050405020304" pitchFamily="18" charset="0"/>
                <a:cs typeface="Times New Roman" panose="02020603050405020304" pitchFamily="18" charset="0"/>
              </a:rPr>
              <a:t>Ngày 19/12/1946 là ngày Đảng và Chính Phủ họp</a:t>
            </a:r>
            <a:r>
              <a:rPr lang="en-US" sz="2800">
                <a:solidFill>
                  <a:srgbClr val="CC00CC"/>
                </a:solidFill>
                <a:latin typeface="Times New Roman" panose="02020603050405020304" pitchFamily="18" charset="0"/>
                <a:cs typeface="Times New Roman" panose="02020603050405020304" pitchFamily="18" charset="0"/>
              </a:rPr>
              <a:t>, </a:t>
            </a:r>
            <a:r>
              <a:rPr lang="vi-VN" sz="2800">
                <a:solidFill>
                  <a:srgbClr val="CC00CC"/>
                </a:solidFill>
                <a:latin typeface="Times New Roman" panose="02020603050405020304" pitchFamily="18" charset="0"/>
                <a:cs typeface="Times New Roman" panose="02020603050405020304" pitchFamily="18" charset="0"/>
              </a:rPr>
              <a:t>đưa ra quyết định phát động toàn quốc kháng chiến chống thực dân Pháp</a:t>
            </a:r>
            <a:endParaRPr lang="en-US" sz="2800">
              <a:solidFill>
                <a:srgbClr val="CC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17950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1000"/>
                                        <p:tgtEl>
                                          <p:spTgt spid="9"/>
                                        </p:tgtEl>
                                      </p:cBhvr>
                                    </p:animEffect>
                                    <p:anim calcmode="lin" valueType="num">
                                      <p:cBhvr>
                                        <p:cTn id="44" dur="1000" fill="hold"/>
                                        <p:tgtEl>
                                          <p:spTgt spid="9"/>
                                        </p:tgtEl>
                                        <p:attrNameLst>
                                          <p:attrName>ppt_x</p:attrName>
                                        </p:attrNameLst>
                                      </p:cBhvr>
                                      <p:tavLst>
                                        <p:tav tm="0">
                                          <p:val>
                                            <p:strVal val="#ppt_x"/>
                                          </p:val>
                                        </p:tav>
                                        <p:tav tm="100000">
                                          <p:val>
                                            <p:strVal val="#ppt_x"/>
                                          </p:val>
                                        </p:tav>
                                      </p:tavLst>
                                    </p:anim>
                                    <p:anim calcmode="lin" valueType="num">
                                      <p:cBhvr>
                                        <p:cTn id="4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1000"/>
                                        <p:tgtEl>
                                          <p:spTgt spid="10"/>
                                        </p:tgtEl>
                                      </p:cBhvr>
                                    </p:animEffect>
                                    <p:anim calcmode="lin" valueType="num">
                                      <p:cBhvr>
                                        <p:cTn id="51" dur="1000" fill="hold"/>
                                        <p:tgtEl>
                                          <p:spTgt spid="10"/>
                                        </p:tgtEl>
                                        <p:attrNameLst>
                                          <p:attrName>ppt_x</p:attrName>
                                        </p:attrNameLst>
                                      </p:cBhvr>
                                      <p:tavLst>
                                        <p:tav tm="0">
                                          <p:val>
                                            <p:strVal val="#ppt_x"/>
                                          </p:val>
                                        </p:tav>
                                        <p:tav tm="100000">
                                          <p:val>
                                            <p:strVal val="#ppt_x"/>
                                          </p:val>
                                        </p:tav>
                                      </p:tavLst>
                                    </p:anim>
                                    <p:anim calcmode="lin" valueType="num">
                                      <p:cBhvr>
                                        <p:cTn id="5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7" grpId="0"/>
      <p:bldP spid="8" grpId="0"/>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7000" b="-7000"/>
          </a:stretch>
        </a:blipFill>
        <a:effectLst/>
      </p:bgPr>
    </p:bg>
    <p:spTree>
      <p:nvGrpSpPr>
        <p:cNvPr id="1" name=""/>
        <p:cNvGrpSpPr/>
        <p:nvPr/>
      </p:nvGrpSpPr>
      <p:grpSpPr>
        <a:xfrm>
          <a:off x="0" y="0"/>
          <a:ext cx="0" cy="0"/>
          <a:chOff x="0" y="0"/>
          <a:chExt cx="0" cy="0"/>
        </a:xfrm>
      </p:grpSpPr>
      <p:pic>
        <p:nvPicPr>
          <p:cNvPr id="104452" name="Picture 4" descr="P1010026"/>
          <p:cNvPicPr>
            <a:picLocks noChangeAspect="1" noChangeArrowheads="1"/>
          </p:cNvPicPr>
          <p:nvPr/>
        </p:nvPicPr>
        <p:blipFill>
          <a:blip r:embed="rId3" cstate="print">
            <a:lum bright="-12000" contrast="12000"/>
            <a:extLst>
              <a:ext uri="{28A0092B-C50C-407E-A947-70E740481C1C}">
                <a14:useLocalDpi xmlns:a14="http://schemas.microsoft.com/office/drawing/2010/main" val="0"/>
              </a:ext>
            </a:extLst>
          </a:blip>
          <a:srcRect/>
          <a:stretch>
            <a:fillRect/>
          </a:stretch>
        </p:blipFill>
        <p:spPr bwMode="auto">
          <a:xfrm>
            <a:off x="8534400" y="1930662"/>
            <a:ext cx="3657600" cy="4927337"/>
          </a:xfrm>
          <a:prstGeom prst="rect">
            <a:avLst/>
          </a:prstGeom>
          <a:noFill/>
          <a:ln w="9525">
            <a:solidFill>
              <a:srgbClr val="003399"/>
            </a:solidFill>
            <a:miter lim="800000"/>
            <a:headEnd/>
            <a:tailEnd/>
          </a:ln>
          <a:extLst>
            <a:ext uri="{909E8E84-426E-40DD-AFC4-6F175D3DCCD1}">
              <a14:hiddenFill xmlns:a14="http://schemas.microsoft.com/office/drawing/2010/main">
                <a:solidFill>
                  <a:srgbClr val="FFFFFF"/>
                </a:solidFill>
              </a14:hiddenFill>
            </a:ext>
          </a:extLst>
        </p:spPr>
      </p:pic>
      <p:pic>
        <p:nvPicPr>
          <p:cNvPr id="104453" name="Picture 5" descr="van phuc"/>
          <p:cNvPicPr>
            <a:picLocks noChangeAspect="1" noChangeArrowheads="1"/>
          </p:cNvPicPr>
          <p:nvPr/>
        </p:nvPicPr>
        <p:blipFill rotWithShape="1">
          <a:blip r:embed="rId4" cstate="print">
            <a:lum bright="-18000" contrast="18000"/>
            <a:extLst>
              <a:ext uri="{28A0092B-C50C-407E-A947-70E740481C1C}">
                <a14:useLocalDpi xmlns:a14="http://schemas.microsoft.com/office/drawing/2010/main" val="0"/>
              </a:ext>
            </a:extLst>
          </a:blip>
          <a:srcRect b="39709"/>
          <a:stretch/>
        </p:blipFill>
        <p:spPr bwMode="auto">
          <a:xfrm>
            <a:off x="114300" y="1905001"/>
            <a:ext cx="3810000" cy="4952998"/>
          </a:xfrm>
          <a:prstGeom prst="rect">
            <a:avLst/>
          </a:prstGeom>
          <a:noFill/>
          <a:ln w="9525">
            <a:solidFill>
              <a:srgbClr val="003399"/>
            </a:solidFill>
            <a:miter lim="800000"/>
            <a:headEnd/>
            <a:tailEnd/>
          </a:ln>
          <a:extLst>
            <a:ext uri="{909E8E84-426E-40DD-AFC4-6F175D3DCCD1}">
              <a14:hiddenFill xmlns:a14="http://schemas.microsoft.com/office/drawing/2010/main">
                <a:solidFill>
                  <a:srgbClr val="FFFFFF"/>
                </a:solidFill>
              </a14:hiddenFill>
            </a:ext>
          </a:extLst>
        </p:spPr>
      </p:pic>
      <p:sp>
        <p:nvSpPr>
          <p:cNvPr id="104456" name="Text Box 8"/>
          <p:cNvSpPr txBox="1">
            <a:spLocks noChangeArrowheads="1"/>
          </p:cNvSpPr>
          <p:nvPr/>
        </p:nvSpPr>
        <p:spPr bwMode="auto">
          <a:xfrm>
            <a:off x="571500" y="381000"/>
            <a:ext cx="113157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003399"/>
                </a:solidFill>
                <a:effectLst/>
                <a:uLnTx/>
                <a:uFillTx/>
                <a:latin typeface="Times New Roman" panose="02020603050405020304" pitchFamily="18" charset="0"/>
                <a:ea typeface="+mn-ea"/>
                <a:cs typeface="+mn-cs"/>
              </a:rPr>
              <a:t>Ngôi nhà ở làng Vạn Phúc (Hà Đông – Hà Tây), nơi Bác viết lời kêu gọi toàn quốc kháng chiến.</a:t>
            </a:r>
          </a:p>
        </p:txBody>
      </p:sp>
      <p:grpSp>
        <p:nvGrpSpPr>
          <p:cNvPr id="104459" name="Group 11"/>
          <p:cNvGrpSpPr>
            <a:grpSpLocks/>
          </p:cNvGrpSpPr>
          <p:nvPr/>
        </p:nvGrpSpPr>
        <p:grpSpPr bwMode="auto">
          <a:xfrm>
            <a:off x="4099560" y="1925321"/>
            <a:ext cx="4267200" cy="4635094"/>
            <a:chOff x="1584" y="1440"/>
            <a:chExt cx="2688" cy="2614"/>
          </a:xfrm>
        </p:grpSpPr>
        <p:pic>
          <p:nvPicPr>
            <p:cNvPr id="104454" name="Picture 6" descr="LOIKEUGOI"/>
            <p:cNvPicPr>
              <a:picLocks noChangeAspect="1" noChangeArrowheads="1"/>
            </p:cNvPicPr>
            <p:nvPr/>
          </p:nvPicPr>
          <p:blipFill>
            <a:blip r:embed="rId5">
              <a:lum bright="6000" contrast="-6000"/>
              <a:extLst>
                <a:ext uri="{28A0092B-C50C-407E-A947-70E740481C1C}">
                  <a14:useLocalDpi xmlns:a14="http://schemas.microsoft.com/office/drawing/2010/main" val="0"/>
                </a:ext>
              </a:extLst>
            </a:blip>
            <a:srcRect/>
            <a:stretch>
              <a:fillRect/>
            </a:stretch>
          </p:blipFill>
          <p:spPr bwMode="auto">
            <a:xfrm>
              <a:off x="1584" y="1440"/>
              <a:ext cx="2688" cy="2063"/>
            </a:xfrm>
            <a:prstGeom prst="rect">
              <a:avLst/>
            </a:prstGeom>
            <a:noFill/>
            <a:ln w="9525">
              <a:solidFill>
                <a:srgbClr val="003399"/>
              </a:solidFill>
              <a:miter lim="800000"/>
              <a:headEnd/>
              <a:tailEnd/>
            </a:ln>
            <a:extLst>
              <a:ext uri="{909E8E84-426E-40DD-AFC4-6F175D3DCCD1}">
                <a14:hiddenFill xmlns:a14="http://schemas.microsoft.com/office/drawing/2010/main">
                  <a:solidFill>
                    <a:srgbClr val="FFFFFF"/>
                  </a:solidFill>
                </a14:hiddenFill>
              </a:ext>
            </a:extLst>
          </p:spPr>
        </p:pic>
        <p:sp>
          <p:nvSpPr>
            <p:cNvPr id="104457" name="Text Box 9"/>
            <p:cNvSpPr txBox="1">
              <a:spLocks noChangeArrowheads="1"/>
            </p:cNvSpPr>
            <p:nvPr/>
          </p:nvSpPr>
          <p:spPr bwMode="auto">
            <a:xfrm>
              <a:off x="1668" y="3655"/>
              <a:ext cx="2592" cy="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003399"/>
                  </a:solidFill>
                  <a:effectLst/>
                  <a:uLnTx/>
                  <a:uFillTx/>
                  <a:latin typeface="Times New Roman" panose="02020603050405020304" pitchFamily="18" charset="0"/>
                  <a:ea typeface="+mn-ea"/>
                  <a:cs typeface="+mn-cs"/>
                </a:rPr>
                <a:t>BÚT TÍCH LỜI KÊU GỌI CỦA CHỦ TỊCH HỒ CHÍ MINH 1946</a:t>
              </a:r>
            </a:p>
          </p:txBody>
        </p:sp>
      </p:grpSp>
    </p:spTree>
    <p:extLst>
      <p:ext uri="{BB962C8B-B14F-4D97-AF65-F5344CB8AC3E}">
        <p14:creationId xmlns:p14="http://schemas.microsoft.com/office/powerpoint/2010/main" val="59373685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04459"/>
                                        </p:tgtEl>
                                        <p:attrNameLst>
                                          <p:attrName>style.visibility</p:attrName>
                                        </p:attrNameLst>
                                      </p:cBhvr>
                                      <p:to>
                                        <p:strVal val="visible"/>
                                      </p:to>
                                    </p:set>
                                    <p:animEffect transition="in" filter="blinds(horizontal)">
                                      <p:cBhvr>
                                        <p:cTn id="7" dur="500"/>
                                        <p:tgtEl>
                                          <p:spTgt spid="10445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104456"/>
                                        </p:tgtEl>
                                        <p:attrNameLst>
                                          <p:attrName>style.visibility</p:attrName>
                                        </p:attrNameLst>
                                      </p:cBhvr>
                                      <p:to>
                                        <p:strVal val="visible"/>
                                      </p:to>
                                    </p:set>
                                    <p:animEffect transition="in" filter="barn(inHorizontal)">
                                      <p:cBhvr>
                                        <p:cTn id="12" dur="500"/>
                                        <p:tgtEl>
                                          <p:spTgt spid="10445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nodeType="clickEffect">
                                  <p:stCondLst>
                                    <p:cond delay="0"/>
                                  </p:stCondLst>
                                  <p:childTnLst>
                                    <p:set>
                                      <p:cBhvr>
                                        <p:cTn id="16" dur="1" fill="hold">
                                          <p:stCondLst>
                                            <p:cond delay="0"/>
                                          </p:stCondLst>
                                        </p:cTn>
                                        <p:tgtEl>
                                          <p:spTgt spid="104453"/>
                                        </p:tgtEl>
                                        <p:attrNameLst>
                                          <p:attrName>style.visibility</p:attrName>
                                        </p:attrNameLst>
                                      </p:cBhvr>
                                      <p:to>
                                        <p:strVal val="visible"/>
                                      </p:to>
                                    </p:set>
                                    <p:animEffect transition="in" filter="box(out)">
                                      <p:cBhvr>
                                        <p:cTn id="17" dur="500"/>
                                        <p:tgtEl>
                                          <p:spTgt spid="10445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32" fill="hold" nodeType="clickEffect">
                                  <p:stCondLst>
                                    <p:cond delay="0"/>
                                  </p:stCondLst>
                                  <p:childTnLst>
                                    <p:set>
                                      <p:cBhvr>
                                        <p:cTn id="21" dur="1" fill="hold">
                                          <p:stCondLst>
                                            <p:cond delay="0"/>
                                          </p:stCondLst>
                                        </p:cTn>
                                        <p:tgtEl>
                                          <p:spTgt spid="104452"/>
                                        </p:tgtEl>
                                        <p:attrNameLst>
                                          <p:attrName>style.visibility</p:attrName>
                                        </p:attrNameLst>
                                      </p:cBhvr>
                                      <p:to>
                                        <p:strVal val="visible"/>
                                      </p:to>
                                    </p:set>
                                    <p:animEffect transition="in" filter="diamond(out)">
                                      <p:cBhvr>
                                        <p:cTn id="22" dur="500"/>
                                        <p:tgtEl>
                                          <p:spTgt spid="1044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extBox 1"/>
          <p:cNvSpPr txBox="1"/>
          <p:nvPr/>
        </p:nvSpPr>
        <p:spPr>
          <a:xfrm>
            <a:off x="247650" y="31296"/>
            <a:ext cx="12096750" cy="10464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a:ln>
                  <a:noFill/>
                </a:ln>
                <a:solidFill>
                  <a:srgbClr val="275C9D"/>
                </a:solidFill>
                <a:effectLst/>
                <a:uLnTx/>
                <a:uFillTx/>
                <a:latin typeface="Times New Roman" panose="02020603050405020304" pitchFamily="18" charset="0"/>
                <a:ea typeface="+mn-ea"/>
                <a:cs typeface="Times New Roman" panose="02020603050405020304" pitchFamily="18" charset="0"/>
              </a:rPr>
              <a:t>Hoạt</a:t>
            </a:r>
            <a:r>
              <a:rPr kumimoji="0" lang="en-US" sz="3100" b="0" i="0" u="none" strike="noStrike" kern="1200" cap="none" spc="0" normalizeH="0" noProof="0">
                <a:ln>
                  <a:noFill/>
                </a:ln>
                <a:solidFill>
                  <a:srgbClr val="275C9D"/>
                </a:solidFill>
                <a:effectLst/>
                <a:uLnTx/>
                <a:uFillTx/>
                <a:latin typeface="Times New Roman" panose="02020603050405020304" pitchFamily="18" charset="0"/>
                <a:ea typeface="+mn-ea"/>
                <a:cs typeface="Times New Roman" panose="02020603050405020304" pitchFamily="18" charset="0"/>
              </a:rPr>
              <a:t> động </a:t>
            </a:r>
            <a:r>
              <a:rPr kumimoji="0" lang="en-US" sz="3100" b="0" i="0" u="none" strike="noStrike" kern="1200" cap="none" spc="0" normalizeH="0" baseline="0" noProof="0">
                <a:ln>
                  <a:noFill/>
                </a:ln>
                <a:solidFill>
                  <a:srgbClr val="275C9D"/>
                </a:solidFill>
                <a:effectLst/>
                <a:uLnTx/>
                <a:uFillTx/>
                <a:latin typeface="Times New Roman" panose="02020603050405020304" pitchFamily="18" charset="0"/>
                <a:ea typeface="+mn-ea"/>
                <a:cs typeface="Times New Roman" panose="02020603050405020304" pitchFamily="18" charset="0"/>
              </a:rPr>
              <a:t>4/37: </a:t>
            </a:r>
            <a:r>
              <a:rPr kumimoji="0" lang="en-US" sz="3100" b="0" i="0" u="none" strike="noStrike" kern="1200" cap="none" spc="0" normalizeH="0" baseline="0" noProof="0" err="1">
                <a:ln>
                  <a:noFill/>
                </a:ln>
                <a:solidFill>
                  <a:srgbClr val="275C9D"/>
                </a:solidFill>
                <a:effectLst/>
                <a:uLnTx/>
                <a:uFillTx/>
                <a:latin typeface="Times New Roman" panose="02020603050405020304" pitchFamily="18" charset="0"/>
                <a:ea typeface="+mn-ea"/>
                <a:cs typeface="Times New Roman" panose="02020603050405020304" pitchFamily="18" charset="0"/>
              </a:rPr>
              <a:t>Tìm</a:t>
            </a:r>
            <a:r>
              <a:rPr kumimoji="0" lang="en-US" sz="3100" b="0" i="0" u="none" strike="noStrike" kern="1200" cap="none" spc="0" normalizeH="0" baseline="0" noProof="0">
                <a:ln>
                  <a:noFill/>
                </a:ln>
                <a:solidFill>
                  <a:srgbClr val="275C9D"/>
                </a:solidFill>
                <a:effectLst/>
                <a:uLnTx/>
                <a:uFillTx/>
                <a:latin typeface="Times New Roman" panose="02020603050405020304" pitchFamily="18" charset="0"/>
                <a:ea typeface="+mn-ea"/>
                <a:cs typeface="Times New Roman" panose="02020603050405020304" pitchFamily="18" charset="0"/>
              </a:rPr>
              <a:t> </a:t>
            </a:r>
            <a:r>
              <a:rPr kumimoji="0" lang="en-US" sz="3100" b="0" i="0" u="none" strike="noStrike" kern="1200" cap="none" spc="0" normalizeH="0" baseline="0" noProof="0" err="1">
                <a:ln>
                  <a:noFill/>
                </a:ln>
                <a:solidFill>
                  <a:srgbClr val="275C9D"/>
                </a:solidFill>
                <a:effectLst/>
                <a:uLnTx/>
                <a:uFillTx/>
                <a:latin typeface="Times New Roman" panose="02020603050405020304" pitchFamily="18" charset="0"/>
                <a:ea typeface="+mn-ea"/>
                <a:cs typeface="Times New Roman" panose="02020603050405020304" pitchFamily="18" charset="0"/>
              </a:rPr>
              <a:t>hiểu</a:t>
            </a:r>
            <a:r>
              <a:rPr kumimoji="0" lang="en-US" sz="3100" b="0" i="0" u="none" strike="noStrike" kern="1200" cap="none" spc="0" normalizeH="0" baseline="0" noProof="0">
                <a:ln>
                  <a:noFill/>
                </a:ln>
                <a:solidFill>
                  <a:srgbClr val="275C9D"/>
                </a:solidFill>
                <a:effectLst/>
                <a:uLnTx/>
                <a:uFillTx/>
                <a:latin typeface="Times New Roman" panose="02020603050405020304" pitchFamily="18" charset="0"/>
                <a:ea typeface="+mn-ea"/>
                <a:cs typeface="Times New Roman" panose="02020603050405020304" pitchFamily="18" charset="0"/>
              </a:rPr>
              <a:t> </a:t>
            </a:r>
            <a:r>
              <a:rPr lang="en-US" sz="3100">
                <a:solidFill>
                  <a:srgbClr val="275C9D"/>
                </a:solidFill>
                <a:latin typeface="Times New Roman" panose="02020603050405020304" pitchFamily="18" charset="0"/>
                <a:cs typeface="Times New Roman" panose="02020603050405020304" pitchFamily="18" charset="0"/>
              </a:rPr>
              <a:t>những ngày đầu của cuộc kháng chiến toàn quốc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100">
                <a:solidFill>
                  <a:srgbClr val="275C9D"/>
                </a:solidFill>
                <a:latin typeface="Times New Roman" panose="02020603050405020304" pitchFamily="18" charset="0"/>
                <a:cs typeface="Times New Roman" panose="02020603050405020304" pitchFamily="18" charset="0"/>
              </a:rPr>
              <a:t>			chống thực dân Pháp</a:t>
            </a:r>
            <a:endParaRPr kumimoji="0" lang="en-US" sz="3100" b="0" i="0" u="none" strike="noStrike" kern="1200" cap="none" spc="0" normalizeH="0" baseline="0" noProof="0">
              <a:ln>
                <a:noFill/>
              </a:ln>
              <a:solidFill>
                <a:srgbClr val="275C9D"/>
              </a:solidFill>
              <a:effectLst/>
              <a:uLnTx/>
              <a:uFillTx/>
              <a:latin typeface="Times New Roman" panose="02020603050405020304" pitchFamily="18" charset="0"/>
              <a:ea typeface="+mn-ea"/>
              <a:cs typeface="Times New Roman" panose="02020603050405020304" pitchFamily="18" charset="0"/>
            </a:endParaRPr>
          </a:p>
        </p:txBody>
      </p:sp>
      <p:sp>
        <p:nvSpPr>
          <p:cNvPr id="3" name="TextBox 2"/>
          <p:cNvSpPr txBox="1"/>
          <p:nvPr/>
        </p:nvSpPr>
        <p:spPr>
          <a:xfrm>
            <a:off x="-11782" y="1077736"/>
            <a:ext cx="8755732" cy="523220"/>
          </a:xfrm>
          <a:prstGeom prst="rect">
            <a:avLst/>
          </a:prstGeom>
          <a:noFill/>
        </p:spPr>
        <p:txBody>
          <a:bodyPr wrap="square" rtlCol="0">
            <a:spAutoFit/>
          </a:bodyPr>
          <a:lstStyle/>
          <a:p>
            <a:r>
              <a:rPr lang="en-US" sz="2800" i="1"/>
              <a:t> a) </a:t>
            </a:r>
            <a:r>
              <a:rPr lang="en-US" sz="2800" i="1" err="1"/>
              <a:t>Đọc</a:t>
            </a:r>
            <a:r>
              <a:rPr lang="en-US" sz="2800" i="1"/>
              <a:t> thông tin dưới đây và quan sát các bức ảnh tư liệu:</a:t>
            </a:r>
          </a:p>
        </p:txBody>
      </p:sp>
      <p:sp>
        <p:nvSpPr>
          <p:cNvPr id="4" name="Rectangle 3"/>
          <p:cNvSpPr/>
          <p:nvPr/>
        </p:nvSpPr>
        <p:spPr>
          <a:xfrm>
            <a:off x="247650" y="1752600"/>
            <a:ext cx="11734800" cy="51054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a:solidFill>
                  <a:schemeClr val="tx1"/>
                </a:solidFill>
              </a:rPr>
              <a:t>    Hà Nội nêu cao tấm gương “Quyết tử cho Tổ Quốc quyết sinh”. Những chiến sĩ Vệ quốc quân và tự vệ của Thủ đô đã giành giật với địch từng ngôi nhà, từng góc phố. Đồng bào đã khuân bàn ghế, giường tủ, hòm xiểng, cánh cửa, … ra đường phố làm chướng ngại vật cản bước chân quân địch. Ròng rã hai tháng trời, ta đánh hơn 200 trận, loại khỏi vòng chiến đấu gần 2000 tên, giam chân địch để bảo vệ cho hàng vạn đồng bào và các cơ quan rời thành phố về căn cứ kháng chiến.</a:t>
            </a:r>
          </a:p>
          <a:p>
            <a:pPr algn="just"/>
            <a:r>
              <a:rPr lang="en-US" sz="2800">
                <a:solidFill>
                  <a:schemeClr val="tx1"/>
                </a:solidFill>
              </a:rPr>
              <a:t>   Ở các địa phương khác trong cả nước, cuộc chiến đấu chống quân xâm lược cũng diễn ra quyết liệt. Nhân dân ta chuẩn bị kháng chiến lâu dài với niềm tin “kháng chiến nhất định thắng lợi”.</a:t>
            </a:r>
          </a:p>
          <a:p>
            <a:pPr algn="just"/>
            <a:endParaRPr lang="en-US" sz="2800">
              <a:solidFill>
                <a:schemeClr val="tx1"/>
              </a:solidFill>
            </a:endParaRPr>
          </a:p>
          <a:p>
            <a:pPr algn="just"/>
            <a:endParaRPr lang="en-US" sz="2400">
              <a:solidFill>
                <a:schemeClr val="tx1"/>
              </a:solidFill>
            </a:endParaRPr>
          </a:p>
        </p:txBody>
      </p:sp>
    </p:spTree>
    <p:extLst>
      <p:ext uri="{BB962C8B-B14F-4D97-AF65-F5344CB8AC3E}">
        <p14:creationId xmlns:p14="http://schemas.microsoft.com/office/powerpoint/2010/main" val="4227524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Rectangle 3"/>
          <p:cNvSpPr/>
          <p:nvPr/>
        </p:nvSpPr>
        <p:spPr>
          <a:xfrm>
            <a:off x="84220" y="0"/>
            <a:ext cx="11806989" cy="2062103"/>
          </a:xfrm>
          <a:prstGeom prst="rect">
            <a:avLst/>
          </a:prstGeom>
        </p:spPr>
        <p:txBody>
          <a:bodyPr wrap="square">
            <a:spAutoFit/>
          </a:bodyPr>
          <a:lstStyle/>
          <a:p>
            <a:pPr algn="ctr">
              <a:defRPr/>
            </a:pPr>
            <a:r>
              <a:rPr lang="vi-VN" sz="4400" b="1" u="sng">
                <a:solidFill>
                  <a:prstClr val="black"/>
                </a:solidFill>
                <a:latin typeface="Times New Roman" panose="02020603050405020304" pitchFamily="18" charset="0"/>
              </a:rPr>
              <a:t>Bài 5</a:t>
            </a:r>
            <a:r>
              <a:rPr lang="en-US" sz="4400" b="1" u="sng">
                <a:solidFill>
                  <a:prstClr val="black"/>
                </a:solidFill>
                <a:latin typeface="Calibri Light" panose="020F0302020204030204"/>
              </a:rPr>
              <a:t>:</a:t>
            </a:r>
          </a:p>
          <a:p>
            <a:pPr algn="ctr">
              <a:defRPr/>
            </a:pPr>
            <a:r>
              <a:rPr lang="en-US" sz="4400" b="1">
                <a:solidFill>
                  <a:srgbClr val="FF0000"/>
                </a:solidFill>
                <a:latin typeface="Calibri Light" panose="020F0302020204030204"/>
              </a:rPr>
              <a:t> </a:t>
            </a:r>
            <a:r>
              <a:rPr lang="vi-VN" sz="4000" b="1">
                <a:solidFill>
                  <a:srgbClr val="FF0000"/>
                </a:solidFill>
                <a:latin typeface="Times New Roman" panose="02020603050405020304" pitchFamily="18" charset="0"/>
              </a:rPr>
              <a:t>Vượt qua tình thế hiểm nghèo,</a:t>
            </a:r>
            <a:r>
              <a:rPr lang="en-US" sz="4000" b="1">
                <a:solidFill>
                  <a:srgbClr val="FF0000"/>
                </a:solidFill>
                <a:latin typeface="Calibri Light" panose="020F0302020204030204"/>
              </a:rPr>
              <a:t> </a:t>
            </a:r>
            <a:r>
              <a:rPr lang="vi-VN" sz="4000" b="1">
                <a:solidFill>
                  <a:srgbClr val="FF0000"/>
                </a:solidFill>
                <a:latin typeface="Times New Roman" panose="02020603050405020304" pitchFamily="18" charset="0"/>
              </a:rPr>
              <a:t>quyết tâm chống Pháp trở lại xâm lượ</a:t>
            </a:r>
            <a:r>
              <a:rPr lang="en-US" sz="4000" b="1">
                <a:solidFill>
                  <a:srgbClr val="FF0000"/>
                </a:solidFill>
                <a:latin typeface="Calibri Light" panose="020F0302020204030204"/>
              </a:rPr>
              <a:t>c  </a:t>
            </a:r>
            <a:r>
              <a:rPr lang="en-US" sz="4000" b="1">
                <a:solidFill>
                  <a:srgbClr val="FF0000"/>
                </a:solidFill>
                <a:latin typeface="Times New Roman" panose="02020603050405020304" pitchFamily="18" charset="0"/>
                <a:cs typeface="Times New Roman" panose="02020603050405020304" pitchFamily="18" charset="0"/>
              </a:rPr>
              <a:t>(</a:t>
            </a:r>
            <a:r>
              <a:rPr lang="en-US" sz="4000" b="1" err="1">
                <a:solidFill>
                  <a:srgbClr val="FF0000"/>
                </a:solidFill>
                <a:latin typeface="Times New Roman" panose="02020603050405020304" pitchFamily="18" charset="0"/>
                <a:cs typeface="Times New Roman" panose="02020603050405020304" pitchFamily="18" charset="0"/>
              </a:rPr>
              <a:t>tiết</a:t>
            </a:r>
            <a:r>
              <a:rPr lang="en-US" sz="4000" b="1">
                <a:solidFill>
                  <a:srgbClr val="FF0000"/>
                </a:solidFill>
                <a:latin typeface="Times New Roman" panose="02020603050405020304" pitchFamily="18" charset="0"/>
                <a:cs typeface="Times New Roman" panose="02020603050405020304" pitchFamily="18" charset="0"/>
              </a:rPr>
              <a:t> 1)</a:t>
            </a:r>
          </a:p>
        </p:txBody>
      </p:sp>
      <p:sp>
        <p:nvSpPr>
          <p:cNvPr id="5" name="Rectangle 4"/>
          <p:cNvSpPr/>
          <p:nvPr/>
        </p:nvSpPr>
        <p:spPr>
          <a:xfrm>
            <a:off x="0" y="2525348"/>
            <a:ext cx="12192000" cy="4216828"/>
          </a:xfrm>
          <a:prstGeom prst="rect">
            <a:avLst/>
          </a:prstGeom>
          <a:solidFill>
            <a:srgbClr val="FBFED0"/>
          </a:solidFill>
          <a:ln cmpd="dbl">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i="1">
                <a:solidFill>
                  <a:schemeClr val="tx1"/>
                </a:solidFill>
                <a:latin typeface="Times New Roman" panose="02020603050405020304" pitchFamily="18" charset="0"/>
                <a:cs typeface="Times New Roman" panose="02020603050405020304" pitchFamily="18" charset="0"/>
              </a:rPr>
              <a:t> </a:t>
            </a:r>
            <a:r>
              <a:rPr lang="en-US" sz="2800" i="1" err="1">
                <a:solidFill>
                  <a:schemeClr val="tx1"/>
                </a:solidFill>
                <a:latin typeface="Times New Roman" panose="02020603050405020304" pitchFamily="18" charset="0"/>
                <a:cs typeface="Times New Roman" panose="02020603050405020304" pitchFamily="18" charset="0"/>
              </a:rPr>
              <a:t>Sau</a:t>
            </a:r>
            <a:r>
              <a:rPr lang="en-US" sz="2800" i="1">
                <a:solidFill>
                  <a:schemeClr val="tx1"/>
                </a:solidFill>
                <a:latin typeface="Times New Roman" panose="02020603050405020304" pitchFamily="18" charset="0"/>
                <a:cs typeface="Times New Roman" panose="02020603050405020304" pitchFamily="18" charset="0"/>
              </a:rPr>
              <a:t> </a:t>
            </a:r>
            <a:r>
              <a:rPr lang="en-US" sz="2800" i="1" err="1">
                <a:solidFill>
                  <a:schemeClr val="tx1"/>
                </a:solidFill>
                <a:latin typeface="Times New Roman" panose="02020603050405020304" pitchFamily="18" charset="0"/>
                <a:cs typeface="Times New Roman" panose="02020603050405020304" pitchFamily="18" charset="0"/>
              </a:rPr>
              <a:t>bài</a:t>
            </a:r>
            <a:r>
              <a:rPr lang="en-US" sz="2800" i="1">
                <a:solidFill>
                  <a:schemeClr val="tx1"/>
                </a:solidFill>
                <a:latin typeface="Times New Roman" panose="02020603050405020304" pitchFamily="18" charset="0"/>
                <a:cs typeface="Times New Roman" panose="02020603050405020304" pitchFamily="18" charset="0"/>
              </a:rPr>
              <a:t> </a:t>
            </a:r>
            <a:r>
              <a:rPr lang="en-US" sz="2800" i="1" err="1">
                <a:solidFill>
                  <a:schemeClr val="tx1"/>
                </a:solidFill>
                <a:latin typeface="Times New Roman" panose="02020603050405020304" pitchFamily="18" charset="0"/>
                <a:cs typeface="Times New Roman" panose="02020603050405020304" pitchFamily="18" charset="0"/>
              </a:rPr>
              <a:t>học</a:t>
            </a:r>
            <a:r>
              <a:rPr lang="en-US" sz="2800" i="1">
                <a:solidFill>
                  <a:schemeClr val="tx1"/>
                </a:solidFill>
                <a:latin typeface="Times New Roman" panose="02020603050405020304" pitchFamily="18" charset="0"/>
                <a:cs typeface="Times New Roman" panose="02020603050405020304" pitchFamily="18" charset="0"/>
              </a:rPr>
              <a:t>, </a:t>
            </a:r>
            <a:r>
              <a:rPr lang="en-US" sz="2800" i="1" err="1">
                <a:solidFill>
                  <a:schemeClr val="tx1"/>
                </a:solidFill>
                <a:latin typeface="Times New Roman" panose="02020603050405020304" pitchFamily="18" charset="0"/>
                <a:cs typeface="Times New Roman" panose="02020603050405020304" pitchFamily="18" charset="0"/>
              </a:rPr>
              <a:t>em</a:t>
            </a:r>
            <a:r>
              <a:rPr lang="en-US" sz="2800" i="1">
                <a:solidFill>
                  <a:schemeClr val="tx1"/>
                </a:solidFill>
                <a:latin typeface="Times New Roman" panose="02020603050405020304" pitchFamily="18" charset="0"/>
                <a:cs typeface="Times New Roman" panose="02020603050405020304" pitchFamily="18" charset="0"/>
              </a:rPr>
              <a:t>:</a:t>
            </a:r>
          </a:p>
          <a:p>
            <a:pPr marL="571500" indent="-571500" algn="just">
              <a:buFontTx/>
              <a:buChar char="-"/>
            </a:pPr>
            <a:r>
              <a:rPr lang="en-US" sz="2800" err="1">
                <a:solidFill>
                  <a:schemeClr val="tx1"/>
                </a:solidFill>
                <a:latin typeface="Times New Roman" panose="02020603050405020304" pitchFamily="18" charset="0"/>
                <a:cs typeface="Times New Roman" panose="02020603050405020304" pitchFamily="18" charset="0"/>
              </a:rPr>
              <a:t>Nêu</a:t>
            </a:r>
            <a:r>
              <a:rPr lang="en-US" sz="2800">
                <a:solidFill>
                  <a:schemeClr val="tx1"/>
                </a:solidFill>
                <a:latin typeface="Times New Roman" panose="02020603050405020304" pitchFamily="18" charset="0"/>
                <a:cs typeface="Times New Roman" panose="02020603050405020304" pitchFamily="18" charset="0"/>
              </a:rPr>
              <a:t> </a:t>
            </a:r>
            <a:r>
              <a:rPr lang="en-US" sz="2800" err="1">
                <a:solidFill>
                  <a:schemeClr val="tx1"/>
                </a:solidFill>
                <a:latin typeface="Times New Roman" panose="02020603050405020304" pitchFamily="18" charset="0"/>
                <a:cs typeface="Times New Roman" panose="02020603050405020304" pitchFamily="18" charset="0"/>
              </a:rPr>
              <a:t>được</a:t>
            </a:r>
            <a:r>
              <a:rPr lang="en-US" sz="2800">
                <a:solidFill>
                  <a:schemeClr val="tx1"/>
                </a:solidFill>
                <a:latin typeface="Times New Roman" panose="02020603050405020304" pitchFamily="18" charset="0"/>
                <a:cs typeface="Times New Roman" panose="02020603050405020304" pitchFamily="18" charset="0"/>
              </a:rPr>
              <a:t> </a:t>
            </a:r>
            <a:r>
              <a:rPr lang="en-US" sz="2800" err="1">
                <a:solidFill>
                  <a:schemeClr val="tx1"/>
                </a:solidFill>
                <a:latin typeface="Times New Roman" panose="02020603050405020304" pitchFamily="18" charset="0"/>
                <a:cs typeface="Times New Roman" panose="02020603050405020304" pitchFamily="18" charset="0"/>
              </a:rPr>
              <a:t>tình</a:t>
            </a:r>
            <a:r>
              <a:rPr lang="en-US" sz="2800">
                <a:solidFill>
                  <a:schemeClr val="tx1"/>
                </a:solidFill>
                <a:latin typeface="Times New Roman" panose="02020603050405020304" pitchFamily="18" charset="0"/>
                <a:cs typeface="Times New Roman" panose="02020603050405020304" pitchFamily="18" charset="0"/>
              </a:rPr>
              <a:t> </a:t>
            </a:r>
            <a:r>
              <a:rPr lang="en-US" sz="2800" err="1">
                <a:solidFill>
                  <a:schemeClr val="tx1"/>
                </a:solidFill>
                <a:latin typeface="Times New Roman" panose="02020603050405020304" pitchFamily="18" charset="0"/>
                <a:cs typeface="Times New Roman" panose="02020603050405020304" pitchFamily="18" charset="0"/>
              </a:rPr>
              <a:t>thế</a:t>
            </a:r>
            <a:r>
              <a:rPr lang="en-US" sz="2800">
                <a:solidFill>
                  <a:schemeClr val="tx1"/>
                </a:solidFill>
                <a:latin typeface="Times New Roman" panose="02020603050405020304" pitchFamily="18" charset="0"/>
                <a:cs typeface="Times New Roman" panose="02020603050405020304" pitchFamily="18" charset="0"/>
              </a:rPr>
              <a:t> </a:t>
            </a:r>
            <a:r>
              <a:rPr lang="en-US" sz="2800" err="1">
                <a:solidFill>
                  <a:schemeClr val="tx1"/>
                </a:solidFill>
                <a:latin typeface="Times New Roman" panose="02020603050405020304" pitchFamily="18" charset="0"/>
                <a:cs typeface="Times New Roman" panose="02020603050405020304" pitchFamily="18" charset="0"/>
              </a:rPr>
              <a:t>hiểm</a:t>
            </a:r>
            <a:r>
              <a:rPr lang="en-US" sz="2800">
                <a:solidFill>
                  <a:schemeClr val="tx1"/>
                </a:solidFill>
                <a:latin typeface="Times New Roman" panose="02020603050405020304" pitchFamily="18" charset="0"/>
                <a:cs typeface="Times New Roman" panose="02020603050405020304" pitchFamily="18" charset="0"/>
              </a:rPr>
              <a:t> </a:t>
            </a:r>
            <a:r>
              <a:rPr lang="en-US" sz="2800" err="1">
                <a:solidFill>
                  <a:schemeClr val="tx1"/>
                </a:solidFill>
                <a:latin typeface="Times New Roman" panose="02020603050405020304" pitchFamily="18" charset="0"/>
                <a:cs typeface="Times New Roman" panose="02020603050405020304" pitchFamily="18" charset="0"/>
              </a:rPr>
              <a:t>nghèo</a:t>
            </a:r>
            <a:r>
              <a:rPr lang="en-US" sz="2800">
                <a:solidFill>
                  <a:schemeClr val="tx1"/>
                </a:solidFill>
                <a:latin typeface="Times New Roman" panose="02020603050405020304" pitchFamily="18" charset="0"/>
                <a:cs typeface="Times New Roman" panose="02020603050405020304" pitchFamily="18" charset="0"/>
              </a:rPr>
              <a:t> </a:t>
            </a:r>
            <a:r>
              <a:rPr lang="en-US" sz="2800" err="1">
                <a:solidFill>
                  <a:schemeClr val="tx1"/>
                </a:solidFill>
                <a:latin typeface="Times New Roman" panose="02020603050405020304" pitchFamily="18" charset="0"/>
                <a:cs typeface="Times New Roman" panose="02020603050405020304" pitchFamily="18" charset="0"/>
              </a:rPr>
              <a:t>của</a:t>
            </a:r>
            <a:r>
              <a:rPr lang="en-US" sz="2800">
                <a:solidFill>
                  <a:schemeClr val="tx1"/>
                </a:solidFill>
                <a:latin typeface="Times New Roman" panose="02020603050405020304" pitchFamily="18" charset="0"/>
                <a:cs typeface="Times New Roman" panose="02020603050405020304" pitchFamily="18" charset="0"/>
              </a:rPr>
              <a:t> </a:t>
            </a:r>
            <a:r>
              <a:rPr lang="en-US" sz="2800" err="1">
                <a:solidFill>
                  <a:schemeClr val="tx1"/>
                </a:solidFill>
                <a:latin typeface="Times New Roman" panose="02020603050405020304" pitchFamily="18" charset="0"/>
                <a:cs typeface="Times New Roman" panose="02020603050405020304" pitchFamily="18" charset="0"/>
              </a:rPr>
              <a:t>nước</a:t>
            </a:r>
            <a:r>
              <a:rPr lang="en-US" sz="2800">
                <a:solidFill>
                  <a:schemeClr val="tx1"/>
                </a:solidFill>
                <a:latin typeface="Times New Roman" panose="02020603050405020304" pitchFamily="18" charset="0"/>
                <a:cs typeface="Times New Roman" panose="02020603050405020304" pitchFamily="18" charset="0"/>
              </a:rPr>
              <a:t> ta </a:t>
            </a:r>
            <a:r>
              <a:rPr lang="en-US" sz="2800" err="1">
                <a:solidFill>
                  <a:schemeClr val="tx1"/>
                </a:solidFill>
                <a:latin typeface="Times New Roman" panose="02020603050405020304" pitchFamily="18" charset="0"/>
                <a:cs typeface="Times New Roman" panose="02020603050405020304" pitchFamily="18" charset="0"/>
              </a:rPr>
              <a:t>sau</a:t>
            </a:r>
            <a:r>
              <a:rPr lang="en-US" sz="2800">
                <a:solidFill>
                  <a:schemeClr val="tx1"/>
                </a:solidFill>
                <a:latin typeface="Times New Roman" panose="02020603050405020304" pitchFamily="18" charset="0"/>
                <a:cs typeface="Times New Roman" panose="02020603050405020304" pitchFamily="18" charset="0"/>
              </a:rPr>
              <a:t> </a:t>
            </a:r>
            <a:r>
              <a:rPr lang="en-US" sz="2800" err="1">
                <a:solidFill>
                  <a:schemeClr val="tx1"/>
                </a:solidFill>
                <a:latin typeface="Times New Roman" panose="02020603050405020304" pitchFamily="18" charset="0"/>
                <a:cs typeface="Times New Roman" panose="02020603050405020304" pitchFamily="18" charset="0"/>
              </a:rPr>
              <a:t>Cách</a:t>
            </a:r>
            <a:r>
              <a:rPr lang="en-US" sz="2800">
                <a:solidFill>
                  <a:schemeClr val="tx1"/>
                </a:solidFill>
                <a:latin typeface="Times New Roman" panose="02020603050405020304" pitchFamily="18" charset="0"/>
                <a:cs typeface="Times New Roman" panose="02020603050405020304" pitchFamily="18" charset="0"/>
              </a:rPr>
              <a:t> </a:t>
            </a:r>
            <a:r>
              <a:rPr lang="en-US" sz="2800" err="1">
                <a:solidFill>
                  <a:schemeClr val="tx1"/>
                </a:solidFill>
                <a:latin typeface="Times New Roman" panose="02020603050405020304" pitchFamily="18" charset="0"/>
                <a:cs typeface="Times New Roman" panose="02020603050405020304" pitchFamily="18" charset="0"/>
              </a:rPr>
              <a:t>mạng</a:t>
            </a:r>
            <a:r>
              <a:rPr lang="en-US" sz="2800">
                <a:solidFill>
                  <a:schemeClr val="tx1"/>
                </a:solidFill>
                <a:latin typeface="Times New Roman" panose="02020603050405020304" pitchFamily="18" charset="0"/>
                <a:cs typeface="Times New Roman" panose="02020603050405020304" pitchFamily="18" charset="0"/>
              </a:rPr>
              <a:t> </a:t>
            </a:r>
            <a:r>
              <a:rPr lang="en-US" sz="2800" err="1">
                <a:solidFill>
                  <a:schemeClr val="tx1"/>
                </a:solidFill>
                <a:latin typeface="Times New Roman" panose="02020603050405020304" pitchFamily="18" charset="0"/>
                <a:cs typeface="Times New Roman" panose="02020603050405020304" pitchFamily="18" charset="0"/>
              </a:rPr>
              <a:t>tháng</a:t>
            </a:r>
            <a:r>
              <a:rPr lang="en-US" sz="2800">
                <a:solidFill>
                  <a:schemeClr val="tx1"/>
                </a:solidFill>
                <a:latin typeface="Times New Roman" panose="02020603050405020304" pitchFamily="18" charset="0"/>
                <a:cs typeface="Times New Roman" panose="02020603050405020304" pitchFamily="18" charset="0"/>
              </a:rPr>
              <a:t> </a:t>
            </a:r>
            <a:r>
              <a:rPr lang="en-US" sz="2800" err="1">
                <a:solidFill>
                  <a:schemeClr val="tx1"/>
                </a:solidFill>
                <a:latin typeface="Times New Roman" panose="02020603050405020304" pitchFamily="18" charset="0"/>
                <a:cs typeface="Times New Roman" panose="02020603050405020304" pitchFamily="18" charset="0"/>
              </a:rPr>
              <a:t>Tám</a:t>
            </a:r>
            <a:r>
              <a:rPr lang="en-US" sz="2800">
                <a:solidFill>
                  <a:schemeClr val="tx1"/>
                </a:solidFill>
                <a:latin typeface="Times New Roman" panose="02020603050405020304" pitchFamily="18" charset="0"/>
                <a:cs typeface="Times New Roman" panose="02020603050405020304" pitchFamily="18" charset="0"/>
              </a:rPr>
              <a:t>; </a:t>
            </a:r>
            <a:r>
              <a:rPr lang="en-US" sz="2800" err="1">
                <a:solidFill>
                  <a:schemeClr val="tx1"/>
                </a:solidFill>
                <a:latin typeface="Times New Roman" panose="02020603050405020304" pitchFamily="18" charset="0"/>
                <a:cs typeface="Times New Roman" panose="02020603050405020304" pitchFamily="18" charset="0"/>
              </a:rPr>
              <a:t>nhân</a:t>
            </a:r>
            <a:r>
              <a:rPr lang="en-US" sz="2800">
                <a:solidFill>
                  <a:schemeClr val="tx1"/>
                </a:solidFill>
                <a:latin typeface="Times New Roman" panose="02020603050405020304" pitchFamily="18" charset="0"/>
                <a:cs typeface="Times New Roman" panose="02020603050405020304" pitchFamily="18" charset="0"/>
              </a:rPr>
              <a:t> </a:t>
            </a:r>
            <a:r>
              <a:rPr lang="en-US" sz="2800" err="1">
                <a:solidFill>
                  <a:schemeClr val="tx1"/>
                </a:solidFill>
                <a:latin typeface="Times New Roman" panose="02020603050405020304" pitchFamily="18" charset="0"/>
                <a:cs typeface="Times New Roman" panose="02020603050405020304" pitchFamily="18" charset="0"/>
              </a:rPr>
              <a:t>dân</a:t>
            </a:r>
            <a:r>
              <a:rPr lang="en-US" sz="2800">
                <a:solidFill>
                  <a:schemeClr val="tx1"/>
                </a:solidFill>
                <a:latin typeface="Times New Roman" panose="02020603050405020304" pitchFamily="18" charset="0"/>
                <a:cs typeface="Times New Roman" panose="02020603050405020304" pitchFamily="18" charset="0"/>
              </a:rPr>
              <a:t> ta </a:t>
            </a:r>
            <a:r>
              <a:rPr lang="en-US" sz="2800" err="1">
                <a:solidFill>
                  <a:schemeClr val="tx1"/>
                </a:solidFill>
                <a:latin typeface="Times New Roman" panose="02020603050405020304" pitchFamily="18" charset="0"/>
                <a:cs typeface="Times New Roman" panose="02020603050405020304" pitchFamily="18" charset="0"/>
              </a:rPr>
              <a:t>đã</a:t>
            </a:r>
            <a:r>
              <a:rPr lang="en-US" sz="2800">
                <a:solidFill>
                  <a:schemeClr val="tx1"/>
                </a:solidFill>
                <a:latin typeface="Times New Roman" panose="02020603050405020304" pitchFamily="18" charset="0"/>
                <a:cs typeface="Times New Roman" panose="02020603050405020304" pitchFamily="18" charset="0"/>
              </a:rPr>
              <a:t> </a:t>
            </a:r>
            <a:r>
              <a:rPr lang="en-US" sz="2800" err="1">
                <a:solidFill>
                  <a:schemeClr val="tx1"/>
                </a:solidFill>
                <a:latin typeface="Times New Roman" panose="02020603050405020304" pitchFamily="18" charset="0"/>
                <a:cs typeface="Times New Roman" panose="02020603050405020304" pitchFamily="18" charset="0"/>
              </a:rPr>
              <a:t>vượt</a:t>
            </a:r>
            <a:r>
              <a:rPr lang="en-US" sz="2800">
                <a:solidFill>
                  <a:schemeClr val="tx1"/>
                </a:solidFill>
                <a:latin typeface="Times New Roman" panose="02020603050405020304" pitchFamily="18" charset="0"/>
                <a:cs typeface="Times New Roman" panose="02020603050405020304" pitchFamily="18" charset="0"/>
              </a:rPr>
              <a:t> qua </a:t>
            </a:r>
            <a:r>
              <a:rPr lang="en-US" sz="2800" err="1">
                <a:solidFill>
                  <a:schemeClr val="tx1"/>
                </a:solidFill>
                <a:latin typeface="Times New Roman" panose="02020603050405020304" pitchFamily="18" charset="0"/>
                <a:cs typeface="Times New Roman" panose="02020603050405020304" pitchFamily="18" charset="0"/>
              </a:rPr>
              <a:t>tình</a:t>
            </a:r>
            <a:r>
              <a:rPr lang="en-US" sz="2800">
                <a:solidFill>
                  <a:schemeClr val="tx1"/>
                </a:solidFill>
                <a:latin typeface="Times New Roman" panose="02020603050405020304" pitchFamily="18" charset="0"/>
                <a:cs typeface="Times New Roman" panose="02020603050405020304" pitchFamily="18" charset="0"/>
              </a:rPr>
              <a:t> </a:t>
            </a:r>
            <a:r>
              <a:rPr lang="en-US" sz="2800" err="1">
                <a:solidFill>
                  <a:schemeClr val="tx1"/>
                </a:solidFill>
                <a:latin typeface="Times New Roman" panose="02020603050405020304" pitchFamily="18" charset="0"/>
                <a:cs typeface="Times New Roman" panose="02020603050405020304" pitchFamily="18" charset="0"/>
              </a:rPr>
              <a:t>thế</a:t>
            </a:r>
            <a:r>
              <a:rPr lang="en-US" sz="2800">
                <a:solidFill>
                  <a:schemeClr val="tx1"/>
                </a:solidFill>
                <a:latin typeface="Times New Roman" panose="02020603050405020304" pitchFamily="18" charset="0"/>
                <a:cs typeface="Times New Roman" panose="02020603050405020304" pitchFamily="18" charset="0"/>
              </a:rPr>
              <a:t> </a:t>
            </a:r>
            <a:r>
              <a:rPr lang="en-US" sz="2800" err="1">
                <a:solidFill>
                  <a:schemeClr val="tx1"/>
                </a:solidFill>
                <a:latin typeface="Times New Roman" panose="02020603050405020304" pitchFamily="18" charset="0"/>
                <a:cs typeface="Times New Roman" panose="02020603050405020304" pitchFamily="18" charset="0"/>
              </a:rPr>
              <a:t>ấy</a:t>
            </a:r>
            <a:r>
              <a:rPr lang="en-US" sz="2800">
                <a:solidFill>
                  <a:schemeClr val="tx1"/>
                </a:solidFill>
                <a:latin typeface="Times New Roman" panose="02020603050405020304" pitchFamily="18" charset="0"/>
                <a:cs typeface="Times New Roman" panose="02020603050405020304" pitchFamily="18" charset="0"/>
              </a:rPr>
              <a:t> </a:t>
            </a:r>
            <a:r>
              <a:rPr lang="en-US" sz="2800" err="1">
                <a:solidFill>
                  <a:schemeClr val="tx1"/>
                </a:solidFill>
                <a:latin typeface="Times New Roman" panose="02020603050405020304" pitchFamily="18" charset="0"/>
                <a:cs typeface="Times New Roman" panose="02020603050405020304" pitchFamily="18" charset="0"/>
              </a:rPr>
              <a:t>như</a:t>
            </a:r>
            <a:r>
              <a:rPr lang="en-US" sz="2800">
                <a:solidFill>
                  <a:schemeClr val="tx1"/>
                </a:solidFill>
                <a:latin typeface="Times New Roman" panose="02020603050405020304" pitchFamily="18" charset="0"/>
                <a:cs typeface="Times New Roman" panose="02020603050405020304" pitchFamily="18" charset="0"/>
              </a:rPr>
              <a:t> </a:t>
            </a:r>
            <a:r>
              <a:rPr lang="en-US" sz="2800" err="1">
                <a:solidFill>
                  <a:schemeClr val="tx1"/>
                </a:solidFill>
                <a:latin typeface="Times New Roman" panose="02020603050405020304" pitchFamily="18" charset="0"/>
                <a:cs typeface="Times New Roman" panose="02020603050405020304" pitchFamily="18" charset="0"/>
              </a:rPr>
              <a:t>thế</a:t>
            </a:r>
            <a:r>
              <a:rPr lang="en-US" sz="2800">
                <a:solidFill>
                  <a:schemeClr val="tx1"/>
                </a:solidFill>
                <a:latin typeface="Times New Roman" panose="02020603050405020304" pitchFamily="18" charset="0"/>
                <a:cs typeface="Times New Roman" panose="02020603050405020304" pitchFamily="18" charset="0"/>
              </a:rPr>
              <a:t> </a:t>
            </a:r>
            <a:r>
              <a:rPr lang="en-US" sz="2800" err="1">
                <a:solidFill>
                  <a:schemeClr val="tx1"/>
                </a:solidFill>
                <a:latin typeface="Times New Roman" panose="02020603050405020304" pitchFamily="18" charset="0"/>
                <a:cs typeface="Times New Roman" panose="02020603050405020304" pitchFamily="18" charset="0"/>
              </a:rPr>
              <a:t>nào</a:t>
            </a:r>
            <a:r>
              <a:rPr lang="en-US" sz="2800">
                <a:solidFill>
                  <a:schemeClr val="tx1"/>
                </a:solidFill>
                <a:latin typeface="Times New Roman" panose="02020603050405020304" pitchFamily="18" charset="0"/>
                <a:cs typeface="Times New Roman" panose="02020603050405020304" pitchFamily="18" charset="0"/>
              </a:rPr>
              <a:t>.</a:t>
            </a:r>
          </a:p>
          <a:p>
            <a:pPr marL="571500" indent="-571500" algn="just">
              <a:buFontTx/>
              <a:buChar char="-"/>
            </a:pPr>
            <a:r>
              <a:rPr lang="en-US" sz="2800">
                <a:solidFill>
                  <a:schemeClr val="tx1"/>
                </a:solidFill>
                <a:latin typeface="Times New Roman" panose="02020603050405020304" pitchFamily="18" charset="0"/>
                <a:cs typeface="Times New Roman" panose="02020603050405020304" pitchFamily="18" charset="0"/>
              </a:rPr>
              <a:t> </a:t>
            </a:r>
            <a:r>
              <a:rPr lang="en-US" sz="2800" err="1">
                <a:solidFill>
                  <a:schemeClr val="tx1"/>
                </a:solidFill>
                <a:latin typeface="Times New Roman" panose="02020603050405020304" pitchFamily="18" charset="0"/>
                <a:cs typeface="Times New Roman" panose="02020603050405020304" pitchFamily="18" charset="0"/>
              </a:rPr>
              <a:t>Hiểu</a:t>
            </a:r>
            <a:r>
              <a:rPr lang="en-US" sz="2800">
                <a:solidFill>
                  <a:schemeClr val="tx1"/>
                </a:solidFill>
                <a:latin typeface="Times New Roman" panose="02020603050405020304" pitchFamily="18" charset="0"/>
                <a:cs typeface="Times New Roman" panose="02020603050405020304" pitchFamily="18" charset="0"/>
              </a:rPr>
              <a:t> </a:t>
            </a:r>
            <a:r>
              <a:rPr lang="en-US" sz="2800" err="1">
                <a:solidFill>
                  <a:schemeClr val="tx1"/>
                </a:solidFill>
                <a:latin typeface="Times New Roman" panose="02020603050405020304" pitchFamily="18" charset="0"/>
                <a:cs typeface="Times New Roman" panose="02020603050405020304" pitchFamily="18" charset="0"/>
              </a:rPr>
              <a:t>được</a:t>
            </a:r>
            <a:r>
              <a:rPr lang="en-US" sz="2800">
                <a:solidFill>
                  <a:schemeClr val="tx1"/>
                </a:solidFill>
                <a:latin typeface="Times New Roman" panose="02020603050405020304" pitchFamily="18" charset="0"/>
                <a:cs typeface="Times New Roman" panose="02020603050405020304" pitchFamily="18" charset="0"/>
              </a:rPr>
              <a:t> </a:t>
            </a:r>
            <a:r>
              <a:rPr lang="en-US" sz="2800" err="1">
                <a:solidFill>
                  <a:schemeClr val="tx1"/>
                </a:solidFill>
                <a:latin typeface="Times New Roman" panose="02020603050405020304" pitchFamily="18" charset="0"/>
                <a:cs typeface="Times New Roman" panose="02020603050405020304" pitchFamily="18" charset="0"/>
              </a:rPr>
              <a:t>ngày</a:t>
            </a:r>
            <a:r>
              <a:rPr lang="en-US" sz="2800">
                <a:solidFill>
                  <a:schemeClr val="tx1"/>
                </a:solidFill>
                <a:latin typeface="Times New Roman" panose="02020603050405020304" pitchFamily="18" charset="0"/>
                <a:cs typeface="Times New Roman" panose="02020603050405020304" pitchFamily="18" charset="0"/>
              </a:rPr>
              <a:t> 19/12/1946, </a:t>
            </a:r>
            <a:r>
              <a:rPr lang="en-US" sz="2800" err="1">
                <a:solidFill>
                  <a:schemeClr val="tx1"/>
                </a:solidFill>
                <a:latin typeface="Times New Roman" panose="02020603050405020304" pitchFamily="18" charset="0"/>
                <a:cs typeface="Times New Roman" panose="02020603050405020304" pitchFamily="18" charset="0"/>
              </a:rPr>
              <a:t>nhân</a:t>
            </a:r>
            <a:r>
              <a:rPr lang="en-US" sz="2800">
                <a:solidFill>
                  <a:schemeClr val="tx1"/>
                </a:solidFill>
                <a:latin typeface="Times New Roman" panose="02020603050405020304" pitchFamily="18" charset="0"/>
                <a:cs typeface="Times New Roman" panose="02020603050405020304" pitchFamily="18" charset="0"/>
              </a:rPr>
              <a:t> </a:t>
            </a:r>
            <a:r>
              <a:rPr lang="en-US" sz="2800" err="1">
                <a:solidFill>
                  <a:schemeClr val="tx1"/>
                </a:solidFill>
                <a:latin typeface="Times New Roman" panose="02020603050405020304" pitchFamily="18" charset="0"/>
                <a:cs typeface="Times New Roman" panose="02020603050405020304" pitchFamily="18" charset="0"/>
              </a:rPr>
              <a:t>dân</a:t>
            </a:r>
            <a:r>
              <a:rPr lang="en-US" sz="2800">
                <a:solidFill>
                  <a:schemeClr val="tx1"/>
                </a:solidFill>
                <a:latin typeface="Times New Roman" panose="02020603050405020304" pitchFamily="18" charset="0"/>
                <a:cs typeface="Times New Roman" panose="02020603050405020304" pitchFamily="18" charset="0"/>
              </a:rPr>
              <a:t> ta </a:t>
            </a:r>
            <a:r>
              <a:rPr lang="en-US" sz="2800" err="1">
                <a:solidFill>
                  <a:schemeClr val="tx1"/>
                </a:solidFill>
                <a:latin typeface="Times New Roman" panose="02020603050405020304" pitchFamily="18" charset="0"/>
                <a:cs typeface="Times New Roman" panose="02020603050405020304" pitchFamily="18" charset="0"/>
              </a:rPr>
              <a:t>tiến</a:t>
            </a:r>
            <a:r>
              <a:rPr lang="en-US" sz="2800">
                <a:solidFill>
                  <a:schemeClr val="tx1"/>
                </a:solidFill>
                <a:latin typeface="Times New Roman" panose="02020603050405020304" pitchFamily="18" charset="0"/>
                <a:cs typeface="Times New Roman" panose="02020603050405020304" pitchFamily="18" charset="0"/>
              </a:rPr>
              <a:t> </a:t>
            </a:r>
            <a:r>
              <a:rPr lang="en-US" sz="2800" err="1">
                <a:solidFill>
                  <a:schemeClr val="tx1"/>
                </a:solidFill>
                <a:latin typeface="Times New Roman" panose="02020603050405020304" pitchFamily="18" charset="0"/>
                <a:cs typeface="Times New Roman" panose="02020603050405020304" pitchFamily="18" charset="0"/>
              </a:rPr>
              <a:t>hành</a:t>
            </a:r>
            <a:r>
              <a:rPr lang="en-US" sz="2800">
                <a:solidFill>
                  <a:schemeClr val="tx1"/>
                </a:solidFill>
                <a:latin typeface="Times New Roman" panose="02020603050405020304" pitchFamily="18" charset="0"/>
                <a:cs typeface="Times New Roman" panose="02020603050405020304" pitchFamily="18" charset="0"/>
              </a:rPr>
              <a:t> </a:t>
            </a:r>
            <a:r>
              <a:rPr lang="en-US" sz="2800" err="1">
                <a:solidFill>
                  <a:schemeClr val="tx1"/>
                </a:solidFill>
                <a:latin typeface="Times New Roman" panose="02020603050405020304" pitchFamily="18" charset="0"/>
                <a:cs typeface="Times New Roman" panose="02020603050405020304" pitchFamily="18" charset="0"/>
              </a:rPr>
              <a:t>cuộc</a:t>
            </a:r>
            <a:r>
              <a:rPr lang="en-US" sz="2800">
                <a:solidFill>
                  <a:schemeClr val="tx1"/>
                </a:solidFill>
                <a:latin typeface="Times New Roman" panose="02020603050405020304" pitchFamily="18" charset="0"/>
                <a:cs typeface="Times New Roman" panose="02020603050405020304" pitchFamily="18" charset="0"/>
              </a:rPr>
              <a:t> </a:t>
            </a:r>
            <a:r>
              <a:rPr lang="en-US" sz="2800" err="1">
                <a:solidFill>
                  <a:schemeClr val="tx1"/>
                </a:solidFill>
                <a:latin typeface="Times New Roman" panose="02020603050405020304" pitchFamily="18" charset="0"/>
                <a:cs typeface="Times New Roman" panose="02020603050405020304" pitchFamily="18" charset="0"/>
              </a:rPr>
              <a:t>kháng</a:t>
            </a:r>
            <a:r>
              <a:rPr lang="en-US" sz="2800">
                <a:solidFill>
                  <a:schemeClr val="tx1"/>
                </a:solidFill>
                <a:latin typeface="Times New Roman" panose="02020603050405020304" pitchFamily="18" charset="0"/>
                <a:cs typeface="Times New Roman" panose="02020603050405020304" pitchFamily="18" charset="0"/>
              </a:rPr>
              <a:t> </a:t>
            </a:r>
            <a:r>
              <a:rPr lang="en-US" sz="2800" err="1">
                <a:solidFill>
                  <a:schemeClr val="tx1"/>
                </a:solidFill>
                <a:latin typeface="Times New Roman" panose="02020603050405020304" pitchFamily="18" charset="0"/>
                <a:cs typeface="Times New Roman" panose="02020603050405020304" pitchFamily="18" charset="0"/>
              </a:rPr>
              <a:t>chiến</a:t>
            </a:r>
            <a:r>
              <a:rPr lang="en-US" sz="2800">
                <a:solidFill>
                  <a:schemeClr val="tx1"/>
                </a:solidFill>
                <a:latin typeface="Times New Roman" panose="02020603050405020304" pitchFamily="18" charset="0"/>
                <a:cs typeface="Times New Roman" panose="02020603050405020304" pitchFamily="18" charset="0"/>
              </a:rPr>
              <a:t> </a:t>
            </a:r>
            <a:r>
              <a:rPr lang="en-US" sz="2800" err="1">
                <a:solidFill>
                  <a:schemeClr val="tx1"/>
                </a:solidFill>
                <a:latin typeface="Times New Roman" panose="02020603050405020304" pitchFamily="18" charset="0"/>
                <a:cs typeface="Times New Roman" panose="02020603050405020304" pitchFamily="18" charset="0"/>
              </a:rPr>
              <a:t>toàn</a:t>
            </a:r>
            <a:r>
              <a:rPr lang="en-US" sz="2800">
                <a:solidFill>
                  <a:schemeClr val="tx1"/>
                </a:solidFill>
                <a:latin typeface="Times New Roman" panose="02020603050405020304" pitchFamily="18" charset="0"/>
                <a:cs typeface="Times New Roman" panose="02020603050405020304" pitchFamily="18" charset="0"/>
              </a:rPr>
              <a:t> </a:t>
            </a:r>
            <a:r>
              <a:rPr lang="en-US" sz="2800" err="1">
                <a:solidFill>
                  <a:schemeClr val="tx1"/>
                </a:solidFill>
                <a:latin typeface="Times New Roman" panose="02020603050405020304" pitchFamily="18" charset="0"/>
                <a:cs typeface="Times New Roman" panose="02020603050405020304" pitchFamily="18" charset="0"/>
              </a:rPr>
              <a:t>quốc</a:t>
            </a:r>
            <a:r>
              <a:rPr lang="en-US" sz="2800">
                <a:solidFill>
                  <a:schemeClr val="tx1"/>
                </a:solidFill>
                <a:latin typeface="Times New Roman" panose="02020603050405020304" pitchFamily="18" charset="0"/>
                <a:cs typeface="Times New Roman" panose="02020603050405020304" pitchFamily="18" charset="0"/>
              </a:rPr>
              <a:t> </a:t>
            </a:r>
            <a:r>
              <a:rPr lang="en-US" sz="2800" err="1">
                <a:solidFill>
                  <a:schemeClr val="tx1"/>
                </a:solidFill>
                <a:latin typeface="Times New Roman" panose="02020603050405020304" pitchFamily="18" charset="0"/>
                <a:cs typeface="Times New Roman" panose="02020603050405020304" pitchFamily="18" charset="0"/>
              </a:rPr>
              <a:t>với</a:t>
            </a:r>
            <a:r>
              <a:rPr lang="en-US" sz="2800">
                <a:solidFill>
                  <a:schemeClr val="tx1"/>
                </a:solidFill>
                <a:latin typeface="Times New Roman" panose="02020603050405020304" pitchFamily="18" charset="0"/>
                <a:cs typeface="Times New Roman" panose="02020603050405020304" pitchFamily="18" charset="0"/>
              </a:rPr>
              <a:t> </a:t>
            </a:r>
            <a:r>
              <a:rPr lang="en-US" sz="2800" err="1">
                <a:solidFill>
                  <a:schemeClr val="tx1"/>
                </a:solidFill>
                <a:latin typeface="Times New Roman" panose="02020603050405020304" pitchFamily="18" charset="0"/>
                <a:cs typeface="Times New Roman" panose="02020603050405020304" pitchFamily="18" charset="0"/>
              </a:rPr>
              <a:t>quyết</a:t>
            </a:r>
            <a:r>
              <a:rPr lang="en-US" sz="2800">
                <a:solidFill>
                  <a:schemeClr val="tx1"/>
                </a:solidFill>
                <a:latin typeface="Times New Roman" panose="02020603050405020304" pitchFamily="18" charset="0"/>
                <a:cs typeface="Times New Roman" panose="02020603050405020304" pitchFamily="18" charset="0"/>
              </a:rPr>
              <a:t> </a:t>
            </a:r>
            <a:r>
              <a:rPr lang="en-US" sz="2800" err="1">
                <a:solidFill>
                  <a:schemeClr val="tx1"/>
                </a:solidFill>
                <a:latin typeface="Times New Roman" panose="02020603050405020304" pitchFamily="18" charset="0"/>
                <a:cs typeface="Times New Roman" panose="02020603050405020304" pitchFamily="18" charset="0"/>
              </a:rPr>
              <a:t>tâm</a:t>
            </a:r>
            <a:r>
              <a:rPr lang="en-US" sz="2800">
                <a:solidFill>
                  <a:schemeClr val="tx1"/>
                </a:solidFill>
                <a:latin typeface="Times New Roman" panose="02020603050405020304" pitchFamily="18" charset="0"/>
                <a:cs typeface="Times New Roman" panose="02020603050405020304" pitchFamily="18" charset="0"/>
              </a:rPr>
              <a:t> “</a:t>
            </a:r>
            <a:r>
              <a:rPr lang="en-US" sz="2800" err="1">
                <a:solidFill>
                  <a:schemeClr val="tx1"/>
                </a:solidFill>
                <a:latin typeface="Times New Roman" panose="02020603050405020304" pitchFamily="18" charset="0"/>
                <a:cs typeface="Times New Roman" panose="02020603050405020304" pitchFamily="18" charset="0"/>
              </a:rPr>
              <a:t>Thà</a:t>
            </a:r>
            <a:r>
              <a:rPr lang="en-US" sz="2800">
                <a:solidFill>
                  <a:schemeClr val="tx1"/>
                </a:solidFill>
                <a:latin typeface="Times New Roman" panose="02020603050405020304" pitchFamily="18" charset="0"/>
                <a:cs typeface="Times New Roman" panose="02020603050405020304" pitchFamily="18" charset="0"/>
              </a:rPr>
              <a:t> hi </a:t>
            </a:r>
            <a:r>
              <a:rPr lang="en-US" sz="2800" err="1">
                <a:solidFill>
                  <a:schemeClr val="tx1"/>
                </a:solidFill>
                <a:latin typeface="Times New Roman" panose="02020603050405020304" pitchFamily="18" charset="0"/>
                <a:cs typeface="Times New Roman" panose="02020603050405020304" pitchFamily="18" charset="0"/>
              </a:rPr>
              <a:t>sinh</a:t>
            </a:r>
            <a:r>
              <a:rPr lang="en-US" sz="2800">
                <a:solidFill>
                  <a:schemeClr val="tx1"/>
                </a:solidFill>
                <a:latin typeface="Times New Roman" panose="02020603050405020304" pitchFamily="18" charset="0"/>
                <a:cs typeface="Times New Roman" panose="02020603050405020304" pitchFamily="18" charset="0"/>
              </a:rPr>
              <a:t> </a:t>
            </a:r>
            <a:r>
              <a:rPr lang="en-US" sz="2800" err="1">
                <a:solidFill>
                  <a:schemeClr val="tx1"/>
                </a:solidFill>
                <a:latin typeface="Times New Roman" panose="02020603050405020304" pitchFamily="18" charset="0"/>
                <a:cs typeface="Times New Roman" panose="02020603050405020304" pitchFamily="18" charset="0"/>
              </a:rPr>
              <a:t>tất</a:t>
            </a:r>
            <a:r>
              <a:rPr lang="en-US" sz="2800">
                <a:solidFill>
                  <a:schemeClr val="tx1"/>
                </a:solidFill>
                <a:latin typeface="Times New Roman" panose="02020603050405020304" pitchFamily="18" charset="0"/>
                <a:cs typeface="Times New Roman" panose="02020603050405020304" pitchFamily="18" charset="0"/>
              </a:rPr>
              <a:t> </a:t>
            </a:r>
            <a:r>
              <a:rPr lang="en-US" sz="2800" err="1">
                <a:solidFill>
                  <a:schemeClr val="tx1"/>
                </a:solidFill>
                <a:latin typeface="Times New Roman" panose="02020603050405020304" pitchFamily="18" charset="0"/>
                <a:cs typeface="Times New Roman" panose="02020603050405020304" pitchFamily="18" charset="0"/>
              </a:rPr>
              <a:t>cả</a:t>
            </a:r>
            <a:r>
              <a:rPr lang="en-US" sz="2800">
                <a:solidFill>
                  <a:schemeClr val="tx1"/>
                </a:solidFill>
                <a:latin typeface="Times New Roman" panose="02020603050405020304" pitchFamily="18" charset="0"/>
                <a:cs typeface="Times New Roman" panose="02020603050405020304" pitchFamily="18" charset="0"/>
              </a:rPr>
              <a:t> </a:t>
            </a:r>
            <a:r>
              <a:rPr lang="en-US" sz="2800" err="1">
                <a:solidFill>
                  <a:schemeClr val="tx1"/>
                </a:solidFill>
                <a:latin typeface="Times New Roman" panose="02020603050405020304" pitchFamily="18" charset="0"/>
                <a:cs typeface="Times New Roman" panose="02020603050405020304" pitchFamily="18" charset="0"/>
              </a:rPr>
              <a:t>chứ</a:t>
            </a:r>
            <a:r>
              <a:rPr lang="en-US" sz="2800">
                <a:solidFill>
                  <a:schemeClr val="tx1"/>
                </a:solidFill>
                <a:latin typeface="Times New Roman" panose="02020603050405020304" pitchFamily="18" charset="0"/>
                <a:cs typeface="Times New Roman" panose="02020603050405020304" pitchFamily="18" charset="0"/>
              </a:rPr>
              <a:t> </a:t>
            </a:r>
            <a:r>
              <a:rPr lang="en-US" sz="2800" err="1">
                <a:solidFill>
                  <a:schemeClr val="tx1"/>
                </a:solidFill>
                <a:latin typeface="Times New Roman" panose="02020603050405020304" pitchFamily="18" charset="0"/>
                <a:cs typeface="Times New Roman" panose="02020603050405020304" pitchFamily="18" charset="0"/>
              </a:rPr>
              <a:t>nhất</a:t>
            </a:r>
            <a:r>
              <a:rPr lang="en-US" sz="2800">
                <a:solidFill>
                  <a:schemeClr val="tx1"/>
                </a:solidFill>
                <a:latin typeface="Times New Roman" panose="02020603050405020304" pitchFamily="18" charset="0"/>
                <a:cs typeface="Times New Roman" panose="02020603050405020304" pitchFamily="18" charset="0"/>
              </a:rPr>
              <a:t> </a:t>
            </a:r>
            <a:r>
              <a:rPr lang="en-US" sz="2800" err="1">
                <a:solidFill>
                  <a:schemeClr val="tx1"/>
                </a:solidFill>
                <a:latin typeface="Times New Roman" panose="02020603050405020304" pitchFamily="18" charset="0"/>
                <a:cs typeface="Times New Roman" panose="02020603050405020304" pitchFamily="18" charset="0"/>
              </a:rPr>
              <a:t>định</a:t>
            </a:r>
            <a:r>
              <a:rPr lang="en-US" sz="2800">
                <a:solidFill>
                  <a:schemeClr val="tx1"/>
                </a:solidFill>
                <a:latin typeface="Times New Roman" panose="02020603050405020304" pitchFamily="18" charset="0"/>
                <a:cs typeface="Times New Roman" panose="02020603050405020304" pitchFamily="18" charset="0"/>
              </a:rPr>
              <a:t> </a:t>
            </a:r>
            <a:r>
              <a:rPr lang="en-US" sz="2800" err="1">
                <a:solidFill>
                  <a:schemeClr val="tx1"/>
                </a:solidFill>
                <a:latin typeface="Times New Roman" panose="02020603050405020304" pitchFamily="18" charset="0"/>
                <a:cs typeface="Times New Roman" panose="02020603050405020304" pitchFamily="18" charset="0"/>
              </a:rPr>
              <a:t>không</a:t>
            </a:r>
            <a:r>
              <a:rPr lang="en-US" sz="2800">
                <a:solidFill>
                  <a:schemeClr val="tx1"/>
                </a:solidFill>
                <a:latin typeface="Times New Roman" panose="02020603050405020304" pitchFamily="18" charset="0"/>
                <a:cs typeface="Times New Roman" panose="02020603050405020304" pitchFamily="18" charset="0"/>
              </a:rPr>
              <a:t> </a:t>
            </a:r>
            <a:r>
              <a:rPr lang="en-US" sz="2800" err="1">
                <a:solidFill>
                  <a:schemeClr val="tx1"/>
                </a:solidFill>
                <a:latin typeface="Times New Roman" panose="02020603050405020304" pitchFamily="18" charset="0"/>
                <a:cs typeface="Times New Roman" panose="02020603050405020304" pitchFamily="18" charset="0"/>
              </a:rPr>
              <a:t>chịu</a:t>
            </a:r>
            <a:r>
              <a:rPr lang="en-US" sz="2800">
                <a:solidFill>
                  <a:schemeClr val="tx1"/>
                </a:solidFill>
                <a:latin typeface="Times New Roman" panose="02020603050405020304" pitchFamily="18" charset="0"/>
                <a:cs typeface="Times New Roman" panose="02020603050405020304" pitchFamily="18" charset="0"/>
              </a:rPr>
              <a:t> </a:t>
            </a:r>
            <a:r>
              <a:rPr lang="en-US" sz="2800" err="1">
                <a:solidFill>
                  <a:schemeClr val="tx1"/>
                </a:solidFill>
                <a:latin typeface="Times New Roman" panose="02020603050405020304" pitchFamily="18" charset="0"/>
                <a:cs typeface="Times New Roman" panose="02020603050405020304" pitchFamily="18" charset="0"/>
              </a:rPr>
              <a:t>mất</a:t>
            </a:r>
            <a:r>
              <a:rPr lang="en-US" sz="2800">
                <a:solidFill>
                  <a:schemeClr val="tx1"/>
                </a:solidFill>
                <a:latin typeface="Times New Roman" panose="02020603050405020304" pitchFamily="18" charset="0"/>
                <a:cs typeface="Times New Roman" panose="02020603050405020304" pitchFamily="18" charset="0"/>
              </a:rPr>
              <a:t> </a:t>
            </a:r>
            <a:r>
              <a:rPr lang="en-US" sz="2800" err="1">
                <a:solidFill>
                  <a:schemeClr val="tx1"/>
                </a:solidFill>
                <a:latin typeface="Times New Roman" panose="02020603050405020304" pitchFamily="18" charset="0"/>
                <a:cs typeface="Times New Roman" panose="02020603050405020304" pitchFamily="18" charset="0"/>
              </a:rPr>
              <a:t>nước</a:t>
            </a:r>
            <a:r>
              <a:rPr lang="en-US" sz="2800">
                <a:solidFill>
                  <a:schemeClr val="tx1"/>
                </a:solidFill>
                <a:latin typeface="Times New Roman" panose="02020603050405020304" pitchFamily="18" charset="0"/>
                <a:cs typeface="Times New Roman" panose="02020603050405020304" pitchFamily="18" charset="0"/>
              </a:rPr>
              <a:t>, </a:t>
            </a:r>
            <a:r>
              <a:rPr lang="en-US" sz="2800" err="1">
                <a:solidFill>
                  <a:schemeClr val="tx1"/>
                </a:solidFill>
                <a:latin typeface="Times New Roman" panose="02020603050405020304" pitchFamily="18" charset="0"/>
                <a:cs typeface="Times New Roman" panose="02020603050405020304" pitchFamily="18" charset="0"/>
              </a:rPr>
              <a:t>nhất</a:t>
            </a:r>
            <a:r>
              <a:rPr lang="en-US" sz="2800">
                <a:solidFill>
                  <a:schemeClr val="tx1"/>
                </a:solidFill>
                <a:latin typeface="Times New Roman" panose="02020603050405020304" pitchFamily="18" charset="0"/>
                <a:cs typeface="Times New Roman" panose="02020603050405020304" pitchFamily="18" charset="0"/>
              </a:rPr>
              <a:t> </a:t>
            </a:r>
            <a:r>
              <a:rPr lang="en-US" sz="2800" err="1">
                <a:solidFill>
                  <a:schemeClr val="tx1"/>
                </a:solidFill>
                <a:latin typeface="Times New Roman" panose="02020603050405020304" pitchFamily="18" charset="0"/>
                <a:cs typeface="Times New Roman" panose="02020603050405020304" pitchFamily="18" charset="0"/>
              </a:rPr>
              <a:t>định</a:t>
            </a:r>
            <a:r>
              <a:rPr lang="en-US" sz="2800">
                <a:solidFill>
                  <a:schemeClr val="tx1"/>
                </a:solidFill>
                <a:latin typeface="Times New Roman" panose="02020603050405020304" pitchFamily="18" charset="0"/>
                <a:cs typeface="Times New Roman" panose="02020603050405020304" pitchFamily="18" charset="0"/>
              </a:rPr>
              <a:t> </a:t>
            </a:r>
            <a:r>
              <a:rPr lang="en-US" sz="2800" err="1">
                <a:solidFill>
                  <a:schemeClr val="tx1"/>
                </a:solidFill>
                <a:latin typeface="Times New Roman" panose="02020603050405020304" pitchFamily="18" charset="0"/>
                <a:cs typeface="Times New Roman" panose="02020603050405020304" pitchFamily="18" charset="0"/>
              </a:rPr>
              <a:t>không</a:t>
            </a:r>
            <a:r>
              <a:rPr lang="en-US" sz="2800">
                <a:solidFill>
                  <a:schemeClr val="tx1"/>
                </a:solidFill>
                <a:latin typeface="Times New Roman" panose="02020603050405020304" pitchFamily="18" charset="0"/>
                <a:cs typeface="Times New Roman" panose="02020603050405020304" pitchFamily="18" charset="0"/>
              </a:rPr>
              <a:t> </a:t>
            </a:r>
            <a:r>
              <a:rPr lang="en-US" sz="2800" err="1">
                <a:solidFill>
                  <a:schemeClr val="tx1"/>
                </a:solidFill>
                <a:latin typeface="Times New Roman" panose="02020603050405020304" pitchFamily="18" charset="0"/>
                <a:cs typeface="Times New Roman" panose="02020603050405020304" pitchFamily="18" charset="0"/>
              </a:rPr>
              <a:t>chịu</a:t>
            </a:r>
            <a:r>
              <a:rPr lang="en-US" sz="2800">
                <a:solidFill>
                  <a:schemeClr val="tx1"/>
                </a:solidFill>
                <a:latin typeface="Times New Roman" panose="02020603050405020304" pitchFamily="18" charset="0"/>
                <a:cs typeface="Times New Roman" panose="02020603050405020304" pitchFamily="18" charset="0"/>
              </a:rPr>
              <a:t> </a:t>
            </a:r>
            <a:r>
              <a:rPr lang="en-US" sz="2800" err="1">
                <a:solidFill>
                  <a:schemeClr val="tx1"/>
                </a:solidFill>
                <a:latin typeface="Times New Roman" panose="02020603050405020304" pitchFamily="18" charset="0"/>
                <a:cs typeface="Times New Roman" panose="02020603050405020304" pitchFamily="18" charset="0"/>
              </a:rPr>
              <a:t>làm</a:t>
            </a:r>
            <a:r>
              <a:rPr lang="en-US" sz="2800">
                <a:solidFill>
                  <a:schemeClr val="tx1"/>
                </a:solidFill>
                <a:latin typeface="Times New Roman" panose="02020603050405020304" pitchFamily="18" charset="0"/>
                <a:cs typeface="Times New Roman" panose="02020603050405020304" pitchFamily="18" charset="0"/>
              </a:rPr>
              <a:t> </a:t>
            </a:r>
            <a:r>
              <a:rPr lang="en-US" sz="2800" err="1">
                <a:solidFill>
                  <a:schemeClr val="tx1"/>
                </a:solidFill>
                <a:latin typeface="Times New Roman" panose="02020603050405020304" pitchFamily="18" charset="0"/>
                <a:cs typeface="Times New Roman" panose="02020603050405020304" pitchFamily="18" charset="0"/>
              </a:rPr>
              <a:t>nô</a:t>
            </a:r>
            <a:r>
              <a:rPr lang="en-US" sz="2800">
                <a:solidFill>
                  <a:schemeClr val="tx1"/>
                </a:solidFill>
                <a:latin typeface="Times New Roman" panose="02020603050405020304" pitchFamily="18" charset="0"/>
                <a:cs typeface="Times New Roman" panose="02020603050405020304" pitchFamily="18" charset="0"/>
              </a:rPr>
              <a:t> </a:t>
            </a:r>
            <a:r>
              <a:rPr lang="en-US" sz="2800" err="1">
                <a:solidFill>
                  <a:schemeClr val="tx1"/>
                </a:solidFill>
                <a:latin typeface="Times New Roman" panose="02020603050405020304" pitchFamily="18" charset="0"/>
                <a:cs typeface="Times New Roman" panose="02020603050405020304" pitchFamily="18" charset="0"/>
              </a:rPr>
              <a:t>lệ</a:t>
            </a:r>
            <a:r>
              <a:rPr lang="en-US" sz="2800">
                <a:solidFill>
                  <a:schemeClr val="tx1"/>
                </a:solidFill>
                <a:latin typeface="Times New Roman" panose="02020603050405020304" pitchFamily="18" charset="0"/>
                <a:cs typeface="Times New Roman" panose="02020603050405020304" pitchFamily="18" charset="0"/>
              </a:rPr>
              <a:t>”.</a:t>
            </a:r>
          </a:p>
          <a:p>
            <a:pPr marL="571500" indent="-571500" algn="just">
              <a:buFontTx/>
              <a:buChar char="-"/>
            </a:pPr>
            <a:r>
              <a:rPr lang="en-US" sz="2800" err="1">
                <a:solidFill>
                  <a:schemeClr val="tx1"/>
                </a:solidFill>
                <a:latin typeface="Times New Roman" panose="02020603050405020304" pitchFamily="18" charset="0"/>
                <a:cs typeface="Times New Roman" panose="02020603050405020304" pitchFamily="18" charset="0"/>
              </a:rPr>
              <a:t>Nhận</a:t>
            </a:r>
            <a:r>
              <a:rPr lang="en-US" sz="2800">
                <a:solidFill>
                  <a:schemeClr val="tx1"/>
                </a:solidFill>
                <a:latin typeface="Times New Roman" panose="02020603050405020304" pitchFamily="18" charset="0"/>
                <a:cs typeface="Times New Roman" panose="02020603050405020304" pitchFamily="18" charset="0"/>
              </a:rPr>
              <a:t> </a:t>
            </a:r>
            <a:r>
              <a:rPr lang="en-US" sz="2800" err="1">
                <a:solidFill>
                  <a:schemeClr val="tx1"/>
                </a:solidFill>
                <a:latin typeface="Times New Roman" panose="02020603050405020304" pitchFamily="18" charset="0"/>
                <a:cs typeface="Times New Roman" panose="02020603050405020304" pitchFamily="18" charset="0"/>
              </a:rPr>
              <a:t>rõ</a:t>
            </a:r>
            <a:r>
              <a:rPr lang="en-US" sz="2800">
                <a:solidFill>
                  <a:schemeClr val="tx1"/>
                </a:solidFill>
                <a:latin typeface="Times New Roman" panose="02020603050405020304" pitchFamily="18" charset="0"/>
                <a:cs typeface="Times New Roman" panose="02020603050405020304" pitchFamily="18" charset="0"/>
              </a:rPr>
              <a:t> </a:t>
            </a:r>
            <a:r>
              <a:rPr lang="en-US" sz="2800" err="1">
                <a:solidFill>
                  <a:schemeClr val="tx1"/>
                </a:solidFill>
                <a:latin typeface="Times New Roman" panose="02020603050405020304" pitchFamily="18" charset="0"/>
                <a:cs typeface="Times New Roman" panose="02020603050405020304" pitchFamily="18" charset="0"/>
              </a:rPr>
              <a:t>tinh</a:t>
            </a:r>
            <a:r>
              <a:rPr lang="en-US" sz="2800">
                <a:solidFill>
                  <a:schemeClr val="tx1"/>
                </a:solidFill>
                <a:latin typeface="Times New Roman" panose="02020603050405020304" pitchFamily="18" charset="0"/>
                <a:cs typeface="Times New Roman" panose="02020603050405020304" pitchFamily="18" charset="0"/>
              </a:rPr>
              <a:t> </a:t>
            </a:r>
            <a:r>
              <a:rPr lang="en-US" sz="2800" err="1">
                <a:solidFill>
                  <a:schemeClr val="tx1"/>
                </a:solidFill>
                <a:latin typeface="Times New Roman" panose="02020603050405020304" pitchFamily="18" charset="0"/>
                <a:cs typeface="Times New Roman" panose="02020603050405020304" pitchFamily="18" charset="0"/>
              </a:rPr>
              <a:t>thần</a:t>
            </a:r>
            <a:r>
              <a:rPr lang="en-US" sz="2800">
                <a:solidFill>
                  <a:schemeClr val="tx1"/>
                </a:solidFill>
                <a:latin typeface="Times New Roman" panose="02020603050405020304" pitchFamily="18" charset="0"/>
                <a:cs typeface="Times New Roman" panose="02020603050405020304" pitchFamily="18" charset="0"/>
              </a:rPr>
              <a:t> </a:t>
            </a:r>
            <a:r>
              <a:rPr lang="en-US" sz="2800" err="1">
                <a:solidFill>
                  <a:schemeClr val="tx1"/>
                </a:solidFill>
                <a:latin typeface="Times New Roman" panose="02020603050405020304" pitchFamily="18" charset="0"/>
                <a:cs typeface="Times New Roman" panose="02020603050405020304" pitchFamily="18" charset="0"/>
              </a:rPr>
              <a:t>chống</a:t>
            </a:r>
            <a:r>
              <a:rPr lang="en-US" sz="2800">
                <a:solidFill>
                  <a:schemeClr val="tx1"/>
                </a:solidFill>
                <a:latin typeface="Times New Roman" panose="02020603050405020304" pitchFamily="18" charset="0"/>
                <a:cs typeface="Times New Roman" panose="02020603050405020304" pitchFamily="18" charset="0"/>
              </a:rPr>
              <a:t> </a:t>
            </a:r>
            <a:r>
              <a:rPr lang="en-US" sz="2800" err="1">
                <a:solidFill>
                  <a:schemeClr val="tx1"/>
                </a:solidFill>
                <a:latin typeface="Times New Roman" panose="02020603050405020304" pitchFamily="18" charset="0"/>
                <a:cs typeface="Times New Roman" panose="02020603050405020304" pitchFamily="18" charset="0"/>
              </a:rPr>
              <a:t>Pháp</a:t>
            </a:r>
            <a:r>
              <a:rPr lang="en-US" sz="2800">
                <a:solidFill>
                  <a:schemeClr val="tx1"/>
                </a:solidFill>
                <a:latin typeface="Times New Roman" panose="02020603050405020304" pitchFamily="18" charset="0"/>
                <a:cs typeface="Times New Roman" panose="02020603050405020304" pitchFamily="18" charset="0"/>
              </a:rPr>
              <a:t> </a:t>
            </a:r>
            <a:r>
              <a:rPr lang="en-US" sz="2800" err="1">
                <a:solidFill>
                  <a:schemeClr val="tx1"/>
                </a:solidFill>
                <a:latin typeface="Times New Roman" panose="02020603050405020304" pitchFamily="18" charset="0"/>
                <a:cs typeface="Times New Roman" panose="02020603050405020304" pitchFamily="18" charset="0"/>
              </a:rPr>
              <a:t>của</a:t>
            </a:r>
            <a:r>
              <a:rPr lang="en-US" sz="2800">
                <a:solidFill>
                  <a:schemeClr val="tx1"/>
                </a:solidFill>
                <a:latin typeface="Times New Roman" panose="02020603050405020304" pitchFamily="18" charset="0"/>
                <a:cs typeface="Times New Roman" panose="02020603050405020304" pitchFamily="18" charset="0"/>
              </a:rPr>
              <a:t> </a:t>
            </a:r>
            <a:r>
              <a:rPr lang="en-US" sz="2800" err="1">
                <a:solidFill>
                  <a:schemeClr val="tx1"/>
                </a:solidFill>
                <a:latin typeface="Times New Roman" panose="02020603050405020304" pitchFamily="18" charset="0"/>
                <a:cs typeface="Times New Roman" panose="02020603050405020304" pitchFamily="18" charset="0"/>
              </a:rPr>
              <a:t>nhân</a:t>
            </a:r>
            <a:r>
              <a:rPr lang="en-US" sz="2800">
                <a:solidFill>
                  <a:schemeClr val="tx1"/>
                </a:solidFill>
                <a:latin typeface="Times New Roman" panose="02020603050405020304" pitchFamily="18" charset="0"/>
                <a:cs typeface="Times New Roman" panose="02020603050405020304" pitchFamily="18" charset="0"/>
              </a:rPr>
              <a:t> </a:t>
            </a:r>
            <a:r>
              <a:rPr lang="en-US" sz="2800" err="1">
                <a:solidFill>
                  <a:schemeClr val="tx1"/>
                </a:solidFill>
                <a:latin typeface="Times New Roman" panose="02020603050405020304" pitchFamily="18" charset="0"/>
                <a:cs typeface="Times New Roman" panose="02020603050405020304" pitchFamily="18" charset="0"/>
              </a:rPr>
              <a:t>dân</a:t>
            </a:r>
            <a:r>
              <a:rPr lang="en-US" sz="2800">
                <a:solidFill>
                  <a:schemeClr val="tx1"/>
                </a:solidFill>
                <a:latin typeface="Times New Roman" panose="02020603050405020304" pitchFamily="18" charset="0"/>
                <a:cs typeface="Times New Roman" panose="02020603050405020304" pitchFamily="18" charset="0"/>
              </a:rPr>
              <a:t> </a:t>
            </a:r>
            <a:r>
              <a:rPr lang="en-US" sz="2800" err="1">
                <a:solidFill>
                  <a:schemeClr val="tx1"/>
                </a:solidFill>
                <a:latin typeface="Times New Roman" panose="02020603050405020304" pitchFamily="18" charset="0"/>
                <a:cs typeface="Times New Roman" panose="02020603050405020304" pitchFamily="18" charset="0"/>
              </a:rPr>
              <a:t>Hà</a:t>
            </a:r>
            <a:r>
              <a:rPr lang="en-US" sz="2800">
                <a:solidFill>
                  <a:schemeClr val="tx1"/>
                </a:solidFill>
                <a:latin typeface="Times New Roman" panose="02020603050405020304" pitchFamily="18" charset="0"/>
                <a:cs typeface="Times New Roman" panose="02020603050405020304" pitchFamily="18" charset="0"/>
              </a:rPr>
              <a:t> </a:t>
            </a:r>
            <a:r>
              <a:rPr lang="en-US" sz="2800" err="1">
                <a:solidFill>
                  <a:schemeClr val="tx1"/>
                </a:solidFill>
                <a:latin typeface="Times New Roman" panose="02020603050405020304" pitchFamily="18" charset="0"/>
                <a:cs typeface="Times New Roman" panose="02020603050405020304" pitchFamily="18" charset="0"/>
              </a:rPr>
              <a:t>Nội</a:t>
            </a:r>
            <a:r>
              <a:rPr lang="en-US" sz="2800">
                <a:solidFill>
                  <a:schemeClr val="tx1"/>
                </a:solidFill>
                <a:latin typeface="Times New Roman" panose="02020603050405020304" pitchFamily="18" charset="0"/>
                <a:cs typeface="Times New Roman" panose="02020603050405020304" pitchFamily="18" charset="0"/>
              </a:rPr>
              <a:t> </a:t>
            </a:r>
            <a:r>
              <a:rPr lang="en-US" sz="2800" err="1">
                <a:solidFill>
                  <a:schemeClr val="tx1"/>
                </a:solidFill>
                <a:latin typeface="Times New Roman" panose="02020603050405020304" pitchFamily="18" charset="0"/>
                <a:cs typeface="Times New Roman" panose="02020603050405020304" pitchFamily="18" charset="0"/>
              </a:rPr>
              <a:t>và</a:t>
            </a:r>
            <a:r>
              <a:rPr lang="en-US" sz="2800">
                <a:solidFill>
                  <a:schemeClr val="tx1"/>
                </a:solidFill>
                <a:latin typeface="Times New Roman" panose="02020603050405020304" pitchFamily="18" charset="0"/>
                <a:cs typeface="Times New Roman" panose="02020603050405020304" pitchFamily="18" charset="0"/>
              </a:rPr>
              <a:t> </a:t>
            </a:r>
            <a:r>
              <a:rPr lang="en-US" sz="2800" err="1">
                <a:solidFill>
                  <a:schemeClr val="tx1"/>
                </a:solidFill>
                <a:latin typeface="Times New Roman" panose="02020603050405020304" pitchFamily="18" charset="0"/>
                <a:cs typeface="Times New Roman" panose="02020603050405020304" pitchFamily="18" charset="0"/>
              </a:rPr>
              <a:t>một</a:t>
            </a:r>
            <a:r>
              <a:rPr lang="en-US" sz="2800">
                <a:solidFill>
                  <a:schemeClr val="tx1"/>
                </a:solidFill>
                <a:latin typeface="Times New Roman" panose="02020603050405020304" pitchFamily="18" charset="0"/>
                <a:cs typeface="Times New Roman" panose="02020603050405020304" pitchFamily="18" charset="0"/>
              </a:rPr>
              <a:t> </a:t>
            </a:r>
            <a:r>
              <a:rPr lang="en-US" sz="2800" err="1">
                <a:solidFill>
                  <a:schemeClr val="tx1"/>
                </a:solidFill>
                <a:latin typeface="Times New Roman" panose="02020603050405020304" pitchFamily="18" charset="0"/>
                <a:cs typeface="Times New Roman" panose="02020603050405020304" pitchFamily="18" charset="0"/>
              </a:rPr>
              <a:t>số</a:t>
            </a:r>
            <a:r>
              <a:rPr lang="en-US" sz="2800">
                <a:solidFill>
                  <a:schemeClr val="tx1"/>
                </a:solidFill>
                <a:latin typeface="Times New Roman" panose="02020603050405020304" pitchFamily="18" charset="0"/>
                <a:cs typeface="Times New Roman" panose="02020603050405020304" pitchFamily="18" charset="0"/>
              </a:rPr>
              <a:t> </a:t>
            </a:r>
            <a:r>
              <a:rPr lang="en-US" sz="2800" err="1">
                <a:solidFill>
                  <a:schemeClr val="tx1"/>
                </a:solidFill>
                <a:latin typeface="Times New Roman" panose="02020603050405020304" pitchFamily="18" charset="0"/>
                <a:cs typeface="Times New Roman" panose="02020603050405020304" pitchFamily="18" charset="0"/>
              </a:rPr>
              <a:t>địa</a:t>
            </a:r>
            <a:r>
              <a:rPr lang="en-US" sz="2800">
                <a:solidFill>
                  <a:schemeClr val="tx1"/>
                </a:solidFill>
                <a:latin typeface="Times New Roman" panose="02020603050405020304" pitchFamily="18" charset="0"/>
                <a:cs typeface="Times New Roman" panose="02020603050405020304" pitchFamily="18" charset="0"/>
              </a:rPr>
              <a:t> </a:t>
            </a:r>
            <a:r>
              <a:rPr lang="en-US" sz="2800" err="1">
                <a:solidFill>
                  <a:schemeClr val="tx1"/>
                </a:solidFill>
                <a:latin typeface="Times New Roman" panose="02020603050405020304" pitchFamily="18" charset="0"/>
                <a:cs typeface="Times New Roman" panose="02020603050405020304" pitchFamily="18" charset="0"/>
              </a:rPr>
              <a:t>phương</a:t>
            </a:r>
            <a:r>
              <a:rPr lang="en-US" sz="2800">
                <a:solidFill>
                  <a:schemeClr val="tx1"/>
                </a:solidFill>
                <a:latin typeface="Times New Roman" panose="02020603050405020304" pitchFamily="18" charset="0"/>
                <a:cs typeface="Times New Roman" panose="02020603050405020304" pitchFamily="18" charset="0"/>
              </a:rPr>
              <a:t> </a:t>
            </a:r>
            <a:r>
              <a:rPr lang="en-US" sz="2800" err="1">
                <a:solidFill>
                  <a:schemeClr val="tx1"/>
                </a:solidFill>
                <a:latin typeface="Times New Roman" panose="02020603050405020304" pitchFamily="18" charset="0"/>
                <a:cs typeface="Times New Roman" panose="02020603050405020304" pitchFamily="18" charset="0"/>
              </a:rPr>
              <a:t>tiêu</a:t>
            </a:r>
            <a:r>
              <a:rPr lang="en-US" sz="2800">
                <a:solidFill>
                  <a:schemeClr val="tx1"/>
                </a:solidFill>
                <a:latin typeface="Times New Roman" panose="02020603050405020304" pitchFamily="18" charset="0"/>
                <a:cs typeface="Times New Roman" panose="02020603050405020304" pitchFamily="18" charset="0"/>
              </a:rPr>
              <a:t> </a:t>
            </a:r>
            <a:r>
              <a:rPr lang="en-US" sz="2800" err="1">
                <a:solidFill>
                  <a:schemeClr val="tx1"/>
                </a:solidFill>
                <a:latin typeface="Times New Roman" panose="02020603050405020304" pitchFamily="18" charset="0"/>
                <a:cs typeface="Times New Roman" panose="02020603050405020304" pitchFamily="18" charset="0"/>
              </a:rPr>
              <a:t>biểu</a:t>
            </a:r>
            <a:r>
              <a:rPr lang="en-US" sz="2800">
                <a:solidFill>
                  <a:schemeClr val="tx1"/>
                </a:solidFill>
                <a:latin typeface="Times New Roman" panose="02020603050405020304" pitchFamily="18" charset="0"/>
                <a:cs typeface="Times New Roman" panose="02020603050405020304" pitchFamily="18" charset="0"/>
              </a:rPr>
              <a:t>.</a:t>
            </a:r>
          </a:p>
          <a:p>
            <a:pPr marL="571500" indent="-571500" algn="just">
              <a:buFontTx/>
              <a:buChar char="-"/>
            </a:pPr>
            <a:r>
              <a:rPr lang="en-US" sz="2800" err="1">
                <a:solidFill>
                  <a:schemeClr val="tx1"/>
                </a:solidFill>
                <a:latin typeface="Times New Roman" panose="02020603050405020304" pitchFamily="18" charset="0"/>
                <a:cs typeface="Times New Roman" panose="02020603050405020304" pitchFamily="18" charset="0"/>
              </a:rPr>
              <a:t>Tiếp</a:t>
            </a:r>
            <a:r>
              <a:rPr lang="en-US" sz="2800">
                <a:solidFill>
                  <a:schemeClr val="tx1"/>
                </a:solidFill>
                <a:latin typeface="Times New Roman" panose="02020603050405020304" pitchFamily="18" charset="0"/>
                <a:cs typeface="Times New Roman" panose="02020603050405020304" pitchFamily="18" charset="0"/>
              </a:rPr>
              <a:t> </a:t>
            </a:r>
            <a:r>
              <a:rPr lang="en-US" sz="2800" err="1">
                <a:solidFill>
                  <a:schemeClr val="tx1"/>
                </a:solidFill>
                <a:latin typeface="Times New Roman" panose="02020603050405020304" pitchFamily="18" charset="0"/>
                <a:cs typeface="Times New Roman" panose="02020603050405020304" pitchFamily="18" charset="0"/>
              </a:rPr>
              <a:t>tục</a:t>
            </a:r>
            <a:r>
              <a:rPr lang="en-US" sz="2800">
                <a:solidFill>
                  <a:schemeClr val="tx1"/>
                </a:solidFill>
                <a:latin typeface="Times New Roman" panose="02020603050405020304" pitchFamily="18" charset="0"/>
                <a:cs typeface="Times New Roman" panose="02020603050405020304" pitchFamily="18" charset="0"/>
              </a:rPr>
              <a:t> </a:t>
            </a:r>
            <a:r>
              <a:rPr lang="en-US" sz="2800" err="1">
                <a:solidFill>
                  <a:schemeClr val="tx1"/>
                </a:solidFill>
                <a:latin typeface="Times New Roman" panose="02020603050405020304" pitchFamily="18" charset="0"/>
                <a:cs typeface="Times New Roman" panose="02020603050405020304" pitchFamily="18" charset="0"/>
              </a:rPr>
              <a:t>rèn</a:t>
            </a:r>
            <a:r>
              <a:rPr lang="en-US" sz="2800">
                <a:solidFill>
                  <a:schemeClr val="tx1"/>
                </a:solidFill>
                <a:latin typeface="Times New Roman" panose="02020603050405020304" pitchFamily="18" charset="0"/>
                <a:cs typeface="Times New Roman" panose="02020603050405020304" pitchFamily="18" charset="0"/>
              </a:rPr>
              <a:t> </a:t>
            </a:r>
            <a:r>
              <a:rPr lang="en-US" sz="2800" err="1">
                <a:solidFill>
                  <a:schemeClr val="tx1"/>
                </a:solidFill>
                <a:latin typeface="Times New Roman" panose="02020603050405020304" pitchFamily="18" charset="0"/>
                <a:cs typeface="Times New Roman" panose="02020603050405020304" pitchFamily="18" charset="0"/>
              </a:rPr>
              <a:t>luyện</a:t>
            </a:r>
            <a:r>
              <a:rPr lang="en-US" sz="2800">
                <a:solidFill>
                  <a:schemeClr val="tx1"/>
                </a:solidFill>
                <a:latin typeface="Times New Roman" panose="02020603050405020304" pitchFamily="18" charset="0"/>
                <a:cs typeface="Times New Roman" panose="02020603050405020304" pitchFamily="18" charset="0"/>
              </a:rPr>
              <a:t> </a:t>
            </a:r>
            <a:r>
              <a:rPr lang="en-US" sz="2800" err="1">
                <a:solidFill>
                  <a:schemeClr val="tx1"/>
                </a:solidFill>
                <a:latin typeface="Times New Roman" panose="02020603050405020304" pitchFamily="18" charset="0"/>
                <a:cs typeface="Times New Roman" panose="02020603050405020304" pitchFamily="18" charset="0"/>
              </a:rPr>
              <a:t>kĩ</a:t>
            </a:r>
            <a:r>
              <a:rPr lang="en-US" sz="2800">
                <a:solidFill>
                  <a:schemeClr val="tx1"/>
                </a:solidFill>
                <a:latin typeface="Times New Roman" panose="02020603050405020304" pitchFamily="18" charset="0"/>
                <a:cs typeface="Times New Roman" panose="02020603050405020304" pitchFamily="18" charset="0"/>
              </a:rPr>
              <a:t> </a:t>
            </a:r>
            <a:r>
              <a:rPr lang="en-US" sz="2800" err="1">
                <a:solidFill>
                  <a:schemeClr val="tx1"/>
                </a:solidFill>
                <a:latin typeface="Times New Roman" panose="02020603050405020304" pitchFamily="18" charset="0"/>
                <a:cs typeface="Times New Roman" panose="02020603050405020304" pitchFamily="18" charset="0"/>
              </a:rPr>
              <a:t>năng</a:t>
            </a:r>
            <a:r>
              <a:rPr lang="en-US" sz="2800">
                <a:solidFill>
                  <a:schemeClr val="tx1"/>
                </a:solidFill>
                <a:latin typeface="Times New Roman" panose="02020603050405020304" pitchFamily="18" charset="0"/>
                <a:cs typeface="Times New Roman" panose="02020603050405020304" pitchFamily="18" charset="0"/>
              </a:rPr>
              <a:t> </a:t>
            </a:r>
            <a:r>
              <a:rPr lang="en-US" sz="2800" err="1">
                <a:solidFill>
                  <a:schemeClr val="tx1"/>
                </a:solidFill>
                <a:latin typeface="Times New Roman" panose="02020603050405020304" pitchFamily="18" charset="0"/>
                <a:cs typeface="Times New Roman" panose="02020603050405020304" pitchFamily="18" charset="0"/>
              </a:rPr>
              <a:t>khai</a:t>
            </a:r>
            <a:r>
              <a:rPr lang="en-US" sz="2800">
                <a:solidFill>
                  <a:schemeClr val="tx1"/>
                </a:solidFill>
                <a:latin typeface="Times New Roman" panose="02020603050405020304" pitchFamily="18" charset="0"/>
                <a:cs typeface="Times New Roman" panose="02020603050405020304" pitchFamily="18" charset="0"/>
              </a:rPr>
              <a:t> </a:t>
            </a:r>
            <a:r>
              <a:rPr lang="en-US" sz="2800" err="1">
                <a:solidFill>
                  <a:schemeClr val="tx1"/>
                </a:solidFill>
                <a:latin typeface="Times New Roman" panose="02020603050405020304" pitchFamily="18" charset="0"/>
                <a:cs typeface="Times New Roman" panose="02020603050405020304" pitchFamily="18" charset="0"/>
              </a:rPr>
              <a:t>thác</a:t>
            </a:r>
            <a:r>
              <a:rPr lang="en-US" sz="2800">
                <a:solidFill>
                  <a:schemeClr val="tx1"/>
                </a:solidFill>
                <a:latin typeface="Times New Roman" panose="02020603050405020304" pitchFamily="18" charset="0"/>
                <a:cs typeface="Times New Roman" panose="02020603050405020304" pitchFamily="18" charset="0"/>
              </a:rPr>
              <a:t> </a:t>
            </a:r>
            <a:r>
              <a:rPr lang="en-US" sz="2800" err="1">
                <a:solidFill>
                  <a:schemeClr val="tx1"/>
                </a:solidFill>
                <a:latin typeface="Times New Roman" panose="02020603050405020304" pitchFamily="18" charset="0"/>
                <a:cs typeface="Times New Roman" panose="02020603050405020304" pitchFamily="18" charset="0"/>
              </a:rPr>
              <a:t>các</a:t>
            </a:r>
            <a:r>
              <a:rPr lang="en-US" sz="2800">
                <a:solidFill>
                  <a:schemeClr val="tx1"/>
                </a:solidFill>
                <a:latin typeface="Times New Roman" panose="02020603050405020304" pitchFamily="18" charset="0"/>
                <a:cs typeface="Times New Roman" panose="02020603050405020304" pitchFamily="18" charset="0"/>
              </a:rPr>
              <a:t> </a:t>
            </a:r>
            <a:r>
              <a:rPr lang="en-US" sz="2800" err="1">
                <a:solidFill>
                  <a:schemeClr val="tx1"/>
                </a:solidFill>
                <a:latin typeface="Times New Roman" panose="02020603050405020304" pitchFamily="18" charset="0"/>
                <a:cs typeface="Times New Roman" panose="02020603050405020304" pitchFamily="18" charset="0"/>
              </a:rPr>
              <a:t>nguồn</a:t>
            </a:r>
            <a:r>
              <a:rPr lang="en-US" sz="2800">
                <a:solidFill>
                  <a:schemeClr val="tx1"/>
                </a:solidFill>
                <a:latin typeface="Times New Roman" panose="02020603050405020304" pitchFamily="18" charset="0"/>
                <a:cs typeface="Times New Roman" panose="02020603050405020304" pitchFamily="18" charset="0"/>
              </a:rPr>
              <a:t> </a:t>
            </a:r>
            <a:r>
              <a:rPr lang="en-US" sz="2800" err="1">
                <a:solidFill>
                  <a:schemeClr val="tx1"/>
                </a:solidFill>
                <a:latin typeface="Times New Roman" panose="02020603050405020304" pitchFamily="18" charset="0"/>
                <a:cs typeface="Times New Roman" panose="02020603050405020304" pitchFamily="18" charset="0"/>
              </a:rPr>
              <a:t>tư</a:t>
            </a:r>
            <a:r>
              <a:rPr lang="en-US" sz="2800">
                <a:solidFill>
                  <a:schemeClr val="tx1"/>
                </a:solidFill>
                <a:latin typeface="Times New Roman" panose="02020603050405020304" pitchFamily="18" charset="0"/>
                <a:cs typeface="Times New Roman" panose="02020603050405020304" pitchFamily="18" charset="0"/>
              </a:rPr>
              <a:t> </a:t>
            </a:r>
            <a:r>
              <a:rPr lang="en-US" sz="2800" err="1">
                <a:solidFill>
                  <a:schemeClr val="tx1"/>
                </a:solidFill>
                <a:latin typeface="Times New Roman" panose="02020603050405020304" pitchFamily="18" charset="0"/>
                <a:cs typeface="Times New Roman" panose="02020603050405020304" pitchFamily="18" charset="0"/>
              </a:rPr>
              <a:t>liệu</a:t>
            </a:r>
            <a:r>
              <a:rPr lang="en-US" sz="2800">
                <a:solidFill>
                  <a:schemeClr val="tx1"/>
                </a:solidFill>
                <a:latin typeface="Times New Roman" panose="02020603050405020304" pitchFamily="18" charset="0"/>
                <a:cs typeface="Times New Roman" panose="02020603050405020304" pitchFamily="18" charset="0"/>
              </a:rPr>
              <a:t>, </a:t>
            </a:r>
            <a:r>
              <a:rPr lang="en-US" sz="2800" err="1">
                <a:solidFill>
                  <a:schemeClr val="tx1"/>
                </a:solidFill>
                <a:latin typeface="Times New Roman" panose="02020603050405020304" pitchFamily="18" charset="0"/>
                <a:cs typeface="Times New Roman" panose="02020603050405020304" pitchFamily="18" charset="0"/>
              </a:rPr>
              <a:t>kết</a:t>
            </a:r>
            <a:r>
              <a:rPr lang="en-US" sz="2800">
                <a:solidFill>
                  <a:schemeClr val="tx1"/>
                </a:solidFill>
                <a:latin typeface="Times New Roman" panose="02020603050405020304" pitchFamily="18" charset="0"/>
                <a:cs typeface="Times New Roman" panose="02020603050405020304" pitchFamily="18" charset="0"/>
              </a:rPr>
              <a:t> </a:t>
            </a:r>
            <a:r>
              <a:rPr lang="en-US" sz="2800" err="1">
                <a:solidFill>
                  <a:schemeClr val="tx1"/>
                </a:solidFill>
                <a:latin typeface="Times New Roman" panose="02020603050405020304" pitchFamily="18" charset="0"/>
                <a:cs typeface="Times New Roman" panose="02020603050405020304" pitchFamily="18" charset="0"/>
              </a:rPr>
              <a:t>hợp</a:t>
            </a:r>
            <a:r>
              <a:rPr lang="en-US" sz="2800">
                <a:solidFill>
                  <a:schemeClr val="tx1"/>
                </a:solidFill>
                <a:latin typeface="Times New Roman" panose="02020603050405020304" pitchFamily="18" charset="0"/>
                <a:cs typeface="Times New Roman" panose="02020603050405020304" pitchFamily="18" charset="0"/>
              </a:rPr>
              <a:t> </a:t>
            </a:r>
            <a:r>
              <a:rPr lang="en-US" sz="2800" err="1">
                <a:solidFill>
                  <a:schemeClr val="tx1"/>
                </a:solidFill>
                <a:latin typeface="Times New Roman" panose="02020603050405020304" pitchFamily="18" charset="0"/>
                <a:cs typeface="Times New Roman" panose="02020603050405020304" pitchFamily="18" charset="0"/>
              </a:rPr>
              <a:t>kênh</a:t>
            </a:r>
            <a:r>
              <a:rPr lang="en-US" sz="2800">
                <a:solidFill>
                  <a:schemeClr val="tx1"/>
                </a:solidFill>
                <a:latin typeface="Times New Roman" panose="02020603050405020304" pitchFamily="18" charset="0"/>
                <a:cs typeface="Times New Roman" panose="02020603050405020304" pitchFamily="18" charset="0"/>
              </a:rPr>
              <a:t> </a:t>
            </a:r>
            <a:r>
              <a:rPr lang="en-US" sz="2800" err="1">
                <a:solidFill>
                  <a:schemeClr val="tx1"/>
                </a:solidFill>
                <a:latin typeface="Times New Roman" panose="02020603050405020304" pitchFamily="18" charset="0"/>
                <a:cs typeface="Times New Roman" panose="02020603050405020304" pitchFamily="18" charset="0"/>
              </a:rPr>
              <a:t>chữ</a:t>
            </a:r>
            <a:r>
              <a:rPr lang="en-US" sz="2800">
                <a:solidFill>
                  <a:schemeClr val="tx1"/>
                </a:solidFill>
                <a:latin typeface="Times New Roman" panose="02020603050405020304" pitchFamily="18" charset="0"/>
                <a:cs typeface="Times New Roman" panose="02020603050405020304" pitchFamily="18" charset="0"/>
              </a:rPr>
              <a:t> </a:t>
            </a:r>
            <a:r>
              <a:rPr lang="en-US" sz="2800" err="1">
                <a:solidFill>
                  <a:schemeClr val="tx1"/>
                </a:solidFill>
                <a:latin typeface="Times New Roman" panose="02020603050405020304" pitchFamily="18" charset="0"/>
                <a:cs typeface="Times New Roman" panose="02020603050405020304" pitchFamily="18" charset="0"/>
              </a:rPr>
              <a:t>với</a:t>
            </a:r>
            <a:r>
              <a:rPr lang="en-US" sz="2800">
                <a:solidFill>
                  <a:schemeClr val="tx1"/>
                </a:solidFill>
                <a:latin typeface="Times New Roman" panose="02020603050405020304" pitchFamily="18" charset="0"/>
                <a:cs typeface="Times New Roman" panose="02020603050405020304" pitchFamily="18" charset="0"/>
              </a:rPr>
              <a:t> </a:t>
            </a:r>
            <a:r>
              <a:rPr lang="en-US" sz="2800" err="1">
                <a:solidFill>
                  <a:schemeClr val="tx1"/>
                </a:solidFill>
                <a:latin typeface="Times New Roman" panose="02020603050405020304" pitchFamily="18" charset="0"/>
                <a:cs typeface="Times New Roman" panose="02020603050405020304" pitchFamily="18" charset="0"/>
              </a:rPr>
              <a:t>kênh</a:t>
            </a:r>
            <a:r>
              <a:rPr lang="en-US" sz="2800">
                <a:solidFill>
                  <a:schemeClr val="tx1"/>
                </a:solidFill>
                <a:latin typeface="Times New Roman" panose="02020603050405020304" pitchFamily="18" charset="0"/>
                <a:cs typeface="Times New Roman" panose="02020603050405020304" pitchFamily="18" charset="0"/>
              </a:rPr>
              <a:t> </a:t>
            </a:r>
            <a:r>
              <a:rPr lang="en-US" sz="2800" err="1">
                <a:solidFill>
                  <a:schemeClr val="tx1"/>
                </a:solidFill>
                <a:latin typeface="Times New Roman" panose="02020603050405020304" pitchFamily="18" charset="0"/>
                <a:cs typeface="Times New Roman" panose="02020603050405020304" pitchFamily="18" charset="0"/>
              </a:rPr>
              <a:t>hình</a:t>
            </a:r>
            <a:r>
              <a:rPr lang="en-US" sz="2800">
                <a:solidFill>
                  <a:schemeClr val="tx1"/>
                </a:solidFill>
                <a:latin typeface="Times New Roman" panose="02020603050405020304" pitchFamily="18" charset="0"/>
                <a:cs typeface="Times New Roman" panose="02020603050405020304" pitchFamily="18" charset="0"/>
              </a:rPr>
              <a:t> </a:t>
            </a:r>
            <a:r>
              <a:rPr lang="en-US" sz="2800" err="1">
                <a:solidFill>
                  <a:schemeClr val="tx1"/>
                </a:solidFill>
                <a:latin typeface="Times New Roman" panose="02020603050405020304" pitchFamily="18" charset="0"/>
                <a:cs typeface="Times New Roman" panose="02020603050405020304" pitchFamily="18" charset="0"/>
              </a:rPr>
              <a:t>để</a:t>
            </a:r>
            <a:r>
              <a:rPr lang="en-US" sz="2800">
                <a:solidFill>
                  <a:schemeClr val="tx1"/>
                </a:solidFill>
                <a:latin typeface="Times New Roman" panose="02020603050405020304" pitchFamily="18" charset="0"/>
                <a:cs typeface="Times New Roman" panose="02020603050405020304" pitchFamily="18" charset="0"/>
              </a:rPr>
              <a:t> </a:t>
            </a:r>
            <a:r>
              <a:rPr lang="en-US" sz="2800" err="1">
                <a:solidFill>
                  <a:schemeClr val="tx1"/>
                </a:solidFill>
                <a:latin typeface="Times New Roman" panose="02020603050405020304" pitchFamily="18" charset="0"/>
                <a:cs typeface="Times New Roman" panose="02020603050405020304" pitchFamily="18" charset="0"/>
              </a:rPr>
              <a:t>tìm</a:t>
            </a:r>
            <a:r>
              <a:rPr lang="en-US" sz="2800">
                <a:solidFill>
                  <a:schemeClr val="tx1"/>
                </a:solidFill>
                <a:latin typeface="Times New Roman" panose="02020603050405020304" pitchFamily="18" charset="0"/>
                <a:cs typeface="Times New Roman" panose="02020603050405020304" pitchFamily="18" charset="0"/>
              </a:rPr>
              <a:t> </a:t>
            </a:r>
            <a:r>
              <a:rPr lang="en-US" sz="2800" err="1">
                <a:solidFill>
                  <a:schemeClr val="tx1"/>
                </a:solidFill>
                <a:latin typeface="Times New Roman" panose="02020603050405020304" pitchFamily="18" charset="0"/>
                <a:cs typeface="Times New Roman" panose="02020603050405020304" pitchFamily="18" charset="0"/>
              </a:rPr>
              <a:t>hiểu</a:t>
            </a:r>
            <a:r>
              <a:rPr lang="en-US" sz="2800">
                <a:solidFill>
                  <a:schemeClr val="tx1"/>
                </a:solidFill>
                <a:latin typeface="Times New Roman" panose="02020603050405020304" pitchFamily="18" charset="0"/>
                <a:cs typeface="Times New Roman" panose="02020603050405020304" pitchFamily="18" charset="0"/>
              </a:rPr>
              <a:t> </a:t>
            </a:r>
            <a:r>
              <a:rPr lang="en-US" sz="2800" err="1">
                <a:solidFill>
                  <a:schemeClr val="tx1"/>
                </a:solidFill>
                <a:latin typeface="Times New Roman" panose="02020603050405020304" pitchFamily="18" charset="0"/>
                <a:cs typeface="Times New Roman" panose="02020603050405020304" pitchFamily="18" charset="0"/>
              </a:rPr>
              <a:t>về</a:t>
            </a:r>
            <a:r>
              <a:rPr lang="en-US" sz="2800">
                <a:solidFill>
                  <a:schemeClr val="tx1"/>
                </a:solidFill>
                <a:latin typeface="Times New Roman" panose="02020603050405020304" pitchFamily="18" charset="0"/>
                <a:cs typeface="Times New Roman" panose="02020603050405020304" pitchFamily="18" charset="0"/>
              </a:rPr>
              <a:t> </a:t>
            </a:r>
            <a:r>
              <a:rPr lang="en-US" sz="2800" err="1">
                <a:solidFill>
                  <a:schemeClr val="tx1"/>
                </a:solidFill>
                <a:latin typeface="Times New Roman" panose="02020603050405020304" pitchFamily="18" charset="0"/>
                <a:cs typeface="Times New Roman" panose="02020603050405020304" pitchFamily="18" charset="0"/>
              </a:rPr>
              <a:t>sự</a:t>
            </a:r>
            <a:r>
              <a:rPr lang="en-US" sz="2800">
                <a:solidFill>
                  <a:schemeClr val="tx1"/>
                </a:solidFill>
                <a:latin typeface="Times New Roman" panose="02020603050405020304" pitchFamily="18" charset="0"/>
                <a:cs typeface="Times New Roman" panose="02020603050405020304" pitchFamily="18" charset="0"/>
              </a:rPr>
              <a:t> </a:t>
            </a:r>
            <a:r>
              <a:rPr lang="en-US" sz="2800" err="1">
                <a:solidFill>
                  <a:schemeClr val="tx1"/>
                </a:solidFill>
                <a:latin typeface="Times New Roman" panose="02020603050405020304" pitchFamily="18" charset="0"/>
                <a:cs typeface="Times New Roman" panose="02020603050405020304" pitchFamily="18" charset="0"/>
              </a:rPr>
              <a:t>kiện</a:t>
            </a:r>
            <a:r>
              <a:rPr lang="en-US" sz="2800">
                <a:solidFill>
                  <a:schemeClr val="tx1"/>
                </a:solidFill>
                <a:latin typeface="Times New Roman" panose="02020603050405020304" pitchFamily="18" charset="0"/>
                <a:cs typeface="Times New Roman" panose="02020603050405020304" pitchFamily="18" charset="0"/>
              </a:rPr>
              <a:t> </a:t>
            </a:r>
            <a:r>
              <a:rPr lang="en-US" sz="2800" err="1">
                <a:solidFill>
                  <a:schemeClr val="tx1"/>
                </a:solidFill>
                <a:latin typeface="Times New Roman" panose="02020603050405020304" pitchFamily="18" charset="0"/>
                <a:cs typeface="Times New Roman" panose="02020603050405020304" pitchFamily="18" charset="0"/>
              </a:rPr>
              <a:t>lịch</a:t>
            </a:r>
            <a:r>
              <a:rPr lang="en-US" sz="2800">
                <a:solidFill>
                  <a:schemeClr val="tx1"/>
                </a:solidFill>
                <a:latin typeface="Times New Roman" panose="02020603050405020304" pitchFamily="18" charset="0"/>
                <a:cs typeface="Times New Roman" panose="02020603050405020304" pitchFamily="18" charset="0"/>
              </a:rPr>
              <a:t> </a:t>
            </a:r>
            <a:r>
              <a:rPr lang="en-US" sz="2800" err="1">
                <a:solidFill>
                  <a:schemeClr val="tx1"/>
                </a:solidFill>
                <a:latin typeface="Times New Roman" panose="02020603050405020304" pitchFamily="18" charset="0"/>
                <a:cs typeface="Times New Roman" panose="02020603050405020304" pitchFamily="18" charset="0"/>
              </a:rPr>
              <a:t>sử</a:t>
            </a:r>
            <a:r>
              <a:rPr lang="en-US" sz="2800">
                <a:solidFill>
                  <a:schemeClr val="tx1"/>
                </a:solidFill>
                <a:latin typeface="Times New Roman" panose="02020603050405020304" pitchFamily="18" charset="0"/>
                <a:cs typeface="Times New Roman" panose="02020603050405020304" pitchFamily="18" charset="0"/>
              </a:rPr>
              <a:t>.</a:t>
            </a:r>
          </a:p>
        </p:txBody>
      </p:sp>
      <p:sp>
        <p:nvSpPr>
          <p:cNvPr id="6" name="Rounded Rectangle 5"/>
          <p:cNvSpPr/>
          <p:nvPr/>
        </p:nvSpPr>
        <p:spPr>
          <a:xfrm>
            <a:off x="4728411" y="2195775"/>
            <a:ext cx="2735178" cy="659146"/>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err="1">
                <a:solidFill>
                  <a:schemeClr val="tx1"/>
                </a:solidFill>
              </a:rPr>
              <a:t>Mục</a:t>
            </a:r>
            <a:r>
              <a:rPr lang="en-US" sz="4000">
                <a:solidFill>
                  <a:schemeClr val="tx1"/>
                </a:solidFill>
              </a:rPr>
              <a:t> </a:t>
            </a:r>
            <a:r>
              <a:rPr lang="en-US" sz="4000" err="1">
                <a:solidFill>
                  <a:schemeClr val="tx1"/>
                </a:solidFill>
              </a:rPr>
              <a:t>tiêu</a:t>
            </a:r>
            <a:endParaRPr lang="en-US" sz="4000">
              <a:solidFill>
                <a:schemeClr val="tx1"/>
              </a:solidFill>
            </a:endParaRPr>
          </a:p>
        </p:txBody>
      </p:sp>
    </p:spTree>
    <p:extLst>
      <p:ext uri="{BB962C8B-B14F-4D97-AF65-F5344CB8AC3E}">
        <p14:creationId xmlns:p14="http://schemas.microsoft.com/office/powerpoint/2010/main" val="2103825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up)">
                                      <p:cBhvr>
                                        <p:cTn id="17" dur="500"/>
                                        <p:tgtEl>
                                          <p:spTgt spid="5">
                                            <p:txEl>
                                              <p:pRg st="0" end="0"/>
                                            </p:txEl>
                                          </p:spTgt>
                                        </p:tgtEl>
                                      </p:cBhvr>
                                    </p:animEffect>
                                  </p:childTnLst>
                                </p:cTn>
                              </p:par>
                              <p:par>
                                <p:cTn id="18" presetID="22" presetClass="entr" presetSubtype="1" fill="hold" nodeType="with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wipe(up)">
                                      <p:cBhvr>
                                        <p:cTn id="20" dur="500"/>
                                        <p:tgtEl>
                                          <p:spTgt spid="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Effect transition="in" filter="fade">
                                      <p:cBhvr>
                                        <p:cTn id="25" dur="500"/>
                                        <p:tgtEl>
                                          <p:spTgt spid="5">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
                                            <p:txEl>
                                              <p:pRg st="3" end="3"/>
                                            </p:txEl>
                                          </p:spTgt>
                                        </p:tgtEl>
                                        <p:attrNameLst>
                                          <p:attrName>style.visibility</p:attrName>
                                        </p:attrNameLst>
                                      </p:cBhvr>
                                      <p:to>
                                        <p:strVal val="visible"/>
                                      </p:to>
                                    </p:set>
                                    <p:animEffect transition="in" filter="fade">
                                      <p:cBhvr>
                                        <p:cTn id="30" dur="500"/>
                                        <p:tgtEl>
                                          <p:spTgt spid="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2593" t="2344" r="15463" b="4101"/>
          <a:stretch/>
        </p:blipFill>
        <p:spPr>
          <a:xfrm rot="16200000">
            <a:off x="4424362" y="176212"/>
            <a:ext cx="3333750" cy="9877426"/>
          </a:xfrm>
          <a:prstGeom prst="rect">
            <a:avLst/>
          </a:prstGeom>
        </p:spPr>
      </p:pic>
      <p:pic>
        <p:nvPicPr>
          <p:cNvPr id="3" name="Picture 2"/>
          <p:cNvPicPr>
            <a:picLocks noChangeAspect="1"/>
          </p:cNvPicPr>
          <p:nvPr/>
        </p:nvPicPr>
        <p:blipFill>
          <a:blip r:embed="rId4"/>
          <a:stretch>
            <a:fillRect/>
          </a:stretch>
        </p:blipFill>
        <p:spPr>
          <a:xfrm>
            <a:off x="1152524" y="0"/>
            <a:ext cx="9925050" cy="3409950"/>
          </a:xfrm>
          <a:prstGeom prst="rect">
            <a:avLst/>
          </a:prstGeom>
        </p:spPr>
      </p:pic>
    </p:spTree>
    <p:extLst>
      <p:ext uri="{BB962C8B-B14F-4D97-AF65-F5344CB8AC3E}">
        <p14:creationId xmlns:p14="http://schemas.microsoft.com/office/powerpoint/2010/main" val="3766702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extBox 1"/>
          <p:cNvSpPr txBox="1"/>
          <p:nvPr/>
        </p:nvSpPr>
        <p:spPr>
          <a:xfrm>
            <a:off x="552450" y="38100"/>
            <a:ext cx="8755732" cy="523220"/>
          </a:xfrm>
          <a:prstGeom prst="rect">
            <a:avLst/>
          </a:prstGeom>
          <a:noFill/>
        </p:spPr>
        <p:txBody>
          <a:bodyPr wrap="square" rtlCol="0">
            <a:spAutoFit/>
          </a:bodyPr>
          <a:lstStyle/>
          <a:p>
            <a:r>
              <a:rPr lang="en-US" sz="2800" i="1"/>
              <a:t> b) Thảo luận và trả lời câu hỏi:</a:t>
            </a:r>
          </a:p>
        </p:txBody>
      </p:sp>
      <p:sp>
        <p:nvSpPr>
          <p:cNvPr id="3" name="TextBox 2"/>
          <p:cNvSpPr txBox="1"/>
          <p:nvPr/>
        </p:nvSpPr>
        <p:spPr>
          <a:xfrm>
            <a:off x="400050" y="594884"/>
            <a:ext cx="11791950" cy="6278642"/>
          </a:xfrm>
          <a:prstGeom prst="rect">
            <a:avLst/>
          </a:prstGeom>
          <a:solidFill>
            <a:schemeClr val="bg1"/>
          </a:solidFill>
        </p:spPr>
        <p:txBody>
          <a:bodyPr wrap="square" rtlCol="0">
            <a:spAutoFit/>
          </a:bodyPr>
          <a:lstStyle/>
          <a:p>
            <a:r>
              <a:rPr kumimoji="0" lang="en-US" sz="2800" b="0"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 - </a:t>
            </a:r>
            <a:r>
              <a:rPr lang="vi-VN" sz="2800">
                <a:solidFill>
                  <a:srgbClr val="000000"/>
                </a:solidFill>
                <a:latin typeface="Times New Roman" panose="02020603050405020304" pitchFamily="18" charset="0"/>
                <a:cs typeface="Times New Roman" panose="02020603050405020304" pitchFamily="18" charset="0"/>
              </a:rPr>
              <a:t>Cuộc chiến đấu chống quân xâm lược của quân dân Hà Nội và cả nước đã diễn ra như thế nào?</a:t>
            </a:r>
            <a:endParaRPr kumimoji="0" lang="en-US" sz="2800" b="0" u="none" strike="noStrike" kern="1200" cap="none" spc="0" normalizeH="0" noProof="0">
              <a:ln>
                <a:noFill/>
              </a:ln>
              <a:effectLst/>
              <a:uLnTx/>
              <a:uFillTx/>
              <a:latin typeface="Times New Roman" panose="02020603050405020304" pitchFamily="18" charset="0"/>
              <a:cs typeface="Times New Roman" panose="02020603050405020304" pitchFamily="18" charset="0"/>
            </a:endParaRPr>
          </a:p>
          <a:p>
            <a:pPr marL="457200" lvl="0" indent="-457200" algn="just">
              <a:buFont typeface="Arial" panose="020B0604020202020204" pitchFamily="34" charset="0"/>
              <a:buChar char="•"/>
              <a:defRPr/>
            </a:pPr>
            <a:r>
              <a:rPr lang="vi-VN" sz="2800">
                <a:solidFill>
                  <a:srgbClr val="CC00CC"/>
                </a:solidFill>
                <a:latin typeface="Times New Roman" panose="02020603050405020304" pitchFamily="18" charset="0"/>
                <a:cs typeface="Times New Roman" panose="02020603050405020304" pitchFamily="18" charset="0"/>
              </a:rPr>
              <a:t>Ở Hà Nội: Chiến sĩ vệ quốc quân và tự v</a:t>
            </a:r>
            <a:r>
              <a:rPr lang="en-US" sz="2800">
                <a:solidFill>
                  <a:srgbClr val="CC00CC"/>
                </a:solidFill>
                <a:latin typeface="Times New Roman" panose="02020603050405020304" pitchFamily="18" charset="0"/>
                <a:cs typeface="Times New Roman" panose="02020603050405020304" pitchFamily="18" charset="0"/>
              </a:rPr>
              <a:t>ệ</a:t>
            </a:r>
            <a:r>
              <a:rPr lang="vi-VN" sz="2800">
                <a:solidFill>
                  <a:srgbClr val="CC00CC"/>
                </a:solidFill>
                <a:latin typeface="Times New Roman" panose="02020603050405020304" pitchFamily="18" charset="0"/>
                <a:cs typeface="Times New Roman" panose="02020603050405020304" pitchFamily="18" charset="0"/>
              </a:rPr>
              <a:t> Thủ đô đã kiên quyết dành giật từng ngôi nhà, góc phố. Đồng bào khu</a:t>
            </a:r>
            <a:r>
              <a:rPr lang="en-US" sz="2800">
                <a:solidFill>
                  <a:srgbClr val="CC00CC"/>
                </a:solidFill>
                <a:latin typeface="Times New Roman" panose="02020603050405020304" pitchFamily="18" charset="0"/>
                <a:cs typeface="Times New Roman" panose="02020603050405020304" pitchFamily="18" charset="0"/>
              </a:rPr>
              <a:t>â</a:t>
            </a:r>
            <a:r>
              <a:rPr lang="vi-VN" sz="2800">
                <a:solidFill>
                  <a:srgbClr val="CC00CC"/>
                </a:solidFill>
                <a:latin typeface="Times New Roman" panose="02020603050405020304" pitchFamily="18" charset="0"/>
                <a:cs typeface="Times New Roman" panose="02020603050405020304" pitchFamily="18" charset="0"/>
              </a:rPr>
              <a:t>n vác đồ đạc ra đường làm vật cản bước chân của địch.</a:t>
            </a:r>
          </a:p>
          <a:p>
            <a:pPr lvl="0" algn="just">
              <a:defRPr/>
            </a:pPr>
            <a:r>
              <a:rPr lang="vi-VN" sz="2800">
                <a:solidFill>
                  <a:srgbClr val="CC00CC"/>
                </a:solidFill>
                <a:latin typeface="Times New Roman" panose="02020603050405020304" pitchFamily="18" charset="0"/>
                <a:cs typeface="Times New Roman" panose="02020603050405020304" pitchFamily="18" charset="0"/>
              </a:rPr>
              <a:t>=&gt; Kết quả: Ròng rã hơn 2 tháng trời, ta đánh hơn 200 trận, tiêu diệt </a:t>
            </a:r>
            <a:r>
              <a:rPr lang="en-US" sz="2800">
                <a:solidFill>
                  <a:srgbClr val="CC00CC"/>
                </a:solidFill>
                <a:latin typeface="Times New Roman" panose="02020603050405020304" pitchFamily="18" charset="0"/>
                <a:cs typeface="Times New Roman" panose="02020603050405020304" pitchFamily="18" charset="0"/>
              </a:rPr>
              <a:t>gần </a:t>
            </a:r>
            <a:r>
              <a:rPr lang="vi-VN" sz="2800">
                <a:solidFill>
                  <a:srgbClr val="CC00CC"/>
                </a:solidFill>
                <a:latin typeface="Times New Roman" panose="02020603050405020304" pitchFamily="18" charset="0"/>
                <a:cs typeface="Times New Roman" panose="02020603050405020304" pitchFamily="18" charset="0"/>
              </a:rPr>
              <a:t>2000 tên, giam chân địch.</a:t>
            </a:r>
          </a:p>
          <a:p>
            <a:pPr marL="457200" lvl="0" indent="-457200" algn="just">
              <a:spcAft>
                <a:spcPts val="600"/>
              </a:spcAft>
              <a:buFont typeface="Arial" panose="020B0604020202020204" pitchFamily="34" charset="0"/>
              <a:buChar char="•"/>
              <a:defRPr/>
            </a:pPr>
            <a:r>
              <a:rPr lang="vi-VN" sz="2800">
                <a:solidFill>
                  <a:srgbClr val="CC00CC"/>
                </a:solidFill>
                <a:latin typeface="Times New Roman" panose="02020603050405020304" pitchFamily="18" charset="0"/>
                <a:cs typeface="Times New Roman" panose="02020603050405020304" pitchFamily="18" charset="0"/>
              </a:rPr>
              <a:t>Ở các địa phương khác trong cả nước, cuộc kháng chiến chống quân xâm lược cũng diễn ra quyết liệt.</a:t>
            </a:r>
            <a:endParaRPr lang="en-US" sz="2800">
              <a:solidFill>
                <a:srgbClr val="CC00CC"/>
              </a:solidFill>
              <a:latin typeface="Times New Roman" panose="02020603050405020304" pitchFamily="18" charset="0"/>
              <a:cs typeface="Times New Roman" panose="02020603050405020304" pitchFamily="18" charset="0"/>
            </a:endParaRPr>
          </a:p>
          <a:p>
            <a:pPr marL="342900" lvl="0" indent="-342900" algn="just">
              <a:spcAft>
                <a:spcPts val="600"/>
              </a:spcAft>
              <a:buFontTx/>
              <a:buChar char="-"/>
              <a:defRPr/>
            </a:pPr>
            <a:r>
              <a:rPr lang="vi-VN" sz="2800">
                <a:latin typeface="Times New Roman" panose="02020603050405020304" pitchFamily="18" charset="0"/>
                <a:cs typeface="Times New Roman" panose="02020603050405020304" pitchFamily="18" charset="0"/>
              </a:rPr>
              <a:t>Ý nghĩa của việc quân dân Hà Nội trong hai tháng giam chân địch trong thành phố là</a:t>
            </a:r>
            <a:r>
              <a:rPr lang="en-US" sz="2800">
                <a:latin typeface="Times New Roman" panose="02020603050405020304" pitchFamily="18" charset="0"/>
                <a:cs typeface="Times New Roman" panose="02020603050405020304" pitchFamily="18" charset="0"/>
              </a:rPr>
              <a:t> </a:t>
            </a:r>
            <a:r>
              <a:rPr lang="vi-VN" sz="2800">
                <a:latin typeface="Times New Roman" panose="02020603050405020304" pitchFamily="18" charset="0"/>
                <a:cs typeface="Times New Roman" panose="02020603050405020304" pitchFamily="18" charset="0"/>
              </a:rPr>
              <a:t>gì?</a:t>
            </a:r>
            <a:endParaRPr lang="en-US" sz="2800">
              <a:latin typeface="Times New Roman" panose="02020603050405020304" pitchFamily="18" charset="0"/>
              <a:cs typeface="Times New Roman" panose="02020603050405020304" pitchFamily="18" charset="0"/>
            </a:endParaRPr>
          </a:p>
          <a:p>
            <a:pPr marL="457200" lvl="0" indent="-457200" algn="just">
              <a:buFont typeface="Arial" panose="020B0604020202020204" pitchFamily="34" charset="0"/>
              <a:buChar char="•"/>
              <a:defRPr/>
            </a:pPr>
            <a:r>
              <a:rPr lang="en-US" sz="2800">
                <a:solidFill>
                  <a:srgbClr val="CC00CC"/>
                </a:solidFill>
                <a:latin typeface="Times New Roman" panose="02020603050405020304" pitchFamily="18" charset="0"/>
                <a:cs typeface="Times New Roman" panose="02020603050405020304" pitchFamily="18" charset="0"/>
              </a:rPr>
              <a:t>Ý nghĩa </a:t>
            </a:r>
            <a:r>
              <a:rPr lang="vi-VN" sz="2800">
                <a:solidFill>
                  <a:srgbClr val="CC00CC"/>
                </a:solidFill>
                <a:latin typeface="Times New Roman" panose="02020603050405020304" pitchFamily="18" charset="0"/>
                <a:cs typeface="Times New Roman" panose="02020603050405020304" pitchFamily="18" charset="0"/>
              </a:rPr>
              <a:t>để bảo vệ cho hàng vạn đồng bào ta và để các cơ quan rời thành phố về căn cứ kháng chiến, bảo toàn tính mạng và lực lượng của ta, chuẩn bị cho kháng chiến lâu dài.</a:t>
            </a:r>
            <a:endParaRPr lang="en-US"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2458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extBox 1"/>
          <p:cNvSpPr txBox="1"/>
          <p:nvPr/>
        </p:nvSpPr>
        <p:spPr>
          <a:xfrm>
            <a:off x="110138" y="31296"/>
            <a:ext cx="10700102" cy="5693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a:ln>
                  <a:noFill/>
                </a:ln>
                <a:solidFill>
                  <a:srgbClr val="275C9D"/>
                </a:solidFill>
                <a:effectLst/>
                <a:uLnTx/>
                <a:uFillTx/>
                <a:latin typeface="Times New Roman" panose="02020603050405020304" pitchFamily="18" charset="0"/>
                <a:ea typeface="+mn-ea"/>
                <a:cs typeface="Times New Roman" panose="02020603050405020304" pitchFamily="18" charset="0"/>
              </a:rPr>
              <a:t>Hoạt động 5/38: Đọc</a:t>
            </a:r>
            <a:r>
              <a:rPr kumimoji="0" lang="en-US" sz="3100" b="0" i="0" u="none" strike="noStrike" kern="1200" cap="none" spc="0" normalizeH="0" noProof="0">
                <a:ln>
                  <a:noFill/>
                </a:ln>
                <a:solidFill>
                  <a:srgbClr val="275C9D"/>
                </a:solidFill>
                <a:effectLst/>
                <a:uLnTx/>
                <a:uFillTx/>
                <a:latin typeface="Times New Roman" panose="02020603050405020304" pitchFamily="18" charset="0"/>
                <a:ea typeface="+mn-ea"/>
                <a:cs typeface="Times New Roman" panose="02020603050405020304" pitchFamily="18" charset="0"/>
              </a:rPr>
              <a:t> và ghi vào vở</a:t>
            </a:r>
            <a:endParaRPr kumimoji="0" lang="en-US" sz="3100" b="0" i="0" u="none" strike="noStrike" kern="1200" cap="none" spc="0" normalizeH="0" baseline="0" noProof="0">
              <a:ln>
                <a:noFill/>
              </a:ln>
              <a:solidFill>
                <a:srgbClr val="275C9D"/>
              </a:solidFill>
              <a:effectLst/>
              <a:uLnTx/>
              <a:uFillTx/>
              <a:latin typeface="Times New Roman" panose="02020603050405020304" pitchFamily="18" charset="0"/>
              <a:ea typeface="+mn-ea"/>
              <a:cs typeface="Times New Roman" panose="02020603050405020304" pitchFamily="18" charset="0"/>
            </a:endParaRPr>
          </a:p>
        </p:txBody>
      </p:sp>
      <p:sp>
        <p:nvSpPr>
          <p:cNvPr id="3" name="TextBox 2"/>
          <p:cNvSpPr txBox="1"/>
          <p:nvPr/>
        </p:nvSpPr>
        <p:spPr>
          <a:xfrm>
            <a:off x="117934" y="734033"/>
            <a:ext cx="1140368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prstClr val="black"/>
                </a:solidFill>
                <a:effectLst/>
                <a:uLnTx/>
                <a:uFillTx/>
                <a:latin typeface="Calibri"/>
                <a:ea typeface="+mn-ea"/>
                <a:cs typeface="+mn-cs"/>
              </a:rPr>
              <a:t> </a:t>
            </a:r>
            <a:r>
              <a:rPr lang="en-US" sz="2800">
                <a:solidFill>
                  <a:prstClr val="black"/>
                </a:solidFill>
                <a:latin typeface="Calibri"/>
              </a:rPr>
              <a:t>Đọc nhiều lần đoạn văn dưới đây và ghi vào vở những điều em học được từ đoạn văn</a:t>
            </a:r>
            <a:endParaRPr kumimoji="0" lang="en-US" sz="2800" b="0" u="none" strike="noStrike" kern="1200" cap="none" spc="0" normalizeH="0" baseline="0" noProof="0">
              <a:ln>
                <a:noFill/>
              </a:ln>
              <a:solidFill>
                <a:prstClr val="black"/>
              </a:solidFill>
              <a:effectLst/>
              <a:uLnTx/>
              <a:uFillTx/>
              <a:latin typeface="Calibri"/>
              <a:ea typeface="+mn-ea"/>
              <a:cs typeface="+mn-cs"/>
            </a:endParaRPr>
          </a:p>
        </p:txBody>
      </p:sp>
      <p:sp>
        <p:nvSpPr>
          <p:cNvPr id="4" name="Rectangle 3"/>
          <p:cNvSpPr/>
          <p:nvPr/>
        </p:nvSpPr>
        <p:spPr>
          <a:xfrm>
            <a:off x="117934" y="2266950"/>
            <a:ext cx="11734800" cy="3600450"/>
          </a:xfrm>
          <a:prstGeom prst="rect">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    </a:t>
            </a:r>
            <a:r>
              <a:rPr kumimoji="0" lang="en-US" sz="2800" b="1" i="1" u="none" strike="noStrike" kern="1200" cap="none" spc="0" normalizeH="0" baseline="0" noProof="0" dirty="0" err="1">
                <a:ln>
                  <a:noFill/>
                </a:ln>
                <a:solidFill>
                  <a:prstClr val="black"/>
                </a:solidFill>
                <a:effectLst/>
                <a:uLnTx/>
                <a:uFillTx/>
                <a:latin typeface="Calibri"/>
                <a:ea typeface="+mn-ea"/>
                <a:cs typeface="+mn-cs"/>
              </a:rPr>
              <a:t>Trong</a:t>
            </a:r>
            <a:r>
              <a:rPr kumimoji="0" lang="en-US" sz="2800" b="1" i="1" u="none" strike="noStrike" kern="1200" cap="none" spc="0" normalizeH="0" noProof="0" dirty="0">
                <a:ln>
                  <a:noFill/>
                </a:ln>
                <a:solidFill>
                  <a:prstClr val="black"/>
                </a:solidFill>
                <a:effectLst/>
                <a:uLnTx/>
                <a:uFillTx/>
                <a:latin typeface="Calibri"/>
                <a:ea typeface="+mn-ea"/>
                <a:cs typeface="+mn-cs"/>
              </a:rPr>
              <a:t> </a:t>
            </a:r>
            <a:r>
              <a:rPr kumimoji="0" lang="en-US" sz="2800" b="1" i="1" u="none" strike="noStrike" kern="1200" cap="none" spc="0" normalizeH="0" noProof="0" dirty="0" err="1">
                <a:ln>
                  <a:noFill/>
                </a:ln>
                <a:solidFill>
                  <a:prstClr val="black"/>
                </a:solidFill>
                <a:effectLst/>
                <a:uLnTx/>
                <a:uFillTx/>
                <a:latin typeface="Calibri"/>
                <a:ea typeface="+mn-ea"/>
                <a:cs typeface="+mn-cs"/>
              </a:rPr>
              <a:t>tình</a:t>
            </a:r>
            <a:r>
              <a:rPr kumimoji="0" lang="en-US" sz="2800" b="1" i="1" u="none" strike="noStrike" kern="1200" cap="none" spc="0" normalizeH="0" noProof="0" dirty="0">
                <a:ln>
                  <a:noFill/>
                </a:ln>
                <a:solidFill>
                  <a:prstClr val="black"/>
                </a:solidFill>
                <a:effectLst/>
                <a:uLnTx/>
                <a:uFillTx/>
                <a:latin typeface="Calibri"/>
                <a:ea typeface="+mn-ea"/>
                <a:cs typeface="+mn-cs"/>
              </a:rPr>
              <a:t> </a:t>
            </a:r>
            <a:r>
              <a:rPr kumimoji="0" lang="en-US" sz="2800" b="1" i="1" u="none" strike="noStrike" kern="1200" cap="none" spc="0" normalizeH="0" noProof="0" dirty="0" err="1">
                <a:ln>
                  <a:noFill/>
                </a:ln>
                <a:solidFill>
                  <a:prstClr val="black"/>
                </a:solidFill>
                <a:effectLst/>
                <a:uLnTx/>
                <a:uFillTx/>
                <a:latin typeface="Calibri"/>
                <a:ea typeface="+mn-ea"/>
                <a:cs typeface="+mn-cs"/>
              </a:rPr>
              <a:t>thế</a:t>
            </a:r>
            <a:r>
              <a:rPr kumimoji="0" lang="en-US" sz="2800" b="1" i="1" u="none" strike="noStrike" kern="1200" cap="none" spc="0" normalizeH="0" noProof="0" dirty="0">
                <a:ln>
                  <a:noFill/>
                </a:ln>
                <a:solidFill>
                  <a:prstClr val="black"/>
                </a:solidFill>
                <a:effectLst/>
                <a:uLnTx/>
                <a:uFillTx/>
                <a:latin typeface="Calibri"/>
                <a:ea typeface="+mn-ea"/>
                <a:cs typeface="+mn-cs"/>
              </a:rPr>
              <a:t> </a:t>
            </a:r>
            <a:r>
              <a:rPr kumimoji="0" lang="en-US" sz="2800" b="1" i="1" u="none" strike="noStrike" kern="1200" cap="none" spc="0" normalizeH="0" noProof="0" dirty="0" err="1">
                <a:ln>
                  <a:noFill/>
                </a:ln>
                <a:solidFill>
                  <a:prstClr val="black"/>
                </a:solidFill>
                <a:effectLst/>
                <a:uLnTx/>
                <a:uFillTx/>
                <a:latin typeface="Calibri"/>
                <a:ea typeface="+mn-ea"/>
                <a:cs typeface="+mn-cs"/>
              </a:rPr>
              <a:t>hiểm</a:t>
            </a:r>
            <a:r>
              <a:rPr kumimoji="0" lang="en-US" sz="2800" b="1" i="1" u="none" strike="noStrike" kern="1200" cap="none" spc="0" normalizeH="0" noProof="0" dirty="0">
                <a:ln>
                  <a:noFill/>
                </a:ln>
                <a:solidFill>
                  <a:prstClr val="black"/>
                </a:solidFill>
                <a:effectLst/>
                <a:uLnTx/>
                <a:uFillTx/>
                <a:latin typeface="Calibri"/>
                <a:ea typeface="+mn-ea"/>
                <a:cs typeface="+mn-cs"/>
              </a:rPr>
              <a:t> </a:t>
            </a:r>
            <a:r>
              <a:rPr kumimoji="0" lang="en-US" sz="2800" b="1" i="1" u="none" strike="noStrike" kern="1200" cap="none" spc="0" normalizeH="0" noProof="0" dirty="0" err="1">
                <a:ln>
                  <a:noFill/>
                </a:ln>
                <a:solidFill>
                  <a:prstClr val="black"/>
                </a:solidFill>
                <a:effectLst/>
                <a:uLnTx/>
                <a:uFillTx/>
                <a:latin typeface="Calibri"/>
                <a:ea typeface="+mn-ea"/>
                <a:cs typeface="+mn-cs"/>
              </a:rPr>
              <a:t>nghèo</a:t>
            </a:r>
            <a:r>
              <a:rPr kumimoji="0" lang="en-US" sz="2800" b="1" i="1" u="none" strike="noStrike" kern="1200" cap="none" spc="0" normalizeH="0" noProof="0" dirty="0">
                <a:ln>
                  <a:noFill/>
                </a:ln>
                <a:solidFill>
                  <a:prstClr val="black"/>
                </a:solidFill>
                <a:effectLst/>
                <a:uLnTx/>
                <a:uFillTx/>
                <a:latin typeface="Calibri"/>
                <a:ea typeface="+mn-ea"/>
                <a:cs typeface="+mn-cs"/>
              </a:rPr>
              <a:t> </a:t>
            </a:r>
            <a:r>
              <a:rPr kumimoji="0" lang="en-US" sz="2800" b="1" i="1" u="none" strike="noStrike" kern="1200" cap="none" spc="0" normalizeH="0" noProof="0" dirty="0" err="1">
                <a:ln>
                  <a:noFill/>
                </a:ln>
                <a:solidFill>
                  <a:prstClr val="black"/>
                </a:solidFill>
                <a:effectLst/>
                <a:uLnTx/>
                <a:uFillTx/>
                <a:latin typeface="Calibri"/>
                <a:ea typeface="+mn-ea"/>
                <a:cs typeface="+mn-cs"/>
              </a:rPr>
              <a:t>sau</a:t>
            </a:r>
            <a:r>
              <a:rPr kumimoji="0" lang="en-US" sz="2800" b="1" i="1" u="none" strike="noStrike" kern="1200" cap="none" spc="0" normalizeH="0" noProof="0" dirty="0">
                <a:ln>
                  <a:noFill/>
                </a:ln>
                <a:solidFill>
                  <a:prstClr val="black"/>
                </a:solidFill>
                <a:effectLst/>
                <a:uLnTx/>
                <a:uFillTx/>
                <a:latin typeface="Calibri"/>
                <a:ea typeface="+mn-ea"/>
                <a:cs typeface="+mn-cs"/>
              </a:rPr>
              <a:t> </a:t>
            </a:r>
            <a:r>
              <a:rPr kumimoji="0" lang="en-US" sz="2800" b="1" i="1" u="none" strike="noStrike" kern="1200" cap="none" spc="0" normalizeH="0" noProof="0" dirty="0" err="1">
                <a:ln>
                  <a:noFill/>
                </a:ln>
                <a:solidFill>
                  <a:prstClr val="black"/>
                </a:solidFill>
                <a:effectLst/>
                <a:uLnTx/>
                <a:uFillTx/>
                <a:latin typeface="Calibri"/>
                <a:ea typeface="+mn-ea"/>
                <a:cs typeface="+mn-cs"/>
              </a:rPr>
              <a:t>Cách</a:t>
            </a:r>
            <a:r>
              <a:rPr kumimoji="0" lang="en-US" sz="2800" b="1" i="1" u="none" strike="noStrike" kern="1200" cap="none" spc="0" normalizeH="0" noProof="0" dirty="0">
                <a:ln>
                  <a:noFill/>
                </a:ln>
                <a:solidFill>
                  <a:prstClr val="black"/>
                </a:solidFill>
                <a:effectLst/>
                <a:uLnTx/>
                <a:uFillTx/>
                <a:latin typeface="Calibri"/>
                <a:ea typeface="+mn-ea"/>
                <a:cs typeface="+mn-cs"/>
              </a:rPr>
              <a:t> </a:t>
            </a:r>
            <a:r>
              <a:rPr kumimoji="0" lang="en-US" sz="2800" b="1" i="1" u="none" strike="noStrike" kern="1200" cap="none" spc="0" normalizeH="0" noProof="0" dirty="0" err="1">
                <a:ln>
                  <a:noFill/>
                </a:ln>
                <a:solidFill>
                  <a:prstClr val="black"/>
                </a:solidFill>
                <a:effectLst/>
                <a:uLnTx/>
                <a:uFillTx/>
                <a:latin typeface="Calibri"/>
                <a:ea typeface="+mn-ea"/>
                <a:cs typeface="+mn-cs"/>
              </a:rPr>
              <a:t>mạng</a:t>
            </a:r>
            <a:r>
              <a:rPr kumimoji="0" lang="en-US" sz="2800" b="1" i="1" u="none" strike="noStrike" kern="1200" cap="none" spc="0" normalizeH="0" noProof="0" dirty="0">
                <a:ln>
                  <a:noFill/>
                </a:ln>
                <a:solidFill>
                  <a:prstClr val="black"/>
                </a:solidFill>
                <a:effectLst/>
                <a:uLnTx/>
                <a:uFillTx/>
                <a:latin typeface="Calibri"/>
                <a:ea typeface="+mn-ea"/>
                <a:cs typeface="+mn-cs"/>
              </a:rPr>
              <a:t> </a:t>
            </a:r>
            <a:r>
              <a:rPr kumimoji="0" lang="en-US" sz="2800" b="1" i="1" u="none" strike="noStrike" kern="1200" cap="none" spc="0" normalizeH="0" noProof="0" dirty="0" err="1">
                <a:ln>
                  <a:noFill/>
                </a:ln>
                <a:solidFill>
                  <a:prstClr val="black"/>
                </a:solidFill>
                <a:effectLst/>
                <a:uLnTx/>
                <a:uFillTx/>
                <a:latin typeface="Calibri"/>
                <a:ea typeface="+mn-ea"/>
                <a:cs typeface="+mn-cs"/>
              </a:rPr>
              <a:t>tháng</a:t>
            </a:r>
            <a:r>
              <a:rPr kumimoji="0" lang="en-US" sz="2800" b="1" i="1" u="none" strike="noStrike" kern="1200" cap="none" spc="0" normalizeH="0" noProof="0" dirty="0">
                <a:ln>
                  <a:noFill/>
                </a:ln>
                <a:solidFill>
                  <a:prstClr val="black"/>
                </a:solidFill>
                <a:effectLst/>
                <a:uLnTx/>
                <a:uFillTx/>
                <a:latin typeface="Calibri"/>
                <a:ea typeface="+mn-ea"/>
                <a:cs typeface="+mn-cs"/>
              </a:rPr>
              <a:t> </a:t>
            </a:r>
            <a:r>
              <a:rPr kumimoji="0" lang="en-US" sz="2800" b="1" i="1" u="none" strike="noStrike" kern="1200" cap="none" spc="0" normalizeH="0" noProof="0" dirty="0" err="1">
                <a:ln>
                  <a:noFill/>
                </a:ln>
                <a:solidFill>
                  <a:prstClr val="black"/>
                </a:solidFill>
                <a:effectLst/>
                <a:uLnTx/>
                <a:uFillTx/>
                <a:latin typeface="Calibri"/>
                <a:ea typeface="+mn-ea"/>
                <a:cs typeface="+mn-cs"/>
              </a:rPr>
              <a:t>Tám</a:t>
            </a:r>
            <a:r>
              <a:rPr kumimoji="0" lang="en-US" sz="2800" b="1" i="1" u="none" strike="noStrike" kern="1200" cap="none" spc="0" normalizeH="0" noProof="0" dirty="0">
                <a:ln>
                  <a:noFill/>
                </a:ln>
                <a:solidFill>
                  <a:prstClr val="black"/>
                </a:solidFill>
                <a:effectLst/>
                <a:uLnTx/>
                <a:uFillTx/>
                <a:latin typeface="Calibri"/>
                <a:ea typeface="+mn-ea"/>
                <a:cs typeface="+mn-cs"/>
              </a:rPr>
              <a:t>, </a:t>
            </a:r>
            <a:r>
              <a:rPr kumimoji="0" lang="en-US" sz="2800" b="1" i="1" u="none" strike="noStrike" kern="1200" cap="none" spc="0" normalizeH="0" noProof="0" dirty="0" err="1">
                <a:ln>
                  <a:noFill/>
                </a:ln>
                <a:solidFill>
                  <a:prstClr val="black"/>
                </a:solidFill>
                <a:effectLst/>
                <a:uLnTx/>
                <a:uFillTx/>
                <a:latin typeface="Calibri"/>
                <a:ea typeface="+mn-ea"/>
                <a:cs typeface="+mn-cs"/>
              </a:rPr>
              <a:t>chính</a:t>
            </a:r>
            <a:r>
              <a:rPr kumimoji="0" lang="en-US" sz="2800" b="1" i="1" u="none" strike="noStrike" kern="1200" cap="none" spc="0" normalizeH="0" noProof="0" dirty="0">
                <a:ln>
                  <a:noFill/>
                </a:ln>
                <a:solidFill>
                  <a:prstClr val="black"/>
                </a:solidFill>
                <a:effectLst/>
                <a:uLnTx/>
                <a:uFillTx/>
                <a:latin typeface="Calibri"/>
                <a:ea typeface="+mn-ea"/>
                <a:cs typeface="+mn-cs"/>
              </a:rPr>
              <a:t> </a:t>
            </a:r>
            <a:r>
              <a:rPr kumimoji="0" lang="en-US" sz="2800" b="1" i="1" u="none" strike="noStrike" kern="1200" cap="none" spc="0" normalizeH="0" noProof="0" dirty="0" err="1">
                <a:ln>
                  <a:noFill/>
                </a:ln>
                <a:solidFill>
                  <a:prstClr val="black"/>
                </a:solidFill>
                <a:effectLst/>
                <a:uLnTx/>
                <a:uFillTx/>
                <a:latin typeface="Calibri"/>
                <a:ea typeface="+mn-ea"/>
                <a:cs typeface="+mn-cs"/>
              </a:rPr>
              <a:t>quyền</a:t>
            </a:r>
            <a:r>
              <a:rPr kumimoji="0" lang="en-US" sz="2800" b="1" i="1" u="none" strike="noStrike" kern="1200" cap="none" spc="0" normalizeH="0" noProof="0" dirty="0">
                <a:ln>
                  <a:noFill/>
                </a:ln>
                <a:solidFill>
                  <a:prstClr val="black"/>
                </a:solidFill>
                <a:effectLst/>
                <a:uLnTx/>
                <a:uFillTx/>
                <a:latin typeface="Calibri"/>
                <a:ea typeface="+mn-ea"/>
                <a:cs typeface="+mn-cs"/>
              </a:rPr>
              <a:t> </a:t>
            </a:r>
            <a:r>
              <a:rPr kumimoji="0" lang="en-US" sz="2800" b="1" i="1" u="none" strike="noStrike" kern="1200" cap="none" spc="0" normalizeH="0" noProof="0" dirty="0" err="1">
                <a:ln>
                  <a:noFill/>
                </a:ln>
                <a:solidFill>
                  <a:prstClr val="black"/>
                </a:solidFill>
                <a:effectLst/>
                <a:uLnTx/>
                <a:uFillTx/>
                <a:latin typeface="Calibri"/>
                <a:ea typeface="+mn-ea"/>
                <a:cs typeface="+mn-cs"/>
              </a:rPr>
              <a:t>cách</a:t>
            </a:r>
            <a:r>
              <a:rPr kumimoji="0" lang="en-US" sz="2800" b="1" i="1" u="none" strike="noStrike" kern="1200" cap="none" spc="0" normalizeH="0" noProof="0" dirty="0">
                <a:ln>
                  <a:noFill/>
                </a:ln>
                <a:solidFill>
                  <a:prstClr val="black"/>
                </a:solidFill>
                <a:effectLst/>
                <a:uLnTx/>
                <a:uFillTx/>
                <a:latin typeface="Calibri"/>
                <a:ea typeface="+mn-ea"/>
                <a:cs typeface="+mn-cs"/>
              </a:rPr>
              <a:t> </a:t>
            </a:r>
            <a:r>
              <a:rPr kumimoji="0" lang="en-US" sz="2800" b="1" i="1" u="none" strike="noStrike" kern="1200" cap="none" spc="0" normalizeH="0" noProof="0" dirty="0" err="1">
                <a:ln>
                  <a:noFill/>
                </a:ln>
                <a:solidFill>
                  <a:prstClr val="black"/>
                </a:solidFill>
                <a:effectLst/>
                <a:uLnTx/>
                <a:uFillTx/>
                <a:latin typeface="Calibri"/>
                <a:ea typeface="+mn-ea"/>
                <a:cs typeface="+mn-cs"/>
              </a:rPr>
              <a:t>mạng</a:t>
            </a:r>
            <a:r>
              <a:rPr kumimoji="0" lang="en-US" sz="2800" b="1" i="1" u="none" strike="noStrike" kern="1200" cap="none" spc="0" normalizeH="0" noProof="0" dirty="0">
                <a:ln>
                  <a:noFill/>
                </a:ln>
                <a:solidFill>
                  <a:prstClr val="black"/>
                </a:solidFill>
                <a:effectLst/>
                <a:uLnTx/>
                <a:uFillTx/>
                <a:latin typeface="Calibri"/>
                <a:ea typeface="+mn-ea"/>
                <a:cs typeface="+mn-cs"/>
              </a:rPr>
              <a:t> non </a:t>
            </a:r>
            <a:r>
              <a:rPr kumimoji="0" lang="en-US" sz="2800" b="1" i="1" u="none" strike="noStrike" kern="1200" cap="none" spc="0" normalizeH="0" noProof="0" dirty="0" err="1">
                <a:ln>
                  <a:noFill/>
                </a:ln>
                <a:solidFill>
                  <a:prstClr val="black"/>
                </a:solidFill>
                <a:effectLst/>
                <a:uLnTx/>
                <a:uFillTx/>
                <a:latin typeface="Calibri"/>
                <a:ea typeface="+mn-ea"/>
                <a:cs typeface="+mn-cs"/>
              </a:rPr>
              <a:t>trẻ</a:t>
            </a:r>
            <a:r>
              <a:rPr kumimoji="0" lang="en-US" sz="2800" b="1" i="1" u="none" strike="noStrike" kern="1200" cap="none" spc="0" normalizeH="0" noProof="0" dirty="0">
                <a:ln>
                  <a:noFill/>
                </a:ln>
                <a:solidFill>
                  <a:prstClr val="black"/>
                </a:solidFill>
                <a:effectLst/>
                <a:uLnTx/>
                <a:uFillTx/>
                <a:latin typeface="Calibri"/>
                <a:ea typeface="+mn-ea"/>
                <a:cs typeface="+mn-cs"/>
              </a:rPr>
              <a:t> </a:t>
            </a:r>
            <a:r>
              <a:rPr kumimoji="0" lang="en-US" sz="2800" b="1" i="1" u="none" strike="noStrike" kern="1200" cap="none" spc="0" normalizeH="0" noProof="0" dirty="0" err="1">
                <a:ln>
                  <a:noFill/>
                </a:ln>
                <a:solidFill>
                  <a:prstClr val="black"/>
                </a:solidFill>
                <a:effectLst/>
                <a:uLnTx/>
                <a:uFillTx/>
                <a:latin typeface="Calibri"/>
                <a:ea typeface="+mn-ea"/>
                <a:cs typeface="+mn-cs"/>
              </a:rPr>
              <a:t>đã</a:t>
            </a:r>
            <a:r>
              <a:rPr kumimoji="0" lang="en-US" sz="2800" b="1" i="1" u="none" strike="noStrike" kern="1200" cap="none" spc="0" normalizeH="0" noProof="0" dirty="0">
                <a:ln>
                  <a:noFill/>
                </a:ln>
                <a:solidFill>
                  <a:prstClr val="black"/>
                </a:solidFill>
                <a:effectLst/>
                <a:uLnTx/>
                <a:uFillTx/>
                <a:latin typeface="Calibri"/>
                <a:ea typeface="+mn-ea"/>
                <a:cs typeface="+mn-cs"/>
              </a:rPr>
              <a:t> </a:t>
            </a:r>
            <a:r>
              <a:rPr kumimoji="0" lang="en-US" sz="2800" b="1" i="1" u="none" strike="noStrike" kern="1200" cap="none" spc="0" normalizeH="0" noProof="0" dirty="0" err="1">
                <a:ln>
                  <a:noFill/>
                </a:ln>
                <a:solidFill>
                  <a:prstClr val="black"/>
                </a:solidFill>
                <a:effectLst/>
                <a:uLnTx/>
                <a:uFillTx/>
                <a:latin typeface="Calibri"/>
                <a:ea typeface="+mn-ea"/>
                <a:cs typeface="+mn-cs"/>
              </a:rPr>
              <a:t>vượt</a:t>
            </a:r>
            <a:r>
              <a:rPr kumimoji="0" lang="en-US" sz="2800" b="1" i="1" u="none" strike="noStrike" kern="1200" cap="none" spc="0" normalizeH="0" noProof="0" dirty="0">
                <a:ln>
                  <a:noFill/>
                </a:ln>
                <a:solidFill>
                  <a:prstClr val="black"/>
                </a:solidFill>
                <a:effectLst/>
                <a:uLnTx/>
                <a:uFillTx/>
                <a:latin typeface="Calibri"/>
                <a:ea typeface="+mn-ea"/>
                <a:cs typeface="+mn-cs"/>
              </a:rPr>
              <a:t> qua </a:t>
            </a:r>
            <a:r>
              <a:rPr kumimoji="0" lang="en-US" sz="2800" b="1" i="1" u="none" strike="noStrike" kern="1200" cap="none" spc="0" normalizeH="0" noProof="0" dirty="0" err="1">
                <a:ln>
                  <a:noFill/>
                </a:ln>
                <a:solidFill>
                  <a:prstClr val="black"/>
                </a:solidFill>
                <a:effectLst/>
                <a:uLnTx/>
                <a:uFillTx/>
                <a:latin typeface="Calibri"/>
                <a:ea typeface="+mn-ea"/>
                <a:cs typeface="+mn-cs"/>
              </a:rPr>
              <a:t>muôn</a:t>
            </a:r>
            <a:r>
              <a:rPr kumimoji="0" lang="en-US" sz="2800" b="1" i="1" u="none" strike="noStrike" kern="1200" cap="none" spc="0" normalizeH="0" noProof="0" dirty="0">
                <a:ln>
                  <a:noFill/>
                </a:ln>
                <a:solidFill>
                  <a:prstClr val="black"/>
                </a:solidFill>
                <a:effectLst/>
                <a:uLnTx/>
                <a:uFillTx/>
                <a:latin typeface="Calibri"/>
                <a:ea typeface="+mn-ea"/>
                <a:cs typeface="+mn-cs"/>
              </a:rPr>
              <a:t> </a:t>
            </a:r>
            <a:r>
              <a:rPr kumimoji="0" lang="en-US" sz="2800" b="1" i="1" u="none" strike="noStrike" kern="1200" cap="none" spc="0" normalizeH="0" noProof="0" dirty="0" err="1">
                <a:ln>
                  <a:noFill/>
                </a:ln>
                <a:solidFill>
                  <a:prstClr val="black"/>
                </a:solidFill>
                <a:effectLst/>
                <a:uLnTx/>
                <a:uFillTx/>
                <a:latin typeface="Calibri"/>
                <a:ea typeface="+mn-ea"/>
                <a:cs typeface="+mn-cs"/>
              </a:rPr>
              <a:t>vàn</a:t>
            </a:r>
            <a:r>
              <a:rPr kumimoji="0" lang="en-US" sz="2800" b="1" i="1" u="none" strike="noStrike" kern="1200" cap="none" spc="0" normalizeH="0" noProof="0" dirty="0">
                <a:ln>
                  <a:noFill/>
                </a:ln>
                <a:solidFill>
                  <a:prstClr val="black"/>
                </a:solidFill>
                <a:effectLst/>
                <a:uLnTx/>
                <a:uFillTx/>
                <a:latin typeface="Calibri"/>
                <a:ea typeface="+mn-ea"/>
                <a:cs typeface="+mn-cs"/>
              </a:rPr>
              <a:t> </a:t>
            </a:r>
            <a:r>
              <a:rPr kumimoji="0" lang="en-US" sz="2800" b="1" i="1" u="none" strike="noStrike" kern="1200" cap="none" spc="0" normalizeH="0" noProof="0" dirty="0" err="1">
                <a:ln>
                  <a:noFill/>
                </a:ln>
                <a:solidFill>
                  <a:prstClr val="black"/>
                </a:solidFill>
                <a:effectLst/>
                <a:uLnTx/>
                <a:uFillTx/>
                <a:latin typeface="Calibri"/>
                <a:ea typeface="+mn-ea"/>
                <a:cs typeface="+mn-cs"/>
              </a:rPr>
              <a:t>khó</a:t>
            </a:r>
            <a:r>
              <a:rPr kumimoji="0" lang="en-US" sz="2800" b="1" i="1" u="none" strike="noStrike" kern="1200" cap="none" spc="0" normalizeH="0" noProof="0" dirty="0">
                <a:ln>
                  <a:noFill/>
                </a:ln>
                <a:solidFill>
                  <a:prstClr val="black"/>
                </a:solidFill>
                <a:effectLst/>
                <a:uLnTx/>
                <a:uFillTx/>
                <a:latin typeface="Calibri"/>
                <a:ea typeface="+mn-ea"/>
                <a:cs typeface="+mn-cs"/>
              </a:rPr>
              <a:t> </a:t>
            </a:r>
            <a:r>
              <a:rPr kumimoji="0" lang="en-US" sz="2800" b="1" i="1" u="none" strike="noStrike" kern="1200" cap="none" spc="0" normalizeH="0" noProof="0" dirty="0" err="1">
                <a:ln>
                  <a:noFill/>
                </a:ln>
                <a:solidFill>
                  <a:prstClr val="black"/>
                </a:solidFill>
                <a:effectLst/>
                <a:uLnTx/>
                <a:uFillTx/>
                <a:latin typeface="Calibri"/>
                <a:ea typeface="+mn-ea"/>
                <a:cs typeface="+mn-cs"/>
              </a:rPr>
              <a:t>khăn</a:t>
            </a:r>
            <a:r>
              <a:rPr kumimoji="0" lang="en-US" sz="2800" b="1" i="1" u="none" strike="noStrike" kern="1200" cap="none" spc="0" normalizeH="0" noProof="0" dirty="0">
                <a:ln>
                  <a:noFill/>
                </a:ln>
                <a:solidFill>
                  <a:prstClr val="black"/>
                </a:solidFill>
                <a:effectLst/>
                <a:uLnTx/>
                <a:uFillTx/>
                <a:latin typeface="Calibri"/>
                <a:ea typeface="+mn-ea"/>
                <a:cs typeface="+mn-cs"/>
              </a:rPr>
              <a:t>, </a:t>
            </a:r>
            <a:r>
              <a:rPr kumimoji="0" lang="en-US" sz="2800" b="1" i="1" u="none" strike="noStrike" kern="1200" cap="none" spc="0" normalizeH="0" noProof="0" dirty="0" err="1">
                <a:ln>
                  <a:noFill/>
                </a:ln>
                <a:solidFill>
                  <a:prstClr val="black"/>
                </a:solidFill>
                <a:effectLst/>
                <a:uLnTx/>
                <a:uFillTx/>
                <a:latin typeface="Calibri"/>
                <a:ea typeface="+mn-ea"/>
                <a:cs typeface="+mn-cs"/>
              </a:rPr>
              <a:t>từng</a:t>
            </a:r>
            <a:r>
              <a:rPr kumimoji="0" lang="en-US" sz="2800" b="1" i="1" u="none" strike="noStrike" kern="1200" cap="none" spc="0" normalizeH="0" noProof="0" dirty="0">
                <a:ln>
                  <a:noFill/>
                </a:ln>
                <a:solidFill>
                  <a:prstClr val="black"/>
                </a:solidFill>
                <a:effectLst/>
                <a:uLnTx/>
                <a:uFillTx/>
                <a:latin typeface="Calibri"/>
                <a:ea typeface="+mn-ea"/>
                <a:cs typeface="+mn-cs"/>
              </a:rPr>
              <a:t> </a:t>
            </a:r>
            <a:r>
              <a:rPr kumimoji="0" lang="en-US" sz="2800" b="1" i="1" u="none" strike="noStrike" kern="1200" cap="none" spc="0" normalizeH="0" noProof="0" dirty="0" err="1">
                <a:ln>
                  <a:noFill/>
                </a:ln>
                <a:solidFill>
                  <a:prstClr val="black"/>
                </a:solidFill>
                <a:effectLst/>
                <a:uLnTx/>
                <a:uFillTx/>
                <a:latin typeface="Calibri"/>
                <a:ea typeface="+mn-ea"/>
                <a:cs typeface="+mn-cs"/>
              </a:rPr>
              <a:t>bước</a:t>
            </a:r>
            <a:r>
              <a:rPr kumimoji="0" lang="en-US" sz="2800" b="1" i="1" u="none" strike="noStrike" kern="1200" cap="none" spc="0" normalizeH="0" noProof="0" dirty="0">
                <a:ln>
                  <a:noFill/>
                </a:ln>
                <a:solidFill>
                  <a:prstClr val="black"/>
                </a:solidFill>
                <a:effectLst/>
                <a:uLnTx/>
                <a:uFillTx/>
                <a:latin typeface="Calibri"/>
                <a:ea typeface="+mn-ea"/>
                <a:cs typeface="+mn-cs"/>
              </a:rPr>
              <a:t> </a:t>
            </a:r>
            <a:r>
              <a:rPr kumimoji="0" lang="en-US" sz="2800" b="1" i="1" u="none" strike="noStrike" kern="1200" cap="none" spc="0" normalizeH="0" noProof="0" dirty="0" err="1">
                <a:ln>
                  <a:noFill/>
                </a:ln>
                <a:solidFill>
                  <a:prstClr val="black"/>
                </a:solidFill>
                <a:effectLst/>
                <a:uLnTx/>
                <a:uFillTx/>
                <a:latin typeface="Calibri"/>
                <a:ea typeface="+mn-ea"/>
                <a:cs typeface="+mn-cs"/>
              </a:rPr>
              <a:t>đẩy</a:t>
            </a:r>
            <a:r>
              <a:rPr kumimoji="0" lang="en-US" sz="2800" b="1" i="1" u="none" strike="noStrike" kern="1200" cap="none" spc="0" normalizeH="0" noProof="0" dirty="0">
                <a:ln>
                  <a:noFill/>
                </a:ln>
                <a:solidFill>
                  <a:prstClr val="black"/>
                </a:solidFill>
                <a:effectLst/>
                <a:uLnTx/>
                <a:uFillTx/>
                <a:latin typeface="Calibri"/>
                <a:ea typeface="+mn-ea"/>
                <a:cs typeface="+mn-cs"/>
              </a:rPr>
              <a:t> </a:t>
            </a:r>
            <a:r>
              <a:rPr kumimoji="0" lang="en-US" sz="2800" b="1" i="1" u="none" strike="noStrike" kern="1200" cap="none" spc="0" normalizeH="0" noProof="0" dirty="0" err="1">
                <a:ln>
                  <a:noFill/>
                </a:ln>
                <a:solidFill>
                  <a:prstClr val="black"/>
                </a:solidFill>
                <a:effectLst/>
                <a:uLnTx/>
                <a:uFillTx/>
                <a:latin typeface="Calibri"/>
                <a:ea typeface="+mn-ea"/>
                <a:cs typeface="+mn-cs"/>
              </a:rPr>
              <a:t>lùi</a:t>
            </a:r>
            <a:r>
              <a:rPr kumimoji="0" lang="en-US" sz="2800" b="1" i="1" u="none" strike="noStrike" kern="1200" cap="none" spc="0" normalizeH="0" noProof="0" dirty="0">
                <a:ln>
                  <a:noFill/>
                </a:ln>
                <a:solidFill>
                  <a:prstClr val="black"/>
                </a:solidFill>
                <a:effectLst/>
                <a:uLnTx/>
                <a:uFillTx/>
                <a:latin typeface="Calibri"/>
                <a:ea typeface="+mn-ea"/>
                <a:cs typeface="+mn-cs"/>
              </a:rPr>
              <a:t> </a:t>
            </a:r>
            <a:r>
              <a:rPr kumimoji="0" lang="en-US" sz="2800" b="1" i="1" u="none" strike="noStrike" kern="1200" cap="none" spc="0" normalizeH="0" noProof="0" dirty="0" err="1">
                <a:ln>
                  <a:noFill/>
                </a:ln>
                <a:solidFill>
                  <a:prstClr val="black"/>
                </a:solidFill>
                <a:effectLst/>
                <a:uLnTx/>
                <a:uFillTx/>
                <a:latin typeface="Calibri"/>
                <a:ea typeface="+mn-ea"/>
                <a:cs typeface="+mn-cs"/>
              </a:rPr>
              <a:t>giặc</a:t>
            </a:r>
            <a:r>
              <a:rPr kumimoji="0" lang="en-US" sz="2800" b="1" i="1" u="none" strike="noStrike" kern="1200" cap="none" spc="0" normalizeH="0" noProof="0" dirty="0">
                <a:ln>
                  <a:noFill/>
                </a:ln>
                <a:solidFill>
                  <a:prstClr val="black"/>
                </a:solidFill>
                <a:effectLst/>
                <a:uLnTx/>
                <a:uFillTx/>
                <a:latin typeface="Calibri"/>
                <a:ea typeface="+mn-ea"/>
                <a:cs typeface="+mn-cs"/>
              </a:rPr>
              <a:t> </a:t>
            </a:r>
            <a:r>
              <a:rPr kumimoji="0" lang="en-US" sz="2800" b="1" i="1" u="none" strike="noStrike" kern="1200" cap="none" spc="0" normalizeH="0" noProof="0" dirty="0" err="1">
                <a:ln>
                  <a:noFill/>
                </a:ln>
                <a:solidFill>
                  <a:prstClr val="black"/>
                </a:solidFill>
                <a:effectLst/>
                <a:uLnTx/>
                <a:uFillTx/>
                <a:latin typeface="Calibri"/>
                <a:ea typeface="+mn-ea"/>
                <a:cs typeface="+mn-cs"/>
              </a:rPr>
              <a:t>đói</a:t>
            </a:r>
            <a:r>
              <a:rPr kumimoji="0" lang="en-US" sz="2800" b="1" i="1" u="none" strike="noStrike" kern="1200" cap="none" spc="0" normalizeH="0" noProof="0" dirty="0">
                <a:ln>
                  <a:noFill/>
                </a:ln>
                <a:solidFill>
                  <a:prstClr val="black"/>
                </a:solidFill>
                <a:effectLst/>
                <a:uLnTx/>
                <a:uFillTx/>
                <a:latin typeface="Calibri"/>
                <a:ea typeface="+mn-ea"/>
                <a:cs typeface="+mn-cs"/>
              </a:rPr>
              <a:t>,  </a:t>
            </a:r>
            <a:r>
              <a:rPr kumimoji="0" lang="en-US" sz="2800" b="1" i="1" u="none" strike="noStrike" kern="1200" cap="none" spc="0" normalizeH="0" noProof="0" dirty="0" err="1">
                <a:ln>
                  <a:noFill/>
                </a:ln>
                <a:solidFill>
                  <a:prstClr val="black"/>
                </a:solidFill>
                <a:effectLst/>
                <a:uLnTx/>
                <a:uFillTx/>
                <a:latin typeface="Calibri"/>
                <a:ea typeface="+mn-ea"/>
                <a:cs typeface="+mn-cs"/>
              </a:rPr>
              <a:t>giặc</a:t>
            </a:r>
            <a:r>
              <a:rPr kumimoji="0" lang="en-US" sz="2800" b="1" i="1" u="none" strike="noStrike" kern="1200" cap="none" spc="0" normalizeH="0" noProof="0" dirty="0">
                <a:ln>
                  <a:noFill/>
                </a:ln>
                <a:solidFill>
                  <a:prstClr val="black"/>
                </a:solidFill>
                <a:effectLst/>
                <a:uLnTx/>
                <a:uFillTx/>
                <a:latin typeface="Calibri"/>
                <a:ea typeface="+mn-ea"/>
                <a:cs typeface="+mn-cs"/>
              </a:rPr>
              <a:t> </a:t>
            </a:r>
            <a:r>
              <a:rPr kumimoji="0" lang="en-US" sz="2800" b="1" i="1" u="none" strike="noStrike" kern="1200" cap="none" spc="0" normalizeH="0" noProof="0" dirty="0" err="1">
                <a:ln>
                  <a:noFill/>
                </a:ln>
                <a:solidFill>
                  <a:prstClr val="black"/>
                </a:solidFill>
                <a:effectLst/>
                <a:uLnTx/>
                <a:uFillTx/>
                <a:latin typeface="Calibri"/>
                <a:ea typeface="+mn-ea"/>
                <a:cs typeface="+mn-cs"/>
              </a:rPr>
              <a:t>dốt</a:t>
            </a:r>
            <a:r>
              <a:rPr kumimoji="0" lang="en-US" sz="2800" b="1" i="1" u="none" strike="noStrike" kern="1200" cap="none" spc="0" normalizeH="0" noProof="0" dirty="0">
                <a:ln>
                  <a:noFill/>
                </a:ln>
                <a:solidFill>
                  <a:prstClr val="black"/>
                </a:solidFill>
                <a:effectLst/>
                <a:uLnTx/>
                <a:uFillTx/>
                <a:latin typeface="Calibri"/>
                <a:ea typeface="+mn-ea"/>
                <a:cs typeface="+mn-cs"/>
              </a:rPr>
              <a:t>, </a:t>
            </a:r>
            <a:r>
              <a:rPr kumimoji="0" lang="en-US" sz="2800" b="1" i="1" u="none" strike="noStrike" kern="1200" cap="none" spc="0" normalizeH="0" noProof="0" dirty="0" err="1">
                <a:ln>
                  <a:noFill/>
                </a:ln>
                <a:solidFill>
                  <a:prstClr val="black"/>
                </a:solidFill>
                <a:effectLst/>
                <a:uLnTx/>
                <a:uFillTx/>
                <a:latin typeface="Calibri"/>
                <a:ea typeface="+mn-ea"/>
                <a:cs typeface="+mn-cs"/>
              </a:rPr>
              <a:t>giặc</a:t>
            </a:r>
            <a:r>
              <a:rPr kumimoji="0" lang="en-US" sz="2800" b="1" i="1" u="none" strike="noStrike" kern="1200" cap="none" spc="0" normalizeH="0" noProof="0" dirty="0">
                <a:ln>
                  <a:noFill/>
                </a:ln>
                <a:solidFill>
                  <a:prstClr val="black"/>
                </a:solidFill>
                <a:effectLst/>
                <a:uLnTx/>
                <a:uFillTx/>
                <a:latin typeface="Calibri"/>
                <a:ea typeface="+mn-ea"/>
                <a:cs typeface="+mn-cs"/>
              </a:rPr>
              <a:t> </a:t>
            </a:r>
            <a:r>
              <a:rPr kumimoji="0" lang="en-US" sz="2800" b="1" i="1" u="none" strike="noStrike" kern="1200" cap="none" spc="0" normalizeH="0" noProof="0" dirty="0" err="1">
                <a:ln>
                  <a:noFill/>
                </a:ln>
                <a:solidFill>
                  <a:prstClr val="black"/>
                </a:solidFill>
                <a:effectLst/>
                <a:uLnTx/>
                <a:uFillTx/>
                <a:latin typeface="Calibri"/>
                <a:ea typeface="+mn-ea"/>
                <a:cs typeface="+mn-cs"/>
              </a:rPr>
              <a:t>ngoại</a:t>
            </a:r>
            <a:r>
              <a:rPr kumimoji="0" lang="en-US" sz="2800" b="1" i="1" u="none" strike="noStrike" kern="1200" cap="none" spc="0" normalizeH="0" noProof="0" dirty="0">
                <a:ln>
                  <a:noFill/>
                </a:ln>
                <a:solidFill>
                  <a:prstClr val="black"/>
                </a:solidFill>
                <a:effectLst/>
                <a:uLnTx/>
                <a:uFillTx/>
                <a:latin typeface="Calibri"/>
                <a:ea typeface="+mn-ea"/>
                <a:cs typeface="+mn-cs"/>
              </a:rPr>
              <a:t> </a:t>
            </a:r>
            <a:r>
              <a:rPr kumimoji="0" lang="en-US" sz="2800" b="1" i="1" u="none" strike="noStrike" kern="1200" cap="none" spc="0" normalizeH="0" noProof="0" dirty="0" err="1">
                <a:ln>
                  <a:noFill/>
                </a:ln>
                <a:solidFill>
                  <a:prstClr val="black"/>
                </a:solidFill>
                <a:effectLst/>
                <a:uLnTx/>
                <a:uFillTx/>
                <a:latin typeface="Calibri"/>
                <a:ea typeface="+mn-ea"/>
                <a:cs typeface="+mn-cs"/>
              </a:rPr>
              <a:t>xâm</a:t>
            </a:r>
            <a:r>
              <a:rPr kumimoji="0" lang="en-US" sz="2800" b="1" i="1" u="none" strike="noStrike" kern="1200" cap="none" spc="0" normalizeH="0" noProof="0" dirty="0">
                <a:ln>
                  <a:noFill/>
                </a:ln>
                <a:solidFill>
                  <a:prstClr val="black"/>
                </a:solidFill>
                <a:effectLst/>
                <a:uLnTx/>
                <a:uFillTx/>
                <a:latin typeface="Calibri"/>
                <a:ea typeface="+mn-ea"/>
                <a:cs typeface="+mn-cs"/>
              </a:rPr>
              <a:t>. </a:t>
            </a:r>
          </a:p>
          <a:p>
            <a:pPr lvl="0" algn="just"/>
            <a:r>
              <a:rPr lang="en-US" sz="2800" b="1" i="1" baseline="0" dirty="0">
                <a:solidFill>
                  <a:prstClr val="black"/>
                </a:solidFill>
                <a:latin typeface="Calibri"/>
              </a:rPr>
              <a:t>    </a:t>
            </a:r>
            <a:r>
              <a:rPr kumimoji="0" lang="en-US" sz="2800" b="1" i="1" u="none" strike="noStrike" kern="1200" cap="none" spc="0" normalizeH="0" baseline="0" noProof="0" dirty="0" err="1">
                <a:ln>
                  <a:noFill/>
                </a:ln>
                <a:solidFill>
                  <a:prstClr val="black"/>
                </a:solidFill>
                <a:effectLst/>
                <a:uLnTx/>
                <a:uFillTx/>
                <a:latin typeface="Calibri"/>
                <a:ea typeface="+mn-ea"/>
                <a:cs typeface="+mn-cs"/>
              </a:rPr>
              <a:t>Ngay</a:t>
            </a:r>
            <a:r>
              <a:rPr kumimoji="0" lang="en-US" sz="2800" b="1" i="1" u="none" strike="noStrike" kern="1200" cap="none" spc="0" normalizeH="0" baseline="0" noProof="0" dirty="0">
                <a:ln>
                  <a:noFill/>
                </a:ln>
                <a:solidFill>
                  <a:prstClr val="black"/>
                </a:solidFill>
                <a:effectLst/>
                <a:uLnTx/>
                <a:uFillTx/>
                <a:latin typeface="Calibri"/>
                <a:ea typeface="+mn-ea"/>
                <a:cs typeface="+mn-cs"/>
              </a:rPr>
              <a:t> </a:t>
            </a:r>
            <a:r>
              <a:rPr kumimoji="0" lang="en-US" sz="2800" b="1" i="1" u="none" strike="noStrike" kern="1200" cap="none" spc="0" normalizeH="0" baseline="0" noProof="0" dirty="0" err="1">
                <a:ln>
                  <a:noFill/>
                </a:ln>
                <a:solidFill>
                  <a:prstClr val="black"/>
                </a:solidFill>
                <a:effectLst/>
                <a:uLnTx/>
                <a:uFillTx/>
                <a:latin typeface="Calibri"/>
                <a:ea typeface="+mn-ea"/>
                <a:cs typeface="+mn-cs"/>
              </a:rPr>
              <a:t>sau</a:t>
            </a:r>
            <a:r>
              <a:rPr kumimoji="0" lang="en-US" sz="2800" b="1" i="1" u="none" strike="noStrike" kern="1200" cap="none" spc="0" normalizeH="0" baseline="0" noProof="0" dirty="0">
                <a:ln>
                  <a:noFill/>
                </a:ln>
                <a:solidFill>
                  <a:prstClr val="black"/>
                </a:solidFill>
                <a:effectLst/>
                <a:uLnTx/>
                <a:uFillTx/>
                <a:latin typeface="Calibri"/>
                <a:ea typeface="+mn-ea"/>
                <a:cs typeface="+mn-cs"/>
              </a:rPr>
              <a:t> </a:t>
            </a:r>
            <a:r>
              <a:rPr kumimoji="0" lang="en-US" sz="2800" b="1" i="1" u="none" strike="noStrike" kern="1200" cap="none" spc="0" normalizeH="0" baseline="0" noProof="0" dirty="0" err="1">
                <a:ln>
                  <a:noFill/>
                </a:ln>
                <a:solidFill>
                  <a:prstClr val="black"/>
                </a:solidFill>
                <a:effectLst/>
                <a:uLnTx/>
                <a:uFillTx/>
                <a:latin typeface="Calibri"/>
                <a:ea typeface="+mn-ea"/>
                <a:cs typeface="+mn-cs"/>
              </a:rPr>
              <a:t>đó</a:t>
            </a:r>
            <a:r>
              <a:rPr kumimoji="0" lang="en-US" sz="2800" b="1" i="1" u="none" strike="noStrike" kern="1200" cap="none" spc="0" normalizeH="0" baseline="0" noProof="0" dirty="0">
                <a:ln>
                  <a:noFill/>
                </a:ln>
                <a:solidFill>
                  <a:prstClr val="black"/>
                </a:solidFill>
                <a:effectLst/>
                <a:uLnTx/>
                <a:uFillTx/>
                <a:latin typeface="Calibri"/>
                <a:ea typeface="+mn-ea"/>
                <a:cs typeface="+mn-cs"/>
              </a:rPr>
              <a:t>,</a:t>
            </a:r>
            <a:r>
              <a:rPr kumimoji="0" lang="en-US" sz="2800" b="1" i="1" u="none" strike="noStrike" kern="1200" cap="none" spc="0" normalizeH="0" noProof="0" dirty="0">
                <a:ln>
                  <a:noFill/>
                </a:ln>
                <a:solidFill>
                  <a:prstClr val="black"/>
                </a:solidFill>
                <a:effectLst/>
                <a:uLnTx/>
                <a:uFillTx/>
                <a:latin typeface="Calibri"/>
                <a:ea typeface="+mn-ea"/>
                <a:cs typeface="+mn-cs"/>
              </a:rPr>
              <a:t> </a:t>
            </a:r>
            <a:r>
              <a:rPr kumimoji="0" lang="en-US" sz="2800" b="1" i="1" u="none" strike="noStrike" kern="1200" cap="none" spc="0" normalizeH="0" noProof="0" dirty="0" err="1">
                <a:ln>
                  <a:noFill/>
                </a:ln>
                <a:solidFill>
                  <a:prstClr val="black"/>
                </a:solidFill>
                <a:effectLst/>
                <a:uLnTx/>
                <a:uFillTx/>
                <a:latin typeface="Calibri"/>
                <a:ea typeface="+mn-ea"/>
                <a:cs typeface="+mn-cs"/>
              </a:rPr>
              <a:t>giặc</a:t>
            </a:r>
            <a:r>
              <a:rPr kumimoji="0" lang="en-US" sz="2800" b="1" i="1" u="none" strike="noStrike" kern="1200" cap="none" spc="0" normalizeH="0" noProof="0" dirty="0">
                <a:ln>
                  <a:noFill/>
                </a:ln>
                <a:solidFill>
                  <a:prstClr val="black"/>
                </a:solidFill>
                <a:effectLst/>
                <a:uLnTx/>
                <a:uFillTx/>
                <a:latin typeface="Calibri"/>
                <a:ea typeface="+mn-ea"/>
                <a:cs typeface="+mn-cs"/>
              </a:rPr>
              <a:t> </a:t>
            </a:r>
            <a:r>
              <a:rPr kumimoji="0" lang="en-US" sz="2800" b="1" i="1" u="none" strike="noStrike" kern="1200" cap="none" spc="0" normalizeH="0" noProof="0" dirty="0" err="1">
                <a:ln>
                  <a:noFill/>
                </a:ln>
                <a:solidFill>
                  <a:prstClr val="black"/>
                </a:solidFill>
                <a:effectLst/>
                <a:uLnTx/>
                <a:uFillTx/>
                <a:latin typeface="Calibri"/>
                <a:ea typeface="+mn-ea"/>
                <a:cs typeface="+mn-cs"/>
              </a:rPr>
              <a:t>Pháp</a:t>
            </a:r>
            <a:r>
              <a:rPr kumimoji="0" lang="en-US" sz="2800" b="1" i="1" u="none" strike="noStrike" kern="1200" cap="none" spc="0" normalizeH="0" noProof="0" dirty="0">
                <a:ln>
                  <a:noFill/>
                </a:ln>
                <a:solidFill>
                  <a:prstClr val="black"/>
                </a:solidFill>
                <a:effectLst/>
                <a:uLnTx/>
                <a:uFillTx/>
                <a:latin typeface="Calibri"/>
                <a:ea typeface="+mn-ea"/>
                <a:cs typeface="+mn-cs"/>
              </a:rPr>
              <a:t> </a:t>
            </a:r>
            <a:r>
              <a:rPr kumimoji="0" lang="en-US" sz="2800" b="1" i="1" u="none" strike="noStrike" kern="1200" cap="none" spc="0" normalizeH="0" noProof="0" dirty="0" err="1">
                <a:ln>
                  <a:noFill/>
                </a:ln>
                <a:solidFill>
                  <a:prstClr val="black"/>
                </a:solidFill>
                <a:effectLst/>
                <a:uLnTx/>
                <a:uFillTx/>
                <a:latin typeface="Calibri"/>
                <a:ea typeface="+mn-ea"/>
                <a:cs typeface="+mn-cs"/>
              </a:rPr>
              <a:t>quyết</a:t>
            </a:r>
            <a:r>
              <a:rPr kumimoji="0" lang="en-US" sz="2800" b="1" i="1" u="none" strike="noStrike" kern="1200" cap="none" spc="0" normalizeH="0" noProof="0" dirty="0">
                <a:ln>
                  <a:noFill/>
                </a:ln>
                <a:solidFill>
                  <a:prstClr val="black"/>
                </a:solidFill>
                <a:effectLst/>
                <a:uLnTx/>
                <a:uFillTx/>
                <a:latin typeface="Calibri"/>
                <a:ea typeface="+mn-ea"/>
                <a:cs typeface="+mn-cs"/>
              </a:rPr>
              <a:t> </a:t>
            </a:r>
            <a:r>
              <a:rPr kumimoji="0" lang="en-US" sz="2800" b="1" i="1" u="none" strike="noStrike" kern="1200" cap="none" spc="0" normalizeH="0" noProof="0" dirty="0" err="1">
                <a:ln>
                  <a:noFill/>
                </a:ln>
                <a:solidFill>
                  <a:prstClr val="black"/>
                </a:solidFill>
                <a:effectLst/>
                <a:uLnTx/>
                <a:uFillTx/>
                <a:latin typeface="Calibri"/>
                <a:ea typeface="+mn-ea"/>
                <a:cs typeface="+mn-cs"/>
              </a:rPr>
              <a:t>xâm</a:t>
            </a:r>
            <a:r>
              <a:rPr kumimoji="0" lang="en-US" sz="2800" b="1" i="1" u="none" strike="noStrike" kern="1200" cap="none" spc="0" normalizeH="0" noProof="0" dirty="0">
                <a:ln>
                  <a:noFill/>
                </a:ln>
                <a:solidFill>
                  <a:prstClr val="black"/>
                </a:solidFill>
                <a:effectLst/>
                <a:uLnTx/>
                <a:uFillTx/>
                <a:latin typeface="Calibri"/>
                <a:ea typeface="+mn-ea"/>
                <a:cs typeface="+mn-cs"/>
              </a:rPr>
              <a:t> </a:t>
            </a:r>
            <a:r>
              <a:rPr kumimoji="0" lang="en-US" sz="2800" b="1" i="1" u="none" strike="noStrike" kern="1200" cap="none" spc="0" normalizeH="0" noProof="0" dirty="0" err="1">
                <a:ln>
                  <a:noFill/>
                </a:ln>
                <a:solidFill>
                  <a:prstClr val="black"/>
                </a:solidFill>
                <a:effectLst/>
                <a:uLnTx/>
                <a:uFillTx/>
                <a:latin typeface="Calibri"/>
                <a:ea typeface="+mn-ea"/>
                <a:cs typeface="+mn-cs"/>
              </a:rPr>
              <a:t>lược</a:t>
            </a:r>
            <a:r>
              <a:rPr kumimoji="0" lang="en-US" sz="2800" b="1" i="1" u="none" strike="noStrike" kern="1200" cap="none" spc="0" normalizeH="0" noProof="0" dirty="0">
                <a:ln>
                  <a:noFill/>
                </a:ln>
                <a:solidFill>
                  <a:prstClr val="black"/>
                </a:solidFill>
                <a:effectLst/>
                <a:uLnTx/>
                <a:uFillTx/>
                <a:latin typeface="Calibri"/>
                <a:ea typeface="+mn-ea"/>
                <a:cs typeface="+mn-cs"/>
              </a:rPr>
              <a:t> </a:t>
            </a:r>
            <a:r>
              <a:rPr kumimoji="0" lang="en-US" sz="2800" b="1" i="1" u="none" strike="noStrike" kern="1200" cap="none" spc="0" normalizeH="0" noProof="0" dirty="0" err="1">
                <a:ln>
                  <a:noFill/>
                </a:ln>
                <a:solidFill>
                  <a:prstClr val="black"/>
                </a:solidFill>
                <a:effectLst/>
                <a:uLnTx/>
                <a:uFillTx/>
                <a:latin typeface="Calibri"/>
                <a:ea typeface="+mn-ea"/>
                <a:cs typeface="+mn-cs"/>
              </a:rPr>
              <a:t>nước</a:t>
            </a:r>
            <a:r>
              <a:rPr kumimoji="0" lang="en-US" sz="2800" b="1" i="1" u="none" strike="noStrike" kern="1200" cap="none" spc="0" normalizeH="0" noProof="0" dirty="0">
                <a:ln>
                  <a:noFill/>
                </a:ln>
                <a:solidFill>
                  <a:prstClr val="black"/>
                </a:solidFill>
                <a:effectLst/>
                <a:uLnTx/>
                <a:uFillTx/>
                <a:latin typeface="Calibri"/>
                <a:ea typeface="+mn-ea"/>
                <a:cs typeface="+mn-cs"/>
              </a:rPr>
              <a:t> ta </a:t>
            </a:r>
            <a:r>
              <a:rPr kumimoji="0" lang="en-US" sz="2800" b="1" i="1" u="none" strike="noStrike" kern="1200" cap="none" spc="0" normalizeH="0" noProof="0" dirty="0" err="1">
                <a:ln>
                  <a:noFill/>
                </a:ln>
                <a:solidFill>
                  <a:prstClr val="black"/>
                </a:solidFill>
                <a:effectLst/>
                <a:uLnTx/>
                <a:uFillTx/>
                <a:latin typeface="Calibri"/>
                <a:ea typeface="+mn-ea"/>
                <a:cs typeface="+mn-cs"/>
              </a:rPr>
              <a:t>một</a:t>
            </a:r>
            <a:r>
              <a:rPr kumimoji="0" lang="en-US" sz="2800" b="1" i="1" u="none" strike="noStrike" kern="1200" cap="none" spc="0" normalizeH="0" noProof="0" dirty="0">
                <a:ln>
                  <a:noFill/>
                </a:ln>
                <a:solidFill>
                  <a:prstClr val="black"/>
                </a:solidFill>
                <a:effectLst/>
                <a:uLnTx/>
                <a:uFillTx/>
                <a:latin typeface="Calibri"/>
                <a:ea typeface="+mn-ea"/>
                <a:cs typeface="+mn-cs"/>
              </a:rPr>
              <a:t> </a:t>
            </a:r>
            <a:r>
              <a:rPr kumimoji="0" lang="en-US" sz="2800" b="1" i="1" u="none" strike="noStrike" kern="1200" cap="none" spc="0" normalizeH="0" noProof="0" dirty="0" err="1">
                <a:ln>
                  <a:noFill/>
                </a:ln>
                <a:solidFill>
                  <a:prstClr val="black"/>
                </a:solidFill>
                <a:effectLst/>
                <a:uLnTx/>
                <a:uFillTx/>
                <a:latin typeface="Calibri"/>
                <a:ea typeface="+mn-ea"/>
                <a:cs typeface="+mn-cs"/>
              </a:rPr>
              <a:t>lần</a:t>
            </a:r>
            <a:r>
              <a:rPr kumimoji="0" lang="en-US" sz="2800" b="1" i="1" u="none" strike="noStrike" kern="1200" cap="none" spc="0" normalizeH="0" noProof="0" dirty="0">
                <a:ln>
                  <a:noFill/>
                </a:ln>
                <a:solidFill>
                  <a:prstClr val="black"/>
                </a:solidFill>
                <a:effectLst/>
                <a:uLnTx/>
                <a:uFillTx/>
                <a:latin typeface="Calibri"/>
                <a:ea typeface="+mn-ea"/>
                <a:cs typeface="+mn-cs"/>
              </a:rPr>
              <a:t> </a:t>
            </a:r>
            <a:r>
              <a:rPr kumimoji="0" lang="en-US" sz="2800" b="1" i="1" u="none" strike="noStrike" kern="1200" cap="none" spc="0" normalizeH="0" noProof="0" dirty="0" err="1">
                <a:ln>
                  <a:noFill/>
                </a:ln>
                <a:solidFill>
                  <a:prstClr val="black"/>
                </a:solidFill>
                <a:effectLst/>
                <a:uLnTx/>
                <a:uFillTx/>
                <a:latin typeface="Calibri"/>
                <a:ea typeface="+mn-ea"/>
                <a:cs typeface="+mn-cs"/>
              </a:rPr>
              <a:t>nữa</a:t>
            </a:r>
            <a:r>
              <a:rPr kumimoji="0" lang="en-US" sz="2800" b="1" i="1" u="none" strike="noStrike" kern="1200" cap="none" spc="0" normalizeH="0" noProof="0" dirty="0">
                <a:ln>
                  <a:noFill/>
                </a:ln>
                <a:solidFill>
                  <a:prstClr val="black"/>
                </a:solidFill>
                <a:effectLst/>
                <a:uLnTx/>
                <a:uFillTx/>
                <a:latin typeface="Calibri"/>
                <a:ea typeface="+mn-ea"/>
                <a:cs typeface="+mn-cs"/>
              </a:rPr>
              <a:t>. </a:t>
            </a:r>
            <a:r>
              <a:rPr kumimoji="0" lang="en-US" sz="2800" b="1" i="1" u="none" strike="noStrike" kern="1200" cap="none" spc="0" normalizeH="0" noProof="0" dirty="0" err="1">
                <a:ln>
                  <a:noFill/>
                </a:ln>
                <a:solidFill>
                  <a:prstClr val="black"/>
                </a:solidFill>
                <a:effectLst/>
                <a:uLnTx/>
                <a:uFillTx/>
                <a:latin typeface="Calibri"/>
                <a:ea typeface="+mn-ea"/>
                <a:cs typeface="+mn-cs"/>
              </a:rPr>
              <a:t>Nhân</a:t>
            </a:r>
            <a:r>
              <a:rPr kumimoji="0" lang="en-US" sz="2800" b="1" i="1" u="none" strike="noStrike" kern="1200" cap="none" spc="0" normalizeH="0" noProof="0" dirty="0">
                <a:ln>
                  <a:noFill/>
                </a:ln>
                <a:solidFill>
                  <a:prstClr val="black"/>
                </a:solidFill>
                <a:effectLst/>
                <a:uLnTx/>
                <a:uFillTx/>
                <a:latin typeface="Calibri"/>
                <a:ea typeface="+mn-ea"/>
                <a:cs typeface="+mn-cs"/>
              </a:rPr>
              <a:t> </a:t>
            </a:r>
            <a:r>
              <a:rPr kumimoji="0" lang="en-US" sz="2800" b="1" i="1" u="none" strike="noStrike" kern="1200" cap="none" spc="0" normalizeH="0" noProof="0" dirty="0" err="1">
                <a:ln>
                  <a:noFill/>
                </a:ln>
                <a:solidFill>
                  <a:prstClr val="black"/>
                </a:solidFill>
                <a:effectLst/>
                <a:uLnTx/>
                <a:uFillTx/>
                <a:latin typeface="Calibri"/>
                <a:ea typeface="+mn-ea"/>
                <a:cs typeface="+mn-cs"/>
              </a:rPr>
              <a:t>dân</a:t>
            </a:r>
            <a:r>
              <a:rPr kumimoji="0" lang="en-US" sz="2800" b="1" i="1" u="none" strike="noStrike" kern="1200" cap="none" spc="0" normalizeH="0" noProof="0" dirty="0">
                <a:ln>
                  <a:noFill/>
                </a:ln>
                <a:solidFill>
                  <a:prstClr val="black"/>
                </a:solidFill>
                <a:effectLst/>
                <a:uLnTx/>
                <a:uFillTx/>
                <a:latin typeface="Calibri"/>
                <a:ea typeface="+mn-ea"/>
                <a:cs typeface="+mn-cs"/>
              </a:rPr>
              <a:t> </a:t>
            </a:r>
            <a:r>
              <a:rPr kumimoji="0" lang="en-US" sz="2800" b="1" i="1" u="none" strike="noStrike" kern="1200" cap="none" spc="0" normalizeH="0" noProof="0" dirty="0" err="1">
                <a:ln>
                  <a:noFill/>
                </a:ln>
                <a:solidFill>
                  <a:prstClr val="black"/>
                </a:solidFill>
                <a:effectLst/>
                <a:uLnTx/>
                <a:uFillTx/>
                <a:latin typeface="Calibri"/>
                <a:ea typeface="+mn-ea"/>
                <a:cs typeface="+mn-cs"/>
              </a:rPr>
              <a:t>cả</a:t>
            </a:r>
            <a:r>
              <a:rPr kumimoji="0" lang="en-US" sz="2800" b="1" i="1" u="none" strike="noStrike" kern="1200" cap="none" spc="0" normalizeH="0" noProof="0" dirty="0">
                <a:ln>
                  <a:noFill/>
                </a:ln>
                <a:solidFill>
                  <a:prstClr val="black"/>
                </a:solidFill>
                <a:effectLst/>
                <a:uLnTx/>
                <a:uFillTx/>
                <a:latin typeface="Calibri"/>
                <a:ea typeface="+mn-ea"/>
                <a:cs typeface="+mn-cs"/>
              </a:rPr>
              <a:t> </a:t>
            </a:r>
            <a:r>
              <a:rPr kumimoji="0" lang="en-US" sz="2800" b="1" i="1" u="none" strike="noStrike" kern="1200" cap="none" spc="0" normalizeH="0" noProof="0" dirty="0" err="1">
                <a:ln>
                  <a:noFill/>
                </a:ln>
                <a:solidFill>
                  <a:prstClr val="black"/>
                </a:solidFill>
                <a:effectLst/>
                <a:uLnTx/>
                <a:uFillTx/>
                <a:latin typeface="Calibri"/>
                <a:ea typeface="+mn-ea"/>
                <a:cs typeface="+mn-cs"/>
              </a:rPr>
              <a:t>nước</a:t>
            </a:r>
            <a:r>
              <a:rPr kumimoji="0" lang="en-US" sz="2800" b="1" i="1" u="none" strike="noStrike" kern="1200" cap="none" spc="0" normalizeH="0" noProof="0" dirty="0">
                <a:ln>
                  <a:noFill/>
                </a:ln>
                <a:solidFill>
                  <a:prstClr val="black"/>
                </a:solidFill>
                <a:effectLst/>
                <a:uLnTx/>
                <a:uFillTx/>
                <a:latin typeface="Calibri"/>
                <a:ea typeface="+mn-ea"/>
                <a:cs typeface="+mn-cs"/>
              </a:rPr>
              <a:t> </a:t>
            </a:r>
            <a:r>
              <a:rPr kumimoji="0" lang="en-US" sz="2800" b="1" i="1" u="none" strike="noStrike" kern="1200" cap="none" spc="0" normalizeH="0" noProof="0" dirty="0" err="1">
                <a:ln>
                  <a:noFill/>
                </a:ln>
                <a:solidFill>
                  <a:prstClr val="black"/>
                </a:solidFill>
                <a:effectLst/>
                <a:uLnTx/>
                <a:uFillTx/>
                <a:latin typeface="Calibri"/>
                <a:ea typeface="+mn-ea"/>
                <a:cs typeface="+mn-cs"/>
              </a:rPr>
              <a:t>đứng</a:t>
            </a:r>
            <a:r>
              <a:rPr kumimoji="0" lang="en-US" sz="2800" b="1" i="1" u="none" strike="noStrike" kern="1200" cap="none" spc="0" normalizeH="0" noProof="0" dirty="0">
                <a:ln>
                  <a:noFill/>
                </a:ln>
                <a:solidFill>
                  <a:prstClr val="black"/>
                </a:solidFill>
                <a:effectLst/>
                <a:uLnTx/>
                <a:uFillTx/>
                <a:latin typeface="Calibri"/>
                <a:ea typeface="+mn-ea"/>
                <a:cs typeface="+mn-cs"/>
              </a:rPr>
              <a:t> </a:t>
            </a:r>
            <a:r>
              <a:rPr kumimoji="0" lang="en-US" sz="2800" b="1" i="1" u="none" strike="noStrike" kern="1200" cap="none" spc="0" normalizeH="0" noProof="0" dirty="0" err="1">
                <a:ln>
                  <a:noFill/>
                </a:ln>
                <a:solidFill>
                  <a:prstClr val="black"/>
                </a:solidFill>
                <a:effectLst/>
                <a:uLnTx/>
                <a:uFillTx/>
                <a:latin typeface="Calibri"/>
                <a:ea typeface="+mn-ea"/>
                <a:cs typeface="+mn-cs"/>
              </a:rPr>
              <a:t>lên</a:t>
            </a:r>
            <a:r>
              <a:rPr kumimoji="0" lang="en-US" sz="2800" b="1" i="1" u="none" strike="noStrike" kern="1200" cap="none" spc="0" normalizeH="0" noProof="0" dirty="0">
                <a:ln>
                  <a:noFill/>
                </a:ln>
                <a:solidFill>
                  <a:prstClr val="black"/>
                </a:solidFill>
                <a:effectLst/>
                <a:uLnTx/>
                <a:uFillTx/>
                <a:latin typeface="Calibri"/>
                <a:ea typeface="+mn-ea"/>
                <a:cs typeface="+mn-cs"/>
              </a:rPr>
              <a:t> </a:t>
            </a:r>
            <a:r>
              <a:rPr kumimoji="0" lang="en-US" sz="2800" b="1" i="1" u="none" strike="noStrike" kern="1200" cap="none" spc="0" normalizeH="0" noProof="0" dirty="0" err="1">
                <a:ln>
                  <a:noFill/>
                </a:ln>
                <a:solidFill>
                  <a:prstClr val="black"/>
                </a:solidFill>
                <a:effectLst/>
                <a:uLnTx/>
                <a:uFillTx/>
                <a:latin typeface="Calibri"/>
                <a:ea typeface="+mn-ea"/>
                <a:cs typeface="+mn-cs"/>
              </a:rPr>
              <a:t>kháng</a:t>
            </a:r>
            <a:r>
              <a:rPr kumimoji="0" lang="en-US" sz="2800" b="1" i="1" u="none" strike="noStrike" kern="1200" cap="none" spc="0" normalizeH="0" noProof="0" dirty="0">
                <a:ln>
                  <a:noFill/>
                </a:ln>
                <a:solidFill>
                  <a:prstClr val="black"/>
                </a:solidFill>
                <a:effectLst/>
                <a:uLnTx/>
                <a:uFillTx/>
                <a:latin typeface="Calibri"/>
                <a:ea typeface="+mn-ea"/>
                <a:cs typeface="+mn-cs"/>
              </a:rPr>
              <a:t> </a:t>
            </a:r>
            <a:r>
              <a:rPr kumimoji="0" lang="en-US" sz="2800" b="1" i="1" u="none" strike="noStrike" kern="1200" cap="none" spc="0" normalizeH="0" noProof="0" dirty="0" err="1">
                <a:ln>
                  <a:noFill/>
                </a:ln>
                <a:solidFill>
                  <a:prstClr val="black"/>
                </a:solidFill>
                <a:effectLst/>
                <a:uLnTx/>
                <a:uFillTx/>
                <a:latin typeface="Calibri"/>
                <a:ea typeface="+mn-ea"/>
                <a:cs typeface="+mn-cs"/>
              </a:rPr>
              <a:t>chiến</a:t>
            </a:r>
            <a:r>
              <a:rPr kumimoji="0" lang="en-US" sz="2800" b="1" i="1" u="none" strike="noStrike" kern="1200" cap="none" spc="0" normalizeH="0" noProof="0" dirty="0">
                <a:ln>
                  <a:noFill/>
                </a:ln>
                <a:solidFill>
                  <a:prstClr val="black"/>
                </a:solidFill>
                <a:effectLst/>
                <a:uLnTx/>
                <a:uFillTx/>
                <a:latin typeface="Calibri"/>
                <a:ea typeface="+mn-ea"/>
                <a:cs typeface="+mn-cs"/>
              </a:rPr>
              <a:t> </a:t>
            </a:r>
            <a:r>
              <a:rPr kumimoji="0" lang="en-US" sz="2800" b="1" i="1" u="none" strike="noStrike" kern="1200" cap="none" spc="0" normalizeH="0" noProof="0" dirty="0" err="1">
                <a:ln>
                  <a:noFill/>
                </a:ln>
                <a:solidFill>
                  <a:prstClr val="black"/>
                </a:solidFill>
                <a:effectLst/>
                <a:uLnTx/>
                <a:uFillTx/>
                <a:latin typeface="Calibri"/>
                <a:ea typeface="+mn-ea"/>
                <a:cs typeface="+mn-cs"/>
              </a:rPr>
              <a:t>với</a:t>
            </a:r>
            <a:r>
              <a:rPr kumimoji="0" lang="en-US" sz="2800" b="1" i="1" u="none" strike="noStrike" kern="1200" cap="none" spc="0" normalizeH="0" noProof="0" dirty="0">
                <a:ln>
                  <a:noFill/>
                </a:ln>
                <a:solidFill>
                  <a:prstClr val="black"/>
                </a:solidFill>
                <a:effectLst/>
                <a:uLnTx/>
                <a:uFillTx/>
                <a:latin typeface="Calibri"/>
                <a:ea typeface="+mn-ea"/>
                <a:cs typeface="+mn-cs"/>
              </a:rPr>
              <a:t> </a:t>
            </a:r>
            <a:r>
              <a:rPr kumimoji="0" lang="en-US" sz="2800" b="1" i="1" u="none" strike="noStrike" kern="1200" cap="none" spc="0" normalizeH="0" noProof="0" dirty="0" err="1">
                <a:ln>
                  <a:noFill/>
                </a:ln>
                <a:solidFill>
                  <a:prstClr val="black"/>
                </a:solidFill>
                <a:effectLst/>
                <a:uLnTx/>
                <a:uFillTx/>
                <a:latin typeface="Calibri"/>
                <a:ea typeface="+mn-ea"/>
                <a:cs typeface="+mn-cs"/>
              </a:rPr>
              <a:t>tinh</a:t>
            </a:r>
            <a:r>
              <a:rPr kumimoji="0" lang="en-US" sz="2800" b="1" i="1" u="none" strike="noStrike" kern="1200" cap="none" spc="0" normalizeH="0" noProof="0" dirty="0">
                <a:ln>
                  <a:noFill/>
                </a:ln>
                <a:solidFill>
                  <a:prstClr val="black"/>
                </a:solidFill>
                <a:effectLst/>
                <a:uLnTx/>
                <a:uFillTx/>
                <a:latin typeface="Calibri"/>
                <a:ea typeface="+mn-ea"/>
                <a:cs typeface="+mn-cs"/>
              </a:rPr>
              <a:t> </a:t>
            </a:r>
            <a:r>
              <a:rPr kumimoji="0" lang="en-US" sz="2800" b="1" i="1" u="none" strike="noStrike" kern="1200" cap="none" spc="0" normalizeH="0" noProof="0" dirty="0" err="1">
                <a:ln>
                  <a:noFill/>
                </a:ln>
                <a:solidFill>
                  <a:prstClr val="black"/>
                </a:solidFill>
                <a:effectLst/>
                <a:uLnTx/>
                <a:uFillTx/>
                <a:latin typeface="Calibri"/>
                <a:ea typeface="+mn-ea"/>
                <a:cs typeface="+mn-cs"/>
              </a:rPr>
              <a:t>thần</a:t>
            </a:r>
            <a:r>
              <a:rPr kumimoji="0" lang="en-US" sz="2800" b="1" i="1" u="none" strike="noStrike" kern="1200" cap="none" spc="0" normalizeH="0" noProof="0" dirty="0">
                <a:ln>
                  <a:noFill/>
                </a:ln>
                <a:solidFill>
                  <a:prstClr val="black"/>
                </a:solidFill>
                <a:effectLst/>
                <a:uLnTx/>
                <a:uFillTx/>
                <a:latin typeface="Calibri"/>
                <a:ea typeface="+mn-ea"/>
                <a:cs typeface="+mn-cs"/>
              </a:rPr>
              <a:t> “</a:t>
            </a:r>
            <a:r>
              <a:rPr lang="vi-VN" sz="2800" b="1" i="1" dirty="0">
                <a:solidFill>
                  <a:prstClr val="black"/>
                </a:solidFill>
                <a:latin typeface="Calibri"/>
              </a:rPr>
              <a:t>thà hi sinh tất cả, chứ nhất định không chịu mất nước, nhất định không chịu làm nô lệ.”</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1" i="1"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33737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Rounded Rectangle 3"/>
          <p:cNvSpPr/>
          <p:nvPr/>
        </p:nvSpPr>
        <p:spPr>
          <a:xfrm>
            <a:off x="3035029" y="19455"/>
            <a:ext cx="5055423" cy="577453"/>
          </a:xfrm>
          <a:prstGeom prst="roundRect">
            <a:avLst>
              <a:gd name="adj" fmla="val 50000"/>
            </a:avLst>
          </a:prstGeom>
          <a:solidFill>
            <a:srgbClr val="EEF31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rPr>
              <a:t>A. HOẠT ĐỘNG CƠ BẢN</a:t>
            </a:r>
          </a:p>
        </p:txBody>
      </p:sp>
      <p:sp>
        <p:nvSpPr>
          <p:cNvPr id="6" name="TextBox 5"/>
          <p:cNvSpPr txBox="1"/>
          <p:nvPr/>
        </p:nvSpPr>
        <p:spPr>
          <a:xfrm>
            <a:off x="63810" y="612408"/>
            <a:ext cx="12192000" cy="569387"/>
          </a:xfrm>
          <a:prstGeom prst="rect">
            <a:avLst/>
          </a:prstGeom>
          <a:noFill/>
        </p:spPr>
        <p:txBody>
          <a:bodyPr wrap="square" rtlCol="0">
            <a:spAutoFit/>
          </a:bodyPr>
          <a:lstStyle/>
          <a:p>
            <a:r>
              <a:rPr lang="en-US" sz="3100" err="1">
                <a:solidFill>
                  <a:srgbClr val="275C9D"/>
                </a:solidFill>
                <a:latin typeface="Times New Roman" panose="02020603050405020304" pitchFamily="18" charset="0"/>
                <a:cs typeface="Times New Roman" panose="02020603050405020304" pitchFamily="18" charset="0"/>
              </a:rPr>
              <a:t>Hoạt</a:t>
            </a:r>
            <a:r>
              <a:rPr lang="en-US" sz="3100">
                <a:solidFill>
                  <a:srgbClr val="275C9D"/>
                </a:solidFill>
                <a:latin typeface="Times New Roman" panose="02020603050405020304" pitchFamily="18" charset="0"/>
                <a:cs typeface="Times New Roman" panose="02020603050405020304" pitchFamily="18" charset="0"/>
              </a:rPr>
              <a:t> </a:t>
            </a:r>
            <a:r>
              <a:rPr lang="en-US" sz="3100" err="1">
                <a:solidFill>
                  <a:srgbClr val="275C9D"/>
                </a:solidFill>
                <a:latin typeface="Times New Roman" panose="02020603050405020304" pitchFamily="18" charset="0"/>
                <a:cs typeface="Times New Roman" panose="02020603050405020304" pitchFamily="18" charset="0"/>
              </a:rPr>
              <a:t>động</a:t>
            </a:r>
            <a:r>
              <a:rPr lang="en-US" sz="3100">
                <a:solidFill>
                  <a:srgbClr val="275C9D"/>
                </a:solidFill>
                <a:latin typeface="Times New Roman" panose="02020603050405020304" pitchFamily="18" charset="0"/>
                <a:cs typeface="Times New Roman" panose="02020603050405020304" pitchFamily="18" charset="0"/>
              </a:rPr>
              <a:t> 1/33: </a:t>
            </a:r>
            <a:r>
              <a:rPr lang="en-US" sz="3100" err="1">
                <a:solidFill>
                  <a:srgbClr val="275C9D"/>
                </a:solidFill>
                <a:latin typeface="Times New Roman" panose="02020603050405020304" pitchFamily="18" charset="0"/>
                <a:cs typeface="Times New Roman" panose="02020603050405020304" pitchFamily="18" charset="0"/>
              </a:rPr>
              <a:t>Tìm</a:t>
            </a:r>
            <a:r>
              <a:rPr lang="en-US" sz="3100">
                <a:solidFill>
                  <a:srgbClr val="275C9D"/>
                </a:solidFill>
                <a:latin typeface="Times New Roman" panose="02020603050405020304" pitchFamily="18" charset="0"/>
                <a:cs typeface="Times New Roman" panose="02020603050405020304" pitchFamily="18" charset="0"/>
              </a:rPr>
              <a:t> </a:t>
            </a:r>
            <a:r>
              <a:rPr lang="en-US" sz="3100" err="1">
                <a:solidFill>
                  <a:srgbClr val="275C9D"/>
                </a:solidFill>
                <a:latin typeface="Times New Roman" panose="02020603050405020304" pitchFamily="18" charset="0"/>
                <a:cs typeface="Times New Roman" panose="02020603050405020304" pitchFamily="18" charset="0"/>
              </a:rPr>
              <a:t>hiểu</a:t>
            </a:r>
            <a:r>
              <a:rPr lang="en-US" sz="3100">
                <a:solidFill>
                  <a:srgbClr val="275C9D"/>
                </a:solidFill>
                <a:latin typeface="Times New Roman" panose="02020603050405020304" pitchFamily="18" charset="0"/>
                <a:cs typeface="Times New Roman" panose="02020603050405020304" pitchFamily="18" charset="0"/>
              </a:rPr>
              <a:t> </a:t>
            </a:r>
            <a:r>
              <a:rPr lang="en-US" sz="3100" err="1">
                <a:solidFill>
                  <a:srgbClr val="275C9D"/>
                </a:solidFill>
                <a:latin typeface="Times New Roman" panose="02020603050405020304" pitchFamily="18" charset="0"/>
                <a:cs typeface="Times New Roman" panose="02020603050405020304" pitchFamily="18" charset="0"/>
              </a:rPr>
              <a:t>về</a:t>
            </a:r>
            <a:r>
              <a:rPr lang="en-US" sz="3100">
                <a:solidFill>
                  <a:srgbClr val="275C9D"/>
                </a:solidFill>
                <a:latin typeface="Times New Roman" panose="02020603050405020304" pitchFamily="18" charset="0"/>
                <a:cs typeface="Times New Roman" panose="02020603050405020304" pitchFamily="18" charset="0"/>
              </a:rPr>
              <a:t> </a:t>
            </a:r>
            <a:r>
              <a:rPr lang="en-US" sz="3100" err="1">
                <a:solidFill>
                  <a:srgbClr val="275C9D"/>
                </a:solidFill>
                <a:latin typeface="Times New Roman" panose="02020603050405020304" pitchFamily="18" charset="0"/>
                <a:cs typeface="Times New Roman" panose="02020603050405020304" pitchFamily="18" charset="0"/>
              </a:rPr>
              <a:t>tình</a:t>
            </a:r>
            <a:r>
              <a:rPr lang="en-US" sz="3100">
                <a:solidFill>
                  <a:srgbClr val="275C9D"/>
                </a:solidFill>
                <a:latin typeface="Times New Roman" panose="02020603050405020304" pitchFamily="18" charset="0"/>
                <a:cs typeface="Times New Roman" panose="02020603050405020304" pitchFamily="18" charset="0"/>
              </a:rPr>
              <a:t> </a:t>
            </a:r>
            <a:r>
              <a:rPr lang="en-US" sz="3100" err="1">
                <a:solidFill>
                  <a:srgbClr val="275C9D"/>
                </a:solidFill>
                <a:latin typeface="Times New Roman" panose="02020603050405020304" pitchFamily="18" charset="0"/>
                <a:cs typeface="Times New Roman" panose="02020603050405020304" pitchFamily="18" charset="0"/>
              </a:rPr>
              <a:t>thế</a:t>
            </a:r>
            <a:r>
              <a:rPr lang="en-US" sz="3100">
                <a:solidFill>
                  <a:srgbClr val="275C9D"/>
                </a:solidFill>
                <a:latin typeface="Times New Roman" panose="02020603050405020304" pitchFamily="18" charset="0"/>
                <a:cs typeface="Times New Roman" panose="02020603050405020304" pitchFamily="18" charset="0"/>
              </a:rPr>
              <a:t> </a:t>
            </a:r>
            <a:r>
              <a:rPr lang="en-US" sz="3100" err="1">
                <a:solidFill>
                  <a:srgbClr val="275C9D"/>
                </a:solidFill>
                <a:latin typeface="Times New Roman" panose="02020603050405020304" pitchFamily="18" charset="0"/>
                <a:cs typeface="Times New Roman" panose="02020603050405020304" pitchFamily="18" charset="0"/>
              </a:rPr>
              <a:t>hiểm</a:t>
            </a:r>
            <a:r>
              <a:rPr lang="en-US" sz="3100">
                <a:solidFill>
                  <a:srgbClr val="275C9D"/>
                </a:solidFill>
                <a:latin typeface="Times New Roman" panose="02020603050405020304" pitchFamily="18" charset="0"/>
                <a:cs typeface="Times New Roman" panose="02020603050405020304" pitchFamily="18" charset="0"/>
              </a:rPr>
              <a:t> </a:t>
            </a:r>
            <a:r>
              <a:rPr lang="en-US" sz="3100" err="1">
                <a:solidFill>
                  <a:srgbClr val="275C9D"/>
                </a:solidFill>
                <a:latin typeface="Times New Roman" panose="02020603050405020304" pitchFamily="18" charset="0"/>
                <a:cs typeface="Times New Roman" panose="02020603050405020304" pitchFamily="18" charset="0"/>
              </a:rPr>
              <a:t>nghèo</a:t>
            </a:r>
            <a:r>
              <a:rPr lang="en-US" sz="3100">
                <a:solidFill>
                  <a:srgbClr val="275C9D"/>
                </a:solidFill>
                <a:latin typeface="Times New Roman" panose="02020603050405020304" pitchFamily="18" charset="0"/>
                <a:cs typeface="Times New Roman" panose="02020603050405020304" pitchFamily="18" charset="0"/>
              </a:rPr>
              <a:t> </a:t>
            </a:r>
            <a:r>
              <a:rPr lang="en-US" sz="3100" err="1">
                <a:solidFill>
                  <a:srgbClr val="275C9D"/>
                </a:solidFill>
                <a:latin typeface="Times New Roman" panose="02020603050405020304" pitchFamily="18" charset="0"/>
                <a:cs typeface="Times New Roman" panose="02020603050405020304" pitchFamily="18" charset="0"/>
              </a:rPr>
              <a:t>sau</a:t>
            </a:r>
            <a:r>
              <a:rPr lang="en-US" sz="3100">
                <a:solidFill>
                  <a:srgbClr val="275C9D"/>
                </a:solidFill>
                <a:latin typeface="Times New Roman" panose="02020603050405020304" pitchFamily="18" charset="0"/>
                <a:cs typeface="Times New Roman" panose="02020603050405020304" pitchFamily="18" charset="0"/>
              </a:rPr>
              <a:t> </a:t>
            </a:r>
            <a:r>
              <a:rPr lang="en-US" sz="3100" err="1">
                <a:solidFill>
                  <a:srgbClr val="275C9D"/>
                </a:solidFill>
                <a:latin typeface="Times New Roman" panose="02020603050405020304" pitchFamily="18" charset="0"/>
                <a:cs typeface="Times New Roman" panose="02020603050405020304" pitchFamily="18" charset="0"/>
              </a:rPr>
              <a:t>cách</a:t>
            </a:r>
            <a:r>
              <a:rPr lang="en-US" sz="3100">
                <a:solidFill>
                  <a:srgbClr val="275C9D"/>
                </a:solidFill>
                <a:latin typeface="Times New Roman" panose="02020603050405020304" pitchFamily="18" charset="0"/>
                <a:cs typeface="Times New Roman" panose="02020603050405020304" pitchFamily="18" charset="0"/>
              </a:rPr>
              <a:t> </a:t>
            </a:r>
            <a:r>
              <a:rPr lang="en-US" sz="3100" err="1">
                <a:solidFill>
                  <a:srgbClr val="275C9D"/>
                </a:solidFill>
                <a:latin typeface="Times New Roman" panose="02020603050405020304" pitchFamily="18" charset="0"/>
                <a:cs typeface="Times New Roman" panose="02020603050405020304" pitchFamily="18" charset="0"/>
              </a:rPr>
              <a:t>mạng</a:t>
            </a:r>
            <a:r>
              <a:rPr lang="en-US" sz="3100">
                <a:solidFill>
                  <a:srgbClr val="275C9D"/>
                </a:solidFill>
                <a:latin typeface="Times New Roman" panose="02020603050405020304" pitchFamily="18" charset="0"/>
                <a:cs typeface="Times New Roman" panose="02020603050405020304" pitchFamily="18" charset="0"/>
              </a:rPr>
              <a:t> </a:t>
            </a:r>
            <a:r>
              <a:rPr lang="en-US" sz="3100" err="1">
                <a:solidFill>
                  <a:srgbClr val="275C9D"/>
                </a:solidFill>
                <a:latin typeface="Times New Roman" panose="02020603050405020304" pitchFamily="18" charset="0"/>
                <a:cs typeface="Times New Roman" panose="02020603050405020304" pitchFamily="18" charset="0"/>
              </a:rPr>
              <a:t>tháng</a:t>
            </a:r>
            <a:r>
              <a:rPr lang="en-US" sz="3100">
                <a:solidFill>
                  <a:srgbClr val="275C9D"/>
                </a:solidFill>
                <a:latin typeface="Times New Roman" panose="02020603050405020304" pitchFamily="18" charset="0"/>
                <a:cs typeface="Times New Roman" panose="02020603050405020304" pitchFamily="18" charset="0"/>
              </a:rPr>
              <a:t> </a:t>
            </a:r>
            <a:r>
              <a:rPr lang="en-US" sz="3100" err="1">
                <a:solidFill>
                  <a:srgbClr val="275C9D"/>
                </a:solidFill>
                <a:latin typeface="Times New Roman" panose="02020603050405020304" pitchFamily="18" charset="0"/>
                <a:cs typeface="Times New Roman" panose="02020603050405020304" pitchFamily="18" charset="0"/>
              </a:rPr>
              <a:t>Tám</a:t>
            </a:r>
            <a:endParaRPr lang="en-US" sz="3100">
              <a:solidFill>
                <a:srgbClr val="275C9D"/>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35439" y="1175505"/>
            <a:ext cx="4494178" cy="523220"/>
          </a:xfrm>
          <a:prstGeom prst="rect">
            <a:avLst/>
          </a:prstGeom>
          <a:noFill/>
        </p:spPr>
        <p:txBody>
          <a:bodyPr wrap="square" rtlCol="0">
            <a:spAutoFit/>
          </a:bodyPr>
          <a:lstStyle/>
          <a:p>
            <a:r>
              <a:rPr lang="en-US" sz="2800" i="1"/>
              <a:t> a) </a:t>
            </a:r>
            <a:r>
              <a:rPr lang="en-US" sz="2800" i="1" err="1"/>
              <a:t>Đọc</a:t>
            </a:r>
            <a:r>
              <a:rPr lang="en-US" sz="2800" i="1"/>
              <a:t> </a:t>
            </a:r>
            <a:r>
              <a:rPr lang="en-US" sz="2800" i="1" err="1"/>
              <a:t>kĩ</a:t>
            </a:r>
            <a:r>
              <a:rPr lang="en-US" sz="2800" i="1"/>
              <a:t> </a:t>
            </a:r>
            <a:r>
              <a:rPr lang="en-US" sz="2800" i="1" err="1"/>
              <a:t>đoạn</a:t>
            </a:r>
            <a:r>
              <a:rPr lang="en-US" sz="2800" i="1"/>
              <a:t> </a:t>
            </a:r>
            <a:r>
              <a:rPr lang="en-US" sz="2800" i="1" err="1"/>
              <a:t>hội</a:t>
            </a:r>
            <a:r>
              <a:rPr lang="en-US" sz="2800" i="1"/>
              <a:t> </a:t>
            </a:r>
            <a:r>
              <a:rPr lang="en-US" sz="2800" i="1" err="1"/>
              <a:t>thoại</a:t>
            </a:r>
            <a:r>
              <a:rPr lang="en-US" sz="2800" i="1"/>
              <a:t> </a:t>
            </a:r>
            <a:r>
              <a:rPr lang="en-US" sz="2800" i="1" err="1"/>
              <a:t>sau</a:t>
            </a:r>
            <a:endParaRPr lang="en-US" sz="2800" i="1"/>
          </a:p>
        </p:txBody>
      </p:sp>
      <p:sp>
        <p:nvSpPr>
          <p:cNvPr id="12" name="Rectangle 11"/>
          <p:cNvSpPr/>
          <p:nvPr/>
        </p:nvSpPr>
        <p:spPr>
          <a:xfrm>
            <a:off x="165223" y="1713342"/>
            <a:ext cx="4744402" cy="133555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a:solidFill>
                  <a:schemeClr val="tx1"/>
                </a:solidFill>
                <a:latin typeface="Times New Roman" panose="02020603050405020304" pitchFamily="18" charset="0"/>
                <a:cs typeface="Times New Roman" panose="02020603050405020304" pitchFamily="18" charset="0"/>
              </a:rPr>
              <a:t>          Sau cách mạng tháng Tám, nước ta ở trong tình thế “ngàn cân treo sợi tóc”. Tại sao nói như vậy ?</a:t>
            </a:r>
          </a:p>
        </p:txBody>
      </p:sp>
      <p:pic>
        <p:nvPicPr>
          <p:cNvPr id="9" name="Picture 8"/>
          <p:cNvPicPr>
            <a:picLocks noChangeAspect="1"/>
          </p:cNvPicPr>
          <p:nvPr/>
        </p:nvPicPr>
        <p:blipFill rotWithShape="1">
          <a:blip r:embed="rId3"/>
          <a:srcRect l="37744" t="47649" r="50564" b="43345"/>
          <a:stretch/>
        </p:blipFill>
        <p:spPr>
          <a:xfrm>
            <a:off x="154747" y="1770007"/>
            <a:ext cx="412482" cy="423630"/>
          </a:xfrm>
          <a:prstGeom prst="rect">
            <a:avLst/>
          </a:prstGeom>
        </p:spPr>
      </p:pic>
      <p:sp>
        <p:nvSpPr>
          <p:cNvPr id="13" name="Oval 12"/>
          <p:cNvSpPr/>
          <p:nvPr/>
        </p:nvSpPr>
        <p:spPr>
          <a:xfrm>
            <a:off x="647114" y="1831546"/>
            <a:ext cx="281354" cy="31515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sp>
        <p:nvSpPr>
          <p:cNvPr id="15" name="Rectangle 14"/>
          <p:cNvSpPr/>
          <p:nvPr/>
        </p:nvSpPr>
        <p:spPr>
          <a:xfrm>
            <a:off x="5383088" y="1714154"/>
            <a:ext cx="6686991" cy="1336846"/>
          </a:xfrm>
          <a:prstGeom prst="rect">
            <a:avLst/>
          </a:prstGeom>
          <a:solidFill>
            <a:srgbClr val="E9B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a:solidFill>
                  <a:schemeClr val="tx1"/>
                </a:solidFill>
                <a:latin typeface="Times New Roman" panose="02020603050405020304" pitchFamily="18" charset="0"/>
                <a:cs typeface="Times New Roman" panose="02020603050405020304" pitchFamily="18" charset="0"/>
              </a:rPr>
              <a:t>          Cách mạng vừa thành công, nhưng đất nước phải đương đầu với muôn vàn khó khăn, thử thách đó là nạn đói, nạn dốt và giặc ngoại xâm.</a:t>
            </a:r>
          </a:p>
        </p:txBody>
      </p:sp>
      <p:sp>
        <p:nvSpPr>
          <p:cNvPr id="17" name="Oval 16"/>
          <p:cNvSpPr/>
          <p:nvPr/>
        </p:nvSpPr>
        <p:spPr>
          <a:xfrm>
            <a:off x="5850639" y="1845420"/>
            <a:ext cx="281354" cy="315157"/>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2</a:t>
            </a:r>
          </a:p>
        </p:txBody>
      </p:sp>
      <p:pic>
        <p:nvPicPr>
          <p:cNvPr id="11" name="Picture 10"/>
          <p:cNvPicPr>
            <a:picLocks noChangeAspect="1"/>
          </p:cNvPicPr>
          <p:nvPr/>
        </p:nvPicPr>
        <p:blipFill rotWithShape="1">
          <a:blip r:embed="rId4" cstate="print"/>
          <a:srcRect l="44991" t="55563" r="43111" b="33359"/>
          <a:stretch/>
        </p:blipFill>
        <p:spPr>
          <a:xfrm>
            <a:off x="5377176" y="1741677"/>
            <a:ext cx="407962" cy="418900"/>
          </a:xfrm>
          <a:prstGeom prst="rect">
            <a:avLst/>
          </a:prstGeom>
        </p:spPr>
      </p:pic>
      <p:sp>
        <p:nvSpPr>
          <p:cNvPr id="18" name="Rectangle 17"/>
          <p:cNvSpPr/>
          <p:nvPr/>
        </p:nvSpPr>
        <p:spPr>
          <a:xfrm>
            <a:off x="4909624" y="3496877"/>
            <a:ext cx="7160455" cy="3361124"/>
          </a:xfrm>
          <a:prstGeom prst="rect">
            <a:avLst/>
          </a:prstGeom>
          <a:solidFill>
            <a:srgbClr val="E9B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a:solidFill>
                  <a:schemeClr val="tx1"/>
                </a:solidFill>
                <a:latin typeface="Times New Roman" panose="02020603050405020304" pitchFamily="18" charset="0"/>
                <a:cs typeface="Times New Roman" panose="02020603050405020304" pitchFamily="18" charset="0"/>
              </a:rPr>
              <a:t>          Bạn biết không, sau khi Nhật Bản đầu hàng Đồng minh, khoảng hơn 20 vạn quân của Tưởng Giới Thạch (Trung Quốc) tiến vào nước ta (từ vĩ tuyến 16 trở ra Bắc) tiếp nhận sự đầu hàng của quân Nhật, nhưng chúng lại âm mưu lật đổ chính quyền của ta. Từ vĩ tuyến 16 trở vào Nam, 1 vạn quân Anh làm nhiệm vụ tiếp nhận sự đầu hàng của Nhật nhưng lại tạo điều kiện cho quân Pháp quay lại xâm lược nước ta.</a:t>
            </a:r>
          </a:p>
        </p:txBody>
      </p:sp>
      <p:sp>
        <p:nvSpPr>
          <p:cNvPr id="19" name="Oval 18"/>
          <p:cNvSpPr/>
          <p:nvPr/>
        </p:nvSpPr>
        <p:spPr>
          <a:xfrm>
            <a:off x="5383088" y="3663818"/>
            <a:ext cx="281354" cy="315157"/>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3</a:t>
            </a:r>
          </a:p>
        </p:txBody>
      </p:sp>
      <p:pic>
        <p:nvPicPr>
          <p:cNvPr id="20" name="Picture 19"/>
          <p:cNvPicPr>
            <a:picLocks noChangeAspect="1"/>
          </p:cNvPicPr>
          <p:nvPr/>
        </p:nvPicPr>
        <p:blipFill rotWithShape="1">
          <a:blip r:embed="rId5" cstate="print"/>
          <a:srcRect l="44991" t="55563" r="43111" b="33359"/>
          <a:stretch/>
        </p:blipFill>
        <p:spPr>
          <a:xfrm>
            <a:off x="4909625" y="3580446"/>
            <a:ext cx="371146" cy="398530"/>
          </a:xfrm>
          <a:prstGeom prst="rect">
            <a:avLst/>
          </a:prstGeom>
        </p:spPr>
      </p:pic>
      <p:sp>
        <p:nvSpPr>
          <p:cNvPr id="21" name="Rectangle 20"/>
          <p:cNvSpPr/>
          <p:nvPr/>
        </p:nvSpPr>
        <p:spPr>
          <a:xfrm>
            <a:off x="109718" y="3438056"/>
            <a:ext cx="4203865" cy="34199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a:solidFill>
                  <a:schemeClr val="tx1"/>
                </a:solidFill>
                <a:latin typeface="Times New Roman" panose="02020603050405020304" pitchFamily="18" charset="0"/>
                <a:cs typeface="Times New Roman" panose="02020603050405020304" pitchFamily="18" charset="0"/>
              </a:rPr>
              <a:t>          Đúng rồi, không những thế, nạn hạn hán, lũ lụt làm cho nông nghiệp bị đình đốn, một nửa số ruộng không thể cày cấy. Nạn đói năm 1945 làm hơn 2 triệu người chết. Hơn 90% dân số mù chữ ; các thế lực phản động ra sức chống phá cách mạng.</a:t>
            </a:r>
          </a:p>
        </p:txBody>
      </p:sp>
      <p:pic>
        <p:nvPicPr>
          <p:cNvPr id="22" name="Picture 21"/>
          <p:cNvPicPr>
            <a:picLocks noChangeAspect="1"/>
          </p:cNvPicPr>
          <p:nvPr/>
        </p:nvPicPr>
        <p:blipFill rotWithShape="1">
          <a:blip r:embed="rId3"/>
          <a:srcRect l="37744" t="47649" r="50564" b="43345"/>
          <a:stretch/>
        </p:blipFill>
        <p:spPr>
          <a:xfrm>
            <a:off x="67731" y="3438056"/>
            <a:ext cx="412482" cy="423630"/>
          </a:xfrm>
          <a:prstGeom prst="rect">
            <a:avLst/>
          </a:prstGeom>
        </p:spPr>
      </p:pic>
      <p:sp>
        <p:nvSpPr>
          <p:cNvPr id="23" name="Oval 22"/>
          <p:cNvSpPr/>
          <p:nvPr/>
        </p:nvSpPr>
        <p:spPr>
          <a:xfrm>
            <a:off x="567229" y="3496877"/>
            <a:ext cx="281354" cy="31515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4</a:t>
            </a:r>
          </a:p>
        </p:txBody>
      </p:sp>
    </p:spTree>
    <p:extLst>
      <p:ext uri="{BB962C8B-B14F-4D97-AF65-F5344CB8AC3E}">
        <p14:creationId xmlns:p14="http://schemas.microsoft.com/office/powerpoint/2010/main" val="320953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par>
                                <p:cTn id="33" presetID="10"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20"/>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childTnLst>
                                </p:cTn>
                              </p:par>
                              <p:par>
                                <p:cTn id="49" presetID="10" presetClass="entr" presetSubtype="0" fill="hold"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500"/>
                                        <p:tgtEl>
                                          <p:spTgt spid="22"/>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p:bldP spid="12" grpId="0" animBg="1"/>
      <p:bldP spid="13" grpId="0" animBg="1"/>
      <p:bldP spid="15" grpId="0" animBg="1"/>
      <p:bldP spid="17" grpId="0" animBg="1"/>
      <p:bldP spid="18" grpId="0" animBg="1"/>
      <p:bldP spid="19" grpId="0" animBg="1"/>
      <p:bldP spid="21" grpId="0" animBg="1"/>
      <p:bldP spid="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p:cNvSpPr txBox="1"/>
          <p:nvPr/>
        </p:nvSpPr>
        <p:spPr>
          <a:xfrm>
            <a:off x="-11782" y="31296"/>
            <a:ext cx="12192000" cy="5693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err="1">
                <a:ln>
                  <a:noFill/>
                </a:ln>
                <a:solidFill>
                  <a:srgbClr val="275C9D"/>
                </a:solidFill>
                <a:effectLst/>
                <a:uLnTx/>
                <a:uFillTx/>
                <a:latin typeface="Times New Roman" panose="02020603050405020304" pitchFamily="18" charset="0"/>
                <a:ea typeface="+mn-ea"/>
                <a:cs typeface="Times New Roman" panose="02020603050405020304" pitchFamily="18" charset="0"/>
              </a:rPr>
              <a:t>Hoạt</a:t>
            </a:r>
            <a:r>
              <a:rPr kumimoji="0" lang="en-US" sz="3100" b="0" i="0" u="none" strike="noStrike" kern="1200" cap="none" spc="0" normalizeH="0" baseline="0" noProof="0">
                <a:ln>
                  <a:noFill/>
                </a:ln>
                <a:solidFill>
                  <a:srgbClr val="275C9D"/>
                </a:solidFill>
                <a:effectLst/>
                <a:uLnTx/>
                <a:uFillTx/>
                <a:latin typeface="Times New Roman" panose="02020603050405020304" pitchFamily="18" charset="0"/>
                <a:ea typeface="+mn-ea"/>
                <a:cs typeface="Times New Roman" panose="02020603050405020304" pitchFamily="18" charset="0"/>
              </a:rPr>
              <a:t> </a:t>
            </a:r>
            <a:r>
              <a:rPr kumimoji="0" lang="en-US" sz="3100" b="0" i="0" u="none" strike="noStrike" kern="1200" cap="none" spc="0" normalizeH="0" baseline="0" noProof="0" err="1">
                <a:ln>
                  <a:noFill/>
                </a:ln>
                <a:solidFill>
                  <a:srgbClr val="275C9D"/>
                </a:solidFill>
                <a:effectLst/>
                <a:uLnTx/>
                <a:uFillTx/>
                <a:latin typeface="Times New Roman" panose="02020603050405020304" pitchFamily="18" charset="0"/>
                <a:ea typeface="+mn-ea"/>
                <a:cs typeface="Times New Roman" panose="02020603050405020304" pitchFamily="18" charset="0"/>
              </a:rPr>
              <a:t>động</a:t>
            </a:r>
            <a:r>
              <a:rPr kumimoji="0" lang="en-US" sz="3100" b="0" i="0" u="none" strike="noStrike" kern="1200" cap="none" spc="0" normalizeH="0" baseline="0" noProof="0">
                <a:ln>
                  <a:noFill/>
                </a:ln>
                <a:solidFill>
                  <a:srgbClr val="275C9D"/>
                </a:solidFill>
                <a:effectLst/>
                <a:uLnTx/>
                <a:uFillTx/>
                <a:latin typeface="Times New Roman" panose="02020603050405020304" pitchFamily="18" charset="0"/>
                <a:ea typeface="+mn-ea"/>
                <a:cs typeface="Times New Roman" panose="02020603050405020304" pitchFamily="18" charset="0"/>
              </a:rPr>
              <a:t> 1/33: </a:t>
            </a:r>
            <a:r>
              <a:rPr kumimoji="0" lang="en-US" sz="3100" b="0" i="0" u="none" strike="noStrike" kern="1200" cap="none" spc="0" normalizeH="0" baseline="0" noProof="0" err="1">
                <a:ln>
                  <a:noFill/>
                </a:ln>
                <a:solidFill>
                  <a:srgbClr val="275C9D"/>
                </a:solidFill>
                <a:effectLst/>
                <a:uLnTx/>
                <a:uFillTx/>
                <a:latin typeface="Times New Roman" panose="02020603050405020304" pitchFamily="18" charset="0"/>
                <a:ea typeface="+mn-ea"/>
                <a:cs typeface="Times New Roman" panose="02020603050405020304" pitchFamily="18" charset="0"/>
              </a:rPr>
              <a:t>Tìm</a:t>
            </a:r>
            <a:r>
              <a:rPr kumimoji="0" lang="en-US" sz="3100" b="0" i="0" u="none" strike="noStrike" kern="1200" cap="none" spc="0" normalizeH="0" baseline="0" noProof="0">
                <a:ln>
                  <a:noFill/>
                </a:ln>
                <a:solidFill>
                  <a:srgbClr val="275C9D"/>
                </a:solidFill>
                <a:effectLst/>
                <a:uLnTx/>
                <a:uFillTx/>
                <a:latin typeface="Times New Roman" panose="02020603050405020304" pitchFamily="18" charset="0"/>
                <a:ea typeface="+mn-ea"/>
                <a:cs typeface="Times New Roman" panose="02020603050405020304" pitchFamily="18" charset="0"/>
              </a:rPr>
              <a:t> </a:t>
            </a:r>
            <a:r>
              <a:rPr kumimoji="0" lang="en-US" sz="3100" b="0" i="0" u="none" strike="noStrike" kern="1200" cap="none" spc="0" normalizeH="0" baseline="0" noProof="0" err="1">
                <a:ln>
                  <a:noFill/>
                </a:ln>
                <a:solidFill>
                  <a:srgbClr val="275C9D"/>
                </a:solidFill>
                <a:effectLst/>
                <a:uLnTx/>
                <a:uFillTx/>
                <a:latin typeface="Times New Roman" panose="02020603050405020304" pitchFamily="18" charset="0"/>
                <a:ea typeface="+mn-ea"/>
                <a:cs typeface="Times New Roman" panose="02020603050405020304" pitchFamily="18" charset="0"/>
              </a:rPr>
              <a:t>hiểu</a:t>
            </a:r>
            <a:r>
              <a:rPr kumimoji="0" lang="en-US" sz="3100" b="0" i="0" u="none" strike="noStrike" kern="1200" cap="none" spc="0" normalizeH="0" baseline="0" noProof="0">
                <a:ln>
                  <a:noFill/>
                </a:ln>
                <a:solidFill>
                  <a:srgbClr val="275C9D"/>
                </a:solidFill>
                <a:effectLst/>
                <a:uLnTx/>
                <a:uFillTx/>
                <a:latin typeface="Times New Roman" panose="02020603050405020304" pitchFamily="18" charset="0"/>
                <a:ea typeface="+mn-ea"/>
                <a:cs typeface="Times New Roman" panose="02020603050405020304" pitchFamily="18" charset="0"/>
              </a:rPr>
              <a:t> </a:t>
            </a:r>
            <a:r>
              <a:rPr kumimoji="0" lang="en-US" sz="3100" b="0" i="0" u="none" strike="noStrike" kern="1200" cap="none" spc="0" normalizeH="0" baseline="0" noProof="0" err="1">
                <a:ln>
                  <a:noFill/>
                </a:ln>
                <a:solidFill>
                  <a:srgbClr val="275C9D"/>
                </a:solidFill>
                <a:effectLst/>
                <a:uLnTx/>
                <a:uFillTx/>
                <a:latin typeface="Times New Roman" panose="02020603050405020304" pitchFamily="18" charset="0"/>
                <a:ea typeface="+mn-ea"/>
                <a:cs typeface="Times New Roman" panose="02020603050405020304" pitchFamily="18" charset="0"/>
              </a:rPr>
              <a:t>về</a:t>
            </a:r>
            <a:r>
              <a:rPr kumimoji="0" lang="en-US" sz="3100" b="0" i="0" u="none" strike="noStrike" kern="1200" cap="none" spc="0" normalizeH="0" baseline="0" noProof="0">
                <a:ln>
                  <a:noFill/>
                </a:ln>
                <a:solidFill>
                  <a:srgbClr val="275C9D"/>
                </a:solidFill>
                <a:effectLst/>
                <a:uLnTx/>
                <a:uFillTx/>
                <a:latin typeface="Times New Roman" panose="02020603050405020304" pitchFamily="18" charset="0"/>
                <a:ea typeface="+mn-ea"/>
                <a:cs typeface="Times New Roman" panose="02020603050405020304" pitchFamily="18" charset="0"/>
              </a:rPr>
              <a:t> </a:t>
            </a:r>
            <a:r>
              <a:rPr kumimoji="0" lang="en-US" sz="3100" b="0" i="0" u="none" strike="noStrike" kern="1200" cap="none" spc="0" normalizeH="0" baseline="0" noProof="0" err="1">
                <a:ln>
                  <a:noFill/>
                </a:ln>
                <a:solidFill>
                  <a:srgbClr val="275C9D"/>
                </a:solidFill>
                <a:effectLst/>
                <a:uLnTx/>
                <a:uFillTx/>
                <a:latin typeface="Times New Roman" panose="02020603050405020304" pitchFamily="18" charset="0"/>
                <a:ea typeface="+mn-ea"/>
                <a:cs typeface="Times New Roman" panose="02020603050405020304" pitchFamily="18" charset="0"/>
              </a:rPr>
              <a:t>tình</a:t>
            </a:r>
            <a:r>
              <a:rPr kumimoji="0" lang="en-US" sz="3100" b="0" i="0" u="none" strike="noStrike" kern="1200" cap="none" spc="0" normalizeH="0" baseline="0" noProof="0">
                <a:ln>
                  <a:noFill/>
                </a:ln>
                <a:solidFill>
                  <a:srgbClr val="275C9D"/>
                </a:solidFill>
                <a:effectLst/>
                <a:uLnTx/>
                <a:uFillTx/>
                <a:latin typeface="Times New Roman" panose="02020603050405020304" pitchFamily="18" charset="0"/>
                <a:ea typeface="+mn-ea"/>
                <a:cs typeface="Times New Roman" panose="02020603050405020304" pitchFamily="18" charset="0"/>
              </a:rPr>
              <a:t> </a:t>
            </a:r>
            <a:r>
              <a:rPr kumimoji="0" lang="en-US" sz="3100" b="0" i="0" u="none" strike="noStrike" kern="1200" cap="none" spc="0" normalizeH="0" baseline="0" noProof="0" err="1">
                <a:ln>
                  <a:noFill/>
                </a:ln>
                <a:solidFill>
                  <a:srgbClr val="275C9D"/>
                </a:solidFill>
                <a:effectLst/>
                <a:uLnTx/>
                <a:uFillTx/>
                <a:latin typeface="Times New Roman" panose="02020603050405020304" pitchFamily="18" charset="0"/>
                <a:ea typeface="+mn-ea"/>
                <a:cs typeface="Times New Roman" panose="02020603050405020304" pitchFamily="18" charset="0"/>
              </a:rPr>
              <a:t>thế</a:t>
            </a:r>
            <a:r>
              <a:rPr kumimoji="0" lang="en-US" sz="3100" b="0" i="0" u="none" strike="noStrike" kern="1200" cap="none" spc="0" normalizeH="0" baseline="0" noProof="0">
                <a:ln>
                  <a:noFill/>
                </a:ln>
                <a:solidFill>
                  <a:srgbClr val="275C9D"/>
                </a:solidFill>
                <a:effectLst/>
                <a:uLnTx/>
                <a:uFillTx/>
                <a:latin typeface="Times New Roman" panose="02020603050405020304" pitchFamily="18" charset="0"/>
                <a:ea typeface="+mn-ea"/>
                <a:cs typeface="Times New Roman" panose="02020603050405020304" pitchFamily="18" charset="0"/>
              </a:rPr>
              <a:t> </a:t>
            </a:r>
            <a:r>
              <a:rPr kumimoji="0" lang="en-US" sz="3100" b="0" i="0" u="none" strike="noStrike" kern="1200" cap="none" spc="0" normalizeH="0" baseline="0" noProof="0" err="1">
                <a:ln>
                  <a:noFill/>
                </a:ln>
                <a:solidFill>
                  <a:srgbClr val="275C9D"/>
                </a:solidFill>
                <a:effectLst/>
                <a:uLnTx/>
                <a:uFillTx/>
                <a:latin typeface="Times New Roman" panose="02020603050405020304" pitchFamily="18" charset="0"/>
                <a:ea typeface="+mn-ea"/>
                <a:cs typeface="Times New Roman" panose="02020603050405020304" pitchFamily="18" charset="0"/>
              </a:rPr>
              <a:t>hiểm</a:t>
            </a:r>
            <a:r>
              <a:rPr kumimoji="0" lang="en-US" sz="3100" b="0" i="0" u="none" strike="noStrike" kern="1200" cap="none" spc="0" normalizeH="0" baseline="0" noProof="0">
                <a:ln>
                  <a:noFill/>
                </a:ln>
                <a:solidFill>
                  <a:srgbClr val="275C9D"/>
                </a:solidFill>
                <a:effectLst/>
                <a:uLnTx/>
                <a:uFillTx/>
                <a:latin typeface="Times New Roman" panose="02020603050405020304" pitchFamily="18" charset="0"/>
                <a:ea typeface="+mn-ea"/>
                <a:cs typeface="Times New Roman" panose="02020603050405020304" pitchFamily="18" charset="0"/>
              </a:rPr>
              <a:t> </a:t>
            </a:r>
            <a:r>
              <a:rPr kumimoji="0" lang="en-US" sz="3100" b="0" i="0" u="none" strike="noStrike" kern="1200" cap="none" spc="0" normalizeH="0" baseline="0" noProof="0" err="1">
                <a:ln>
                  <a:noFill/>
                </a:ln>
                <a:solidFill>
                  <a:srgbClr val="275C9D"/>
                </a:solidFill>
                <a:effectLst/>
                <a:uLnTx/>
                <a:uFillTx/>
                <a:latin typeface="Times New Roman" panose="02020603050405020304" pitchFamily="18" charset="0"/>
                <a:ea typeface="+mn-ea"/>
                <a:cs typeface="Times New Roman" panose="02020603050405020304" pitchFamily="18" charset="0"/>
              </a:rPr>
              <a:t>nghèo</a:t>
            </a:r>
            <a:r>
              <a:rPr kumimoji="0" lang="en-US" sz="3100" b="0" i="0" u="none" strike="noStrike" kern="1200" cap="none" spc="0" normalizeH="0" baseline="0" noProof="0">
                <a:ln>
                  <a:noFill/>
                </a:ln>
                <a:solidFill>
                  <a:srgbClr val="275C9D"/>
                </a:solidFill>
                <a:effectLst/>
                <a:uLnTx/>
                <a:uFillTx/>
                <a:latin typeface="Times New Roman" panose="02020603050405020304" pitchFamily="18" charset="0"/>
                <a:ea typeface="+mn-ea"/>
                <a:cs typeface="Times New Roman" panose="02020603050405020304" pitchFamily="18" charset="0"/>
              </a:rPr>
              <a:t> </a:t>
            </a:r>
            <a:r>
              <a:rPr kumimoji="0" lang="en-US" sz="3100" b="0" i="0" u="none" strike="noStrike" kern="1200" cap="none" spc="0" normalizeH="0" baseline="0" noProof="0" err="1">
                <a:ln>
                  <a:noFill/>
                </a:ln>
                <a:solidFill>
                  <a:srgbClr val="275C9D"/>
                </a:solidFill>
                <a:effectLst/>
                <a:uLnTx/>
                <a:uFillTx/>
                <a:latin typeface="Times New Roman" panose="02020603050405020304" pitchFamily="18" charset="0"/>
                <a:ea typeface="+mn-ea"/>
                <a:cs typeface="Times New Roman" panose="02020603050405020304" pitchFamily="18" charset="0"/>
              </a:rPr>
              <a:t>sau</a:t>
            </a:r>
            <a:r>
              <a:rPr kumimoji="0" lang="en-US" sz="3100" b="0" i="0" u="none" strike="noStrike" kern="1200" cap="none" spc="0" normalizeH="0" baseline="0" noProof="0">
                <a:ln>
                  <a:noFill/>
                </a:ln>
                <a:solidFill>
                  <a:srgbClr val="275C9D"/>
                </a:solidFill>
                <a:effectLst/>
                <a:uLnTx/>
                <a:uFillTx/>
                <a:latin typeface="Times New Roman" panose="02020603050405020304" pitchFamily="18" charset="0"/>
                <a:ea typeface="+mn-ea"/>
                <a:cs typeface="Times New Roman" panose="02020603050405020304" pitchFamily="18" charset="0"/>
              </a:rPr>
              <a:t> </a:t>
            </a:r>
            <a:r>
              <a:rPr kumimoji="0" lang="en-US" sz="3100" b="0" i="0" u="none" strike="noStrike" kern="1200" cap="none" spc="0" normalizeH="0" baseline="0" noProof="0" err="1">
                <a:ln>
                  <a:noFill/>
                </a:ln>
                <a:solidFill>
                  <a:srgbClr val="275C9D"/>
                </a:solidFill>
                <a:effectLst/>
                <a:uLnTx/>
                <a:uFillTx/>
                <a:latin typeface="Times New Roman" panose="02020603050405020304" pitchFamily="18" charset="0"/>
                <a:ea typeface="+mn-ea"/>
                <a:cs typeface="Times New Roman" panose="02020603050405020304" pitchFamily="18" charset="0"/>
              </a:rPr>
              <a:t>cách</a:t>
            </a:r>
            <a:r>
              <a:rPr kumimoji="0" lang="en-US" sz="3100" b="0" i="0" u="none" strike="noStrike" kern="1200" cap="none" spc="0" normalizeH="0" baseline="0" noProof="0">
                <a:ln>
                  <a:noFill/>
                </a:ln>
                <a:solidFill>
                  <a:srgbClr val="275C9D"/>
                </a:solidFill>
                <a:effectLst/>
                <a:uLnTx/>
                <a:uFillTx/>
                <a:latin typeface="Times New Roman" panose="02020603050405020304" pitchFamily="18" charset="0"/>
                <a:ea typeface="+mn-ea"/>
                <a:cs typeface="Times New Roman" panose="02020603050405020304" pitchFamily="18" charset="0"/>
              </a:rPr>
              <a:t> </a:t>
            </a:r>
            <a:r>
              <a:rPr kumimoji="0" lang="en-US" sz="3100" b="0" i="0" u="none" strike="noStrike" kern="1200" cap="none" spc="0" normalizeH="0" baseline="0" noProof="0" err="1">
                <a:ln>
                  <a:noFill/>
                </a:ln>
                <a:solidFill>
                  <a:srgbClr val="275C9D"/>
                </a:solidFill>
                <a:effectLst/>
                <a:uLnTx/>
                <a:uFillTx/>
                <a:latin typeface="Times New Roman" panose="02020603050405020304" pitchFamily="18" charset="0"/>
                <a:ea typeface="+mn-ea"/>
                <a:cs typeface="Times New Roman" panose="02020603050405020304" pitchFamily="18" charset="0"/>
              </a:rPr>
              <a:t>mạng</a:t>
            </a:r>
            <a:r>
              <a:rPr kumimoji="0" lang="en-US" sz="3100" b="0" i="0" u="none" strike="noStrike" kern="1200" cap="none" spc="0" normalizeH="0" baseline="0" noProof="0">
                <a:ln>
                  <a:noFill/>
                </a:ln>
                <a:solidFill>
                  <a:srgbClr val="275C9D"/>
                </a:solidFill>
                <a:effectLst/>
                <a:uLnTx/>
                <a:uFillTx/>
                <a:latin typeface="Times New Roman" panose="02020603050405020304" pitchFamily="18" charset="0"/>
                <a:ea typeface="+mn-ea"/>
                <a:cs typeface="Times New Roman" panose="02020603050405020304" pitchFamily="18" charset="0"/>
              </a:rPr>
              <a:t> </a:t>
            </a:r>
            <a:r>
              <a:rPr kumimoji="0" lang="en-US" sz="3100" b="0" i="0" u="none" strike="noStrike" kern="1200" cap="none" spc="0" normalizeH="0" baseline="0" noProof="0" err="1">
                <a:ln>
                  <a:noFill/>
                </a:ln>
                <a:solidFill>
                  <a:srgbClr val="275C9D"/>
                </a:solidFill>
                <a:effectLst/>
                <a:uLnTx/>
                <a:uFillTx/>
                <a:latin typeface="Times New Roman" panose="02020603050405020304" pitchFamily="18" charset="0"/>
                <a:ea typeface="+mn-ea"/>
                <a:cs typeface="Times New Roman" panose="02020603050405020304" pitchFamily="18" charset="0"/>
              </a:rPr>
              <a:t>tháng</a:t>
            </a:r>
            <a:r>
              <a:rPr kumimoji="0" lang="en-US" sz="3100" b="0" i="0" u="none" strike="noStrike" kern="1200" cap="none" spc="0" normalizeH="0" baseline="0" noProof="0">
                <a:ln>
                  <a:noFill/>
                </a:ln>
                <a:solidFill>
                  <a:srgbClr val="275C9D"/>
                </a:solidFill>
                <a:effectLst/>
                <a:uLnTx/>
                <a:uFillTx/>
                <a:latin typeface="Times New Roman" panose="02020603050405020304" pitchFamily="18" charset="0"/>
                <a:ea typeface="+mn-ea"/>
                <a:cs typeface="Times New Roman" panose="02020603050405020304" pitchFamily="18" charset="0"/>
              </a:rPr>
              <a:t> </a:t>
            </a:r>
            <a:r>
              <a:rPr kumimoji="0" lang="en-US" sz="3100" b="0" i="0" u="none" strike="noStrike" kern="1200" cap="none" spc="0" normalizeH="0" baseline="0" noProof="0" err="1">
                <a:ln>
                  <a:noFill/>
                </a:ln>
                <a:solidFill>
                  <a:srgbClr val="275C9D"/>
                </a:solidFill>
                <a:effectLst/>
                <a:uLnTx/>
                <a:uFillTx/>
                <a:latin typeface="Times New Roman" panose="02020603050405020304" pitchFamily="18" charset="0"/>
                <a:ea typeface="+mn-ea"/>
                <a:cs typeface="Times New Roman" panose="02020603050405020304" pitchFamily="18" charset="0"/>
              </a:rPr>
              <a:t>Tám</a:t>
            </a:r>
            <a:endParaRPr kumimoji="0" lang="en-US" sz="3100" b="0" i="0" u="none" strike="noStrike" kern="1200" cap="none" spc="0" normalizeH="0" baseline="0" noProof="0">
              <a:ln>
                <a:noFill/>
              </a:ln>
              <a:solidFill>
                <a:srgbClr val="275C9D"/>
              </a:solidFill>
              <a:effectLst/>
              <a:uLnTx/>
              <a:uFillTx/>
              <a:latin typeface="Times New Roman" panose="02020603050405020304" pitchFamily="18" charset="0"/>
              <a:ea typeface="+mn-ea"/>
              <a:cs typeface="Times New Roman" panose="02020603050405020304" pitchFamily="18" charset="0"/>
            </a:endParaRPr>
          </a:p>
        </p:txBody>
      </p:sp>
      <p:sp>
        <p:nvSpPr>
          <p:cNvPr id="7" name="TextBox 6"/>
          <p:cNvSpPr txBox="1"/>
          <p:nvPr/>
        </p:nvSpPr>
        <p:spPr>
          <a:xfrm>
            <a:off x="-35439" y="510045"/>
            <a:ext cx="449417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prstClr val="black"/>
                </a:solidFill>
                <a:effectLst/>
                <a:uLnTx/>
                <a:uFillTx/>
                <a:latin typeface="Calibri"/>
                <a:ea typeface="+mn-ea"/>
                <a:cs typeface="+mn-cs"/>
              </a:rPr>
              <a:t> a) </a:t>
            </a:r>
            <a:r>
              <a:rPr kumimoji="0" lang="en-US" sz="2800" b="0" i="1" u="none" strike="noStrike" kern="1200" cap="none" spc="0" normalizeH="0" baseline="0" noProof="0" err="1">
                <a:ln>
                  <a:noFill/>
                </a:ln>
                <a:solidFill>
                  <a:prstClr val="black"/>
                </a:solidFill>
                <a:effectLst/>
                <a:uLnTx/>
                <a:uFillTx/>
                <a:latin typeface="Calibri"/>
                <a:ea typeface="+mn-ea"/>
                <a:cs typeface="+mn-cs"/>
              </a:rPr>
              <a:t>Đọc</a:t>
            </a:r>
            <a:r>
              <a:rPr kumimoji="0" lang="en-US" sz="2800" b="0" i="1" u="none" strike="noStrike" kern="1200" cap="none" spc="0" normalizeH="0" baseline="0" noProof="0">
                <a:ln>
                  <a:noFill/>
                </a:ln>
                <a:solidFill>
                  <a:prstClr val="black"/>
                </a:solidFill>
                <a:effectLst/>
                <a:uLnTx/>
                <a:uFillTx/>
                <a:latin typeface="Calibri"/>
                <a:ea typeface="+mn-ea"/>
                <a:cs typeface="+mn-cs"/>
              </a:rPr>
              <a:t> </a:t>
            </a:r>
            <a:r>
              <a:rPr kumimoji="0" lang="en-US" sz="2800" b="0" i="1" u="none" strike="noStrike" kern="1200" cap="none" spc="0" normalizeH="0" baseline="0" noProof="0" err="1">
                <a:ln>
                  <a:noFill/>
                </a:ln>
                <a:solidFill>
                  <a:prstClr val="black"/>
                </a:solidFill>
                <a:effectLst/>
                <a:uLnTx/>
                <a:uFillTx/>
                <a:latin typeface="Calibri"/>
                <a:ea typeface="+mn-ea"/>
                <a:cs typeface="+mn-cs"/>
              </a:rPr>
              <a:t>kĩ</a:t>
            </a:r>
            <a:r>
              <a:rPr kumimoji="0" lang="en-US" sz="2800" b="0" i="1" u="none" strike="noStrike" kern="1200" cap="none" spc="0" normalizeH="0" baseline="0" noProof="0">
                <a:ln>
                  <a:noFill/>
                </a:ln>
                <a:solidFill>
                  <a:prstClr val="black"/>
                </a:solidFill>
                <a:effectLst/>
                <a:uLnTx/>
                <a:uFillTx/>
                <a:latin typeface="Calibri"/>
                <a:ea typeface="+mn-ea"/>
                <a:cs typeface="+mn-cs"/>
              </a:rPr>
              <a:t> </a:t>
            </a:r>
            <a:r>
              <a:rPr kumimoji="0" lang="en-US" sz="2800" b="0" i="1" u="none" strike="noStrike" kern="1200" cap="none" spc="0" normalizeH="0" baseline="0" noProof="0" err="1">
                <a:ln>
                  <a:noFill/>
                </a:ln>
                <a:solidFill>
                  <a:prstClr val="black"/>
                </a:solidFill>
                <a:effectLst/>
                <a:uLnTx/>
                <a:uFillTx/>
                <a:latin typeface="Calibri"/>
                <a:ea typeface="+mn-ea"/>
                <a:cs typeface="+mn-cs"/>
              </a:rPr>
              <a:t>đoạn</a:t>
            </a:r>
            <a:r>
              <a:rPr kumimoji="0" lang="en-US" sz="2800" b="0" i="1" u="none" strike="noStrike" kern="1200" cap="none" spc="0" normalizeH="0" baseline="0" noProof="0">
                <a:ln>
                  <a:noFill/>
                </a:ln>
                <a:solidFill>
                  <a:prstClr val="black"/>
                </a:solidFill>
                <a:effectLst/>
                <a:uLnTx/>
                <a:uFillTx/>
                <a:latin typeface="Calibri"/>
                <a:ea typeface="+mn-ea"/>
                <a:cs typeface="+mn-cs"/>
              </a:rPr>
              <a:t> </a:t>
            </a:r>
            <a:r>
              <a:rPr kumimoji="0" lang="en-US" sz="2800" b="0" i="1" u="none" strike="noStrike" kern="1200" cap="none" spc="0" normalizeH="0" baseline="0" noProof="0" err="1">
                <a:ln>
                  <a:noFill/>
                </a:ln>
                <a:solidFill>
                  <a:prstClr val="black"/>
                </a:solidFill>
                <a:effectLst/>
                <a:uLnTx/>
                <a:uFillTx/>
                <a:latin typeface="Calibri"/>
                <a:ea typeface="+mn-ea"/>
                <a:cs typeface="+mn-cs"/>
              </a:rPr>
              <a:t>hội</a:t>
            </a:r>
            <a:r>
              <a:rPr kumimoji="0" lang="en-US" sz="2800" b="0" i="1" u="none" strike="noStrike" kern="1200" cap="none" spc="0" normalizeH="0" baseline="0" noProof="0">
                <a:ln>
                  <a:noFill/>
                </a:ln>
                <a:solidFill>
                  <a:prstClr val="black"/>
                </a:solidFill>
                <a:effectLst/>
                <a:uLnTx/>
                <a:uFillTx/>
                <a:latin typeface="Calibri"/>
                <a:ea typeface="+mn-ea"/>
                <a:cs typeface="+mn-cs"/>
              </a:rPr>
              <a:t> </a:t>
            </a:r>
            <a:r>
              <a:rPr kumimoji="0" lang="en-US" sz="2800" b="0" i="1" u="none" strike="noStrike" kern="1200" cap="none" spc="0" normalizeH="0" baseline="0" noProof="0" err="1">
                <a:ln>
                  <a:noFill/>
                </a:ln>
                <a:solidFill>
                  <a:prstClr val="black"/>
                </a:solidFill>
                <a:effectLst/>
                <a:uLnTx/>
                <a:uFillTx/>
                <a:latin typeface="Calibri"/>
                <a:ea typeface="+mn-ea"/>
                <a:cs typeface="+mn-cs"/>
              </a:rPr>
              <a:t>thoại</a:t>
            </a:r>
            <a:r>
              <a:rPr kumimoji="0" lang="en-US" sz="2800" b="0" i="1" u="none" strike="noStrike" kern="1200" cap="none" spc="0" normalizeH="0" baseline="0" noProof="0">
                <a:ln>
                  <a:noFill/>
                </a:ln>
                <a:solidFill>
                  <a:prstClr val="black"/>
                </a:solidFill>
                <a:effectLst/>
                <a:uLnTx/>
                <a:uFillTx/>
                <a:latin typeface="Calibri"/>
                <a:ea typeface="+mn-ea"/>
                <a:cs typeface="+mn-cs"/>
              </a:rPr>
              <a:t> </a:t>
            </a:r>
            <a:r>
              <a:rPr kumimoji="0" lang="en-US" sz="2800" b="0" i="1" u="none" strike="noStrike" kern="1200" cap="none" spc="0" normalizeH="0" baseline="0" noProof="0" err="1">
                <a:ln>
                  <a:noFill/>
                </a:ln>
                <a:solidFill>
                  <a:prstClr val="black"/>
                </a:solidFill>
                <a:effectLst/>
                <a:uLnTx/>
                <a:uFillTx/>
                <a:latin typeface="Calibri"/>
                <a:ea typeface="+mn-ea"/>
                <a:cs typeface="+mn-cs"/>
              </a:rPr>
              <a:t>sau</a:t>
            </a:r>
            <a:endParaRPr kumimoji="0" lang="en-US" sz="2800" b="0" i="1" u="none" strike="noStrike" kern="1200" cap="none" spc="0" normalizeH="0" baseline="0" noProof="0">
              <a:ln>
                <a:noFill/>
              </a:ln>
              <a:solidFill>
                <a:prstClr val="black"/>
              </a:solidFill>
              <a:effectLst/>
              <a:uLnTx/>
              <a:uFillTx/>
              <a:latin typeface="Calibri"/>
              <a:ea typeface="+mn-ea"/>
              <a:cs typeface="+mn-cs"/>
            </a:endParaRPr>
          </a:p>
        </p:txBody>
      </p:sp>
      <p:sp>
        <p:nvSpPr>
          <p:cNvPr id="12" name="Rectangle 11"/>
          <p:cNvSpPr/>
          <p:nvPr/>
        </p:nvSpPr>
        <p:spPr>
          <a:xfrm>
            <a:off x="85710" y="1079432"/>
            <a:ext cx="3790552" cy="154358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Bạn</a:t>
            </a:r>
            <a:r>
              <a:rPr kumimoji="0" lang="en-US" sz="2400" b="0"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có biết vì sao Bác Hồ gọi nạn đói và nạn dốt là “giặc” không?</a:t>
            </a: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p:cNvPicPr>
            <a:picLocks noChangeAspect="1"/>
          </p:cNvPicPr>
          <p:nvPr/>
        </p:nvPicPr>
        <p:blipFill rotWithShape="1">
          <a:blip r:embed="rId2"/>
          <a:srcRect l="37744" t="47649" r="50564" b="43345"/>
          <a:stretch/>
        </p:blipFill>
        <p:spPr>
          <a:xfrm>
            <a:off x="75234" y="1136097"/>
            <a:ext cx="412482" cy="423630"/>
          </a:xfrm>
          <a:prstGeom prst="rect">
            <a:avLst/>
          </a:prstGeom>
        </p:spPr>
      </p:pic>
      <p:sp>
        <p:nvSpPr>
          <p:cNvPr id="13" name="Oval 12"/>
          <p:cNvSpPr/>
          <p:nvPr/>
        </p:nvSpPr>
        <p:spPr>
          <a:xfrm>
            <a:off x="567601" y="1197636"/>
            <a:ext cx="281354" cy="31515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5</a:t>
            </a:r>
          </a:p>
        </p:txBody>
      </p:sp>
      <p:sp>
        <p:nvSpPr>
          <p:cNvPr id="15" name="Rectangle 14"/>
          <p:cNvSpPr/>
          <p:nvPr/>
        </p:nvSpPr>
        <p:spPr>
          <a:xfrm>
            <a:off x="4458739" y="1080244"/>
            <a:ext cx="7531827" cy="1542770"/>
          </a:xfrm>
          <a:prstGeom prst="rect">
            <a:avLst/>
          </a:prstGeom>
          <a:solidFill>
            <a:srgbClr val="E9B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Vì</a:t>
            </a:r>
            <a:r>
              <a:rPr kumimoji="0" lang="en-US" sz="2400" b="0"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hai nạn ấy đồng hành với giặc </a:t>
            </a: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ngoại xâm. Nếu không</a:t>
            </a:r>
            <a:r>
              <a:rPr kumimoji="0" lang="en-US" sz="2400" b="0"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đẩy lùi được nạn đói và nạn dốt, nhân dân không đủ sức chống giặc ngoại xâm, nước ta có thể trở lại cảnh mất nước.</a:t>
            </a: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7" name="Oval 16"/>
          <p:cNvSpPr/>
          <p:nvPr/>
        </p:nvSpPr>
        <p:spPr>
          <a:xfrm>
            <a:off x="4933725" y="1207306"/>
            <a:ext cx="281354" cy="315157"/>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6</a:t>
            </a:r>
          </a:p>
        </p:txBody>
      </p:sp>
      <p:pic>
        <p:nvPicPr>
          <p:cNvPr id="11" name="Picture 10"/>
          <p:cNvPicPr>
            <a:picLocks noChangeAspect="1"/>
          </p:cNvPicPr>
          <p:nvPr/>
        </p:nvPicPr>
        <p:blipFill rotWithShape="1">
          <a:blip r:embed="rId3" cstate="print"/>
          <a:srcRect l="44991" t="55563" r="43111" b="33359"/>
          <a:stretch/>
        </p:blipFill>
        <p:spPr>
          <a:xfrm>
            <a:off x="4461905" y="1133461"/>
            <a:ext cx="407962" cy="418900"/>
          </a:xfrm>
          <a:prstGeom prst="rect">
            <a:avLst/>
          </a:prstGeom>
        </p:spPr>
      </p:pic>
      <p:sp>
        <p:nvSpPr>
          <p:cNvPr id="24" name="TextBox 23"/>
          <p:cNvSpPr txBox="1"/>
          <p:nvPr/>
        </p:nvSpPr>
        <p:spPr>
          <a:xfrm>
            <a:off x="75234" y="2725846"/>
            <a:ext cx="1045099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prstClr val="black"/>
                </a:solidFill>
                <a:effectLst/>
                <a:uLnTx/>
                <a:uFillTx/>
                <a:latin typeface="Calibri"/>
                <a:ea typeface="+mn-ea"/>
                <a:cs typeface="+mn-cs"/>
              </a:rPr>
              <a:t> b) Hỏi</a:t>
            </a:r>
            <a:r>
              <a:rPr kumimoji="0" lang="en-US" sz="2800" b="0" i="1" u="none" strike="noStrike" kern="1200" cap="none" spc="0" normalizeH="0" noProof="0">
                <a:ln>
                  <a:noFill/>
                </a:ln>
                <a:solidFill>
                  <a:prstClr val="black"/>
                </a:solidFill>
                <a:effectLst/>
                <a:uLnTx/>
                <a:uFillTx/>
                <a:latin typeface="Calibri"/>
                <a:ea typeface="+mn-ea"/>
                <a:cs typeface="+mn-cs"/>
              </a:rPr>
              <a:t> những gì em chưa hiểu khi đọc đoạn</a:t>
            </a:r>
            <a:r>
              <a:rPr kumimoji="0" lang="en-US" sz="2800" b="0" i="1" u="none" strike="noStrike" kern="1200" cap="none" spc="0" normalizeH="0" baseline="0" noProof="0">
                <a:ln>
                  <a:noFill/>
                </a:ln>
                <a:solidFill>
                  <a:prstClr val="black"/>
                </a:solidFill>
                <a:effectLst/>
                <a:uLnTx/>
                <a:uFillTx/>
                <a:latin typeface="Calibri"/>
                <a:ea typeface="+mn-ea"/>
                <a:cs typeface="+mn-cs"/>
              </a:rPr>
              <a:t> </a:t>
            </a:r>
            <a:r>
              <a:rPr kumimoji="0" lang="en-US" sz="2800" b="0" i="1" u="none" strike="noStrike" kern="1200" cap="none" spc="0" normalizeH="0" baseline="0" noProof="0" err="1">
                <a:ln>
                  <a:noFill/>
                </a:ln>
                <a:solidFill>
                  <a:prstClr val="black"/>
                </a:solidFill>
                <a:effectLst/>
                <a:uLnTx/>
                <a:uFillTx/>
                <a:latin typeface="Calibri"/>
                <a:ea typeface="+mn-ea"/>
                <a:cs typeface="+mn-cs"/>
              </a:rPr>
              <a:t>hội</a:t>
            </a:r>
            <a:r>
              <a:rPr kumimoji="0" lang="en-US" sz="2800" b="0" i="1" u="none" strike="noStrike" kern="1200" cap="none" spc="0" normalizeH="0" baseline="0" noProof="0">
                <a:ln>
                  <a:noFill/>
                </a:ln>
                <a:solidFill>
                  <a:prstClr val="black"/>
                </a:solidFill>
                <a:effectLst/>
                <a:uLnTx/>
                <a:uFillTx/>
                <a:latin typeface="Calibri"/>
                <a:ea typeface="+mn-ea"/>
                <a:cs typeface="+mn-cs"/>
              </a:rPr>
              <a:t> thoại</a:t>
            </a:r>
            <a:r>
              <a:rPr lang="en-US" sz="2800" i="1">
                <a:solidFill>
                  <a:prstClr val="black"/>
                </a:solidFill>
                <a:latin typeface="Calibri"/>
              </a:rPr>
              <a:t>:</a:t>
            </a:r>
            <a:endParaRPr kumimoji="0" lang="en-US" sz="2800" b="0" i="1" u="none" strike="noStrike" kern="1200" cap="none" spc="0" normalizeH="0" baseline="0" noProof="0">
              <a:ln>
                <a:noFill/>
              </a:ln>
              <a:solidFill>
                <a:prstClr val="black"/>
              </a:solidFill>
              <a:effectLst/>
              <a:uLnTx/>
              <a:uFillTx/>
              <a:latin typeface="Calibri"/>
              <a:ea typeface="+mn-ea"/>
              <a:cs typeface="+mn-cs"/>
            </a:endParaRPr>
          </a:p>
        </p:txBody>
      </p:sp>
      <p:sp>
        <p:nvSpPr>
          <p:cNvPr id="25" name="TextBox 24"/>
          <p:cNvSpPr txBox="1"/>
          <p:nvPr/>
        </p:nvSpPr>
        <p:spPr>
          <a:xfrm>
            <a:off x="131790" y="3351898"/>
            <a:ext cx="11904856"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 - “ Ngàn</a:t>
            </a:r>
            <a:r>
              <a:rPr kumimoji="0" lang="en-US" sz="2400" b="0" u="none" strike="noStrike" kern="1200" cap="none" spc="0" normalizeH="0" noProof="0">
                <a:ln>
                  <a:noFill/>
                </a:ln>
                <a:effectLst/>
                <a:uLnTx/>
                <a:uFillTx/>
                <a:latin typeface="Times New Roman" panose="02020603050405020304" pitchFamily="18" charset="0"/>
                <a:cs typeface="Times New Roman" panose="02020603050405020304" pitchFamily="18" charset="0"/>
              </a:rPr>
              <a:t> cân treo sợi tóc” : Ngạn ngữ dân gian chỉ tình thế vô cùng hiểm nghèo, hầu như không thể vượt qua được.</a:t>
            </a:r>
          </a:p>
          <a:p>
            <a:pPr marL="342900" marR="0" lvl="0" indent="-342900" algn="just" defTabSz="914400" rtl="0" eaLnBrk="1" fontAlgn="auto" latinLnBrk="0" hangingPunct="1">
              <a:lnSpc>
                <a:spcPct val="100000"/>
              </a:lnSpc>
              <a:spcBef>
                <a:spcPts val="0"/>
              </a:spcBef>
              <a:spcAft>
                <a:spcPts val="0"/>
              </a:spcAft>
              <a:buClrTx/>
              <a:buSzTx/>
              <a:buFontTx/>
              <a:buChar char="-"/>
              <a:tabLst/>
              <a:defRPr/>
            </a:pPr>
            <a:r>
              <a:rPr lang="en-US" sz="2400" baseline="0">
                <a:latin typeface="Times New Roman" panose="02020603050405020304" pitchFamily="18" charset="0"/>
                <a:cs typeface="Times New Roman" panose="02020603050405020304" pitchFamily="18" charset="0"/>
              </a:rPr>
              <a:t>Quân</a:t>
            </a:r>
            <a:r>
              <a:rPr lang="en-US" sz="2400">
                <a:latin typeface="Times New Roman" panose="02020603050405020304" pitchFamily="18" charset="0"/>
                <a:cs typeface="Times New Roman" panose="02020603050405020304" pitchFamily="18" charset="0"/>
              </a:rPr>
              <a:t> Tưởng: Quân đội của chính quyền Tưởng Giới Thạch (ở Trung Quốc).</a:t>
            </a:r>
          </a:p>
          <a:p>
            <a:pPr marL="342900" marR="0" lvl="0" indent="-342900" algn="just" defTabSz="914400" rtl="0" eaLnBrk="1" fontAlgn="auto" latinLnBrk="0" hangingPunct="1">
              <a:lnSpc>
                <a:spcPct val="100000"/>
              </a:lnSpc>
              <a:spcBef>
                <a:spcPts val="0"/>
              </a:spcBef>
              <a:spcAft>
                <a:spcPts val="0"/>
              </a:spcAft>
              <a:buClrTx/>
              <a:buSzTx/>
              <a:buFontTx/>
              <a:buChar char="-"/>
              <a:tabLst/>
              <a:defRPr/>
            </a:pPr>
            <a:r>
              <a:rPr lang="en-US" sz="2400">
                <a:latin typeface="Times New Roman" panose="02020603050405020304" pitchFamily="18" charset="0"/>
                <a:cs typeface="Times New Roman" panose="02020603050405020304" pitchFamily="18" charset="0"/>
              </a:rPr>
              <a:t>Đồng minh: Liên minh chống chủ nghĩa phát xít trong chiến tranh thế giới thứ hai (1939 – 1945) do Liên Xô, Mỹ, Anh đứng đầu.</a:t>
            </a:r>
          </a:p>
          <a:p>
            <a:pPr marL="342900" marR="0" lvl="0" indent="-342900" algn="just" defTabSz="914400" rtl="0" eaLnBrk="1" fontAlgn="auto" latinLnBrk="0" hangingPunct="1">
              <a:lnSpc>
                <a:spcPct val="100000"/>
              </a:lnSpc>
              <a:spcBef>
                <a:spcPts val="0"/>
              </a:spcBef>
              <a:spcAft>
                <a:spcPts val="0"/>
              </a:spcAft>
              <a:buClrTx/>
              <a:buSzTx/>
              <a:buFontTx/>
              <a:buChar char="-"/>
              <a:tabLst/>
              <a:defRPr/>
            </a:pPr>
            <a:r>
              <a:rPr kumimoji="0" lang="en-US" sz="2400" b="0"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Vĩ</a:t>
            </a:r>
            <a:r>
              <a:rPr kumimoji="0" lang="en-US" sz="2400" b="0" u="none" strike="noStrike" kern="1200" cap="none" spc="0" normalizeH="0" noProof="0">
                <a:ln>
                  <a:noFill/>
                </a:ln>
                <a:effectLst/>
                <a:uLnTx/>
                <a:uFillTx/>
                <a:latin typeface="Times New Roman" panose="02020603050405020304" pitchFamily="18" charset="0"/>
                <a:cs typeface="Times New Roman" panose="02020603050405020304" pitchFamily="18" charset="0"/>
              </a:rPr>
              <a:t> tuyến 16 trở ra Bắc: Tính từ tỉnh Đà Nẵng hiện nay trở ra các tỉnh phía Bắc.</a:t>
            </a:r>
          </a:p>
          <a:p>
            <a:pPr marL="342900" indent="-342900" algn="just">
              <a:buFontTx/>
              <a:buChar char="-"/>
              <a:defRPr/>
            </a:pPr>
            <a:r>
              <a:rPr lang="en-US" sz="2400">
                <a:latin typeface="Times New Roman" panose="02020603050405020304" pitchFamily="18" charset="0"/>
                <a:cs typeface="Times New Roman" panose="02020603050405020304" pitchFamily="18" charset="0"/>
              </a:rPr>
              <a:t>Vĩ tuyến 16 trở vào Nam: Tính từ tỉnh Đà Nẵng hiện nay trở vào các tỉnh phía Nam.</a:t>
            </a:r>
          </a:p>
          <a:p>
            <a:pPr marL="342900" indent="-342900" algn="just">
              <a:buFontTx/>
              <a:buChar char="-"/>
              <a:defRPr/>
            </a:pPr>
            <a:r>
              <a:rPr lang="en-US" sz="2400">
                <a:latin typeface="Times New Roman" panose="02020603050405020304" pitchFamily="18" charset="0"/>
                <a:cs typeface="Times New Roman" panose="02020603050405020304" pitchFamily="18" charset="0"/>
              </a:rPr>
              <a:t>Đình đốn: Ngưng lại, dừng lại </a:t>
            </a:r>
            <a:r>
              <a:rPr lang="vi-VN" sz="2400">
                <a:latin typeface="+mj-lt"/>
              </a:rPr>
              <a:t>không tiến hành </a:t>
            </a:r>
            <a:r>
              <a:rPr lang="en-US" sz="2400">
                <a:latin typeface="Times New Roman" panose="02020603050405020304" pitchFamily="18" charset="0"/>
                <a:cs typeface="Times New Roman" panose="02020603050405020304" pitchFamily="18" charset="0"/>
              </a:rPr>
              <a:t>tiếp tục sản xuất </a:t>
            </a:r>
            <a:r>
              <a:rPr lang="vi-VN" sz="2400">
                <a:latin typeface="+mj-lt"/>
              </a:rPr>
              <a:t>được</a:t>
            </a:r>
            <a:r>
              <a:rPr lang="en-US" sz="2400">
                <a:latin typeface="+mj-lt"/>
              </a:rPr>
              <a:t>.</a:t>
            </a:r>
          </a:p>
          <a:p>
            <a:pPr marL="342900" indent="-342900" algn="just">
              <a:buFontTx/>
              <a:buChar char="-"/>
              <a:defRPr/>
            </a:pPr>
            <a:endParaRPr lang="en-US" sz="2400">
              <a:latin typeface="+mj-lt"/>
              <a:cs typeface="Times New Roman" panose="02020603050405020304" pitchFamily="18" charset="0"/>
            </a:endParaRPr>
          </a:p>
          <a:p>
            <a:pPr marL="342900" marR="0" lvl="0" indent="-342900" algn="just" defTabSz="914400" rtl="0" eaLnBrk="1" fontAlgn="auto" latinLnBrk="0" hangingPunct="1">
              <a:lnSpc>
                <a:spcPct val="100000"/>
              </a:lnSpc>
              <a:spcBef>
                <a:spcPts val="0"/>
              </a:spcBef>
              <a:spcAft>
                <a:spcPts val="0"/>
              </a:spcAft>
              <a:buClrTx/>
              <a:buSzTx/>
              <a:buFontTx/>
              <a:buChar char="-"/>
              <a:tabLst/>
              <a:defRPr/>
            </a:pPr>
            <a:endParaRPr kumimoji="0" lang="en-US" sz="2400" b="0" u="none" strike="noStrike" kern="1200" cap="none" spc="0" normalizeH="0" baseline="0" noProof="0">
              <a:ln>
                <a:noFill/>
              </a:ln>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45198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5">
                                            <p:txEl>
                                              <p:pRg st="0" end="0"/>
                                            </p:txEl>
                                          </p:spTgt>
                                        </p:tgtEl>
                                        <p:attrNameLst>
                                          <p:attrName>style.visibility</p:attrName>
                                        </p:attrNameLst>
                                      </p:cBhvr>
                                      <p:to>
                                        <p:strVal val="visible"/>
                                      </p:to>
                                    </p:set>
                                    <p:animEffect transition="in" filter="wipe(down)">
                                      <p:cBhvr>
                                        <p:cTn id="34" dur="500"/>
                                        <p:tgtEl>
                                          <p:spTgt spid="25">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5">
                                            <p:txEl>
                                              <p:pRg st="1" end="1"/>
                                            </p:txEl>
                                          </p:spTgt>
                                        </p:tgtEl>
                                        <p:attrNameLst>
                                          <p:attrName>style.visibility</p:attrName>
                                        </p:attrNameLst>
                                      </p:cBhvr>
                                      <p:to>
                                        <p:strVal val="visible"/>
                                      </p:to>
                                    </p:set>
                                    <p:animEffect transition="in" filter="wipe(down)">
                                      <p:cBhvr>
                                        <p:cTn id="39" dur="500"/>
                                        <p:tgtEl>
                                          <p:spTgt spid="25">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5">
                                            <p:txEl>
                                              <p:pRg st="2" end="2"/>
                                            </p:txEl>
                                          </p:spTgt>
                                        </p:tgtEl>
                                        <p:attrNameLst>
                                          <p:attrName>style.visibility</p:attrName>
                                        </p:attrNameLst>
                                      </p:cBhvr>
                                      <p:to>
                                        <p:strVal val="visible"/>
                                      </p:to>
                                    </p:set>
                                    <p:animEffect transition="in" filter="wipe(down)">
                                      <p:cBhvr>
                                        <p:cTn id="44" dur="500"/>
                                        <p:tgtEl>
                                          <p:spTgt spid="25">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25">
                                            <p:txEl>
                                              <p:pRg st="3" end="3"/>
                                            </p:txEl>
                                          </p:spTgt>
                                        </p:tgtEl>
                                        <p:attrNameLst>
                                          <p:attrName>style.visibility</p:attrName>
                                        </p:attrNameLst>
                                      </p:cBhvr>
                                      <p:to>
                                        <p:strVal val="visible"/>
                                      </p:to>
                                    </p:set>
                                    <p:animEffect transition="in" filter="wipe(down)">
                                      <p:cBhvr>
                                        <p:cTn id="49" dur="500"/>
                                        <p:tgtEl>
                                          <p:spTgt spid="25">
                                            <p:txEl>
                                              <p:pRg st="3" end="3"/>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25">
                                            <p:txEl>
                                              <p:pRg st="4" end="4"/>
                                            </p:txEl>
                                          </p:spTgt>
                                        </p:tgtEl>
                                        <p:attrNameLst>
                                          <p:attrName>style.visibility</p:attrName>
                                        </p:attrNameLst>
                                      </p:cBhvr>
                                      <p:to>
                                        <p:strVal val="visible"/>
                                      </p:to>
                                    </p:set>
                                    <p:animEffect transition="in" filter="wipe(down)">
                                      <p:cBhvr>
                                        <p:cTn id="54" dur="500"/>
                                        <p:tgtEl>
                                          <p:spTgt spid="25">
                                            <p:txEl>
                                              <p:pRg st="4" end="4"/>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25">
                                            <p:txEl>
                                              <p:pRg st="5" end="5"/>
                                            </p:txEl>
                                          </p:spTgt>
                                        </p:tgtEl>
                                        <p:attrNameLst>
                                          <p:attrName>style.visibility</p:attrName>
                                        </p:attrNameLst>
                                      </p:cBhvr>
                                      <p:to>
                                        <p:strVal val="visible"/>
                                      </p:to>
                                    </p:set>
                                    <p:animEffect transition="in" filter="wipe(down)">
                                      <p:cBhvr>
                                        <p:cTn id="59" dur="500"/>
                                        <p:tgtEl>
                                          <p:spTgt spid="2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P spid="17" grpId="0" animBg="1"/>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88062" y="145091"/>
            <a:ext cx="2207172" cy="2207172"/>
          </a:xfrm>
          <a:prstGeom prst="rect">
            <a:avLst/>
          </a:prstGeom>
        </p:spPr>
      </p:pic>
      <p:pic>
        <p:nvPicPr>
          <p:cNvPr id="5" name="Picture 4"/>
          <p:cNvPicPr>
            <a:picLocks noChangeAspect="1"/>
          </p:cNvPicPr>
          <p:nvPr/>
        </p:nvPicPr>
        <p:blipFill>
          <a:blip r:embed="rId3"/>
          <a:stretch>
            <a:fillRect/>
          </a:stretch>
        </p:blipFill>
        <p:spPr>
          <a:xfrm>
            <a:off x="2595234" y="145091"/>
            <a:ext cx="3996066" cy="2769559"/>
          </a:xfrm>
          <a:prstGeom prst="rect">
            <a:avLst/>
          </a:prstGeom>
        </p:spPr>
      </p:pic>
      <p:pic>
        <p:nvPicPr>
          <p:cNvPr id="6" name="Picture 5"/>
          <p:cNvPicPr>
            <a:picLocks noChangeAspect="1"/>
          </p:cNvPicPr>
          <p:nvPr/>
        </p:nvPicPr>
        <p:blipFill>
          <a:blip r:embed="rId4"/>
          <a:stretch>
            <a:fillRect/>
          </a:stretch>
        </p:blipFill>
        <p:spPr>
          <a:xfrm>
            <a:off x="178512" y="3162300"/>
            <a:ext cx="5231688" cy="3562350"/>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16243" r="1904"/>
          <a:stretch/>
        </p:blipFill>
        <p:spPr>
          <a:xfrm>
            <a:off x="6768662" y="145092"/>
            <a:ext cx="5423338" cy="6858000"/>
          </a:xfrm>
          <a:prstGeom prst="rect">
            <a:avLst/>
          </a:prstGeom>
        </p:spPr>
      </p:pic>
      <p:sp>
        <p:nvSpPr>
          <p:cNvPr id="8" name="TextBox 7"/>
          <p:cNvSpPr txBox="1"/>
          <p:nvPr/>
        </p:nvSpPr>
        <p:spPr>
          <a:xfrm>
            <a:off x="388062" y="2292493"/>
            <a:ext cx="2545638" cy="369332"/>
          </a:xfrm>
          <a:prstGeom prst="rect">
            <a:avLst/>
          </a:prstGeom>
          <a:noFill/>
        </p:spPr>
        <p:txBody>
          <a:bodyPr wrap="square" rtlCol="0">
            <a:spAutoFit/>
          </a:bodyPr>
          <a:lstStyle/>
          <a:p>
            <a:r>
              <a:rPr lang="en-US"/>
              <a:t>Ngàn cân treo sợi tóc</a:t>
            </a:r>
          </a:p>
        </p:txBody>
      </p:sp>
      <p:sp>
        <p:nvSpPr>
          <p:cNvPr id="9" name="TextBox 8"/>
          <p:cNvSpPr txBox="1"/>
          <p:nvPr/>
        </p:nvSpPr>
        <p:spPr>
          <a:xfrm>
            <a:off x="5412335" y="4943475"/>
            <a:ext cx="791396" cy="923330"/>
          </a:xfrm>
          <a:prstGeom prst="rect">
            <a:avLst/>
          </a:prstGeom>
          <a:noFill/>
        </p:spPr>
        <p:txBody>
          <a:bodyPr wrap="square" rtlCol="0">
            <a:spAutoFit/>
          </a:bodyPr>
          <a:lstStyle/>
          <a:p>
            <a:r>
              <a:rPr lang="en-US"/>
              <a:t>Quân Đồng minh</a:t>
            </a:r>
          </a:p>
        </p:txBody>
      </p:sp>
    </p:spTree>
    <p:extLst>
      <p:ext uri="{BB962C8B-B14F-4D97-AF65-F5344CB8AC3E}">
        <p14:creationId xmlns:p14="http://schemas.microsoft.com/office/powerpoint/2010/main" val="420667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TextBox 2"/>
          <p:cNvSpPr txBox="1"/>
          <p:nvPr/>
        </p:nvSpPr>
        <p:spPr>
          <a:xfrm>
            <a:off x="0" y="38100"/>
            <a:ext cx="1045099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prstClr val="black"/>
                </a:solidFill>
                <a:effectLst/>
                <a:uLnTx/>
                <a:uFillTx/>
                <a:latin typeface="Calibri"/>
                <a:ea typeface="+mn-ea"/>
                <a:cs typeface="+mn-cs"/>
              </a:rPr>
              <a:t> c) Kết</a:t>
            </a:r>
            <a:r>
              <a:rPr kumimoji="0" lang="en-US" sz="2800" b="0" i="1" u="none" strike="noStrike" kern="1200" cap="none" spc="0" normalizeH="0" noProof="0">
                <a:ln>
                  <a:noFill/>
                </a:ln>
                <a:solidFill>
                  <a:prstClr val="black"/>
                </a:solidFill>
                <a:effectLst/>
                <a:uLnTx/>
                <a:uFillTx/>
                <a:latin typeface="Calibri"/>
                <a:ea typeface="+mn-ea"/>
                <a:cs typeface="+mn-cs"/>
              </a:rPr>
              <a:t> hợp quan sát các bức ảnh dưới đây, thảo luận và làm bài tập</a:t>
            </a:r>
            <a:r>
              <a:rPr lang="en-US" sz="2800" i="1">
                <a:solidFill>
                  <a:prstClr val="black"/>
                </a:solidFill>
                <a:latin typeface="Calibri"/>
              </a:rPr>
              <a:t>:</a:t>
            </a:r>
            <a:endParaRPr kumimoji="0" lang="en-US" sz="2800" b="0" i="1" u="none" strike="noStrike" kern="1200" cap="none" spc="0" normalizeH="0" baseline="0" noProof="0">
              <a:ln>
                <a:noFill/>
              </a:ln>
              <a:solidFill>
                <a:prstClr val="black"/>
              </a:solidFill>
              <a:effectLst/>
              <a:uLnTx/>
              <a:uFillTx/>
              <a:latin typeface="Calibri"/>
              <a:ea typeface="+mn-ea"/>
              <a:cs typeface="+mn-cs"/>
            </a:endParaRPr>
          </a:p>
        </p:txBody>
      </p:sp>
      <p:pic>
        <p:nvPicPr>
          <p:cNvPr id="4" name="Picture 3"/>
          <p:cNvPicPr>
            <a:picLocks noChangeAspect="1"/>
          </p:cNvPicPr>
          <p:nvPr/>
        </p:nvPicPr>
        <p:blipFill rotWithShape="1">
          <a:blip r:embed="rId3"/>
          <a:srcRect l="3460" t="19259" r="1547" b="27920"/>
          <a:stretch/>
        </p:blipFill>
        <p:spPr>
          <a:xfrm rot="10800000">
            <a:off x="238124" y="544663"/>
            <a:ext cx="11837258" cy="3610630"/>
          </a:xfrm>
          <a:prstGeom prst="rect">
            <a:avLst/>
          </a:prstGeom>
        </p:spPr>
      </p:pic>
      <p:sp>
        <p:nvSpPr>
          <p:cNvPr id="10" name="TextBox 9"/>
          <p:cNvSpPr txBox="1"/>
          <p:nvPr/>
        </p:nvSpPr>
        <p:spPr>
          <a:xfrm>
            <a:off x="238124" y="4079094"/>
            <a:ext cx="11837258" cy="2800767"/>
          </a:xfrm>
          <a:prstGeom prst="rect">
            <a:avLst/>
          </a:prstGeom>
          <a:solidFill>
            <a:schemeClr val="bg1"/>
          </a:solidFill>
        </p:spPr>
        <p:txBody>
          <a:bodyPr wrap="square" rtlCol="0">
            <a:spAutoFit/>
          </a:bodyPr>
          <a:lstStyle/>
          <a:p>
            <a:pPr lvl="0" algn="just">
              <a:defRPr/>
            </a:pPr>
            <a:r>
              <a:rPr lang="en-US" sz="2800">
                <a:latin typeface="Times New Roman" panose="02020603050405020304" pitchFamily="18" charset="0"/>
                <a:cs typeface="Times New Roman" panose="02020603050405020304" pitchFamily="18" charset="0"/>
              </a:rPr>
              <a:t>Hãy lựa chọn và ghi ý đúng nhất vào vở.</a:t>
            </a:r>
          </a:p>
          <a:p>
            <a:pPr lvl="0" algn="just">
              <a:defRPr/>
            </a:pPr>
            <a:r>
              <a:rPr lang="en-US" sz="2800">
                <a:latin typeface="Times New Roman" panose="02020603050405020304" pitchFamily="18" charset="0"/>
                <a:cs typeface="Times New Roman" panose="02020603050405020304" pitchFamily="18" charset="0"/>
              </a:rPr>
              <a:t>Ngay sau Cách mạng tháng Tám, đất nước ta gặp rất nhiều khó khăn vì:</a:t>
            </a:r>
          </a:p>
          <a:p>
            <a:pPr marL="342900" lvl="0" indent="-342900" algn="just">
              <a:buFont typeface="Wingdings" panose="05000000000000000000" pitchFamily="2" charset="2"/>
              <a:buChar char="q"/>
              <a:defRPr/>
            </a:pPr>
            <a:r>
              <a:rPr lang="vi-VN" sz="2800">
                <a:latin typeface="Times New Roman" panose="02020603050405020304" pitchFamily="18" charset="0"/>
                <a:cs typeface="Times New Roman" panose="02020603050405020304" pitchFamily="18" charset="0"/>
              </a:rPr>
              <a:t>Chính quyền mới được thành lập, bị nhiều kẻ thù phá hoại</a:t>
            </a:r>
            <a:r>
              <a:rPr lang="en-US" sz="2800">
                <a:latin typeface="Times New Roman" panose="02020603050405020304" pitchFamily="18" charset="0"/>
                <a:cs typeface="Times New Roman" panose="02020603050405020304" pitchFamily="18" charset="0"/>
              </a:rPr>
              <a:t>.</a:t>
            </a:r>
          </a:p>
          <a:p>
            <a:pPr marL="342900" lvl="0" indent="-342900" algn="just">
              <a:buFont typeface="Wingdings" panose="05000000000000000000" pitchFamily="2" charset="2"/>
              <a:buChar char="q"/>
              <a:defRPr/>
            </a:pPr>
            <a:r>
              <a:rPr lang="en-US" sz="2800">
                <a:latin typeface="Times New Roman" panose="02020603050405020304" pitchFamily="18" charset="0"/>
                <a:cs typeface="Times New Roman" panose="02020603050405020304" pitchFamily="18" charset="0"/>
              </a:rPr>
              <a:t>Tình trạng vỡ đê, mất mùa, nạn đói đe dọa.</a:t>
            </a:r>
          </a:p>
          <a:p>
            <a:pPr marL="342900" indent="-342900" algn="just">
              <a:buFont typeface="Wingdings" panose="05000000000000000000" pitchFamily="2" charset="2"/>
              <a:buChar char="q"/>
              <a:defRPr/>
            </a:pPr>
            <a:r>
              <a:rPr lang="en-US" sz="2800">
                <a:latin typeface="Times New Roman" panose="02020603050405020304" pitchFamily="18" charset="0"/>
                <a:cs typeface="Times New Roman" panose="02020603050405020304" pitchFamily="18" charset="0"/>
              </a:rPr>
              <a:t>Phải đối phó với: giặc đói, giặc dốt, giặc ngoại xâm.</a:t>
            </a:r>
          </a:p>
          <a:p>
            <a:pPr marL="457200" indent="-457200" algn="just">
              <a:buFont typeface="Wingdings" panose="05000000000000000000" pitchFamily="2" charset="2"/>
              <a:buChar char="q"/>
              <a:defRPr/>
            </a:pPr>
            <a:r>
              <a:rPr lang="vi-VN" sz="2800">
                <a:latin typeface="Times New Roman" panose="02020603050405020304" pitchFamily="18" charset="0"/>
                <a:cs typeface="Times New Roman" panose="02020603050405020304" pitchFamily="18" charset="0"/>
              </a:rPr>
              <a:t>Thiếu trường học, bệnh viện</a:t>
            </a:r>
            <a:r>
              <a:rPr lang="en-US" sz="2800"/>
              <a:t>.</a:t>
            </a:r>
            <a:r>
              <a:rPr lang="en-US" sz="3600">
                <a:solidFill>
                  <a:srgbClr val="FF0000"/>
                </a:solidFill>
                <a:cs typeface="Times New Roman" panose="02020603050405020304" pitchFamily="18" charset="0"/>
              </a:rPr>
              <a:t> </a:t>
            </a:r>
            <a:endParaRPr lang="en-US" sz="280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rotWithShape="1">
          <a:blip r:embed="rId4"/>
          <a:srcRect l="2416" t="21320" r="13951" b="19597"/>
          <a:stretch/>
        </p:blipFill>
        <p:spPr>
          <a:xfrm>
            <a:off x="361950" y="5938957"/>
            <a:ext cx="246888" cy="229914"/>
          </a:xfrm>
          <a:prstGeom prst="rect">
            <a:avLst/>
          </a:prstGeom>
        </p:spPr>
      </p:pic>
    </p:spTree>
    <p:extLst>
      <p:ext uri="{BB962C8B-B14F-4D97-AF65-F5344CB8AC3E}">
        <p14:creationId xmlns:p14="http://schemas.microsoft.com/office/powerpoint/2010/main" val="3017024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animEffect transition="in" filter="fade">
                                      <p:cBhvr>
                                        <p:cTn id="11" dur="500"/>
                                        <p:tgtEl>
                                          <p:spTgt spid="10">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0">
                                            <p:txEl>
                                              <p:pRg st="2" end="2"/>
                                            </p:txEl>
                                          </p:spTgt>
                                        </p:tgtEl>
                                        <p:attrNameLst>
                                          <p:attrName>style.visibility</p:attrName>
                                        </p:attrNameLst>
                                      </p:cBhvr>
                                      <p:to>
                                        <p:strVal val="visible"/>
                                      </p:to>
                                    </p:set>
                                    <p:animEffect transition="in" filter="fade">
                                      <p:cBhvr>
                                        <p:cTn id="16" dur="500"/>
                                        <p:tgtEl>
                                          <p:spTgt spid="10">
                                            <p:txEl>
                                              <p:pRg st="2" end="2"/>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animEffect transition="in" filter="fade">
                                      <p:cBhvr>
                                        <p:cTn id="19" dur="500"/>
                                        <p:tgtEl>
                                          <p:spTgt spid="10">
                                            <p:txEl>
                                              <p:pRg st="3" end="3"/>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10">
                                            <p:txEl>
                                              <p:pRg st="4" end="4"/>
                                            </p:txEl>
                                          </p:spTgt>
                                        </p:tgtEl>
                                        <p:attrNameLst>
                                          <p:attrName>style.visibility</p:attrName>
                                        </p:attrNameLst>
                                      </p:cBhvr>
                                      <p:to>
                                        <p:strVal val="visible"/>
                                      </p:to>
                                    </p:set>
                                    <p:animEffect transition="in" filter="fade">
                                      <p:cBhvr>
                                        <p:cTn id="22" dur="500"/>
                                        <p:tgtEl>
                                          <p:spTgt spid="10">
                                            <p:txEl>
                                              <p:pRg st="4" end="4"/>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xEl>
                                              <p:pRg st="5" end="5"/>
                                            </p:txEl>
                                          </p:spTgt>
                                        </p:tgtEl>
                                        <p:attrNameLst>
                                          <p:attrName>style.visibility</p:attrName>
                                        </p:attrNameLst>
                                      </p:cBhvr>
                                      <p:to>
                                        <p:strVal val="visible"/>
                                      </p:to>
                                    </p:set>
                                    <p:animEffect transition="in" filter="fade">
                                      <p:cBhvr>
                                        <p:cTn id="25" dur="500"/>
                                        <p:tgtEl>
                                          <p:spTgt spid="10">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4" name="Text Box 9"/>
          <p:cNvSpPr txBox="1">
            <a:spLocks noChangeArrowheads="1"/>
          </p:cNvSpPr>
          <p:nvPr/>
        </p:nvSpPr>
        <p:spPr bwMode="auto">
          <a:xfrm>
            <a:off x="0" y="392506"/>
            <a:ext cx="4773216" cy="1938992"/>
          </a:xfrm>
          <a:prstGeom prst="rect">
            <a:avLst/>
          </a:prstGeom>
          <a:gradFill rotWithShape="1">
            <a:gsLst>
              <a:gs pos="0">
                <a:srgbClr val="0066CC"/>
              </a:gs>
              <a:gs pos="100000">
                <a:srgbClr val="003B76"/>
              </a:gs>
            </a:gsLst>
            <a:path path="shape">
              <a:fillToRect l="50000" t="50000" r="50000" b="50000"/>
            </a:path>
          </a:gradFill>
          <a:ln w="28575" cap="sq">
            <a:solidFill>
              <a:srgbClr val="FFFFFF"/>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eaLnBrk="1" fontAlgn="base" latinLnBrk="0" hangingPunct="1">
              <a:lnSpc>
                <a:spcPct val="100000"/>
              </a:lnSpc>
              <a:spcBef>
                <a:spcPct val="50000"/>
              </a:spcBef>
              <a:spcAft>
                <a:spcPct val="0"/>
              </a:spcAft>
              <a:buClrTx/>
              <a:buSzTx/>
              <a:buFontTx/>
              <a:buNone/>
              <a:tabLst/>
              <a:defRPr/>
            </a:pPr>
            <a:r>
              <a:rPr lang="en-US" altLang="en-US" sz="6000" b="1" kern="0" dirty="0">
                <a:solidFill>
                  <a:srgbClr val="FFFFFF"/>
                </a:solidFill>
                <a:latin typeface="VNI-Times" pitchFamily="2" charset="0"/>
              </a:rPr>
              <a:t>GIẶC NGOẠI XÂM</a:t>
            </a:r>
            <a:endParaRPr kumimoji="0" lang="en-US" altLang="en-US" sz="6000" b="1" i="0" u="none" strike="noStrike" kern="0" cap="none" spc="0" normalizeH="0" baseline="0" noProof="0" dirty="0">
              <a:ln>
                <a:noFill/>
              </a:ln>
              <a:solidFill>
                <a:srgbClr val="FFFFFF"/>
              </a:solidFill>
              <a:effectLst/>
              <a:uLnTx/>
              <a:uFillTx/>
              <a:latin typeface="VNI-Times" pitchFamily="2" charset="0"/>
            </a:endParaRPr>
          </a:p>
        </p:txBody>
      </p:sp>
      <p:sp>
        <p:nvSpPr>
          <p:cNvPr id="5" name="Text Box 10"/>
          <p:cNvSpPr txBox="1">
            <a:spLocks noChangeArrowheads="1"/>
          </p:cNvSpPr>
          <p:nvPr/>
        </p:nvSpPr>
        <p:spPr bwMode="auto">
          <a:xfrm>
            <a:off x="0" y="3098140"/>
            <a:ext cx="4773216" cy="1015663"/>
          </a:xfrm>
          <a:prstGeom prst="rect">
            <a:avLst/>
          </a:prstGeom>
          <a:gradFill rotWithShape="1">
            <a:gsLst>
              <a:gs pos="0">
                <a:srgbClr val="F2FFCD"/>
              </a:gs>
              <a:gs pos="100000">
                <a:srgbClr val="0066CC"/>
              </a:gs>
            </a:gsLst>
            <a:path path="shape">
              <a:fillToRect l="50000" t="50000" r="50000" b="50000"/>
            </a:path>
          </a:gradFill>
          <a:ln w="28575" cap="sq">
            <a:solidFill>
              <a:srgbClr val="FFFFFF"/>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6000" b="1" i="0" u="none" strike="noStrike" kern="0" cap="none" spc="0" normalizeH="0" baseline="0" noProof="0" dirty="0">
                <a:ln>
                  <a:noFill/>
                </a:ln>
                <a:solidFill>
                  <a:srgbClr val="FFFFFF"/>
                </a:solidFill>
                <a:effectLst/>
                <a:uLnTx/>
                <a:uFillTx/>
                <a:latin typeface="VNI-Times" pitchFamily="2" charset="0"/>
              </a:rPr>
              <a:t>	</a:t>
            </a:r>
            <a:r>
              <a:rPr lang="en-US" altLang="en-US" sz="6000" b="1" kern="0" dirty="0">
                <a:solidFill>
                  <a:srgbClr val="FF0066"/>
                </a:solidFill>
                <a:latin typeface="VNI-Times" pitchFamily="2" charset="0"/>
              </a:rPr>
              <a:t>GIẶC DỐT</a:t>
            </a:r>
            <a:endParaRPr kumimoji="0" lang="en-US" altLang="en-US" sz="6000" b="1" i="0" u="none" strike="noStrike" kern="0" cap="none" spc="0" normalizeH="0" baseline="0" noProof="0" dirty="0">
              <a:ln>
                <a:noFill/>
              </a:ln>
              <a:solidFill>
                <a:srgbClr val="FF0066"/>
              </a:solidFill>
              <a:effectLst/>
              <a:uLnTx/>
              <a:uFillTx/>
              <a:latin typeface="VNI-Times" pitchFamily="2" charset="0"/>
            </a:endParaRPr>
          </a:p>
        </p:txBody>
      </p:sp>
      <p:sp>
        <p:nvSpPr>
          <p:cNvPr id="6" name="Text Box 11"/>
          <p:cNvSpPr txBox="1">
            <a:spLocks noChangeArrowheads="1"/>
          </p:cNvSpPr>
          <p:nvPr/>
        </p:nvSpPr>
        <p:spPr bwMode="auto">
          <a:xfrm>
            <a:off x="0" y="5020521"/>
            <a:ext cx="4773216" cy="1015663"/>
          </a:xfrm>
          <a:prstGeom prst="rect">
            <a:avLst/>
          </a:prstGeom>
          <a:gradFill rotWithShape="1">
            <a:gsLst>
              <a:gs pos="0">
                <a:srgbClr val="0066CC"/>
              </a:gs>
              <a:gs pos="100000">
                <a:srgbClr val="FF99CC"/>
              </a:gs>
            </a:gsLst>
            <a:path path="shape">
              <a:fillToRect l="50000" t="50000" r="50000" b="50000"/>
            </a:path>
          </a:gradFill>
          <a:ln w="28575" cap="sq">
            <a:solidFill>
              <a:srgbClr val="FFFFFF"/>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6000" b="1" i="0" u="none" strike="noStrike" kern="0" cap="none" spc="0" normalizeH="0" baseline="0" noProof="0" dirty="0">
                <a:ln>
                  <a:noFill/>
                </a:ln>
                <a:solidFill>
                  <a:srgbClr val="FFFFFF"/>
                </a:solidFill>
                <a:effectLst/>
                <a:uLnTx/>
                <a:uFillTx/>
                <a:latin typeface="VNI-Times" pitchFamily="2" charset="0"/>
              </a:rPr>
              <a:t>	</a:t>
            </a:r>
            <a:r>
              <a:rPr lang="en-US" altLang="en-US" sz="6000" b="1" kern="0" dirty="0">
                <a:solidFill>
                  <a:srgbClr val="FFFFFF"/>
                </a:solidFill>
                <a:latin typeface="VNI-Times" pitchFamily="2" charset="0"/>
              </a:rPr>
              <a:t>GIẶC ĐÓI</a:t>
            </a:r>
            <a:endParaRPr kumimoji="0" lang="en-US" altLang="en-US" sz="6000" b="1" i="0" u="none" strike="noStrike" kern="0" cap="none" spc="0" normalizeH="0" baseline="0" noProof="0" dirty="0">
              <a:ln>
                <a:noFill/>
              </a:ln>
              <a:solidFill>
                <a:srgbClr val="FFFFFF"/>
              </a:solidFill>
              <a:effectLst/>
              <a:uLnTx/>
              <a:uFillTx/>
              <a:latin typeface="VNI-Times" pitchFamily="2" charset="0"/>
            </a:endParaRPr>
          </a:p>
        </p:txBody>
      </p:sp>
      <p:sp>
        <p:nvSpPr>
          <p:cNvPr id="7" name="Line 13"/>
          <p:cNvSpPr>
            <a:spLocks noChangeShapeType="1"/>
          </p:cNvSpPr>
          <p:nvPr/>
        </p:nvSpPr>
        <p:spPr bwMode="auto">
          <a:xfrm>
            <a:off x="4655603" y="974481"/>
            <a:ext cx="2580082" cy="1720458"/>
          </a:xfrm>
          <a:prstGeom prst="line">
            <a:avLst/>
          </a:prstGeom>
          <a:noFill/>
          <a:ln w="38100" cap="sq">
            <a:solidFill>
              <a:srgbClr val="FF0000"/>
            </a:solidFill>
            <a:round/>
            <a:headEnd type="none" w="sm" len="sm"/>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000">
              <a:solidFill>
                <a:srgbClr val="FFFFFF"/>
              </a:solidFill>
              <a:latin typeface="Verdana" panose="020B0604030504040204" pitchFamily="34" charset="0"/>
            </a:endParaRPr>
          </a:p>
        </p:txBody>
      </p:sp>
      <p:sp>
        <p:nvSpPr>
          <p:cNvPr id="8" name="Line 14"/>
          <p:cNvSpPr>
            <a:spLocks noChangeShapeType="1"/>
          </p:cNvSpPr>
          <p:nvPr/>
        </p:nvSpPr>
        <p:spPr bwMode="auto">
          <a:xfrm flipV="1">
            <a:off x="4773217" y="3294960"/>
            <a:ext cx="2462468" cy="415642"/>
          </a:xfrm>
          <a:prstGeom prst="line">
            <a:avLst/>
          </a:prstGeom>
          <a:noFill/>
          <a:ln w="38100" cap="sq">
            <a:solidFill>
              <a:srgbClr val="FF0000"/>
            </a:solidFill>
            <a:round/>
            <a:headEnd type="none" w="sm" len="sm"/>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000">
              <a:solidFill>
                <a:srgbClr val="FFFFFF"/>
              </a:solidFill>
              <a:latin typeface="Verdana" panose="020B0604030504040204" pitchFamily="34" charset="0"/>
            </a:endParaRPr>
          </a:p>
        </p:txBody>
      </p:sp>
      <p:sp>
        <p:nvSpPr>
          <p:cNvPr id="9" name="Line 15"/>
          <p:cNvSpPr>
            <a:spLocks noChangeShapeType="1"/>
          </p:cNvSpPr>
          <p:nvPr/>
        </p:nvSpPr>
        <p:spPr bwMode="auto">
          <a:xfrm flipV="1">
            <a:off x="4869953" y="3710601"/>
            <a:ext cx="2365732" cy="1794237"/>
          </a:xfrm>
          <a:prstGeom prst="line">
            <a:avLst/>
          </a:prstGeom>
          <a:noFill/>
          <a:ln w="38100" cap="sq">
            <a:solidFill>
              <a:srgbClr val="FF0000"/>
            </a:solidFill>
            <a:round/>
            <a:headEnd type="none" w="sm" len="sm"/>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000">
              <a:solidFill>
                <a:srgbClr val="FFFFFF"/>
              </a:solidFill>
              <a:latin typeface="Verdana" panose="020B0604030504040204" pitchFamily="34" charset="0"/>
            </a:endParaRPr>
          </a:p>
        </p:txBody>
      </p:sp>
      <p:sp>
        <p:nvSpPr>
          <p:cNvPr id="10" name="Text Box 16"/>
          <p:cNvSpPr txBox="1">
            <a:spLocks noChangeArrowheads="1"/>
          </p:cNvSpPr>
          <p:nvPr/>
        </p:nvSpPr>
        <p:spPr bwMode="auto">
          <a:xfrm>
            <a:off x="7332421" y="1362002"/>
            <a:ext cx="4741964" cy="3785652"/>
          </a:xfrm>
          <a:prstGeom prst="rect">
            <a:avLst/>
          </a:prstGeom>
          <a:solidFill>
            <a:srgbClr val="33CCCC"/>
          </a:solidFill>
          <a:ln w="2857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eaLnBrk="1" fontAlgn="base" latinLnBrk="0" hangingPunct="1">
              <a:lnSpc>
                <a:spcPct val="100000"/>
              </a:lnSpc>
              <a:spcBef>
                <a:spcPct val="50000"/>
              </a:spcBef>
              <a:spcAft>
                <a:spcPct val="0"/>
              </a:spcAft>
              <a:buClrTx/>
              <a:buSzTx/>
              <a:buFontTx/>
              <a:buNone/>
              <a:tabLst/>
              <a:defRPr/>
            </a:pPr>
            <a:r>
              <a:rPr kumimoji="0" lang="en-US" altLang="en-US" sz="6000" b="0" i="0" u="none" strike="noStrike" kern="0" cap="none" spc="0" normalizeH="0" baseline="0" noProof="0">
                <a:ln>
                  <a:noFill/>
                </a:ln>
                <a:solidFill>
                  <a:srgbClr val="FFFFFF"/>
                </a:solidFill>
                <a:effectLst/>
                <a:uLnTx/>
                <a:uFillTx/>
                <a:latin typeface="Times New Roman" panose="02020603050405020304" pitchFamily="18" charset="0"/>
              </a:rPr>
              <a:t>Nước</a:t>
            </a:r>
            <a:r>
              <a:rPr kumimoji="0" lang="en-US" altLang="en-US" sz="6000" b="0" i="0" u="none" strike="noStrike" kern="0" cap="none" spc="0" normalizeH="0" noProof="0">
                <a:ln>
                  <a:noFill/>
                </a:ln>
                <a:solidFill>
                  <a:srgbClr val="FFFFFF"/>
                </a:solidFill>
                <a:effectLst/>
                <a:uLnTx/>
                <a:uFillTx/>
                <a:latin typeface="Times New Roman" panose="02020603050405020304" pitchFamily="18" charset="0"/>
              </a:rPr>
              <a:t> ta rơi vào t</a:t>
            </a:r>
            <a:r>
              <a:rPr kumimoji="0" lang="en-US" altLang="en-US" sz="6000" b="0" i="0" u="none" strike="noStrike" kern="0" cap="none" spc="0" normalizeH="0" baseline="0" noProof="0">
                <a:ln>
                  <a:noFill/>
                </a:ln>
                <a:solidFill>
                  <a:srgbClr val="FFFFFF"/>
                </a:solidFill>
                <a:effectLst/>
                <a:uLnTx/>
                <a:uFillTx/>
                <a:latin typeface="Times New Roman" panose="02020603050405020304" pitchFamily="18" charset="0"/>
              </a:rPr>
              <a:t>ình thế</a:t>
            </a:r>
            <a:r>
              <a:rPr kumimoji="0" lang="en-US" altLang="en-US" sz="6000" b="0" i="0" u="none" strike="noStrike" kern="0" cap="none" spc="0" normalizeH="0" noProof="0">
                <a:ln>
                  <a:noFill/>
                </a:ln>
                <a:solidFill>
                  <a:srgbClr val="FFFFFF"/>
                </a:solidFill>
                <a:effectLst/>
                <a:uLnTx/>
                <a:uFillTx/>
                <a:latin typeface="Times New Roman" panose="02020603050405020304" pitchFamily="18" charset="0"/>
              </a:rPr>
              <a:t> </a:t>
            </a:r>
            <a:r>
              <a:rPr kumimoji="0" lang="en-US" altLang="en-US" sz="6000" b="0" i="0" u="none" strike="noStrike" kern="0" cap="none" spc="0" normalizeH="0" baseline="0" noProof="0">
                <a:ln>
                  <a:noFill/>
                </a:ln>
                <a:solidFill>
                  <a:srgbClr val="FFFFFF"/>
                </a:solidFill>
                <a:effectLst/>
                <a:uLnTx/>
                <a:uFillTx/>
                <a:latin typeface="Times New Roman" panose="02020603050405020304" pitchFamily="18" charset="0"/>
              </a:rPr>
              <a:t>“Ngàn cân treo sợi tóc”</a:t>
            </a:r>
            <a:endParaRPr kumimoji="0" lang="en-US" altLang="en-US" sz="6000" b="0" i="0" u="none" strike="noStrike" kern="0" cap="none" spc="0" normalizeH="0" baseline="0" noProof="0">
              <a:ln>
                <a:noFill/>
              </a:ln>
              <a:solidFill>
                <a:srgbClr val="FFFFFF"/>
              </a:solidFill>
              <a:effectLst/>
              <a:uLnTx/>
              <a:uFillTx/>
              <a:latin typeface="Verdana" panose="020B0604030504040204" pitchFamily="34" charset="0"/>
            </a:endParaRPr>
          </a:p>
        </p:txBody>
      </p:sp>
    </p:spTree>
    <p:extLst>
      <p:ext uri="{BB962C8B-B14F-4D97-AF65-F5344CB8AC3E}">
        <p14:creationId xmlns:p14="http://schemas.microsoft.com/office/powerpoint/2010/main" val="2226137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4)">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4)">
                                      <p:cBhvr>
                                        <p:cTn id="12" dur="1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4)">
                                      <p:cBhvr>
                                        <p:cTn id="17" dur="1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par>
                                <p:cTn id="23" presetID="22" presetClass="entr" presetSubtype="8"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par>
                                <p:cTn id="26" presetID="22" presetClass="entr" presetSubtype="8"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ox(in)">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 y="19879"/>
            <a:ext cx="3220278" cy="556590"/>
          </a:xfrm>
          <a:solidFill>
            <a:srgbClr val="FBFED0"/>
          </a:solidFill>
        </p:spPr>
        <p:txBody>
          <a:bodyPr>
            <a:noAutofit/>
          </a:bodyPr>
          <a:lstStyle/>
          <a:p>
            <a:r>
              <a:rPr lang="en-US" sz="4000"/>
              <a:t>Phim tư liệu </a:t>
            </a:r>
          </a:p>
        </p:txBody>
      </p:sp>
      <p:pic>
        <p:nvPicPr>
          <p:cNvPr id="7" name="ncts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 y="556591"/>
            <a:ext cx="12191997" cy="6485389"/>
          </a:xfrm>
          <a:prstGeom prst="rect">
            <a:avLst/>
          </a:prstGeom>
        </p:spPr>
      </p:pic>
    </p:spTree>
    <p:extLst>
      <p:ext uri="{BB962C8B-B14F-4D97-AF65-F5344CB8AC3E}">
        <p14:creationId xmlns:p14="http://schemas.microsoft.com/office/powerpoint/2010/main" val="28190974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100000">
                <p:cTn id="7" fill="hold" display="0">
                  <p:stCondLst>
                    <p:cond delay="indefinite"/>
                  </p:stCondLst>
                </p:cTn>
                <p:tgtEl>
                  <p:spTgt spid="7"/>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extBox 1"/>
          <p:cNvSpPr txBox="1"/>
          <p:nvPr/>
        </p:nvSpPr>
        <p:spPr>
          <a:xfrm>
            <a:off x="110138" y="31296"/>
            <a:ext cx="11451942" cy="5693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err="1">
                <a:ln>
                  <a:noFill/>
                </a:ln>
                <a:solidFill>
                  <a:srgbClr val="275C9D"/>
                </a:solidFill>
                <a:effectLst/>
                <a:uLnTx/>
                <a:uFillTx/>
                <a:latin typeface="Times New Roman" panose="02020603050405020304" pitchFamily="18" charset="0"/>
                <a:ea typeface="+mn-ea"/>
                <a:cs typeface="Times New Roman" panose="02020603050405020304" pitchFamily="18" charset="0"/>
              </a:rPr>
              <a:t>Hoạt</a:t>
            </a:r>
            <a:r>
              <a:rPr kumimoji="0" lang="en-US" sz="3100" b="0" i="0" u="none" strike="noStrike" kern="1200" cap="none" spc="0" normalizeH="0" baseline="0" noProof="0">
                <a:ln>
                  <a:noFill/>
                </a:ln>
                <a:solidFill>
                  <a:srgbClr val="275C9D"/>
                </a:solidFill>
                <a:effectLst/>
                <a:uLnTx/>
                <a:uFillTx/>
                <a:latin typeface="Times New Roman" panose="02020603050405020304" pitchFamily="18" charset="0"/>
                <a:ea typeface="+mn-ea"/>
                <a:cs typeface="Times New Roman" panose="02020603050405020304" pitchFamily="18" charset="0"/>
              </a:rPr>
              <a:t> </a:t>
            </a:r>
            <a:r>
              <a:rPr kumimoji="0" lang="en-US" sz="3100" b="0" i="0" u="none" strike="noStrike" kern="1200" cap="none" spc="0" normalizeH="0" baseline="0" noProof="0" err="1">
                <a:ln>
                  <a:noFill/>
                </a:ln>
                <a:solidFill>
                  <a:srgbClr val="275C9D"/>
                </a:solidFill>
                <a:effectLst/>
                <a:uLnTx/>
                <a:uFillTx/>
                <a:latin typeface="Times New Roman" panose="02020603050405020304" pitchFamily="18" charset="0"/>
                <a:ea typeface="+mn-ea"/>
                <a:cs typeface="Times New Roman" panose="02020603050405020304" pitchFamily="18" charset="0"/>
              </a:rPr>
              <a:t>động</a:t>
            </a:r>
            <a:r>
              <a:rPr kumimoji="0" lang="en-US" sz="3100" b="0" i="0" u="none" strike="noStrike" kern="1200" cap="none" spc="0" normalizeH="0" baseline="0" noProof="0">
                <a:ln>
                  <a:noFill/>
                </a:ln>
                <a:solidFill>
                  <a:srgbClr val="275C9D"/>
                </a:solidFill>
                <a:effectLst/>
                <a:uLnTx/>
                <a:uFillTx/>
                <a:latin typeface="Times New Roman" panose="02020603050405020304" pitchFamily="18" charset="0"/>
                <a:ea typeface="+mn-ea"/>
                <a:cs typeface="Times New Roman" panose="02020603050405020304" pitchFamily="18" charset="0"/>
              </a:rPr>
              <a:t> 2/34: </a:t>
            </a:r>
            <a:r>
              <a:rPr kumimoji="0" lang="en-US" sz="3100" b="0" i="0" u="none" strike="noStrike" kern="1200" cap="none" spc="0" normalizeH="0" baseline="0" noProof="0" err="1">
                <a:ln>
                  <a:noFill/>
                </a:ln>
                <a:solidFill>
                  <a:srgbClr val="275C9D"/>
                </a:solidFill>
                <a:effectLst/>
                <a:uLnTx/>
                <a:uFillTx/>
                <a:latin typeface="Times New Roman" panose="02020603050405020304" pitchFamily="18" charset="0"/>
                <a:ea typeface="+mn-ea"/>
                <a:cs typeface="Times New Roman" panose="02020603050405020304" pitchFamily="18" charset="0"/>
              </a:rPr>
              <a:t>Tìm</a:t>
            </a:r>
            <a:r>
              <a:rPr kumimoji="0" lang="en-US" sz="3100" b="0" i="0" u="none" strike="noStrike" kern="1200" cap="none" spc="0" normalizeH="0" baseline="0" noProof="0">
                <a:ln>
                  <a:noFill/>
                </a:ln>
                <a:solidFill>
                  <a:srgbClr val="275C9D"/>
                </a:solidFill>
                <a:effectLst/>
                <a:uLnTx/>
                <a:uFillTx/>
                <a:latin typeface="Times New Roman" panose="02020603050405020304" pitchFamily="18" charset="0"/>
                <a:ea typeface="+mn-ea"/>
                <a:cs typeface="Times New Roman" panose="02020603050405020304" pitchFamily="18" charset="0"/>
              </a:rPr>
              <a:t> </a:t>
            </a:r>
            <a:r>
              <a:rPr kumimoji="0" lang="en-US" sz="3100" b="0" i="0" u="none" strike="noStrike" kern="1200" cap="none" spc="0" normalizeH="0" baseline="0" noProof="0" err="1">
                <a:ln>
                  <a:noFill/>
                </a:ln>
                <a:solidFill>
                  <a:srgbClr val="275C9D"/>
                </a:solidFill>
                <a:effectLst/>
                <a:uLnTx/>
                <a:uFillTx/>
                <a:latin typeface="Times New Roman" panose="02020603050405020304" pitchFamily="18" charset="0"/>
                <a:ea typeface="+mn-ea"/>
                <a:cs typeface="Times New Roman" panose="02020603050405020304" pitchFamily="18" charset="0"/>
              </a:rPr>
              <a:t>hiểu</a:t>
            </a:r>
            <a:r>
              <a:rPr kumimoji="0" lang="en-US" sz="3100" b="0" i="0" u="none" strike="noStrike" kern="1200" cap="none" spc="0" normalizeH="0" baseline="0" noProof="0">
                <a:ln>
                  <a:noFill/>
                </a:ln>
                <a:solidFill>
                  <a:srgbClr val="275C9D"/>
                </a:solidFill>
                <a:effectLst/>
                <a:uLnTx/>
                <a:uFillTx/>
                <a:latin typeface="Times New Roman" panose="02020603050405020304" pitchFamily="18" charset="0"/>
                <a:ea typeface="+mn-ea"/>
                <a:cs typeface="Times New Roman" panose="02020603050405020304" pitchFamily="18" charset="0"/>
              </a:rPr>
              <a:t> biện</a:t>
            </a:r>
            <a:r>
              <a:rPr kumimoji="0" lang="en-US" sz="3100" b="0" i="0" u="none" strike="noStrike" kern="1200" cap="none" spc="0" normalizeH="0" noProof="0">
                <a:ln>
                  <a:noFill/>
                </a:ln>
                <a:solidFill>
                  <a:srgbClr val="275C9D"/>
                </a:solidFill>
                <a:effectLst/>
                <a:uLnTx/>
                <a:uFillTx/>
                <a:latin typeface="Times New Roman" panose="02020603050405020304" pitchFamily="18" charset="0"/>
                <a:ea typeface="+mn-ea"/>
                <a:cs typeface="Times New Roman" panose="02020603050405020304" pitchFamily="18" charset="0"/>
              </a:rPr>
              <a:t> pháp vượt qua tình thế hiểm nghèo</a:t>
            </a:r>
            <a:endParaRPr kumimoji="0" lang="en-US" sz="3100" b="0" i="0" u="none" strike="noStrike" kern="1200" cap="none" spc="0" normalizeH="0" baseline="0" noProof="0">
              <a:ln>
                <a:noFill/>
              </a:ln>
              <a:solidFill>
                <a:srgbClr val="275C9D"/>
              </a:solidFill>
              <a:effectLst/>
              <a:uLnTx/>
              <a:uFillTx/>
              <a:latin typeface="Times New Roman" panose="02020603050405020304" pitchFamily="18" charset="0"/>
              <a:ea typeface="+mn-ea"/>
              <a:cs typeface="Times New Roman" panose="02020603050405020304" pitchFamily="18" charset="0"/>
            </a:endParaRPr>
          </a:p>
        </p:txBody>
      </p:sp>
      <p:sp>
        <p:nvSpPr>
          <p:cNvPr id="3" name="TextBox 2"/>
          <p:cNvSpPr txBox="1"/>
          <p:nvPr/>
        </p:nvSpPr>
        <p:spPr>
          <a:xfrm>
            <a:off x="-11782" y="515566"/>
            <a:ext cx="10450992" cy="492443"/>
          </a:xfrm>
          <a:prstGeom prst="rect">
            <a:avLst/>
          </a:prstGeom>
          <a:noFill/>
        </p:spPr>
        <p:txBody>
          <a:bodyPr wrap="square" rtlCol="0">
            <a:spAutoFit/>
          </a:bodyPr>
          <a:lstStyle/>
          <a:p>
            <a:pPr lvl="0">
              <a:defRPr/>
            </a:pPr>
            <a:r>
              <a:rPr kumimoji="0" lang="en-US" sz="2600" b="0" i="1" u="none" strike="noStrike" kern="1200" cap="none" spc="0" normalizeH="0" baseline="0" noProof="0">
                <a:ln>
                  <a:noFill/>
                </a:ln>
                <a:solidFill>
                  <a:prstClr val="black"/>
                </a:solidFill>
                <a:effectLst/>
                <a:uLnTx/>
                <a:uFillTx/>
                <a:latin typeface="Calibri"/>
              </a:rPr>
              <a:t> </a:t>
            </a:r>
            <a:r>
              <a:rPr lang="en-US" sz="2600" i="1">
                <a:solidFill>
                  <a:prstClr val="black"/>
                </a:solidFill>
                <a:latin typeface="Calibri"/>
              </a:rPr>
              <a:t>a</a:t>
            </a:r>
            <a:r>
              <a:rPr lang="en-US" sz="2600" i="1">
                <a:solidFill>
                  <a:prstClr val="black"/>
                </a:solidFill>
              </a:rPr>
              <a:t>) Đọc thông tin dưới đây, kết hợp quan sát các bức ảnh</a:t>
            </a:r>
            <a:r>
              <a:rPr lang="en-US" sz="2600" i="1">
                <a:solidFill>
                  <a:prstClr val="black"/>
                </a:solidFill>
                <a:latin typeface="Calibri"/>
              </a:rPr>
              <a:t>:</a:t>
            </a:r>
            <a:endParaRPr kumimoji="0" lang="en-US" sz="2600" b="0" i="1" u="none" strike="noStrike" kern="1200" cap="none" spc="0" normalizeH="0" baseline="0" noProof="0">
              <a:ln>
                <a:noFill/>
              </a:ln>
              <a:solidFill>
                <a:prstClr val="black"/>
              </a:solidFill>
              <a:effectLst/>
              <a:uLnTx/>
              <a:uFillTx/>
              <a:latin typeface="Calibri"/>
            </a:endParaRPr>
          </a:p>
        </p:txBody>
      </p:sp>
      <p:sp>
        <p:nvSpPr>
          <p:cNvPr id="4" name="Rectangle 3"/>
          <p:cNvSpPr/>
          <p:nvPr/>
        </p:nvSpPr>
        <p:spPr>
          <a:xfrm>
            <a:off x="0" y="1008009"/>
            <a:ext cx="12180218" cy="584999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a:solidFill>
                  <a:schemeClr val="tx1"/>
                </a:solidFill>
              </a:rPr>
              <a:t>    Để cứu đói, Chủ tịch Hồ Chí Minh kêu gọi cả nước lập “hũ gạo cứu đói”, “ngày đồng tâm”, … dành gạo cho dân nghèo.</a:t>
            </a:r>
          </a:p>
          <a:p>
            <a:pPr algn="just"/>
            <a:r>
              <a:rPr lang="en-US" sz="2200">
                <a:solidFill>
                  <a:schemeClr val="tx1"/>
                </a:solidFill>
              </a:rPr>
              <a:t>    Khẩu hiệu “Không một tấc đất bỏ hoang !” , “Tấc đất, tấc vàng !”, được treo ở khắp nơi. Những đoạn đê vỡ được đắp lại. Dân nghèo được chia ruộng rất phấn khởi, hăng hái tham gia sản xuất. Nạn đói từng bước được đẩy lùi.</a:t>
            </a:r>
          </a:p>
          <a:p>
            <a:pPr algn="just"/>
            <a:r>
              <a:rPr lang="en-US" sz="2200">
                <a:solidFill>
                  <a:schemeClr val="tx1"/>
                </a:solidFill>
              </a:rPr>
              <a:t>   Đồng bào đã góp được 60 triệu đồng cho “Quỹ độc lập” và “Quỹ đảm phụ quốc phòng” ; “Tuần lễ vàng” đã thu được gần 4 tạ vàng.</a:t>
            </a:r>
          </a:p>
          <a:p>
            <a:pPr algn="just"/>
            <a:r>
              <a:rPr lang="en-US" sz="2200">
                <a:solidFill>
                  <a:schemeClr val="tx1"/>
                </a:solidFill>
              </a:rPr>
              <a:t>   Phong trào xoá nạn mù chữ đuợc phát động khắp nơi. Trường học được mở thêm, trẻ em nghèo được cắp sách tới lớp.</a:t>
            </a:r>
          </a:p>
          <a:p>
            <a:pPr algn="just"/>
            <a:r>
              <a:rPr lang="en-US" sz="2200">
                <a:solidFill>
                  <a:schemeClr val="tx1"/>
                </a:solidFill>
              </a:rPr>
              <a:t>   Bằng các biện pháp ngoại giao khôn khéo, ta đã đẩy được quân Tưởng về nước, nhân nhượng với quân Pháp, tranh thủ thời gian hoà hoãn để chuẩn bị kháng chiến lâu dài.</a:t>
            </a:r>
          </a:p>
          <a:p>
            <a:pPr algn="just"/>
            <a:endParaRPr lang="en-US" sz="2300">
              <a:solidFill>
                <a:schemeClr val="tx1"/>
              </a:solidFill>
            </a:endParaRPr>
          </a:p>
          <a:p>
            <a:pPr algn="just"/>
            <a:endParaRPr lang="en-US" sz="2300">
              <a:solidFill>
                <a:schemeClr val="tx1"/>
              </a:solidFill>
            </a:endParaRPr>
          </a:p>
          <a:p>
            <a:pPr algn="just"/>
            <a:endParaRPr lang="en-US" sz="2300">
              <a:solidFill>
                <a:schemeClr val="tx1"/>
              </a:solidFill>
            </a:endParaRPr>
          </a:p>
          <a:p>
            <a:pPr algn="just"/>
            <a:endParaRPr lang="en-US" sz="2300">
              <a:solidFill>
                <a:schemeClr val="tx1"/>
              </a:solidFill>
            </a:endParaRPr>
          </a:p>
          <a:p>
            <a:pPr algn="just"/>
            <a:endParaRPr lang="en-US" sz="2300">
              <a:solidFill>
                <a:schemeClr val="tx1"/>
              </a:solidFill>
            </a:endParaRPr>
          </a:p>
          <a:p>
            <a:pPr algn="just"/>
            <a:endParaRPr lang="en-US" sz="2300">
              <a:solidFill>
                <a:schemeClr val="tx1"/>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2172" y="4727899"/>
            <a:ext cx="2967038" cy="161742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2858" y="4724102"/>
            <a:ext cx="3105150" cy="1570291"/>
          </a:xfrm>
          <a:prstGeom prst="rect">
            <a:avLst/>
          </a:prstGeom>
        </p:spPr>
      </p:pic>
      <p:sp>
        <p:nvSpPr>
          <p:cNvPr id="7" name="TextBox 6"/>
          <p:cNvSpPr txBox="1"/>
          <p:nvPr/>
        </p:nvSpPr>
        <p:spPr>
          <a:xfrm>
            <a:off x="1422858" y="6297477"/>
            <a:ext cx="3390899" cy="584775"/>
          </a:xfrm>
          <a:prstGeom prst="rect">
            <a:avLst/>
          </a:prstGeom>
          <a:noFill/>
        </p:spPr>
        <p:txBody>
          <a:bodyPr wrap="square" rtlCol="0">
            <a:spAutoFit/>
          </a:bodyPr>
          <a:lstStyle/>
          <a:p>
            <a:r>
              <a:rPr lang="en-US" sz="1600" i="1"/>
              <a:t> </a:t>
            </a:r>
            <a:r>
              <a:rPr lang="en-US" sz="1600" b="1" i="1"/>
              <a:t> Hình 4. </a:t>
            </a:r>
            <a:r>
              <a:rPr lang="en-US" sz="1600" i="1"/>
              <a:t>Nhân dân góp gạo chống </a:t>
            </a:r>
          </a:p>
          <a:p>
            <a:r>
              <a:rPr lang="en-US" sz="1600" i="1"/>
              <a:t>               “giặc đói” (10 – 1945)</a:t>
            </a:r>
          </a:p>
        </p:txBody>
      </p:sp>
      <p:sp>
        <p:nvSpPr>
          <p:cNvPr id="8" name="TextBox 7"/>
          <p:cNvSpPr txBox="1"/>
          <p:nvPr/>
        </p:nvSpPr>
        <p:spPr>
          <a:xfrm>
            <a:off x="7567422" y="6338268"/>
            <a:ext cx="2776538" cy="584775"/>
          </a:xfrm>
          <a:prstGeom prst="rect">
            <a:avLst/>
          </a:prstGeom>
          <a:noFill/>
        </p:spPr>
        <p:txBody>
          <a:bodyPr wrap="square" rtlCol="0">
            <a:spAutoFit/>
          </a:bodyPr>
          <a:lstStyle/>
          <a:p>
            <a:r>
              <a:rPr lang="en-US" sz="1600" i="1"/>
              <a:t> </a:t>
            </a:r>
            <a:r>
              <a:rPr lang="en-US" sz="1600" b="1" i="1"/>
              <a:t> Hình 5. </a:t>
            </a:r>
            <a:r>
              <a:rPr lang="en-US" sz="1600" i="1"/>
              <a:t>Bác Hồ thăm lớp</a:t>
            </a:r>
          </a:p>
          <a:p>
            <a:r>
              <a:rPr lang="en-US" sz="1600" i="1"/>
              <a:t>               Bình dân học vụ</a:t>
            </a:r>
          </a:p>
        </p:txBody>
      </p:sp>
    </p:spTree>
    <p:extLst>
      <p:ext uri="{BB962C8B-B14F-4D97-AF65-F5344CB8AC3E}">
        <p14:creationId xmlns:p14="http://schemas.microsoft.com/office/powerpoint/2010/main" val="3913523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26" presetClass="emph" presetSubtype="0" fill="hold" nodeType="clickEffect">
                                  <p:stCondLst>
                                    <p:cond delay="0"/>
                                  </p:stCondLst>
                                  <p:childTnLst>
                                    <p:animEffect transition="out" filter="fade">
                                      <p:cBhvr>
                                        <p:cTn id="35" dur="500" tmFilter="0, 0; .2, .5; .8, .5; 1, 0"/>
                                        <p:tgtEl>
                                          <p:spTgt spid="6"/>
                                        </p:tgtEl>
                                      </p:cBhvr>
                                    </p:animEffect>
                                    <p:animScale>
                                      <p:cBhvr>
                                        <p:cTn id="36" dur="250" autoRev="1" fill="hold"/>
                                        <p:tgtEl>
                                          <p:spTgt spid="6"/>
                                        </p:tgtEl>
                                      </p:cBhvr>
                                      <p:by x="105000" y="105000"/>
                                    </p:animScale>
                                  </p:childTnLst>
                                </p:cTn>
                              </p:par>
                            </p:childTnLst>
                          </p:cTn>
                        </p:par>
                      </p:childTnLst>
                    </p:cTn>
                  </p:par>
                  <p:par>
                    <p:cTn id="37" fill="hold">
                      <p:stCondLst>
                        <p:cond delay="indefinite"/>
                      </p:stCondLst>
                      <p:childTnLst>
                        <p:par>
                          <p:cTn id="38" fill="hold">
                            <p:stCondLst>
                              <p:cond delay="0"/>
                            </p:stCondLst>
                            <p:childTnLst>
                              <p:par>
                                <p:cTn id="39" presetID="26" presetClass="emph" presetSubtype="0" fill="hold" nodeType="clickEffect">
                                  <p:stCondLst>
                                    <p:cond delay="0"/>
                                  </p:stCondLst>
                                  <p:childTnLst>
                                    <p:animEffect transition="out" filter="fade">
                                      <p:cBhvr>
                                        <p:cTn id="40" dur="500" tmFilter="0, 0; .2, .5; .8, .5; 1, 0"/>
                                        <p:tgtEl>
                                          <p:spTgt spid="5"/>
                                        </p:tgtEl>
                                      </p:cBhvr>
                                    </p:animEffect>
                                    <p:animScale>
                                      <p:cBhvr>
                                        <p:cTn id="41"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7" grpId="0"/>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SLIDE_HAS_SCREEN_REC" val="1"/>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loud_skipper">
  <a:themeElements>
    <a:clrScheme name="cloud_skipper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fontScheme name="cloud_skipper">
      <a:majorFont>
        <a:latin typeface="Impact"/>
        <a:ea typeface=""/>
        <a:cs typeface=""/>
      </a:majorFont>
      <a:minorFont>
        <a:latin typeface="Eurostil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cloud_skipper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loud_skippe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loud_skipper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loud_skipper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loud_skipper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loud_skipper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loud_skipper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2178</TotalTime>
  <Words>2387</Words>
  <Application>Microsoft Office PowerPoint</Application>
  <PresentationFormat>Widescreen</PresentationFormat>
  <Paragraphs>155</Paragraphs>
  <Slides>22</Slides>
  <Notes>1</Notes>
  <HiddenSlides>0</HiddenSlides>
  <MMClips>2</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22</vt:i4>
      </vt:variant>
    </vt:vector>
  </HeadingPairs>
  <TitlesOfParts>
    <vt:vector size="34" baseType="lpstr">
      <vt:lpstr>Arial</vt:lpstr>
      <vt:lpstr>Calibri</vt:lpstr>
      <vt:lpstr>Calibri Light</vt:lpstr>
      <vt:lpstr>Eurostile</vt:lpstr>
      <vt:lpstr>Impact</vt:lpstr>
      <vt:lpstr>Times New Roman</vt:lpstr>
      <vt:lpstr>Verdana</vt:lpstr>
      <vt:lpstr>VNI-Times</vt:lpstr>
      <vt:lpstr>Wingdings</vt:lpstr>
      <vt:lpstr>2_Office Theme</vt:lpstr>
      <vt:lpstr>Office Theme</vt:lpstr>
      <vt:lpstr>cloud_skipper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Phim tư liệu </vt:lpstr>
      <vt:lpstr>PowerPoint Presentation</vt:lpstr>
      <vt:lpstr>PowerPoint Presentation</vt:lpstr>
      <vt:lpstr>PowerPoint Presentation</vt:lpstr>
      <vt:lpstr>Phim tư liệu diệt giặc dốt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121</cp:revision>
  <dcterms:created xsi:type="dcterms:W3CDTF">2021-10-09T22:40:42Z</dcterms:created>
  <dcterms:modified xsi:type="dcterms:W3CDTF">2024-04-16T04:01:01Z</dcterms:modified>
</cp:coreProperties>
</file>