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56" r:id="rId3"/>
    <p:sldId id="286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7" r:id="rId13"/>
    <p:sldId id="299" r:id="rId14"/>
    <p:sldId id="300" r:id="rId15"/>
    <p:sldId id="301" r:id="rId16"/>
    <p:sldId id="302" r:id="rId17"/>
    <p:sldId id="303" r:id="rId18"/>
    <p:sldId id="304" r:id="rId19"/>
    <p:sldId id="298" r:id="rId20"/>
    <p:sldId id="305" r:id="rId21"/>
    <p:sldId id="306" r:id="rId22"/>
    <p:sldId id="309" r:id="rId23"/>
    <p:sldId id="321" r:id="rId24"/>
    <p:sldId id="310" r:id="rId25"/>
    <p:sldId id="311" r:id="rId26"/>
    <p:sldId id="312" r:id="rId27"/>
    <p:sldId id="314" r:id="rId28"/>
    <p:sldId id="313" r:id="rId29"/>
    <p:sldId id="316" r:id="rId30"/>
    <p:sldId id="315" r:id="rId31"/>
    <p:sldId id="317" r:id="rId32"/>
    <p:sldId id="280" r:id="rId33"/>
    <p:sldId id="262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thanhyen2017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4A"/>
    <a:srgbClr val="002060"/>
    <a:srgbClr val="52ACD3"/>
    <a:srgbClr val="4EA6CD"/>
    <a:srgbClr val="4B9298"/>
    <a:srgbClr val="979A3C"/>
    <a:srgbClr val="A4B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14" autoAdjust="0"/>
    <p:restoredTop sz="94676"/>
  </p:normalViewPr>
  <p:slideViewPr>
    <p:cSldViewPr snapToGrid="0" snapToObjects="1" showGuides="1">
      <p:cViewPr varScale="1">
        <p:scale>
          <a:sx n="102" d="100"/>
          <a:sy n="102" d="100"/>
        </p:scale>
        <p:origin x="450" y="84"/>
      </p:cViewPr>
      <p:guideLst>
        <p:guide orient="horz" pos="2160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Ms. Ngọc 0369932734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Ms. Ngọc 0369932734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Ms. Ngọc 0369932734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B203-19BB-48E4-8CCC-3354C733C4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Ms. Ngọc 0369932734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0AF1-85C8-4546-9DAE-DC5ED3E76D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d451a986c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d451a986c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6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8.png"/><Relationship Id="rId7" Type="http://schemas.openxmlformats.org/officeDocument/2006/relationships/image" Target="../media/image6.png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0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7" Type="http://schemas.openxmlformats.org/officeDocument/2006/relationships/image" Target="../media/image7.png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7" Type="http://schemas.openxmlformats.org/officeDocument/2006/relationships/image" Target="../media/image7.png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0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>
            <a:fillRect/>
          </a:stretch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>
            <a:fillRect/>
          </a:stretch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>
            <a:fillRect/>
          </a:stretch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>
            <a:fillRect/>
          </a:stretch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12190" y="2909371"/>
            <a:ext cx="1295655" cy="40018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3" name="whoosh.wav"/>
          </p:stSnd>
        </p:sndAc>
      </p:transition>
    </mc:Choice>
    <mc:Fallback>
      <p:transition spd="slow">
        <p:wipe/>
        <p:sndAc>
          <p:stSnd>
            <p:snd r:embed="rId3" name="whoosh.wav"/>
          </p:stSnd>
        </p:sndAc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>
            <a:fillRect/>
          </a:stretch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/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4" name="图片 3" descr="图片包含 物体&#10;&#10;描述已自动生成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0528733">
            <a:off x="9860272" y="2320830"/>
            <a:ext cx="2243509" cy="4574737"/>
          </a:xfrm>
          <a:prstGeom prst="rect">
            <a:avLst/>
          </a:prstGeom>
        </p:spPr>
      </p:pic>
      <p:sp>
        <p:nvSpPr>
          <p:cNvPr id="15" name="椭圆 14"/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9" name="whoosh.wav"/>
          </p:stSnd>
        </p:sndAc>
      </p:transition>
    </mc:Choice>
    <mc:Fallback>
      <p:transition spd="slow">
        <p:wip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>
            <a:fillRect/>
          </a:stretch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/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>
            <a:fillRect/>
          </a:stretch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>
            <a:fillRect/>
          </a:stretch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>
            <a:fillRect/>
          </a:stretch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>
            <a:fillRect/>
          </a:stretch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85311" y="2898514"/>
            <a:ext cx="1295655" cy="400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>
            <a:fillRect/>
          </a:stretch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6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7" name="whoosh.wav"/>
          </p:stSnd>
        </p:sndAc>
      </p:transition>
    </mc:Choice>
    <mc:Fallback>
      <p:transition spd="slow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/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>
            <a:fillRect/>
          </a:stretch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/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7" name="whoosh.wav"/>
          </p:stSnd>
        </p:sndAc>
      </p:transition>
    </mc:Choice>
    <mc:Fallback>
      <p:transition spd="slow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/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>
            <a:fillRect/>
          </a:stretch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6"/>
          <a:srcRect t="50585"/>
          <a:stretch>
            <a:fillRect/>
          </a:stretch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2878" y="3799546"/>
            <a:ext cx="1007450" cy="3111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8" name="whoosh.wav"/>
          </p:stSnd>
        </p:sndAc>
      </p:transition>
    </mc:Choice>
    <mc:Fallback>
      <p:transition spd="slow">
        <p:wip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/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>
            <a:fillRect/>
          </a:stretch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6"/>
          <a:srcRect t="50585"/>
          <a:stretch>
            <a:fillRect/>
          </a:stretch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2878" y="3799546"/>
            <a:ext cx="1007450" cy="3111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8" name="whoosh.wav"/>
          </p:stSnd>
        </p:sndAc>
      </p:transition>
    </mc:Choice>
    <mc:Fallback>
      <p:transition spd="slow">
        <p:wip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8"/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>
            <a:fillRect/>
          </a:stretch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/>
          <a:srcRect l="71646" t="15266" r="5936" b="57439"/>
          <a:stretch>
            <a:fillRect/>
          </a:stretch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/>
          <a:srcRect l="71646" t="15266" r="5936" b="57439"/>
          <a:stretch>
            <a:fillRect/>
          </a:stretch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>
            <a:fillRect/>
          </a:stretch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7"/>
          <a:srcRect l="13408" t="7922" r="73707" b="82166"/>
          <a:stretch>
            <a:fillRect/>
          </a:stretch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>
            <a:fillRect/>
          </a:stretch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12190" y="2909371"/>
            <a:ext cx="1295655" cy="40018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9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>
            <a:fillRect/>
          </a:stretch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/>
          <a:srcRect r="68038"/>
          <a:stretch>
            <a:fillRect/>
          </a:stretch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>
            <a:fillRect/>
          </a:stretch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/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>
              <a:fillRect/>
            </a:stretch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>
              <a:fillRect/>
            </a:stretch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/>
          <a:srcRect t="50585"/>
          <a:stretch>
            <a:fillRect/>
          </a:stretch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7" name="whoosh.wav"/>
          </p:stSnd>
        </p:sndAc>
      </p:transition>
    </mc:Choice>
    <mc:Fallback>
      <p:transition spd="slow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audio" Target="../media/audio1.wav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3" name="whoosh.wav"/>
          </p:stSnd>
        </p:sndAc>
      </p:transition>
    </mc:Choice>
    <mc:Fallback>
      <p:transition spd="slow">
        <p:wipe/>
        <p:sndAc>
          <p:stSnd>
            <p:snd r:embed="rId13" name="whoosh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media6.mp3"/><Relationship Id="rId8" Type="http://schemas.openxmlformats.org/officeDocument/2006/relationships/image" Target="../media/image19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4" Type="http://schemas.microsoft.com/office/2007/relationships/media" Target="../media/media8.mp3"/><Relationship Id="rId13" Type="http://schemas.openxmlformats.org/officeDocument/2006/relationships/audio" Target="../media/media8.mp3"/><Relationship Id="rId12" Type="http://schemas.microsoft.com/office/2007/relationships/media" Target="../media/media7.mp3"/><Relationship Id="rId11" Type="http://schemas.openxmlformats.org/officeDocument/2006/relationships/audio" Target="../media/media7.mp3"/><Relationship Id="rId10" Type="http://schemas.microsoft.com/office/2007/relationships/media" Target="../media/media6.mp3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10.mp3"/><Relationship Id="rId7" Type="http://schemas.openxmlformats.org/officeDocument/2006/relationships/audio" Target="../media/media10.mp3"/><Relationship Id="rId6" Type="http://schemas.openxmlformats.org/officeDocument/2006/relationships/image" Target="../media/image19.pn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12.mp3"/><Relationship Id="rId7" Type="http://schemas.openxmlformats.org/officeDocument/2006/relationships/audio" Target="../media/media12.mp3"/><Relationship Id="rId6" Type="http://schemas.openxmlformats.org/officeDocument/2006/relationships/image" Target="../media/image19.png"/><Relationship Id="rId5" Type="http://schemas.microsoft.com/office/2007/relationships/media" Target="../media/media11.mp3"/><Relationship Id="rId4" Type="http://schemas.openxmlformats.org/officeDocument/2006/relationships/audio" Target="../media/media11.mp3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12.mp3"/><Relationship Id="rId8" Type="http://schemas.openxmlformats.org/officeDocument/2006/relationships/audio" Target="../media/media12.mp3"/><Relationship Id="rId7" Type="http://schemas.openxmlformats.org/officeDocument/2006/relationships/image" Target="../media/image19.png"/><Relationship Id="rId6" Type="http://schemas.microsoft.com/office/2007/relationships/media" Target="../media/media13.mp3"/><Relationship Id="rId5" Type="http://schemas.openxmlformats.org/officeDocument/2006/relationships/audio" Target="../media/media13.mp3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10.xml"/><Relationship Id="rId10" Type="http://schemas.openxmlformats.org/officeDocument/2006/relationships/audio" Target="../media/audio1.wav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10.mp3"/><Relationship Id="rId7" Type="http://schemas.openxmlformats.org/officeDocument/2006/relationships/audio" Target="../media/media10.mp3"/><Relationship Id="rId6" Type="http://schemas.openxmlformats.org/officeDocument/2006/relationships/image" Target="../media/image19.png"/><Relationship Id="rId5" Type="http://schemas.microsoft.com/office/2007/relationships/media" Target="../media/media14.mp3"/><Relationship Id="rId4" Type="http://schemas.openxmlformats.org/officeDocument/2006/relationships/audio" Target="../media/media14.mp3"/><Relationship Id="rId3" Type="http://schemas.openxmlformats.org/officeDocument/2006/relationships/image" Target="../media/image45.jpeg"/><Relationship Id="rId2" Type="http://schemas.openxmlformats.org/officeDocument/2006/relationships/image" Target="../media/image40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microsoft.com/office/2007/relationships/media" Target="../media/media15.mp3"/><Relationship Id="rId3" Type="http://schemas.openxmlformats.org/officeDocument/2006/relationships/audio" Target="../media/media15.mp3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6" Type="http://schemas.openxmlformats.org/officeDocument/2006/relationships/image" Target="../media/image19.png"/><Relationship Id="rId5" Type="http://schemas.microsoft.com/office/2007/relationships/media" Target="../media/media16.mp3"/><Relationship Id="rId4" Type="http://schemas.openxmlformats.org/officeDocument/2006/relationships/audio" Target="../media/media16.mp3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8.mp3"/><Relationship Id="rId8" Type="http://schemas.openxmlformats.org/officeDocument/2006/relationships/image" Target="../media/image19.png"/><Relationship Id="rId7" Type="http://schemas.microsoft.com/office/2007/relationships/media" Target="../media/media17.mp3"/><Relationship Id="rId6" Type="http://schemas.openxmlformats.org/officeDocument/2006/relationships/audio" Target="../media/media17.mp3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4" Type="http://schemas.microsoft.com/office/2007/relationships/media" Target="../media/media20.mp3"/><Relationship Id="rId13" Type="http://schemas.openxmlformats.org/officeDocument/2006/relationships/audio" Target="../media/media20.mp3"/><Relationship Id="rId12" Type="http://schemas.microsoft.com/office/2007/relationships/media" Target="../media/media19.mp3"/><Relationship Id="rId11" Type="http://schemas.openxmlformats.org/officeDocument/2006/relationships/audio" Target="../media/media19.mp3"/><Relationship Id="rId10" Type="http://schemas.microsoft.com/office/2007/relationships/media" Target="../media/media18.mp3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1.wav"/><Relationship Id="rId1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1.wav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media22.mp3"/><Relationship Id="rId8" Type="http://schemas.openxmlformats.org/officeDocument/2006/relationships/audio" Target="../media/media22.mp3"/><Relationship Id="rId7" Type="http://schemas.openxmlformats.org/officeDocument/2006/relationships/image" Target="../media/image19.png"/><Relationship Id="rId6" Type="http://schemas.microsoft.com/office/2007/relationships/media" Target="../media/media21.mp3"/><Relationship Id="rId5" Type="http://schemas.openxmlformats.org/officeDocument/2006/relationships/audio" Target="../media/media21.mp3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5.xml"/><Relationship Id="rId14" Type="http://schemas.openxmlformats.org/officeDocument/2006/relationships/audio" Target="../media/audio1.wav"/><Relationship Id="rId13" Type="http://schemas.microsoft.com/office/2007/relationships/media" Target="../media/media24.mp3"/><Relationship Id="rId12" Type="http://schemas.openxmlformats.org/officeDocument/2006/relationships/audio" Target="../media/media24.mp3"/><Relationship Id="rId11" Type="http://schemas.microsoft.com/office/2007/relationships/media" Target="../media/media23.mp3"/><Relationship Id="rId10" Type="http://schemas.openxmlformats.org/officeDocument/2006/relationships/audio" Target="../media/media23.mp3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1.wav"/><Relationship Id="rId6" Type="http://schemas.openxmlformats.org/officeDocument/2006/relationships/image" Target="../media/image19.png"/><Relationship Id="rId5" Type="http://schemas.microsoft.com/office/2007/relationships/media" Target="../media/media25.mp3"/><Relationship Id="rId4" Type="http://schemas.openxmlformats.org/officeDocument/2006/relationships/audio" Target="../media/media25.mp3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19.png"/><Relationship Id="rId3" Type="http://schemas.microsoft.com/office/2007/relationships/media" Target="../media/media26.mp3"/><Relationship Id="rId2" Type="http://schemas.openxmlformats.org/officeDocument/2006/relationships/audio" Target="../media/media26.mp3"/><Relationship Id="rId1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9.png"/><Relationship Id="rId5" Type="http://schemas.microsoft.com/office/2007/relationships/media" Target="../media/media27.mp3"/><Relationship Id="rId4" Type="http://schemas.openxmlformats.org/officeDocument/2006/relationships/audio" Target="../media/media27.mp3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media29.mp3"/><Relationship Id="rId8" Type="http://schemas.openxmlformats.org/officeDocument/2006/relationships/image" Target="../media/image19.png"/><Relationship Id="rId7" Type="http://schemas.microsoft.com/office/2007/relationships/media" Target="../media/media28.mp3"/><Relationship Id="rId6" Type="http://schemas.openxmlformats.org/officeDocument/2006/relationships/audio" Target="../media/media28.mp3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7" Type="http://schemas.openxmlformats.org/officeDocument/2006/relationships/notesSlide" Target="../notesSlides/notesSlide24.xml"/><Relationship Id="rId16" Type="http://schemas.openxmlformats.org/officeDocument/2006/relationships/slideLayout" Target="../slideLayouts/slideLayout4.xml"/><Relationship Id="rId15" Type="http://schemas.openxmlformats.org/officeDocument/2006/relationships/audio" Target="../media/audio1.wav"/><Relationship Id="rId14" Type="http://schemas.microsoft.com/office/2007/relationships/media" Target="../media/media31.mp3"/><Relationship Id="rId13" Type="http://schemas.openxmlformats.org/officeDocument/2006/relationships/audio" Target="../media/media31.mp3"/><Relationship Id="rId12" Type="http://schemas.microsoft.com/office/2007/relationships/media" Target="../media/media30.mp3"/><Relationship Id="rId11" Type="http://schemas.openxmlformats.org/officeDocument/2006/relationships/audio" Target="../media/media30.mp3"/><Relationship Id="rId10" Type="http://schemas.microsoft.com/office/2007/relationships/media" Target="../media/media29.mp3"/><Relationship Id="rId1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9.png"/><Relationship Id="rId5" Type="http://schemas.microsoft.com/office/2007/relationships/media" Target="../media/media32.mp3"/><Relationship Id="rId4" Type="http://schemas.openxmlformats.org/officeDocument/2006/relationships/audio" Target="../media/media32.mp3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media" Target="../media/media33.mp3"/><Relationship Id="rId8" Type="http://schemas.openxmlformats.org/officeDocument/2006/relationships/audio" Target="../media/media33.mp3"/><Relationship Id="rId7" Type="http://schemas.openxmlformats.org/officeDocument/2006/relationships/image" Target="../media/image84.jpe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9" Type="http://schemas.openxmlformats.org/officeDocument/2006/relationships/notesSlide" Target="../notesSlides/notesSlide26.xml"/><Relationship Id="rId18" Type="http://schemas.openxmlformats.org/officeDocument/2006/relationships/slideLayout" Target="../slideLayouts/slideLayout4.xml"/><Relationship Id="rId17" Type="http://schemas.openxmlformats.org/officeDocument/2006/relationships/audio" Target="../media/audio1.wav"/><Relationship Id="rId16" Type="http://schemas.microsoft.com/office/2007/relationships/media" Target="../media/media36.mp3"/><Relationship Id="rId15" Type="http://schemas.openxmlformats.org/officeDocument/2006/relationships/audio" Target="../media/media36.mp3"/><Relationship Id="rId14" Type="http://schemas.microsoft.com/office/2007/relationships/media" Target="../media/media35.mp3"/><Relationship Id="rId13" Type="http://schemas.openxmlformats.org/officeDocument/2006/relationships/audio" Target="../media/media35.mp3"/><Relationship Id="rId12" Type="http://schemas.microsoft.com/office/2007/relationships/media" Target="../media/media34.mp3"/><Relationship Id="rId11" Type="http://schemas.openxmlformats.org/officeDocument/2006/relationships/audio" Target="../media/media34.mp3"/><Relationship Id="rId10" Type="http://schemas.openxmlformats.org/officeDocument/2006/relationships/image" Target="../media/image19.png"/><Relationship Id="rId1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85.png"/><Relationship Id="rId3" Type="http://schemas.openxmlformats.org/officeDocument/2006/relationships/tags" Target="../tags/tag1.xml"/><Relationship Id="rId2" Type="http://schemas.microsoft.com/office/2007/relationships/media" Target="../media/media37.mp4"/><Relationship Id="rId1" Type="http://schemas.openxmlformats.org/officeDocument/2006/relationships/video" Target="../media/media37.mp4"/></Relationships>
</file>

<file path=ppt/slides/_rels/slide28.xml.rels><?xml version="1.0" encoding="UTF-8" standalone="yes"?>
<Relationships xmlns="http://schemas.openxmlformats.org/package/2006/relationships"><Relationship Id="rId9" Type="http://schemas.microsoft.com/office/2007/relationships/media" Target="../media/media39.mp3"/><Relationship Id="rId8" Type="http://schemas.openxmlformats.org/officeDocument/2006/relationships/audio" Target="../media/media39.mp3"/><Relationship Id="rId7" Type="http://schemas.openxmlformats.org/officeDocument/2006/relationships/image" Target="../media/image89.png"/><Relationship Id="rId6" Type="http://schemas.openxmlformats.org/officeDocument/2006/relationships/image" Target="../media/image19.png"/><Relationship Id="rId5" Type="http://schemas.microsoft.com/office/2007/relationships/media" Target="../media/media38.mp3"/><Relationship Id="rId4" Type="http://schemas.openxmlformats.org/officeDocument/2006/relationships/audio" Target="../media/media38.mp3"/><Relationship Id="rId3" Type="http://schemas.openxmlformats.org/officeDocument/2006/relationships/image" Target="../media/image88.png"/><Relationship Id="rId26" Type="http://schemas.openxmlformats.org/officeDocument/2006/relationships/notesSlide" Target="../notesSlides/notesSlide28.xml"/><Relationship Id="rId25" Type="http://schemas.openxmlformats.org/officeDocument/2006/relationships/slideLayout" Target="../slideLayouts/slideLayout4.xml"/><Relationship Id="rId24" Type="http://schemas.openxmlformats.org/officeDocument/2006/relationships/audio" Target="../media/audio1.wav"/><Relationship Id="rId23" Type="http://schemas.microsoft.com/office/2007/relationships/media" Target="../media/media44.mp3"/><Relationship Id="rId22" Type="http://schemas.openxmlformats.org/officeDocument/2006/relationships/audio" Target="../media/media44.mp3"/><Relationship Id="rId21" Type="http://schemas.openxmlformats.org/officeDocument/2006/relationships/image" Target="../media/image93.png"/><Relationship Id="rId20" Type="http://schemas.microsoft.com/office/2007/relationships/media" Target="../media/media43.mp3"/><Relationship Id="rId2" Type="http://schemas.openxmlformats.org/officeDocument/2006/relationships/image" Target="../media/image87.png"/><Relationship Id="rId19" Type="http://schemas.openxmlformats.org/officeDocument/2006/relationships/audio" Target="../media/media43.mp3"/><Relationship Id="rId18" Type="http://schemas.microsoft.com/office/2007/relationships/media" Target="../media/media42.mp3"/><Relationship Id="rId17" Type="http://schemas.openxmlformats.org/officeDocument/2006/relationships/audio" Target="../media/media42.mp3"/><Relationship Id="rId16" Type="http://schemas.openxmlformats.org/officeDocument/2006/relationships/image" Target="../media/image92.png"/><Relationship Id="rId15" Type="http://schemas.microsoft.com/office/2007/relationships/media" Target="../media/media41.mp3"/><Relationship Id="rId14" Type="http://schemas.openxmlformats.org/officeDocument/2006/relationships/audio" Target="../media/media41.mp3"/><Relationship Id="rId13" Type="http://schemas.openxmlformats.org/officeDocument/2006/relationships/image" Target="../media/image91.png"/><Relationship Id="rId12" Type="http://schemas.microsoft.com/office/2007/relationships/media" Target="../media/media40.mp3"/><Relationship Id="rId11" Type="http://schemas.openxmlformats.org/officeDocument/2006/relationships/audio" Target="../media/media40.mp3"/><Relationship Id="rId10" Type="http://schemas.openxmlformats.org/officeDocument/2006/relationships/image" Target="../media/image90.png"/><Relationship Id="rId1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01.jpeg"/><Relationship Id="rId7" Type="http://schemas.openxmlformats.org/officeDocument/2006/relationships/image" Target="../media/image100.jpe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1" Type="http://schemas.openxmlformats.org/officeDocument/2006/relationships/notesSlide" Target="../notesSlides/notesSlide29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1.wav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4.xml"/><Relationship Id="rId15" Type="http://schemas.openxmlformats.org/officeDocument/2006/relationships/audio" Target="../media/audio1.wav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microsoft.com/office/2007/relationships/media" Target="../media/media2.mp3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9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6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19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30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4093" y="2212078"/>
            <a:ext cx="764381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6000" b="1" spc="-300" dirty="0">
                <a:solidFill>
                  <a:srgbClr val="002060"/>
                </a:solidFill>
                <a:latin typeface="字魂27号-布丁体" pitchFamily="2" charset="-122"/>
                <a:ea typeface="字魂27号-布丁体" pitchFamily="2" charset="-122"/>
              </a:rPr>
              <a:t>Unit 6- Unit 10</a:t>
            </a:r>
            <a:endParaRPr kumimoji="1" lang="en-US" sz="6000" b="1" spc="-300" dirty="0">
              <a:solidFill>
                <a:srgbClr val="002060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871905" y="725546"/>
            <a:ext cx="2536300" cy="829945"/>
            <a:chOff x="3790950" y="1437263"/>
            <a:chExt cx="2133600" cy="698171"/>
          </a:xfrm>
        </p:grpSpPr>
        <p:sp>
          <p:nvSpPr>
            <p:cNvPr id="5" name="圆角矩形 4"/>
            <p:cNvSpPr/>
            <p:nvPr/>
          </p:nvSpPr>
          <p:spPr>
            <a:xfrm>
              <a:off x="3790950" y="151786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981450" y="1437263"/>
              <a:ext cx="1943100" cy="69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vi-VN" sz="4800" spc="-300">
                  <a:solidFill>
                    <a:schemeClr val="bg1"/>
                  </a:solidFill>
                  <a:latin typeface="字魂27号-布丁体" pitchFamily="2" charset="-122"/>
                  <a:ea typeface="字魂27号-布丁体" pitchFamily="2" charset="-122"/>
                </a:rPr>
                <a:t>Review</a:t>
              </a:r>
              <a:endParaRPr kumimoji="1" lang="en-US" altLang="vi-VN" sz="4800" spc="-300" dirty="0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" name="whoosh.wav"/>
          </p:stSnd>
        </p:sndAc>
      </p:transition>
    </mc:Choice>
    <mc:Fallback>
      <p:transition spd="slow">
        <p:wipe/>
        <p:sndAc>
          <p:stSnd>
            <p:snd r:embed="rId1" name="whoosh.wav"/>
          </p:stSnd>
        </p:sndAc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" name="Picture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2585085" y="2277110"/>
            <a:ext cx="6551295" cy="43573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411480" y="3532505"/>
            <a:ext cx="3573780" cy="2382520"/>
            <a:chOff x="648" y="5563"/>
            <a:chExt cx="5628" cy="3752"/>
          </a:xfrm>
        </p:grpSpPr>
        <p:sp>
          <p:nvSpPr>
            <p:cNvPr id="2" name="Cloud 1"/>
            <p:cNvSpPr/>
            <p:nvPr/>
          </p:nvSpPr>
          <p:spPr>
            <a:xfrm>
              <a:off x="648" y="5563"/>
              <a:ext cx="5628" cy="3752"/>
            </a:xfrm>
            <a:prstGeom prst="cloud">
              <a:avLst/>
            </a:prstGeom>
            <a:solidFill>
              <a:schemeClr val="bg1"/>
            </a:solidFill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7" y="6061"/>
              <a:ext cx="2950" cy="275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901190" y="673100"/>
            <a:ext cx="3573780" cy="2382520"/>
            <a:chOff x="2994" y="1060"/>
            <a:chExt cx="5628" cy="3752"/>
          </a:xfrm>
        </p:grpSpPr>
        <p:sp>
          <p:nvSpPr>
            <p:cNvPr id="3" name="Cloud 2"/>
            <p:cNvSpPr/>
            <p:nvPr/>
          </p:nvSpPr>
          <p:spPr>
            <a:xfrm>
              <a:off x="2994" y="1060"/>
              <a:ext cx="5628" cy="3752"/>
            </a:xfrm>
            <a:prstGeom prst="cloud">
              <a:avLst/>
            </a:prstGeom>
            <a:solidFill>
              <a:schemeClr val="bg1"/>
            </a:solidFill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5" y="1404"/>
              <a:ext cx="2427" cy="28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715125" y="673100"/>
            <a:ext cx="3573780" cy="2382520"/>
            <a:chOff x="10575" y="1060"/>
            <a:chExt cx="5628" cy="3752"/>
          </a:xfrm>
        </p:grpSpPr>
        <p:sp>
          <p:nvSpPr>
            <p:cNvPr id="8" name="Cloud 7"/>
            <p:cNvSpPr/>
            <p:nvPr/>
          </p:nvSpPr>
          <p:spPr>
            <a:xfrm>
              <a:off x="10575" y="1060"/>
              <a:ext cx="5628" cy="3752"/>
            </a:xfrm>
            <a:prstGeom prst="cloud">
              <a:avLst/>
            </a:prstGeom>
            <a:solidFill>
              <a:schemeClr val="bg1"/>
            </a:solidFill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70" y="1960"/>
              <a:ext cx="3638" cy="195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915910" y="3216910"/>
            <a:ext cx="3573780" cy="2382520"/>
            <a:chOff x="12466" y="5066"/>
            <a:chExt cx="5628" cy="3752"/>
          </a:xfrm>
        </p:grpSpPr>
        <p:sp>
          <p:nvSpPr>
            <p:cNvPr id="12" name="Cloud 11"/>
            <p:cNvSpPr/>
            <p:nvPr/>
          </p:nvSpPr>
          <p:spPr>
            <a:xfrm>
              <a:off x="12466" y="5066"/>
              <a:ext cx="5628" cy="3752"/>
            </a:xfrm>
            <a:prstGeom prst="cloud">
              <a:avLst/>
            </a:prstGeom>
            <a:solidFill>
              <a:schemeClr val="bg1"/>
            </a:solidFill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13" name="Picture 2" descr="163,535 Shirt Cartoon Stock Vector Illustration and Royalty Free Shirt  Cartoon Clipart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4" y="5563"/>
              <a:ext cx="2689" cy="2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s 14"/>
          <p:cNvSpPr/>
          <p:nvPr/>
        </p:nvSpPr>
        <p:spPr>
          <a:xfrm>
            <a:off x="833120" y="4627880"/>
            <a:ext cx="1884045" cy="7207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2457768" y="1562100"/>
            <a:ext cx="208978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9136063" y="891540"/>
            <a:ext cx="128841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9744710" y="2830830"/>
            <a:ext cx="17449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 SHI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4763" y="4467299"/>
            <a:ext cx="728471" cy="728471"/>
          </a:xfrm>
          <a:prstGeom prst="rect">
            <a:avLst/>
          </a:prstGeom>
        </p:spPr>
      </p:pic>
      <p:pic>
        <p:nvPicPr>
          <p:cNvPr id="19" name="DRESS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5758" y="952319"/>
            <a:ext cx="609600" cy="609600"/>
          </a:xfrm>
          <a:prstGeom prst="rect">
            <a:avLst/>
          </a:prstGeom>
        </p:spPr>
      </p:pic>
      <p:pic>
        <p:nvPicPr>
          <p:cNvPr id="20" name="HA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6961" y="891601"/>
            <a:ext cx="609600" cy="609600"/>
          </a:xfrm>
          <a:prstGeom prst="rect">
            <a:avLst/>
          </a:prstGeom>
        </p:spPr>
      </p:pic>
      <p:pic>
        <p:nvPicPr>
          <p:cNvPr id="21" name="SHIRT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6437" y="37529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5" name="whoosh.wav"/>
          </p:stSnd>
        </p:sndAc>
      </p:transition>
    </mc:Choice>
    <mc:Fallback>
      <p:transition spd="slow">
        <p:wipe/>
        <p:sndAc>
          <p:stSnd>
            <p:snd r:embed="rId1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indefinite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indefinite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indefinite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99457" y="1065427"/>
            <a:ext cx="9993085" cy="4727147"/>
            <a:chOff x="558578" y="642919"/>
            <a:chExt cx="10840107" cy="5473874"/>
          </a:xfrm>
        </p:grpSpPr>
        <p:sp>
          <p:nvSpPr>
            <p:cNvPr id="6" name="Rectangle: Diagonal Corners Rounded 5"/>
            <p:cNvSpPr/>
            <p:nvPr/>
          </p:nvSpPr>
          <p:spPr>
            <a:xfrm>
              <a:off x="663879" y="642919"/>
              <a:ext cx="10734806" cy="5473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pic>
          <p:nvPicPr>
            <p:cNvPr id="7" name="Picture 2" descr="7,142 Child Asking Illustrations &amp;amp; Clip Art - iStock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8" y="2551199"/>
              <a:ext cx="3565593" cy="356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Girls ‿✿⁀○ Family Clipart, Kids Scrapbook, Cute - Free Vector Kids, HD Png  Download - kind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172" y="2956211"/>
              <a:ext cx="2208432" cy="304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Dress clipart 10 - Clipart Worl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558" y="1058277"/>
              <a:ext cx="1691666" cy="213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peech Bubble: Oval 9"/>
            <p:cNvSpPr/>
            <p:nvPr/>
          </p:nvSpPr>
          <p:spPr>
            <a:xfrm>
              <a:off x="1246540" y="741207"/>
              <a:ext cx="2937085" cy="1941534"/>
            </a:xfrm>
            <a:prstGeom prst="wedgeEllipseCallout">
              <a:avLst>
                <a:gd name="adj1" fmla="val -9906"/>
                <a:gd name="adj2" fmla="val 72823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1" name="Speech Bubble: Oval 10"/>
            <p:cNvSpPr/>
            <p:nvPr/>
          </p:nvSpPr>
          <p:spPr>
            <a:xfrm>
              <a:off x="7888548" y="828798"/>
              <a:ext cx="2192055" cy="1941534"/>
            </a:xfrm>
            <a:prstGeom prst="wedgeEllipseCallout">
              <a:avLst>
                <a:gd name="adj1" fmla="val 26596"/>
                <a:gd name="adj2" fmla="val 6701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90428" y="950921"/>
              <a:ext cx="2690543" cy="1281642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Is this 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your dress ?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18877" y="1395530"/>
              <a:ext cx="2012741" cy="711043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Yes, it is.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4" name="AI Voice Generator - Realistic Text to Speech (TTS) with AI Voices (3)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672230" y="1182188"/>
              <a:ext cx="609600" cy="609600"/>
            </a:xfrm>
            <a:prstGeom prst="rect">
              <a:avLst/>
            </a:prstGeom>
          </p:spPr>
        </p:pic>
        <p:pic>
          <p:nvPicPr>
            <p:cNvPr id="15" name="AI Voice Generator - Realistic Text to Speech (TTS) with AI Voices (4)">
              <a:hlinkClick r:id="" action="ppaction://media"/>
            </p:cNvPr>
            <p:cNvPicPr>
              <a:picLocks noChangeAspect="1"/>
            </p:cNvPicPr>
            <p:nvPr>
              <a:audi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7435218" y="1058277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9" name="whoosh.wav"/>
          </p:stSnd>
        </p:sndAc>
      </p:transition>
    </mc:Choice>
    <mc:Fallback>
      <p:transition spd="slow">
        <p:wip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81743" y="662655"/>
            <a:ext cx="10428515" cy="5532689"/>
            <a:chOff x="558578" y="642919"/>
            <a:chExt cx="10840107" cy="5473874"/>
          </a:xfrm>
        </p:grpSpPr>
        <p:sp>
          <p:nvSpPr>
            <p:cNvPr id="17" name="Rectangle: Diagonal Corners Rounded 16"/>
            <p:cNvSpPr/>
            <p:nvPr/>
          </p:nvSpPr>
          <p:spPr>
            <a:xfrm>
              <a:off x="663879" y="642919"/>
              <a:ext cx="10734806" cy="5473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pic>
          <p:nvPicPr>
            <p:cNvPr id="18" name="Picture 2" descr="7,142 Child Asking Illustrations &amp;amp; Clip Art - iStock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8" y="2551199"/>
              <a:ext cx="3565593" cy="356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/>
            <p:cNvSpPr/>
            <p:nvPr/>
          </p:nvSpPr>
          <p:spPr>
            <a:xfrm>
              <a:off x="1246540" y="741207"/>
              <a:ext cx="2937085" cy="1941534"/>
            </a:xfrm>
            <a:prstGeom prst="wedgeEllipseCallout">
              <a:avLst>
                <a:gd name="adj1" fmla="val -9906"/>
                <a:gd name="adj2" fmla="val 72823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20" name="Speech Bubble: Oval 19"/>
            <p:cNvSpPr/>
            <p:nvPr/>
          </p:nvSpPr>
          <p:spPr>
            <a:xfrm>
              <a:off x="7888548" y="828798"/>
              <a:ext cx="2192055" cy="1941534"/>
            </a:xfrm>
            <a:prstGeom prst="wedgeEllipseCallout">
              <a:avLst>
                <a:gd name="adj1" fmla="val 26596"/>
                <a:gd name="adj2" fmla="val 6701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55840" y="950922"/>
              <a:ext cx="2759720" cy="141984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26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Is this </a:t>
              </a:r>
              <a:endParaRPr lang="en-US" sz="426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n-US" sz="426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your hat ?</a:t>
              </a:r>
              <a:endParaRPr lang="en-US" sz="426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90583" y="1103073"/>
              <a:ext cx="2007249" cy="141984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26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No,</a:t>
              </a:r>
              <a:endParaRPr lang="en-US" sz="426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n-US" sz="426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 it isn’t.</a:t>
              </a:r>
              <a:endParaRPr lang="en-US" sz="426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23" name="Picture 2" descr="Smiling Boy clipart transparent - Clipart Worl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485" y="2907678"/>
              <a:ext cx="2465484" cy="3100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Baseball cap clipart 0 baseball hat clipart free 2 image - Cliparting.c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404" y="1490717"/>
              <a:ext cx="2937085" cy="117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AI Voice Generator - Realistic Text to Speech (TTS) with AI Voices (6)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82975" y="1019262"/>
              <a:ext cx="609600" cy="609600"/>
            </a:xfrm>
            <a:prstGeom prst="rect">
              <a:avLst/>
            </a:prstGeom>
          </p:spPr>
        </p:pic>
        <p:pic>
          <p:nvPicPr>
            <p:cNvPr id="26" name="AI Voice Generator - Realistic Text to Speech (TTS) with AI Voices (5)">
              <a:hlinkClick r:id="" action="ppaction://media"/>
            </p:cNvPr>
            <p:cNvPicPr>
              <a:picLocks noChangeAspect="1"/>
            </p:cNvPicPr>
            <p:nvPr>
              <a:audi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7603014" y="941485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9" name="whoosh.wav"/>
          </p:stSnd>
        </p:sndAc>
      </p:transition>
    </mc:Choice>
    <mc:Fallback>
      <p:transition spd="slow">
        <p:wip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indefinite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2515" y="201781"/>
            <a:ext cx="11504832" cy="5839791"/>
            <a:chOff x="558578" y="4379"/>
            <a:chExt cx="11236764" cy="6112414"/>
          </a:xfrm>
        </p:grpSpPr>
        <p:sp>
          <p:nvSpPr>
            <p:cNvPr id="9" name="Rectangle: Diagonal Corners Rounded 8"/>
            <p:cNvSpPr/>
            <p:nvPr/>
          </p:nvSpPr>
          <p:spPr>
            <a:xfrm>
              <a:off x="663879" y="642919"/>
              <a:ext cx="10734806" cy="5473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025" y="4379"/>
              <a:ext cx="1561317" cy="1277080"/>
            </a:xfrm>
            <a:prstGeom prst="rect">
              <a:avLst/>
            </a:prstGeom>
          </p:spPr>
        </p:pic>
        <p:pic>
          <p:nvPicPr>
            <p:cNvPr id="11" name="Picture 2" descr="7,142 Child Asking Illustrations &amp;amp; Clip Art - iStock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8" y="2551199"/>
              <a:ext cx="3565593" cy="356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Girls ‿✿⁀○ Family Clipart, Kids Scrapbook, Cute - Free Vector Kids, HD Png  Download - kind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172" y="2956211"/>
              <a:ext cx="2208432" cy="304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peech Bubble: Oval 12"/>
            <p:cNvSpPr/>
            <p:nvPr/>
          </p:nvSpPr>
          <p:spPr>
            <a:xfrm>
              <a:off x="1246540" y="741207"/>
              <a:ext cx="2937085" cy="1941534"/>
            </a:xfrm>
            <a:prstGeom prst="wedgeEllipseCallout">
              <a:avLst>
                <a:gd name="adj1" fmla="val -9906"/>
                <a:gd name="adj2" fmla="val 72823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4" name="Speech Bubble: Oval 13"/>
            <p:cNvSpPr/>
            <p:nvPr/>
          </p:nvSpPr>
          <p:spPr>
            <a:xfrm>
              <a:off x="7888548" y="828798"/>
              <a:ext cx="2192055" cy="1941534"/>
            </a:xfrm>
            <a:prstGeom prst="wedgeEllipseCallout">
              <a:avLst>
                <a:gd name="adj1" fmla="val 26596"/>
                <a:gd name="adj2" fmla="val 6701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62422" y="950922"/>
              <a:ext cx="2546558" cy="1158475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Is this 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your T-shirt ?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29293" y="1264202"/>
              <a:ext cx="1552991" cy="1331282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373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No, </a:t>
              </a:r>
              <a:endParaRPr lang="en-US" sz="373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n-US" sz="373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it isn’t.</a:t>
              </a:r>
              <a:endParaRPr lang="en-US" sz="373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122" y="876419"/>
              <a:ext cx="2330885" cy="233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AI Voice Generator - Realistic Text to Speech (TTS) with AI Voices (7)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50369" y="979693"/>
              <a:ext cx="609600" cy="609600"/>
            </a:xfrm>
            <a:prstGeom prst="rect">
              <a:avLst/>
            </a:prstGeom>
          </p:spPr>
        </p:pic>
        <p:pic>
          <p:nvPicPr>
            <p:cNvPr id="19" name="AI Voice Generator - Realistic Text to Speech (TTS) with AI Voices (5)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610369" y="1078323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indefinite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9600" y="628625"/>
            <a:ext cx="10929257" cy="5554460"/>
            <a:chOff x="558578" y="642919"/>
            <a:chExt cx="10840107" cy="5473874"/>
          </a:xfrm>
        </p:grpSpPr>
        <p:sp>
          <p:nvSpPr>
            <p:cNvPr id="8" name="Rectangle: Diagonal Corners Rounded 7"/>
            <p:cNvSpPr/>
            <p:nvPr/>
          </p:nvSpPr>
          <p:spPr>
            <a:xfrm>
              <a:off x="663879" y="642919"/>
              <a:ext cx="10734806" cy="5473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pic>
          <p:nvPicPr>
            <p:cNvPr id="9" name="Picture 2" descr="7,142 Child Asking Illustrations &amp;amp; Clip Art - iStock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8" y="2551199"/>
              <a:ext cx="3565593" cy="356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peech Bubble: Oval 9"/>
            <p:cNvSpPr/>
            <p:nvPr/>
          </p:nvSpPr>
          <p:spPr>
            <a:xfrm>
              <a:off x="1246540" y="741207"/>
              <a:ext cx="2937085" cy="1941534"/>
            </a:xfrm>
            <a:prstGeom prst="wedgeEllipseCallout">
              <a:avLst>
                <a:gd name="adj1" fmla="val -9906"/>
                <a:gd name="adj2" fmla="val 72823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1" name="Speech Bubble: Oval 10"/>
            <p:cNvSpPr/>
            <p:nvPr/>
          </p:nvSpPr>
          <p:spPr>
            <a:xfrm>
              <a:off x="7888548" y="828798"/>
              <a:ext cx="2192055" cy="1941534"/>
            </a:xfrm>
            <a:prstGeom prst="wedgeEllipseCallout">
              <a:avLst>
                <a:gd name="adj1" fmla="val 26596"/>
                <a:gd name="adj2" fmla="val 6701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49607" y="950921"/>
              <a:ext cx="2572186" cy="1253452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373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Is this </a:t>
              </a:r>
              <a:endParaRPr lang="en-US" sz="373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n-US" sz="373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your shirt ?</a:t>
              </a:r>
              <a:endParaRPr lang="en-US" sz="373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62199" y="1388807"/>
              <a:ext cx="2109898" cy="68648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3735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Yes, it is.</a:t>
              </a:r>
              <a:endParaRPr lang="en-US" sz="3735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4" name="Picture 2" descr="Smiling Boy clipart transparent - Clipart Worl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485" y="2907678"/>
              <a:ext cx="2465484" cy="3100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Buttoned Shirt Stock Illustrations – 163 Buttoned Shirt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817" y="838097"/>
              <a:ext cx="2937085" cy="2937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AI Voice Generator - Realistic Text to Speech (TTS) with AI Voices (8)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60071" y="936406"/>
              <a:ext cx="609600" cy="609600"/>
            </a:xfrm>
            <a:prstGeom prst="rect">
              <a:avLst/>
            </a:prstGeom>
          </p:spPr>
        </p:pic>
        <p:pic>
          <p:nvPicPr>
            <p:cNvPr id="17" name="AI Voice Generator - Realistic Text to Speech (TTS) with AI Voices (4)">
              <a:hlinkClick r:id="" action="ppaction://media"/>
            </p:cNvPr>
            <p:cNvPicPr>
              <a:picLocks noChangeAspect="1"/>
            </p:cNvPicPr>
            <p:nvPr>
              <a:audi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7474902" y="1084008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9" name="whoosh.wav"/>
          </p:stSnd>
        </p:sndAc>
      </p:transition>
    </mc:Choice>
    <mc:Fallback>
      <p:transition spd="slow">
        <p:wip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187" y="1839482"/>
            <a:ext cx="1987091" cy="27548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17" y="1873446"/>
            <a:ext cx="2114710" cy="2617172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849630" y="4490720"/>
            <a:ext cx="29489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Violin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8629015" y="4594225"/>
            <a:ext cx="20269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Vest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9" name="cd2 smart grade 2 (16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2103" y="81919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9438" y="2047008"/>
            <a:ext cx="3458613" cy="244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8000">
        <p:wipe/>
        <p:sndAc>
          <p:stSnd>
            <p:snd r:embed="rId7" name="whoosh.wav"/>
          </p:stSnd>
        </p:sndAc>
      </p:transition>
    </mc:Choice>
    <mc:Fallback>
      <p:transition spd="slow" advTm="18000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4715" y="702945"/>
            <a:ext cx="945515" cy="3295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819" y="980350"/>
            <a:ext cx="2594776" cy="2740703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530350" y="4207510"/>
            <a:ext cx="22148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87945" y="4207510"/>
            <a:ext cx="3942715" cy="753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Window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94" y="2137888"/>
            <a:ext cx="3715324" cy="2069294"/>
          </a:xfrm>
          <a:prstGeom prst="rect">
            <a:avLst/>
          </a:prstGeom>
        </p:spPr>
      </p:pic>
      <p:pic>
        <p:nvPicPr>
          <p:cNvPr id="17" name="cd2 smart grade 2 (2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3879" y="9804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>
        <p:wipe/>
        <p:sndAc>
          <p:stSnd>
            <p:snd r:embed="rId7" name="whoosh.wav"/>
          </p:stSnd>
        </p:sndAc>
      </p:transition>
    </mc:Choice>
    <mc:Fallback>
      <p:transition spd="slow" advTm="20000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3" name="Picture 122"/>
          <p:cNvPicPr/>
          <p:nvPr/>
        </p:nvPicPr>
        <p:blipFill>
          <a:blip r:embed="rId1"/>
          <a:stretch>
            <a:fillRect/>
          </a:stretch>
        </p:blipFill>
        <p:spPr>
          <a:xfrm>
            <a:off x="4610100" y="3429000"/>
            <a:ext cx="2680335" cy="310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s 2"/>
          <p:cNvSpPr/>
          <p:nvPr/>
        </p:nvSpPr>
        <p:spPr>
          <a:xfrm>
            <a:off x="2085975" y="617220"/>
            <a:ext cx="80200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These are my ....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6715" y="3909060"/>
            <a:ext cx="2282190" cy="2623820"/>
            <a:chOff x="609" y="6156"/>
            <a:chExt cx="3594" cy="4132"/>
          </a:xfrm>
        </p:grpSpPr>
        <p:sp>
          <p:nvSpPr>
            <p:cNvPr id="4" name="Flowchart: Punched Tape 3"/>
            <p:cNvSpPr/>
            <p:nvPr/>
          </p:nvSpPr>
          <p:spPr>
            <a:xfrm>
              <a:off x="609" y="6156"/>
              <a:ext cx="3595" cy="4133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3074" name="Picture 2" descr="67,812 Trousers Illustrations &amp;amp; Clip Art - iStock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7010"/>
              <a:ext cx="2704" cy="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86715" y="3909695"/>
            <a:ext cx="2282190" cy="2623820"/>
            <a:chOff x="609" y="6156"/>
            <a:chExt cx="3594" cy="4132"/>
          </a:xfrm>
        </p:grpSpPr>
        <p:sp>
          <p:nvSpPr>
            <p:cNvPr id="7" name="Flowchart: Punched Tape 6"/>
            <p:cNvSpPr/>
            <p:nvPr/>
          </p:nvSpPr>
          <p:spPr>
            <a:xfrm>
              <a:off x="609" y="6156"/>
              <a:ext cx="3595" cy="4133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8" name="Picture 2" descr="67,812 Trousers Illustrations &amp;amp; Clip Art - iStock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7010"/>
              <a:ext cx="2704" cy="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847850" y="1554480"/>
            <a:ext cx="2762250" cy="2204720"/>
            <a:chOff x="2910" y="2448"/>
            <a:chExt cx="4350" cy="3472"/>
          </a:xfrm>
        </p:grpSpPr>
        <p:sp>
          <p:nvSpPr>
            <p:cNvPr id="9" name="Flowchart: Punched Tape 8"/>
            <p:cNvSpPr/>
            <p:nvPr/>
          </p:nvSpPr>
          <p:spPr>
            <a:xfrm>
              <a:off x="2910" y="2448"/>
              <a:ext cx="4350" cy="3472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4098" name="Picture 2" descr="43,614 Shorts Stock Vector Illustration and Royalty Free Shorts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4" b="7347"/>
            <a:stretch>
              <a:fillRect/>
            </a:stretch>
          </p:blipFill>
          <p:spPr bwMode="auto">
            <a:xfrm>
              <a:off x="3810" y="3240"/>
              <a:ext cx="2550" cy="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7614920" y="1554480"/>
            <a:ext cx="2964180" cy="2180590"/>
            <a:chOff x="9774" y="1787"/>
            <a:chExt cx="4668" cy="3620"/>
          </a:xfrm>
        </p:grpSpPr>
        <p:sp>
          <p:nvSpPr>
            <p:cNvPr id="10" name="Flowchart: Punched Tape 9"/>
            <p:cNvSpPr/>
            <p:nvPr/>
          </p:nvSpPr>
          <p:spPr>
            <a:xfrm>
              <a:off x="9774" y="1787"/>
              <a:ext cx="4668" cy="362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5122" name="Picture 2" descr="Crawfish Boil - Clip Art Library | Funny shoes, Sneakers, Shoes clip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5" y="2448"/>
              <a:ext cx="3302" cy="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8951595" y="4050030"/>
            <a:ext cx="2491105" cy="2202180"/>
            <a:chOff x="10102" y="5921"/>
            <a:chExt cx="4896" cy="4368"/>
          </a:xfrm>
        </p:grpSpPr>
        <p:sp>
          <p:nvSpPr>
            <p:cNvPr id="11" name="Flowchart: Punched Tape 10"/>
            <p:cNvSpPr/>
            <p:nvPr/>
          </p:nvSpPr>
          <p:spPr>
            <a:xfrm>
              <a:off x="10102" y="5921"/>
              <a:ext cx="4897" cy="4369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146" name="Picture 2" descr="Christmas Socks clipart - Clipart Worl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5" b="-1681"/>
            <a:stretch>
              <a:fillRect/>
            </a:stretch>
          </p:blipFill>
          <p:spPr bwMode="auto">
            <a:xfrm>
              <a:off x="11159" y="6914"/>
              <a:ext cx="2627" cy="2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s 1"/>
          <p:cNvSpPr/>
          <p:nvPr/>
        </p:nvSpPr>
        <p:spPr>
          <a:xfrm>
            <a:off x="2718435" y="4550410"/>
            <a:ext cx="184277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s 13"/>
          <p:cNvSpPr/>
          <p:nvPr/>
        </p:nvSpPr>
        <p:spPr>
          <a:xfrm>
            <a:off x="-130175" y="2057400"/>
            <a:ext cx="21132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Shorts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5502275" y="2057400"/>
            <a:ext cx="2011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7096125" y="4451350"/>
            <a:ext cx="22180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Socks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7" name="PAN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3105" y="5083810"/>
            <a:ext cx="553720" cy="553720"/>
          </a:xfrm>
          <a:prstGeom prst="rect">
            <a:avLst/>
          </a:prstGeom>
        </p:spPr>
      </p:pic>
      <p:pic>
        <p:nvPicPr>
          <p:cNvPr id="18" name="SHORTS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0810" y="1952625"/>
            <a:ext cx="590550" cy="590550"/>
          </a:xfrm>
          <a:prstGeom prst="rect">
            <a:avLst/>
          </a:prstGeom>
        </p:spPr>
      </p:pic>
      <p:pic>
        <p:nvPicPr>
          <p:cNvPr id="19" name="SHOES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6460" y="1628775"/>
            <a:ext cx="540385" cy="540385"/>
          </a:xfrm>
          <a:prstGeom prst="rect">
            <a:avLst/>
          </a:prstGeom>
        </p:spPr>
      </p:pic>
      <p:pic>
        <p:nvPicPr>
          <p:cNvPr id="20" name="SOCKS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6115" y="4161790"/>
            <a:ext cx="606425" cy="606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5" name="whoosh.wav"/>
          </p:stSnd>
        </p:sndAc>
      </p:transition>
    </mc:Choice>
    <mc:Fallback>
      <p:transition spd="slow">
        <p:wipe/>
        <p:sndAc>
          <p:stSnd>
            <p:snd r:embed="rId1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indefinite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indefinite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indefinite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2"/>
          <p:cNvGrpSpPr/>
          <p:nvPr/>
        </p:nvGrpSpPr>
        <p:grpSpPr>
          <a:xfrm>
            <a:off x="1010285" y="1109345"/>
            <a:ext cx="10083165" cy="4495800"/>
            <a:chOff x="1591" y="1747"/>
            <a:chExt cx="15879" cy="7080"/>
          </a:xfrm>
        </p:grpSpPr>
        <p:sp>
          <p:nvSpPr>
            <p:cNvPr id="2" name="Cloud 1"/>
            <p:cNvSpPr/>
            <p:nvPr/>
          </p:nvSpPr>
          <p:spPr>
            <a:xfrm>
              <a:off x="9038" y="3018"/>
              <a:ext cx="8433" cy="42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591" y="1747"/>
              <a:ext cx="15283" cy="7081"/>
              <a:chOff x="1694330" y="1494489"/>
              <a:chExt cx="9704501" cy="4496592"/>
            </a:xfrm>
          </p:grpSpPr>
          <p:pic>
            <p:nvPicPr>
              <p:cNvPr id="7172" name="Picture 4" descr="49 Kids Sharing Candy Illustrations Illustrations &amp;amp; Clip Art - iStock"/>
              <p:cNvPicPr>
                <a:picLocks noChangeAspect="1" noChangeArrowheads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330" y="1494489"/>
                <a:ext cx="4802643" cy="4496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422981" y="3090428"/>
                <a:ext cx="49758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p>
                <a:pPr algn="ctr"/>
                <a:r>
                  <a:rPr lang="en-US" sz="5400" b="0" cap="none" spc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Rounded MT Bold" panose="020F0704030504030204" pitchFamily="34" charset="0"/>
                  </a:rPr>
                  <a:t>No, thank you.</a:t>
                </a:r>
                <a:endParaRPr lang="en-US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2"/>
          <p:cNvGrpSpPr/>
          <p:nvPr/>
        </p:nvGrpSpPr>
        <p:grpSpPr>
          <a:xfrm>
            <a:off x="1253490" y="-265430"/>
            <a:ext cx="10806430" cy="6858000"/>
            <a:chOff x="1974" y="-418"/>
            <a:chExt cx="17018" cy="10800"/>
          </a:xfrm>
        </p:grpSpPr>
        <p:sp>
          <p:nvSpPr>
            <p:cNvPr id="2" name="Cloud 1"/>
            <p:cNvSpPr/>
            <p:nvPr/>
          </p:nvSpPr>
          <p:spPr>
            <a:xfrm>
              <a:off x="1974" y="4117"/>
              <a:ext cx="8182" cy="35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950" y="-418"/>
              <a:ext cx="16043" cy="10800"/>
              <a:chOff x="1292985" y="-192750"/>
              <a:chExt cx="10187441" cy="6858000"/>
            </a:xfrm>
          </p:grpSpPr>
          <p:pic>
            <p:nvPicPr>
              <p:cNvPr id="7170" name="Picture 2" descr="Give Food Stock Illustrations – 5,956 Give Food Stock Illustrations,  Vectors &amp;amp; Clipart - Dreamstime"/>
              <p:cNvPicPr>
                <a:picLocks noChangeAspect="1" noChangeArrowheads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2426" y="-192750"/>
                <a:ext cx="6858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292985" y="3220727"/>
                <a:ext cx="395550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p>
                <a:pPr algn="ctr"/>
                <a:r>
                  <a:rPr lang="en-US" sz="5400" b="0" cap="none" spc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Rounded MT Bold" panose="020F0704030504030204" pitchFamily="34" charset="0"/>
                  </a:rPr>
                  <a:t>Yes, please</a:t>
                </a:r>
                <a:endParaRPr lang="en-US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424940" y="717550"/>
            <a:ext cx="9344025" cy="549656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0" name="Google Shape;60;p15"/>
          <p:cNvGrpSpPr/>
          <p:nvPr/>
        </p:nvGrpSpPr>
        <p:grpSpPr>
          <a:xfrm>
            <a:off x="3784600" y="3007995"/>
            <a:ext cx="4105910" cy="3313430"/>
            <a:chOff x="256350" y="787726"/>
            <a:chExt cx="4915777" cy="3503088"/>
          </a:xfrm>
        </p:grpSpPr>
        <p:sp>
          <p:nvSpPr>
            <p:cNvPr id="61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1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24815" y="3973830"/>
            <a:ext cx="3548380" cy="2082800"/>
            <a:chOff x="669" y="6258"/>
            <a:chExt cx="5588" cy="3280"/>
          </a:xfrm>
        </p:grpSpPr>
        <p:sp>
          <p:nvSpPr>
            <p:cNvPr id="10" name="Cloud 9"/>
            <p:cNvSpPr/>
            <p:nvPr/>
          </p:nvSpPr>
          <p:spPr>
            <a:xfrm>
              <a:off x="669" y="6258"/>
              <a:ext cx="5588" cy="3281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84" y="6680"/>
              <a:ext cx="3025" cy="254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700" y="1161415"/>
            <a:ext cx="3548380" cy="2082800"/>
            <a:chOff x="3020" y="1829"/>
            <a:chExt cx="5588" cy="3280"/>
          </a:xfrm>
        </p:grpSpPr>
        <p:sp>
          <p:nvSpPr>
            <p:cNvPr id="11" name="Cloud 10"/>
            <p:cNvSpPr/>
            <p:nvPr/>
          </p:nvSpPr>
          <p:spPr>
            <a:xfrm>
              <a:off x="3020" y="1829"/>
              <a:ext cx="5588" cy="3281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46" y="1829"/>
              <a:ext cx="3991" cy="309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 rot="0">
            <a:off x="6088380" y="1161415"/>
            <a:ext cx="3548380" cy="2209800"/>
            <a:chOff x="9588" y="1829"/>
            <a:chExt cx="5588" cy="3480"/>
          </a:xfrm>
        </p:grpSpPr>
        <p:sp>
          <p:nvSpPr>
            <p:cNvPr id="13" name="Cloud 12"/>
            <p:cNvSpPr/>
            <p:nvPr/>
          </p:nvSpPr>
          <p:spPr>
            <a:xfrm>
              <a:off x="9588" y="2029"/>
              <a:ext cx="5588" cy="3281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10" y="1829"/>
              <a:ext cx="4586" cy="295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628255" y="3679825"/>
            <a:ext cx="3818890" cy="2582545"/>
            <a:chOff x="12013" y="5795"/>
            <a:chExt cx="6014" cy="4067"/>
          </a:xfrm>
        </p:grpSpPr>
        <p:sp>
          <p:nvSpPr>
            <p:cNvPr id="16" name="Cloud 15"/>
            <p:cNvSpPr/>
            <p:nvPr/>
          </p:nvSpPr>
          <p:spPr>
            <a:xfrm>
              <a:off x="12013" y="6092"/>
              <a:ext cx="6014" cy="3771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88" y="5795"/>
              <a:ext cx="3855" cy="3744"/>
            </a:xfrm>
            <a:prstGeom prst="rect">
              <a:avLst/>
            </a:prstGeom>
          </p:spPr>
        </p:pic>
      </p:grpSp>
      <p:sp>
        <p:nvSpPr>
          <p:cNvPr id="6" name="Rectangles 5"/>
          <p:cNvSpPr/>
          <p:nvPr/>
        </p:nvSpPr>
        <p:spPr>
          <a:xfrm>
            <a:off x="2510473" y="4358005"/>
            <a:ext cx="136334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BUS</a:t>
            </a:r>
            <a:endParaRPr lang="en-US" altLang="zh-CN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995680" y="743585"/>
            <a:ext cx="20269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BOAT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7890193" y="552450"/>
            <a:ext cx="24879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PLANE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8564563" y="3065145"/>
            <a:ext cx="329755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MOTORBIKE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9715" y="5078095"/>
            <a:ext cx="507365" cy="507365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9375" y="1539240"/>
            <a:ext cx="418465" cy="418465"/>
          </a:xfrm>
          <a:prstGeom prst="rect">
            <a:avLst/>
          </a:prstGeom>
        </p:spPr>
      </p:pic>
      <p:pic>
        <p:nvPicPr>
          <p:cNvPr id="15" name="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3985" y="1751330"/>
            <a:ext cx="435610" cy="435610"/>
          </a:xfrm>
          <a:prstGeom prst="rect">
            <a:avLst/>
          </a:prstGeom>
        </p:spPr>
      </p:pic>
      <p:pic>
        <p:nvPicPr>
          <p:cNvPr id="17" name="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8440" y="4072890"/>
            <a:ext cx="500380" cy="500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4" name="whoosh.wav"/>
          </p:stSnd>
        </p:sndAc>
      </p:transition>
    </mc:Choice>
    <mc:Fallback>
      <p:transition spd="slow">
        <p:wipe/>
        <p:sndAc>
          <p:stSnd>
            <p:snd r:embed="rId1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indefinite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indefinite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1555" y="513600"/>
            <a:ext cx="10895508" cy="586695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71" name="Google Shape;371;p19"/>
          <p:cNvGrpSpPr/>
          <p:nvPr/>
        </p:nvGrpSpPr>
        <p:grpSpPr>
          <a:xfrm>
            <a:off x="1" y="5068799"/>
            <a:ext cx="1742400" cy="1714807"/>
            <a:chOff x="571575" y="1378725"/>
            <a:chExt cx="3185700" cy="3445352"/>
          </a:xfrm>
        </p:grpSpPr>
        <p:sp>
          <p:nvSpPr>
            <p:cNvPr id="372" name="Google Shape;372;p19"/>
            <p:cNvSpPr/>
            <p:nvPr/>
          </p:nvSpPr>
          <p:spPr>
            <a:xfrm>
              <a:off x="658550" y="3851775"/>
              <a:ext cx="868800" cy="613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658550" y="3500900"/>
              <a:ext cx="868800" cy="348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571575" y="4110492"/>
              <a:ext cx="42013" cy="316"/>
            </a:xfrm>
            <a:custGeom>
              <a:avLst/>
              <a:gdLst/>
              <a:ahLst/>
              <a:cxnLst/>
              <a:rect l="l" t="t" r="r" b="b"/>
              <a:pathLst>
                <a:path w="133" h="1" extrusionOk="0">
                  <a:moveTo>
                    <a:pt x="0" y="0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C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571575" y="3485041"/>
              <a:ext cx="42013" cy="509838"/>
            </a:xfrm>
            <a:custGeom>
              <a:avLst/>
              <a:gdLst/>
              <a:ahLst/>
              <a:cxnLst/>
              <a:rect l="l" t="t" r="r" b="b"/>
              <a:pathLst>
                <a:path w="133" h="1614" extrusionOk="0">
                  <a:moveTo>
                    <a:pt x="0" y="1"/>
                  </a:moveTo>
                  <a:lnTo>
                    <a:pt x="0" y="1614"/>
                  </a:lnTo>
                  <a:lnTo>
                    <a:pt x="132" y="1614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571575" y="3211802"/>
              <a:ext cx="42013" cy="172789"/>
            </a:xfrm>
            <a:custGeom>
              <a:avLst/>
              <a:gdLst/>
              <a:ahLst/>
              <a:cxnLst/>
              <a:rect l="l" t="t" r="r" b="b"/>
              <a:pathLst>
                <a:path w="133" h="547" extrusionOk="0">
                  <a:moveTo>
                    <a:pt x="0" y="1"/>
                  </a:moveTo>
                  <a:lnTo>
                    <a:pt x="0" y="547"/>
                  </a:lnTo>
                  <a:lnTo>
                    <a:pt x="132" y="54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571575" y="3994563"/>
              <a:ext cx="42013" cy="116246"/>
            </a:xfrm>
            <a:custGeom>
              <a:avLst/>
              <a:gdLst/>
              <a:ahLst/>
              <a:cxnLst/>
              <a:rect l="l" t="t" r="r" b="b"/>
              <a:pathLst>
                <a:path w="133" h="368" extrusionOk="0">
                  <a:moveTo>
                    <a:pt x="0" y="1"/>
                  </a:moveTo>
                  <a:lnTo>
                    <a:pt x="0" y="367"/>
                  </a:lnTo>
                  <a:lnTo>
                    <a:pt x="132" y="36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99D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959889" y="3528949"/>
              <a:ext cx="1469813" cy="637456"/>
            </a:xfrm>
            <a:custGeom>
              <a:avLst/>
              <a:gdLst/>
              <a:ahLst/>
              <a:cxnLst/>
              <a:rect l="l" t="t" r="r" b="b"/>
              <a:pathLst>
                <a:path w="4653" h="2018" extrusionOk="0">
                  <a:moveTo>
                    <a:pt x="525" y="1"/>
                  </a:moveTo>
                  <a:cubicBezTo>
                    <a:pt x="235" y="1"/>
                    <a:pt x="0" y="236"/>
                    <a:pt x="0" y="525"/>
                  </a:cubicBezTo>
                  <a:lnTo>
                    <a:pt x="0" y="1493"/>
                  </a:lnTo>
                  <a:cubicBezTo>
                    <a:pt x="0" y="1782"/>
                    <a:pt x="235" y="2017"/>
                    <a:pt x="525" y="2017"/>
                  </a:cubicBezTo>
                  <a:lnTo>
                    <a:pt x="4128" y="2017"/>
                  </a:lnTo>
                  <a:cubicBezTo>
                    <a:pt x="4417" y="2017"/>
                    <a:pt x="4652" y="1782"/>
                    <a:pt x="4652" y="1493"/>
                  </a:cubicBezTo>
                  <a:lnTo>
                    <a:pt x="4652" y="525"/>
                  </a:lnTo>
                  <a:cubicBezTo>
                    <a:pt x="4652" y="236"/>
                    <a:pt x="4417" y="1"/>
                    <a:pt x="41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2452038" y="4137027"/>
              <a:ext cx="611553" cy="447293"/>
            </a:xfrm>
            <a:custGeom>
              <a:avLst/>
              <a:gdLst/>
              <a:ahLst/>
              <a:cxnLst/>
              <a:rect l="l" t="t" r="r" b="b"/>
              <a:pathLst>
                <a:path w="1936" h="1416" extrusionOk="0">
                  <a:moveTo>
                    <a:pt x="114" y="0"/>
                  </a:moveTo>
                  <a:cubicBezTo>
                    <a:pt x="41" y="136"/>
                    <a:pt x="0" y="286"/>
                    <a:pt x="0" y="451"/>
                  </a:cubicBezTo>
                  <a:cubicBezTo>
                    <a:pt x="0" y="983"/>
                    <a:pt x="433" y="1415"/>
                    <a:pt x="968" y="1415"/>
                  </a:cubicBezTo>
                  <a:cubicBezTo>
                    <a:pt x="1503" y="1415"/>
                    <a:pt x="1936" y="983"/>
                    <a:pt x="1936" y="451"/>
                  </a:cubicBezTo>
                  <a:cubicBezTo>
                    <a:pt x="1936" y="286"/>
                    <a:pt x="1895" y="136"/>
                    <a:pt x="1822" y="0"/>
                  </a:cubicBezTo>
                  <a:lnTo>
                    <a:pt x="1664" y="0"/>
                  </a:lnTo>
                  <a:cubicBezTo>
                    <a:pt x="1749" y="129"/>
                    <a:pt x="1796" y="283"/>
                    <a:pt x="1796" y="451"/>
                  </a:cubicBezTo>
                  <a:cubicBezTo>
                    <a:pt x="1796" y="909"/>
                    <a:pt x="1426" y="1280"/>
                    <a:pt x="968" y="1280"/>
                  </a:cubicBezTo>
                  <a:cubicBezTo>
                    <a:pt x="510" y="1280"/>
                    <a:pt x="140" y="909"/>
                    <a:pt x="140" y="451"/>
                  </a:cubicBezTo>
                  <a:cubicBezTo>
                    <a:pt x="140" y="283"/>
                    <a:pt x="187" y="129"/>
                    <a:pt x="272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2487733" y="3973714"/>
              <a:ext cx="540163" cy="163628"/>
            </a:xfrm>
            <a:custGeom>
              <a:avLst/>
              <a:gdLst/>
              <a:ahLst/>
              <a:cxnLst/>
              <a:rect l="l" t="t" r="r" b="b"/>
              <a:pathLst>
                <a:path w="1710" h="518" extrusionOk="0">
                  <a:moveTo>
                    <a:pt x="855" y="1"/>
                  </a:moveTo>
                  <a:cubicBezTo>
                    <a:pt x="485" y="1"/>
                    <a:pt x="162" y="209"/>
                    <a:pt x="1" y="517"/>
                  </a:cubicBezTo>
                  <a:lnTo>
                    <a:pt x="159" y="517"/>
                  </a:lnTo>
                  <a:cubicBezTo>
                    <a:pt x="305" y="290"/>
                    <a:pt x="562" y="136"/>
                    <a:pt x="855" y="136"/>
                  </a:cubicBezTo>
                  <a:cubicBezTo>
                    <a:pt x="1148" y="136"/>
                    <a:pt x="1405" y="290"/>
                    <a:pt x="1551" y="517"/>
                  </a:cubicBezTo>
                  <a:lnTo>
                    <a:pt x="1709" y="517"/>
                  </a:lnTo>
                  <a:cubicBezTo>
                    <a:pt x="1548" y="209"/>
                    <a:pt x="1225" y="1"/>
                    <a:pt x="855" y="1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2495946" y="4137027"/>
              <a:ext cx="523737" cy="404333"/>
            </a:xfrm>
            <a:custGeom>
              <a:avLst/>
              <a:gdLst/>
              <a:ahLst/>
              <a:cxnLst/>
              <a:rect l="l" t="t" r="r" b="b"/>
              <a:pathLst>
                <a:path w="1658" h="1280" extrusionOk="0">
                  <a:moveTo>
                    <a:pt x="294" y="363"/>
                  </a:moveTo>
                  <a:cubicBezTo>
                    <a:pt x="341" y="363"/>
                    <a:pt x="382" y="404"/>
                    <a:pt x="382" y="451"/>
                  </a:cubicBezTo>
                  <a:cubicBezTo>
                    <a:pt x="382" y="499"/>
                    <a:pt x="341" y="536"/>
                    <a:pt x="294" y="536"/>
                  </a:cubicBezTo>
                  <a:cubicBezTo>
                    <a:pt x="246" y="536"/>
                    <a:pt x="206" y="499"/>
                    <a:pt x="206" y="451"/>
                  </a:cubicBezTo>
                  <a:cubicBezTo>
                    <a:pt x="206" y="404"/>
                    <a:pt x="246" y="363"/>
                    <a:pt x="294" y="363"/>
                  </a:cubicBezTo>
                  <a:close/>
                  <a:moveTo>
                    <a:pt x="1364" y="363"/>
                  </a:moveTo>
                  <a:cubicBezTo>
                    <a:pt x="1412" y="363"/>
                    <a:pt x="1449" y="404"/>
                    <a:pt x="1449" y="451"/>
                  </a:cubicBezTo>
                  <a:cubicBezTo>
                    <a:pt x="1449" y="499"/>
                    <a:pt x="1412" y="536"/>
                    <a:pt x="1364" y="536"/>
                  </a:cubicBezTo>
                  <a:cubicBezTo>
                    <a:pt x="1317" y="536"/>
                    <a:pt x="1276" y="499"/>
                    <a:pt x="1276" y="451"/>
                  </a:cubicBezTo>
                  <a:cubicBezTo>
                    <a:pt x="1276" y="404"/>
                    <a:pt x="1317" y="363"/>
                    <a:pt x="1364" y="363"/>
                  </a:cubicBezTo>
                  <a:close/>
                  <a:moveTo>
                    <a:pt x="829" y="88"/>
                  </a:moveTo>
                  <a:cubicBezTo>
                    <a:pt x="1031" y="88"/>
                    <a:pt x="1192" y="250"/>
                    <a:pt x="1192" y="451"/>
                  </a:cubicBezTo>
                  <a:cubicBezTo>
                    <a:pt x="1192" y="649"/>
                    <a:pt x="1031" y="810"/>
                    <a:pt x="829" y="810"/>
                  </a:cubicBezTo>
                  <a:cubicBezTo>
                    <a:pt x="627" y="810"/>
                    <a:pt x="466" y="649"/>
                    <a:pt x="466" y="451"/>
                  </a:cubicBezTo>
                  <a:cubicBezTo>
                    <a:pt x="466" y="250"/>
                    <a:pt x="627" y="88"/>
                    <a:pt x="829" y="88"/>
                  </a:cubicBezTo>
                  <a:close/>
                  <a:moveTo>
                    <a:pt x="450" y="742"/>
                  </a:moveTo>
                  <a:cubicBezTo>
                    <a:pt x="472" y="742"/>
                    <a:pt x="494" y="750"/>
                    <a:pt x="510" y="766"/>
                  </a:cubicBezTo>
                  <a:cubicBezTo>
                    <a:pt x="547" y="799"/>
                    <a:pt x="547" y="854"/>
                    <a:pt x="510" y="887"/>
                  </a:cubicBezTo>
                  <a:cubicBezTo>
                    <a:pt x="494" y="906"/>
                    <a:pt x="472" y="915"/>
                    <a:pt x="450" y="915"/>
                  </a:cubicBezTo>
                  <a:cubicBezTo>
                    <a:pt x="428" y="915"/>
                    <a:pt x="406" y="906"/>
                    <a:pt x="389" y="887"/>
                  </a:cubicBezTo>
                  <a:cubicBezTo>
                    <a:pt x="356" y="854"/>
                    <a:pt x="356" y="799"/>
                    <a:pt x="389" y="766"/>
                  </a:cubicBezTo>
                  <a:cubicBezTo>
                    <a:pt x="406" y="750"/>
                    <a:pt x="428" y="742"/>
                    <a:pt x="450" y="742"/>
                  </a:cubicBezTo>
                  <a:close/>
                  <a:moveTo>
                    <a:pt x="1208" y="742"/>
                  </a:moveTo>
                  <a:cubicBezTo>
                    <a:pt x="1230" y="742"/>
                    <a:pt x="1252" y="750"/>
                    <a:pt x="1269" y="766"/>
                  </a:cubicBezTo>
                  <a:cubicBezTo>
                    <a:pt x="1302" y="799"/>
                    <a:pt x="1302" y="854"/>
                    <a:pt x="1269" y="887"/>
                  </a:cubicBezTo>
                  <a:cubicBezTo>
                    <a:pt x="1252" y="906"/>
                    <a:pt x="1230" y="915"/>
                    <a:pt x="1208" y="915"/>
                  </a:cubicBezTo>
                  <a:cubicBezTo>
                    <a:pt x="1186" y="915"/>
                    <a:pt x="1164" y="906"/>
                    <a:pt x="1148" y="887"/>
                  </a:cubicBezTo>
                  <a:cubicBezTo>
                    <a:pt x="1111" y="854"/>
                    <a:pt x="1111" y="799"/>
                    <a:pt x="1148" y="766"/>
                  </a:cubicBezTo>
                  <a:cubicBezTo>
                    <a:pt x="1164" y="750"/>
                    <a:pt x="1186" y="742"/>
                    <a:pt x="1208" y="742"/>
                  </a:cubicBezTo>
                  <a:close/>
                  <a:moveTo>
                    <a:pt x="829" y="898"/>
                  </a:moveTo>
                  <a:cubicBezTo>
                    <a:pt x="877" y="898"/>
                    <a:pt x="913" y="939"/>
                    <a:pt x="913" y="986"/>
                  </a:cubicBezTo>
                  <a:cubicBezTo>
                    <a:pt x="913" y="1034"/>
                    <a:pt x="877" y="1071"/>
                    <a:pt x="829" y="1071"/>
                  </a:cubicBezTo>
                  <a:cubicBezTo>
                    <a:pt x="781" y="1071"/>
                    <a:pt x="741" y="1034"/>
                    <a:pt x="741" y="986"/>
                  </a:cubicBezTo>
                  <a:cubicBezTo>
                    <a:pt x="741" y="939"/>
                    <a:pt x="781" y="898"/>
                    <a:pt x="829" y="898"/>
                  </a:cubicBezTo>
                  <a:close/>
                  <a:moveTo>
                    <a:pt x="133" y="0"/>
                  </a:moveTo>
                  <a:cubicBezTo>
                    <a:pt x="48" y="132"/>
                    <a:pt x="1" y="283"/>
                    <a:pt x="1" y="451"/>
                  </a:cubicBezTo>
                  <a:cubicBezTo>
                    <a:pt x="1" y="909"/>
                    <a:pt x="371" y="1280"/>
                    <a:pt x="829" y="1280"/>
                  </a:cubicBezTo>
                  <a:cubicBezTo>
                    <a:pt x="1287" y="1280"/>
                    <a:pt x="1657" y="909"/>
                    <a:pt x="1657" y="451"/>
                  </a:cubicBezTo>
                  <a:cubicBezTo>
                    <a:pt x="1657" y="283"/>
                    <a:pt x="1610" y="132"/>
                    <a:pt x="1525" y="0"/>
                  </a:cubicBezTo>
                  <a:lnTo>
                    <a:pt x="1254" y="0"/>
                  </a:lnTo>
                  <a:cubicBezTo>
                    <a:pt x="1258" y="4"/>
                    <a:pt x="1265" y="8"/>
                    <a:pt x="1269" y="11"/>
                  </a:cubicBezTo>
                  <a:cubicBezTo>
                    <a:pt x="1302" y="44"/>
                    <a:pt x="1302" y="99"/>
                    <a:pt x="1269" y="132"/>
                  </a:cubicBezTo>
                  <a:cubicBezTo>
                    <a:pt x="1252" y="149"/>
                    <a:pt x="1230" y="157"/>
                    <a:pt x="1208" y="157"/>
                  </a:cubicBezTo>
                  <a:cubicBezTo>
                    <a:pt x="1186" y="157"/>
                    <a:pt x="1164" y="149"/>
                    <a:pt x="1148" y="132"/>
                  </a:cubicBezTo>
                  <a:cubicBezTo>
                    <a:pt x="1111" y="99"/>
                    <a:pt x="1111" y="44"/>
                    <a:pt x="1148" y="11"/>
                  </a:cubicBezTo>
                  <a:cubicBezTo>
                    <a:pt x="1152" y="8"/>
                    <a:pt x="1155" y="4"/>
                    <a:pt x="1159" y="0"/>
                  </a:cubicBezTo>
                  <a:lnTo>
                    <a:pt x="499" y="0"/>
                  </a:lnTo>
                  <a:cubicBezTo>
                    <a:pt x="503" y="4"/>
                    <a:pt x="506" y="8"/>
                    <a:pt x="510" y="11"/>
                  </a:cubicBezTo>
                  <a:cubicBezTo>
                    <a:pt x="547" y="44"/>
                    <a:pt x="547" y="99"/>
                    <a:pt x="510" y="132"/>
                  </a:cubicBezTo>
                  <a:cubicBezTo>
                    <a:pt x="494" y="149"/>
                    <a:pt x="472" y="157"/>
                    <a:pt x="450" y="157"/>
                  </a:cubicBezTo>
                  <a:cubicBezTo>
                    <a:pt x="428" y="157"/>
                    <a:pt x="406" y="149"/>
                    <a:pt x="389" y="132"/>
                  </a:cubicBezTo>
                  <a:cubicBezTo>
                    <a:pt x="356" y="99"/>
                    <a:pt x="356" y="44"/>
                    <a:pt x="389" y="11"/>
                  </a:cubicBezTo>
                  <a:cubicBezTo>
                    <a:pt x="393" y="8"/>
                    <a:pt x="400" y="4"/>
                    <a:pt x="404" y="0"/>
                  </a:cubicBezTo>
                  <a:close/>
                </a:path>
              </a:pathLst>
            </a:custGeom>
            <a:solidFill>
              <a:srgbClr val="534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2537643" y="4016675"/>
              <a:ext cx="440344" cy="120668"/>
            </a:xfrm>
            <a:custGeom>
              <a:avLst/>
              <a:gdLst/>
              <a:ahLst/>
              <a:cxnLst/>
              <a:rect l="l" t="t" r="r" b="b"/>
              <a:pathLst>
                <a:path w="1394" h="382" extrusionOk="0">
                  <a:moveTo>
                    <a:pt x="697" y="0"/>
                  </a:moveTo>
                  <a:cubicBezTo>
                    <a:pt x="404" y="0"/>
                    <a:pt x="147" y="154"/>
                    <a:pt x="1" y="381"/>
                  </a:cubicBezTo>
                  <a:lnTo>
                    <a:pt x="272" y="381"/>
                  </a:lnTo>
                  <a:cubicBezTo>
                    <a:pt x="286" y="372"/>
                    <a:pt x="303" y="368"/>
                    <a:pt x="319" y="368"/>
                  </a:cubicBezTo>
                  <a:cubicBezTo>
                    <a:pt x="336" y="368"/>
                    <a:pt x="352" y="372"/>
                    <a:pt x="367" y="381"/>
                  </a:cubicBezTo>
                  <a:lnTo>
                    <a:pt x="697" y="381"/>
                  </a:lnTo>
                  <a:cubicBezTo>
                    <a:pt x="649" y="381"/>
                    <a:pt x="609" y="345"/>
                    <a:pt x="609" y="297"/>
                  </a:cubicBezTo>
                  <a:cubicBezTo>
                    <a:pt x="609" y="249"/>
                    <a:pt x="649" y="209"/>
                    <a:pt x="697" y="209"/>
                  </a:cubicBezTo>
                  <a:cubicBezTo>
                    <a:pt x="745" y="209"/>
                    <a:pt x="785" y="249"/>
                    <a:pt x="785" y="297"/>
                  </a:cubicBezTo>
                  <a:cubicBezTo>
                    <a:pt x="785" y="345"/>
                    <a:pt x="745" y="381"/>
                    <a:pt x="697" y="381"/>
                  </a:cubicBezTo>
                  <a:lnTo>
                    <a:pt x="1027" y="381"/>
                  </a:lnTo>
                  <a:cubicBezTo>
                    <a:pt x="1042" y="372"/>
                    <a:pt x="1058" y="368"/>
                    <a:pt x="1075" y="368"/>
                  </a:cubicBezTo>
                  <a:cubicBezTo>
                    <a:pt x="1091" y="368"/>
                    <a:pt x="1108" y="372"/>
                    <a:pt x="1122" y="381"/>
                  </a:cubicBezTo>
                  <a:lnTo>
                    <a:pt x="1393" y="381"/>
                  </a:lnTo>
                  <a:cubicBezTo>
                    <a:pt x="1247" y="154"/>
                    <a:pt x="990" y="0"/>
                    <a:pt x="697" y="0"/>
                  </a:cubicBezTo>
                  <a:close/>
                </a:path>
              </a:pathLst>
            </a:custGeom>
            <a:solidFill>
              <a:srgbClr val="534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2643149" y="4164824"/>
              <a:ext cx="229333" cy="228385"/>
            </a:xfrm>
            <a:custGeom>
              <a:avLst/>
              <a:gdLst/>
              <a:ahLst/>
              <a:cxnLst/>
              <a:rect l="l" t="t" r="r" b="b"/>
              <a:pathLst>
                <a:path w="726" h="723" extrusionOk="0">
                  <a:moveTo>
                    <a:pt x="363" y="0"/>
                  </a:moveTo>
                  <a:cubicBezTo>
                    <a:pt x="161" y="0"/>
                    <a:pt x="0" y="162"/>
                    <a:pt x="0" y="363"/>
                  </a:cubicBezTo>
                  <a:cubicBezTo>
                    <a:pt x="0" y="561"/>
                    <a:pt x="161" y="722"/>
                    <a:pt x="363" y="722"/>
                  </a:cubicBezTo>
                  <a:cubicBezTo>
                    <a:pt x="565" y="722"/>
                    <a:pt x="726" y="561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2730017" y="4082695"/>
              <a:ext cx="55596" cy="54648"/>
            </a:xfrm>
            <a:custGeom>
              <a:avLst/>
              <a:gdLst/>
              <a:ahLst/>
              <a:cxnLst/>
              <a:rect l="l" t="t" r="r" b="b"/>
              <a:pathLst>
                <a:path w="176" h="173" extrusionOk="0">
                  <a:moveTo>
                    <a:pt x="88" y="0"/>
                  </a:moveTo>
                  <a:cubicBezTo>
                    <a:pt x="40" y="0"/>
                    <a:pt x="0" y="40"/>
                    <a:pt x="0" y="88"/>
                  </a:cubicBezTo>
                  <a:cubicBezTo>
                    <a:pt x="0" y="136"/>
                    <a:pt x="40" y="172"/>
                    <a:pt x="88" y="172"/>
                  </a:cubicBezTo>
                  <a:cubicBezTo>
                    <a:pt x="136" y="172"/>
                    <a:pt x="176" y="136"/>
                    <a:pt x="176" y="88"/>
                  </a:cubicBezTo>
                  <a:cubicBezTo>
                    <a:pt x="176" y="40"/>
                    <a:pt x="136" y="0"/>
                    <a:pt x="88" y="0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2608401" y="4137027"/>
              <a:ext cx="60334" cy="49910"/>
            </a:xfrm>
            <a:custGeom>
              <a:avLst/>
              <a:gdLst/>
              <a:ahLst/>
              <a:cxnLst/>
              <a:rect l="l" t="t" r="r" b="b"/>
              <a:pathLst>
                <a:path w="191" h="158" extrusionOk="0">
                  <a:moveTo>
                    <a:pt x="48" y="0"/>
                  </a:moveTo>
                  <a:cubicBezTo>
                    <a:pt x="44" y="4"/>
                    <a:pt x="37" y="8"/>
                    <a:pt x="33" y="11"/>
                  </a:cubicBezTo>
                  <a:cubicBezTo>
                    <a:pt x="0" y="44"/>
                    <a:pt x="0" y="99"/>
                    <a:pt x="33" y="132"/>
                  </a:cubicBezTo>
                  <a:cubicBezTo>
                    <a:pt x="50" y="149"/>
                    <a:pt x="72" y="157"/>
                    <a:pt x="94" y="157"/>
                  </a:cubicBezTo>
                  <a:cubicBezTo>
                    <a:pt x="116" y="157"/>
                    <a:pt x="138" y="149"/>
                    <a:pt x="154" y="132"/>
                  </a:cubicBezTo>
                  <a:cubicBezTo>
                    <a:pt x="191" y="99"/>
                    <a:pt x="191" y="44"/>
                    <a:pt x="154" y="11"/>
                  </a:cubicBezTo>
                  <a:cubicBezTo>
                    <a:pt x="150" y="8"/>
                    <a:pt x="147" y="4"/>
                    <a:pt x="143" y="0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2623248" y="4132604"/>
              <a:ext cx="30641" cy="4738"/>
            </a:xfrm>
            <a:custGeom>
              <a:avLst/>
              <a:gdLst/>
              <a:ahLst/>
              <a:cxnLst/>
              <a:rect l="l" t="t" r="r" b="b"/>
              <a:pathLst>
                <a:path w="97" h="15" extrusionOk="0">
                  <a:moveTo>
                    <a:pt x="48" y="1"/>
                  </a:moveTo>
                  <a:cubicBezTo>
                    <a:pt x="32" y="1"/>
                    <a:pt x="15" y="5"/>
                    <a:pt x="1" y="14"/>
                  </a:cubicBezTo>
                  <a:lnTo>
                    <a:pt x="96" y="14"/>
                  </a:lnTo>
                  <a:cubicBezTo>
                    <a:pt x="81" y="5"/>
                    <a:pt x="65" y="1"/>
                    <a:pt x="48" y="1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2560703" y="4251693"/>
              <a:ext cx="55912" cy="54648"/>
            </a:xfrm>
            <a:custGeom>
              <a:avLst/>
              <a:gdLst/>
              <a:ahLst/>
              <a:cxnLst/>
              <a:rect l="l" t="t" r="r" b="b"/>
              <a:pathLst>
                <a:path w="177" h="173" extrusionOk="0">
                  <a:moveTo>
                    <a:pt x="89" y="0"/>
                  </a:moveTo>
                  <a:cubicBezTo>
                    <a:pt x="41" y="0"/>
                    <a:pt x="1" y="41"/>
                    <a:pt x="1" y="88"/>
                  </a:cubicBezTo>
                  <a:cubicBezTo>
                    <a:pt x="1" y="136"/>
                    <a:pt x="41" y="173"/>
                    <a:pt x="89" y="173"/>
                  </a:cubicBezTo>
                  <a:cubicBezTo>
                    <a:pt x="136" y="173"/>
                    <a:pt x="177" y="136"/>
                    <a:pt x="177" y="88"/>
                  </a:cubicBezTo>
                  <a:cubicBezTo>
                    <a:pt x="177" y="41"/>
                    <a:pt x="136" y="0"/>
                    <a:pt x="89" y="0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2608401" y="4371097"/>
              <a:ext cx="60334" cy="54964"/>
            </a:xfrm>
            <a:custGeom>
              <a:avLst/>
              <a:gdLst/>
              <a:ahLst/>
              <a:cxnLst/>
              <a:rect l="l" t="t" r="r" b="b"/>
              <a:pathLst>
                <a:path w="191" h="174" extrusionOk="0">
                  <a:moveTo>
                    <a:pt x="94" y="1"/>
                  </a:moveTo>
                  <a:cubicBezTo>
                    <a:pt x="72" y="1"/>
                    <a:pt x="50" y="9"/>
                    <a:pt x="33" y="25"/>
                  </a:cubicBezTo>
                  <a:cubicBezTo>
                    <a:pt x="0" y="58"/>
                    <a:pt x="0" y="113"/>
                    <a:pt x="33" y="146"/>
                  </a:cubicBezTo>
                  <a:cubicBezTo>
                    <a:pt x="50" y="165"/>
                    <a:pt x="72" y="174"/>
                    <a:pt x="94" y="174"/>
                  </a:cubicBezTo>
                  <a:cubicBezTo>
                    <a:pt x="116" y="174"/>
                    <a:pt x="138" y="165"/>
                    <a:pt x="154" y="146"/>
                  </a:cubicBezTo>
                  <a:cubicBezTo>
                    <a:pt x="191" y="113"/>
                    <a:pt x="191" y="58"/>
                    <a:pt x="154" y="25"/>
                  </a:cubicBezTo>
                  <a:cubicBezTo>
                    <a:pt x="138" y="9"/>
                    <a:pt x="116" y="1"/>
                    <a:pt x="94" y="1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2730017" y="4420691"/>
              <a:ext cx="55596" cy="54648"/>
            </a:xfrm>
            <a:custGeom>
              <a:avLst/>
              <a:gdLst/>
              <a:ahLst/>
              <a:cxnLst/>
              <a:rect l="l" t="t" r="r" b="b"/>
              <a:pathLst>
                <a:path w="176" h="173" extrusionOk="0">
                  <a:moveTo>
                    <a:pt x="88" y="0"/>
                  </a:moveTo>
                  <a:cubicBezTo>
                    <a:pt x="40" y="0"/>
                    <a:pt x="0" y="41"/>
                    <a:pt x="0" y="88"/>
                  </a:cubicBezTo>
                  <a:cubicBezTo>
                    <a:pt x="0" y="136"/>
                    <a:pt x="40" y="173"/>
                    <a:pt x="88" y="173"/>
                  </a:cubicBezTo>
                  <a:cubicBezTo>
                    <a:pt x="136" y="173"/>
                    <a:pt x="176" y="136"/>
                    <a:pt x="176" y="88"/>
                  </a:cubicBezTo>
                  <a:cubicBezTo>
                    <a:pt x="176" y="41"/>
                    <a:pt x="136" y="0"/>
                    <a:pt x="88" y="0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2846894" y="4371097"/>
              <a:ext cx="60334" cy="54964"/>
            </a:xfrm>
            <a:custGeom>
              <a:avLst/>
              <a:gdLst/>
              <a:ahLst/>
              <a:cxnLst/>
              <a:rect l="l" t="t" r="r" b="b"/>
              <a:pathLst>
                <a:path w="191" h="174" extrusionOk="0">
                  <a:moveTo>
                    <a:pt x="97" y="1"/>
                  </a:moveTo>
                  <a:cubicBezTo>
                    <a:pt x="75" y="1"/>
                    <a:pt x="53" y="9"/>
                    <a:pt x="37" y="25"/>
                  </a:cubicBezTo>
                  <a:cubicBezTo>
                    <a:pt x="0" y="58"/>
                    <a:pt x="0" y="113"/>
                    <a:pt x="37" y="146"/>
                  </a:cubicBezTo>
                  <a:cubicBezTo>
                    <a:pt x="53" y="165"/>
                    <a:pt x="75" y="174"/>
                    <a:pt x="97" y="174"/>
                  </a:cubicBezTo>
                  <a:cubicBezTo>
                    <a:pt x="119" y="174"/>
                    <a:pt x="141" y="165"/>
                    <a:pt x="158" y="146"/>
                  </a:cubicBezTo>
                  <a:cubicBezTo>
                    <a:pt x="191" y="113"/>
                    <a:pt x="191" y="58"/>
                    <a:pt x="158" y="25"/>
                  </a:cubicBezTo>
                  <a:cubicBezTo>
                    <a:pt x="141" y="9"/>
                    <a:pt x="119" y="1"/>
                    <a:pt x="97" y="1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2899016" y="4251693"/>
              <a:ext cx="54648" cy="54648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88" y="0"/>
                  </a:moveTo>
                  <a:cubicBezTo>
                    <a:pt x="41" y="0"/>
                    <a:pt x="0" y="41"/>
                    <a:pt x="0" y="88"/>
                  </a:cubicBezTo>
                  <a:cubicBezTo>
                    <a:pt x="0" y="136"/>
                    <a:pt x="41" y="173"/>
                    <a:pt x="88" y="173"/>
                  </a:cubicBezTo>
                  <a:cubicBezTo>
                    <a:pt x="136" y="173"/>
                    <a:pt x="173" y="136"/>
                    <a:pt x="173" y="88"/>
                  </a:cubicBezTo>
                  <a:cubicBezTo>
                    <a:pt x="173" y="41"/>
                    <a:pt x="136" y="0"/>
                    <a:pt x="88" y="0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2846894" y="4137027"/>
              <a:ext cx="60334" cy="49910"/>
            </a:xfrm>
            <a:custGeom>
              <a:avLst/>
              <a:gdLst/>
              <a:ahLst/>
              <a:cxnLst/>
              <a:rect l="l" t="t" r="r" b="b"/>
              <a:pathLst>
                <a:path w="191" h="158" extrusionOk="0">
                  <a:moveTo>
                    <a:pt x="48" y="0"/>
                  </a:moveTo>
                  <a:cubicBezTo>
                    <a:pt x="44" y="4"/>
                    <a:pt x="41" y="8"/>
                    <a:pt x="37" y="11"/>
                  </a:cubicBezTo>
                  <a:cubicBezTo>
                    <a:pt x="0" y="44"/>
                    <a:pt x="0" y="99"/>
                    <a:pt x="37" y="132"/>
                  </a:cubicBezTo>
                  <a:cubicBezTo>
                    <a:pt x="53" y="149"/>
                    <a:pt x="75" y="157"/>
                    <a:pt x="97" y="157"/>
                  </a:cubicBezTo>
                  <a:cubicBezTo>
                    <a:pt x="119" y="157"/>
                    <a:pt x="141" y="149"/>
                    <a:pt x="158" y="132"/>
                  </a:cubicBezTo>
                  <a:cubicBezTo>
                    <a:pt x="191" y="99"/>
                    <a:pt x="191" y="44"/>
                    <a:pt x="158" y="11"/>
                  </a:cubicBezTo>
                  <a:cubicBezTo>
                    <a:pt x="154" y="8"/>
                    <a:pt x="147" y="4"/>
                    <a:pt x="143" y="0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2861741" y="4132604"/>
              <a:ext cx="30641" cy="4738"/>
            </a:xfrm>
            <a:custGeom>
              <a:avLst/>
              <a:gdLst/>
              <a:ahLst/>
              <a:cxnLst/>
              <a:rect l="l" t="t" r="r" b="b"/>
              <a:pathLst>
                <a:path w="97" h="15" extrusionOk="0">
                  <a:moveTo>
                    <a:pt x="49" y="1"/>
                  </a:moveTo>
                  <a:cubicBezTo>
                    <a:pt x="32" y="1"/>
                    <a:pt x="16" y="5"/>
                    <a:pt x="1" y="14"/>
                  </a:cubicBezTo>
                  <a:lnTo>
                    <a:pt x="96" y="14"/>
                  </a:lnTo>
                  <a:cubicBezTo>
                    <a:pt x="82" y="5"/>
                    <a:pt x="65" y="1"/>
                    <a:pt x="49" y="1"/>
                  </a:cubicBezTo>
                  <a:close/>
                </a:path>
              </a:pathLst>
            </a:custGeom>
            <a:solidFill>
              <a:srgbClr val="A89C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2212282" y="3733958"/>
              <a:ext cx="1091067" cy="1090119"/>
            </a:xfrm>
            <a:custGeom>
              <a:avLst/>
              <a:gdLst/>
              <a:ahLst/>
              <a:cxnLst/>
              <a:rect l="l" t="t" r="r" b="b"/>
              <a:pathLst>
                <a:path w="3454" h="3451" extrusionOk="0">
                  <a:moveTo>
                    <a:pt x="1727" y="760"/>
                  </a:moveTo>
                  <a:cubicBezTo>
                    <a:pt x="2097" y="760"/>
                    <a:pt x="2420" y="968"/>
                    <a:pt x="2581" y="1276"/>
                  </a:cubicBezTo>
                  <a:cubicBezTo>
                    <a:pt x="2654" y="1412"/>
                    <a:pt x="2695" y="1562"/>
                    <a:pt x="2695" y="1727"/>
                  </a:cubicBezTo>
                  <a:cubicBezTo>
                    <a:pt x="2695" y="2259"/>
                    <a:pt x="2262" y="2691"/>
                    <a:pt x="1727" y="2691"/>
                  </a:cubicBezTo>
                  <a:cubicBezTo>
                    <a:pt x="1192" y="2691"/>
                    <a:pt x="759" y="2259"/>
                    <a:pt x="759" y="1727"/>
                  </a:cubicBezTo>
                  <a:cubicBezTo>
                    <a:pt x="759" y="1562"/>
                    <a:pt x="800" y="1412"/>
                    <a:pt x="873" y="1276"/>
                  </a:cubicBezTo>
                  <a:cubicBezTo>
                    <a:pt x="1034" y="968"/>
                    <a:pt x="1357" y="760"/>
                    <a:pt x="1727" y="760"/>
                  </a:cubicBezTo>
                  <a:close/>
                  <a:moveTo>
                    <a:pt x="1727" y="1"/>
                  </a:moveTo>
                  <a:cubicBezTo>
                    <a:pt x="928" y="1"/>
                    <a:pt x="257" y="540"/>
                    <a:pt x="59" y="1276"/>
                  </a:cubicBezTo>
                  <a:cubicBezTo>
                    <a:pt x="23" y="1419"/>
                    <a:pt x="1" y="1570"/>
                    <a:pt x="1" y="1727"/>
                  </a:cubicBezTo>
                  <a:cubicBezTo>
                    <a:pt x="1" y="2680"/>
                    <a:pt x="774" y="3450"/>
                    <a:pt x="1727" y="3450"/>
                  </a:cubicBezTo>
                  <a:cubicBezTo>
                    <a:pt x="2680" y="3450"/>
                    <a:pt x="3454" y="2680"/>
                    <a:pt x="3454" y="1727"/>
                  </a:cubicBezTo>
                  <a:cubicBezTo>
                    <a:pt x="3454" y="1570"/>
                    <a:pt x="3432" y="1419"/>
                    <a:pt x="3395" y="1276"/>
                  </a:cubicBezTo>
                  <a:cubicBezTo>
                    <a:pt x="3197" y="540"/>
                    <a:pt x="2526" y="1"/>
                    <a:pt x="1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571575" y="1378725"/>
              <a:ext cx="1428116" cy="419495"/>
            </a:xfrm>
            <a:custGeom>
              <a:avLst/>
              <a:gdLst/>
              <a:ahLst/>
              <a:cxnLst/>
              <a:rect l="l" t="t" r="r" b="b"/>
              <a:pathLst>
                <a:path w="4521" h="1328" extrusionOk="0">
                  <a:moveTo>
                    <a:pt x="0" y="1"/>
                  </a:moveTo>
                  <a:lnTo>
                    <a:pt x="0" y="1328"/>
                  </a:lnTo>
                  <a:lnTo>
                    <a:pt x="4516" y="1328"/>
                  </a:lnTo>
                  <a:lnTo>
                    <a:pt x="4516" y="334"/>
                  </a:lnTo>
                  <a:lnTo>
                    <a:pt x="4520" y="334"/>
                  </a:lnTo>
                  <a:cubicBezTo>
                    <a:pt x="4311" y="129"/>
                    <a:pt x="4025" y="1"/>
                    <a:pt x="3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612008" y="4110492"/>
              <a:ext cx="1579" cy="158890"/>
            </a:xfrm>
            <a:custGeom>
              <a:avLst/>
              <a:gdLst/>
              <a:ahLst/>
              <a:cxnLst/>
              <a:rect l="l" t="t" r="r" b="b"/>
              <a:pathLst>
                <a:path w="5" h="503" extrusionOk="0">
                  <a:moveTo>
                    <a:pt x="1" y="0"/>
                  </a:moveTo>
                  <a:lnTo>
                    <a:pt x="1" y="502"/>
                  </a:lnTo>
                  <a:lnTo>
                    <a:pt x="4" y="50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34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1568508" y="4180935"/>
              <a:ext cx="575858" cy="88448"/>
            </a:xfrm>
            <a:custGeom>
              <a:avLst/>
              <a:gdLst/>
              <a:ahLst/>
              <a:cxnLst/>
              <a:rect l="l" t="t" r="r" b="b"/>
              <a:pathLst>
                <a:path w="1823" h="280" extrusionOk="0">
                  <a:moveTo>
                    <a:pt x="1822" y="1"/>
                  </a:moveTo>
                  <a:cubicBezTo>
                    <a:pt x="1819" y="26"/>
                    <a:pt x="1815" y="52"/>
                    <a:pt x="1811" y="74"/>
                  </a:cubicBezTo>
                  <a:lnTo>
                    <a:pt x="0" y="74"/>
                  </a:lnTo>
                  <a:lnTo>
                    <a:pt x="0" y="279"/>
                  </a:lnTo>
                  <a:lnTo>
                    <a:pt x="1822" y="279"/>
                  </a:lnTo>
                  <a:lnTo>
                    <a:pt x="1822" y="1"/>
                  </a:lnTo>
                  <a:close/>
                </a:path>
              </a:pathLst>
            </a:custGeom>
            <a:solidFill>
              <a:srgbClr val="534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571575" y="4110492"/>
              <a:ext cx="40749" cy="158890"/>
            </a:xfrm>
            <a:custGeom>
              <a:avLst/>
              <a:gdLst/>
              <a:ahLst/>
              <a:cxnLst/>
              <a:rect l="l" t="t" r="r" b="b"/>
              <a:pathLst>
                <a:path w="129" h="503" extrusionOk="0">
                  <a:moveTo>
                    <a:pt x="0" y="0"/>
                  </a:moveTo>
                  <a:lnTo>
                    <a:pt x="0" y="502"/>
                  </a:lnTo>
                  <a:lnTo>
                    <a:pt x="129" y="50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534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3237012" y="3712162"/>
              <a:ext cx="520263" cy="492149"/>
            </a:xfrm>
            <a:custGeom>
              <a:avLst/>
              <a:gdLst/>
              <a:ahLst/>
              <a:cxnLst/>
              <a:rect l="l" t="t" r="r" b="b"/>
              <a:pathLst>
                <a:path w="1647" h="1558" extrusionOk="0">
                  <a:moveTo>
                    <a:pt x="539" y="0"/>
                  </a:moveTo>
                  <a:cubicBezTo>
                    <a:pt x="448" y="0"/>
                    <a:pt x="360" y="22"/>
                    <a:pt x="283" y="66"/>
                  </a:cubicBezTo>
                  <a:cubicBezTo>
                    <a:pt x="261" y="77"/>
                    <a:pt x="239" y="92"/>
                    <a:pt x="217" y="106"/>
                  </a:cubicBezTo>
                  <a:cubicBezTo>
                    <a:pt x="195" y="125"/>
                    <a:pt x="177" y="139"/>
                    <a:pt x="158" y="158"/>
                  </a:cubicBezTo>
                  <a:cubicBezTo>
                    <a:pt x="144" y="172"/>
                    <a:pt x="133" y="187"/>
                    <a:pt x="118" y="202"/>
                  </a:cubicBezTo>
                  <a:cubicBezTo>
                    <a:pt x="103" y="220"/>
                    <a:pt x="89" y="242"/>
                    <a:pt x="74" y="264"/>
                  </a:cubicBezTo>
                  <a:cubicBezTo>
                    <a:pt x="74" y="268"/>
                    <a:pt x="70" y="271"/>
                    <a:pt x="67" y="279"/>
                  </a:cubicBezTo>
                  <a:cubicBezTo>
                    <a:pt x="63" y="286"/>
                    <a:pt x="59" y="293"/>
                    <a:pt x="56" y="301"/>
                  </a:cubicBezTo>
                  <a:cubicBezTo>
                    <a:pt x="56" y="304"/>
                    <a:pt x="52" y="304"/>
                    <a:pt x="52" y="308"/>
                  </a:cubicBezTo>
                  <a:cubicBezTo>
                    <a:pt x="52" y="312"/>
                    <a:pt x="48" y="315"/>
                    <a:pt x="45" y="323"/>
                  </a:cubicBezTo>
                  <a:cubicBezTo>
                    <a:pt x="41" y="330"/>
                    <a:pt x="41" y="337"/>
                    <a:pt x="37" y="345"/>
                  </a:cubicBezTo>
                  <a:cubicBezTo>
                    <a:pt x="34" y="352"/>
                    <a:pt x="30" y="359"/>
                    <a:pt x="26" y="367"/>
                  </a:cubicBezTo>
                  <a:cubicBezTo>
                    <a:pt x="26" y="374"/>
                    <a:pt x="23" y="381"/>
                    <a:pt x="19" y="392"/>
                  </a:cubicBezTo>
                  <a:cubicBezTo>
                    <a:pt x="19" y="400"/>
                    <a:pt x="15" y="407"/>
                    <a:pt x="15" y="418"/>
                  </a:cubicBezTo>
                  <a:cubicBezTo>
                    <a:pt x="12" y="425"/>
                    <a:pt x="12" y="433"/>
                    <a:pt x="8" y="440"/>
                  </a:cubicBezTo>
                  <a:cubicBezTo>
                    <a:pt x="8" y="451"/>
                    <a:pt x="4" y="462"/>
                    <a:pt x="4" y="469"/>
                  </a:cubicBezTo>
                  <a:cubicBezTo>
                    <a:pt x="4" y="477"/>
                    <a:pt x="1" y="484"/>
                    <a:pt x="1" y="488"/>
                  </a:cubicBezTo>
                  <a:cubicBezTo>
                    <a:pt x="1" y="506"/>
                    <a:pt x="1" y="524"/>
                    <a:pt x="1" y="539"/>
                  </a:cubicBezTo>
                  <a:cubicBezTo>
                    <a:pt x="191" y="770"/>
                    <a:pt x="327" y="1045"/>
                    <a:pt x="396" y="1345"/>
                  </a:cubicBezTo>
                  <a:cubicBezTo>
                    <a:pt x="415" y="1415"/>
                    <a:pt x="426" y="1488"/>
                    <a:pt x="437" y="1558"/>
                  </a:cubicBezTo>
                  <a:lnTo>
                    <a:pt x="1646" y="1558"/>
                  </a:lnTo>
                  <a:lnTo>
                    <a:pt x="1646" y="1345"/>
                  </a:lnTo>
                  <a:lnTo>
                    <a:pt x="1423" y="1345"/>
                  </a:lnTo>
                  <a:cubicBezTo>
                    <a:pt x="1320" y="1345"/>
                    <a:pt x="1240" y="1265"/>
                    <a:pt x="1240" y="1162"/>
                  </a:cubicBezTo>
                  <a:lnTo>
                    <a:pt x="1240" y="590"/>
                  </a:lnTo>
                  <a:cubicBezTo>
                    <a:pt x="1240" y="491"/>
                    <a:pt x="1320" y="407"/>
                    <a:pt x="1423" y="407"/>
                  </a:cubicBezTo>
                  <a:lnTo>
                    <a:pt x="1646" y="407"/>
                  </a:lnTo>
                  <a:lnTo>
                    <a:pt x="1646" y="209"/>
                  </a:lnTo>
                  <a:cubicBezTo>
                    <a:pt x="1646" y="95"/>
                    <a:pt x="1555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1568508" y="4110492"/>
              <a:ext cx="249233" cy="316"/>
            </a:xfrm>
            <a:custGeom>
              <a:avLst/>
              <a:gdLst/>
              <a:ahLst/>
              <a:cxnLst/>
              <a:rect l="l" t="t" r="r" b="b"/>
              <a:pathLst>
                <a:path w="789" h="1" extrusionOk="0">
                  <a:moveTo>
                    <a:pt x="0" y="0"/>
                  </a:moveTo>
                  <a:lnTo>
                    <a:pt x="0" y="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E99D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1568508" y="3556747"/>
              <a:ext cx="2077576" cy="647564"/>
            </a:xfrm>
            <a:custGeom>
              <a:avLst/>
              <a:gdLst/>
              <a:ahLst/>
              <a:cxnLst/>
              <a:rect l="l" t="t" r="r" b="b"/>
              <a:pathLst>
                <a:path w="6577" h="2050" extrusionOk="0">
                  <a:moveTo>
                    <a:pt x="3765" y="1"/>
                  </a:moveTo>
                  <a:cubicBezTo>
                    <a:pt x="3329" y="1"/>
                    <a:pt x="2922" y="126"/>
                    <a:pt x="2577" y="334"/>
                  </a:cubicBezTo>
                  <a:cubicBezTo>
                    <a:pt x="2086" y="635"/>
                    <a:pt x="1716" y="1115"/>
                    <a:pt x="1562" y="1687"/>
                  </a:cubicBezTo>
                  <a:lnTo>
                    <a:pt x="0" y="1687"/>
                  </a:lnTo>
                  <a:lnTo>
                    <a:pt x="0" y="1753"/>
                  </a:lnTo>
                  <a:lnTo>
                    <a:pt x="0" y="2050"/>
                  </a:lnTo>
                  <a:lnTo>
                    <a:pt x="1811" y="2050"/>
                  </a:lnTo>
                  <a:cubicBezTo>
                    <a:pt x="1815" y="2024"/>
                    <a:pt x="1819" y="2002"/>
                    <a:pt x="1822" y="1977"/>
                  </a:cubicBezTo>
                  <a:cubicBezTo>
                    <a:pt x="1830" y="1929"/>
                    <a:pt x="1841" y="1885"/>
                    <a:pt x="1848" y="1837"/>
                  </a:cubicBezTo>
                  <a:cubicBezTo>
                    <a:pt x="1863" y="1786"/>
                    <a:pt x="1877" y="1735"/>
                    <a:pt x="1892" y="1687"/>
                  </a:cubicBezTo>
                  <a:cubicBezTo>
                    <a:pt x="1918" y="1599"/>
                    <a:pt x="1954" y="1518"/>
                    <a:pt x="1991" y="1438"/>
                  </a:cubicBezTo>
                  <a:cubicBezTo>
                    <a:pt x="2020" y="1379"/>
                    <a:pt x="2050" y="1321"/>
                    <a:pt x="2086" y="1262"/>
                  </a:cubicBezTo>
                  <a:cubicBezTo>
                    <a:pt x="2108" y="1222"/>
                    <a:pt x="2134" y="1181"/>
                    <a:pt x="2163" y="1145"/>
                  </a:cubicBezTo>
                  <a:cubicBezTo>
                    <a:pt x="2192" y="1101"/>
                    <a:pt x="2225" y="1060"/>
                    <a:pt x="2262" y="1020"/>
                  </a:cubicBezTo>
                  <a:cubicBezTo>
                    <a:pt x="2266" y="1013"/>
                    <a:pt x="2273" y="1005"/>
                    <a:pt x="2277" y="1002"/>
                  </a:cubicBezTo>
                  <a:cubicBezTo>
                    <a:pt x="2390" y="870"/>
                    <a:pt x="2519" y="756"/>
                    <a:pt x="2662" y="657"/>
                  </a:cubicBezTo>
                  <a:cubicBezTo>
                    <a:pt x="2735" y="609"/>
                    <a:pt x="2808" y="565"/>
                    <a:pt x="2889" y="525"/>
                  </a:cubicBezTo>
                  <a:cubicBezTo>
                    <a:pt x="2915" y="510"/>
                    <a:pt x="2944" y="499"/>
                    <a:pt x="2970" y="488"/>
                  </a:cubicBezTo>
                  <a:cubicBezTo>
                    <a:pt x="3025" y="463"/>
                    <a:pt x="3080" y="441"/>
                    <a:pt x="3135" y="422"/>
                  </a:cubicBezTo>
                  <a:cubicBezTo>
                    <a:pt x="3255" y="382"/>
                    <a:pt x="3380" y="353"/>
                    <a:pt x="3508" y="334"/>
                  </a:cubicBezTo>
                  <a:cubicBezTo>
                    <a:pt x="3593" y="323"/>
                    <a:pt x="3677" y="320"/>
                    <a:pt x="3765" y="320"/>
                  </a:cubicBezTo>
                  <a:cubicBezTo>
                    <a:pt x="3809" y="320"/>
                    <a:pt x="3853" y="320"/>
                    <a:pt x="3893" y="323"/>
                  </a:cubicBezTo>
                  <a:cubicBezTo>
                    <a:pt x="3937" y="327"/>
                    <a:pt x="3981" y="331"/>
                    <a:pt x="4022" y="334"/>
                  </a:cubicBezTo>
                  <a:cubicBezTo>
                    <a:pt x="4392" y="386"/>
                    <a:pt x="4733" y="536"/>
                    <a:pt x="5008" y="760"/>
                  </a:cubicBezTo>
                  <a:cubicBezTo>
                    <a:pt x="5107" y="844"/>
                    <a:pt x="5198" y="932"/>
                    <a:pt x="5283" y="1031"/>
                  </a:cubicBezTo>
                  <a:cubicBezTo>
                    <a:pt x="5283" y="1016"/>
                    <a:pt x="5283" y="998"/>
                    <a:pt x="5283" y="980"/>
                  </a:cubicBezTo>
                  <a:cubicBezTo>
                    <a:pt x="5283" y="976"/>
                    <a:pt x="5286" y="969"/>
                    <a:pt x="5286" y="961"/>
                  </a:cubicBezTo>
                  <a:cubicBezTo>
                    <a:pt x="5286" y="954"/>
                    <a:pt x="5290" y="943"/>
                    <a:pt x="5290" y="932"/>
                  </a:cubicBezTo>
                  <a:cubicBezTo>
                    <a:pt x="5294" y="925"/>
                    <a:pt x="5294" y="917"/>
                    <a:pt x="5297" y="910"/>
                  </a:cubicBezTo>
                  <a:cubicBezTo>
                    <a:pt x="5297" y="899"/>
                    <a:pt x="5301" y="892"/>
                    <a:pt x="5301" y="884"/>
                  </a:cubicBezTo>
                  <a:cubicBezTo>
                    <a:pt x="5305" y="873"/>
                    <a:pt x="5308" y="866"/>
                    <a:pt x="5308" y="859"/>
                  </a:cubicBezTo>
                  <a:cubicBezTo>
                    <a:pt x="5312" y="851"/>
                    <a:pt x="5316" y="844"/>
                    <a:pt x="5319" y="837"/>
                  </a:cubicBezTo>
                  <a:cubicBezTo>
                    <a:pt x="5319" y="833"/>
                    <a:pt x="5319" y="829"/>
                    <a:pt x="5323" y="826"/>
                  </a:cubicBezTo>
                  <a:cubicBezTo>
                    <a:pt x="5323" y="822"/>
                    <a:pt x="5327" y="818"/>
                    <a:pt x="5327" y="815"/>
                  </a:cubicBezTo>
                  <a:cubicBezTo>
                    <a:pt x="5330" y="807"/>
                    <a:pt x="5334" y="804"/>
                    <a:pt x="5334" y="800"/>
                  </a:cubicBezTo>
                  <a:cubicBezTo>
                    <a:pt x="5334" y="796"/>
                    <a:pt x="5338" y="796"/>
                    <a:pt x="5338" y="793"/>
                  </a:cubicBezTo>
                  <a:cubicBezTo>
                    <a:pt x="5341" y="785"/>
                    <a:pt x="5345" y="778"/>
                    <a:pt x="5349" y="771"/>
                  </a:cubicBezTo>
                  <a:cubicBezTo>
                    <a:pt x="5352" y="763"/>
                    <a:pt x="5356" y="760"/>
                    <a:pt x="5356" y="756"/>
                  </a:cubicBezTo>
                  <a:cubicBezTo>
                    <a:pt x="5360" y="752"/>
                    <a:pt x="5363" y="749"/>
                    <a:pt x="5367" y="741"/>
                  </a:cubicBezTo>
                  <a:cubicBezTo>
                    <a:pt x="5378" y="727"/>
                    <a:pt x="5389" y="708"/>
                    <a:pt x="5400" y="694"/>
                  </a:cubicBezTo>
                  <a:cubicBezTo>
                    <a:pt x="5415" y="679"/>
                    <a:pt x="5426" y="664"/>
                    <a:pt x="5440" y="650"/>
                  </a:cubicBezTo>
                  <a:cubicBezTo>
                    <a:pt x="5459" y="631"/>
                    <a:pt x="5477" y="617"/>
                    <a:pt x="5499" y="598"/>
                  </a:cubicBezTo>
                  <a:cubicBezTo>
                    <a:pt x="5521" y="584"/>
                    <a:pt x="5539" y="569"/>
                    <a:pt x="5565" y="558"/>
                  </a:cubicBezTo>
                  <a:cubicBezTo>
                    <a:pt x="5642" y="514"/>
                    <a:pt x="5730" y="492"/>
                    <a:pt x="5821" y="492"/>
                  </a:cubicBezTo>
                  <a:lnTo>
                    <a:pt x="6577" y="492"/>
                  </a:lnTo>
                  <a:cubicBezTo>
                    <a:pt x="6577" y="492"/>
                    <a:pt x="6577" y="488"/>
                    <a:pt x="6577" y="488"/>
                  </a:cubicBezTo>
                  <a:cubicBezTo>
                    <a:pt x="6577" y="426"/>
                    <a:pt x="6577" y="367"/>
                    <a:pt x="6577" y="305"/>
                  </a:cubicBezTo>
                  <a:cubicBezTo>
                    <a:pt x="6577" y="305"/>
                    <a:pt x="6577" y="301"/>
                    <a:pt x="6577" y="298"/>
                  </a:cubicBezTo>
                  <a:cubicBezTo>
                    <a:pt x="6573" y="239"/>
                    <a:pt x="6569" y="184"/>
                    <a:pt x="6569" y="126"/>
                  </a:cubicBezTo>
                  <a:lnTo>
                    <a:pt x="5821" y="126"/>
                  </a:lnTo>
                  <a:cubicBezTo>
                    <a:pt x="5649" y="126"/>
                    <a:pt x="5495" y="210"/>
                    <a:pt x="5396" y="334"/>
                  </a:cubicBezTo>
                  <a:cubicBezTo>
                    <a:pt x="5341" y="408"/>
                    <a:pt x="5301" y="492"/>
                    <a:pt x="5286" y="587"/>
                  </a:cubicBezTo>
                  <a:cubicBezTo>
                    <a:pt x="5184" y="492"/>
                    <a:pt x="5070" y="408"/>
                    <a:pt x="4953" y="334"/>
                  </a:cubicBezTo>
                  <a:cubicBezTo>
                    <a:pt x="4604" y="126"/>
                    <a:pt x="4201" y="1"/>
                    <a:pt x="3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571575" y="1797903"/>
              <a:ext cx="1426853" cy="67599"/>
            </a:xfrm>
            <a:custGeom>
              <a:avLst/>
              <a:gdLst/>
              <a:ahLst/>
              <a:cxnLst/>
              <a:rect l="l" t="t" r="r" b="b"/>
              <a:pathLst>
                <a:path w="4517" h="214" extrusionOk="0">
                  <a:moveTo>
                    <a:pt x="0" y="1"/>
                  </a:moveTo>
                  <a:lnTo>
                    <a:pt x="0" y="173"/>
                  </a:lnTo>
                  <a:lnTo>
                    <a:pt x="3945" y="213"/>
                  </a:lnTo>
                  <a:lnTo>
                    <a:pt x="4516" y="213"/>
                  </a:lnTo>
                  <a:lnTo>
                    <a:pt x="45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571575" y="1852551"/>
              <a:ext cx="1246166" cy="12951"/>
            </a:xfrm>
            <a:custGeom>
              <a:avLst/>
              <a:gdLst/>
              <a:ahLst/>
              <a:cxnLst/>
              <a:rect l="l" t="t" r="r" b="b"/>
              <a:pathLst>
                <a:path w="3945" h="41" extrusionOk="0">
                  <a:moveTo>
                    <a:pt x="0" y="0"/>
                  </a:moveTo>
                  <a:lnTo>
                    <a:pt x="0" y="40"/>
                  </a:lnTo>
                  <a:lnTo>
                    <a:pt x="394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9D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044231" y="2050295"/>
              <a:ext cx="173105" cy="670940"/>
            </a:xfrm>
            <a:custGeom>
              <a:avLst/>
              <a:gdLst/>
              <a:ahLst/>
              <a:cxnLst/>
              <a:rect l="l" t="t" r="r" b="b"/>
              <a:pathLst>
                <a:path w="548" h="2124" extrusionOk="0">
                  <a:moveTo>
                    <a:pt x="1" y="1"/>
                  </a:moveTo>
                  <a:lnTo>
                    <a:pt x="544" y="2123"/>
                  </a:lnTo>
                  <a:lnTo>
                    <a:pt x="547" y="212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AB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012010" y="1919519"/>
              <a:ext cx="22112" cy="87184"/>
            </a:xfrm>
            <a:custGeom>
              <a:avLst/>
              <a:gdLst/>
              <a:ahLst/>
              <a:cxnLst/>
              <a:rect l="l" t="t" r="r" b="b"/>
              <a:pathLst>
                <a:path w="70" h="276" extrusionOk="0">
                  <a:moveTo>
                    <a:pt x="70" y="276"/>
                  </a:moveTo>
                  <a:lnTo>
                    <a:pt x="0" y="1"/>
                  </a:lnTo>
                  <a:lnTo>
                    <a:pt x="70" y="276"/>
                  </a:lnTo>
                  <a:close/>
                </a:path>
              </a:pathLst>
            </a:custGeom>
            <a:solidFill>
              <a:srgbClr val="AB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1873021" y="1919519"/>
              <a:ext cx="161101" cy="87184"/>
            </a:xfrm>
            <a:custGeom>
              <a:avLst/>
              <a:gdLst/>
              <a:ahLst/>
              <a:cxnLst/>
              <a:rect l="l" t="t" r="r" b="b"/>
              <a:pathLst>
                <a:path w="510" h="276" extrusionOk="0">
                  <a:moveTo>
                    <a:pt x="0" y="1"/>
                  </a:moveTo>
                  <a:lnTo>
                    <a:pt x="0" y="276"/>
                  </a:lnTo>
                  <a:lnTo>
                    <a:pt x="510" y="276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1873021" y="2050295"/>
              <a:ext cx="343051" cy="670940"/>
            </a:xfrm>
            <a:custGeom>
              <a:avLst/>
              <a:gdLst/>
              <a:ahLst/>
              <a:cxnLst/>
              <a:rect l="l" t="t" r="r" b="b"/>
              <a:pathLst>
                <a:path w="1086" h="2124" extrusionOk="0">
                  <a:moveTo>
                    <a:pt x="0" y="1"/>
                  </a:moveTo>
                  <a:lnTo>
                    <a:pt x="0" y="2123"/>
                  </a:lnTo>
                  <a:lnTo>
                    <a:pt x="1086" y="2123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613272" y="4110492"/>
              <a:ext cx="54648" cy="316"/>
            </a:xfrm>
            <a:custGeom>
              <a:avLst/>
              <a:gdLst/>
              <a:ahLst/>
              <a:cxnLst/>
              <a:rect l="l" t="t" r="r" b="b"/>
              <a:pathLst>
                <a:path w="173" h="1" extrusionOk="0">
                  <a:moveTo>
                    <a:pt x="0" y="0"/>
                  </a:moveTo>
                  <a:lnTo>
                    <a:pt x="0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1514176" y="4110492"/>
              <a:ext cx="54648" cy="316"/>
            </a:xfrm>
            <a:custGeom>
              <a:avLst/>
              <a:gdLst/>
              <a:ahLst/>
              <a:cxnLst/>
              <a:rect l="l" t="t" r="r" b="b"/>
              <a:pathLst>
                <a:path w="173" h="1" extrusionOk="0">
                  <a:moveTo>
                    <a:pt x="0" y="0"/>
                  </a:moveTo>
                  <a:lnTo>
                    <a:pt x="0" y="0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667604" y="4323398"/>
              <a:ext cx="316" cy="85921"/>
            </a:xfrm>
            <a:custGeom>
              <a:avLst/>
              <a:gdLst/>
              <a:ahLst/>
              <a:cxnLst/>
              <a:rect l="l" t="t" r="r" b="b"/>
              <a:pathLst>
                <a:path w="1" h="272" extrusionOk="0">
                  <a:moveTo>
                    <a:pt x="1" y="1"/>
                  </a:moveTo>
                  <a:lnTo>
                    <a:pt x="1" y="272"/>
                  </a:lnTo>
                  <a:close/>
                </a:path>
              </a:pathLst>
            </a:custGeom>
            <a:solidFill>
              <a:srgbClr val="E99D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667604" y="2050295"/>
              <a:ext cx="200587" cy="1503297"/>
            </a:xfrm>
            <a:custGeom>
              <a:avLst/>
              <a:gdLst/>
              <a:ahLst/>
              <a:cxnLst/>
              <a:rect l="l" t="t" r="r" b="b"/>
              <a:pathLst>
                <a:path w="635" h="4759" extrusionOk="0">
                  <a:moveTo>
                    <a:pt x="1" y="1"/>
                  </a:moveTo>
                  <a:lnTo>
                    <a:pt x="1" y="4759"/>
                  </a:lnTo>
                  <a:lnTo>
                    <a:pt x="635" y="4759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667604" y="3994563"/>
              <a:ext cx="316" cy="36327"/>
            </a:xfrm>
            <a:custGeom>
              <a:avLst/>
              <a:gdLst/>
              <a:ahLst/>
              <a:cxnLst/>
              <a:rect l="l" t="t" r="r" b="b"/>
              <a:pathLst>
                <a:path w="1" h="115" extrusionOk="0">
                  <a:moveTo>
                    <a:pt x="1" y="1"/>
                  </a:moveTo>
                  <a:lnTo>
                    <a:pt x="1" y="114"/>
                  </a:lnTo>
                  <a:close/>
                </a:path>
              </a:pathLst>
            </a:custGeom>
            <a:solidFill>
              <a:srgbClr val="E99D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67875" y="2050295"/>
              <a:ext cx="630191" cy="1503297"/>
            </a:xfrm>
            <a:custGeom>
              <a:avLst/>
              <a:gdLst/>
              <a:ahLst/>
              <a:cxnLst/>
              <a:rect l="l" t="t" r="r" b="b"/>
              <a:pathLst>
                <a:path w="1995" h="4759" extrusionOk="0">
                  <a:moveTo>
                    <a:pt x="1" y="1"/>
                  </a:moveTo>
                  <a:lnTo>
                    <a:pt x="1" y="4759"/>
                  </a:lnTo>
                  <a:lnTo>
                    <a:pt x="1995" y="4759"/>
                  </a:lnTo>
                  <a:lnTo>
                    <a:pt x="1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1497750" y="2050295"/>
              <a:ext cx="16742" cy="1503297"/>
            </a:xfrm>
            <a:custGeom>
              <a:avLst/>
              <a:gdLst/>
              <a:ahLst/>
              <a:cxnLst/>
              <a:rect l="l" t="t" r="r" b="b"/>
              <a:pathLst>
                <a:path w="53" h="4759" extrusionOk="0">
                  <a:moveTo>
                    <a:pt x="1" y="1"/>
                  </a:moveTo>
                  <a:lnTo>
                    <a:pt x="1" y="4759"/>
                  </a:lnTo>
                  <a:lnTo>
                    <a:pt x="52" y="475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667604" y="4110492"/>
              <a:ext cx="316" cy="3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1817425" y="1865187"/>
              <a:ext cx="796978" cy="911644"/>
            </a:xfrm>
            <a:custGeom>
              <a:avLst/>
              <a:gdLst/>
              <a:ahLst/>
              <a:cxnLst/>
              <a:rect l="l" t="t" r="r" b="b"/>
              <a:pathLst>
                <a:path w="2523" h="2886" extrusionOk="0">
                  <a:moveTo>
                    <a:pt x="1" y="0"/>
                  </a:moveTo>
                  <a:lnTo>
                    <a:pt x="1" y="2885"/>
                  </a:lnTo>
                  <a:lnTo>
                    <a:pt x="1302" y="2885"/>
                  </a:lnTo>
                  <a:lnTo>
                    <a:pt x="1262" y="2709"/>
                  </a:lnTo>
                  <a:lnTo>
                    <a:pt x="176" y="2709"/>
                  </a:lnTo>
                  <a:lnTo>
                    <a:pt x="176" y="587"/>
                  </a:lnTo>
                  <a:lnTo>
                    <a:pt x="822" y="587"/>
                  </a:lnTo>
                  <a:cubicBezTo>
                    <a:pt x="976" y="587"/>
                    <a:pt x="1115" y="517"/>
                    <a:pt x="1207" y="400"/>
                  </a:cubicBezTo>
                  <a:cubicBezTo>
                    <a:pt x="1276" y="312"/>
                    <a:pt x="1375" y="264"/>
                    <a:pt x="1485" y="264"/>
                  </a:cubicBezTo>
                  <a:lnTo>
                    <a:pt x="1984" y="264"/>
                  </a:lnTo>
                  <a:cubicBezTo>
                    <a:pt x="2141" y="264"/>
                    <a:pt x="2270" y="393"/>
                    <a:pt x="2270" y="554"/>
                  </a:cubicBezTo>
                  <a:lnTo>
                    <a:pt x="2270" y="605"/>
                  </a:lnTo>
                  <a:cubicBezTo>
                    <a:pt x="2215" y="580"/>
                    <a:pt x="2152" y="565"/>
                    <a:pt x="2086" y="565"/>
                  </a:cubicBezTo>
                  <a:lnTo>
                    <a:pt x="1910" y="565"/>
                  </a:lnTo>
                  <a:lnTo>
                    <a:pt x="1910" y="2475"/>
                  </a:lnTo>
                  <a:lnTo>
                    <a:pt x="2248" y="2475"/>
                  </a:lnTo>
                  <a:cubicBezTo>
                    <a:pt x="2248" y="2475"/>
                    <a:pt x="2522" y="2244"/>
                    <a:pt x="2522" y="1646"/>
                  </a:cubicBezTo>
                  <a:lnTo>
                    <a:pt x="2522" y="1001"/>
                  </a:lnTo>
                  <a:cubicBezTo>
                    <a:pt x="2522" y="888"/>
                    <a:pt x="2478" y="785"/>
                    <a:pt x="2409" y="708"/>
                  </a:cubicBezTo>
                  <a:lnTo>
                    <a:pt x="2409" y="554"/>
                  </a:lnTo>
                  <a:cubicBezTo>
                    <a:pt x="2409" y="319"/>
                    <a:pt x="2218" y="125"/>
                    <a:pt x="1984" y="125"/>
                  </a:cubicBezTo>
                  <a:lnTo>
                    <a:pt x="1485" y="125"/>
                  </a:lnTo>
                  <a:cubicBezTo>
                    <a:pt x="1335" y="125"/>
                    <a:pt x="1192" y="195"/>
                    <a:pt x="1100" y="316"/>
                  </a:cubicBezTo>
                  <a:cubicBezTo>
                    <a:pt x="1034" y="400"/>
                    <a:pt x="932" y="448"/>
                    <a:pt x="822" y="448"/>
                  </a:cubicBezTo>
                  <a:lnTo>
                    <a:pt x="176" y="448"/>
                  </a:lnTo>
                  <a:lnTo>
                    <a:pt x="176" y="173"/>
                  </a:lnTo>
                  <a:lnTo>
                    <a:pt x="616" y="173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2373383" y="2043346"/>
              <a:ext cx="47699" cy="603656"/>
            </a:xfrm>
            <a:custGeom>
              <a:avLst/>
              <a:gdLst/>
              <a:ahLst/>
              <a:cxnLst/>
              <a:rect l="l" t="t" r="r" b="b"/>
              <a:pathLst>
                <a:path w="151" h="1911" extrusionOk="0">
                  <a:moveTo>
                    <a:pt x="150" y="1"/>
                  </a:moveTo>
                  <a:cubicBezTo>
                    <a:pt x="70" y="1"/>
                    <a:pt x="0" y="67"/>
                    <a:pt x="0" y="151"/>
                  </a:cubicBezTo>
                  <a:lnTo>
                    <a:pt x="0" y="1760"/>
                  </a:lnTo>
                  <a:cubicBezTo>
                    <a:pt x="0" y="1845"/>
                    <a:pt x="70" y="1911"/>
                    <a:pt x="150" y="1911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3628394" y="3840411"/>
              <a:ext cx="128881" cy="296932"/>
            </a:xfrm>
            <a:custGeom>
              <a:avLst/>
              <a:gdLst/>
              <a:ahLst/>
              <a:cxnLst/>
              <a:rect l="l" t="t" r="r" b="b"/>
              <a:pathLst>
                <a:path w="408" h="940" extrusionOk="0">
                  <a:moveTo>
                    <a:pt x="184" y="1"/>
                  </a:moveTo>
                  <a:cubicBezTo>
                    <a:pt x="81" y="1"/>
                    <a:pt x="1" y="85"/>
                    <a:pt x="1" y="184"/>
                  </a:cubicBezTo>
                  <a:lnTo>
                    <a:pt x="1" y="756"/>
                  </a:lnTo>
                  <a:cubicBezTo>
                    <a:pt x="1" y="859"/>
                    <a:pt x="81" y="939"/>
                    <a:pt x="184" y="939"/>
                  </a:cubicBezTo>
                  <a:lnTo>
                    <a:pt x="407" y="93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1998112" y="1484230"/>
              <a:ext cx="128881" cy="381273"/>
            </a:xfrm>
            <a:custGeom>
              <a:avLst/>
              <a:gdLst/>
              <a:ahLst/>
              <a:cxnLst/>
              <a:rect l="l" t="t" r="r" b="b"/>
              <a:pathLst>
                <a:path w="408" h="1207" extrusionOk="0">
                  <a:moveTo>
                    <a:pt x="0" y="0"/>
                  </a:moveTo>
                  <a:lnTo>
                    <a:pt x="0" y="994"/>
                  </a:lnTo>
                  <a:lnTo>
                    <a:pt x="0" y="1206"/>
                  </a:lnTo>
                  <a:lnTo>
                    <a:pt x="246" y="1206"/>
                  </a:lnTo>
                  <a:cubicBezTo>
                    <a:pt x="334" y="1206"/>
                    <a:pt x="407" y="1133"/>
                    <a:pt x="407" y="1045"/>
                  </a:cubicBezTo>
                  <a:lnTo>
                    <a:pt x="407" y="162"/>
                  </a:lnTo>
                  <a:cubicBezTo>
                    <a:pt x="407" y="74"/>
                    <a:pt x="334" y="0"/>
                    <a:pt x="246" y="0"/>
                  </a:cubicBez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20492" y="1995015"/>
              <a:ext cx="868684" cy="993774"/>
            </a:xfrm>
            <a:custGeom>
              <a:avLst/>
              <a:gdLst/>
              <a:ahLst/>
              <a:cxnLst/>
              <a:rect l="l" t="t" r="r" b="b"/>
              <a:pathLst>
                <a:path w="2750" h="3146" extrusionOk="0">
                  <a:moveTo>
                    <a:pt x="2585" y="2691"/>
                  </a:moveTo>
                  <a:cubicBezTo>
                    <a:pt x="2585" y="2852"/>
                    <a:pt x="2453" y="2980"/>
                    <a:pt x="2295" y="2980"/>
                  </a:cubicBezTo>
                  <a:lnTo>
                    <a:pt x="455" y="2980"/>
                  </a:lnTo>
                  <a:cubicBezTo>
                    <a:pt x="297" y="2980"/>
                    <a:pt x="165" y="2852"/>
                    <a:pt x="165" y="2691"/>
                  </a:cubicBezTo>
                  <a:lnTo>
                    <a:pt x="165" y="455"/>
                  </a:lnTo>
                  <a:cubicBezTo>
                    <a:pt x="165" y="293"/>
                    <a:pt x="297" y="161"/>
                    <a:pt x="455" y="161"/>
                  </a:cubicBezTo>
                  <a:lnTo>
                    <a:pt x="2295" y="161"/>
                  </a:lnTo>
                  <a:cubicBezTo>
                    <a:pt x="2453" y="161"/>
                    <a:pt x="2585" y="293"/>
                    <a:pt x="2585" y="455"/>
                  </a:cubicBezTo>
                  <a:close/>
                  <a:moveTo>
                    <a:pt x="2295" y="0"/>
                  </a:moveTo>
                  <a:lnTo>
                    <a:pt x="455" y="0"/>
                  </a:lnTo>
                  <a:cubicBezTo>
                    <a:pt x="206" y="0"/>
                    <a:pt x="0" y="202"/>
                    <a:pt x="0" y="455"/>
                  </a:cubicBezTo>
                  <a:lnTo>
                    <a:pt x="0" y="2691"/>
                  </a:lnTo>
                  <a:cubicBezTo>
                    <a:pt x="0" y="2940"/>
                    <a:pt x="206" y="3145"/>
                    <a:pt x="455" y="3145"/>
                  </a:cubicBezTo>
                  <a:lnTo>
                    <a:pt x="2295" y="3145"/>
                  </a:lnTo>
                  <a:cubicBezTo>
                    <a:pt x="2544" y="3145"/>
                    <a:pt x="2750" y="2940"/>
                    <a:pt x="2750" y="2691"/>
                  </a:cubicBezTo>
                  <a:lnTo>
                    <a:pt x="2750" y="455"/>
                  </a:lnTo>
                  <a:cubicBezTo>
                    <a:pt x="2750" y="202"/>
                    <a:pt x="2544" y="0"/>
                    <a:pt x="2295" y="0"/>
                  </a:cubicBez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805330" y="2349122"/>
              <a:ext cx="763494" cy="1207944"/>
            </a:xfrm>
            <a:custGeom>
              <a:avLst/>
              <a:gdLst/>
              <a:ahLst/>
              <a:cxnLst/>
              <a:rect l="l" t="t" r="r" b="b"/>
              <a:pathLst>
                <a:path w="2417" h="3824" extrusionOk="0">
                  <a:moveTo>
                    <a:pt x="1" y="1"/>
                  </a:moveTo>
                  <a:lnTo>
                    <a:pt x="316" y="1"/>
                  </a:lnTo>
                  <a:cubicBezTo>
                    <a:pt x="448" y="1"/>
                    <a:pt x="712" y="111"/>
                    <a:pt x="749" y="459"/>
                  </a:cubicBezTo>
                  <a:cubicBezTo>
                    <a:pt x="782" y="807"/>
                    <a:pt x="936" y="2457"/>
                    <a:pt x="936" y="2457"/>
                  </a:cubicBezTo>
                  <a:lnTo>
                    <a:pt x="1929" y="2457"/>
                  </a:lnTo>
                  <a:cubicBezTo>
                    <a:pt x="2339" y="2457"/>
                    <a:pt x="2416" y="2508"/>
                    <a:pt x="2416" y="2677"/>
                  </a:cubicBezTo>
                  <a:lnTo>
                    <a:pt x="2416" y="3824"/>
                  </a:lnTo>
                  <a:lnTo>
                    <a:pt x="1" y="3824"/>
                  </a:lnTo>
                  <a:lnTo>
                    <a:pt x="1" y="2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667604" y="2462524"/>
              <a:ext cx="238809" cy="299143"/>
            </a:xfrm>
            <a:custGeom>
              <a:avLst/>
              <a:gdLst/>
              <a:ahLst/>
              <a:cxnLst/>
              <a:rect l="l" t="t" r="r" b="b"/>
              <a:pathLst>
                <a:path w="756" h="947" extrusionOk="0">
                  <a:moveTo>
                    <a:pt x="756" y="771"/>
                  </a:moveTo>
                  <a:lnTo>
                    <a:pt x="576" y="492"/>
                  </a:lnTo>
                  <a:cubicBezTo>
                    <a:pt x="576" y="488"/>
                    <a:pt x="580" y="485"/>
                    <a:pt x="580" y="481"/>
                  </a:cubicBezTo>
                  <a:lnTo>
                    <a:pt x="580" y="481"/>
                  </a:lnTo>
                  <a:cubicBezTo>
                    <a:pt x="583" y="477"/>
                    <a:pt x="583" y="470"/>
                    <a:pt x="587" y="466"/>
                  </a:cubicBezTo>
                  <a:lnTo>
                    <a:pt x="587" y="466"/>
                  </a:lnTo>
                  <a:cubicBezTo>
                    <a:pt x="587" y="463"/>
                    <a:pt x="587" y="463"/>
                    <a:pt x="587" y="463"/>
                  </a:cubicBezTo>
                  <a:cubicBezTo>
                    <a:pt x="587" y="463"/>
                    <a:pt x="587" y="463"/>
                    <a:pt x="587" y="459"/>
                  </a:cubicBezTo>
                  <a:lnTo>
                    <a:pt x="587" y="459"/>
                  </a:lnTo>
                  <a:cubicBezTo>
                    <a:pt x="605" y="397"/>
                    <a:pt x="591" y="301"/>
                    <a:pt x="583" y="239"/>
                  </a:cubicBezTo>
                  <a:lnTo>
                    <a:pt x="558" y="107"/>
                  </a:lnTo>
                  <a:cubicBezTo>
                    <a:pt x="536" y="93"/>
                    <a:pt x="506" y="96"/>
                    <a:pt x="484" y="111"/>
                  </a:cubicBezTo>
                  <a:cubicBezTo>
                    <a:pt x="466" y="126"/>
                    <a:pt x="459" y="148"/>
                    <a:pt x="459" y="173"/>
                  </a:cubicBezTo>
                  <a:lnTo>
                    <a:pt x="481" y="290"/>
                  </a:lnTo>
                  <a:lnTo>
                    <a:pt x="437" y="221"/>
                  </a:lnTo>
                  <a:lnTo>
                    <a:pt x="352" y="38"/>
                  </a:lnTo>
                  <a:cubicBezTo>
                    <a:pt x="345" y="23"/>
                    <a:pt x="334" y="12"/>
                    <a:pt x="319" y="8"/>
                  </a:cubicBezTo>
                  <a:lnTo>
                    <a:pt x="312" y="8"/>
                  </a:lnTo>
                  <a:cubicBezTo>
                    <a:pt x="290" y="1"/>
                    <a:pt x="264" y="16"/>
                    <a:pt x="257" y="41"/>
                  </a:cubicBezTo>
                  <a:cubicBezTo>
                    <a:pt x="253" y="52"/>
                    <a:pt x="253" y="63"/>
                    <a:pt x="257" y="74"/>
                  </a:cubicBezTo>
                  <a:lnTo>
                    <a:pt x="338" y="265"/>
                  </a:lnTo>
                  <a:lnTo>
                    <a:pt x="228" y="89"/>
                  </a:lnTo>
                  <a:cubicBezTo>
                    <a:pt x="217" y="71"/>
                    <a:pt x="199" y="60"/>
                    <a:pt x="180" y="52"/>
                  </a:cubicBezTo>
                  <a:cubicBezTo>
                    <a:pt x="155" y="41"/>
                    <a:pt x="125" y="56"/>
                    <a:pt x="114" y="82"/>
                  </a:cubicBezTo>
                  <a:cubicBezTo>
                    <a:pt x="111" y="100"/>
                    <a:pt x="111" y="115"/>
                    <a:pt x="122" y="129"/>
                  </a:cubicBezTo>
                  <a:lnTo>
                    <a:pt x="253" y="323"/>
                  </a:lnTo>
                  <a:lnTo>
                    <a:pt x="111" y="181"/>
                  </a:lnTo>
                  <a:cubicBezTo>
                    <a:pt x="103" y="173"/>
                    <a:pt x="92" y="170"/>
                    <a:pt x="85" y="170"/>
                  </a:cubicBezTo>
                  <a:cubicBezTo>
                    <a:pt x="59" y="170"/>
                    <a:pt x="37" y="188"/>
                    <a:pt x="37" y="214"/>
                  </a:cubicBezTo>
                  <a:cubicBezTo>
                    <a:pt x="34" y="228"/>
                    <a:pt x="41" y="247"/>
                    <a:pt x="52" y="258"/>
                  </a:cubicBezTo>
                  <a:lnTo>
                    <a:pt x="144" y="367"/>
                  </a:lnTo>
                  <a:lnTo>
                    <a:pt x="67" y="320"/>
                  </a:lnTo>
                  <a:cubicBezTo>
                    <a:pt x="59" y="316"/>
                    <a:pt x="48" y="312"/>
                    <a:pt x="37" y="316"/>
                  </a:cubicBezTo>
                  <a:cubicBezTo>
                    <a:pt x="15" y="316"/>
                    <a:pt x="1" y="338"/>
                    <a:pt x="4" y="360"/>
                  </a:cubicBezTo>
                  <a:cubicBezTo>
                    <a:pt x="4" y="378"/>
                    <a:pt x="12" y="393"/>
                    <a:pt x="26" y="400"/>
                  </a:cubicBezTo>
                  <a:lnTo>
                    <a:pt x="177" y="518"/>
                  </a:lnTo>
                  <a:lnTo>
                    <a:pt x="195" y="543"/>
                  </a:lnTo>
                  <a:cubicBezTo>
                    <a:pt x="199" y="547"/>
                    <a:pt x="202" y="551"/>
                    <a:pt x="206" y="554"/>
                  </a:cubicBezTo>
                  <a:cubicBezTo>
                    <a:pt x="242" y="598"/>
                    <a:pt x="294" y="620"/>
                    <a:pt x="345" y="624"/>
                  </a:cubicBezTo>
                  <a:cubicBezTo>
                    <a:pt x="404" y="771"/>
                    <a:pt x="481" y="947"/>
                    <a:pt x="481" y="947"/>
                  </a:cubicBezTo>
                  <a:close/>
                </a:path>
              </a:pathLst>
            </a:custGeom>
            <a:solidFill>
              <a:srgbClr val="FDCE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68371" y="2621414"/>
              <a:ext cx="128881" cy="122879"/>
            </a:xfrm>
            <a:custGeom>
              <a:avLst/>
              <a:gdLst/>
              <a:ahLst/>
              <a:cxnLst/>
              <a:rect l="l" t="t" r="r" b="b"/>
              <a:pathLst>
                <a:path w="408" h="389" extrusionOk="0">
                  <a:moveTo>
                    <a:pt x="0" y="194"/>
                  </a:moveTo>
                  <a:lnTo>
                    <a:pt x="107" y="389"/>
                  </a:lnTo>
                  <a:lnTo>
                    <a:pt x="407" y="14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770583" y="2628363"/>
              <a:ext cx="455506" cy="444766"/>
            </a:xfrm>
            <a:custGeom>
              <a:avLst/>
              <a:gdLst/>
              <a:ahLst/>
              <a:cxnLst/>
              <a:rect l="l" t="t" r="r" b="b"/>
              <a:pathLst>
                <a:path w="1442" h="1408" extrusionOk="0">
                  <a:moveTo>
                    <a:pt x="1379" y="737"/>
                  </a:moveTo>
                  <a:cubicBezTo>
                    <a:pt x="994" y="693"/>
                    <a:pt x="536" y="323"/>
                    <a:pt x="375" y="0"/>
                  </a:cubicBezTo>
                  <a:cubicBezTo>
                    <a:pt x="250" y="88"/>
                    <a:pt x="125" y="176"/>
                    <a:pt x="1" y="264"/>
                  </a:cubicBezTo>
                  <a:cubicBezTo>
                    <a:pt x="177" y="704"/>
                    <a:pt x="763" y="1217"/>
                    <a:pt x="1196" y="1408"/>
                  </a:cubicBezTo>
                  <a:cubicBezTo>
                    <a:pt x="1251" y="1213"/>
                    <a:pt x="1298" y="968"/>
                    <a:pt x="1441" y="825"/>
                  </a:cubicBezTo>
                  <a:close/>
                </a:path>
              </a:pathLst>
            </a:custGeom>
            <a:solidFill>
              <a:srgbClr val="006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1112370" y="2794834"/>
              <a:ext cx="518999" cy="520263"/>
            </a:xfrm>
            <a:custGeom>
              <a:avLst/>
              <a:gdLst/>
              <a:ahLst/>
              <a:cxnLst/>
              <a:rect l="l" t="t" r="r" b="b"/>
              <a:pathLst>
                <a:path w="1643" h="1647" extrusionOk="0">
                  <a:moveTo>
                    <a:pt x="829" y="1577"/>
                  </a:moveTo>
                  <a:lnTo>
                    <a:pt x="1642" y="1511"/>
                  </a:lnTo>
                  <a:cubicBezTo>
                    <a:pt x="1642" y="1511"/>
                    <a:pt x="1466" y="430"/>
                    <a:pt x="1272" y="217"/>
                  </a:cubicBezTo>
                  <a:cubicBezTo>
                    <a:pt x="1071" y="1"/>
                    <a:pt x="843" y="23"/>
                    <a:pt x="697" y="38"/>
                  </a:cubicBezTo>
                  <a:cubicBezTo>
                    <a:pt x="550" y="49"/>
                    <a:pt x="319" y="63"/>
                    <a:pt x="158" y="313"/>
                  </a:cubicBezTo>
                  <a:cubicBezTo>
                    <a:pt x="0" y="551"/>
                    <a:pt x="4" y="1647"/>
                    <a:pt x="4" y="1647"/>
                  </a:cubicBezTo>
                  <a:lnTo>
                    <a:pt x="818" y="1577"/>
                  </a:lnTo>
                  <a:close/>
                </a:path>
              </a:pathLst>
            </a:custGeom>
            <a:solidFill>
              <a:srgbClr val="006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1224509" y="2799573"/>
              <a:ext cx="217013" cy="176264"/>
            </a:xfrm>
            <a:custGeom>
              <a:avLst/>
              <a:gdLst/>
              <a:ahLst/>
              <a:cxnLst/>
              <a:rect l="l" t="t" r="r" b="b"/>
              <a:pathLst>
                <a:path w="687" h="558" extrusionOk="0">
                  <a:moveTo>
                    <a:pt x="386" y="558"/>
                  </a:moveTo>
                  <a:cubicBezTo>
                    <a:pt x="551" y="462"/>
                    <a:pt x="646" y="191"/>
                    <a:pt x="686" y="48"/>
                  </a:cubicBezTo>
                  <a:cubicBezTo>
                    <a:pt x="558" y="1"/>
                    <a:pt x="433" y="15"/>
                    <a:pt x="342" y="23"/>
                  </a:cubicBezTo>
                  <a:cubicBezTo>
                    <a:pt x="246" y="30"/>
                    <a:pt x="122" y="37"/>
                    <a:pt x="1" y="107"/>
                  </a:cubicBezTo>
                  <a:cubicBezTo>
                    <a:pt x="67" y="239"/>
                    <a:pt x="206" y="488"/>
                    <a:pt x="386" y="5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1186287" y="2686170"/>
              <a:ext cx="227437" cy="194901"/>
            </a:xfrm>
            <a:custGeom>
              <a:avLst/>
              <a:gdLst/>
              <a:ahLst/>
              <a:cxnLst/>
              <a:rect l="l" t="t" r="r" b="b"/>
              <a:pathLst>
                <a:path w="720" h="617" extrusionOk="0">
                  <a:moveTo>
                    <a:pt x="386" y="19"/>
                  </a:moveTo>
                  <a:lnTo>
                    <a:pt x="272" y="33"/>
                  </a:lnTo>
                  <a:cubicBezTo>
                    <a:pt x="114" y="48"/>
                    <a:pt x="1" y="191"/>
                    <a:pt x="19" y="349"/>
                  </a:cubicBezTo>
                  <a:cubicBezTo>
                    <a:pt x="37" y="506"/>
                    <a:pt x="180" y="616"/>
                    <a:pt x="338" y="598"/>
                  </a:cubicBezTo>
                  <a:lnTo>
                    <a:pt x="452" y="587"/>
                  </a:lnTo>
                  <a:cubicBezTo>
                    <a:pt x="609" y="569"/>
                    <a:pt x="719" y="426"/>
                    <a:pt x="701" y="268"/>
                  </a:cubicBezTo>
                  <a:cubicBezTo>
                    <a:pt x="683" y="114"/>
                    <a:pt x="543" y="0"/>
                    <a:pt x="386" y="19"/>
                  </a:cubicBezTo>
                  <a:close/>
                </a:path>
              </a:pathLst>
            </a:custGeom>
            <a:solidFill>
              <a:srgbClr val="919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1284843" y="2822632"/>
              <a:ext cx="98556" cy="153204"/>
            </a:xfrm>
            <a:custGeom>
              <a:avLst/>
              <a:gdLst/>
              <a:ahLst/>
              <a:cxnLst/>
              <a:rect l="l" t="t" r="r" b="b"/>
              <a:pathLst>
                <a:path w="312" h="485" extrusionOk="0">
                  <a:moveTo>
                    <a:pt x="92" y="426"/>
                  </a:moveTo>
                  <a:cubicBezTo>
                    <a:pt x="125" y="452"/>
                    <a:pt x="158" y="470"/>
                    <a:pt x="195" y="485"/>
                  </a:cubicBezTo>
                  <a:cubicBezTo>
                    <a:pt x="228" y="466"/>
                    <a:pt x="257" y="441"/>
                    <a:pt x="283" y="408"/>
                  </a:cubicBezTo>
                  <a:cubicBezTo>
                    <a:pt x="264" y="345"/>
                    <a:pt x="239" y="272"/>
                    <a:pt x="213" y="225"/>
                  </a:cubicBezTo>
                  <a:cubicBezTo>
                    <a:pt x="264" y="170"/>
                    <a:pt x="297" y="78"/>
                    <a:pt x="312" y="23"/>
                  </a:cubicBezTo>
                  <a:cubicBezTo>
                    <a:pt x="253" y="1"/>
                    <a:pt x="198" y="8"/>
                    <a:pt x="154" y="12"/>
                  </a:cubicBezTo>
                  <a:cubicBezTo>
                    <a:pt x="110" y="16"/>
                    <a:pt x="55" y="19"/>
                    <a:pt x="0" y="49"/>
                  </a:cubicBezTo>
                  <a:cubicBezTo>
                    <a:pt x="22" y="100"/>
                    <a:pt x="70" y="184"/>
                    <a:pt x="132" y="232"/>
                  </a:cubicBezTo>
                  <a:cubicBezTo>
                    <a:pt x="114" y="283"/>
                    <a:pt x="99" y="356"/>
                    <a:pt x="92" y="426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960429" y="2132741"/>
              <a:ext cx="596707" cy="601129"/>
            </a:xfrm>
            <a:custGeom>
              <a:avLst/>
              <a:gdLst/>
              <a:ahLst/>
              <a:cxnLst/>
              <a:rect l="l" t="t" r="r" b="b"/>
              <a:pathLst>
                <a:path w="1889" h="1903" extrusionOk="0">
                  <a:moveTo>
                    <a:pt x="470" y="1903"/>
                  </a:moveTo>
                  <a:lnTo>
                    <a:pt x="1559" y="1811"/>
                  </a:lnTo>
                  <a:cubicBezTo>
                    <a:pt x="1577" y="1811"/>
                    <a:pt x="1698" y="1532"/>
                    <a:pt x="1793" y="1309"/>
                  </a:cubicBezTo>
                  <a:cubicBezTo>
                    <a:pt x="1867" y="1137"/>
                    <a:pt x="1889" y="942"/>
                    <a:pt x="1856" y="759"/>
                  </a:cubicBezTo>
                  <a:cubicBezTo>
                    <a:pt x="1749" y="304"/>
                    <a:pt x="1328" y="0"/>
                    <a:pt x="862" y="37"/>
                  </a:cubicBezTo>
                  <a:cubicBezTo>
                    <a:pt x="401" y="74"/>
                    <a:pt x="34" y="447"/>
                    <a:pt x="5" y="909"/>
                  </a:cubicBezTo>
                  <a:lnTo>
                    <a:pt x="5" y="913"/>
                  </a:lnTo>
                  <a:cubicBezTo>
                    <a:pt x="1" y="1100"/>
                    <a:pt x="56" y="1287"/>
                    <a:pt x="155" y="1444"/>
                  </a:cubicBezTo>
                  <a:cubicBezTo>
                    <a:pt x="287" y="1650"/>
                    <a:pt x="452" y="1903"/>
                    <a:pt x="470" y="1903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951269" y="2250882"/>
              <a:ext cx="595443" cy="630191"/>
            </a:xfrm>
            <a:custGeom>
              <a:avLst/>
              <a:gdLst/>
              <a:ahLst/>
              <a:cxnLst/>
              <a:rect l="l" t="t" r="r" b="b"/>
              <a:pathLst>
                <a:path w="1885" h="1995" extrusionOk="0">
                  <a:moveTo>
                    <a:pt x="1844" y="1067"/>
                  </a:moveTo>
                  <a:lnTo>
                    <a:pt x="1800" y="609"/>
                  </a:lnTo>
                  <a:cubicBezTo>
                    <a:pt x="1797" y="605"/>
                    <a:pt x="1789" y="601"/>
                    <a:pt x="1782" y="594"/>
                  </a:cubicBezTo>
                  <a:cubicBezTo>
                    <a:pt x="1749" y="557"/>
                    <a:pt x="1723" y="528"/>
                    <a:pt x="1716" y="473"/>
                  </a:cubicBezTo>
                  <a:cubicBezTo>
                    <a:pt x="1701" y="367"/>
                    <a:pt x="1661" y="315"/>
                    <a:pt x="1573" y="253"/>
                  </a:cubicBezTo>
                  <a:cubicBezTo>
                    <a:pt x="1438" y="158"/>
                    <a:pt x="1276" y="92"/>
                    <a:pt x="1108" y="62"/>
                  </a:cubicBezTo>
                  <a:cubicBezTo>
                    <a:pt x="708" y="0"/>
                    <a:pt x="364" y="202"/>
                    <a:pt x="155" y="543"/>
                  </a:cubicBezTo>
                  <a:cubicBezTo>
                    <a:pt x="155" y="546"/>
                    <a:pt x="155" y="550"/>
                    <a:pt x="151" y="550"/>
                  </a:cubicBezTo>
                  <a:lnTo>
                    <a:pt x="184" y="931"/>
                  </a:lnTo>
                  <a:lnTo>
                    <a:pt x="162" y="935"/>
                  </a:lnTo>
                  <a:cubicBezTo>
                    <a:pt x="100" y="939"/>
                    <a:pt x="45" y="979"/>
                    <a:pt x="23" y="1037"/>
                  </a:cubicBezTo>
                  <a:cubicBezTo>
                    <a:pt x="1" y="1089"/>
                    <a:pt x="4" y="1151"/>
                    <a:pt x="37" y="1199"/>
                  </a:cubicBezTo>
                  <a:lnTo>
                    <a:pt x="85" y="1268"/>
                  </a:lnTo>
                  <a:cubicBezTo>
                    <a:pt x="118" y="1320"/>
                    <a:pt x="177" y="1345"/>
                    <a:pt x="235" y="1345"/>
                  </a:cubicBezTo>
                  <a:cubicBezTo>
                    <a:pt x="334" y="1727"/>
                    <a:pt x="693" y="1994"/>
                    <a:pt x="1100" y="1958"/>
                  </a:cubicBezTo>
                  <a:cubicBezTo>
                    <a:pt x="1551" y="1917"/>
                    <a:pt x="1885" y="1518"/>
                    <a:pt x="1844" y="1067"/>
                  </a:cubicBezTo>
                  <a:close/>
                </a:path>
              </a:pathLst>
            </a:custGeom>
            <a:solidFill>
              <a:srgbClr val="FFE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936106" y="2437253"/>
              <a:ext cx="140569" cy="140253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437" y="206"/>
                  </a:moveTo>
                  <a:cubicBezTo>
                    <a:pt x="445" y="323"/>
                    <a:pt x="357" y="425"/>
                    <a:pt x="239" y="436"/>
                  </a:cubicBezTo>
                  <a:cubicBezTo>
                    <a:pt x="122" y="444"/>
                    <a:pt x="19" y="356"/>
                    <a:pt x="12" y="239"/>
                  </a:cubicBezTo>
                  <a:cubicBezTo>
                    <a:pt x="1" y="121"/>
                    <a:pt x="89" y="19"/>
                    <a:pt x="206" y="11"/>
                  </a:cubicBezTo>
                  <a:cubicBezTo>
                    <a:pt x="324" y="0"/>
                    <a:pt x="426" y="88"/>
                    <a:pt x="437" y="206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1445629" y="2394293"/>
              <a:ext cx="140569" cy="141516"/>
            </a:xfrm>
            <a:custGeom>
              <a:avLst/>
              <a:gdLst/>
              <a:ahLst/>
              <a:cxnLst/>
              <a:rect l="l" t="t" r="r" b="b"/>
              <a:pathLst>
                <a:path w="445" h="448" extrusionOk="0">
                  <a:moveTo>
                    <a:pt x="12" y="243"/>
                  </a:moveTo>
                  <a:cubicBezTo>
                    <a:pt x="19" y="360"/>
                    <a:pt x="125" y="448"/>
                    <a:pt x="243" y="437"/>
                  </a:cubicBezTo>
                  <a:cubicBezTo>
                    <a:pt x="360" y="426"/>
                    <a:pt x="444" y="323"/>
                    <a:pt x="437" y="206"/>
                  </a:cubicBezTo>
                  <a:cubicBezTo>
                    <a:pt x="426" y="89"/>
                    <a:pt x="323" y="1"/>
                    <a:pt x="206" y="12"/>
                  </a:cubicBezTo>
                  <a:cubicBezTo>
                    <a:pt x="89" y="23"/>
                    <a:pt x="1" y="125"/>
                    <a:pt x="12" y="243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963904" y="2105891"/>
              <a:ext cx="574911" cy="277031"/>
            </a:xfrm>
            <a:custGeom>
              <a:avLst/>
              <a:gdLst/>
              <a:ahLst/>
              <a:cxnLst/>
              <a:rect l="l" t="t" r="r" b="b"/>
              <a:pathLst>
                <a:path w="1820" h="877" extrusionOk="0">
                  <a:moveTo>
                    <a:pt x="1819" y="727"/>
                  </a:moveTo>
                  <a:cubicBezTo>
                    <a:pt x="1782" y="617"/>
                    <a:pt x="1731" y="518"/>
                    <a:pt x="1669" y="430"/>
                  </a:cubicBezTo>
                  <a:cubicBezTo>
                    <a:pt x="1478" y="162"/>
                    <a:pt x="1170" y="1"/>
                    <a:pt x="844" y="30"/>
                  </a:cubicBezTo>
                  <a:cubicBezTo>
                    <a:pt x="844" y="30"/>
                    <a:pt x="844" y="30"/>
                    <a:pt x="844" y="30"/>
                  </a:cubicBezTo>
                  <a:cubicBezTo>
                    <a:pt x="844" y="30"/>
                    <a:pt x="844" y="30"/>
                    <a:pt x="844" y="30"/>
                  </a:cubicBezTo>
                  <a:cubicBezTo>
                    <a:pt x="518" y="56"/>
                    <a:pt x="243" y="265"/>
                    <a:pt x="96" y="562"/>
                  </a:cubicBezTo>
                  <a:cubicBezTo>
                    <a:pt x="52" y="657"/>
                    <a:pt x="16" y="763"/>
                    <a:pt x="1" y="877"/>
                  </a:cubicBezTo>
                  <a:cubicBezTo>
                    <a:pt x="1" y="877"/>
                    <a:pt x="390" y="521"/>
                    <a:pt x="881" y="481"/>
                  </a:cubicBezTo>
                  <a:cubicBezTo>
                    <a:pt x="1376" y="437"/>
                    <a:pt x="1819" y="727"/>
                    <a:pt x="1819" y="727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943056" y="2357335"/>
              <a:ext cx="139305" cy="13930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30" y="202"/>
                  </a:moveTo>
                  <a:cubicBezTo>
                    <a:pt x="441" y="319"/>
                    <a:pt x="353" y="422"/>
                    <a:pt x="236" y="429"/>
                  </a:cubicBezTo>
                  <a:cubicBezTo>
                    <a:pt x="122" y="440"/>
                    <a:pt x="19" y="352"/>
                    <a:pt x="12" y="239"/>
                  </a:cubicBezTo>
                  <a:cubicBezTo>
                    <a:pt x="1" y="121"/>
                    <a:pt x="85" y="19"/>
                    <a:pt x="203" y="11"/>
                  </a:cubicBezTo>
                  <a:cubicBezTo>
                    <a:pt x="320" y="0"/>
                    <a:pt x="419" y="88"/>
                    <a:pt x="430" y="202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975592" y="2239194"/>
              <a:ext cx="154468" cy="154152"/>
            </a:xfrm>
            <a:custGeom>
              <a:avLst/>
              <a:gdLst/>
              <a:ahLst/>
              <a:cxnLst/>
              <a:rect l="l" t="t" r="r" b="b"/>
              <a:pathLst>
                <a:path w="489" h="488" extrusionOk="0">
                  <a:moveTo>
                    <a:pt x="477" y="224"/>
                  </a:moveTo>
                  <a:cubicBezTo>
                    <a:pt x="488" y="356"/>
                    <a:pt x="393" y="466"/>
                    <a:pt x="265" y="477"/>
                  </a:cubicBezTo>
                  <a:cubicBezTo>
                    <a:pt x="136" y="488"/>
                    <a:pt x="23" y="393"/>
                    <a:pt x="12" y="264"/>
                  </a:cubicBezTo>
                  <a:cubicBezTo>
                    <a:pt x="1" y="136"/>
                    <a:pt x="96" y="22"/>
                    <a:pt x="228" y="11"/>
                  </a:cubicBezTo>
                  <a:cubicBezTo>
                    <a:pt x="356" y="0"/>
                    <a:pt x="466" y="96"/>
                    <a:pt x="477" y="224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940845" y="2351649"/>
              <a:ext cx="130145" cy="128565"/>
            </a:xfrm>
            <a:custGeom>
              <a:avLst/>
              <a:gdLst/>
              <a:ahLst/>
              <a:cxnLst/>
              <a:rect l="l" t="t" r="r" b="b"/>
              <a:pathLst>
                <a:path w="412" h="407" extrusionOk="0">
                  <a:moveTo>
                    <a:pt x="400" y="187"/>
                  </a:moveTo>
                  <a:cubicBezTo>
                    <a:pt x="411" y="293"/>
                    <a:pt x="331" y="389"/>
                    <a:pt x="224" y="400"/>
                  </a:cubicBezTo>
                  <a:cubicBezTo>
                    <a:pt x="114" y="407"/>
                    <a:pt x="19" y="326"/>
                    <a:pt x="12" y="220"/>
                  </a:cubicBezTo>
                  <a:cubicBezTo>
                    <a:pt x="1" y="110"/>
                    <a:pt x="81" y="18"/>
                    <a:pt x="191" y="7"/>
                  </a:cubicBezTo>
                  <a:cubicBezTo>
                    <a:pt x="298" y="0"/>
                    <a:pt x="393" y="81"/>
                    <a:pt x="400" y="187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984753" y="2164013"/>
              <a:ext cx="141832" cy="142780"/>
            </a:xfrm>
            <a:custGeom>
              <a:avLst/>
              <a:gdLst/>
              <a:ahLst/>
              <a:cxnLst/>
              <a:rect l="l" t="t" r="r" b="b"/>
              <a:pathLst>
                <a:path w="449" h="452" extrusionOk="0">
                  <a:moveTo>
                    <a:pt x="441" y="209"/>
                  </a:moveTo>
                  <a:cubicBezTo>
                    <a:pt x="448" y="326"/>
                    <a:pt x="360" y="429"/>
                    <a:pt x="243" y="440"/>
                  </a:cubicBezTo>
                  <a:cubicBezTo>
                    <a:pt x="126" y="451"/>
                    <a:pt x="23" y="363"/>
                    <a:pt x="12" y="242"/>
                  </a:cubicBezTo>
                  <a:cubicBezTo>
                    <a:pt x="1" y="125"/>
                    <a:pt x="89" y="22"/>
                    <a:pt x="206" y="11"/>
                  </a:cubicBezTo>
                  <a:cubicBezTo>
                    <a:pt x="327" y="0"/>
                    <a:pt x="430" y="88"/>
                    <a:pt x="441" y="209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1053300" y="2121053"/>
              <a:ext cx="154152" cy="154468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477" y="224"/>
                  </a:moveTo>
                  <a:cubicBezTo>
                    <a:pt x="488" y="356"/>
                    <a:pt x="392" y="466"/>
                    <a:pt x="264" y="477"/>
                  </a:cubicBezTo>
                  <a:cubicBezTo>
                    <a:pt x="136" y="488"/>
                    <a:pt x="22" y="393"/>
                    <a:pt x="11" y="264"/>
                  </a:cubicBezTo>
                  <a:cubicBezTo>
                    <a:pt x="0" y="136"/>
                    <a:pt x="96" y="23"/>
                    <a:pt x="224" y="12"/>
                  </a:cubicBezTo>
                  <a:cubicBezTo>
                    <a:pt x="356" y="1"/>
                    <a:pt x="466" y="96"/>
                    <a:pt x="477" y="224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1158489" y="2089781"/>
              <a:ext cx="153204" cy="154468"/>
            </a:xfrm>
            <a:custGeom>
              <a:avLst/>
              <a:gdLst/>
              <a:ahLst/>
              <a:cxnLst/>
              <a:rect l="l" t="t" r="r" b="b"/>
              <a:pathLst>
                <a:path w="485" h="489" extrusionOk="0">
                  <a:moveTo>
                    <a:pt x="477" y="224"/>
                  </a:moveTo>
                  <a:cubicBezTo>
                    <a:pt x="485" y="352"/>
                    <a:pt x="389" y="466"/>
                    <a:pt x="261" y="477"/>
                  </a:cubicBezTo>
                  <a:cubicBezTo>
                    <a:pt x="133" y="488"/>
                    <a:pt x="19" y="393"/>
                    <a:pt x="8" y="265"/>
                  </a:cubicBezTo>
                  <a:cubicBezTo>
                    <a:pt x="1" y="136"/>
                    <a:pt x="96" y="23"/>
                    <a:pt x="224" y="12"/>
                  </a:cubicBezTo>
                  <a:cubicBezTo>
                    <a:pt x="353" y="1"/>
                    <a:pt x="466" y="96"/>
                    <a:pt x="477" y="224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1095944" y="2180123"/>
              <a:ext cx="154468" cy="15446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477" y="228"/>
                  </a:moveTo>
                  <a:cubicBezTo>
                    <a:pt x="488" y="356"/>
                    <a:pt x="393" y="470"/>
                    <a:pt x="265" y="477"/>
                  </a:cubicBezTo>
                  <a:cubicBezTo>
                    <a:pt x="136" y="488"/>
                    <a:pt x="23" y="393"/>
                    <a:pt x="12" y="264"/>
                  </a:cubicBezTo>
                  <a:cubicBezTo>
                    <a:pt x="1" y="136"/>
                    <a:pt x="100" y="23"/>
                    <a:pt x="228" y="12"/>
                  </a:cubicBezTo>
                  <a:cubicBezTo>
                    <a:pt x="356" y="1"/>
                    <a:pt x="470" y="99"/>
                    <a:pt x="477" y="228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1232722" y="2169699"/>
              <a:ext cx="154152" cy="154468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477" y="224"/>
                  </a:moveTo>
                  <a:cubicBezTo>
                    <a:pt x="488" y="352"/>
                    <a:pt x="393" y="466"/>
                    <a:pt x="264" y="477"/>
                  </a:cubicBezTo>
                  <a:cubicBezTo>
                    <a:pt x="136" y="488"/>
                    <a:pt x="22" y="389"/>
                    <a:pt x="11" y="261"/>
                  </a:cubicBezTo>
                  <a:cubicBezTo>
                    <a:pt x="0" y="132"/>
                    <a:pt x="96" y="19"/>
                    <a:pt x="228" y="12"/>
                  </a:cubicBezTo>
                  <a:cubicBezTo>
                    <a:pt x="356" y="1"/>
                    <a:pt x="466" y="96"/>
                    <a:pt x="477" y="224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1428255" y="2316901"/>
              <a:ext cx="138358" cy="138989"/>
            </a:xfrm>
            <a:custGeom>
              <a:avLst/>
              <a:gdLst/>
              <a:ahLst/>
              <a:cxnLst/>
              <a:rect l="l" t="t" r="r" b="b"/>
              <a:pathLst>
                <a:path w="438" h="440" extrusionOk="0">
                  <a:moveTo>
                    <a:pt x="8" y="238"/>
                  </a:moveTo>
                  <a:cubicBezTo>
                    <a:pt x="19" y="356"/>
                    <a:pt x="122" y="440"/>
                    <a:pt x="235" y="429"/>
                  </a:cubicBezTo>
                  <a:cubicBezTo>
                    <a:pt x="353" y="422"/>
                    <a:pt x="437" y="319"/>
                    <a:pt x="430" y="202"/>
                  </a:cubicBezTo>
                  <a:cubicBezTo>
                    <a:pt x="419" y="88"/>
                    <a:pt x="316" y="0"/>
                    <a:pt x="202" y="11"/>
                  </a:cubicBezTo>
                  <a:cubicBezTo>
                    <a:pt x="85" y="22"/>
                    <a:pt x="1" y="121"/>
                    <a:pt x="8" y="238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9"/>
            <p:cNvSpPr/>
            <p:nvPr/>
          </p:nvSpPr>
          <p:spPr>
            <a:xfrm>
              <a:off x="1361287" y="2207921"/>
              <a:ext cx="154152" cy="154152"/>
            </a:xfrm>
            <a:custGeom>
              <a:avLst/>
              <a:gdLst/>
              <a:ahLst/>
              <a:cxnLst/>
              <a:rect l="l" t="t" r="r" b="b"/>
              <a:pathLst>
                <a:path w="488" h="488" extrusionOk="0">
                  <a:moveTo>
                    <a:pt x="11" y="261"/>
                  </a:moveTo>
                  <a:cubicBezTo>
                    <a:pt x="22" y="393"/>
                    <a:pt x="136" y="488"/>
                    <a:pt x="264" y="477"/>
                  </a:cubicBezTo>
                  <a:cubicBezTo>
                    <a:pt x="392" y="466"/>
                    <a:pt x="488" y="352"/>
                    <a:pt x="477" y="224"/>
                  </a:cubicBezTo>
                  <a:cubicBezTo>
                    <a:pt x="469" y="96"/>
                    <a:pt x="356" y="0"/>
                    <a:pt x="228" y="11"/>
                  </a:cubicBezTo>
                  <a:cubicBezTo>
                    <a:pt x="96" y="22"/>
                    <a:pt x="0" y="132"/>
                    <a:pt x="11" y="261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1436468" y="2309952"/>
              <a:ext cx="130145" cy="129829"/>
            </a:xfrm>
            <a:custGeom>
              <a:avLst/>
              <a:gdLst/>
              <a:ahLst/>
              <a:cxnLst/>
              <a:rect l="l" t="t" r="r" b="b"/>
              <a:pathLst>
                <a:path w="412" h="411" extrusionOk="0">
                  <a:moveTo>
                    <a:pt x="12" y="220"/>
                  </a:moveTo>
                  <a:cubicBezTo>
                    <a:pt x="19" y="330"/>
                    <a:pt x="114" y="411"/>
                    <a:pt x="224" y="400"/>
                  </a:cubicBezTo>
                  <a:cubicBezTo>
                    <a:pt x="330" y="392"/>
                    <a:pt x="411" y="297"/>
                    <a:pt x="400" y="191"/>
                  </a:cubicBezTo>
                  <a:cubicBezTo>
                    <a:pt x="393" y="81"/>
                    <a:pt x="297" y="0"/>
                    <a:pt x="191" y="11"/>
                  </a:cubicBezTo>
                  <a:cubicBezTo>
                    <a:pt x="81" y="18"/>
                    <a:pt x="1" y="114"/>
                    <a:pt x="12" y="220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1351811" y="2133688"/>
              <a:ext cx="141832" cy="141832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8" y="243"/>
                  </a:moveTo>
                  <a:cubicBezTo>
                    <a:pt x="19" y="360"/>
                    <a:pt x="122" y="448"/>
                    <a:pt x="243" y="441"/>
                  </a:cubicBezTo>
                  <a:cubicBezTo>
                    <a:pt x="360" y="430"/>
                    <a:pt x="448" y="327"/>
                    <a:pt x="437" y="206"/>
                  </a:cubicBezTo>
                  <a:cubicBezTo>
                    <a:pt x="430" y="89"/>
                    <a:pt x="324" y="1"/>
                    <a:pt x="206" y="12"/>
                  </a:cubicBezTo>
                  <a:cubicBezTo>
                    <a:pt x="89" y="19"/>
                    <a:pt x="1" y="126"/>
                    <a:pt x="8" y="243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1266206" y="2103679"/>
              <a:ext cx="154468" cy="15446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12" y="265"/>
                  </a:moveTo>
                  <a:cubicBezTo>
                    <a:pt x="23" y="393"/>
                    <a:pt x="136" y="488"/>
                    <a:pt x="265" y="477"/>
                  </a:cubicBezTo>
                  <a:cubicBezTo>
                    <a:pt x="393" y="466"/>
                    <a:pt x="488" y="352"/>
                    <a:pt x="477" y="224"/>
                  </a:cubicBezTo>
                  <a:cubicBezTo>
                    <a:pt x="466" y="96"/>
                    <a:pt x="353" y="1"/>
                    <a:pt x="224" y="12"/>
                  </a:cubicBezTo>
                  <a:cubicBezTo>
                    <a:pt x="96" y="23"/>
                    <a:pt x="1" y="136"/>
                    <a:pt x="12" y="265"/>
                  </a:cubicBezTo>
                  <a:close/>
                </a:path>
              </a:pathLst>
            </a:custGeom>
            <a:solidFill>
              <a:srgbClr val="302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956007" y="2341224"/>
              <a:ext cx="580281" cy="149414"/>
            </a:xfrm>
            <a:custGeom>
              <a:avLst/>
              <a:gdLst/>
              <a:ahLst/>
              <a:cxnLst/>
              <a:rect l="l" t="t" r="r" b="b"/>
              <a:pathLst>
                <a:path w="1837" h="473" extrusionOk="0">
                  <a:moveTo>
                    <a:pt x="931" y="183"/>
                  </a:moveTo>
                  <a:cubicBezTo>
                    <a:pt x="492" y="220"/>
                    <a:pt x="41" y="143"/>
                    <a:pt x="0" y="158"/>
                  </a:cubicBezTo>
                  <a:cubicBezTo>
                    <a:pt x="11" y="183"/>
                    <a:pt x="15" y="198"/>
                    <a:pt x="26" y="224"/>
                  </a:cubicBezTo>
                  <a:cubicBezTo>
                    <a:pt x="63" y="400"/>
                    <a:pt x="180" y="429"/>
                    <a:pt x="360" y="447"/>
                  </a:cubicBezTo>
                  <a:cubicBezTo>
                    <a:pt x="374" y="447"/>
                    <a:pt x="389" y="451"/>
                    <a:pt x="404" y="451"/>
                  </a:cubicBezTo>
                  <a:cubicBezTo>
                    <a:pt x="598" y="473"/>
                    <a:pt x="950" y="455"/>
                    <a:pt x="950" y="451"/>
                  </a:cubicBezTo>
                  <a:cubicBezTo>
                    <a:pt x="950" y="455"/>
                    <a:pt x="1298" y="414"/>
                    <a:pt x="1489" y="359"/>
                  </a:cubicBezTo>
                  <a:cubicBezTo>
                    <a:pt x="1503" y="356"/>
                    <a:pt x="1518" y="352"/>
                    <a:pt x="1533" y="348"/>
                  </a:cubicBezTo>
                  <a:cubicBezTo>
                    <a:pt x="1705" y="304"/>
                    <a:pt x="1815" y="257"/>
                    <a:pt x="1826" y="73"/>
                  </a:cubicBezTo>
                  <a:cubicBezTo>
                    <a:pt x="1829" y="48"/>
                    <a:pt x="1829" y="26"/>
                    <a:pt x="1837" y="0"/>
                  </a:cubicBezTo>
                  <a:cubicBezTo>
                    <a:pt x="1763" y="26"/>
                    <a:pt x="1353" y="150"/>
                    <a:pt x="931" y="183"/>
                  </a:cubicBezTo>
                  <a:close/>
                </a:path>
              </a:pathLst>
            </a:custGeom>
            <a:solidFill>
              <a:srgbClr val="006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827442" y="2057244"/>
              <a:ext cx="801716" cy="356002"/>
            </a:xfrm>
            <a:custGeom>
              <a:avLst/>
              <a:gdLst/>
              <a:ahLst/>
              <a:cxnLst/>
              <a:rect l="l" t="t" r="r" b="b"/>
              <a:pathLst>
                <a:path w="2538" h="1127" extrusionOk="0">
                  <a:moveTo>
                    <a:pt x="1335" y="1097"/>
                  </a:moveTo>
                  <a:cubicBezTo>
                    <a:pt x="1694" y="1064"/>
                    <a:pt x="2244" y="903"/>
                    <a:pt x="2244" y="903"/>
                  </a:cubicBezTo>
                  <a:cubicBezTo>
                    <a:pt x="2244" y="877"/>
                    <a:pt x="2229" y="844"/>
                    <a:pt x="2240" y="818"/>
                  </a:cubicBezTo>
                  <a:cubicBezTo>
                    <a:pt x="2537" y="199"/>
                    <a:pt x="1756" y="1"/>
                    <a:pt x="1247" y="45"/>
                  </a:cubicBezTo>
                  <a:cubicBezTo>
                    <a:pt x="737" y="85"/>
                    <a:pt x="0" y="412"/>
                    <a:pt x="396" y="972"/>
                  </a:cubicBezTo>
                  <a:cubicBezTo>
                    <a:pt x="411" y="994"/>
                    <a:pt x="404" y="1027"/>
                    <a:pt x="407" y="1057"/>
                  </a:cubicBezTo>
                  <a:cubicBezTo>
                    <a:pt x="407" y="1057"/>
                    <a:pt x="975" y="1126"/>
                    <a:pt x="1335" y="1097"/>
                  </a:cubicBezTo>
                  <a:close/>
                </a:path>
              </a:pathLst>
            </a:custGeom>
            <a:solidFill>
              <a:srgbClr val="0065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9"/>
            <p:cNvSpPr/>
            <p:nvPr/>
          </p:nvSpPr>
          <p:spPr>
            <a:xfrm>
              <a:off x="954743" y="2321324"/>
              <a:ext cx="581544" cy="91923"/>
            </a:xfrm>
            <a:custGeom>
              <a:avLst/>
              <a:gdLst/>
              <a:ahLst/>
              <a:cxnLst/>
              <a:rect l="l" t="t" r="r" b="b"/>
              <a:pathLst>
                <a:path w="1841" h="291" extrusionOk="0">
                  <a:moveTo>
                    <a:pt x="1833" y="1"/>
                  </a:moveTo>
                  <a:cubicBezTo>
                    <a:pt x="1771" y="19"/>
                    <a:pt x="1269" y="162"/>
                    <a:pt x="932" y="191"/>
                  </a:cubicBezTo>
                  <a:cubicBezTo>
                    <a:pt x="572" y="221"/>
                    <a:pt x="4" y="155"/>
                    <a:pt x="4" y="151"/>
                  </a:cubicBezTo>
                  <a:lnTo>
                    <a:pt x="1" y="155"/>
                  </a:lnTo>
                  <a:cubicBezTo>
                    <a:pt x="4" y="177"/>
                    <a:pt x="1" y="199"/>
                    <a:pt x="4" y="221"/>
                  </a:cubicBezTo>
                  <a:cubicBezTo>
                    <a:pt x="4" y="221"/>
                    <a:pt x="572" y="290"/>
                    <a:pt x="932" y="261"/>
                  </a:cubicBezTo>
                  <a:cubicBezTo>
                    <a:pt x="1291" y="228"/>
                    <a:pt x="1841" y="67"/>
                    <a:pt x="1841" y="67"/>
                  </a:cubicBezTo>
                  <a:cubicBezTo>
                    <a:pt x="1841" y="45"/>
                    <a:pt x="1830" y="23"/>
                    <a:pt x="183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1039401" y="3124933"/>
              <a:ext cx="522474" cy="429919"/>
            </a:xfrm>
            <a:custGeom>
              <a:avLst/>
              <a:gdLst/>
              <a:ahLst/>
              <a:cxnLst/>
              <a:rect l="l" t="t" r="r" b="b"/>
              <a:pathLst>
                <a:path w="1654" h="1361" extrusionOk="0">
                  <a:moveTo>
                    <a:pt x="1653" y="1361"/>
                  </a:moveTo>
                  <a:lnTo>
                    <a:pt x="0" y="1361"/>
                  </a:lnTo>
                  <a:lnTo>
                    <a:pt x="0" y="1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1173652" y="2995421"/>
              <a:ext cx="118457" cy="31588"/>
            </a:xfrm>
            <a:custGeom>
              <a:avLst/>
              <a:gdLst/>
              <a:ahLst/>
              <a:cxnLst/>
              <a:rect l="l" t="t" r="r" b="b"/>
              <a:pathLst>
                <a:path w="375" h="100" extrusionOk="0">
                  <a:moveTo>
                    <a:pt x="374" y="99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571575" y="1865187"/>
              <a:ext cx="3072298" cy="2224778"/>
            </a:xfrm>
            <a:custGeom>
              <a:avLst/>
              <a:gdLst/>
              <a:ahLst/>
              <a:cxnLst/>
              <a:rect l="l" t="t" r="r" b="b"/>
              <a:pathLst>
                <a:path w="9726" h="7043" extrusionOk="0">
                  <a:moveTo>
                    <a:pt x="7306" y="3091"/>
                  </a:moveTo>
                  <a:lnTo>
                    <a:pt x="5246" y="2885"/>
                  </a:lnTo>
                  <a:lnTo>
                    <a:pt x="3945" y="2885"/>
                  </a:lnTo>
                  <a:lnTo>
                    <a:pt x="3945" y="0"/>
                  </a:lnTo>
                  <a:lnTo>
                    <a:pt x="2933" y="0"/>
                  </a:lnTo>
                  <a:lnTo>
                    <a:pt x="0" y="0"/>
                  </a:lnTo>
                  <a:lnTo>
                    <a:pt x="0" y="3948"/>
                  </a:lnTo>
                  <a:lnTo>
                    <a:pt x="132" y="3948"/>
                  </a:lnTo>
                  <a:lnTo>
                    <a:pt x="132" y="415"/>
                  </a:lnTo>
                  <a:lnTo>
                    <a:pt x="2933" y="415"/>
                  </a:lnTo>
                  <a:lnTo>
                    <a:pt x="3156" y="415"/>
                  </a:lnTo>
                  <a:lnTo>
                    <a:pt x="3156" y="6742"/>
                  </a:lnTo>
                  <a:lnTo>
                    <a:pt x="3156" y="7042"/>
                  </a:lnTo>
                  <a:lnTo>
                    <a:pt x="3945" y="7042"/>
                  </a:lnTo>
                  <a:lnTo>
                    <a:pt x="4084" y="7042"/>
                  </a:lnTo>
                  <a:lnTo>
                    <a:pt x="4212" y="7042"/>
                  </a:lnTo>
                  <a:lnTo>
                    <a:pt x="4718" y="7042"/>
                  </a:lnTo>
                  <a:cubicBezTo>
                    <a:pt x="4872" y="6470"/>
                    <a:pt x="5242" y="5990"/>
                    <a:pt x="5733" y="5689"/>
                  </a:cubicBezTo>
                  <a:cubicBezTo>
                    <a:pt x="6078" y="5481"/>
                    <a:pt x="6485" y="5356"/>
                    <a:pt x="6921" y="5356"/>
                  </a:cubicBezTo>
                  <a:cubicBezTo>
                    <a:pt x="7357" y="5356"/>
                    <a:pt x="7760" y="5481"/>
                    <a:pt x="8109" y="5689"/>
                  </a:cubicBezTo>
                  <a:cubicBezTo>
                    <a:pt x="8226" y="5763"/>
                    <a:pt x="8340" y="5847"/>
                    <a:pt x="8442" y="5942"/>
                  </a:cubicBezTo>
                  <a:cubicBezTo>
                    <a:pt x="8457" y="5847"/>
                    <a:pt x="8497" y="5763"/>
                    <a:pt x="8552" y="5689"/>
                  </a:cubicBezTo>
                  <a:cubicBezTo>
                    <a:pt x="8651" y="5565"/>
                    <a:pt x="8805" y="5481"/>
                    <a:pt x="8977" y="5481"/>
                  </a:cubicBezTo>
                  <a:lnTo>
                    <a:pt x="9725" y="5481"/>
                  </a:lnTo>
                  <a:cubicBezTo>
                    <a:pt x="9630" y="3919"/>
                    <a:pt x="8911" y="3252"/>
                    <a:pt x="7306" y="309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3643556" y="3596233"/>
              <a:ext cx="316" cy="1579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FFC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571575" y="1995963"/>
              <a:ext cx="997249" cy="2468957"/>
            </a:xfrm>
            <a:custGeom>
              <a:avLst/>
              <a:gdLst/>
              <a:ahLst/>
              <a:cxnLst/>
              <a:rect l="l" t="t" r="r" b="b"/>
              <a:pathLst>
                <a:path w="3157" h="7816" extrusionOk="0">
                  <a:moveTo>
                    <a:pt x="2984" y="4931"/>
                  </a:moveTo>
                  <a:lnTo>
                    <a:pt x="2984" y="5202"/>
                  </a:lnTo>
                  <a:lnTo>
                    <a:pt x="2984" y="5961"/>
                  </a:lnTo>
                  <a:lnTo>
                    <a:pt x="2984" y="5968"/>
                  </a:lnTo>
                  <a:lnTo>
                    <a:pt x="2984" y="6328"/>
                  </a:lnTo>
                  <a:lnTo>
                    <a:pt x="2984" y="6441"/>
                  </a:lnTo>
                  <a:lnTo>
                    <a:pt x="2984" y="6507"/>
                  </a:lnTo>
                  <a:lnTo>
                    <a:pt x="2933" y="6507"/>
                  </a:lnTo>
                  <a:lnTo>
                    <a:pt x="305" y="6507"/>
                  </a:lnTo>
                  <a:lnTo>
                    <a:pt x="305" y="6441"/>
                  </a:lnTo>
                  <a:lnTo>
                    <a:pt x="305" y="6328"/>
                  </a:lnTo>
                  <a:lnTo>
                    <a:pt x="305" y="5961"/>
                  </a:lnTo>
                  <a:lnTo>
                    <a:pt x="305" y="4931"/>
                  </a:lnTo>
                  <a:lnTo>
                    <a:pt x="305" y="173"/>
                  </a:lnTo>
                  <a:lnTo>
                    <a:pt x="939" y="173"/>
                  </a:lnTo>
                  <a:lnTo>
                    <a:pt x="2933" y="173"/>
                  </a:lnTo>
                  <a:lnTo>
                    <a:pt x="2984" y="173"/>
                  </a:lnTo>
                  <a:close/>
                  <a:moveTo>
                    <a:pt x="2984" y="6628"/>
                  </a:moveTo>
                  <a:lnTo>
                    <a:pt x="2984" y="6694"/>
                  </a:lnTo>
                  <a:lnTo>
                    <a:pt x="2984" y="6991"/>
                  </a:lnTo>
                  <a:lnTo>
                    <a:pt x="2984" y="7163"/>
                  </a:lnTo>
                  <a:lnTo>
                    <a:pt x="305" y="7163"/>
                  </a:lnTo>
                  <a:lnTo>
                    <a:pt x="305" y="6694"/>
                  </a:lnTo>
                  <a:lnTo>
                    <a:pt x="305" y="6624"/>
                  </a:lnTo>
                  <a:lnTo>
                    <a:pt x="2933" y="6624"/>
                  </a:lnTo>
                  <a:lnTo>
                    <a:pt x="2984" y="6624"/>
                  </a:lnTo>
                  <a:close/>
                  <a:moveTo>
                    <a:pt x="2933" y="1"/>
                  </a:moveTo>
                  <a:lnTo>
                    <a:pt x="132" y="1"/>
                  </a:lnTo>
                  <a:lnTo>
                    <a:pt x="132" y="3534"/>
                  </a:lnTo>
                  <a:lnTo>
                    <a:pt x="0" y="3534"/>
                  </a:lnTo>
                  <a:lnTo>
                    <a:pt x="0" y="3850"/>
                  </a:lnTo>
                  <a:lnTo>
                    <a:pt x="132" y="3850"/>
                  </a:lnTo>
                  <a:lnTo>
                    <a:pt x="132" y="4399"/>
                  </a:lnTo>
                  <a:lnTo>
                    <a:pt x="0" y="4399"/>
                  </a:lnTo>
                  <a:lnTo>
                    <a:pt x="0" y="4715"/>
                  </a:lnTo>
                  <a:lnTo>
                    <a:pt x="132" y="4715"/>
                  </a:lnTo>
                  <a:lnTo>
                    <a:pt x="132" y="6328"/>
                  </a:lnTo>
                  <a:lnTo>
                    <a:pt x="132" y="6694"/>
                  </a:lnTo>
                  <a:lnTo>
                    <a:pt x="132" y="7196"/>
                  </a:lnTo>
                  <a:lnTo>
                    <a:pt x="132" y="7816"/>
                  </a:lnTo>
                  <a:lnTo>
                    <a:pt x="305" y="7816"/>
                  </a:lnTo>
                  <a:lnTo>
                    <a:pt x="305" y="7640"/>
                  </a:lnTo>
                  <a:lnTo>
                    <a:pt x="305" y="7369"/>
                  </a:lnTo>
                  <a:lnTo>
                    <a:pt x="305" y="7281"/>
                  </a:lnTo>
                  <a:lnTo>
                    <a:pt x="2984" y="7281"/>
                  </a:lnTo>
                  <a:lnTo>
                    <a:pt x="2984" y="7369"/>
                  </a:lnTo>
                  <a:lnTo>
                    <a:pt x="2984" y="7640"/>
                  </a:lnTo>
                  <a:lnTo>
                    <a:pt x="2984" y="7816"/>
                  </a:lnTo>
                  <a:lnTo>
                    <a:pt x="3156" y="7816"/>
                  </a:lnTo>
                  <a:lnTo>
                    <a:pt x="3156" y="7196"/>
                  </a:lnTo>
                  <a:lnTo>
                    <a:pt x="3156" y="6991"/>
                  </a:lnTo>
                  <a:lnTo>
                    <a:pt x="3156" y="6694"/>
                  </a:lnTo>
                  <a:lnTo>
                    <a:pt x="3156" y="6628"/>
                  </a:lnTo>
                  <a:lnTo>
                    <a:pt x="3156" y="6328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26" name="Picture 2" descr="Sun Png Summertime Giving - Transparent Background Sunshine Clipart, Png  Download , Transparent Png Image - PNGitem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63" y="39663"/>
            <a:ext cx="1544053" cy="13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96" y="1389097"/>
            <a:ext cx="6220397" cy="4814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847" y="626909"/>
            <a:ext cx="2945424" cy="671355"/>
          </a:xfrm>
          <a:prstGeom prst="rect">
            <a:avLst/>
          </a:prstGeom>
        </p:spPr>
      </p:pic>
      <p:pic>
        <p:nvPicPr>
          <p:cNvPr id="5" name="cd2 smart grade 2 (3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0725" y="626909"/>
            <a:ext cx="796029" cy="79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7" name="whoosh.wav"/>
          </p:stSnd>
        </p:sndAc>
      </p:transition>
    </mc:Choice>
    <mc:Fallback>
      <p:transition spd="slow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5" name="Picture 124"/>
          <p:cNvPicPr/>
          <p:nvPr/>
        </p:nvPicPr>
        <p:blipFill>
          <a:blip r:embed="rId1"/>
          <a:stretch>
            <a:fillRect/>
          </a:stretch>
        </p:blipFill>
        <p:spPr>
          <a:xfrm>
            <a:off x="1838325" y="595630"/>
            <a:ext cx="8103235" cy="5417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d2 smart grade 2 (3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5735" y="93684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5" name="whoosh.wav"/>
          </p:stSnd>
        </p:sndAc>
      </p:transition>
    </mc:Choice>
    <mc:Fallback>
      <p:transition spd="slow">
        <p:wip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9670" y="1808480"/>
            <a:ext cx="2381250" cy="2862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5" y="2052955"/>
            <a:ext cx="2640330" cy="2820035"/>
          </a:xfrm>
          <a:prstGeom prst="rect">
            <a:avLst/>
          </a:prstGeom>
        </p:spPr>
      </p:pic>
      <p:pic>
        <p:nvPicPr>
          <p:cNvPr id="143" name="Picture 142"/>
          <p:cNvPicPr/>
          <p:nvPr/>
        </p:nvPicPr>
        <p:blipFill>
          <a:blip r:embed="rId3"/>
          <a:stretch>
            <a:fillRect/>
          </a:stretch>
        </p:blipFill>
        <p:spPr>
          <a:xfrm>
            <a:off x="1151255" y="1950720"/>
            <a:ext cx="2152015" cy="200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d2 smart grade 2 (3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1945" y="14793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1000">
        <p:wipe/>
        <p:sndAc>
          <p:stSnd>
            <p:snd r:embed="rId7" name="whoosh.wav"/>
          </p:stSnd>
        </p:sndAc>
      </p:transition>
    </mc:Choice>
    <mc:Fallback>
      <p:transition spd="slow" advTm="21000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6" name="Picture 125"/>
          <p:cNvPicPr/>
          <p:nvPr/>
        </p:nvPicPr>
        <p:blipFill>
          <a:blip r:embed="rId1"/>
          <a:stretch>
            <a:fillRect/>
          </a:stretch>
        </p:blipFill>
        <p:spPr>
          <a:xfrm>
            <a:off x="3799205" y="3662680"/>
            <a:ext cx="4594225" cy="254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455930" y="4334510"/>
            <a:ext cx="3220720" cy="1868170"/>
            <a:chOff x="718" y="4948"/>
            <a:chExt cx="5072" cy="2942"/>
          </a:xfrm>
        </p:grpSpPr>
        <p:sp>
          <p:nvSpPr>
            <p:cNvPr id="2" name="Cloud 1"/>
            <p:cNvSpPr/>
            <p:nvPr/>
          </p:nvSpPr>
          <p:spPr>
            <a:xfrm>
              <a:off x="718" y="4948"/>
              <a:ext cx="5073" cy="294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4" y="5448"/>
              <a:ext cx="2920" cy="19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51230" y="1896110"/>
            <a:ext cx="3293110" cy="2092960"/>
            <a:chOff x="3827" y="1632"/>
            <a:chExt cx="5186" cy="3296"/>
          </a:xfrm>
        </p:grpSpPr>
        <p:sp>
          <p:nvSpPr>
            <p:cNvPr id="3" name="Cloud 2"/>
            <p:cNvSpPr/>
            <p:nvPr/>
          </p:nvSpPr>
          <p:spPr>
            <a:xfrm>
              <a:off x="3827" y="1632"/>
              <a:ext cx="5186" cy="3297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3" y="2605"/>
              <a:ext cx="4041" cy="149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31505" y="1878965"/>
            <a:ext cx="2872740" cy="1915795"/>
            <a:chOff x="10670" y="1632"/>
            <a:chExt cx="4524" cy="3244"/>
          </a:xfrm>
        </p:grpSpPr>
        <p:sp>
          <p:nvSpPr>
            <p:cNvPr id="4" name="Cloud 3"/>
            <p:cNvSpPr/>
            <p:nvPr/>
          </p:nvSpPr>
          <p:spPr>
            <a:xfrm>
              <a:off x="10670" y="1632"/>
              <a:ext cx="4525" cy="3244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22" y="2392"/>
              <a:ext cx="2594" cy="191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972550" y="4149090"/>
            <a:ext cx="2872740" cy="2059940"/>
            <a:chOff x="13815" y="5768"/>
            <a:chExt cx="4524" cy="3244"/>
          </a:xfrm>
        </p:grpSpPr>
        <p:sp>
          <p:nvSpPr>
            <p:cNvPr id="8" name="Cloud 7"/>
            <p:cNvSpPr/>
            <p:nvPr/>
          </p:nvSpPr>
          <p:spPr>
            <a:xfrm>
              <a:off x="13815" y="5768"/>
              <a:ext cx="4525" cy="3244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1026" name="Picture 2" descr="pencil,stationery,cartoon,blue,pencil clipart,case clipart,pencil clipart,case  clipart | Cute pencil case, Pencil case, Prints for sa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7" y="6283"/>
              <a:ext cx="3310" cy="2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799205" y="805815"/>
            <a:ext cx="5019040" cy="1405890"/>
            <a:chOff x="5983" y="1269"/>
            <a:chExt cx="7904" cy="2214"/>
          </a:xfrm>
        </p:grpSpPr>
        <p:sp>
          <p:nvSpPr>
            <p:cNvPr id="13" name="Flowchart: Display 12"/>
            <p:cNvSpPr/>
            <p:nvPr/>
          </p:nvSpPr>
          <p:spPr>
            <a:xfrm rot="10800000">
              <a:off x="5983" y="1269"/>
              <a:ext cx="7715" cy="2215"/>
            </a:xfrm>
            <a:prstGeom prst="flowChartDisp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/>
                <a:t>PICK UP YOUR...</a:t>
              </a:r>
              <a:endParaRPr lang="en-US"/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6135" y="1836"/>
              <a:ext cx="7753" cy="11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sz="40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PICK UP YOUR...</a:t>
              </a:r>
              <a:endPara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s 15"/>
          <p:cNvSpPr/>
          <p:nvPr/>
        </p:nvSpPr>
        <p:spPr>
          <a:xfrm>
            <a:off x="238443" y="4149090"/>
            <a:ext cx="255460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862648" y="1600200"/>
            <a:ext cx="213042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Ruler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8954771" y="1878965"/>
            <a:ext cx="254635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Crayon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8818880" y="3964940"/>
            <a:ext cx="2744470" cy="6292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AI Voice Generator - Realistic Text to Speech (TTS) with AI Voices (3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64485" y="4476115"/>
            <a:ext cx="569595" cy="569595"/>
          </a:xfrm>
          <a:prstGeom prst="rect">
            <a:avLst/>
          </a:prstGeom>
        </p:spPr>
      </p:pic>
      <p:pic>
        <p:nvPicPr>
          <p:cNvPr id="2048" name="AI Voice Generator - Realistic Text to Speech (TTS) with AI Voices (2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2280" y="1896110"/>
            <a:ext cx="577215" cy="577215"/>
          </a:xfrm>
          <a:prstGeom prst="rect">
            <a:avLst/>
          </a:prstGeom>
        </p:spPr>
      </p:pic>
      <p:pic>
        <p:nvPicPr>
          <p:cNvPr id="30" name="AI Voice Generator - Realistic Text to Speech (TTS) with AI Voices (1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350" y="1976120"/>
            <a:ext cx="537845" cy="537845"/>
          </a:xfrm>
          <a:prstGeom prst="rect">
            <a:avLst/>
          </a:prstGeom>
        </p:spPr>
      </p:pic>
      <p:pic>
        <p:nvPicPr>
          <p:cNvPr id="26" name="AI Voice Generator - Realistic Text to Speech (TTS) with AI Voices (4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350" y="4793615"/>
            <a:ext cx="483235" cy="483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5" name="whoosh.wav"/>
          </p:stSnd>
        </p:sndAc>
      </p:transition>
    </mc:Choice>
    <mc:Fallback>
      <p:transition spd="slow">
        <p:wipe/>
        <p:sndAc>
          <p:stSnd>
            <p:snd r:embed="rId1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indefinite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indefinite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indefinite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135" y="2028825"/>
            <a:ext cx="1423670" cy="1891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55" y="2028825"/>
            <a:ext cx="3181350" cy="240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090" y="1619250"/>
            <a:ext cx="1695450" cy="2809875"/>
          </a:xfrm>
          <a:prstGeom prst="rect">
            <a:avLst/>
          </a:prstGeom>
        </p:spPr>
      </p:pic>
      <p:pic>
        <p:nvPicPr>
          <p:cNvPr id="15" name="cd2 smart grade 2 (4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3878" y="14194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1000">
        <p:wipe/>
        <p:sndAc>
          <p:stSnd>
            <p:snd r:embed="rId7" name="whoosh.wav"/>
          </p:stSnd>
        </p:sndAc>
      </p:transition>
    </mc:Choice>
    <mc:Fallback>
      <p:transition spd="slow" advTm="21000">
        <p:wip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0" name="Picture 129"/>
          <p:cNvPicPr/>
          <p:nvPr/>
        </p:nvPicPr>
        <p:blipFill>
          <a:blip r:embed="rId1"/>
          <a:stretch>
            <a:fillRect/>
          </a:stretch>
        </p:blipFill>
        <p:spPr>
          <a:xfrm>
            <a:off x="4997768" y="2247900"/>
            <a:ext cx="1933575" cy="236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s 1"/>
          <p:cNvSpPr/>
          <p:nvPr/>
        </p:nvSpPr>
        <p:spPr>
          <a:xfrm>
            <a:off x="4451985" y="822325"/>
            <a:ext cx="302514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can ...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16915" y="3680460"/>
            <a:ext cx="3408045" cy="2303780"/>
            <a:chOff x="1044000" y="2268000"/>
            <a:chExt cx="6096000" cy="3680834"/>
          </a:xfrm>
          <a:effectLst/>
        </p:grpSpPr>
        <p:grpSp>
          <p:nvGrpSpPr>
            <p:cNvPr id="15" name="Group 22"/>
            <p:cNvGrpSpPr/>
            <p:nvPr/>
          </p:nvGrpSpPr>
          <p:grpSpPr>
            <a:xfrm>
              <a:off x="1044000" y="2268000"/>
              <a:ext cx="6096000" cy="3680834"/>
              <a:chOff x="2392014" y="1138727"/>
              <a:chExt cx="4388572" cy="2647847"/>
            </a:xfrm>
          </p:grpSpPr>
          <p:pic>
            <p:nvPicPr>
              <p:cNvPr id="17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014" y="1138727"/>
                <a:ext cx="4388572" cy="2647847"/>
              </a:xfrm>
              <a:prstGeom prst="rect">
                <a:avLst/>
              </a:prstGeom>
            </p:spPr>
          </p:pic>
          <p:sp>
            <p:nvSpPr>
              <p:cNvPr id="18" name="Rectangle 32"/>
              <p:cNvSpPr/>
              <p:nvPr/>
            </p:nvSpPr>
            <p:spPr>
              <a:xfrm>
                <a:off x="2908092" y="1313332"/>
                <a:ext cx="3310128" cy="2049481"/>
              </a:xfrm>
              <a:prstGeom prst="rect">
                <a:avLst/>
              </a:prstGeom>
              <a:solidFill>
                <a:srgbClr val="558ED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lt"/>
                  <a:cs typeface="+mn-cs"/>
                </a:endParaRPr>
              </a:p>
            </p:txBody>
          </p:sp>
        </p:grpSp>
        <p:pic>
          <p:nvPicPr>
            <p:cNvPr id="16" name="图片占位符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0865" y="2469882"/>
              <a:ext cx="4597974" cy="2903605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pic>
      </p:grpSp>
      <p:grpSp>
        <p:nvGrpSpPr>
          <p:cNvPr id="3" name="组合 13"/>
          <p:cNvGrpSpPr/>
          <p:nvPr/>
        </p:nvGrpSpPr>
        <p:grpSpPr>
          <a:xfrm>
            <a:off x="1491615" y="795020"/>
            <a:ext cx="3130550" cy="2259965"/>
            <a:chOff x="1044000" y="2268000"/>
            <a:chExt cx="6096000" cy="3680834"/>
          </a:xfrm>
          <a:effectLst/>
        </p:grpSpPr>
        <p:grpSp>
          <p:nvGrpSpPr>
            <p:cNvPr id="4" name="Group 22"/>
            <p:cNvGrpSpPr/>
            <p:nvPr/>
          </p:nvGrpSpPr>
          <p:grpSpPr>
            <a:xfrm>
              <a:off x="1044000" y="2268000"/>
              <a:ext cx="6096000" cy="3680834"/>
              <a:chOff x="2392014" y="1138727"/>
              <a:chExt cx="4388572" cy="2647847"/>
            </a:xfrm>
          </p:grpSpPr>
          <p:pic>
            <p:nvPicPr>
              <p:cNvPr id="5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014" y="1138727"/>
                <a:ext cx="4388572" cy="2647847"/>
              </a:xfrm>
              <a:prstGeom prst="rect">
                <a:avLst/>
              </a:prstGeom>
            </p:spPr>
          </p:pic>
          <p:sp>
            <p:nvSpPr>
              <p:cNvPr id="6" name="Rectangle 32"/>
              <p:cNvSpPr/>
              <p:nvPr/>
            </p:nvSpPr>
            <p:spPr>
              <a:xfrm>
                <a:off x="2908092" y="1313332"/>
                <a:ext cx="3310128" cy="2049481"/>
              </a:xfrm>
              <a:prstGeom prst="rect">
                <a:avLst/>
              </a:prstGeom>
              <a:solidFill>
                <a:srgbClr val="558ED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lt"/>
                  <a:cs typeface="+mn-cs"/>
                </a:endParaRPr>
              </a:p>
            </p:txBody>
          </p:sp>
        </p:grpSp>
        <p:pic>
          <p:nvPicPr>
            <p:cNvPr id="7" name="图片占位符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0541" y="2469882"/>
              <a:ext cx="4597973" cy="2903605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pic>
      </p:grpSp>
      <p:grpSp>
        <p:nvGrpSpPr>
          <p:cNvPr id="8" name="组合 13"/>
          <p:cNvGrpSpPr/>
          <p:nvPr/>
        </p:nvGrpSpPr>
        <p:grpSpPr>
          <a:xfrm>
            <a:off x="7480935" y="827405"/>
            <a:ext cx="3520440" cy="2132330"/>
            <a:chOff x="1044000" y="2268000"/>
            <a:chExt cx="6096000" cy="3680834"/>
          </a:xfrm>
          <a:effectLst/>
        </p:grpSpPr>
        <p:grpSp>
          <p:nvGrpSpPr>
            <p:cNvPr id="9" name="Group 22"/>
            <p:cNvGrpSpPr/>
            <p:nvPr/>
          </p:nvGrpSpPr>
          <p:grpSpPr>
            <a:xfrm>
              <a:off x="1044000" y="2268000"/>
              <a:ext cx="6096000" cy="3680834"/>
              <a:chOff x="2392014" y="1138727"/>
              <a:chExt cx="4388572" cy="2647847"/>
            </a:xfrm>
          </p:grpSpPr>
          <p:pic>
            <p:nvPicPr>
              <p:cNvPr id="10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014" y="1138727"/>
                <a:ext cx="4388572" cy="2647847"/>
              </a:xfrm>
              <a:prstGeom prst="rect">
                <a:avLst/>
              </a:prstGeom>
            </p:spPr>
          </p:pic>
          <p:sp>
            <p:nvSpPr>
              <p:cNvPr id="11" name="Rectangle 32"/>
              <p:cNvSpPr/>
              <p:nvPr/>
            </p:nvSpPr>
            <p:spPr>
              <a:xfrm>
                <a:off x="2908092" y="1313332"/>
                <a:ext cx="3310128" cy="2049481"/>
              </a:xfrm>
              <a:prstGeom prst="rect">
                <a:avLst/>
              </a:prstGeom>
              <a:solidFill>
                <a:srgbClr val="558ED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lt"/>
                  <a:cs typeface="+mn-cs"/>
                </a:endParaRPr>
              </a:p>
            </p:txBody>
          </p:sp>
        </p:grpSp>
        <p:pic>
          <p:nvPicPr>
            <p:cNvPr id="12" name="图片占位符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0542" y="2469882"/>
              <a:ext cx="4597974" cy="2903605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pic>
      </p:grpSp>
      <p:grpSp>
        <p:nvGrpSpPr>
          <p:cNvPr id="13" name="组合 13"/>
          <p:cNvGrpSpPr/>
          <p:nvPr/>
        </p:nvGrpSpPr>
        <p:grpSpPr>
          <a:xfrm>
            <a:off x="7811770" y="3705860"/>
            <a:ext cx="3658870" cy="2308860"/>
            <a:chOff x="1044000" y="2268000"/>
            <a:chExt cx="6096000" cy="3680834"/>
          </a:xfrm>
          <a:effectLst/>
        </p:grpSpPr>
        <p:grpSp>
          <p:nvGrpSpPr>
            <p:cNvPr id="19" name="Group 22"/>
            <p:cNvGrpSpPr/>
            <p:nvPr/>
          </p:nvGrpSpPr>
          <p:grpSpPr>
            <a:xfrm>
              <a:off x="1044000" y="2268000"/>
              <a:ext cx="6096000" cy="3680834"/>
              <a:chOff x="2392014" y="1138727"/>
              <a:chExt cx="4388572" cy="2647847"/>
            </a:xfrm>
          </p:grpSpPr>
          <p:pic>
            <p:nvPicPr>
              <p:cNvPr id="20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014" y="1138727"/>
                <a:ext cx="4388572" cy="2647847"/>
              </a:xfrm>
              <a:prstGeom prst="rect">
                <a:avLst/>
              </a:prstGeom>
            </p:spPr>
          </p:pic>
          <p:sp>
            <p:nvSpPr>
              <p:cNvPr id="21" name="Rectangle 32"/>
              <p:cNvSpPr/>
              <p:nvPr/>
            </p:nvSpPr>
            <p:spPr>
              <a:xfrm>
                <a:off x="2908092" y="1313332"/>
                <a:ext cx="3310128" cy="2049481"/>
              </a:xfrm>
              <a:prstGeom prst="rect">
                <a:avLst/>
              </a:prstGeom>
              <a:solidFill>
                <a:srgbClr val="558ED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p>
                <a:pPr marL="0" marR="0" lvl="0" indent="0" algn="ctr" defTabSz="9137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lt"/>
                  <a:cs typeface="+mn-cs"/>
                </a:endParaRPr>
              </a:p>
            </p:txBody>
          </p:sp>
        </p:grpSp>
        <p:pic>
          <p:nvPicPr>
            <p:cNvPr id="22" name="图片占位符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0542" y="2469882"/>
              <a:ext cx="4597973" cy="2903605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pic>
      </p:grpSp>
      <p:pic>
        <p:nvPicPr>
          <p:cNvPr id="23" name="AI Voice Generator - Realistic Text to Speech (TTS) with AI Voices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7135" y="4032885"/>
            <a:ext cx="652780" cy="652780"/>
          </a:xfrm>
          <a:prstGeom prst="rect">
            <a:avLst/>
          </a:prstGeom>
        </p:spPr>
      </p:pic>
      <p:pic>
        <p:nvPicPr>
          <p:cNvPr id="24" name="AI Voice Generator - Realistic Text to Speech (TTS) with AI Voices (2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5050" y="1464945"/>
            <a:ext cx="623570" cy="623570"/>
          </a:xfrm>
          <a:prstGeom prst="rect">
            <a:avLst/>
          </a:prstGeom>
        </p:spPr>
      </p:pic>
      <p:pic>
        <p:nvPicPr>
          <p:cNvPr id="25" name="AI Voice Generator - Realistic Text to Speech (TTS) with AI Voices (3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0275" y="3809365"/>
            <a:ext cx="553085" cy="553085"/>
          </a:xfrm>
          <a:prstGeom prst="rect">
            <a:avLst/>
          </a:prstGeom>
        </p:spPr>
      </p:pic>
      <p:pic>
        <p:nvPicPr>
          <p:cNvPr id="26" name="AI Voice Generator - Realistic Text to Speech (TTS) with AI Voices (4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9915" y="967740"/>
            <a:ext cx="609600" cy="609600"/>
          </a:xfrm>
          <a:prstGeom prst="rect">
            <a:avLst/>
          </a:prstGeom>
        </p:spPr>
      </p:pic>
      <p:sp>
        <p:nvSpPr>
          <p:cNvPr id="27" name="Rectangles 26"/>
          <p:cNvSpPr/>
          <p:nvPr/>
        </p:nvSpPr>
        <p:spPr>
          <a:xfrm>
            <a:off x="685165" y="5819140"/>
            <a:ext cx="393700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 numbers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s 27"/>
          <p:cNvSpPr/>
          <p:nvPr/>
        </p:nvSpPr>
        <p:spPr>
          <a:xfrm>
            <a:off x="1258570" y="2905125"/>
            <a:ext cx="354203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Draw pictures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7518400" y="2888615"/>
            <a:ext cx="34766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Spell words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6573520" y="583057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Sing songs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7" name="whoosh.wav"/>
          </p:stSnd>
        </p:sndAc>
      </p:transition>
    </mc:Choice>
    <mc:Fallback>
      <p:transition spd="slow">
        <p:wipe/>
        <p:sndAc>
          <p:stSnd>
            <p:snd r:embed="rId1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indefinite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indefinite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indefinite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y2meta.com-Days of the Week Song _ The Singing Walrus-(48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7480" y="747395"/>
            <a:ext cx="9262110" cy="5509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0">
        <p:wipe/>
        <p:sndAc>
          <p:stSnd>
            <p:snd r:embed="rId5" name="whoosh.wav"/>
          </p:stSnd>
        </p:sndAc>
      </p:transition>
    </mc:Choice>
    <mc:Fallback>
      <p:transition spd="slow" advTm="150000">
        <p:wip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5" name="Picture 134"/>
          <p:cNvPicPr/>
          <p:nvPr/>
        </p:nvPicPr>
        <p:blipFill>
          <a:blip r:embed="rId2"/>
          <a:stretch>
            <a:fillRect/>
          </a:stretch>
        </p:blipFill>
        <p:spPr>
          <a:xfrm>
            <a:off x="4472305" y="143510"/>
            <a:ext cx="2971800" cy="3104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Picture 135"/>
          <p:cNvPicPr/>
          <p:nvPr/>
        </p:nvPicPr>
        <p:blipFill>
          <a:blip r:embed="rId3"/>
          <a:stretch>
            <a:fillRect/>
          </a:stretch>
        </p:blipFill>
        <p:spPr>
          <a:xfrm>
            <a:off x="9106535" y="3429635"/>
            <a:ext cx="2908300" cy="2446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I Voice Generator - Realistic Text to Speech (TTS) with AI Voices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300" y="1022350"/>
            <a:ext cx="609600" cy="609600"/>
          </a:xfrm>
          <a:prstGeom prst="rect">
            <a:avLst/>
          </a:prstGeom>
        </p:spPr>
      </p:pic>
      <p:pic>
        <p:nvPicPr>
          <p:cNvPr id="137" name="Picture 136"/>
          <p:cNvPicPr/>
          <p:nvPr/>
        </p:nvPicPr>
        <p:blipFill>
          <a:blip r:embed="rId7"/>
          <a:stretch>
            <a:fillRect/>
          </a:stretch>
        </p:blipFill>
        <p:spPr>
          <a:xfrm>
            <a:off x="1238250" y="434340"/>
            <a:ext cx="2678430" cy="248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AI Voice Generator - Realistic Text to Speech (TTS) with AI Voices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2328" y="781055"/>
            <a:ext cx="609600" cy="609600"/>
          </a:xfrm>
          <a:prstGeom prst="rect">
            <a:avLst/>
          </a:prstGeom>
        </p:spPr>
      </p:pic>
      <p:pic>
        <p:nvPicPr>
          <p:cNvPr id="138" name="Picture 137"/>
          <p:cNvPicPr/>
          <p:nvPr/>
        </p:nvPicPr>
        <p:blipFill>
          <a:blip r:embed="rId10"/>
          <a:stretch>
            <a:fillRect/>
          </a:stretch>
        </p:blipFill>
        <p:spPr>
          <a:xfrm>
            <a:off x="545465" y="3077845"/>
            <a:ext cx="279463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AI Voice Generator - Realistic Text to Speech (TTS) with AI Voices (4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017" y="3659887"/>
            <a:ext cx="609600" cy="609600"/>
          </a:xfrm>
          <a:prstGeom prst="rect">
            <a:avLst/>
          </a:prstGeom>
        </p:spPr>
      </p:pic>
      <p:pic>
        <p:nvPicPr>
          <p:cNvPr id="139" name="Picture 138"/>
          <p:cNvPicPr/>
          <p:nvPr/>
        </p:nvPicPr>
        <p:blipFill>
          <a:blip r:embed="rId13"/>
          <a:stretch>
            <a:fillRect/>
          </a:stretch>
        </p:blipFill>
        <p:spPr>
          <a:xfrm>
            <a:off x="3246755" y="3429635"/>
            <a:ext cx="2824480" cy="2648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AI Voice Generator - Realistic Text to Speech (TTS) with AI Voices (5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0145" y="3660242"/>
            <a:ext cx="609600" cy="609600"/>
          </a:xfrm>
          <a:prstGeom prst="rect">
            <a:avLst/>
          </a:prstGeom>
        </p:spPr>
      </p:pic>
      <p:pic>
        <p:nvPicPr>
          <p:cNvPr id="142" name="Picture 141"/>
          <p:cNvPicPr/>
          <p:nvPr/>
        </p:nvPicPr>
        <p:blipFill>
          <a:blip r:embed="rId16"/>
          <a:stretch>
            <a:fillRect/>
          </a:stretch>
        </p:blipFill>
        <p:spPr>
          <a:xfrm>
            <a:off x="6071235" y="3044190"/>
            <a:ext cx="3115945" cy="3227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AI Voice Generator - Realistic Text to Speech (TTS) with AI Voices (6)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540" y="3429796"/>
            <a:ext cx="609600" cy="609600"/>
          </a:xfrm>
          <a:prstGeom prst="rect">
            <a:avLst/>
          </a:prstGeom>
        </p:spPr>
      </p:pic>
      <p:pic>
        <p:nvPicPr>
          <p:cNvPr id="8" name="sunday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6316" y="36602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rcRect r="4908"/>
          <a:stretch>
            <a:fillRect/>
          </a:stretch>
        </p:blipFill>
        <p:spPr>
          <a:xfrm>
            <a:off x="7585710" y="680720"/>
            <a:ext cx="3088005" cy="2242820"/>
          </a:xfrm>
          <a:prstGeom prst="rect">
            <a:avLst/>
          </a:prstGeom>
        </p:spPr>
      </p:pic>
      <p:pic>
        <p:nvPicPr>
          <p:cNvPr id="10" name="AI Voice Generator - Realistic Text to Speech (TTS) with AI Voices (3)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3358" y="7807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4" name="whoosh.wav"/>
          </p:stSnd>
        </p:sndAc>
      </p:transition>
    </mc:Choice>
    <mc:Fallback>
      <p:transition spd="slow">
        <p:wipe/>
        <p:sndAc>
          <p:stSnd>
            <p:snd r:embed="rId2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indefinite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04251" y="386407"/>
            <a:ext cx="11265284" cy="62744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vi-VN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Reading Girl Clip Art Free Download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307" y="4974208"/>
            <a:ext cx="1069788" cy="149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1"/>
          <p:cNvSpPr txBox="1"/>
          <p:nvPr/>
        </p:nvSpPr>
        <p:spPr>
          <a:xfrm>
            <a:off x="3171825" y="673735"/>
            <a:ext cx="5710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What day is it today?</a:t>
            </a:r>
            <a:endParaRPr lang="en-US" altLang="zh-CN" sz="3600" b="1" spc="3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046145" y="2817249"/>
            <a:ext cx="3071303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 spc="300"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It’s………….</a:t>
            </a:r>
            <a:endParaRPr lang="zh-CN" altLang="en-US" sz="3500" b="1" spc="300" dirty="0"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5581797" y="-1298191"/>
            <a:ext cx="3916759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spc="300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  <a:cs typeface="851tegakizatsu" panose="02000600000000000000" pitchFamily="2" charset="-122"/>
              </a:rPr>
              <a:t>Thursday</a:t>
            </a:r>
            <a:endParaRPr lang="zh-CN" altLang="en-US" sz="5500" b="1" spc="300" dirty="0">
              <a:solidFill>
                <a:srgbClr val="FF0000"/>
              </a:solidFill>
              <a:latin typeface="Arial Rounded MT Bold" panose="020F0704030504030204" pitchFamily="34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sp>
        <p:nvSpPr>
          <p:cNvPr id="7" name="Rectangle: Diagonal Corners Rounded 6"/>
          <p:cNvSpPr/>
          <p:nvPr/>
        </p:nvSpPr>
        <p:spPr>
          <a:xfrm>
            <a:off x="421005" y="274320"/>
            <a:ext cx="2750820" cy="1899285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Diagonal Corners Rounded 7"/>
          <p:cNvSpPr/>
          <p:nvPr/>
        </p:nvSpPr>
        <p:spPr>
          <a:xfrm>
            <a:off x="280670" y="2610485"/>
            <a:ext cx="2703830" cy="181864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Diagonal Corners Rounded 8"/>
          <p:cNvSpPr/>
          <p:nvPr/>
        </p:nvSpPr>
        <p:spPr>
          <a:xfrm>
            <a:off x="1981835" y="4466590"/>
            <a:ext cx="2811145" cy="1995805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Diagonal Corners Rounded 9"/>
          <p:cNvSpPr/>
          <p:nvPr/>
        </p:nvSpPr>
        <p:spPr>
          <a:xfrm>
            <a:off x="4982210" y="4370070"/>
            <a:ext cx="2517775" cy="2080260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689215" y="4223385"/>
            <a:ext cx="2879090" cy="2101850"/>
          </a:xfrm>
          <a:prstGeom prst="round2Diag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7689215" y="2228215"/>
            <a:ext cx="2456815" cy="2141855"/>
          </a:xfrm>
          <a:prstGeom prst="round2Diag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8560435" y="295910"/>
            <a:ext cx="2850515" cy="2258060"/>
          </a:xfrm>
          <a:prstGeom prst="round2Diag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358614" y="2288676"/>
            <a:ext cx="2517069" cy="8225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82016" y="3263366"/>
            <a:ext cx="2593668" cy="765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42240" y="3285034"/>
            <a:ext cx="1985070" cy="13178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971779" y="3285034"/>
            <a:ext cx="155532" cy="1491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27311" y="3285034"/>
            <a:ext cx="2002659" cy="14357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27311" y="3285034"/>
            <a:ext cx="1562100" cy="4406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127311" y="2069839"/>
            <a:ext cx="2451974" cy="12151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s 14"/>
          <p:cNvSpPr/>
          <p:nvPr/>
        </p:nvSpPr>
        <p:spPr>
          <a:xfrm>
            <a:off x="6456680" y="1425575"/>
            <a:ext cx="1811655" cy="610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10146030" y="3083560"/>
            <a:ext cx="1811655" cy="610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8860473" y="5953760"/>
            <a:ext cx="170751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5219065" y="6151245"/>
            <a:ext cx="247015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Thursday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angles 21"/>
          <p:cNvSpPr/>
          <p:nvPr/>
        </p:nvSpPr>
        <p:spPr>
          <a:xfrm>
            <a:off x="1144905" y="6151245"/>
            <a:ext cx="299720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s 23"/>
          <p:cNvSpPr/>
          <p:nvPr/>
        </p:nvSpPr>
        <p:spPr>
          <a:xfrm>
            <a:off x="9843" y="4466590"/>
            <a:ext cx="220662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s 25"/>
          <p:cNvSpPr/>
          <p:nvPr/>
        </p:nvSpPr>
        <p:spPr>
          <a:xfrm>
            <a:off x="745173" y="1973580"/>
            <a:ext cx="210248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9" name="whoosh.wav"/>
          </p:stSnd>
        </p:sndAc>
      </p:transition>
    </mc:Choice>
    <mc:Fallback>
      <p:transition spd="slow">
        <p:wip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Rectangles 2"/>
          <p:cNvSpPr/>
          <p:nvPr/>
        </p:nvSpPr>
        <p:spPr>
          <a:xfrm>
            <a:off x="1259523" y="3034665"/>
            <a:ext cx="4338955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I’m seven(7).</a:t>
            </a:r>
            <a:endParaRPr lang="en-US" altLang="zh-CN" sz="5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5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I’m eight (8).</a:t>
            </a:r>
            <a:endParaRPr lang="en-US" altLang="zh-CN" sz="5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/>
        </p:nvSpPr>
        <p:spPr>
          <a:xfrm>
            <a:off x="1976755" y="4751705"/>
            <a:ext cx="835279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có bất kỳ thắc mắc nào, Phụ huynh vui lòng kết bạn zalo qua sđt 0369932734 (Ms.Ngọc) 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1976755" y="1148080"/>
            <a:ext cx="8702675" cy="3603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sz="2800" b="0" i="0" u="none" strike="noStrike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 thi Tiếng Anh của các con sẽ theo tiết học trên trường bắt đầu từ ngày 6/5-9/5. Kính mong phụ huynh cho các con ôn tập lại từ vựng từ bài 6 đến bài 10.</a:t>
            </a:r>
            <a:endParaRPr kumimoji="0" lang="en-US" sz="28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sz="28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sz="2800" b="0" i="0" u="none" strike="noStrike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 thi các con sẽ bao gồm 4 kỹ năng nghe, nói, đọc, viết nên phụ huynh cho các con luyện từ bằng cách viết lại từ đó nhiều lần ra nháp.</a:t>
            </a:r>
            <a:endParaRPr kumimoji="0" lang="en-US" sz="28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" name="whoosh.wav"/>
          </p:stSnd>
        </p:sndAc>
      </p:transition>
    </mc:Choice>
    <mc:Fallback>
      <p:transition spd="slow">
        <p:wipe/>
        <p:sndAc>
          <p:stSnd>
            <p:snd r:embed="rId1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086100" y="1586798"/>
            <a:ext cx="6591300" cy="2139149"/>
            <a:chOff x="3086100" y="1691729"/>
            <a:chExt cx="6591300" cy="2139149"/>
          </a:xfrm>
        </p:grpSpPr>
        <p:sp>
          <p:nvSpPr>
            <p:cNvPr id="2" name="文本框 1"/>
            <p:cNvSpPr txBox="1"/>
            <p:nvPr/>
          </p:nvSpPr>
          <p:spPr>
            <a:xfrm>
              <a:off x="3086100" y="2385618"/>
              <a:ext cx="6591300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vi-VN" sz="8800" spc="-300">
                  <a:solidFill>
                    <a:srgbClr val="002060"/>
                  </a:solidFill>
                  <a:latin typeface="字魂27号-布丁体" pitchFamily="2" charset="-122"/>
                  <a:ea typeface="字魂27号-布丁体" pitchFamily="2" charset="-122"/>
                </a:rPr>
                <a:t>Thank you</a:t>
              </a:r>
              <a:endParaRPr kumimoji="1" lang="en-US" altLang="vi-VN" sz="8800" spc="-300" dirty="0">
                <a:solidFill>
                  <a:srgbClr val="002060"/>
                </a:solidFill>
                <a:latin typeface="字魂27号-布丁体" pitchFamily="2" charset="-122"/>
                <a:ea typeface="字魂27号-布丁体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313113" y="1691729"/>
              <a:ext cx="2133600" cy="1322070"/>
              <a:chOff x="3790950" y="1437263"/>
              <a:chExt cx="2133600" cy="1322070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3790950" y="1517868"/>
                <a:ext cx="2038350" cy="53953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3981450" y="1437263"/>
                <a:ext cx="1943100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vi-VN" sz="4000" spc="-300">
                    <a:solidFill>
                      <a:schemeClr val="bg1"/>
                    </a:solidFill>
                    <a:latin typeface="字魂27号-布丁体" pitchFamily="2" charset="-122"/>
                    <a:ea typeface="字魂27号-布丁体" pitchFamily="2" charset="-122"/>
                  </a:rPr>
                  <a:t>Ms.Ngọc</a:t>
                </a:r>
                <a:r>
                  <a:rPr kumimoji="1" lang="vi-VN" altLang="en-US" sz="4000" spc="-300">
                    <a:solidFill>
                      <a:schemeClr val="bg1"/>
                    </a:solidFill>
                    <a:latin typeface="字魂27号-布丁体" pitchFamily="2" charset="-122"/>
                    <a:ea typeface="字魂27号-布丁体" pitchFamily="2" charset="-122"/>
                  </a:rPr>
                  <a:t> 1</a:t>
                </a:r>
                <a:endParaRPr kumimoji="1" lang="zh-CN" altLang="en-US" sz="4000" spc="-300" dirty="0">
                  <a:solidFill>
                    <a:schemeClr val="bg1"/>
                  </a:solidFill>
                  <a:latin typeface="字魂27号-布丁体" pitchFamily="2" charset="-122"/>
                  <a:ea typeface="字魂27号-布丁体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" name="whoosh.wav"/>
          </p:stSnd>
        </p:sndAc>
      </p:transition>
    </mc:Choice>
    <mc:Fallback>
      <p:transition spd="slow">
        <p:wipe/>
        <p:sndAc>
          <p:stSnd>
            <p:snd r:embed="rId1" name="whoo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033780" y="1421765"/>
            <a:ext cx="4364355" cy="380873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Rectangles 1"/>
          <p:cNvSpPr/>
          <p:nvPr/>
        </p:nvSpPr>
        <p:spPr>
          <a:xfrm>
            <a:off x="2341880" y="514350"/>
            <a:ext cx="7802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altLang="zh-CN" sz="6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5374958" y="2141220"/>
            <a:ext cx="645223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I’m from (Bà Rịa city).</a:t>
            </a:r>
            <a:endParaRPr lang="en-US" altLang="zh-CN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2" name="whoosh.wav"/>
          </p:stSnd>
        </p:sndAc>
      </p:transition>
    </mc:Choice>
    <mc:Fallback>
      <p:transition spd="slow">
        <p:wipe/>
        <p:sndAc>
          <p:stSnd>
            <p:snd r:embed="rId2" name="whoosh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4747895" y="3288665"/>
            <a:ext cx="2784475" cy="2875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s 2"/>
          <p:cNvSpPr/>
          <p:nvPr/>
        </p:nvSpPr>
        <p:spPr>
          <a:xfrm>
            <a:off x="3057843" y="828040"/>
            <a:ext cx="607631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want to go to the ...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圆角矩形 7"/>
          <p:cNvSpPr/>
          <p:nvPr/>
        </p:nvSpPr>
        <p:spPr>
          <a:xfrm>
            <a:off x="1104265" y="4030345"/>
            <a:ext cx="3127375" cy="2155190"/>
          </a:xfrm>
          <a:prstGeom prst="clou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7"/>
          <p:cNvSpPr/>
          <p:nvPr/>
        </p:nvSpPr>
        <p:spPr>
          <a:xfrm>
            <a:off x="3241040" y="2155190"/>
            <a:ext cx="2890520" cy="2174875"/>
          </a:xfrm>
          <a:prstGeom prst="cloud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7"/>
          <p:cNvSpPr/>
          <p:nvPr/>
        </p:nvSpPr>
        <p:spPr>
          <a:xfrm>
            <a:off x="6678295" y="2155190"/>
            <a:ext cx="2940685" cy="2081530"/>
          </a:xfrm>
          <a:prstGeom prst="cloud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651115" y="4135120"/>
            <a:ext cx="3244850" cy="2407285"/>
          </a:xfrm>
          <a:prstGeom prst="cloud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Rectangles 8"/>
          <p:cNvSpPr/>
          <p:nvPr/>
        </p:nvSpPr>
        <p:spPr>
          <a:xfrm>
            <a:off x="9735185" y="1774825"/>
            <a:ext cx="12077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1006793" y="3213100"/>
            <a:ext cx="185991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Beach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1689418" y="1657985"/>
            <a:ext cx="139382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7923848" y="3884295"/>
            <a:ext cx="325691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endParaRPr lang="en-US" altLang="zh-CN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I Voice Generator - Realistic Text to Speech (TTS) with AI Voices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5223" y="2426118"/>
            <a:ext cx="609600" cy="609600"/>
          </a:xfrm>
          <a:prstGeom prst="rect">
            <a:avLst/>
          </a:prstGeom>
        </p:spPr>
      </p:pic>
      <p:pic>
        <p:nvPicPr>
          <p:cNvPr id="4" name="AI Voice Generator - Realistic Text to Speech (TTS) with AI Voices (5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8760" y="4652338"/>
            <a:ext cx="609600" cy="609600"/>
          </a:xfrm>
          <a:prstGeom prst="rect">
            <a:avLst/>
          </a:prstGeom>
        </p:spPr>
      </p:pic>
      <p:pic>
        <p:nvPicPr>
          <p:cNvPr id="13" name="AI Voice Generator - Realistic Text to Speech (TTS) with AI Voices (3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5139" y="1774637"/>
            <a:ext cx="609600" cy="609600"/>
          </a:xfrm>
          <a:prstGeom prst="rect">
            <a:avLst/>
          </a:prstGeom>
        </p:spPr>
      </p:pic>
      <p:pic>
        <p:nvPicPr>
          <p:cNvPr id="14" name="AI Voice Generator - Realistic Text to Speech (TTS) with AI Voices (2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018" y="38842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5" name="whoosh.wav"/>
          </p:stSnd>
        </p:sndAc>
      </p:transition>
    </mc:Choice>
    <mc:Fallback>
      <p:transition spd="slow">
        <p:wipe/>
        <p:sndAc>
          <p:stSnd>
            <p:snd r:embed="rId1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indefinite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5" grpId="1" animBg="1"/>
      <p:bldP spid="10" grpId="0"/>
      <p:bldP spid="6" grpId="1" animBg="1"/>
      <p:bldP spid="11" grpId="0"/>
      <p:bldP spid="7" grpId="1" animBg="1"/>
      <p:bldP spid="9" grpId="0"/>
      <p:bldP spid="8" grpId="1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319858" y="3496164"/>
            <a:ext cx="184729" cy="523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endParaRPr lang="en-US" altLang="zh-CN" sz="28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703"/>
            <a:ext cx="12349503" cy="2687833"/>
          </a:xfrm>
          <a:prstGeom prst="rect">
            <a:avLst/>
          </a:prstGeom>
        </p:spPr>
      </p:pic>
      <p:pic>
        <p:nvPicPr>
          <p:cNvPr id="1026" name="Picture 2" descr="Cartoon Cute Girl Excited Icon Stock Vector - Illustration of beauty,  creative: 16245964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52" y="3072548"/>
            <a:ext cx="4034118" cy="40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/>
          <p:cNvSpPr/>
          <p:nvPr/>
        </p:nvSpPr>
        <p:spPr>
          <a:xfrm>
            <a:off x="5565725" y="72291"/>
            <a:ext cx="4178564" cy="3142559"/>
          </a:xfrm>
          <a:prstGeom prst="cloudCallou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矩形 16"/>
          <p:cNvSpPr/>
          <p:nvPr/>
        </p:nvSpPr>
        <p:spPr>
          <a:xfrm>
            <a:off x="1228143" y="1753095"/>
            <a:ext cx="340875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I want to go</a:t>
            </a:r>
            <a:endParaRPr lang="en-US" altLang="zh-CN" sz="4500" b="1">
              <a:latin typeface="Arial Rounded MT Bold" panose="020F0704030504030204" pitchFamily="34" charset="0"/>
              <a:ea typeface="幼圆" panose="02010509060101010101" pitchFamily="49" charset="-122"/>
            </a:endParaRPr>
          </a:p>
          <a:p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 to the </a:t>
            </a:r>
            <a:r>
              <a:rPr lang="en-US" altLang="zh-CN" sz="4500" b="1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</a:rPr>
              <a:t>zoo</a:t>
            </a:r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. </a:t>
            </a:r>
            <a:endParaRPr lang="en-US" altLang="zh-CN" sz="45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AI Voice Generator - Realistic Text to Speech (TTS) with AI Voices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823" y="24629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319858" y="3496164"/>
            <a:ext cx="184729" cy="523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endParaRPr lang="en-US" altLang="zh-CN" sz="28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703"/>
            <a:ext cx="12349503" cy="2687833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5565725" y="72291"/>
            <a:ext cx="4178564" cy="3142559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矩形 16"/>
          <p:cNvSpPr/>
          <p:nvPr/>
        </p:nvSpPr>
        <p:spPr>
          <a:xfrm>
            <a:off x="319418" y="1757028"/>
            <a:ext cx="554671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I want to go</a:t>
            </a:r>
            <a:endParaRPr lang="en-US" altLang="zh-CN" sz="4500" b="1">
              <a:latin typeface="Arial Rounded MT Bold" panose="020F0704030504030204" pitchFamily="34" charset="0"/>
              <a:ea typeface="幼圆" panose="02010509060101010101" pitchFamily="49" charset="-122"/>
            </a:endParaRPr>
          </a:p>
          <a:p>
            <a:pPr algn="ctr"/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 to the </a:t>
            </a:r>
            <a:r>
              <a:rPr lang="en-US" altLang="zh-CN" sz="4500" b="1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</a:rPr>
              <a:t>playground</a:t>
            </a:r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. </a:t>
            </a:r>
            <a:endParaRPr lang="en-US" altLang="zh-CN" sz="45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AI Voice Generator - Realistic Text to Speech (TTS) with AI Voices (5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6125" y="1816428"/>
            <a:ext cx="609600" cy="609600"/>
          </a:xfrm>
          <a:prstGeom prst="rect">
            <a:avLst/>
          </a:prstGeom>
        </p:spPr>
      </p:pic>
      <p:pic>
        <p:nvPicPr>
          <p:cNvPr id="15" name="Picture 2" descr="School Boy Png - Boy With Backpack Clipart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52" y="3023298"/>
            <a:ext cx="2087562" cy="401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319858" y="3496164"/>
            <a:ext cx="184729" cy="523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endParaRPr lang="en-US" altLang="zh-CN" sz="28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703"/>
            <a:ext cx="12349503" cy="2687833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5565725" y="72291"/>
            <a:ext cx="4178564" cy="3142559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矩形 16"/>
          <p:cNvSpPr/>
          <p:nvPr/>
        </p:nvSpPr>
        <p:spPr>
          <a:xfrm>
            <a:off x="1257944" y="1757028"/>
            <a:ext cx="366965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I want to go</a:t>
            </a:r>
            <a:endParaRPr lang="en-US" altLang="zh-CN" sz="4500" b="1">
              <a:latin typeface="Arial Rounded MT Bold" panose="020F0704030504030204" pitchFamily="34" charset="0"/>
              <a:ea typeface="幼圆" panose="02010509060101010101" pitchFamily="49" charset="-122"/>
            </a:endParaRPr>
          </a:p>
          <a:p>
            <a:pPr algn="ctr"/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 to the </a:t>
            </a:r>
            <a:r>
              <a:rPr lang="en-US" altLang="zh-CN" sz="4500" b="1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</a:rPr>
              <a:t>park</a:t>
            </a:r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. </a:t>
            </a:r>
            <a:endParaRPr lang="en-US" altLang="zh-CN" sz="45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074" name="Picture 2" descr="1,621 Curly Hair Boy Illustrations &amp;amp; Clip Art - iSto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73" y="3362154"/>
            <a:ext cx="2546256" cy="33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I Voice Generator - Realistic Text to Speech (TTS) with AI Voices (3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1864" y="21296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319858" y="3496164"/>
            <a:ext cx="184729" cy="523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endParaRPr lang="en-US" altLang="zh-CN" sz="28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703"/>
            <a:ext cx="12349503" cy="2687833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5565725" y="72291"/>
            <a:ext cx="4178564" cy="3142559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矩形 16"/>
          <p:cNvSpPr/>
          <p:nvPr/>
        </p:nvSpPr>
        <p:spPr>
          <a:xfrm>
            <a:off x="1032722" y="1757028"/>
            <a:ext cx="412010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I want to go</a:t>
            </a:r>
            <a:endParaRPr lang="en-US" altLang="zh-CN" sz="4500" b="1">
              <a:latin typeface="Arial Rounded MT Bold" panose="020F0704030504030204" pitchFamily="34" charset="0"/>
              <a:ea typeface="幼圆" panose="02010509060101010101" pitchFamily="49" charset="-122"/>
            </a:endParaRPr>
          </a:p>
          <a:p>
            <a:pPr algn="ctr"/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 to the </a:t>
            </a:r>
            <a:r>
              <a:rPr lang="en-US" altLang="zh-CN" sz="4500" b="1">
                <a:solidFill>
                  <a:srgbClr val="FF0000"/>
                </a:solidFill>
                <a:latin typeface="Arial Rounded MT Bold" panose="020F0704030504030204" pitchFamily="34" charset="0"/>
                <a:ea typeface="幼圆" panose="02010509060101010101" pitchFamily="49" charset="-122"/>
              </a:rPr>
              <a:t>beach</a:t>
            </a:r>
            <a:r>
              <a:rPr lang="en-US" altLang="zh-CN" sz="4500" b="1">
                <a:latin typeface="Arial Rounded MT Bold" panose="020F0704030504030204" pitchFamily="34" charset="0"/>
                <a:ea typeface="幼圆" panose="02010509060101010101" pitchFamily="49" charset="-122"/>
              </a:rPr>
              <a:t>. </a:t>
            </a:r>
            <a:endParaRPr lang="en-US" altLang="zh-CN" sz="45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AI Voice Generator - Realistic Text to Speech (TTS) with AI Voices 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8643" y="2244049"/>
            <a:ext cx="609600" cy="609600"/>
          </a:xfrm>
          <a:prstGeom prst="rect">
            <a:avLst/>
          </a:prstGeom>
        </p:spPr>
      </p:pic>
      <p:pic>
        <p:nvPicPr>
          <p:cNvPr id="13" name="Picture 2" descr="Soloveika Cute Clip - Girl Clipart PNG Image | Transparent PNG Free  Download on Seek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81" y="3355888"/>
            <a:ext cx="3316287" cy="34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10" name="whoosh.wav"/>
          </p:stSnd>
        </p:sndAc>
      </p:transition>
    </mc:Choice>
    <mc:Fallback>
      <p:transition spd="slow">
        <p:wip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SPRING_PRESENTATION_TITLE" val="PowerPoint 演示文稿"/>
  <p:tag name="ISPRING_FIRST_PUBLISH" val="1"/>
  <p:tag name="KSO_WPP_MARK_KEY" val="1fdca97b-19fb-4962-b2f3-710d80bed43b"/>
  <p:tag name="COMMONDATA" val="eyJoZGlkIjoiYWIyM2ZlMmU0ZjJlMjlmYWZlN2FlMmEyMzExNjdiNjYifQ=="/>
</p:tagLst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WPS Presentation</Application>
  <PresentationFormat>宽屏</PresentationFormat>
  <Paragraphs>145</Paragraphs>
  <Slides>31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SimSun</vt:lpstr>
      <vt:lpstr>Wingdings</vt:lpstr>
      <vt:lpstr>字魂27号-布丁体</vt:lpstr>
      <vt:lpstr>方正姚体</vt:lpstr>
      <vt:lpstr>Arial Rounded MT Bold</vt:lpstr>
      <vt:lpstr>幼圆</vt:lpstr>
      <vt:lpstr>等线</vt:lpstr>
      <vt:lpstr>Microsoft YaHei</vt:lpstr>
      <vt:lpstr>Arial Unicode MS</vt:lpstr>
      <vt:lpstr>851tegakizatsu</vt:lpstr>
      <vt:lpstr>等线 Light</vt:lpstr>
      <vt:lpstr>Calibri</vt:lpstr>
      <vt:lpstr>千图网海量PPT模板www.58pic.com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Fung Olivia</dc:creator>
  <cp:lastModifiedBy>Tran Ruby</cp:lastModifiedBy>
  <cp:revision>128</cp:revision>
  <dcterms:created xsi:type="dcterms:W3CDTF">2019-06-07T12:40:00Z</dcterms:created>
  <dcterms:modified xsi:type="dcterms:W3CDTF">2024-04-26T05:40:45Z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6EB3FB2BD6CF4C9380915C84EA828506_13</vt:lpwstr>
  </property>
  <property fmtid="{D5CDD505-2E9C-101B-9397-08002B2CF9AE}" pid="3" name="KSOProductBuildVer">
    <vt:lpwstr>1033-12.2.0.16731</vt:lpwstr>
  </property>
</Properties>
</file>