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80" r:id="rId2"/>
    <p:sldMasterId id="2147483692" r:id="rId3"/>
    <p:sldMasterId id="2147483738" r:id="rId4"/>
    <p:sldMasterId id="2147483750" r:id="rId5"/>
    <p:sldMasterId id="2147483762" r:id="rId6"/>
    <p:sldMasterId id="2147483783" r:id="rId7"/>
    <p:sldMasterId id="2147483785" r:id="rId8"/>
    <p:sldMasterId id="2147483800" r:id="rId9"/>
  </p:sldMasterIdLst>
  <p:notesMasterIdLst>
    <p:notesMasterId r:id="rId36"/>
  </p:notesMasterIdLst>
  <p:sldIdLst>
    <p:sldId id="2007577309" r:id="rId10"/>
    <p:sldId id="645" r:id="rId11"/>
    <p:sldId id="629" r:id="rId12"/>
    <p:sldId id="453" r:id="rId13"/>
    <p:sldId id="620" r:id="rId14"/>
    <p:sldId id="280" r:id="rId15"/>
    <p:sldId id="677" r:id="rId16"/>
    <p:sldId id="680" r:id="rId17"/>
    <p:sldId id="2007577315" r:id="rId18"/>
    <p:sldId id="682" r:id="rId19"/>
    <p:sldId id="681" r:id="rId20"/>
    <p:sldId id="683" r:id="rId21"/>
    <p:sldId id="295" r:id="rId22"/>
    <p:sldId id="2007577314" r:id="rId23"/>
    <p:sldId id="2007577313" r:id="rId24"/>
    <p:sldId id="685" r:id="rId25"/>
    <p:sldId id="689" r:id="rId26"/>
    <p:sldId id="388" r:id="rId27"/>
    <p:sldId id="391" r:id="rId28"/>
    <p:sldId id="392" r:id="rId29"/>
    <p:sldId id="690" r:id="rId30"/>
    <p:sldId id="394" r:id="rId31"/>
    <p:sldId id="2007577310" r:id="rId32"/>
    <p:sldId id="418" r:id="rId33"/>
    <p:sldId id="564" r:id="rId34"/>
    <p:sldId id="308" r:id="rId35"/>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93447" autoAdjust="0"/>
  </p:normalViewPr>
  <p:slideViewPr>
    <p:cSldViewPr snapToGrid="0">
      <p:cViewPr varScale="1">
        <p:scale>
          <a:sx n="59" d="100"/>
          <a:sy n="59" d="100"/>
        </p:scale>
        <p:origin x="888"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3989A3C1-3234-2CE4-1750-C3068CE758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Chỗ dành sẵn cho Ngày tháng 2">
            <a:extLst>
              <a:ext uri="{FF2B5EF4-FFF2-40B4-BE49-F238E27FC236}">
                <a16:creationId xmlns:a16="http://schemas.microsoft.com/office/drawing/2014/main" id="{C28B67C6-723E-3AAA-3F0E-3C616995E24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1BD2AAB-E762-D34A-98CF-1AEB2315C5DD}" type="datetimeFigureOut">
              <a:rPr lang="en-US"/>
              <a:pPr>
                <a:defRPr/>
              </a:pPr>
              <a:t>10/18/2024</a:t>
            </a:fld>
            <a:endParaRPr lang="en-US"/>
          </a:p>
        </p:txBody>
      </p:sp>
      <p:sp>
        <p:nvSpPr>
          <p:cNvPr id="4" name="Chỗ dành sẵn cho Hình ảnh của Bản chiếu 3">
            <a:extLst>
              <a:ext uri="{FF2B5EF4-FFF2-40B4-BE49-F238E27FC236}">
                <a16:creationId xmlns:a16="http://schemas.microsoft.com/office/drawing/2014/main" id="{92340CE6-7AA3-66B1-2341-963A0C4A4EF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Chỗ dành sẵn cho Ghi chú 4">
            <a:extLst>
              <a:ext uri="{FF2B5EF4-FFF2-40B4-BE49-F238E27FC236}">
                <a16:creationId xmlns:a16="http://schemas.microsoft.com/office/drawing/2014/main" id="{E9D4F60E-936B-F4BF-EC50-F3C3A9E5453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noProof="0"/>
              <a:t>Bấm để chỉnh sửa kiểu văn bản của Bản cái</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Chỗ dành sẵn cho Chân trang 5">
            <a:extLst>
              <a:ext uri="{FF2B5EF4-FFF2-40B4-BE49-F238E27FC236}">
                <a16:creationId xmlns:a16="http://schemas.microsoft.com/office/drawing/2014/main" id="{F9A258DD-6628-4DEF-906D-B3701FC486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Chỗ dành sẵn cho Số hiệu Bản chiếu 6">
            <a:extLst>
              <a:ext uri="{FF2B5EF4-FFF2-40B4-BE49-F238E27FC236}">
                <a16:creationId xmlns:a16="http://schemas.microsoft.com/office/drawing/2014/main" id="{645447B5-DB48-7CAE-09A1-B2A0C795342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AD33C74E-5B4B-1541-AC08-42505CF3E3EB}" type="slidenum">
              <a:rPr lang="en-US" altLang="en-VN"/>
              <a:pPr/>
              <a:t>‹#›</a:t>
            </a:fld>
            <a:endParaRPr lang="en-US" altLang="en-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7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0F1F5DB-E6CB-ECA7-3655-74AF7470FD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DF56B8-021F-BD4F-81AF-EC37D67519CC}"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endParaRPr>
          </a:p>
        </p:txBody>
      </p:sp>
      <p:sp>
        <p:nvSpPr>
          <p:cNvPr id="70659" name="Rectangle 2">
            <a:extLst>
              <a:ext uri="{FF2B5EF4-FFF2-40B4-BE49-F238E27FC236}">
                <a16:creationId xmlns:a16="http://schemas.microsoft.com/office/drawing/2014/main" id="{CD2136DA-9155-F42B-11D7-B9827151B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a:extLst>
              <a:ext uri="{FF2B5EF4-FFF2-40B4-BE49-F238E27FC236}">
                <a16:creationId xmlns:a16="http://schemas.microsoft.com/office/drawing/2014/main" id="{0A21CB58-357E-AC45-85D6-387991286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9833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D936F123-B30E-27C3-A4E5-35DB2418F0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9156DEEF-2E2A-6D12-4FEB-608AD3303F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1140" name="Slide Number Placeholder 3">
            <a:extLst>
              <a:ext uri="{FF2B5EF4-FFF2-40B4-BE49-F238E27FC236}">
                <a16:creationId xmlns:a16="http://schemas.microsoft.com/office/drawing/2014/main" id="{ECD12DFC-90A7-4E95-A971-A9EEDA850B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fld id="{EBAF942D-0FBA-1641-8EDD-73C69BB770A7}" type="slidenum">
              <a:rPr lang="en-US" altLang="en-US">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72847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131337B8-991D-E530-94C8-923B86A2ECA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82A1262-4593-0543-A459-93CE36C083E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171" name="Rectangle 2">
            <a:extLst>
              <a:ext uri="{FF2B5EF4-FFF2-40B4-BE49-F238E27FC236}">
                <a16:creationId xmlns:a16="http://schemas.microsoft.com/office/drawing/2014/main" id="{92BA6C72-5122-08A5-B8FB-0860A53E12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a:extLst>
              <a:ext uri="{FF2B5EF4-FFF2-40B4-BE49-F238E27FC236}">
                <a16:creationId xmlns:a16="http://schemas.microsoft.com/office/drawing/2014/main" id="{5904627A-237F-D3E2-61A5-0BE43F66A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2E744454-7B53-BABF-39CB-E4A7B3F0164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ACD474B-ACC7-DC44-B017-B6EC3008022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7411" name="Rectangle 2">
            <a:extLst>
              <a:ext uri="{FF2B5EF4-FFF2-40B4-BE49-F238E27FC236}">
                <a16:creationId xmlns:a16="http://schemas.microsoft.com/office/drawing/2014/main" id="{53CEDB7A-704A-C619-ED3A-6A3AE8846E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a:extLst>
              <a:ext uri="{FF2B5EF4-FFF2-40B4-BE49-F238E27FC236}">
                <a16:creationId xmlns:a16="http://schemas.microsoft.com/office/drawing/2014/main" id="{926BFAB8-8EE3-BCC0-3FF4-E3AB16B1D3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0F1F5DB-E6CB-ECA7-3655-74AF7470FD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5DF56B8-021F-BD4F-81AF-EC37D67519C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0659" name="Rectangle 2">
            <a:extLst>
              <a:ext uri="{FF2B5EF4-FFF2-40B4-BE49-F238E27FC236}">
                <a16:creationId xmlns:a16="http://schemas.microsoft.com/office/drawing/2014/main" id="{CD2136DA-9155-F42B-11D7-B9827151B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a:extLst>
              <a:ext uri="{FF2B5EF4-FFF2-40B4-BE49-F238E27FC236}">
                <a16:creationId xmlns:a16="http://schemas.microsoft.com/office/drawing/2014/main" id="{0A21CB58-357E-AC45-85D6-387991286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0F1F5DB-E6CB-ECA7-3655-74AF7470FD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DF56B8-021F-BD4F-81AF-EC37D67519CC}"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endParaRPr>
          </a:p>
        </p:txBody>
      </p:sp>
      <p:sp>
        <p:nvSpPr>
          <p:cNvPr id="70659" name="Rectangle 2">
            <a:extLst>
              <a:ext uri="{FF2B5EF4-FFF2-40B4-BE49-F238E27FC236}">
                <a16:creationId xmlns:a16="http://schemas.microsoft.com/office/drawing/2014/main" id="{CD2136DA-9155-F42B-11D7-B9827151B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a:extLst>
              <a:ext uri="{FF2B5EF4-FFF2-40B4-BE49-F238E27FC236}">
                <a16:creationId xmlns:a16="http://schemas.microsoft.com/office/drawing/2014/main" id="{0A21CB58-357E-AC45-85D6-387991286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90200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0F1F5DB-E6CB-ECA7-3655-74AF7470FD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DF56B8-021F-BD4F-81AF-EC37D67519CC}"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endParaRPr>
          </a:p>
        </p:txBody>
      </p:sp>
      <p:sp>
        <p:nvSpPr>
          <p:cNvPr id="70659" name="Rectangle 2">
            <a:extLst>
              <a:ext uri="{FF2B5EF4-FFF2-40B4-BE49-F238E27FC236}">
                <a16:creationId xmlns:a16="http://schemas.microsoft.com/office/drawing/2014/main" id="{CD2136DA-9155-F42B-11D7-B9827151B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a:extLst>
              <a:ext uri="{FF2B5EF4-FFF2-40B4-BE49-F238E27FC236}">
                <a16:creationId xmlns:a16="http://schemas.microsoft.com/office/drawing/2014/main" id="{0A21CB58-357E-AC45-85D6-387991286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728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0F1F5DB-E6CB-ECA7-3655-74AF7470FD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DF56B8-021F-BD4F-81AF-EC37D67519CC}"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endParaRPr>
          </a:p>
        </p:txBody>
      </p:sp>
      <p:sp>
        <p:nvSpPr>
          <p:cNvPr id="70659" name="Rectangle 2">
            <a:extLst>
              <a:ext uri="{FF2B5EF4-FFF2-40B4-BE49-F238E27FC236}">
                <a16:creationId xmlns:a16="http://schemas.microsoft.com/office/drawing/2014/main" id="{CD2136DA-9155-F42B-11D7-B9827151B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a:extLst>
              <a:ext uri="{FF2B5EF4-FFF2-40B4-BE49-F238E27FC236}">
                <a16:creationId xmlns:a16="http://schemas.microsoft.com/office/drawing/2014/main" id="{0A21CB58-357E-AC45-85D6-387991286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96155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0F1F5DB-E6CB-ECA7-3655-74AF7470FD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DF56B8-021F-BD4F-81AF-EC37D67519CC}"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endParaRPr>
          </a:p>
        </p:txBody>
      </p:sp>
      <p:sp>
        <p:nvSpPr>
          <p:cNvPr id="70659" name="Rectangle 2">
            <a:extLst>
              <a:ext uri="{FF2B5EF4-FFF2-40B4-BE49-F238E27FC236}">
                <a16:creationId xmlns:a16="http://schemas.microsoft.com/office/drawing/2014/main" id="{CD2136DA-9155-F42B-11D7-B9827151B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a:extLst>
              <a:ext uri="{FF2B5EF4-FFF2-40B4-BE49-F238E27FC236}">
                <a16:creationId xmlns:a16="http://schemas.microsoft.com/office/drawing/2014/main" id="{0A21CB58-357E-AC45-85D6-387991286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3884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941501-3AE9-8238-B640-43CA87AAA81F}"/>
              </a:ext>
            </a:extLst>
          </p:cNvPr>
          <p:cNvSpPr>
            <a:spLocks noGrp="1"/>
          </p:cNvSpPr>
          <p:nvPr>
            <p:ph type="dt" sz="half" idx="10"/>
          </p:nvPr>
        </p:nvSpPr>
        <p:spPr/>
        <p:txBody>
          <a:bodyPr/>
          <a:lstStyle>
            <a:lvl1pPr>
              <a:defRPr/>
            </a:lvl1pPr>
          </a:lstStyle>
          <a:p>
            <a:pPr>
              <a:defRPr/>
            </a:pPr>
            <a:fld id="{BB6A1EB6-4D1B-6644-A5B2-662842E1A84F}" type="datetimeFigureOut">
              <a:rPr lang="en-US"/>
              <a:pPr>
                <a:defRPr/>
              </a:pPr>
              <a:t>10/18/2024</a:t>
            </a:fld>
            <a:endParaRPr lang="en-US" dirty="0"/>
          </a:p>
        </p:txBody>
      </p:sp>
      <p:sp>
        <p:nvSpPr>
          <p:cNvPr id="5" name="Footer Placeholder 4">
            <a:extLst>
              <a:ext uri="{FF2B5EF4-FFF2-40B4-BE49-F238E27FC236}">
                <a16:creationId xmlns:a16="http://schemas.microsoft.com/office/drawing/2014/main" id="{A55A8252-2B07-8501-C1AC-74FB7E96DA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644CD3-37E4-8D5B-429A-A7576FB0DB46}"/>
              </a:ext>
            </a:extLst>
          </p:cNvPr>
          <p:cNvSpPr>
            <a:spLocks noGrp="1"/>
          </p:cNvSpPr>
          <p:nvPr>
            <p:ph type="sldNum" sz="quarter" idx="12"/>
          </p:nvPr>
        </p:nvSpPr>
        <p:spPr/>
        <p:txBody>
          <a:bodyPr/>
          <a:lstStyle>
            <a:lvl1pPr>
              <a:defRPr/>
            </a:lvl1pPr>
          </a:lstStyle>
          <a:p>
            <a:fld id="{9BF65B95-84B8-824D-BFD0-2CC902B89DCC}" type="slidenum">
              <a:rPr lang="en-US" altLang="en-VN"/>
              <a:pPr/>
              <a:t>‹#›</a:t>
            </a:fld>
            <a:endParaRPr lang="en-US" altLang="en-VN"/>
          </a:p>
        </p:txBody>
      </p:sp>
    </p:spTree>
    <p:extLst>
      <p:ext uri="{BB962C8B-B14F-4D97-AF65-F5344CB8AC3E}">
        <p14:creationId xmlns:p14="http://schemas.microsoft.com/office/powerpoint/2010/main" val="4160903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5B08F-570B-EA91-70AA-D7F48634ACB3}"/>
              </a:ext>
            </a:extLst>
          </p:cNvPr>
          <p:cNvSpPr>
            <a:spLocks noGrp="1"/>
          </p:cNvSpPr>
          <p:nvPr>
            <p:ph type="dt" sz="half" idx="10"/>
          </p:nvPr>
        </p:nvSpPr>
        <p:spPr/>
        <p:txBody>
          <a:bodyPr/>
          <a:lstStyle>
            <a:lvl1pPr>
              <a:defRPr/>
            </a:lvl1pPr>
          </a:lstStyle>
          <a:p>
            <a:pPr>
              <a:defRPr/>
            </a:pPr>
            <a:fld id="{294CA2AA-F2D0-FE46-AE72-5A69822C2C7D}" type="datetimeFigureOut">
              <a:rPr lang="en-US"/>
              <a:pPr>
                <a:defRPr/>
              </a:pPr>
              <a:t>10/18/2024</a:t>
            </a:fld>
            <a:endParaRPr lang="en-US" dirty="0"/>
          </a:p>
        </p:txBody>
      </p:sp>
      <p:sp>
        <p:nvSpPr>
          <p:cNvPr id="5" name="Footer Placeholder 4">
            <a:extLst>
              <a:ext uri="{FF2B5EF4-FFF2-40B4-BE49-F238E27FC236}">
                <a16:creationId xmlns:a16="http://schemas.microsoft.com/office/drawing/2014/main" id="{048D1BB6-AE46-4C6B-0E95-0CEE4B0A13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BEAE2C-F3FB-5268-4878-0064F3C626AE}"/>
              </a:ext>
            </a:extLst>
          </p:cNvPr>
          <p:cNvSpPr>
            <a:spLocks noGrp="1"/>
          </p:cNvSpPr>
          <p:nvPr>
            <p:ph type="sldNum" sz="quarter" idx="12"/>
          </p:nvPr>
        </p:nvSpPr>
        <p:spPr/>
        <p:txBody>
          <a:bodyPr/>
          <a:lstStyle>
            <a:lvl1pPr>
              <a:defRPr/>
            </a:lvl1pPr>
          </a:lstStyle>
          <a:p>
            <a:fld id="{99BC9642-7E80-D54B-8C40-A56628A4FE68}" type="slidenum">
              <a:rPr lang="en-US" altLang="en-VN"/>
              <a:pPr/>
              <a:t>‹#›</a:t>
            </a:fld>
            <a:endParaRPr lang="en-US" altLang="en-VN"/>
          </a:p>
        </p:txBody>
      </p:sp>
    </p:spTree>
    <p:extLst>
      <p:ext uri="{BB962C8B-B14F-4D97-AF65-F5344CB8AC3E}">
        <p14:creationId xmlns:p14="http://schemas.microsoft.com/office/powerpoint/2010/main" val="3251318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23CEA-7BC2-08DE-5AF8-6C8AFA85CCE8}"/>
              </a:ext>
            </a:extLst>
          </p:cNvPr>
          <p:cNvSpPr>
            <a:spLocks noGrp="1"/>
          </p:cNvSpPr>
          <p:nvPr>
            <p:ph type="dt" sz="half" idx="10"/>
          </p:nvPr>
        </p:nvSpPr>
        <p:spPr/>
        <p:txBody>
          <a:bodyPr/>
          <a:lstStyle>
            <a:lvl1pPr>
              <a:defRPr/>
            </a:lvl1pPr>
          </a:lstStyle>
          <a:p>
            <a:pPr>
              <a:defRPr/>
            </a:pPr>
            <a:fld id="{FFD54FB2-CA90-444E-B822-5F6EA0889F27}" type="datetimeFigureOut">
              <a:rPr lang="en-US"/>
              <a:pPr>
                <a:defRPr/>
              </a:pPr>
              <a:t>10/18/2024</a:t>
            </a:fld>
            <a:endParaRPr lang="en-US" dirty="0"/>
          </a:p>
        </p:txBody>
      </p:sp>
      <p:sp>
        <p:nvSpPr>
          <p:cNvPr id="5" name="Footer Placeholder 4">
            <a:extLst>
              <a:ext uri="{FF2B5EF4-FFF2-40B4-BE49-F238E27FC236}">
                <a16:creationId xmlns:a16="http://schemas.microsoft.com/office/drawing/2014/main" id="{B847B60A-9735-69F7-6669-520B39E979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A3A841-8F66-B7DE-E9CE-2BB00DA748FA}"/>
              </a:ext>
            </a:extLst>
          </p:cNvPr>
          <p:cNvSpPr>
            <a:spLocks noGrp="1"/>
          </p:cNvSpPr>
          <p:nvPr>
            <p:ph type="sldNum" sz="quarter" idx="12"/>
          </p:nvPr>
        </p:nvSpPr>
        <p:spPr/>
        <p:txBody>
          <a:bodyPr/>
          <a:lstStyle>
            <a:lvl1pPr>
              <a:defRPr/>
            </a:lvl1pPr>
          </a:lstStyle>
          <a:p>
            <a:fld id="{977DBE7C-C902-2E4C-A6FB-BA1C05765F82}" type="slidenum">
              <a:rPr lang="en-US" altLang="en-VN"/>
              <a:pPr/>
              <a:t>‹#›</a:t>
            </a:fld>
            <a:endParaRPr lang="en-US" altLang="en-VN"/>
          </a:p>
        </p:txBody>
      </p:sp>
    </p:spTree>
    <p:extLst>
      <p:ext uri="{BB962C8B-B14F-4D97-AF65-F5344CB8AC3E}">
        <p14:creationId xmlns:p14="http://schemas.microsoft.com/office/powerpoint/2010/main" val="1600886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9457C6-C8BE-B3EB-F81D-802914F516FA}"/>
              </a:ext>
            </a:extLst>
          </p:cNvPr>
          <p:cNvSpPr>
            <a:spLocks noGrp="1"/>
          </p:cNvSpPr>
          <p:nvPr>
            <p:ph type="dt" sz="half" idx="10"/>
          </p:nvPr>
        </p:nvSpPr>
        <p:spPr/>
        <p:txBody>
          <a:bodyPr/>
          <a:lstStyle>
            <a:lvl1pPr>
              <a:defRPr/>
            </a:lvl1pPr>
          </a:lstStyle>
          <a:p>
            <a:pPr>
              <a:defRPr/>
            </a:pPr>
            <a:fld id="{777A29DA-45F5-E941-8B19-0F8F14588C97}" type="datetimeFigureOut">
              <a:rPr lang="en-US"/>
              <a:pPr>
                <a:defRPr/>
              </a:pPr>
              <a:t>10/18/2024</a:t>
            </a:fld>
            <a:endParaRPr lang="en-US"/>
          </a:p>
        </p:txBody>
      </p:sp>
      <p:sp>
        <p:nvSpPr>
          <p:cNvPr id="5" name="Footer Placeholder 4">
            <a:extLst>
              <a:ext uri="{FF2B5EF4-FFF2-40B4-BE49-F238E27FC236}">
                <a16:creationId xmlns:a16="http://schemas.microsoft.com/office/drawing/2014/main" id="{17B9BD5A-3E78-F793-331B-F01FE1AC9B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DB5D44-4C48-2364-296E-4B3713FF1796}"/>
              </a:ext>
            </a:extLst>
          </p:cNvPr>
          <p:cNvSpPr>
            <a:spLocks noGrp="1"/>
          </p:cNvSpPr>
          <p:nvPr>
            <p:ph type="sldNum" sz="quarter" idx="12"/>
          </p:nvPr>
        </p:nvSpPr>
        <p:spPr/>
        <p:txBody>
          <a:bodyPr/>
          <a:lstStyle>
            <a:lvl1pPr>
              <a:defRPr/>
            </a:lvl1pPr>
          </a:lstStyle>
          <a:p>
            <a:fld id="{C1ECD8BF-F0D9-BC45-83E4-14D2B8AF0D4B}" type="slidenum">
              <a:rPr lang="en-US" altLang="en-VN"/>
              <a:pPr/>
              <a:t>‹#›</a:t>
            </a:fld>
            <a:endParaRPr lang="en-US" altLang="en-VN"/>
          </a:p>
        </p:txBody>
      </p:sp>
    </p:spTree>
    <p:extLst>
      <p:ext uri="{BB962C8B-B14F-4D97-AF65-F5344CB8AC3E}">
        <p14:creationId xmlns:p14="http://schemas.microsoft.com/office/powerpoint/2010/main" val="811154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258DA-9692-FADD-C362-BAA8211589F0}"/>
              </a:ext>
            </a:extLst>
          </p:cNvPr>
          <p:cNvSpPr>
            <a:spLocks noGrp="1"/>
          </p:cNvSpPr>
          <p:nvPr>
            <p:ph type="dt" sz="half" idx="10"/>
          </p:nvPr>
        </p:nvSpPr>
        <p:spPr/>
        <p:txBody>
          <a:bodyPr/>
          <a:lstStyle>
            <a:lvl1pPr>
              <a:defRPr/>
            </a:lvl1pPr>
          </a:lstStyle>
          <a:p>
            <a:pPr>
              <a:defRPr/>
            </a:pPr>
            <a:fld id="{71A19544-1AE6-0048-A5FE-900A77BEC852}" type="datetimeFigureOut">
              <a:rPr lang="en-US"/>
              <a:pPr>
                <a:defRPr/>
              </a:pPr>
              <a:t>10/18/2024</a:t>
            </a:fld>
            <a:endParaRPr lang="en-US"/>
          </a:p>
        </p:txBody>
      </p:sp>
      <p:sp>
        <p:nvSpPr>
          <p:cNvPr id="5" name="Footer Placeholder 4">
            <a:extLst>
              <a:ext uri="{FF2B5EF4-FFF2-40B4-BE49-F238E27FC236}">
                <a16:creationId xmlns:a16="http://schemas.microsoft.com/office/drawing/2014/main" id="{A77E5495-09EE-B9D8-C719-CA9D2A346D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602D1F-A1E4-95E9-205C-E537DB142186}"/>
              </a:ext>
            </a:extLst>
          </p:cNvPr>
          <p:cNvSpPr>
            <a:spLocks noGrp="1"/>
          </p:cNvSpPr>
          <p:nvPr>
            <p:ph type="sldNum" sz="quarter" idx="12"/>
          </p:nvPr>
        </p:nvSpPr>
        <p:spPr/>
        <p:txBody>
          <a:bodyPr/>
          <a:lstStyle>
            <a:lvl1pPr>
              <a:defRPr/>
            </a:lvl1pPr>
          </a:lstStyle>
          <a:p>
            <a:fld id="{CEC02ADA-0A92-6D4F-9CD2-9D059477B762}" type="slidenum">
              <a:rPr lang="en-US" altLang="en-VN"/>
              <a:pPr/>
              <a:t>‹#›</a:t>
            </a:fld>
            <a:endParaRPr lang="en-US" altLang="en-VN"/>
          </a:p>
        </p:txBody>
      </p:sp>
    </p:spTree>
    <p:extLst>
      <p:ext uri="{BB962C8B-B14F-4D97-AF65-F5344CB8AC3E}">
        <p14:creationId xmlns:p14="http://schemas.microsoft.com/office/powerpoint/2010/main" val="3305829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4986A-F4A9-82D5-71F8-A0B8506EA29D}"/>
              </a:ext>
            </a:extLst>
          </p:cNvPr>
          <p:cNvSpPr>
            <a:spLocks noGrp="1"/>
          </p:cNvSpPr>
          <p:nvPr>
            <p:ph type="dt" sz="half" idx="10"/>
          </p:nvPr>
        </p:nvSpPr>
        <p:spPr/>
        <p:txBody>
          <a:bodyPr/>
          <a:lstStyle>
            <a:lvl1pPr>
              <a:defRPr/>
            </a:lvl1pPr>
          </a:lstStyle>
          <a:p>
            <a:pPr>
              <a:defRPr/>
            </a:pPr>
            <a:fld id="{FE42448B-3C64-7740-A21E-0A99C33A679B}" type="datetimeFigureOut">
              <a:rPr lang="en-US"/>
              <a:pPr>
                <a:defRPr/>
              </a:pPr>
              <a:t>10/18/2024</a:t>
            </a:fld>
            <a:endParaRPr lang="en-US"/>
          </a:p>
        </p:txBody>
      </p:sp>
      <p:sp>
        <p:nvSpPr>
          <p:cNvPr id="5" name="Footer Placeholder 4">
            <a:extLst>
              <a:ext uri="{FF2B5EF4-FFF2-40B4-BE49-F238E27FC236}">
                <a16:creationId xmlns:a16="http://schemas.microsoft.com/office/drawing/2014/main" id="{FF75937D-13AE-1BFD-57B1-466EE1D54A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1A2056-1F27-D22C-26D1-7DC3B0C9CE63}"/>
              </a:ext>
            </a:extLst>
          </p:cNvPr>
          <p:cNvSpPr>
            <a:spLocks noGrp="1"/>
          </p:cNvSpPr>
          <p:nvPr>
            <p:ph type="sldNum" sz="quarter" idx="12"/>
          </p:nvPr>
        </p:nvSpPr>
        <p:spPr/>
        <p:txBody>
          <a:bodyPr/>
          <a:lstStyle>
            <a:lvl1pPr>
              <a:defRPr/>
            </a:lvl1pPr>
          </a:lstStyle>
          <a:p>
            <a:fld id="{CA198ECD-1C88-F249-B50D-2314659A0347}" type="slidenum">
              <a:rPr lang="en-US" altLang="en-VN"/>
              <a:pPr/>
              <a:t>‹#›</a:t>
            </a:fld>
            <a:endParaRPr lang="en-US" altLang="en-VN"/>
          </a:p>
        </p:txBody>
      </p:sp>
    </p:spTree>
    <p:extLst>
      <p:ext uri="{BB962C8B-B14F-4D97-AF65-F5344CB8AC3E}">
        <p14:creationId xmlns:p14="http://schemas.microsoft.com/office/powerpoint/2010/main" val="1472499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9E65363-9F41-08F8-DEDC-5461D9094C11}"/>
              </a:ext>
            </a:extLst>
          </p:cNvPr>
          <p:cNvSpPr>
            <a:spLocks noGrp="1"/>
          </p:cNvSpPr>
          <p:nvPr>
            <p:ph type="dt" sz="half" idx="10"/>
          </p:nvPr>
        </p:nvSpPr>
        <p:spPr/>
        <p:txBody>
          <a:bodyPr/>
          <a:lstStyle>
            <a:lvl1pPr>
              <a:defRPr/>
            </a:lvl1pPr>
          </a:lstStyle>
          <a:p>
            <a:pPr>
              <a:defRPr/>
            </a:pPr>
            <a:fld id="{1C3BB7D2-A037-4E4F-9038-02C43F4F47DA}" type="datetimeFigureOut">
              <a:rPr lang="en-US"/>
              <a:pPr>
                <a:defRPr/>
              </a:pPr>
              <a:t>10/18/2024</a:t>
            </a:fld>
            <a:endParaRPr lang="en-US"/>
          </a:p>
        </p:txBody>
      </p:sp>
      <p:sp>
        <p:nvSpPr>
          <p:cNvPr id="6" name="Footer Placeholder 4">
            <a:extLst>
              <a:ext uri="{FF2B5EF4-FFF2-40B4-BE49-F238E27FC236}">
                <a16:creationId xmlns:a16="http://schemas.microsoft.com/office/drawing/2014/main" id="{01F3A8A3-3C6F-CD4D-E561-53C980EA58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998D86-A554-91A8-05CC-F3AC9723EDAC}"/>
              </a:ext>
            </a:extLst>
          </p:cNvPr>
          <p:cNvSpPr>
            <a:spLocks noGrp="1"/>
          </p:cNvSpPr>
          <p:nvPr>
            <p:ph type="sldNum" sz="quarter" idx="12"/>
          </p:nvPr>
        </p:nvSpPr>
        <p:spPr/>
        <p:txBody>
          <a:bodyPr/>
          <a:lstStyle>
            <a:lvl1pPr>
              <a:defRPr/>
            </a:lvl1pPr>
          </a:lstStyle>
          <a:p>
            <a:fld id="{4A45CBC8-D487-2B4B-B3C2-6D37B87FC553}" type="slidenum">
              <a:rPr lang="en-US" altLang="en-VN"/>
              <a:pPr/>
              <a:t>‹#›</a:t>
            </a:fld>
            <a:endParaRPr lang="en-US" altLang="en-VN"/>
          </a:p>
        </p:txBody>
      </p:sp>
    </p:spTree>
    <p:extLst>
      <p:ext uri="{BB962C8B-B14F-4D97-AF65-F5344CB8AC3E}">
        <p14:creationId xmlns:p14="http://schemas.microsoft.com/office/powerpoint/2010/main" val="1026804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0D64E9A-8711-F65F-F881-85DFED698A08}"/>
              </a:ext>
            </a:extLst>
          </p:cNvPr>
          <p:cNvSpPr>
            <a:spLocks noGrp="1"/>
          </p:cNvSpPr>
          <p:nvPr>
            <p:ph type="dt" sz="half" idx="10"/>
          </p:nvPr>
        </p:nvSpPr>
        <p:spPr/>
        <p:txBody>
          <a:bodyPr/>
          <a:lstStyle>
            <a:lvl1pPr>
              <a:defRPr/>
            </a:lvl1pPr>
          </a:lstStyle>
          <a:p>
            <a:pPr>
              <a:defRPr/>
            </a:pPr>
            <a:fld id="{AD151DCE-B1A8-9943-95B6-2D1BD7AD46D7}" type="datetimeFigureOut">
              <a:rPr lang="en-US"/>
              <a:pPr>
                <a:defRPr/>
              </a:pPr>
              <a:t>10/18/2024</a:t>
            </a:fld>
            <a:endParaRPr lang="en-US"/>
          </a:p>
        </p:txBody>
      </p:sp>
      <p:sp>
        <p:nvSpPr>
          <p:cNvPr id="8" name="Footer Placeholder 4">
            <a:extLst>
              <a:ext uri="{FF2B5EF4-FFF2-40B4-BE49-F238E27FC236}">
                <a16:creationId xmlns:a16="http://schemas.microsoft.com/office/drawing/2014/main" id="{3AEA9D44-EF3C-0E63-859E-4858CF4A349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B3A0051-E5D6-68CB-D0C0-35E09AAC7018}"/>
              </a:ext>
            </a:extLst>
          </p:cNvPr>
          <p:cNvSpPr>
            <a:spLocks noGrp="1"/>
          </p:cNvSpPr>
          <p:nvPr>
            <p:ph type="sldNum" sz="quarter" idx="12"/>
          </p:nvPr>
        </p:nvSpPr>
        <p:spPr/>
        <p:txBody>
          <a:bodyPr/>
          <a:lstStyle>
            <a:lvl1pPr>
              <a:defRPr/>
            </a:lvl1pPr>
          </a:lstStyle>
          <a:p>
            <a:fld id="{1273F21F-48D4-E749-B647-A878BB0067EC}" type="slidenum">
              <a:rPr lang="en-US" altLang="en-VN"/>
              <a:pPr/>
              <a:t>‹#›</a:t>
            </a:fld>
            <a:endParaRPr lang="en-US" altLang="en-VN"/>
          </a:p>
        </p:txBody>
      </p:sp>
    </p:spTree>
    <p:extLst>
      <p:ext uri="{BB962C8B-B14F-4D97-AF65-F5344CB8AC3E}">
        <p14:creationId xmlns:p14="http://schemas.microsoft.com/office/powerpoint/2010/main" val="3951977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274745B-E9BB-94DA-60BC-7A8C8B4A9468}"/>
              </a:ext>
            </a:extLst>
          </p:cNvPr>
          <p:cNvSpPr>
            <a:spLocks noGrp="1"/>
          </p:cNvSpPr>
          <p:nvPr>
            <p:ph type="dt" sz="half" idx="10"/>
          </p:nvPr>
        </p:nvSpPr>
        <p:spPr/>
        <p:txBody>
          <a:bodyPr/>
          <a:lstStyle>
            <a:lvl1pPr>
              <a:defRPr/>
            </a:lvl1pPr>
          </a:lstStyle>
          <a:p>
            <a:pPr>
              <a:defRPr/>
            </a:pPr>
            <a:fld id="{12B67D47-B6B8-1F4D-8AE6-838E66D77503}" type="datetimeFigureOut">
              <a:rPr lang="en-US"/>
              <a:pPr>
                <a:defRPr/>
              </a:pPr>
              <a:t>10/18/2024</a:t>
            </a:fld>
            <a:endParaRPr lang="en-US"/>
          </a:p>
        </p:txBody>
      </p:sp>
      <p:sp>
        <p:nvSpPr>
          <p:cNvPr id="4" name="Footer Placeholder 4">
            <a:extLst>
              <a:ext uri="{FF2B5EF4-FFF2-40B4-BE49-F238E27FC236}">
                <a16:creationId xmlns:a16="http://schemas.microsoft.com/office/drawing/2014/main" id="{9679538B-CB04-85BD-C3BD-ADCA1C67ADE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22E9D7E-16B1-A559-F960-B8590C3ECE12}"/>
              </a:ext>
            </a:extLst>
          </p:cNvPr>
          <p:cNvSpPr>
            <a:spLocks noGrp="1"/>
          </p:cNvSpPr>
          <p:nvPr>
            <p:ph type="sldNum" sz="quarter" idx="12"/>
          </p:nvPr>
        </p:nvSpPr>
        <p:spPr/>
        <p:txBody>
          <a:bodyPr/>
          <a:lstStyle>
            <a:lvl1pPr>
              <a:defRPr/>
            </a:lvl1pPr>
          </a:lstStyle>
          <a:p>
            <a:fld id="{580E2930-0426-7145-8000-2D697CF75DD1}" type="slidenum">
              <a:rPr lang="en-US" altLang="en-VN"/>
              <a:pPr/>
              <a:t>‹#›</a:t>
            </a:fld>
            <a:endParaRPr lang="en-US" altLang="en-VN"/>
          </a:p>
        </p:txBody>
      </p:sp>
    </p:spTree>
    <p:extLst>
      <p:ext uri="{BB962C8B-B14F-4D97-AF65-F5344CB8AC3E}">
        <p14:creationId xmlns:p14="http://schemas.microsoft.com/office/powerpoint/2010/main" val="2672419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6A1436F-E9E0-EA6D-C5B4-57957668E29B}"/>
              </a:ext>
            </a:extLst>
          </p:cNvPr>
          <p:cNvSpPr>
            <a:spLocks noGrp="1"/>
          </p:cNvSpPr>
          <p:nvPr>
            <p:ph type="dt" sz="half" idx="10"/>
          </p:nvPr>
        </p:nvSpPr>
        <p:spPr/>
        <p:txBody>
          <a:bodyPr/>
          <a:lstStyle>
            <a:lvl1pPr>
              <a:defRPr/>
            </a:lvl1pPr>
          </a:lstStyle>
          <a:p>
            <a:pPr>
              <a:defRPr/>
            </a:pPr>
            <a:fld id="{CA25FFEF-09FE-844C-A260-E747F1B8D464}" type="datetimeFigureOut">
              <a:rPr lang="en-US"/>
              <a:pPr>
                <a:defRPr/>
              </a:pPr>
              <a:t>10/18/2024</a:t>
            </a:fld>
            <a:endParaRPr lang="en-US"/>
          </a:p>
        </p:txBody>
      </p:sp>
      <p:sp>
        <p:nvSpPr>
          <p:cNvPr id="3" name="Footer Placeholder 4">
            <a:extLst>
              <a:ext uri="{FF2B5EF4-FFF2-40B4-BE49-F238E27FC236}">
                <a16:creationId xmlns:a16="http://schemas.microsoft.com/office/drawing/2014/main" id="{C524AC5B-FDB2-0048-CC36-50EC5A376B6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BDC78B9-19BE-68CA-C3B1-5CBC130B5CC2}"/>
              </a:ext>
            </a:extLst>
          </p:cNvPr>
          <p:cNvSpPr>
            <a:spLocks noGrp="1"/>
          </p:cNvSpPr>
          <p:nvPr>
            <p:ph type="sldNum" sz="quarter" idx="12"/>
          </p:nvPr>
        </p:nvSpPr>
        <p:spPr/>
        <p:txBody>
          <a:bodyPr/>
          <a:lstStyle>
            <a:lvl1pPr>
              <a:defRPr/>
            </a:lvl1pPr>
          </a:lstStyle>
          <a:p>
            <a:fld id="{07A89506-2A90-6F4B-B14D-A8608609CCEB}" type="slidenum">
              <a:rPr lang="en-US" altLang="en-VN"/>
              <a:pPr/>
              <a:t>‹#›</a:t>
            </a:fld>
            <a:endParaRPr lang="en-US" altLang="en-VN"/>
          </a:p>
        </p:txBody>
      </p:sp>
    </p:spTree>
    <p:extLst>
      <p:ext uri="{BB962C8B-B14F-4D97-AF65-F5344CB8AC3E}">
        <p14:creationId xmlns:p14="http://schemas.microsoft.com/office/powerpoint/2010/main" val="3089960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D2D6C69-86C5-B8E4-AACE-E512F13EC739}"/>
              </a:ext>
            </a:extLst>
          </p:cNvPr>
          <p:cNvSpPr>
            <a:spLocks noGrp="1"/>
          </p:cNvSpPr>
          <p:nvPr>
            <p:ph type="dt" sz="half" idx="10"/>
          </p:nvPr>
        </p:nvSpPr>
        <p:spPr/>
        <p:txBody>
          <a:bodyPr/>
          <a:lstStyle>
            <a:lvl1pPr>
              <a:defRPr/>
            </a:lvl1pPr>
          </a:lstStyle>
          <a:p>
            <a:pPr>
              <a:defRPr/>
            </a:pPr>
            <a:fld id="{C42BE40E-DCF2-1743-9E21-A680CB576B9A}" type="datetimeFigureOut">
              <a:rPr lang="en-US"/>
              <a:pPr>
                <a:defRPr/>
              </a:pPr>
              <a:t>10/18/2024</a:t>
            </a:fld>
            <a:endParaRPr lang="en-US"/>
          </a:p>
        </p:txBody>
      </p:sp>
      <p:sp>
        <p:nvSpPr>
          <p:cNvPr id="6" name="Footer Placeholder 4">
            <a:extLst>
              <a:ext uri="{FF2B5EF4-FFF2-40B4-BE49-F238E27FC236}">
                <a16:creationId xmlns:a16="http://schemas.microsoft.com/office/drawing/2014/main" id="{004E70DD-0010-2008-F19A-E767C5D8ED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27C5D80-5345-6E88-3F99-764D86501DB4}"/>
              </a:ext>
            </a:extLst>
          </p:cNvPr>
          <p:cNvSpPr>
            <a:spLocks noGrp="1"/>
          </p:cNvSpPr>
          <p:nvPr>
            <p:ph type="sldNum" sz="quarter" idx="12"/>
          </p:nvPr>
        </p:nvSpPr>
        <p:spPr/>
        <p:txBody>
          <a:bodyPr/>
          <a:lstStyle>
            <a:lvl1pPr>
              <a:defRPr/>
            </a:lvl1pPr>
          </a:lstStyle>
          <a:p>
            <a:fld id="{EFD69DD3-B8C6-F44C-ACA4-98EDFAF9AE9C}" type="slidenum">
              <a:rPr lang="en-US" altLang="en-VN"/>
              <a:pPr/>
              <a:t>‹#›</a:t>
            </a:fld>
            <a:endParaRPr lang="en-US" altLang="en-VN"/>
          </a:p>
        </p:txBody>
      </p:sp>
    </p:spTree>
    <p:extLst>
      <p:ext uri="{BB962C8B-B14F-4D97-AF65-F5344CB8AC3E}">
        <p14:creationId xmlns:p14="http://schemas.microsoft.com/office/powerpoint/2010/main" val="328025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C3148-AD22-F4EB-755A-E0229D265616}"/>
              </a:ext>
            </a:extLst>
          </p:cNvPr>
          <p:cNvSpPr>
            <a:spLocks noGrp="1"/>
          </p:cNvSpPr>
          <p:nvPr>
            <p:ph type="dt" sz="half" idx="10"/>
          </p:nvPr>
        </p:nvSpPr>
        <p:spPr/>
        <p:txBody>
          <a:bodyPr/>
          <a:lstStyle>
            <a:lvl1pPr>
              <a:defRPr/>
            </a:lvl1pPr>
          </a:lstStyle>
          <a:p>
            <a:pPr>
              <a:defRPr/>
            </a:pPr>
            <a:fld id="{6A291E87-A4B9-7940-A24A-CEC14C766142}" type="datetimeFigureOut">
              <a:rPr lang="en-US"/>
              <a:pPr>
                <a:defRPr/>
              </a:pPr>
              <a:t>10/18/2024</a:t>
            </a:fld>
            <a:endParaRPr lang="en-US" dirty="0"/>
          </a:p>
        </p:txBody>
      </p:sp>
      <p:sp>
        <p:nvSpPr>
          <p:cNvPr id="5" name="Footer Placeholder 4">
            <a:extLst>
              <a:ext uri="{FF2B5EF4-FFF2-40B4-BE49-F238E27FC236}">
                <a16:creationId xmlns:a16="http://schemas.microsoft.com/office/drawing/2014/main" id="{A0A82E26-8599-046E-B5FA-4BC7524434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60B07A-5C54-7555-433C-EA2AEB841098}"/>
              </a:ext>
            </a:extLst>
          </p:cNvPr>
          <p:cNvSpPr>
            <a:spLocks noGrp="1"/>
          </p:cNvSpPr>
          <p:nvPr>
            <p:ph type="sldNum" sz="quarter" idx="12"/>
          </p:nvPr>
        </p:nvSpPr>
        <p:spPr/>
        <p:txBody>
          <a:bodyPr/>
          <a:lstStyle>
            <a:lvl1pPr>
              <a:defRPr/>
            </a:lvl1pPr>
          </a:lstStyle>
          <a:p>
            <a:fld id="{60C6E388-8B22-A042-99CC-E4B89115C8E2}" type="slidenum">
              <a:rPr lang="en-US" altLang="en-VN"/>
              <a:pPr/>
              <a:t>‹#›</a:t>
            </a:fld>
            <a:endParaRPr lang="en-US" altLang="en-VN"/>
          </a:p>
        </p:txBody>
      </p:sp>
    </p:spTree>
    <p:extLst>
      <p:ext uri="{BB962C8B-B14F-4D97-AF65-F5344CB8AC3E}">
        <p14:creationId xmlns:p14="http://schemas.microsoft.com/office/powerpoint/2010/main" val="1149679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4DAF6C5-916E-8FDD-88DA-0D2DB121BC36}"/>
              </a:ext>
            </a:extLst>
          </p:cNvPr>
          <p:cNvSpPr>
            <a:spLocks noGrp="1"/>
          </p:cNvSpPr>
          <p:nvPr>
            <p:ph type="dt" sz="half" idx="10"/>
          </p:nvPr>
        </p:nvSpPr>
        <p:spPr/>
        <p:txBody>
          <a:bodyPr/>
          <a:lstStyle>
            <a:lvl1pPr>
              <a:defRPr/>
            </a:lvl1pPr>
          </a:lstStyle>
          <a:p>
            <a:pPr>
              <a:defRPr/>
            </a:pPr>
            <a:fld id="{E0CA604B-EC5F-CA42-A488-C35008627ABB}" type="datetimeFigureOut">
              <a:rPr lang="en-US"/>
              <a:pPr>
                <a:defRPr/>
              </a:pPr>
              <a:t>10/18/2024</a:t>
            </a:fld>
            <a:endParaRPr lang="en-US"/>
          </a:p>
        </p:txBody>
      </p:sp>
      <p:sp>
        <p:nvSpPr>
          <p:cNvPr id="6" name="Footer Placeholder 4">
            <a:extLst>
              <a:ext uri="{FF2B5EF4-FFF2-40B4-BE49-F238E27FC236}">
                <a16:creationId xmlns:a16="http://schemas.microsoft.com/office/drawing/2014/main" id="{E004B5E9-5E0D-19D4-59E6-95116A8A9D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074CF2-1460-6B93-5A63-1A6FEC8969BB}"/>
              </a:ext>
            </a:extLst>
          </p:cNvPr>
          <p:cNvSpPr>
            <a:spLocks noGrp="1"/>
          </p:cNvSpPr>
          <p:nvPr>
            <p:ph type="sldNum" sz="quarter" idx="12"/>
          </p:nvPr>
        </p:nvSpPr>
        <p:spPr/>
        <p:txBody>
          <a:bodyPr/>
          <a:lstStyle>
            <a:lvl1pPr>
              <a:defRPr/>
            </a:lvl1pPr>
          </a:lstStyle>
          <a:p>
            <a:fld id="{1616BA00-E0DC-624B-80FE-2FCDF9D1AFB4}" type="slidenum">
              <a:rPr lang="en-US" altLang="en-VN"/>
              <a:pPr/>
              <a:t>‹#›</a:t>
            </a:fld>
            <a:endParaRPr lang="en-US" altLang="en-VN"/>
          </a:p>
        </p:txBody>
      </p:sp>
    </p:spTree>
    <p:extLst>
      <p:ext uri="{BB962C8B-B14F-4D97-AF65-F5344CB8AC3E}">
        <p14:creationId xmlns:p14="http://schemas.microsoft.com/office/powerpoint/2010/main" val="1319501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7EADF-B0B2-1624-8723-7A22A883ADB1}"/>
              </a:ext>
            </a:extLst>
          </p:cNvPr>
          <p:cNvSpPr>
            <a:spLocks noGrp="1"/>
          </p:cNvSpPr>
          <p:nvPr>
            <p:ph type="dt" sz="half" idx="10"/>
          </p:nvPr>
        </p:nvSpPr>
        <p:spPr/>
        <p:txBody>
          <a:bodyPr/>
          <a:lstStyle>
            <a:lvl1pPr>
              <a:defRPr/>
            </a:lvl1pPr>
          </a:lstStyle>
          <a:p>
            <a:pPr>
              <a:defRPr/>
            </a:pPr>
            <a:fld id="{C335E5C4-40AF-A441-901A-7FDBB12AE79F}" type="datetimeFigureOut">
              <a:rPr lang="en-US"/>
              <a:pPr>
                <a:defRPr/>
              </a:pPr>
              <a:t>10/18/2024</a:t>
            </a:fld>
            <a:endParaRPr lang="en-US"/>
          </a:p>
        </p:txBody>
      </p:sp>
      <p:sp>
        <p:nvSpPr>
          <p:cNvPr id="5" name="Footer Placeholder 4">
            <a:extLst>
              <a:ext uri="{FF2B5EF4-FFF2-40B4-BE49-F238E27FC236}">
                <a16:creationId xmlns:a16="http://schemas.microsoft.com/office/drawing/2014/main" id="{87C5664E-397A-8E5C-6332-9A75F1102B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13DD76-0CEF-0B1F-8977-211E0B9AFC7A}"/>
              </a:ext>
            </a:extLst>
          </p:cNvPr>
          <p:cNvSpPr>
            <a:spLocks noGrp="1"/>
          </p:cNvSpPr>
          <p:nvPr>
            <p:ph type="sldNum" sz="quarter" idx="12"/>
          </p:nvPr>
        </p:nvSpPr>
        <p:spPr/>
        <p:txBody>
          <a:bodyPr/>
          <a:lstStyle>
            <a:lvl1pPr>
              <a:defRPr/>
            </a:lvl1pPr>
          </a:lstStyle>
          <a:p>
            <a:fld id="{EE9DA1EA-568F-E545-8278-F992E18FAD9D}" type="slidenum">
              <a:rPr lang="en-US" altLang="en-VN"/>
              <a:pPr/>
              <a:t>‹#›</a:t>
            </a:fld>
            <a:endParaRPr lang="en-US" altLang="en-VN"/>
          </a:p>
        </p:txBody>
      </p:sp>
    </p:spTree>
    <p:extLst>
      <p:ext uri="{BB962C8B-B14F-4D97-AF65-F5344CB8AC3E}">
        <p14:creationId xmlns:p14="http://schemas.microsoft.com/office/powerpoint/2010/main" val="1795935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25665-DDEE-E3E9-7462-2D3F5E6F8905}"/>
              </a:ext>
            </a:extLst>
          </p:cNvPr>
          <p:cNvSpPr>
            <a:spLocks noGrp="1"/>
          </p:cNvSpPr>
          <p:nvPr>
            <p:ph type="dt" sz="half" idx="10"/>
          </p:nvPr>
        </p:nvSpPr>
        <p:spPr/>
        <p:txBody>
          <a:bodyPr/>
          <a:lstStyle>
            <a:lvl1pPr>
              <a:defRPr/>
            </a:lvl1pPr>
          </a:lstStyle>
          <a:p>
            <a:pPr>
              <a:defRPr/>
            </a:pPr>
            <a:fld id="{B15FE42E-9824-B240-B058-44F9A5786726}" type="datetimeFigureOut">
              <a:rPr lang="en-US"/>
              <a:pPr>
                <a:defRPr/>
              </a:pPr>
              <a:t>10/18/2024</a:t>
            </a:fld>
            <a:endParaRPr lang="en-US"/>
          </a:p>
        </p:txBody>
      </p:sp>
      <p:sp>
        <p:nvSpPr>
          <p:cNvPr id="5" name="Footer Placeholder 4">
            <a:extLst>
              <a:ext uri="{FF2B5EF4-FFF2-40B4-BE49-F238E27FC236}">
                <a16:creationId xmlns:a16="http://schemas.microsoft.com/office/drawing/2014/main" id="{7780A985-07D4-4C6C-9972-F268215272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0C3A92-7719-297B-A5DC-7643E4264143}"/>
              </a:ext>
            </a:extLst>
          </p:cNvPr>
          <p:cNvSpPr>
            <a:spLocks noGrp="1"/>
          </p:cNvSpPr>
          <p:nvPr>
            <p:ph type="sldNum" sz="quarter" idx="12"/>
          </p:nvPr>
        </p:nvSpPr>
        <p:spPr/>
        <p:txBody>
          <a:bodyPr/>
          <a:lstStyle>
            <a:lvl1pPr>
              <a:defRPr/>
            </a:lvl1pPr>
          </a:lstStyle>
          <a:p>
            <a:fld id="{B2E44531-A5D0-244E-9D03-88521FF2A637}" type="slidenum">
              <a:rPr lang="en-US" altLang="en-VN"/>
              <a:pPr/>
              <a:t>‹#›</a:t>
            </a:fld>
            <a:endParaRPr lang="en-US" altLang="en-VN"/>
          </a:p>
        </p:txBody>
      </p:sp>
    </p:spTree>
    <p:extLst>
      <p:ext uri="{BB962C8B-B14F-4D97-AF65-F5344CB8AC3E}">
        <p14:creationId xmlns:p14="http://schemas.microsoft.com/office/powerpoint/2010/main" val="3247218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742" indent="0" algn="ctr">
              <a:buNone/>
              <a:defRPr/>
            </a:lvl2pPr>
            <a:lvl3pPr marL="1085484" indent="0" algn="ctr">
              <a:buNone/>
              <a:defRPr/>
            </a:lvl3pPr>
            <a:lvl4pPr marL="1628226" indent="0" algn="ctr">
              <a:buNone/>
              <a:defRPr/>
            </a:lvl4pPr>
            <a:lvl5pPr marL="2170969" indent="0" algn="ctr">
              <a:buNone/>
              <a:defRPr/>
            </a:lvl5pPr>
            <a:lvl6pPr marL="2713711" indent="0" algn="ctr">
              <a:buNone/>
              <a:defRPr/>
            </a:lvl6pPr>
            <a:lvl7pPr marL="3256453" indent="0" algn="ctr">
              <a:buNone/>
              <a:defRPr/>
            </a:lvl7pPr>
            <a:lvl8pPr marL="3799195" indent="0" algn="ctr">
              <a:buNone/>
              <a:defRPr/>
            </a:lvl8pPr>
            <a:lvl9pPr marL="4341937"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415702D-4554-58E2-AC04-8311CE9A42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DC3FB3-7078-CCAD-E936-B39EBB7D69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1A988F-D8DF-CDDA-9636-195CEED26A38}"/>
              </a:ext>
            </a:extLst>
          </p:cNvPr>
          <p:cNvSpPr>
            <a:spLocks noGrp="1" noChangeArrowheads="1"/>
          </p:cNvSpPr>
          <p:nvPr>
            <p:ph type="sldNum" sz="quarter" idx="12"/>
          </p:nvPr>
        </p:nvSpPr>
        <p:spPr>
          <a:ln/>
        </p:spPr>
        <p:txBody>
          <a:bodyPr/>
          <a:lstStyle>
            <a:lvl1pPr>
              <a:defRPr/>
            </a:lvl1pPr>
          </a:lstStyle>
          <a:p>
            <a:fld id="{9A5C4FCC-39DB-A144-B517-88C92099F172}" type="slidenum">
              <a:rPr lang="en-US" altLang="en-US"/>
              <a:pPr/>
              <a:t>‹#›</a:t>
            </a:fld>
            <a:endParaRPr lang="en-US" altLang="en-US"/>
          </a:p>
        </p:txBody>
      </p:sp>
    </p:spTree>
    <p:extLst>
      <p:ext uri="{BB962C8B-B14F-4D97-AF65-F5344CB8AC3E}">
        <p14:creationId xmlns:p14="http://schemas.microsoft.com/office/powerpoint/2010/main" val="2099915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BF8CA2-BC19-DEF7-F692-21E632E4E2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F78298-3442-7998-E440-7B0A93F652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C84C4F-356A-AD85-2FCE-D54BA9F39884}"/>
              </a:ext>
            </a:extLst>
          </p:cNvPr>
          <p:cNvSpPr>
            <a:spLocks noGrp="1" noChangeArrowheads="1"/>
          </p:cNvSpPr>
          <p:nvPr>
            <p:ph type="sldNum" sz="quarter" idx="12"/>
          </p:nvPr>
        </p:nvSpPr>
        <p:spPr>
          <a:ln/>
        </p:spPr>
        <p:txBody>
          <a:bodyPr/>
          <a:lstStyle>
            <a:lvl1pPr>
              <a:defRPr/>
            </a:lvl1pPr>
          </a:lstStyle>
          <a:p>
            <a:fld id="{684042BE-E89D-E64B-A635-A1B92B68D703}" type="slidenum">
              <a:rPr lang="en-US" altLang="en-US"/>
              <a:pPr/>
              <a:t>‹#›</a:t>
            </a:fld>
            <a:endParaRPr lang="en-US" altLang="en-US"/>
          </a:p>
        </p:txBody>
      </p:sp>
    </p:spTree>
    <p:extLst>
      <p:ext uri="{BB962C8B-B14F-4D97-AF65-F5344CB8AC3E}">
        <p14:creationId xmlns:p14="http://schemas.microsoft.com/office/powerpoint/2010/main" val="3856186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742" indent="0">
              <a:buNone/>
              <a:defRPr sz="2100"/>
            </a:lvl2pPr>
            <a:lvl3pPr marL="1085484" indent="0">
              <a:buNone/>
              <a:defRPr sz="1875"/>
            </a:lvl3pPr>
            <a:lvl4pPr marL="1628226" indent="0">
              <a:buNone/>
              <a:defRPr sz="1650"/>
            </a:lvl4pPr>
            <a:lvl5pPr marL="2170969" indent="0">
              <a:buNone/>
              <a:defRPr sz="1650"/>
            </a:lvl5pPr>
            <a:lvl6pPr marL="2713711" indent="0">
              <a:buNone/>
              <a:defRPr sz="1650"/>
            </a:lvl6pPr>
            <a:lvl7pPr marL="3256453" indent="0">
              <a:buNone/>
              <a:defRPr sz="1650"/>
            </a:lvl7pPr>
            <a:lvl8pPr marL="3799195" indent="0">
              <a:buNone/>
              <a:defRPr sz="1650"/>
            </a:lvl8pPr>
            <a:lvl9pPr marL="4341937" indent="0">
              <a:buNone/>
              <a:defRPr sz="1650"/>
            </a:lvl9pPr>
          </a:lstStyle>
          <a:p>
            <a:pPr lvl="0"/>
            <a:r>
              <a:rPr lang="en-US"/>
              <a:t>Click to edit Master text styles</a:t>
            </a:r>
          </a:p>
        </p:txBody>
      </p:sp>
      <p:sp>
        <p:nvSpPr>
          <p:cNvPr id="4" name="Rectangle 4">
            <a:extLst>
              <a:ext uri="{FF2B5EF4-FFF2-40B4-BE49-F238E27FC236}">
                <a16:creationId xmlns:a16="http://schemas.microsoft.com/office/drawing/2014/main" id="{F9CDB51F-B7AC-98D4-6344-EF03B90A79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55A3F2-EB7D-22DE-BC8D-B977D19FE0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8A7BC0-DC6C-C886-BC1C-1A04779A995A}"/>
              </a:ext>
            </a:extLst>
          </p:cNvPr>
          <p:cNvSpPr>
            <a:spLocks noGrp="1" noChangeArrowheads="1"/>
          </p:cNvSpPr>
          <p:nvPr>
            <p:ph type="sldNum" sz="quarter" idx="12"/>
          </p:nvPr>
        </p:nvSpPr>
        <p:spPr>
          <a:ln/>
        </p:spPr>
        <p:txBody>
          <a:bodyPr/>
          <a:lstStyle>
            <a:lvl1pPr>
              <a:defRPr/>
            </a:lvl1pPr>
          </a:lstStyle>
          <a:p>
            <a:fld id="{5853D77D-1E7C-1745-B21E-C983E4E1FD78}" type="slidenum">
              <a:rPr lang="en-US" altLang="en-US"/>
              <a:pPr/>
              <a:t>‹#›</a:t>
            </a:fld>
            <a:endParaRPr lang="en-US" altLang="en-US"/>
          </a:p>
        </p:txBody>
      </p:sp>
    </p:spTree>
    <p:extLst>
      <p:ext uri="{BB962C8B-B14F-4D97-AF65-F5344CB8AC3E}">
        <p14:creationId xmlns:p14="http://schemas.microsoft.com/office/powerpoint/2010/main" val="3479000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F5CDAD-F98E-4217-DB86-F6337809C5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B209DD-F9B1-80F0-653D-1C3A53A5BC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0A1B8A-BA4B-A63C-9DBE-C79BAF6542C9}"/>
              </a:ext>
            </a:extLst>
          </p:cNvPr>
          <p:cNvSpPr>
            <a:spLocks noGrp="1" noChangeArrowheads="1"/>
          </p:cNvSpPr>
          <p:nvPr>
            <p:ph type="sldNum" sz="quarter" idx="12"/>
          </p:nvPr>
        </p:nvSpPr>
        <p:spPr>
          <a:ln/>
        </p:spPr>
        <p:txBody>
          <a:bodyPr/>
          <a:lstStyle>
            <a:lvl1pPr>
              <a:defRPr/>
            </a:lvl1pPr>
          </a:lstStyle>
          <a:p>
            <a:fld id="{28E25C09-7024-6E4D-9C6E-A2A265591862}" type="slidenum">
              <a:rPr lang="en-US" altLang="en-US"/>
              <a:pPr/>
              <a:t>‹#›</a:t>
            </a:fld>
            <a:endParaRPr lang="en-US" altLang="en-US"/>
          </a:p>
        </p:txBody>
      </p:sp>
    </p:spTree>
    <p:extLst>
      <p:ext uri="{BB962C8B-B14F-4D97-AF65-F5344CB8AC3E}">
        <p14:creationId xmlns:p14="http://schemas.microsoft.com/office/powerpoint/2010/main" val="3135920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A470F12-4AC9-9F9A-DA4D-8EF97F50BA7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64930EC-0F99-0223-F986-D4B30D8FCA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143066B-9F82-C65F-9C46-82893916BE00}"/>
              </a:ext>
            </a:extLst>
          </p:cNvPr>
          <p:cNvSpPr>
            <a:spLocks noGrp="1" noChangeArrowheads="1"/>
          </p:cNvSpPr>
          <p:nvPr>
            <p:ph type="sldNum" sz="quarter" idx="12"/>
          </p:nvPr>
        </p:nvSpPr>
        <p:spPr>
          <a:ln/>
        </p:spPr>
        <p:txBody>
          <a:bodyPr/>
          <a:lstStyle>
            <a:lvl1pPr>
              <a:defRPr/>
            </a:lvl1pPr>
          </a:lstStyle>
          <a:p>
            <a:fld id="{6F304B6B-3FA1-EE4F-B035-B347664E98F2}" type="slidenum">
              <a:rPr lang="en-US" altLang="en-US"/>
              <a:pPr/>
              <a:t>‹#›</a:t>
            </a:fld>
            <a:endParaRPr lang="en-US" altLang="en-US"/>
          </a:p>
        </p:txBody>
      </p:sp>
    </p:spTree>
    <p:extLst>
      <p:ext uri="{BB962C8B-B14F-4D97-AF65-F5344CB8AC3E}">
        <p14:creationId xmlns:p14="http://schemas.microsoft.com/office/powerpoint/2010/main" val="3875142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D80878-EACD-56A4-F07C-542DEF15770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031F5E5-8B20-E4D0-6973-23BA15E63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7F6E44-754A-5903-41F1-369461A01C80}"/>
              </a:ext>
            </a:extLst>
          </p:cNvPr>
          <p:cNvSpPr>
            <a:spLocks noGrp="1" noChangeArrowheads="1"/>
          </p:cNvSpPr>
          <p:nvPr>
            <p:ph type="sldNum" sz="quarter" idx="12"/>
          </p:nvPr>
        </p:nvSpPr>
        <p:spPr>
          <a:ln/>
        </p:spPr>
        <p:txBody>
          <a:bodyPr/>
          <a:lstStyle>
            <a:lvl1pPr>
              <a:defRPr/>
            </a:lvl1pPr>
          </a:lstStyle>
          <a:p>
            <a:fld id="{AAA869D5-61A8-5444-9BD4-A6EB47156015}" type="slidenum">
              <a:rPr lang="en-US" altLang="en-US"/>
              <a:pPr/>
              <a:t>‹#›</a:t>
            </a:fld>
            <a:endParaRPr lang="en-US" altLang="en-US"/>
          </a:p>
        </p:txBody>
      </p:sp>
    </p:spTree>
    <p:extLst>
      <p:ext uri="{BB962C8B-B14F-4D97-AF65-F5344CB8AC3E}">
        <p14:creationId xmlns:p14="http://schemas.microsoft.com/office/powerpoint/2010/main" val="350613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69558D-C3F9-818E-C659-DC67BC1E25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84D1985-9BFD-E25D-44D0-ABDD7F3B03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746189-5B48-727F-1F51-9AE51AC86CF7}"/>
              </a:ext>
            </a:extLst>
          </p:cNvPr>
          <p:cNvSpPr>
            <a:spLocks noGrp="1" noChangeArrowheads="1"/>
          </p:cNvSpPr>
          <p:nvPr>
            <p:ph type="sldNum" sz="quarter" idx="12"/>
          </p:nvPr>
        </p:nvSpPr>
        <p:spPr>
          <a:ln/>
        </p:spPr>
        <p:txBody>
          <a:bodyPr/>
          <a:lstStyle>
            <a:lvl1pPr>
              <a:defRPr/>
            </a:lvl1pPr>
          </a:lstStyle>
          <a:p>
            <a:fld id="{7B50DDEE-B44D-3345-822E-F72BE4CE9F1E}" type="slidenum">
              <a:rPr lang="en-US" altLang="en-US"/>
              <a:pPr/>
              <a:t>‹#›</a:t>
            </a:fld>
            <a:endParaRPr lang="en-US" altLang="en-US"/>
          </a:p>
        </p:txBody>
      </p:sp>
    </p:spTree>
    <p:extLst>
      <p:ext uri="{BB962C8B-B14F-4D97-AF65-F5344CB8AC3E}">
        <p14:creationId xmlns:p14="http://schemas.microsoft.com/office/powerpoint/2010/main" val="384937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D5799A-70F2-84D9-A26C-837795ACF306}"/>
              </a:ext>
            </a:extLst>
          </p:cNvPr>
          <p:cNvSpPr>
            <a:spLocks noGrp="1"/>
          </p:cNvSpPr>
          <p:nvPr>
            <p:ph type="dt" sz="half" idx="10"/>
          </p:nvPr>
        </p:nvSpPr>
        <p:spPr/>
        <p:txBody>
          <a:bodyPr/>
          <a:lstStyle>
            <a:lvl1pPr>
              <a:defRPr/>
            </a:lvl1pPr>
          </a:lstStyle>
          <a:p>
            <a:pPr>
              <a:defRPr/>
            </a:pPr>
            <a:fld id="{217CD743-6E8F-7B43-8099-626BFDFD0863}" type="datetimeFigureOut">
              <a:rPr lang="en-US"/>
              <a:pPr>
                <a:defRPr/>
              </a:pPr>
              <a:t>10/18/2024</a:t>
            </a:fld>
            <a:endParaRPr lang="en-US" dirty="0"/>
          </a:p>
        </p:txBody>
      </p:sp>
      <p:sp>
        <p:nvSpPr>
          <p:cNvPr id="5" name="Footer Placeholder 4">
            <a:extLst>
              <a:ext uri="{FF2B5EF4-FFF2-40B4-BE49-F238E27FC236}">
                <a16:creationId xmlns:a16="http://schemas.microsoft.com/office/drawing/2014/main" id="{4378A3B3-0442-C3F5-1839-93993FD531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1603F1-AC89-AC24-47C9-5B5DDD2B2765}"/>
              </a:ext>
            </a:extLst>
          </p:cNvPr>
          <p:cNvSpPr>
            <a:spLocks noGrp="1"/>
          </p:cNvSpPr>
          <p:nvPr>
            <p:ph type="sldNum" sz="quarter" idx="12"/>
          </p:nvPr>
        </p:nvSpPr>
        <p:spPr/>
        <p:txBody>
          <a:bodyPr/>
          <a:lstStyle>
            <a:lvl1pPr>
              <a:defRPr/>
            </a:lvl1pPr>
          </a:lstStyle>
          <a:p>
            <a:fld id="{E2EC98FF-5E2A-0A42-A8D8-137D67BC4B6A}" type="slidenum">
              <a:rPr lang="en-US" altLang="en-VN"/>
              <a:pPr/>
              <a:t>‹#›</a:t>
            </a:fld>
            <a:endParaRPr lang="en-US" altLang="en-VN"/>
          </a:p>
        </p:txBody>
      </p:sp>
    </p:spTree>
    <p:extLst>
      <p:ext uri="{BB962C8B-B14F-4D97-AF65-F5344CB8AC3E}">
        <p14:creationId xmlns:p14="http://schemas.microsoft.com/office/powerpoint/2010/main" val="389682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CFBBC1B3-2FB6-7FD2-D105-0C73D764BA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B39E81-F489-881F-25E9-F9616B650B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84C3C7-1499-8AAE-0109-2E9EE01681FA}"/>
              </a:ext>
            </a:extLst>
          </p:cNvPr>
          <p:cNvSpPr>
            <a:spLocks noGrp="1" noChangeArrowheads="1"/>
          </p:cNvSpPr>
          <p:nvPr>
            <p:ph type="sldNum" sz="quarter" idx="12"/>
          </p:nvPr>
        </p:nvSpPr>
        <p:spPr>
          <a:ln/>
        </p:spPr>
        <p:txBody>
          <a:bodyPr/>
          <a:lstStyle>
            <a:lvl1pPr>
              <a:defRPr/>
            </a:lvl1pPr>
          </a:lstStyle>
          <a:p>
            <a:fld id="{3DA9BDF0-E39E-0540-AB43-7876444DFD04}" type="slidenum">
              <a:rPr lang="en-US" altLang="en-US"/>
              <a:pPr/>
              <a:t>‹#›</a:t>
            </a:fld>
            <a:endParaRPr lang="en-US" altLang="en-US"/>
          </a:p>
        </p:txBody>
      </p:sp>
    </p:spTree>
    <p:extLst>
      <p:ext uri="{BB962C8B-B14F-4D97-AF65-F5344CB8AC3E}">
        <p14:creationId xmlns:p14="http://schemas.microsoft.com/office/powerpoint/2010/main" val="3953978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5"/>
            </a:lvl1pPr>
            <a:lvl2pPr marL="542742" indent="0">
              <a:buNone/>
              <a:defRPr sz="3300"/>
            </a:lvl2pPr>
            <a:lvl3pPr marL="1085484" indent="0">
              <a:buNone/>
              <a:defRPr sz="2850"/>
            </a:lvl3pPr>
            <a:lvl4pPr marL="1628226" indent="0">
              <a:buNone/>
              <a:defRPr sz="2400"/>
            </a:lvl4pPr>
            <a:lvl5pPr marL="2170969" indent="0">
              <a:buNone/>
              <a:defRPr sz="2400"/>
            </a:lvl5pPr>
            <a:lvl6pPr marL="2713711" indent="0">
              <a:buNone/>
              <a:defRPr sz="2400"/>
            </a:lvl6pPr>
            <a:lvl7pPr marL="3256453" indent="0">
              <a:buNone/>
              <a:defRPr sz="2400"/>
            </a:lvl7pPr>
            <a:lvl8pPr marL="3799195" indent="0">
              <a:buNone/>
              <a:defRPr sz="2400"/>
            </a:lvl8pPr>
            <a:lvl9pPr marL="4341937" indent="0">
              <a:buNone/>
              <a:defRPr sz="2400"/>
            </a:lvl9pPr>
          </a:lstStyle>
          <a:p>
            <a:pPr lvl="0"/>
            <a:endParaRPr lang="en-US"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F6E45BC0-2B5D-C629-71D8-3D0C4A1162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F7CC3D-5C71-2BCF-D39B-8D822B381E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61B9C0-6D57-FBE4-B01D-6B4D38E87E4D}"/>
              </a:ext>
            </a:extLst>
          </p:cNvPr>
          <p:cNvSpPr>
            <a:spLocks noGrp="1" noChangeArrowheads="1"/>
          </p:cNvSpPr>
          <p:nvPr>
            <p:ph type="sldNum" sz="quarter" idx="12"/>
          </p:nvPr>
        </p:nvSpPr>
        <p:spPr>
          <a:ln/>
        </p:spPr>
        <p:txBody>
          <a:bodyPr/>
          <a:lstStyle>
            <a:lvl1pPr>
              <a:defRPr/>
            </a:lvl1pPr>
          </a:lstStyle>
          <a:p>
            <a:fld id="{849F7CC4-5AC9-5A44-9068-E8CC6648CD08}" type="slidenum">
              <a:rPr lang="en-US" altLang="en-US"/>
              <a:pPr/>
              <a:t>‹#›</a:t>
            </a:fld>
            <a:endParaRPr lang="en-US" altLang="en-US"/>
          </a:p>
        </p:txBody>
      </p:sp>
    </p:spTree>
    <p:extLst>
      <p:ext uri="{BB962C8B-B14F-4D97-AF65-F5344CB8AC3E}">
        <p14:creationId xmlns:p14="http://schemas.microsoft.com/office/powerpoint/2010/main" val="2708852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2DF0A2-55B3-0158-6C01-12D5219638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05126E-ACDC-0FF9-9A3C-E12DA0F57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BD0738-A864-3AF6-E3C0-56204DEE3F95}"/>
              </a:ext>
            </a:extLst>
          </p:cNvPr>
          <p:cNvSpPr>
            <a:spLocks noGrp="1" noChangeArrowheads="1"/>
          </p:cNvSpPr>
          <p:nvPr>
            <p:ph type="sldNum" sz="quarter" idx="12"/>
          </p:nvPr>
        </p:nvSpPr>
        <p:spPr>
          <a:ln/>
        </p:spPr>
        <p:txBody>
          <a:bodyPr/>
          <a:lstStyle>
            <a:lvl1pPr>
              <a:defRPr/>
            </a:lvl1pPr>
          </a:lstStyle>
          <a:p>
            <a:fld id="{B6DAF741-D428-364D-BAF7-8DC19EDC1FC3}" type="slidenum">
              <a:rPr lang="en-US" altLang="en-US"/>
              <a:pPr/>
              <a:t>‹#›</a:t>
            </a:fld>
            <a:endParaRPr lang="en-US" altLang="en-US"/>
          </a:p>
        </p:txBody>
      </p:sp>
    </p:spTree>
    <p:extLst>
      <p:ext uri="{BB962C8B-B14F-4D97-AF65-F5344CB8AC3E}">
        <p14:creationId xmlns:p14="http://schemas.microsoft.com/office/powerpoint/2010/main" val="3011680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CA115A-7AB8-7E0D-3DA9-72DD6D3A0D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316B8D-EFFE-941A-052D-57E6256C37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118AD5-9AB2-B414-CCF4-EA83FF2D2B7D}"/>
              </a:ext>
            </a:extLst>
          </p:cNvPr>
          <p:cNvSpPr>
            <a:spLocks noGrp="1" noChangeArrowheads="1"/>
          </p:cNvSpPr>
          <p:nvPr>
            <p:ph type="sldNum" sz="quarter" idx="12"/>
          </p:nvPr>
        </p:nvSpPr>
        <p:spPr>
          <a:ln/>
        </p:spPr>
        <p:txBody>
          <a:bodyPr/>
          <a:lstStyle>
            <a:lvl1pPr>
              <a:defRPr/>
            </a:lvl1pPr>
          </a:lstStyle>
          <a:p>
            <a:fld id="{ACB30609-0CCD-B549-AE3E-0C9D66181089}" type="slidenum">
              <a:rPr lang="en-US" altLang="en-US"/>
              <a:pPr/>
              <a:t>‹#›</a:t>
            </a:fld>
            <a:endParaRPr lang="en-US" altLang="en-US"/>
          </a:p>
        </p:txBody>
      </p:sp>
    </p:spTree>
    <p:extLst>
      <p:ext uri="{BB962C8B-B14F-4D97-AF65-F5344CB8AC3E}">
        <p14:creationId xmlns:p14="http://schemas.microsoft.com/office/powerpoint/2010/main" val="2974680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7AD7-6865-4A15-A714-25568BB712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E66A1E-A3A7-4D39-84A3-0509604DD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BB6CF5-6BFF-4E0F-A3AA-F1431EFA8F9B}"/>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5" name="Footer Placeholder 4">
            <a:extLst>
              <a:ext uri="{FF2B5EF4-FFF2-40B4-BE49-F238E27FC236}">
                <a16:creationId xmlns:a16="http://schemas.microsoft.com/office/drawing/2014/main" id="{E3BB2A5F-E08F-4CCF-832A-DCA9BDD0C6F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2B8270C-DC87-4C78-989B-4D54FEECD398}"/>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98986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6FF7-2791-41CB-A979-084977D40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55DD5-513A-4356-BA41-D67C663E81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D62EB-85E9-4707-BB14-E0B48E9E2724}"/>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5" name="Footer Placeholder 4">
            <a:extLst>
              <a:ext uri="{FF2B5EF4-FFF2-40B4-BE49-F238E27FC236}">
                <a16:creationId xmlns:a16="http://schemas.microsoft.com/office/drawing/2014/main" id="{60B14881-3036-4AD9-98E1-172354BF5A5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8DC66B9-1F85-454A-9D69-E920BF623D76}"/>
              </a:ext>
            </a:extLst>
          </p:cNvPr>
          <p:cNvSpPr>
            <a:spLocks noGrp="1"/>
          </p:cNvSpPr>
          <p:nvPr>
            <p:ph type="sldNum" sz="quarter" idx="12"/>
          </p:nvPr>
        </p:nvSpPr>
        <p:spPr/>
        <p:txBody>
          <a:bodyPr/>
          <a:lstStyle/>
          <a:p>
            <a:fld id="{E0600755-D1C8-6B46-AEDB-81690690640B}" type="slidenum">
              <a:rPr lang="x-none" smtClean="0"/>
              <a:t>‹#›</a:t>
            </a:fld>
            <a:endParaRPr lang="x-none"/>
          </a:p>
        </p:txBody>
      </p:sp>
      <p:pic>
        <p:nvPicPr>
          <p:cNvPr id="7" name="Content Placeholder 4">
            <a:extLst>
              <a:ext uri="{FF2B5EF4-FFF2-40B4-BE49-F238E27FC236}">
                <a16:creationId xmlns:a16="http://schemas.microsoft.com/office/drawing/2014/main" id="{1EA6D734-A649-497D-A565-99E2DC9273DE}"/>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35753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417F3-0DA6-4A27-B772-985B754DDD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789E56-B8F8-4BC7-A9F8-1D90924DD2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359257-1864-4446-A2AE-BC390F3D9F2B}"/>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5" name="Footer Placeholder 4">
            <a:extLst>
              <a:ext uri="{FF2B5EF4-FFF2-40B4-BE49-F238E27FC236}">
                <a16:creationId xmlns:a16="http://schemas.microsoft.com/office/drawing/2014/main" id="{25EC8021-781C-4096-8C9F-5EE65C95C54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1DFEA3B-583F-41CA-B48F-0BDF27D85010}"/>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918719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0DA0B-02FA-4E87-8072-F6344502B5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3D3BC3-182C-441C-975B-9D15F93153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BC10CA-23B2-498D-B0E6-2DD3B79486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44DCDD-71BC-460F-BC60-ACD43AF15910}"/>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6" name="Footer Placeholder 5">
            <a:extLst>
              <a:ext uri="{FF2B5EF4-FFF2-40B4-BE49-F238E27FC236}">
                <a16:creationId xmlns:a16="http://schemas.microsoft.com/office/drawing/2014/main" id="{4C1A7565-B4F5-49B7-A17A-3FB7772C4A4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2A293CD6-222D-427F-ACA5-CC82E0906660}"/>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70801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A269-3D61-4208-9192-7CE7058C22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B6D8DA-09D0-4B5D-B4BF-D3F957D34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5B6E5F-1634-416B-BA9A-ACF8A04E1C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722907-C0BA-4810-9214-EFDCFE7ED4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842EAA-118B-4469-88E5-33D4AA499A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E9CF7A-2A4B-4F26-85F8-CF6939D409B9}"/>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8" name="Footer Placeholder 7">
            <a:extLst>
              <a:ext uri="{FF2B5EF4-FFF2-40B4-BE49-F238E27FC236}">
                <a16:creationId xmlns:a16="http://schemas.microsoft.com/office/drawing/2014/main" id="{136497BD-DB12-4039-86C9-41DC614FE9F3}"/>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6850EB33-156C-46DB-9305-CBDBA33486E2}"/>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783907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3855-DDE4-4487-AB44-897D33B14A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4F0E7D-2FEC-4BB0-B2E9-4396542FBEE5}"/>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4" name="Footer Placeholder 3">
            <a:extLst>
              <a:ext uri="{FF2B5EF4-FFF2-40B4-BE49-F238E27FC236}">
                <a16:creationId xmlns:a16="http://schemas.microsoft.com/office/drawing/2014/main" id="{DAA8CC87-81D0-44A7-A1D0-53C00FF80F2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6B322FE3-9C2E-4F3E-B310-74D8501036E5}"/>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01123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9C80585-0939-3B48-B65A-60F21E514365}"/>
              </a:ext>
            </a:extLst>
          </p:cNvPr>
          <p:cNvSpPr>
            <a:spLocks noGrp="1"/>
          </p:cNvSpPr>
          <p:nvPr>
            <p:ph type="dt" sz="half" idx="10"/>
          </p:nvPr>
        </p:nvSpPr>
        <p:spPr/>
        <p:txBody>
          <a:bodyPr/>
          <a:lstStyle>
            <a:lvl1pPr>
              <a:defRPr/>
            </a:lvl1pPr>
          </a:lstStyle>
          <a:p>
            <a:pPr>
              <a:defRPr/>
            </a:pPr>
            <a:fld id="{F92B42F0-802B-B84B-A6FE-B63F0DED693B}" type="datetimeFigureOut">
              <a:rPr lang="en-US"/>
              <a:pPr>
                <a:defRPr/>
              </a:pPr>
              <a:t>10/18/2024</a:t>
            </a:fld>
            <a:endParaRPr lang="en-US" dirty="0"/>
          </a:p>
        </p:txBody>
      </p:sp>
      <p:sp>
        <p:nvSpPr>
          <p:cNvPr id="6" name="Footer Placeholder 4">
            <a:extLst>
              <a:ext uri="{FF2B5EF4-FFF2-40B4-BE49-F238E27FC236}">
                <a16:creationId xmlns:a16="http://schemas.microsoft.com/office/drawing/2014/main" id="{5A7A4A0D-8E48-E906-D847-71373D4BCC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F3F0D8-0201-3C99-9568-164FF67ED423}"/>
              </a:ext>
            </a:extLst>
          </p:cNvPr>
          <p:cNvSpPr>
            <a:spLocks noGrp="1"/>
          </p:cNvSpPr>
          <p:nvPr>
            <p:ph type="sldNum" sz="quarter" idx="12"/>
          </p:nvPr>
        </p:nvSpPr>
        <p:spPr/>
        <p:txBody>
          <a:bodyPr/>
          <a:lstStyle>
            <a:lvl1pPr>
              <a:defRPr/>
            </a:lvl1pPr>
          </a:lstStyle>
          <a:p>
            <a:fld id="{989A2102-2ED7-A141-A0A2-AF485371FFE5}" type="slidenum">
              <a:rPr lang="en-US" altLang="en-VN"/>
              <a:pPr/>
              <a:t>‹#›</a:t>
            </a:fld>
            <a:endParaRPr lang="en-US" altLang="en-VN"/>
          </a:p>
        </p:txBody>
      </p:sp>
    </p:spTree>
    <p:extLst>
      <p:ext uri="{BB962C8B-B14F-4D97-AF65-F5344CB8AC3E}">
        <p14:creationId xmlns:p14="http://schemas.microsoft.com/office/powerpoint/2010/main" val="3607593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FDDC26-4E60-4CEE-A986-63C8130543F2}"/>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3" name="Footer Placeholder 2">
            <a:extLst>
              <a:ext uri="{FF2B5EF4-FFF2-40B4-BE49-F238E27FC236}">
                <a16:creationId xmlns:a16="http://schemas.microsoft.com/office/drawing/2014/main" id="{93BB1CC7-006B-4668-95BC-8DB87BA4F5DA}"/>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11CB283B-96ED-4207-91B6-524305F03E7C}"/>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888810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8A303-6EDB-41DE-B7A3-C08EB2DD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5EFD1-20D4-4130-8343-A77D6DB96D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4821D5-4516-4502-BBB4-C3FFEEC2A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4896DC-6B71-4C27-AF6F-53271471277E}"/>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6" name="Footer Placeholder 5">
            <a:extLst>
              <a:ext uri="{FF2B5EF4-FFF2-40B4-BE49-F238E27FC236}">
                <a16:creationId xmlns:a16="http://schemas.microsoft.com/office/drawing/2014/main" id="{372F979D-2258-4636-8D21-FBE323CA95D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D558066A-925A-4DEF-BA25-98370E116CC0}"/>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83922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1DAB-3BD8-4354-ABFA-C796A3D5C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855C31-452F-42CC-A582-1879015EBC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9B9D8B-5358-424F-ACB5-57959B760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244C83-4E1E-4469-B026-79486BEA71AC}"/>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6" name="Footer Placeholder 5">
            <a:extLst>
              <a:ext uri="{FF2B5EF4-FFF2-40B4-BE49-F238E27FC236}">
                <a16:creationId xmlns:a16="http://schemas.microsoft.com/office/drawing/2014/main" id="{BD039CDB-DC5D-4E45-8960-08278BBE7B6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5C17FF4B-6EB4-4EB5-8FBC-19BF6D3E7E2F}"/>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31295610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D7DC-5C5F-4D77-B43F-3938FDC7C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86ADD6-517E-4F36-B1EE-337E20640D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A5941-D1F0-44C7-B013-30D3C7585712}"/>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5" name="Footer Placeholder 4">
            <a:extLst>
              <a:ext uri="{FF2B5EF4-FFF2-40B4-BE49-F238E27FC236}">
                <a16:creationId xmlns:a16="http://schemas.microsoft.com/office/drawing/2014/main" id="{CAD71BF5-BA92-4D21-88C6-9B994CC633D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02F4864-1E6E-4291-BA85-7979BA79823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3920890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E0F41-AB23-471F-B4D0-70D2D23BB7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89CB4C-AFDB-4A3A-B530-A92102A6BE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505CA-FEFC-48ED-A771-C277ECE237E2}"/>
              </a:ext>
            </a:extLst>
          </p:cNvPr>
          <p:cNvSpPr>
            <a:spLocks noGrp="1"/>
          </p:cNvSpPr>
          <p:nvPr>
            <p:ph type="dt" sz="half" idx="10"/>
          </p:nvPr>
        </p:nvSpPr>
        <p:spPr/>
        <p:txBody>
          <a:bodyPr/>
          <a:lstStyle/>
          <a:p>
            <a:fld id="{AB0018BF-1DEF-AF45-856A-D94288752618}" type="datetimeFigureOut">
              <a:rPr lang="x-none" smtClean="0"/>
              <a:t>10/18/2024</a:t>
            </a:fld>
            <a:endParaRPr lang="x-none"/>
          </a:p>
        </p:txBody>
      </p:sp>
      <p:sp>
        <p:nvSpPr>
          <p:cNvPr id="5" name="Footer Placeholder 4">
            <a:extLst>
              <a:ext uri="{FF2B5EF4-FFF2-40B4-BE49-F238E27FC236}">
                <a16:creationId xmlns:a16="http://schemas.microsoft.com/office/drawing/2014/main" id="{B74141CC-1162-42E3-B9E9-F0564C51C13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E1D2F3C-9014-4736-8963-C7110CFEE88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716429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6AD9D-C89B-4245-B342-96E97E483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893DFE48-FC21-2A42-AD53-5200AF9994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AD4E8EC3-A0C9-694E-97AD-8D7BA152360E}"/>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C69B89B2-7B51-BE4D-97FB-15B8633D2D25}"/>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244DF10B-86CF-544C-8B24-B82158054AE0}"/>
              </a:ext>
            </a:extLst>
          </p:cNvPr>
          <p:cNvSpPr>
            <a:spLocks noGrp="1"/>
          </p:cNvSpPr>
          <p:nvPr>
            <p:ph type="sldNum" sz="quarter" idx="12"/>
          </p:nvPr>
        </p:nvSpPr>
        <p:spPr/>
        <p:txBody>
          <a:bodyPr/>
          <a:lstStyle>
            <a:lvl1pPr>
              <a:defRPr/>
            </a:lvl1pPr>
          </a:lstStyle>
          <a:p>
            <a:fld id="{EE0F54A6-8EEF-264C-BAA9-34ED86EE3D3C}" type="slidenum">
              <a:rPr lang="en-US" altLang="en-VN"/>
              <a:pPr/>
              <a:t>‹#›</a:t>
            </a:fld>
            <a:endParaRPr lang="en-US" altLang="en-VN"/>
          </a:p>
        </p:txBody>
      </p:sp>
    </p:spTree>
    <p:extLst>
      <p:ext uri="{BB962C8B-B14F-4D97-AF65-F5344CB8AC3E}">
        <p14:creationId xmlns:p14="http://schemas.microsoft.com/office/powerpoint/2010/main" val="2675541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6FDA8-53EA-D348-890F-069E11B00BB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002548F2-E6FA-4044-A5E0-4DCE88187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89C9E45-DB23-A94F-9853-3CB7A5697F6C}"/>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2252E7C1-A97E-374F-B6CB-E716C7A0E4E0}"/>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6A0A526A-9389-5843-A3FC-A9BA62E721D1}"/>
              </a:ext>
            </a:extLst>
          </p:cNvPr>
          <p:cNvSpPr>
            <a:spLocks noGrp="1"/>
          </p:cNvSpPr>
          <p:nvPr>
            <p:ph type="sldNum" sz="quarter" idx="12"/>
          </p:nvPr>
        </p:nvSpPr>
        <p:spPr/>
        <p:txBody>
          <a:bodyPr/>
          <a:lstStyle>
            <a:lvl1pPr>
              <a:defRPr/>
            </a:lvl1pPr>
          </a:lstStyle>
          <a:p>
            <a:fld id="{A740D849-A01D-C04C-B941-3049077462FE}" type="slidenum">
              <a:rPr lang="en-US" altLang="en-VN"/>
              <a:pPr/>
              <a:t>‹#›</a:t>
            </a:fld>
            <a:endParaRPr lang="en-US" altLang="en-VN"/>
          </a:p>
        </p:txBody>
      </p:sp>
    </p:spTree>
    <p:extLst>
      <p:ext uri="{BB962C8B-B14F-4D97-AF65-F5344CB8AC3E}">
        <p14:creationId xmlns:p14="http://schemas.microsoft.com/office/powerpoint/2010/main" val="2717727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6261-5774-A349-B301-C453FCFAD3D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21C6339-1050-D147-BFED-452761679BF4}"/>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ACD9FEB-BDC6-2B47-B226-FA1BB2238CE8}"/>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A2A241F4-2604-3147-BACB-D16F0ED231DB}"/>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90249D5B-EE54-D442-A06C-635A3D956E50}"/>
              </a:ext>
            </a:extLst>
          </p:cNvPr>
          <p:cNvSpPr>
            <a:spLocks noGrp="1"/>
          </p:cNvSpPr>
          <p:nvPr>
            <p:ph type="sldNum" sz="quarter" idx="12"/>
          </p:nvPr>
        </p:nvSpPr>
        <p:spPr/>
        <p:txBody>
          <a:bodyPr/>
          <a:lstStyle>
            <a:lvl1pPr>
              <a:defRPr/>
            </a:lvl1pPr>
          </a:lstStyle>
          <a:p>
            <a:fld id="{70FEEE56-6B11-0C43-A16E-9F00185C15B8}" type="slidenum">
              <a:rPr lang="en-US" altLang="en-VN"/>
              <a:pPr/>
              <a:t>‹#›</a:t>
            </a:fld>
            <a:endParaRPr lang="en-US" altLang="en-VN"/>
          </a:p>
        </p:txBody>
      </p:sp>
    </p:spTree>
    <p:extLst>
      <p:ext uri="{BB962C8B-B14F-4D97-AF65-F5344CB8AC3E}">
        <p14:creationId xmlns:p14="http://schemas.microsoft.com/office/powerpoint/2010/main" val="1908916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EE28D-445C-1F4E-8BD1-DC6707A1E79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BB51E8A-9350-C241-BA94-6C66FF0052AD}"/>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816B29A-F1F7-1A4D-A33F-F6C5DFF5D5E4}"/>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828BCE3C-DFDF-CB46-A2F5-5DF9A68C4BA0}"/>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6EE33FFD-681D-B547-8F22-09E83A3022B9}"/>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493D0F38-9AEA-C941-AD32-D2BC096414C6}"/>
              </a:ext>
            </a:extLst>
          </p:cNvPr>
          <p:cNvSpPr>
            <a:spLocks noGrp="1"/>
          </p:cNvSpPr>
          <p:nvPr>
            <p:ph type="sldNum" sz="quarter" idx="12"/>
          </p:nvPr>
        </p:nvSpPr>
        <p:spPr/>
        <p:txBody>
          <a:bodyPr/>
          <a:lstStyle>
            <a:lvl1pPr>
              <a:defRPr/>
            </a:lvl1pPr>
          </a:lstStyle>
          <a:p>
            <a:fld id="{C68F0883-B8EB-7945-BE43-0447D0557140}" type="slidenum">
              <a:rPr lang="en-US" altLang="en-VN"/>
              <a:pPr/>
              <a:t>‹#›</a:t>
            </a:fld>
            <a:endParaRPr lang="en-US" altLang="en-VN"/>
          </a:p>
        </p:txBody>
      </p:sp>
    </p:spTree>
    <p:extLst>
      <p:ext uri="{BB962C8B-B14F-4D97-AF65-F5344CB8AC3E}">
        <p14:creationId xmlns:p14="http://schemas.microsoft.com/office/powerpoint/2010/main" val="3635090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AE7D-24BE-6E4C-93E6-139FD917EFA0}"/>
              </a:ext>
            </a:extLst>
          </p:cNvPr>
          <p:cNvSpPr>
            <a:spLocks noGrp="1"/>
          </p:cNvSpPr>
          <p:nvPr>
            <p:ph type="title"/>
          </p:nvPr>
        </p:nvSpPr>
        <p:spPr>
          <a:xfrm>
            <a:off x="840317" y="365126"/>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E1BF30A-77F6-004C-A25D-85CA0CF9F06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EA0D6-AF4B-8D45-93E6-85F169F3DAC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B858424-ED56-AF4E-846C-DCF5B7B36FF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9497BC-7589-6546-B9E5-E5EC2A40767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9942FD6E-C302-BD4F-8C8C-494B0F1F5602}"/>
              </a:ext>
            </a:extLst>
          </p:cNvPr>
          <p:cNvSpPr>
            <a:spLocks noGrp="1"/>
          </p:cNvSpPr>
          <p:nvPr>
            <p:ph type="dt" sz="half" idx="10"/>
          </p:nvPr>
        </p:nvSpPr>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81931C6E-4C07-E24C-91D6-69BE7B5E3060}"/>
              </a:ext>
            </a:extLst>
          </p:cNvPr>
          <p:cNvSpPr>
            <a:spLocks noGrp="1"/>
          </p:cNvSpPr>
          <p:nvPr>
            <p:ph type="ftr" sz="quarter" idx="11"/>
          </p:nvPr>
        </p:nvSpPr>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92F67BCE-F5E5-9C47-8539-F4A559D0A002}"/>
              </a:ext>
            </a:extLst>
          </p:cNvPr>
          <p:cNvSpPr>
            <a:spLocks noGrp="1"/>
          </p:cNvSpPr>
          <p:nvPr>
            <p:ph type="sldNum" sz="quarter" idx="12"/>
          </p:nvPr>
        </p:nvSpPr>
        <p:spPr/>
        <p:txBody>
          <a:bodyPr/>
          <a:lstStyle>
            <a:lvl1pPr>
              <a:defRPr/>
            </a:lvl1pPr>
          </a:lstStyle>
          <a:p>
            <a:fld id="{C9301E16-B0D8-7645-A5B7-B791DA6709B7}" type="slidenum">
              <a:rPr lang="en-US" altLang="en-VN"/>
              <a:pPr/>
              <a:t>‹#›</a:t>
            </a:fld>
            <a:endParaRPr lang="en-US" altLang="en-VN"/>
          </a:p>
        </p:txBody>
      </p:sp>
    </p:spTree>
    <p:extLst>
      <p:ext uri="{BB962C8B-B14F-4D97-AF65-F5344CB8AC3E}">
        <p14:creationId xmlns:p14="http://schemas.microsoft.com/office/powerpoint/2010/main" val="177271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A537652-9520-3676-546A-F93864A0E07B}"/>
              </a:ext>
            </a:extLst>
          </p:cNvPr>
          <p:cNvSpPr>
            <a:spLocks noGrp="1"/>
          </p:cNvSpPr>
          <p:nvPr>
            <p:ph type="dt" sz="half" idx="10"/>
          </p:nvPr>
        </p:nvSpPr>
        <p:spPr/>
        <p:txBody>
          <a:bodyPr/>
          <a:lstStyle>
            <a:lvl1pPr>
              <a:defRPr/>
            </a:lvl1pPr>
          </a:lstStyle>
          <a:p>
            <a:pPr>
              <a:defRPr/>
            </a:pPr>
            <a:fld id="{BAD55CA9-8FA8-7249-A3F4-F4A9F4049EBC}" type="datetimeFigureOut">
              <a:rPr lang="en-US"/>
              <a:pPr>
                <a:defRPr/>
              </a:pPr>
              <a:t>10/18/2024</a:t>
            </a:fld>
            <a:endParaRPr lang="en-US" dirty="0"/>
          </a:p>
        </p:txBody>
      </p:sp>
      <p:sp>
        <p:nvSpPr>
          <p:cNvPr id="8" name="Footer Placeholder 4">
            <a:extLst>
              <a:ext uri="{FF2B5EF4-FFF2-40B4-BE49-F238E27FC236}">
                <a16:creationId xmlns:a16="http://schemas.microsoft.com/office/drawing/2014/main" id="{8CE4CA1C-F361-7001-6537-C63B59FA353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D6611BF-E580-81BD-32E6-FA11AFB9A446}"/>
              </a:ext>
            </a:extLst>
          </p:cNvPr>
          <p:cNvSpPr>
            <a:spLocks noGrp="1"/>
          </p:cNvSpPr>
          <p:nvPr>
            <p:ph type="sldNum" sz="quarter" idx="12"/>
          </p:nvPr>
        </p:nvSpPr>
        <p:spPr/>
        <p:txBody>
          <a:bodyPr/>
          <a:lstStyle>
            <a:lvl1pPr>
              <a:defRPr/>
            </a:lvl1pPr>
          </a:lstStyle>
          <a:p>
            <a:fld id="{B155142C-083E-7545-8E32-0DD635688889}" type="slidenum">
              <a:rPr lang="en-US" altLang="en-VN"/>
              <a:pPr/>
              <a:t>‹#›</a:t>
            </a:fld>
            <a:endParaRPr lang="en-US" altLang="en-VN"/>
          </a:p>
        </p:txBody>
      </p:sp>
    </p:spTree>
    <p:extLst>
      <p:ext uri="{BB962C8B-B14F-4D97-AF65-F5344CB8AC3E}">
        <p14:creationId xmlns:p14="http://schemas.microsoft.com/office/powerpoint/2010/main" val="1258952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0D33-AA53-A54B-B060-61910F8E36E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016E854-7A51-9445-839E-DB345813DD24}"/>
              </a:ext>
            </a:extLst>
          </p:cNvPr>
          <p:cNvSpPr>
            <a:spLocks noGrp="1"/>
          </p:cNvSpPr>
          <p:nvPr>
            <p:ph type="dt" sz="half" idx="10"/>
          </p:nvPr>
        </p:nvSpPr>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1D85E700-A2C0-1E42-BE0A-0928308AA72B}"/>
              </a:ext>
            </a:extLst>
          </p:cNvPr>
          <p:cNvSpPr>
            <a:spLocks noGrp="1"/>
          </p:cNvSpPr>
          <p:nvPr>
            <p:ph type="ftr" sz="quarter" idx="11"/>
          </p:nvPr>
        </p:nvSpPr>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EBC1B400-FDA6-474F-8DAE-378AA1997132}"/>
              </a:ext>
            </a:extLst>
          </p:cNvPr>
          <p:cNvSpPr>
            <a:spLocks noGrp="1"/>
          </p:cNvSpPr>
          <p:nvPr>
            <p:ph type="sldNum" sz="quarter" idx="12"/>
          </p:nvPr>
        </p:nvSpPr>
        <p:spPr/>
        <p:txBody>
          <a:bodyPr/>
          <a:lstStyle>
            <a:lvl1pPr>
              <a:defRPr/>
            </a:lvl1pPr>
          </a:lstStyle>
          <a:p>
            <a:fld id="{A4ED47C7-6C0C-8444-B5C7-BF57B5BD3D4F}" type="slidenum">
              <a:rPr lang="en-US" altLang="en-VN"/>
              <a:pPr/>
              <a:t>‹#›</a:t>
            </a:fld>
            <a:endParaRPr lang="en-US" altLang="en-VN"/>
          </a:p>
        </p:txBody>
      </p:sp>
    </p:spTree>
    <p:extLst>
      <p:ext uri="{BB962C8B-B14F-4D97-AF65-F5344CB8AC3E}">
        <p14:creationId xmlns:p14="http://schemas.microsoft.com/office/powerpoint/2010/main" val="1206024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8830BA-793F-6845-8222-6FED4258105F}"/>
              </a:ext>
            </a:extLst>
          </p:cNvPr>
          <p:cNvSpPr>
            <a:spLocks noGrp="1"/>
          </p:cNvSpPr>
          <p:nvPr>
            <p:ph type="dt" sz="half" idx="10"/>
          </p:nvPr>
        </p:nvSpPr>
        <p:spPr/>
        <p:txBody>
          <a:bodyPr/>
          <a:lstStyle>
            <a:lvl1pPr>
              <a:defRPr/>
            </a:lvl1pPr>
          </a:lstStyle>
          <a:p>
            <a:endParaRPr lang="en-US" altLang="en-VN"/>
          </a:p>
        </p:txBody>
      </p:sp>
      <p:sp>
        <p:nvSpPr>
          <p:cNvPr id="3" name="Footer Placeholder 2">
            <a:extLst>
              <a:ext uri="{FF2B5EF4-FFF2-40B4-BE49-F238E27FC236}">
                <a16:creationId xmlns:a16="http://schemas.microsoft.com/office/drawing/2014/main" id="{03CF1E4E-A962-364B-9BAB-27300D83D13B}"/>
              </a:ext>
            </a:extLst>
          </p:cNvPr>
          <p:cNvSpPr>
            <a:spLocks noGrp="1"/>
          </p:cNvSpPr>
          <p:nvPr>
            <p:ph type="ftr" sz="quarter" idx="11"/>
          </p:nvPr>
        </p:nvSpPr>
        <p:spPr/>
        <p:txBody>
          <a:bodyPr/>
          <a:lstStyle>
            <a:lvl1pPr>
              <a:defRPr/>
            </a:lvl1pPr>
          </a:lstStyle>
          <a:p>
            <a:endParaRPr lang="en-US" altLang="en-VN"/>
          </a:p>
        </p:txBody>
      </p:sp>
      <p:sp>
        <p:nvSpPr>
          <p:cNvPr id="4" name="Slide Number Placeholder 3">
            <a:extLst>
              <a:ext uri="{FF2B5EF4-FFF2-40B4-BE49-F238E27FC236}">
                <a16:creationId xmlns:a16="http://schemas.microsoft.com/office/drawing/2014/main" id="{BD1BC5CC-8577-6740-AC8D-F0C1A16AFB70}"/>
              </a:ext>
            </a:extLst>
          </p:cNvPr>
          <p:cNvSpPr>
            <a:spLocks noGrp="1"/>
          </p:cNvSpPr>
          <p:nvPr>
            <p:ph type="sldNum" sz="quarter" idx="12"/>
          </p:nvPr>
        </p:nvSpPr>
        <p:spPr/>
        <p:txBody>
          <a:bodyPr/>
          <a:lstStyle>
            <a:lvl1pPr>
              <a:defRPr/>
            </a:lvl1pPr>
          </a:lstStyle>
          <a:p>
            <a:fld id="{FD1E0A0B-808E-604F-9179-3B934AC8FAE5}" type="slidenum">
              <a:rPr lang="en-US" altLang="en-VN"/>
              <a:pPr/>
              <a:t>‹#›</a:t>
            </a:fld>
            <a:endParaRPr lang="en-US" altLang="en-VN"/>
          </a:p>
        </p:txBody>
      </p:sp>
    </p:spTree>
    <p:extLst>
      <p:ext uri="{BB962C8B-B14F-4D97-AF65-F5344CB8AC3E}">
        <p14:creationId xmlns:p14="http://schemas.microsoft.com/office/powerpoint/2010/main" val="27713206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4D0B-C119-1E46-957B-03E80E33F25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2D5632B-E741-0646-A7FF-358F8072A2F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C76BEDA8-4E83-9945-BE26-F0A9D4DD837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39B08-386D-B34A-B610-46E51CEC6F27}"/>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B74AA918-4256-D24C-AACF-D0F646038065}"/>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2A2E8D36-E964-424F-B5FB-B81047536192}"/>
              </a:ext>
            </a:extLst>
          </p:cNvPr>
          <p:cNvSpPr>
            <a:spLocks noGrp="1"/>
          </p:cNvSpPr>
          <p:nvPr>
            <p:ph type="sldNum" sz="quarter" idx="12"/>
          </p:nvPr>
        </p:nvSpPr>
        <p:spPr/>
        <p:txBody>
          <a:bodyPr/>
          <a:lstStyle>
            <a:lvl1pPr>
              <a:defRPr/>
            </a:lvl1pPr>
          </a:lstStyle>
          <a:p>
            <a:fld id="{3472C74C-304D-9347-AB8E-FCF02D06B1F0}" type="slidenum">
              <a:rPr lang="en-US" altLang="en-VN"/>
              <a:pPr/>
              <a:t>‹#›</a:t>
            </a:fld>
            <a:endParaRPr lang="en-US" altLang="en-VN"/>
          </a:p>
        </p:txBody>
      </p:sp>
    </p:spTree>
    <p:extLst>
      <p:ext uri="{BB962C8B-B14F-4D97-AF65-F5344CB8AC3E}">
        <p14:creationId xmlns:p14="http://schemas.microsoft.com/office/powerpoint/2010/main" val="143711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D556-6F51-2E46-961E-D4D5A4B5B7E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E4B0D9D-1007-0143-AFA1-C0B5E376E41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5A4A377-0261-5345-B6BD-E3936174E27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83953F-1781-4B48-884D-7BA659A9A227}"/>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7726F25E-38BE-2A46-9F50-CC1B7E016B94}"/>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6B1EDA30-45BC-174D-AA48-C8C760ECE7C0}"/>
              </a:ext>
            </a:extLst>
          </p:cNvPr>
          <p:cNvSpPr>
            <a:spLocks noGrp="1"/>
          </p:cNvSpPr>
          <p:nvPr>
            <p:ph type="sldNum" sz="quarter" idx="12"/>
          </p:nvPr>
        </p:nvSpPr>
        <p:spPr/>
        <p:txBody>
          <a:bodyPr/>
          <a:lstStyle>
            <a:lvl1pPr>
              <a:defRPr/>
            </a:lvl1pPr>
          </a:lstStyle>
          <a:p>
            <a:fld id="{9D3349CA-7C35-E644-A42A-03D209306D7F}" type="slidenum">
              <a:rPr lang="en-US" altLang="en-VN"/>
              <a:pPr/>
              <a:t>‹#›</a:t>
            </a:fld>
            <a:endParaRPr lang="en-US" altLang="en-VN"/>
          </a:p>
        </p:txBody>
      </p:sp>
    </p:spTree>
    <p:extLst>
      <p:ext uri="{BB962C8B-B14F-4D97-AF65-F5344CB8AC3E}">
        <p14:creationId xmlns:p14="http://schemas.microsoft.com/office/powerpoint/2010/main" val="3847039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7235-4E6B-184F-93C4-69111CA73C9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C75AED3-F962-914D-A290-BE7D9AE85B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204638-37E7-7544-87A8-62B42BFD1EF8}"/>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F8AA06B5-FFC7-4C4F-9FDA-A8E956D7D891}"/>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959D2384-4048-1F4E-AE7F-6D2E5675E95B}"/>
              </a:ext>
            </a:extLst>
          </p:cNvPr>
          <p:cNvSpPr>
            <a:spLocks noGrp="1"/>
          </p:cNvSpPr>
          <p:nvPr>
            <p:ph type="sldNum" sz="quarter" idx="12"/>
          </p:nvPr>
        </p:nvSpPr>
        <p:spPr/>
        <p:txBody>
          <a:bodyPr/>
          <a:lstStyle>
            <a:lvl1pPr>
              <a:defRPr/>
            </a:lvl1pPr>
          </a:lstStyle>
          <a:p>
            <a:fld id="{6B6D42FC-2E55-BD4E-9640-3B2A9E4CA561}" type="slidenum">
              <a:rPr lang="en-US" altLang="en-VN"/>
              <a:pPr/>
              <a:t>‹#›</a:t>
            </a:fld>
            <a:endParaRPr lang="en-US" altLang="en-VN"/>
          </a:p>
        </p:txBody>
      </p:sp>
    </p:spTree>
    <p:extLst>
      <p:ext uri="{BB962C8B-B14F-4D97-AF65-F5344CB8AC3E}">
        <p14:creationId xmlns:p14="http://schemas.microsoft.com/office/powerpoint/2010/main" val="29207996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63D085-5ED5-2049-A9CB-18F5D8C1D671}"/>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62E1F4E-E993-7C43-A93E-C8AF5D1E63B2}"/>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42C278E-CE29-2D42-BAB8-6D389FEA7738}"/>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190DA888-489B-364B-8292-AA2072D06794}"/>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130EDEF8-DF6A-2B40-AA48-EE3DA5BD9D1E}"/>
              </a:ext>
            </a:extLst>
          </p:cNvPr>
          <p:cNvSpPr>
            <a:spLocks noGrp="1"/>
          </p:cNvSpPr>
          <p:nvPr>
            <p:ph type="sldNum" sz="quarter" idx="12"/>
          </p:nvPr>
        </p:nvSpPr>
        <p:spPr/>
        <p:txBody>
          <a:bodyPr/>
          <a:lstStyle>
            <a:lvl1pPr>
              <a:defRPr/>
            </a:lvl1pPr>
          </a:lstStyle>
          <a:p>
            <a:fld id="{F84BC232-89B5-8D40-9A21-DEC360DBBA88}" type="slidenum">
              <a:rPr lang="en-US" altLang="en-VN"/>
              <a:pPr/>
              <a:t>‹#›</a:t>
            </a:fld>
            <a:endParaRPr lang="en-US" altLang="en-VN"/>
          </a:p>
        </p:txBody>
      </p:sp>
    </p:spTree>
    <p:extLst>
      <p:ext uri="{BB962C8B-B14F-4D97-AF65-F5344CB8AC3E}">
        <p14:creationId xmlns:p14="http://schemas.microsoft.com/office/powerpoint/2010/main" val="928012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09701" y="295100"/>
            <a:ext cx="11493500" cy="6085133"/>
            <a:chOff x="232275" y="221325"/>
            <a:chExt cx="8620125" cy="4563850"/>
          </a:xfrm>
        </p:grpSpPr>
        <p:sp>
          <p:nvSpPr>
            <p:cNvPr id="10" name="Google Shape;10;p2"/>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32275" y="951957"/>
              <a:ext cx="417113" cy="326311"/>
              <a:chOff x="232275" y="833775"/>
              <a:chExt cx="417113" cy="326311"/>
            </a:xfrm>
          </p:grpSpPr>
          <p:sp>
            <p:nvSpPr>
              <p:cNvPr id="18" name="Google Shape;18;p2"/>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a:off x="232275" y="1923049"/>
              <a:ext cx="417113" cy="326311"/>
              <a:chOff x="232275" y="1875237"/>
              <a:chExt cx="417113" cy="326311"/>
            </a:xfrm>
          </p:grpSpPr>
          <p:sp>
            <p:nvSpPr>
              <p:cNvPr id="23" name="Google Shape;23;p2"/>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32275" y="2894140"/>
              <a:ext cx="417113" cy="326311"/>
              <a:chOff x="232275" y="2916700"/>
              <a:chExt cx="417113" cy="326311"/>
            </a:xfrm>
          </p:grpSpPr>
          <p:sp>
            <p:nvSpPr>
              <p:cNvPr id="28" name="Google Shape;28;p2"/>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2"/>
            <p:cNvGrpSpPr/>
            <p:nvPr/>
          </p:nvGrpSpPr>
          <p:grpSpPr>
            <a:xfrm>
              <a:off x="232275" y="3865232"/>
              <a:ext cx="417113" cy="326311"/>
              <a:chOff x="232275" y="3747050"/>
              <a:chExt cx="417113" cy="326311"/>
            </a:xfrm>
          </p:grpSpPr>
          <p:sp>
            <p:nvSpPr>
              <p:cNvPr id="33" name="Google Shape;33;p2"/>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 name="Google Shape;37;p2"/>
          <p:cNvGrpSpPr/>
          <p:nvPr/>
        </p:nvGrpSpPr>
        <p:grpSpPr>
          <a:xfrm>
            <a:off x="1334506" y="1098391"/>
            <a:ext cx="9673765" cy="4754167"/>
            <a:chOff x="1000879" y="823793"/>
            <a:chExt cx="7255324" cy="3565625"/>
          </a:xfrm>
        </p:grpSpPr>
        <p:grpSp>
          <p:nvGrpSpPr>
            <p:cNvPr id="38" name="Google Shape;38;p2"/>
            <p:cNvGrpSpPr/>
            <p:nvPr/>
          </p:nvGrpSpPr>
          <p:grpSpPr>
            <a:xfrm>
              <a:off x="7420860" y="823811"/>
              <a:ext cx="810239" cy="828489"/>
              <a:chOff x="1122422" y="2316061"/>
              <a:chExt cx="810239" cy="828489"/>
            </a:xfrm>
          </p:grpSpPr>
          <p:sp>
            <p:nvSpPr>
              <p:cNvPr id="39" name="Google Shape;39;p2"/>
              <p:cNvSpPr/>
              <p:nvPr/>
            </p:nvSpPr>
            <p:spPr>
              <a:xfrm rot="-3895123">
                <a:off x="1454994" y="2509239"/>
                <a:ext cx="274043" cy="623956"/>
              </a:xfrm>
              <a:custGeom>
                <a:avLst/>
                <a:gdLst/>
                <a:ahLst/>
                <a:cxnLst/>
                <a:rect l="l" t="t" r="r" b="b"/>
                <a:pathLst>
                  <a:path w="2487" h="5663" fill="none" extrusionOk="0">
                    <a:moveTo>
                      <a:pt x="538" y="5662"/>
                    </a:moveTo>
                    <a:cubicBezTo>
                      <a:pt x="538" y="5662"/>
                      <a:pt x="0" y="3907"/>
                      <a:pt x="2487"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3895123">
                <a:off x="1545315" y="2705731"/>
                <a:ext cx="285833" cy="163729"/>
              </a:xfrm>
              <a:custGeom>
                <a:avLst/>
                <a:gdLst/>
                <a:ahLst/>
                <a:cxnLst/>
                <a:rect l="l" t="t" r="r" b="b"/>
                <a:pathLst>
                  <a:path w="2594" h="1486" extrusionOk="0">
                    <a:moveTo>
                      <a:pt x="1129" y="0"/>
                    </a:moveTo>
                    <a:cubicBezTo>
                      <a:pt x="484" y="0"/>
                      <a:pt x="1" y="1486"/>
                      <a:pt x="1" y="1486"/>
                    </a:cubicBezTo>
                    <a:cubicBezTo>
                      <a:pt x="2593" y="1168"/>
                      <a:pt x="1563" y="234"/>
                      <a:pt x="1563" y="234"/>
                    </a:cubicBezTo>
                    <a:cubicBezTo>
                      <a:pt x="1413" y="68"/>
                      <a:pt x="1267"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3895123">
                <a:off x="1447720" y="2886982"/>
                <a:ext cx="236358" cy="211438"/>
              </a:xfrm>
              <a:custGeom>
                <a:avLst/>
                <a:gdLst/>
                <a:ahLst/>
                <a:cxnLst/>
                <a:rect l="l" t="t" r="r" b="b"/>
                <a:pathLst>
                  <a:path w="2145" h="1919" extrusionOk="0">
                    <a:moveTo>
                      <a:pt x="1459" y="0"/>
                    </a:moveTo>
                    <a:cubicBezTo>
                      <a:pt x="1269" y="0"/>
                      <a:pt x="1105" y="114"/>
                      <a:pt x="1105" y="114"/>
                    </a:cubicBezTo>
                    <a:cubicBezTo>
                      <a:pt x="0" y="729"/>
                      <a:pt x="1974" y="1919"/>
                      <a:pt x="1974" y="1919"/>
                    </a:cubicBezTo>
                    <a:cubicBezTo>
                      <a:pt x="2145" y="306"/>
                      <a:pt x="1769"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895123">
                <a:off x="1392716" y="2572667"/>
                <a:ext cx="276577" cy="141803"/>
              </a:xfrm>
              <a:custGeom>
                <a:avLst/>
                <a:gdLst/>
                <a:ahLst/>
                <a:cxnLst/>
                <a:rect l="l" t="t" r="r" b="b"/>
                <a:pathLst>
                  <a:path w="2510" h="1287" extrusionOk="0">
                    <a:moveTo>
                      <a:pt x="1295" y="1"/>
                    </a:moveTo>
                    <a:cubicBezTo>
                      <a:pt x="678" y="1"/>
                      <a:pt x="0" y="1275"/>
                      <a:pt x="0" y="1275"/>
                    </a:cubicBezTo>
                    <a:cubicBezTo>
                      <a:pt x="154" y="1283"/>
                      <a:pt x="295" y="1287"/>
                      <a:pt x="426" y="1287"/>
                    </a:cubicBezTo>
                    <a:cubicBezTo>
                      <a:pt x="2510" y="1287"/>
                      <a:pt x="1756" y="312"/>
                      <a:pt x="1756" y="312"/>
                    </a:cubicBezTo>
                    <a:cubicBezTo>
                      <a:pt x="1615" y="89"/>
                      <a:pt x="1457" y="1"/>
                      <a:pt x="1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3895123">
                <a:off x="1286879" y="2700804"/>
                <a:ext cx="245834" cy="218930"/>
              </a:xfrm>
              <a:custGeom>
                <a:avLst/>
                <a:gdLst/>
                <a:ahLst/>
                <a:cxnLst/>
                <a:rect l="l" t="t" r="r" b="b"/>
                <a:pathLst>
                  <a:path w="2231" h="1987" extrusionOk="0">
                    <a:moveTo>
                      <a:pt x="1472" y="0"/>
                    </a:moveTo>
                    <a:cubicBezTo>
                      <a:pt x="1322" y="0"/>
                      <a:pt x="1195" y="58"/>
                      <a:pt x="1195" y="58"/>
                    </a:cubicBezTo>
                    <a:cubicBezTo>
                      <a:pt x="0" y="471"/>
                      <a:pt x="1737" y="1986"/>
                      <a:pt x="1737" y="1986"/>
                    </a:cubicBezTo>
                    <a:cubicBezTo>
                      <a:pt x="2230" y="271"/>
                      <a:pt x="179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3895123">
                <a:off x="1265931" y="2395717"/>
                <a:ext cx="261261" cy="134201"/>
              </a:xfrm>
              <a:custGeom>
                <a:avLst/>
                <a:gdLst/>
                <a:ahLst/>
                <a:cxnLst/>
                <a:rect l="l" t="t" r="r" b="b"/>
                <a:pathLst>
                  <a:path w="2371" h="1218" extrusionOk="0">
                    <a:moveTo>
                      <a:pt x="1380" y="1"/>
                    </a:moveTo>
                    <a:cubicBezTo>
                      <a:pt x="774" y="1"/>
                      <a:pt x="1" y="1122"/>
                      <a:pt x="1" y="1122"/>
                    </a:cubicBezTo>
                    <a:cubicBezTo>
                      <a:pt x="397" y="1189"/>
                      <a:pt x="716" y="1218"/>
                      <a:pt x="971" y="1218"/>
                    </a:cubicBezTo>
                    <a:cubicBezTo>
                      <a:pt x="2371" y="1218"/>
                      <a:pt x="1854" y="366"/>
                      <a:pt x="1854" y="366"/>
                    </a:cubicBezTo>
                    <a:cubicBezTo>
                      <a:pt x="1728" y="102"/>
                      <a:pt x="1562"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3895123">
                <a:off x="1149848" y="2484796"/>
                <a:ext cx="252446" cy="221134"/>
              </a:xfrm>
              <a:custGeom>
                <a:avLst/>
                <a:gdLst/>
                <a:ahLst/>
                <a:cxnLst/>
                <a:rect l="l" t="t" r="r" b="b"/>
                <a:pathLst>
                  <a:path w="2291" h="2007" extrusionOk="0">
                    <a:moveTo>
                      <a:pt x="1447" y="1"/>
                    </a:moveTo>
                    <a:cubicBezTo>
                      <a:pt x="1329" y="1"/>
                      <a:pt x="1236" y="31"/>
                      <a:pt x="1237" y="31"/>
                    </a:cubicBezTo>
                    <a:cubicBezTo>
                      <a:pt x="0" y="305"/>
                      <a:pt x="1553" y="2007"/>
                      <a:pt x="1553" y="2007"/>
                    </a:cubicBezTo>
                    <a:cubicBezTo>
                      <a:pt x="2290" y="236"/>
                      <a:pt x="1773"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3895123">
                <a:off x="1318054" y="2581587"/>
                <a:ext cx="87822" cy="79000"/>
              </a:xfrm>
              <a:custGeom>
                <a:avLst/>
                <a:gdLst/>
                <a:ahLst/>
                <a:cxnLst/>
                <a:rect l="l" t="t" r="r" b="b"/>
                <a:pathLst>
                  <a:path w="797" h="717" extrusionOk="0">
                    <a:moveTo>
                      <a:pt x="392" y="0"/>
                    </a:moveTo>
                    <a:cubicBezTo>
                      <a:pt x="229" y="0"/>
                      <a:pt x="68" y="111"/>
                      <a:pt x="38" y="302"/>
                    </a:cubicBezTo>
                    <a:cubicBezTo>
                      <a:pt x="0" y="536"/>
                      <a:pt x="188" y="716"/>
                      <a:pt x="392" y="716"/>
                    </a:cubicBezTo>
                    <a:cubicBezTo>
                      <a:pt x="462" y="716"/>
                      <a:pt x="534" y="695"/>
                      <a:pt x="600" y="647"/>
                    </a:cubicBezTo>
                    <a:cubicBezTo>
                      <a:pt x="760" y="532"/>
                      <a:pt x="796" y="307"/>
                      <a:pt x="679" y="149"/>
                    </a:cubicBezTo>
                    <a:cubicBezTo>
                      <a:pt x="606" y="47"/>
                      <a:pt x="498"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3895123">
                <a:off x="1367759" y="2542262"/>
                <a:ext cx="87822" cy="79110"/>
              </a:xfrm>
              <a:custGeom>
                <a:avLst/>
                <a:gdLst/>
                <a:ahLst/>
                <a:cxnLst/>
                <a:rect l="l" t="t" r="r" b="b"/>
                <a:pathLst>
                  <a:path w="797" h="718" extrusionOk="0">
                    <a:moveTo>
                      <a:pt x="393" y="0"/>
                    </a:moveTo>
                    <a:cubicBezTo>
                      <a:pt x="230" y="0"/>
                      <a:pt x="68" y="111"/>
                      <a:pt x="39" y="301"/>
                    </a:cubicBezTo>
                    <a:cubicBezTo>
                      <a:pt x="1" y="536"/>
                      <a:pt x="189" y="717"/>
                      <a:pt x="393" y="717"/>
                    </a:cubicBezTo>
                    <a:cubicBezTo>
                      <a:pt x="463" y="717"/>
                      <a:pt x="535" y="696"/>
                      <a:pt x="601" y="648"/>
                    </a:cubicBezTo>
                    <a:cubicBezTo>
                      <a:pt x="760" y="531"/>
                      <a:pt x="797" y="308"/>
                      <a:pt x="680" y="148"/>
                    </a:cubicBezTo>
                    <a:cubicBezTo>
                      <a:pt x="606" y="47"/>
                      <a:pt x="499"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3895123">
                <a:off x="1467695" y="2777941"/>
                <a:ext cx="87711" cy="79000"/>
              </a:xfrm>
              <a:custGeom>
                <a:avLst/>
                <a:gdLst/>
                <a:ahLst/>
                <a:cxnLst/>
                <a:rect l="l" t="t" r="r" b="b"/>
                <a:pathLst>
                  <a:path w="796" h="717" extrusionOk="0">
                    <a:moveTo>
                      <a:pt x="393" y="1"/>
                    </a:moveTo>
                    <a:cubicBezTo>
                      <a:pt x="229" y="1"/>
                      <a:pt x="68" y="112"/>
                      <a:pt x="38" y="302"/>
                    </a:cubicBezTo>
                    <a:cubicBezTo>
                      <a:pt x="0" y="536"/>
                      <a:pt x="187" y="716"/>
                      <a:pt x="391" y="716"/>
                    </a:cubicBezTo>
                    <a:cubicBezTo>
                      <a:pt x="461" y="716"/>
                      <a:pt x="534" y="695"/>
                      <a:pt x="600" y="647"/>
                    </a:cubicBezTo>
                    <a:cubicBezTo>
                      <a:pt x="760" y="532"/>
                      <a:pt x="796" y="308"/>
                      <a:pt x="679" y="148"/>
                    </a:cubicBezTo>
                    <a:cubicBezTo>
                      <a:pt x="606" y="47"/>
                      <a:pt x="49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3895123">
                <a:off x="1517432" y="2738666"/>
                <a:ext cx="87601" cy="79110"/>
              </a:xfrm>
              <a:custGeom>
                <a:avLst/>
                <a:gdLst/>
                <a:ahLst/>
                <a:cxnLst/>
                <a:rect l="l" t="t" r="r" b="b"/>
                <a:pathLst>
                  <a:path w="795" h="718" extrusionOk="0">
                    <a:moveTo>
                      <a:pt x="393" y="1"/>
                    </a:moveTo>
                    <a:cubicBezTo>
                      <a:pt x="229" y="1"/>
                      <a:pt x="68" y="112"/>
                      <a:pt x="38" y="303"/>
                    </a:cubicBezTo>
                    <a:cubicBezTo>
                      <a:pt x="1" y="536"/>
                      <a:pt x="187" y="717"/>
                      <a:pt x="392" y="717"/>
                    </a:cubicBezTo>
                    <a:cubicBezTo>
                      <a:pt x="462" y="717"/>
                      <a:pt x="534" y="696"/>
                      <a:pt x="600" y="648"/>
                    </a:cubicBezTo>
                    <a:cubicBezTo>
                      <a:pt x="760" y="531"/>
                      <a:pt x="795" y="308"/>
                      <a:pt x="679" y="148"/>
                    </a:cubicBezTo>
                    <a:cubicBezTo>
                      <a:pt x="606" y="47"/>
                      <a:pt x="499"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3895123">
                <a:off x="1631284" y="2931037"/>
                <a:ext cx="84626" cy="79000"/>
              </a:xfrm>
              <a:custGeom>
                <a:avLst/>
                <a:gdLst/>
                <a:ahLst/>
                <a:cxnLst/>
                <a:rect l="l" t="t" r="r" b="b"/>
                <a:pathLst>
                  <a:path w="768" h="717" extrusionOk="0">
                    <a:moveTo>
                      <a:pt x="372" y="1"/>
                    </a:moveTo>
                    <a:cubicBezTo>
                      <a:pt x="181" y="1"/>
                      <a:pt x="1" y="156"/>
                      <a:pt x="13" y="379"/>
                    </a:cubicBezTo>
                    <a:cubicBezTo>
                      <a:pt x="24" y="585"/>
                      <a:pt x="196" y="716"/>
                      <a:pt x="372" y="716"/>
                    </a:cubicBezTo>
                    <a:cubicBezTo>
                      <a:pt x="466" y="716"/>
                      <a:pt x="561" y="679"/>
                      <a:pt x="635" y="597"/>
                    </a:cubicBezTo>
                    <a:cubicBezTo>
                      <a:pt x="768" y="451"/>
                      <a:pt x="755" y="225"/>
                      <a:pt x="608" y="94"/>
                    </a:cubicBezTo>
                    <a:cubicBezTo>
                      <a:pt x="537" y="29"/>
                      <a:pt x="45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3895123">
                <a:off x="1671753" y="2882193"/>
                <a:ext cx="84516" cy="79110"/>
              </a:xfrm>
              <a:custGeom>
                <a:avLst/>
                <a:gdLst/>
                <a:ahLst/>
                <a:cxnLst/>
                <a:rect l="l" t="t" r="r" b="b"/>
                <a:pathLst>
                  <a:path w="767" h="718" extrusionOk="0">
                    <a:moveTo>
                      <a:pt x="371" y="1"/>
                    </a:moveTo>
                    <a:cubicBezTo>
                      <a:pt x="181" y="1"/>
                      <a:pt x="1" y="156"/>
                      <a:pt x="13" y="379"/>
                    </a:cubicBezTo>
                    <a:cubicBezTo>
                      <a:pt x="23" y="586"/>
                      <a:pt x="195" y="717"/>
                      <a:pt x="372" y="717"/>
                    </a:cubicBezTo>
                    <a:cubicBezTo>
                      <a:pt x="466" y="717"/>
                      <a:pt x="562" y="680"/>
                      <a:pt x="635" y="599"/>
                    </a:cubicBezTo>
                    <a:cubicBezTo>
                      <a:pt x="767" y="451"/>
                      <a:pt x="756" y="225"/>
                      <a:pt x="608" y="94"/>
                    </a:cubicBezTo>
                    <a:cubicBezTo>
                      <a:pt x="537" y="30"/>
                      <a:pt x="45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7420840" y="3489102"/>
              <a:ext cx="620200" cy="483976"/>
              <a:chOff x="6632777" y="989227"/>
              <a:chExt cx="620200" cy="483976"/>
            </a:xfrm>
          </p:grpSpPr>
          <p:sp>
            <p:nvSpPr>
              <p:cNvPr id="53" name="Google Shape;53;p2"/>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 name="Google Shape;60;p2"/>
            <p:cNvGrpSpPr/>
            <p:nvPr/>
          </p:nvGrpSpPr>
          <p:grpSpPr>
            <a:xfrm rot="-1518744">
              <a:off x="1146199" y="1928015"/>
              <a:ext cx="445328" cy="347514"/>
              <a:chOff x="6632777" y="989227"/>
              <a:chExt cx="620200" cy="483976"/>
            </a:xfrm>
          </p:grpSpPr>
          <p:sp>
            <p:nvSpPr>
              <p:cNvPr id="61" name="Google Shape;61;p2"/>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7066206" y="1710393"/>
              <a:ext cx="253850" cy="307524"/>
              <a:chOff x="7167006" y="2088218"/>
              <a:chExt cx="253850" cy="307524"/>
            </a:xfrm>
          </p:grpSpPr>
          <p:sp>
            <p:nvSpPr>
              <p:cNvPr id="69" name="Google Shape;69;p2"/>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2062378" y="1110246"/>
              <a:ext cx="172020" cy="173679"/>
              <a:chOff x="7782063" y="2882713"/>
              <a:chExt cx="194000" cy="195872"/>
            </a:xfrm>
          </p:grpSpPr>
          <p:sp>
            <p:nvSpPr>
              <p:cNvPr id="74" name="Google Shape;74;p2"/>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a:off x="6807065" y="3877809"/>
              <a:ext cx="172020" cy="173679"/>
              <a:chOff x="7782063" y="2882713"/>
              <a:chExt cx="194000" cy="195872"/>
            </a:xfrm>
          </p:grpSpPr>
          <p:sp>
            <p:nvSpPr>
              <p:cNvPr id="84" name="Google Shape;84;p2"/>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2"/>
            <p:cNvGrpSpPr/>
            <p:nvPr/>
          </p:nvGrpSpPr>
          <p:grpSpPr>
            <a:xfrm>
              <a:off x="1000879" y="823793"/>
              <a:ext cx="7255324" cy="3565625"/>
              <a:chOff x="1000879" y="823793"/>
              <a:chExt cx="7255324" cy="3565625"/>
            </a:xfrm>
          </p:grpSpPr>
          <p:sp>
            <p:nvSpPr>
              <p:cNvPr id="94" name="Google Shape;94;p2"/>
              <p:cNvSpPr/>
              <p:nvPr/>
            </p:nvSpPr>
            <p:spPr>
              <a:xfrm>
                <a:off x="1000879" y="133852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2103069" y="2025285"/>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6680829" y="274319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165569" y="2481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6209969" y="1399848"/>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535170" y="10065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493170" y="25994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2892345" y="100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710145" y="30337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6639220" y="8949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190083" y="43478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371720" y="8237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2601245" y="43062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093270" y="4108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 name="Google Shape;108;p2"/>
          <p:cNvSpPr txBox="1">
            <a:spLocks noGrp="1"/>
          </p:cNvSpPr>
          <p:nvPr>
            <p:ph type="ctrTitle"/>
          </p:nvPr>
        </p:nvSpPr>
        <p:spPr>
          <a:xfrm>
            <a:off x="3748000" y="1289505"/>
            <a:ext cx="4696000" cy="294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9" name="Google Shape;109;p2"/>
          <p:cNvSpPr txBox="1">
            <a:spLocks noGrp="1"/>
          </p:cNvSpPr>
          <p:nvPr>
            <p:ph type="subTitle" idx="1"/>
          </p:nvPr>
        </p:nvSpPr>
        <p:spPr>
          <a:xfrm>
            <a:off x="4360600" y="4640639"/>
            <a:ext cx="3470800" cy="788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61627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87"/>
        <p:cNvGrpSpPr/>
        <p:nvPr/>
      </p:nvGrpSpPr>
      <p:grpSpPr>
        <a:xfrm>
          <a:off x="0" y="0"/>
          <a:ext cx="0" cy="0"/>
          <a:chOff x="0" y="0"/>
          <a:chExt cx="0" cy="0"/>
        </a:xfrm>
      </p:grpSpPr>
    </p:spTree>
    <p:extLst>
      <p:ext uri="{BB962C8B-B14F-4D97-AF65-F5344CB8AC3E}">
        <p14:creationId xmlns:p14="http://schemas.microsoft.com/office/powerpoint/2010/main" val="298349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88"/>
        <p:cNvGrpSpPr/>
        <p:nvPr/>
      </p:nvGrpSpPr>
      <p:grpSpPr>
        <a:xfrm>
          <a:off x="0" y="0"/>
          <a:ext cx="0" cy="0"/>
          <a:chOff x="0" y="0"/>
          <a:chExt cx="0" cy="0"/>
        </a:xfrm>
      </p:grpSpPr>
      <p:grpSp>
        <p:nvGrpSpPr>
          <p:cNvPr id="789" name="Google Shape;789;p13"/>
          <p:cNvGrpSpPr/>
          <p:nvPr/>
        </p:nvGrpSpPr>
        <p:grpSpPr>
          <a:xfrm>
            <a:off x="309701" y="295100"/>
            <a:ext cx="11493500" cy="6085133"/>
            <a:chOff x="232275" y="221325"/>
            <a:chExt cx="8620125" cy="4563850"/>
          </a:xfrm>
        </p:grpSpPr>
        <p:sp>
          <p:nvSpPr>
            <p:cNvPr id="790" name="Google Shape;790;p13"/>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3"/>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3"/>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7" name="Google Shape;797;p13"/>
            <p:cNvGrpSpPr/>
            <p:nvPr/>
          </p:nvGrpSpPr>
          <p:grpSpPr>
            <a:xfrm>
              <a:off x="232275" y="951957"/>
              <a:ext cx="417113" cy="326311"/>
              <a:chOff x="232275" y="833775"/>
              <a:chExt cx="417113" cy="326311"/>
            </a:xfrm>
          </p:grpSpPr>
          <p:sp>
            <p:nvSpPr>
              <p:cNvPr id="798" name="Google Shape;798;p13"/>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13"/>
            <p:cNvGrpSpPr/>
            <p:nvPr/>
          </p:nvGrpSpPr>
          <p:grpSpPr>
            <a:xfrm>
              <a:off x="232275" y="1923049"/>
              <a:ext cx="417113" cy="326311"/>
              <a:chOff x="232275" y="1875237"/>
              <a:chExt cx="417113" cy="326311"/>
            </a:xfrm>
          </p:grpSpPr>
          <p:sp>
            <p:nvSpPr>
              <p:cNvPr id="803" name="Google Shape;803;p13"/>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3"/>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3"/>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3"/>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3"/>
            <p:cNvGrpSpPr/>
            <p:nvPr/>
          </p:nvGrpSpPr>
          <p:grpSpPr>
            <a:xfrm>
              <a:off x="232275" y="2894140"/>
              <a:ext cx="417113" cy="326311"/>
              <a:chOff x="232275" y="2916700"/>
              <a:chExt cx="417113" cy="326311"/>
            </a:xfrm>
          </p:grpSpPr>
          <p:sp>
            <p:nvSpPr>
              <p:cNvPr id="808" name="Google Shape;808;p13"/>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3"/>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3"/>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3"/>
            <p:cNvGrpSpPr/>
            <p:nvPr/>
          </p:nvGrpSpPr>
          <p:grpSpPr>
            <a:xfrm>
              <a:off x="232275" y="3865232"/>
              <a:ext cx="417113" cy="326311"/>
              <a:chOff x="232275" y="3747050"/>
              <a:chExt cx="417113" cy="326311"/>
            </a:xfrm>
          </p:grpSpPr>
          <p:sp>
            <p:nvSpPr>
              <p:cNvPr id="813" name="Google Shape;813;p13"/>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3"/>
          <p:cNvSpPr txBox="1">
            <a:spLocks noGrp="1"/>
          </p:cNvSpPr>
          <p:nvPr>
            <p:ph type="title" hasCustomPrompt="1"/>
          </p:nvPr>
        </p:nvSpPr>
        <p:spPr>
          <a:xfrm flipH="1">
            <a:off x="4757572" y="2821599"/>
            <a:ext cx="1019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18" name="Google Shape;818;p13"/>
          <p:cNvSpPr txBox="1">
            <a:spLocks noGrp="1"/>
          </p:cNvSpPr>
          <p:nvPr>
            <p:ph type="subTitle" idx="1"/>
          </p:nvPr>
        </p:nvSpPr>
        <p:spPr>
          <a:xfrm>
            <a:off x="1219533" y="3012241"/>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19" name="Google Shape;819;p13"/>
          <p:cNvSpPr txBox="1">
            <a:spLocks noGrp="1"/>
          </p:cNvSpPr>
          <p:nvPr>
            <p:ph type="subTitle" idx="2"/>
          </p:nvPr>
        </p:nvSpPr>
        <p:spPr>
          <a:xfrm>
            <a:off x="1221415" y="255677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0" name="Google Shape;820;p13"/>
          <p:cNvSpPr txBox="1">
            <a:spLocks noGrp="1"/>
          </p:cNvSpPr>
          <p:nvPr>
            <p:ph type="title" idx="3"/>
          </p:nvPr>
        </p:nvSpPr>
        <p:spPr>
          <a:xfrm>
            <a:off x="2733233" y="1021000"/>
            <a:ext cx="67256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21" name="Google Shape;821;p13"/>
          <p:cNvSpPr txBox="1">
            <a:spLocks noGrp="1"/>
          </p:cNvSpPr>
          <p:nvPr>
            <p:ph type="title" idx="4" hasCustomPrompt="1"/>
          </p:nvPr>
        </p:nvSpPr>
        <p:spPr>
          <a:xfrm flipH="1">
            <a:off x="4757572"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2" name="Google Shape;822;p13"/>
          <p:cNvSpPr txBox="1">
            <a:spLocks noGrp="1"/>
          </p:cNvSpPr>
          <p:nvPr>
            <p:ph type="subTitle" idx="5"/>
          </p:nvPr>
        </p:nvSpPr>
        <p:spPr>
          <a:xfrm>
            <a:off x="1218600" y="4254599"/>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3" name="Google Shape;823;p13"/>
          <p:cNvSpPr txBox="1">
            <a:spLocks noGrp="1"/>
          </p:cNvSpPr>
          <p:nvPr>
            <p:ph type="subTitle" idx="6"/>
          </p:nvPr>
        </p:nvSpPr>
        <p:spPr>
          <a:xfrm>
            <a:off x="1221412" y="379913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4" name="Google Shape;824;p13"/>
          <p:cNvSpPr txBox="1">
            <a:spLocks noGrp="1"/>
          </p:cNvSpPr>
          <p:nvPr>
            <p:ph type="title" idx="7" hasCustomPrompt="1"/>
          </p:nvPr>
        </p:nvSpPr>
        <p:spPr>
          <a:xfrm>
            <a:off x="6418439" y="2821599"/>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5" name="Google Shape;825;p13"/>
          <p:cNvSpPr txBox="1">
            <a:spLocks noGrp="1"/>
          </p:cNvSpPr>
          <p:nvPr>
            <p:ph type="subTitle" idx="8"/>
          </p:nvPr>
        </p:nvSpPr>
        <p:spPr>
          <a:xfrm flipH="1">
            <a:off x="7644000" y="3012241"/>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6" name="Google Shape;826;p13"/>
          <p:cNvSpPr txBox="1">
            <a:spLocks noGrp="1"/>
          </p:cNvSpPr>
          <p:nvPr>
            <p:ph type="subTitle" idx="9"/>
          </p:nvPr>
        </p:nvSpPr>
        <p:spPr>
          <a:xfrm flipH="1">
            <a:off x="7642133" y="2556777"/>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7" name="Google Shape;827;p13"/>
          <p:cNvSpPr txBox="1">
            <a:spLocks noGrp="1"/>
          </p:cNvSpPr>
          <p:nvPr>
            <p:ph type="title" idx="13" hasCustomPrompt="1"/>
          </p:nvPr>
        </p:nvSpPr>
        <p:spPr>
          <a:xfrm>
            <a:off x="6418439"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8" name="Google Shape;828;p13"/>
          <p:cNvSpPr txBox="1">
            <a:spLocks noGrp="1"/>
          </p:cNvSpPr>
          <p:nvPr>
            <p:ph type="subTitle" idx="14"/>
          </p:nvPr>
        </p:nvSpPr>
        <p:spPr>
          <a:xfrm flipH="1">
            <a:off x="7645000" y="4254599"/>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9" name="Google Shape;829;p13"/>
          <p:cNvSpPr txBox="1">
            <a:spLocks noGrp="1"/>
          </p:cNvSpPr>
          <p:nvPr>
            <p:ph type="subTitle" idx="15"/>
          </p:nvPr>
        </p:nvSpPr>
        <p:spPr>
          <a:xfrm flipH="1">
            <a:off x="7642193" y="3799133"/>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830" name="Google Shape;830;p13"/>
          <p:cNvGrpSpPr/>
          <p:nvPr/>
        </p:nvGrpSpPr>
        <p:grpSpPr>
          <a:xfrm>
            <a:off x="1265361" y="693534"/>
            <a:ext cx="10497724" cy="5049369"/>
            <a:chOff x="949020" y="520150"/>
            <a:chExt cx="7873293" cy="3787027"/>
          </a:xfrm>
        </p:grpSpPr>
        <p:grpSp>
          <p:nvGrpSpPr>
            <p:cNvPr id="831" name="Google Shape;831;p13"/>
            <p:cNvGrpSpPr/>
            <p:nvPr/>
          </p:nvGrpSpPr>
          <p:grpSpPr>
            <a:xfrm>
              <a:off x="991956" y="721693"/>
              <a:ext cx="253850" cy="307524"/>
              <a:chOff x="7167006" y="2088218"/>
              <a:chExt cx="253850" cy="307524"/>
            </a:xfrm>
          </p:grpSpPr>
          <p:sp>
            <p:nvSpPr>
              <p:cNvPr id="832" name="Google Shape;832;p13"/>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6" name="Google Shape;836;p13"/>
            <p:cNvSpPr/>
            <p:nvPr/>
          </p:nvSpPr>
          <p:spPr>
            <a:xfrm>
              <a:off x="6982379" y="7657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1731231" y="14069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7052520" y="14730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8153558" y="13220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2357858" y="800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1" name="Google Shape;841;p13"/>
            <p:cNvGrpSpPr/>
            <p:nvPr/>
          </p:nvGrpSpPr>
          <p:grpSpPr>
            <a:xfrm rot="1978408">
              <a:off x="7812299" y="779420"/>
              <a:ext cx="1025622" cy="246189"/>
              <a:chOff x="7222138" y="1048338"/>
              <a:chExt cx="1281146" cy="307525"/>
            </a:xfrm>
          </p:grpSpPr>
          <p:sp>
            <p:nvSpPr>
              <p:cNvPr id="842" name="Google Shape;842;p13"/>
              <p:cNvSpPr/>
              <p:nvPr/>
            </p:nvSpPr>
            <p:spPr>
              <a:xfrm>
                <a:off x="7962945" y="12190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7225667" y="1256204"/>
                <a:ext cx="85194" cy="99509"/>
              </a:xfrm>
              <a:custGeom>
                <a:avLst/>
                <a:gdLst/>
                <a:ahLst/>
                <a:cxnLst/>
                <a:rect l="l" t="t" r="r" b="b"/>
                <a:pathLst>
                  <a:path w="1714" h="2002" extrusionOk="0">
                    <a:moveTo>
                      <a:pt x="219" y="1"/>
                    </a:moveTo>
                    <a:cubicBezTo>
                      <a:pt x="184" y="85"/>
                      <a:pt x="134" y="164"/>
                      <a:pt x="97" y="249"/>
                    </a:cubicBezTo>
                    <a:cubicBezTo>
                      <a:pt x="1" y="476"/>
                      <a:pt x="18" y="734"/>
                      <a:pt x="48" y="987"/>
                    </a:cubicBezTo>
                    <a:cubicBezTo>
                      <a:pt x="106" y="975"/>
                      <a:pt x="164" y="968"/>
                      <a:pt x="222" y="968"/>
                    </a:cubicBezTo>
                    <a:cubicBezTo>
                      <a:pt x="318" y="968"/>
                      <a:pt x="414" y="987"/>
                      <a:pt x="506" y="1031"/>
                    </a:cubicBezTo>
                    <a:cubicBezTo>
                      <a:pt x="685" y="1117"/>
                      <a:pt x="807" y="1289"/>
                      <a:pt x="871" y="1471"/>
                    </a:cubicBezTo>
                    <a:cubicBezTo>
                      <a:pt x="935" y="1649"/>
                      <a:pt x="927" y="1831"/>
                      <a:pt x="875" y="2001"/>
                    </a:cubicBezTo>
                    <a:lnTo>
                      <a:pt x="1302" y="2001"/>
                    </a:lnTo>
                    <a:cubicBezTo>
                      <a:pt x="1525" y="1734"/>
                      <a:pt x="1714" y="1421"/>
                      <a:pt x="1581" y="1066"/>
                    </a:cubicBezTo>
                    <a:cubicBezTo>
                      <a:pt x="1413" y="620"/>
                      <a:pt x="903" y="596"/>
                      <a:pt x="550" y="366"/>
                    </a:cubicBezTo>
                    <a:cubicBezTo>
                      <a:pt x="408" y="278"/>
                      <a:pt x="294" y="151"/>
                      <a:pt x="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7222685" y="1322461"/>
                <a:ext cx="30370" cy="33253"/>
              </a:xfrm>
              <a:custGeom>
                <a:avLst/>
                <a:gdLst/>
                <a:ahLst/>
                <a:cxnLst/>
                <a:rect l="l" t="t" r="r" b="b"/>
                <a:pathLst>
                  <a:path w="611" h="669" extrusionOk="0">
                    <a:moveTo>
                      <a:pt x="275" y="0"/>
                    </a:moveTo>
                    <a:cubicBezTo>
                      <a:pt x="257" y="0"/>
                      <a:pt x="239" y="2"/>
                      <a:pt x="222" y="5"/>
                    </a:cubicBezTo>
                    <a:cubicBezTo>
                      <a:pt x="197" y="10"/>
                      <a:pt x="172" y="15"/>
                      <a:pt x="148" y="23"/>
                    </a:cubicBezTo>
                    <a:cubicBezTo>
                      <a:pt x="159" y="260"/>
                      <a:pt x="127" y="509"/>
                      <a:pt x="1" y="668"/>
                    </a:cubicBezTo>
                    <a:lnTo>
                      <a:pt x="540" y="668"/>
                    </a:lnTo>
                    <a:cubicBezTo>
                      <a:pt x="563" y="621"/>
                      <a:pt x="578" y="574"/>
                      <a:pt x="591" y="523"/>
                    </a:cubicBezTo>
                    <a:cubicBezTo>
                      <a:pt x="610" y="448"/>
                      <a:pt x="610" y="371"/>
                      <a:pt x="593" y="297"/>
                    </a:cubicBezTo>
                    <a:cubicBezTo>
                      <a:pt x="588" y="278"/>
                      <a:pt x="582" y="257"/>
                      <a:pt x="575" y="236"/>
                    </a:cubicBezTo>
                    <a:cubicBezTo>
                      <a:pt x="572" y="227"/>
                      <a:pt x="569" y="219"/>
                      <a:pt x="566" y="211"/>
                    </a:cubicBezTo>
                    <a:lnTo>
                      <a:pt x="566" y="211"/>
                    </a:lnTo>
                    <a:cubicBezTo>
                      <a:pt x="569" y="218"/>
                      <a:pt x="570" y="222"/>
                      <a:pt x="570" y="222"/>
                    </a:cubicBezTo>
                    <a:cubicBezTo>
                      <a:pt x="569" y="222"/>
                      <a:pt x="566" y="217"/>
                      <a:pt x="561" y="206"/>
                    </a:cubicBezTo>
                    <a:cubicBezTo>
                      <a:pt x="550" y="184"/>
                      <a:pt x="539" y="164"/>
                      <a:pt x="526" y="143"/>
                    </a:cubicBezTo>
                    <a:cubicBezTo>
                      <a:pt x="521" y="135"/>
                      <a:pt x="515" y="129"/>
                      <a:pt x="510" y="121"/>
                    </a:cubicBezTo>
                    <a:lnTo>
                      <a:pt x="506" y="116"/>
                    </a:lnTo>
                    <a:cubicBezTo>
                      <a:pt x="493" y="100"/>
                      <a:pt x="479" y="86"/>
                      <a:pt x="463" y="72"/>
                    </a:cubicBezTo>
                    <a:cubicBezTo>
                      <a:pt x="458" y="67"/>
                      <a:pt x="452" y="62"/>
                      <a:pt x="445" y="57"/>
                    </a:cubicBezTo>
                    <a:cubicBezTo>
                      <a:pt x="445" y="57"/>
                      <a:pt x="441" y="54"/>
                      <a:pt x="433" y="48"/>
                    </a:cubicBezTo>
                    <a:cubicBezTo>
                      <a:pt x="414" y="39"/>
                      <a:pt x="396" y="27"/>
                      <a:pt x="379" y="18"/>
                    </a:cubicBezTo>
                    <a:cubicBezTo>
                      <a:pt x="373" y="18"/>
                      <a:pt x="355" y="12"/>
                      <a:pt x="351" y="10"/>
                    </a:cubicBezTo>
                    <a:cubicBezTo>
                      <a:pt x="326" y="4"/>
                      <a:pt x="300" y="0"/>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7222138" y="1048338"/>
                <a:ext cx="1281146" cy="307525"/>
              </a:xfrm>
              <a:custGeom>
                <a:avLst/>
                <a:gdLst/>
                <a:ahLst/>
                <a:cxnLst/>
                <a:rect l="l" t="t" r="r" b="b"/>
                <a:pathLst>
                  <a:path w="25775" h="6187" extrusionOk="0">
                    <a:moveTo>
                      <a:pt x="10076" y="550"/>
                    </a:moveTo>
                    <a:cubicBezTo>
                      <a:pt x="10076" y="551"/>
                      <a:pt x="10075" y="553"/>
                      <a:pt x="10075" y="554"/>
                    </a:cubicBezTo>
                    <a:lnTo>
                      <a:pt x="10075" y="554"/>
                    </a:lnTo>
                    <a:cubicBezTo>
                      <a:pt x="10075" y="553"/>
                      <a:pt x="10076" y="552"/>
                      <a:pt x="10076" y="550"/>
                    </a:cubicBezTo>
                    <a:close/>
                    <a:moveTo>
                      <a:pt x="3644" y="996"/>
                    </a:moveTo>
                    <a:cubicBezTo>
                      <a:pt x="3883" y="996"/>
                      <a:pt x="3882" y="1367"/>
                      <a:pt x="3644" y="1367"/>
                    </a:cubicBezTo>
                    <a:cubicBezTo>
                      <a:pt x="3407" y="1367"/>
                      <a:pt x="3407" y="996"/>
                      <a:pt x="3644" y="996"/>
                    </a:cubicBezTo>
                    <a:close/>
                    <a:moveTo>
                      <a:pt x="8716" y="996"/>
                    </a:moveTo>
                    <a:cubicBezTo>
                      <a:pt x="8955" y="996"/>
                      <a:pt x="8953" y="1367"/>
                      <a:pt x="8716" y="1367"/>
                    </a:cubicBezTo>
                    <a:cubicBezTo>
                      <a:pt x="8479" y="1367"/>
                      <a:pt x="8479" y="996"/>
                      <a:pt x="8716" y="996"/>
                    </a:cubicBezTo>
                    <a:close/>
                    <a:moveTo>
                      <a:pt x="13819" y="996"/>
                    </a:moveTo>
                    <a:cubicBezTo>
                      <a:pt x="14057" y="996"/>
                      <a:pt x="14057" y="1367"/>
                      <a:pt x="13819" y="1367"/>
                    </a:cubicBezTo>
                    <a:cubicBezTo>
                      <a:pt x="13582" y="1367"/>
                      <a:pt x="13582" y="996"/>
                      <a:pt x="13819" y="996"/>
                    </a:cubicBezTo>
                    <a:close/>
                    <a:moveTo>
                      <a:pt x="18891" y="996"/>
                    </a:moveTo>
                    <a:cubicBezTo>
                      <a:pt x="19130" y="996"/>
                      <a:pt x="19128" y="1367"/>
                      <a:pt x="18891" y="1367"/>
                    </a:cubicBezTo>
                    <a:cubicBezTo>
                      <a:pt x="18653" y="1367"/>
                      <a:pt x="18653" y="996"/>
                      <a:pt x="18891" y="996"/>
                    </a:cubicBezTo>
                    <a:close/>
                    <a:moveTo>
                      <a:pt x="23994" y="996"/>
                    </a:moveTo>
                    <a:cubicBezTo>
                      <a:pt x="24232" y="996"/>
                      <a:pt x="24232" y="1367"/>
                      <a:pt x="23994" y="1367"/>
                    </a:cubicBezTo>
                    <a:cubicBezTo>
                      <a:pt x="23757" y="1367"/>
                      <a:pt x="23757" y="996"/>
                      <a:pt x="23994" y="996"/>
                    </a:cubicBezTo>
                    <a:close/>
                    <a:moveTo>
                      <a:pt x="21014" y="881"/>
                    </a:moveTo>
                    <a:cubicBezTo>
                      <a:pt x="21330" y="881"/>
                      <a:pt x="21628" y="1048"/>
                      <a:pt x="21871" y="1254"/>
                    </a:cubicBezTo>
                    <a:cubicBezTo>
                      <a:pt x="21947" y="1319"/>
                      <a:pt x="21936" y="1449"/>
                      <a:pt x="21871" y="1516"/>
                    </a:cubicBezTo>
                    <a:cubicBezTo>
                      <a:pt x="21835" y="1551"/>
                      <a:pt x="21790" y="1568"/>
                      <a:pt x="21745" y="1568"/>
                    </a:cubicBezTo>
                    <a:cubicBezTo>
                      <a:pt x="21697" y="1568"/>
                      <a:pt x="21648" y="1549"/>
                      <a:pt x="21609" y="1516"/>
                    </a:cubicBezTo>
                    <a:cubicBezTo>
                      <a:pt x="21442" y="1376"/>
                      <a:pt x="21234" y="1254"/>
                      <a:pt x="21018" y="1254"/>
                    </a:cubicBezTo>
                    <a:cubicBezTo>
                      <a:pt x="20956" y="1254"/>
                      <a:pt x="20894" y="1264"/>
                      <a:pt x="20831" y="1286"/>
                    </a:cubicBezTo>
                    <a:lnTo>
                      <a:pt x="20831" y="1284"/>
                    </a:lnTo>
                    <a:cubicBezTo>
                      <a:pt x="20551" y="1384"/>
                      <a:pt x="20388" y="1661"/>
                      <a:pt x="20273" y="1916"/>
                    </a:cubicBezTo>
                    <a:cubicBezTo>
                      <a:pt x="20246" y="1977"/>
                      <a:pt x="20179" y="2006"/>
                      <a:pt x="20113" y="2006"/>
                    </a:cubicBezTo>
                    <a:cubicBezTo>
                      <a:pt x="20080" y="2006"/>
                      <a:pt x="20046" y="1998"/>
                      <a:pt x="20019" y="1983"/>
                    </a:cubicBezTo>
                    <a:cubicBezTo>
                      <a:pt x="19926" y="1929"/>
                      <a:pt x="19912" y="1819"/>
                      <a:pt x="19953" y="1729"/>
                    </a:cubicBezTo>
                    <a:cubicBezTo>
                      <a:pt x="20113" y="1373"/>
                      <a:pt x="20369" y="1039"/>
                      <a:pt x="20757" y="919"/>
                    </a:cubicBezTo>
                    <a:cubicBezTo>
                      <a:pt x="20843" y="892"/>
                      <a:pt x="20929" y="881"/>
                      <a:pt x="21014" y="881"/>
                    </a:cubicBezTo>
                    <a:close/>
                    <a:moveTo>
                      <a:pt x="15912" y="881"/>
                    </a:moveTo>
                    <a:cubicBezTo>
                      <a:pt x="16228" y="881"/>
                      <a:pt x="16526" y="1050"/>
                      <a:pt x="16768" y="1254"/>
                    </a:cubicBezTo>
                    <a:cubicBezTo>
                      <a:pt x="16844" y="1319"/>
                      <a:pt x="16833" y="1451"/>
                      <a:pt x="16768" y="1516"/>
                    </a:cubicBezTo>
                    <a:cubicBezTo>
                      <a:pt x="16732" y="1552"/>
                      <a:pt x="16687" y="1568"/>
                      <a:pt x="16642" y="1568"/>
                    </a:cubicBezTo>
                    <a:cubicBezTo>
                      <a:pt x="16594" y="1568"/>
                      <a:pt x="16545" y="1549"/>
                      <a:pt x="16505" y="1516"/>
                    </a:cubicBezTo>
                    <a:cubicBezTo>
                      <a:pt x="16339" y="1376"/>
                      <a:pt x="16132" y="1254"/>
                      <a:pt x="15915" y="1254"/>
                    </a:cubicBezTo>
                    <a:cubicBezTo>
                      <a:pt x="15853" y="1254"/>
                      <a:pt x="15791" y="1264"/>
                      <a:pt x="15728" y="1286"/>
                    </a:cubicBezTo>
                    <a:cubicBezTo>
                      <a:pt x="15448" y="1384"/>
                      <a:pt x="15285" y="1661"/>
                      <a:pt x="15169" y="1916"/>
                    </a:cubicBezTo>
                    <a:cubicBezTo>
                      <a:pt x="15142" y="1977"/>
                      <a:pt x="15075" y="2007"/>
                      <a:pt x="15010" y="2007"/>
                    </a:cubicBezTo>
                    <a:cubicBezTo>
                      <a:pt x="14976" y="2007"/>
                      <a:pt x="14943" y="1999"/>
                      <a:pt x="14916" y="1983"/>
                    </a:cubicBezTo>
                    <a:cubicBezTo>
                      <a:pt x="14823" y="1929"/>
                      <a:pt x="14809" y="1821"/>
                      <a:pt x="14850" y="1729"/>
                    </a:cubicBezTo>
                    <a:cubicBezTo>
                      <a:pt x="15010" y="1373"/>
                      <a:pt x="15266" y="1041"/>
                      <a:pt x="15654" y="920"/>
                    </a:cubicBezTo>
                    <a:cubicBezTo>
                      <a:pt x="15741" y="894"/>
                      <a:pt x="15827" y="881"/>
                      <a:pt x="15912" y="881"/>
                    </a:cubicBezTo>
                    <a:close/>
                    <a:moveTo>
                      <a:pt x="5737" y="883"/>
                    </a:moveTo>
                    <a:cubicBezTo>
                      <a:pt x="6053" y="883"/>
                      <a:pt x="6351" y="1051"/>
                      <a:pt x="6593" y="1256"/>
                    </a:cubicBezTo>
                    <a:cubicBezTo>
                      <a:pt x="6669" y="1321"/>
                      <a:pt x="6660" y="1451"/>
                      <a:pt x="6593" y="1517"/>
                    </a:cubicBezTo>
                    <a:cubicBezTo>
                      <a:pt x="6557" y="1553"/>
                      <a:pt x="6513" y="1569"/>
                      <a:pt x="6468" y="1569"/>
                    </a:cubicBezTo>
                    <a:cubicBezTo>
                      <a:pt x="6420" y="1569"/>
                      <a:pt x="6371" y="1551"/>
                      <a:pt x="6331" y="1517"/>
                    </a:cubicBezTo>
                    <a:cubicBezTo>
                      <a:pt x="6164" y="1377"/>
                      <a:pt x="5957" y="1254"/>
                      <a:pt x="5740" y="1254"/>
                    </a:cubicBezTo>
                    <a:cubicBezTo>
                      <a:pt x="5678" y="1254"/>
                      <a:pt x="5616" y="1264"/>
                      <a:pt x="5553" y="1286"/>
                    </a:cubicBezTo>
                    <a:cubicBezTo>
                      <a:pt x="5275" y="1386"/>
                      <a:pt x="5110" y="1663"/>
                      <a:pt x="4995" y="1918"/>
                    </a:cubicBezTo>
                    <a:cubicBezTo>
                      <a:pt x="4968" y="1978"/>
                      <a:pt x="4901" y="2008"/>
                      <a:pt x="4835" y="2008"/>
                    </a:cubicBezTo>
                    <a:cubicBezTo>
                      <a:pt x="4802" y="2008"/>
                      <a:pt x="4768" y="2000"/>
                      <a:pt x="4741" y="1984"/>
                    </a:cubicBezTo>
                    <a:cubicBezTo>
                      <a:pt x="4648" y="1930"/>
                      <a:pt x="4634" y="1823"/>
                      <a:pt x="4675" y="1731"/>
                    </a:cubicBezTo>
                    <a:cubicBezTo>
                      <a:pt x="4835" y="1375"/>
                      <a:pt x="5093" y="1041"/>
                      <a:pt x="5479" y="922"/>
                    </a:cubicBezTo>
                    <a:cubicBezTo>
                      <a:pt x="5566" y="895"/>
                      <a:pt x="5652" y="883"/>
                      <a:pt x="5737" y="883"/>
                    </a:cubicBezTo>
                    <a:close/>
                    <a:moveTo>
                      <a:pt x="10839" y="881"/>
                    </a:moveTo>
                    <a:cubicBezTo>
                      <a:pt x="11155" y="881"/>
                      <a:pt x="11453" y="1050"/>
                      <a:pt x="11695" y="1254"/>
                    </a:cubicBezTo>
                    <a:cubicBezTo>
                      <a:pt x="11773" y="1319"/>
                      <a:pt x="11762" y="1451"/>
                      <a:pt x="11695" y="1517"/>
                    </a:cubicBezTo>
                    <a:cubicBezTo>
                      <a:pt x="11659" y="1553"/>
                      <a:pt x="11615" y="1569"/>
                      <a:pt x="11570" y="1569"/>
                    </a:cubicBezTo>
                    <a:cubicBezTo>
                      <a:pt x="11522" y="1569"/>
                      <a:pt x="11473" y="1551"/>
                      <a:pt x="11434" y="1517"/>
                    </a:cubicBezTo>
                    <a:cubicBezTo>
                      <a:pt x="11267" y="1377"/>
                      <a:pt x="11060" y="1254"/>
                      <a:pt x="10843" y="1254"/>
                    </a:cubicBezTo>
                    <a:cubicBezTo>
                      <a:pt x="10782" y="1254"/>
                      <a:pt x="10719" y="1264"/>
                      <a:pt x="10657" y="1286"/>
                    </a:cubicBezTo>
                    <a:cubicBezTo>
                      <a:pt x="10376" y="1384"/>
                      <a:pt x="10212" y="1661"/>
                      <a:pt x="10098" y="1918"/>
                    </a:cubicBezTo>
                    <a:cubicBezTo>
                      <a:pt x="10071" y="1978"/>
                      <a:pt x="10004" y="2008"/>
                      <a:pt x="9939" y="2008"/>
                    </a:cubicBezTo>
                    <a:cubicBezTo>
                      <a:pt x="9905" y="2008"/>
                      <a:pt x="9872" y="2000"/>
                      <a:pt x="9845" y="1984"/>
                    </a:cubicBezTo>
                    <a:cubicBezTo>
                      <a:pt x="9751" y="1929"/>
                      <a:pt x="9737" y="1821"/>
                      <a:pt x="9778" y="1731"/>
                    </a:cubicBezTo>
                    <a:cubicBezTo>
                      <a:pt x="9938" y="1375"/>
                      <a:pt x="10194" y="1041"/>
                      <a:pt x="10582" y="920"/>
                    </a:cubicBezTo>
                    <a:cubicBezTo>
                      <a:pt x="10669" y="894"/>
                      <a:pt x="10755" y="881"/>
                      <a:pt x="10839" y="881"/>
                    </a:cubicBezTo>
                    <a:close/>
                    <a:moveTo>
                      <a:pt x="17901" y="288"/>
                    </a:moveTo>
                    <a:cubicBezTo>
                      <a:pt x="18103" y="288"/>
                      <a:pt x="18304" y="352"/>
                      <a:pt x="18457" y="490"/>
                    </a:cubicBezTo>
                    <a:cubicBezTo>
                      <a:pt x="18597" y="615"/>
                      <a:pt x="18466" y="801"/>
                      <a:pt x="18319" y="801"/>
                    </a:cubicBezTo>
                    <a:cubicBezTo>
                      <a:pt x="18277" y="801"/>
                      <a:pt x="18235" y="786"/>
                      <a:pt x="18196" y="751"/>
                    </a:cubicBezTo>
                    <a:cubicBezTo>
                      <a:pt x="18118" y="681"/>
                      <a:pt x="18018" y="652"/>
                      <a:pt x="17915" y="652"/>
                    </a:cubicBezTo>
                    <a:cubicBezTo>
                      <a:pt x="17765" y="652"/>
                      <a:pt x="17609" y="714"/>
                      <a:pt x="17501" y="802"/>
                    </a:cubicBezTo>
                    <a:cubicBezTo>
                      <a:pt x="17370" y="909"/>
                      <a:pt x="17378" y="1052"/>
                      <a:pt x="17400" y="1208"/>
                    </a:cubicBezTo>
                    <a:cubicBezTo>
                      <a:pt x="17425" y="1379"/>
                      <a:pt x="17449" y="1547"/>
                      <a:pt x="17428" y="1720"/>
                    </a:cubicBezTo>
                    <a:cubicBezTo>
                      <a:pt x="17389" y="2041"/>
                      <a:pt x="17200" y="2305"/>
                      <a:pt x="16887" y="2404"/>
                    </a:cubicBezTo>
                    <a:cubicBezTo>
                      <a:pt x="16798" y="2430"/>
                      <a:pt x="16707" y="2444"/>
                      <a:pt x="16617" y="2444"/>
                    </a:cubicBezTo>
                    <a:cubicBezTo>
                      <a:pt x="16429" y="2444"/>
                      <a:pt x="16244" y="2387"/>
                      <a:pt x="16086" y="2277"/>
                    </a:cubicBezTo>
                    <a:lnTo>
                      <a:pt x="16086" y="2275"/>
                    </a:lnTo>
                    <a:cubicBezTo>
                      <a:pt x="16005" y="2215"/>
                      <a:pt x="15966" y="2115"/>
                      <a:pt x="16019" y="2022"/>
                    </a:cubicBezTo>
                    <a:cubicBezTo>
                      <a:pt x="16052" y="1967"/>
                      <a:pt x="16121" y="1929"/>
                      <a:pt x="16186" y="1929"/>
                    </a:cubicBezTo>
                    <a:cubicBezTo>
                      <a:pt x="16217" y="1929"/>
                      <a:pt x="16247" y="1937"/>
                      <a:pt x="16273" y="1956"/>
                    </a:cubicBezTo>
                    <a:cubicBezTo>
                      <a:pt x="16375" y="2028"/>
                      <a:pt x="16506" y="2074"/>
                      <a:pt x="16634" y="2074"/>
                    </a:cubicBezTo>
                    <a:cubicBezTo>
                      <a:pt x="16735" y="2074"/>
                      <a:pt x="16835" y="2046"/>
                      <a:pt x="16917" y="1979"/>
                    </a:cubicBezTo>
                    <a:cubicBezTo>
                      <a:pt x="17175" y="1772"/>
                      <a:pt x="17034" y="1375"/>
                      <a:pt x="17017" y="1104"/>
                    </a:cubicBezTo>
                    <a:cubicBezTo>
                      <a:pt x="16985" y="605"/>
                      <a:pt x="17448" y="288"/>
                      <a:pt x="17901" y="288"/>
                    </a:cubicBezTo>
                    <a:close/>
                    <a:moveTo>
                      <a:pt x="23004" y="288"/>
                    </a:moveTo>
                    <a:cubicBezTo>
                      <a:pt x="23206" y="288"/>
                      <a:pt x="23407" y="352"/>
                      <a:pt x="23560" y="490"/>
                    </a:cubicBezTo>
                    <a:cubicBezTo>
                      <a:pt x="23700" y="615"/>
                      <a:pt x="23570" y="801"/>
                      <a:pt x="23422" y="801"/>
                    </a:cubicBezTo>
                    <a:cubicBezTo>
                      <a:pt x="23381" y="801"/>
                      <a:pt x="23338" y="786"/>
                      <a:pt x="23299" y="751"/>
                    </a:cubicBezTo>
                    <a:cubicBezTo>
                      <a:pt x="23221" y="681"/>
                      <a:pt x="23121" y="652"/>
                      <a:pt x="23018" y="652"/>
                    </a:cubicBezTo>
                    <a:cubicBezTo>
                      <a:pt x="22869" y="652"/>
                      <a:pt x="22712" y="714"/>
                      <a:pt x="22604" y="802"/>
                    </a:cubicBezTo>
                    <a:cubicBezTo>
                      <a:pt x="22473" y="909"/>
                      <a:pt x="22481" y="1052"/>
                      <a:pt x="22503" y="1208"/>
                    </a:cubicBezTo>
                    <a:cubicBezTo>
                      <a:pt x="22528" y="1379"/>
                      <a:pt x="22552" y="1547"/>
                      <a:pt x="22532" y="1720"/>
                    </a:cubicBezTo>
                    <a:cubicBezTo>
                      <a:pt x="22492" y="2041"/>
                      <a:pt x="22304" y="2304"/>
                      <a:pt x="21990" y="2404"/>
                    </a:cubicBezTo>
                    <a:cubicBezTo>
                      <a:pt x="21902" y="2430"/>
                      <a:pt x="21810" y="2444"/>
                      <a:pt x="21720" y="2444"/>
                    </a:cubicBezTo>
                    <a:cubicBezTo>
                      <a:pt x="21532" y="2444"/>
                      <a:pt x="21346" y="2387"/>
                      <a:pt x="21189" y="2277"/>
                    </a:cubicBezTo>
                    <a:lnTo>
                      <a:pt x="21189" y="2274"/>
                    </a:lnTo>
                    <a:cubicBezTo>
                      <a:pt x="21108" y="2215"/>
                      <a:pt x="21069" y="2114"/>
                      <a:pt x="21123" y="2021"/>
                    </a:cubicBezTo>
                    <a:cubicBezTo>
                      <a:pt x="21155" y="1965"/>
                      <a:pt x="21224" y="1927"/>
                      <a:pt x="21290" y="1927"/>
                    </a:cubicBezTo>
                    <a:cubicBezTo>
                      <a:pt x="21320" y="1927"/>
                      <a:pt x="21350" y="1935"/>
                      <a:pt x="21376" y="1954"/>
                    </a:cubicBezTo>
                    <a:cubicBezTo>
                      <a:pt x="21478" y="2027"/>
                      <a:pt x="21608" y="2073"/>
                      <a:pt x="21736" y="2073"/>
                    </a:cubicBezTo>
                    <a:cubicBezTo>
                      <a:pt x="21838" y="2073"/>
                      <a:pt x="21938" y="2044"/>
                      <a:pt x="22020" y="1978"/>
                    </a:cubicBezTo>
                    <a:cubicBezTo>
                      <a:pt x="22277" y="1770"/>
                      <a:pt x="22139" y="1375"/>
                      <a:pt x="22120" y="1102"/>
                    </a:cubicBezTo>
                    <a:cubicBezTo>
                      <a:pt x="22088" y="605"/>
                      <a:pt x="22551" y="288"/>
                      <a:pt x="23004" y="288"/>
                    </a:cubicBezTo>
                    <a:close/>
                    <a:moveTo>
                      <a:pt x="2655" y="291"/>
                    </a:moveTo>
                    <a:cubicBezTo>
                      <a:pt x="2857" y="291"/>
                      <a:pt x="3058" y="354"/>
                      <a:pt x="3211" y="491"/>
                    </a:cubicBezTo>
                    <a:cubicBezTo>
                      <a:pt x="3351" y="616"/>
                      <a:pt x="3220" y="803"/>
                      <a:pt x="3072" y="803"/>
                    </a:cubicBezTo>
                    <a:cubicBezTo>
                      <a:pt x="3030" y="803"/>
                      <a:pt x="2988" y="789"/>
                      <a:pt x="2950" y="754"/>
                    </a:cubicBezTo>
                    <a:cubicBezTo>
                      <a:pt x="2871" y="684"/>
                      <a:pt x="2771" y="654"/>
                      <a:pt x="2667" y="654"/>
                    </a:cubicBezTo>
                    <a:cubicBezTo>
                      <a:pt x="2518" y="654"/>
                      <a:pt x="2362" y="715"/>
                      <a:pt x="2255" y="803"/>
                    </a:cubicBezTo>
                    <a:cubicBezTo>
                      <a:pt x="2123" y="911"/>
                      <a:pt x="2131" y="1053"/>
                      <a:pt x="2153" y="1210"/>
                    </a:cubicBezTo>
                    <a:cubicBezTo>
                      <a:pt x="2179" y="1381"/>
                      <a:pt x="2204" y="1549"/>
                      <a:pt x="2182" y="1723"/>
                    </a:cubicBezTo>
                    <a:cubicBezTo>
                      <a:pt x="2142" y="2044"/>
                      <a:pt x="1955" y="2307"/>
                      <a:pt x="1640" y="2405"/>
                    </a:cubicBezTo>
                    <a:cubicBezTo>
                      <a:pt x="1553" y="2432"/>
                      <a:pt x="1462" y="2445"/>
                      <a:pt x="1372" y="2445"/>
                    </a:cubicBezTo>
                    <a:cubicBezTo>
                      <a:pt x="1184" y="2445"/>
                      <a:pt x="997" y="2387"/>
                      <a:pt x="840" y="2277"/>
                    </a:cubicBezTo>
                    <a:cubicBezTo>
                      <a:pt x="759" y="2217"/>
                      <a:pt x="719" y="2117"/>
                      <a:pt x="773" y="2024"/>
                    </a:cubicBezTo>
                    <a:cubicBezTo>
                      <a:pt x="805" y="1969"/>
                      <a:pt x="874" y="1930"/>
                      <a:pt x="940" y="1930"/>
                    </a:cubicBezTo>
                    <a:cubicBezTo>
                      <a:pt x="971" y="1930"/>
                      <a:pt x="1001" y="1939"/>
                      <a:pt x="1026" y="1957"/>
                    </a:cubicBezTo>
                    <a:cubicBezTo>
                      <a:pt x="1128" y="2030"/>
                      <a:pt x="1258" y="2076"/>
                      <a:pt x="1386" y="2076"/>
                    </a:cubicBezTo>
                    <a:cubicBezTo>
                      <a:pt x="1488" y="2076"/>
                      <a:pt x="1588" y="2047"/>
                      <a:pt x="1671" y="1981"/>
                    </a:cubicBezTo>
                    <a:cubicBezTo>
                      <a:pt x="1929" y="1774"/>
                      <a:pt x="1789" y="1378"/>
                      <a:pt x="1770" y="1106"/>
                    </a:cubicBezTo>
                    <a:cubicBezTo>
                      <a:pt x="1739" y="607"/>
                      <a:pt x="2202" y="291"/>
                      <a:pt x="2655" y="291"/>
                    </a:cubicBezTo>
                    <a:close/>
                    <a:moveTo>
                      <a:pt x="7726" y="290"/>
                    </a:moveTo>
                    <a:cubicBezTo>
                      <a:pt x="7928" y="290"/>
                      <a:pt x="8129" y="353"/>
                      <a:pt x="8282" y="491"/>
                    </a:cubicBezTo>
                    <a:cubicBezTo>
                      <a:pt x="8422" y="616"/>
                      <a:pt x="8293" y="803"/>
                      <a:pt x="8145" y="803"/>
                    </a:cubicBezTo>
                    <a:cubicBezTo>
                      <a:pt x="8103" y="803"/>
                      <a:pt x="8060" y="788"/>
                      <a:pt x="8021" y="753"/>
                    </a:cubicBezTo>
                    <a:cubicBezTo>
                      <a:pt x="7943" y="683"/>
                      <a:pt x="7843" y="654"/>
                      <a:pt x="7740" y="654"/>
                    </a:cubicBezTo>
                    <a:cubicBezTo>
                      <a:pt x="7591" y="654"/>
                      <a:pt x="7434" y="715"/>
                      <a:pt x="7326" y="803"/>
                    </a:cubicBezTo>
                    <a:cubicBezTo>
                      <a:pt x="7195" y="911"/>
                      <a:pt x="7203" y="1053"/>
                      <a:pt x="7225" y="1210"/>
                    </a:cubicBezTo>
                    <a:cubicBezTo>
                      <a:pt x="7250" y="1381"/>
                      <a:pt x="7276" y="1549"/>
                      <a:pt x="7253" y="1721"/>
                    </a:cubicBezTo>
                    <a:cubicBezTo>
                      <a:pt x="7214" y="2043"/>
                      <a:pt x="7027" y="2305"/>
                      <a:pt x="6712" y="2405"/>
                    </a:cubicBezTo>
                    <a:cubicBezTo>
                      <a:pt x="6624" y="2432"/>
                      <a:pt x="6534" y="2445"/>
                      <a:pt x="6444" y="2445"/>
                    </a:cubicBezTo>
                    <a:cubicBezTo>
                      <a:pt x="6256" y="2445"/>
                      <a:pt x="6070" y="2387"/>
                      <a:pt x="5911" y="2277"/>
                    </a:cubicBezTo>
                    <a:lnTo>
                      <a:pt x="5911" y="2275"/>
                    </a:lnTo>
                    <a:cubicBezTo>
                      <a:pt x="5830" y="2217"/>
                      <a:pt x="5791" y="2115"/>
                      <a:pt x="5845" y="2022"/>
                    </a:cubicBezTo>
                    <a:cubicBezTo>
                      <a:pt x="5877" y="1968"/>
                      <a:pt x="5946" y="1929"/>
                      <a:pt x="6013" y="1929"/>
                    </a:cubicBezTo>
                    <a:cubicBezTo>
                      <a:pt x="6043" y="1929"/>
                      <a:pt x="6073" y="1937"/>
                      <a:pt x="6098" y="1956"/>
                    </a:cubicBezTo>
                    <a:cubicBezTo>
                      <a:pt x="6200" y="2029"/>
                      <a:pt x="6331" y="2075"/>
                      <a:pt x="6460" y="2075"/>
                    </a:cubicBezTo>
                    <a:cubicBezTo>
                      <a:pt x="6561" y="2075"/>
                      <a:pt x="6661" y="2046"/>
                      <a:pt x="6742" y="1981"/>
                    </a:cubicBezTo>
                    <a:cubicBezTo>
                      <a:pt x="7000" y="1774"/>
                      <a:pt x="6861" y="1376"/>
                      <a:pt x="6843" y="1104"/>
                    </a:cubicBezTo>
                    <a:cubicBezTo>
                      <a:pt x="6811" y="606"/>
                      <a:pt x="7273" y="290"/>
                      <a:pt x="7726" y="290"/>
                    </a:cubicBezTo>
                    <a:close/>
                    <a:moveTo>
                      <a:pt x="12830" y="289"/>
                    </a:moveTo>
                    <a:cubicBezTo>
                      <a:pt x="13032" y="289"/>
                      <a:pt x="13232" y="352"/>
                      <a:pt x="13386" y="490"/>
                    </a:cubicBezTo>
                    <a:cubicBezTo>
                      <a:pt x="13524" y="615"/>
                      <a:pt x="13394" y="802"/>
                      <a:pt x="13246" y="802"/>
                    </a:cubicBezTo>
                    <a:cubicBezTo>
                      <a:pt x="13205" y="802"/>
                      <a:pt x="13163" y="787"/>
                      <a:pt x="13124" y="753"/>
                    </a:cubicBezTo>
                    <a:cubicBezTo>
                      <a:pt x="13046" y="682"/>
                      <a:pt x="12946" y="652"/>
                      <a:pt x="12842" y="652"/>
                    </a:cubicBezTo>
                    <a:cubicBezTo>
                      <a:pt x="12693" y="652"/>
                      <a:pt x="12536" y="714"/>
                      <a:pt x="12428" y="802"/>
                    </a:cubicBezTo>
                    <a:cubicBezTo>
                      <a:pt x="12298" y="911"/>
                      <a:pt x="12304" y="1053"/>
                      <a:pt x="12328" y="1208"/>
                    </a:cubicBezTo>
                    <a:cubicBezTo>
                      <a:pt x="12354" y="1379"/>
                      <a:pt x="12377" y="1547"/>
                      <a:pt x="12357" y="1721"/>
                    </a:cubicBezTo>
                    <a:cubicBezTo>
                      <a:pt x="12317" y="2043"/>
                      <a:pt x="12129" y="2305"/>
                      <a:pt x="11815" y="2405"/>
                    </a:cubicBezTo>
                    <a:cubicBezTo>
                      <a:pt x="11727" y="2432"/>
                      <a:pt x="11637" y="2445"/>
                      <a:pt x="11547" y="2445"/>
                    </a:cubicBezTo>
                    <a:cubicBezTo>
                      <a:pt x="11359" y="2445"/>
                      <a:pt x="11172" y="2387"/>
                      <a:pt x="11014" y="2277"/>
                    </a:cubicBezTo>
                    <a:lnTo>
                      <a:pt x="11014" y="2275"/>
                    </a:lnTo>
                    <a:cubicBezTo>
                      <a:pt x="10934" y="2215"/>
                      <a:pt x="10894" y="2115"/>
                      <a:pt x="10948" y="2022"/>
                    </a:cubicBezTo>
                    <a:cubicBezTo>
                      <a:pt x="10980" y="1967"/>
                      <a:pt x="11049" y="1929"/>
                      <a:pt x="11115" y="1929"/>
                    </a:cubicBezTo>
                    <a:cubicBezTo>
                      <a:pt x="11146" y="1929"/>
                      <a:pt x="11176" y="1937"/>
                      <a:pt x="11201" y="1956"/>
                    </a:cubicBezTo>
                    <a:cubicBezTo>
                      <a:pt x="11303" y="2029"/>
                      <a:pt x="11433" y="2075"/>
                      <a:pt x="11561" y="2075"/>
                    </a:cubicBezTo>
                    <a:cubicBezTo>
                      <a:pt x="11663" y="2075"/>
                      <a:pt x="11763" y="2046"/>
                      <a:pt x="11845" y="1979"/>
                    </a:cubicBezTo>
                    <a:cubicBezTo>
                      <a:pt x="12102" y="1772"/>
                      <a:pt x="11963" y="1376"/>
                      <a:pt x="11945" y="1104"/>
                    </a:cubicBezTo>
                    <a:cubicBezTo>
                      <a:pt x="11913" y="606"/>
                      <a:pt x="12377" y="289"/>
                      <a:pt x="12830" y="289"/>
                    </a:cubicBezTo>
                    <a:close/>
                    <a:moveTo>
                      <a:pt x="10389" y="2380"/>
                    </a:moveTo>
                    <a:cubicBezTo>
                      <a:pt x="10438" y="2381"/>
                      <a:pt x="10484" y="2400"/>
                      <a:pt x="10521" y="2434"/>
                    </a:cubicBezTo>
                    <a:cubicBezTo>
                      <a:pt x="10554" y="2468"/>
                      <a:pt x="10573" y="2516"/>
                      <a:pt x="10574" y="2565"/>
                    </a:cubicBezTo>
                    <a:lnTo>
                      <a:pt x="10574" y="2586"/>
                    </a:lnTo>
                    <a:cubicBezTo>
                      <a:pt x="10574" y="2619"/>
                      <a:pt x="10565" y="2650"/>
                      <a:pt x="10549" y="2679"/>
                    </a:cubicBezTo>
                    <a:lnTo>
                      <a:pt x="10521" y="2717"/>
                    </a:lnTo>
                    <a:cubicBezTo>
                      <a:pt x="10497" y="2739"/>
                      <a:pt x="10470" y="2757"/>
                      <a:pt x="10438" y="2764"/>
                    </a:cubicBezTo>
                    <a:lnTo>
                      <a:pt x="10389" y="2771"/>
                    </a:lnTo>
                    <a:cubicBezTo>
                      <a:pt x="10340" y="2769"/>
                      <a:pt x="10294" y="2750"/>
                      <a:pt x="10258" y="2717"/>
                    </a:cubicBezTo>
                    <a:cubicBezTo>
                      <a:pt x="10225" y="2681"/>
                      <a:pt x="10206" y="2635"/>
                      <a:pt x="10204" y="2586"/>
                    </a:cubicBezTo>
                    <a:lnTo>
                      <a:pt x="10204" y="2565"/>
                    </a:lnTo>
                    <a:cubicBezTo>
                      <a:pt x="10204" y="2532"/>
                      <a:pt x="10212" y="2500"/>
                      <a:pt x="10229" y="2472"/>
                    </a:cubicBezTo>
                    <a:lnTo>
                      <a:pt x="10258" y="2434"/>
                    </a:lnTo>
                    <a:cubicBezTo>
                      <a:pt x="10281" y="2411"/>
                      <a:pt x="10308" y="2394"/>
                      <a:pt x="10340" y="2386"/>
                    </a:cubicBezTo>
                    <a:lnTo>
                      <a:pt x="10389" y="2380"/>
                    </a:lnTo>
                    <a:close/>
                    <a:moveTo>
                      <a:pt x="5223" y="2467"/>
                    </a:moveTo>
                    <a:cubicBezTo>
                      <a:pt x="5460" y="2467"/>
                      <a:pt x="5462" y="2837"/>
                      <a:pt x="5223" y="2837"/>
                    </a:cubicBezTo>
                    <a:cubicBezTo>
                      <a:pt x="4984" y="2837"/>
                      <a:pt x="4985" y="2467"/>
                      <a:pt x="5223" y="2467"/>
                    </a:cubicBezTo>
                    <a:close/>
                    <a:moveTo>
                      <a:pt x="15397" y="2465"/>
                    </a:moveTo>
                    <a:cubicBezTo>
                      <a:pt x="15635" y="2465"/>
                      <a:pt x="15636" y="2837"/>
                      <a:pt x="15397" y="2837"/>
                    </a:cubicBezTo>
                    <a:lnTo>
                      <a:pt x="15397" y="2836"/>
                    </a:lnTo>
                    <a:cubicBezTo>
                      <a:pt x="15158" y="2836"/>
                      <a:pt x="15160" y="2465"/>
                      <a:pt x="15397" y="2465"/>
                    </a:cubicBezTo>
                    <a:close/>
                    <a:moveTo>
                      <a:pt x="20570" y="2536"/>
                    </a:moveTo>
                    <a:cubicBezTo>
                      <a:pt x="20663" y="2536"/>
                      <a:pt x="20755" y="2595"/>
                      <a:pt x="20755" y="2714"/>
                    </a:cubicBezTo>
                    <a:lnTo>
                      <a:pt x="20755" y="2728"/>
                    </a:lnTo>
                    <a:cubicBezTo>
                      <a:pt x="20755" y="2847"/>
                      <a:pt x="20663" y="2907"/>
                      <a:pt x="20571" y="2907"/>
                    </a:cubicBezTo>
                    <a:cubicBezTo>
                      <a:pt x="20478" y="2907"/>
                      <a:pt x="20385" y="2847"/>
                      <a:pt x="20385" y="2728"/>
                    </a:cubicBezTo>
                    <a:lnTo>
                      <a:pt x="20385" y="2714"/>
                    </a:lnTo>
                    <a:cubicBezTo>
                      <a:pt x="20385" y="2595"/>
                      <a:pt x="20478" y="2536"/>
                      <a:pt x="20570" y="2536"/>
                    </a:cubicBezTo>
                    <a:close/>
                    <a:moveTo>
                      <a:pt x="3913" y="274"/>
                    </a:moveTo>
                    <a:cubicBezTo>
                      <a:pt x="3926" y="274"/>
                      <a:pt x="3938" y="275"/>
                      <a:pt x="3952" y="278"/>
                    </a:cubicBezTo>
                    <a:cubicBezTo>
                      <a:pt x="4248" y="333"/>
                      <a:pt x="4493" y="585"/>
                      <a:pt x="4553" y="879"/>
                    </a:cubicBezTo>
                    <a:cubicBezTo>
                      <a:pt x="4621" y="1207"/>
                      <a:pt x="4498" y="1530"/>
                      <a:pt x="4271" y="1769"/>
                    </a:cubicBezTo>
                    <a:cubicBezTo>
                      <a:pt x="4086" y="1964"/>
                      <a:pt x="3694" y="2222"/>
                      <a:pt x="3966" y="2506"/>
                    </a:cubicBezTo>
                    <a:cubicBezTo>
                      <a:pt x="4183" y="2734"/>
                      <a:pt x="4520" y="2795"/>
                      <a:pt x="4737" y="3029"/>
                    </a:cubicBezTo>
                    <a:cubicBezTo>
                      <a:pt x="4862" y="3162"/>
                      <a:pt x="4737" y="3348"/>
                      <a:pt x="4599" y="3348"/>
                    </a:cubicBezTo>
                    <a:cubicBezTo>
                      <a:pt x="4557" y="3348"/>
                      <a:pt x="4513" y="3331"/>
                      <a:pt x="4475" y="3290"/>
                    </a:cubicBezTo>
                    <a:cubicBezTo>
                      <a:pt x="4265" y="3065"/>
                      <a:pt x="3939" y="3000"/>
                      <a:pt x="3717" y="2783"/>
                    </a:cubicBezTo>
                    <a:cubicBezTo>
                      <a:pt x="3488" y="2559"/>
                      <a:pt x="3432" y="2244"/>
                      <a:pt x="3594" y="1962"/>
                    </a:cubicBezTo>
                    <a:cubicBezTo>
                      <a:pt x="3750" y="1691"/>
                      <a:pt x="4075" y="1544"/>
                      <a:pt x="4173" y="1240"/>
                    </a:cubicBezTo>
                    <a:cubicBezTo>
                      <a:pt x="4259" y="976"/>
                      <a:pt x="4138" y="688"/>
                      <a:pt x="3852" y="635"/>
                    </a:cubicBezTo>
                    <a:cubicBezTo>
                      <a:pt x="3632" y="594"/>
                      <a:pt x="3709" y="274"/>
                      <a:pt x="3913" y="274"/>
                    </a:cubicBezTo>
                    <a:close/>
                    <a:moveTo>
                      <a:pt x="8985" y="274"/>
                    </a:moveTo>
                    <a:cubicBezTo>
                      <a:pt x="8997" y="274"/>
                      <a:pt x="9010" y="275"/>
                      <a:pt x="9023" y="278"/>
                    </a:cubicBezTo>
                    <a:cubicBezTo>
                      <a:pt x="9321" y="333"/>
                      <a:pt x="9564" y="585"/>
                      <a:pt x="9626" y="879"/>
                    </a:cubicBezTo>
                    <a:cubicBezTo>
                      <a:pt x="9693" y="1207"/>
                      <a:pt x="9569" y="1530"/>
                      <a:pt x="9343" y="1769"/>
                    </a:cubicBezTo>
                    <a:cubicBezTo>
                      <a:pt x="9158" y="1964"/>
                      <a:pt x="8765" y="2222"/>
                      <a:pt x="9037" y="2506"/>
                    </a:cubicBezTo>
                    <a:cubicBezTo>
                      <a:pt x="9254" y="2734"/>
                      <a:pt x="9591" y="2795"/>
                      <a:pt x="9808" y="3029"/>
                    </a:cubicBezTo>
                    <a:cubicBezTo>
                      <a:pt x="9933" y="3162"/>
                      <a:pt x="9809" y="3348"/>
                      <a:pt x="9670" y="3348"/>
                    </a:cubicBezTo>
                    <a:cubicBezTo>
                      <a:pt x="9628" y="3348"/>
                      <a:pt x="9585" y="3331"/>
                      <a:pt x="9547" y="3290"/>
                    </a:cubicBezTo>
                    <a:cubicBezTo>
                      <a:pt x="9337" y="3065"/>
                      <a:pt x="9010" y="3000"/>
                      <a:pt x="8789" y="2783"/>
                    </a:cubicBezTo>
                    <a:cubicBezTo>
                      <a:pt x="8559" y="2559"/>
                      <a:pt x="8504" y="2244"/>
                      <a:pt x="8665" y="1962"/>
                    </a:cubicBezTo>
                    <a:cubicBezTo>
                      <a:pt x="8822" y="1691"/>
                      <a:pt x="9147" y="1544"/>
                      <a:pt x="9245" y="1240"/>
                    </a:cubicBezTo>
                    <a:cubicBezTo>
                      <a:pt x="9332" y="976"/>
                      <a:pt x="9210" y="688"/>
                      <a:pt x="8923" y="635"/>
                    </a:cubicBezTo>
                    <a:cubicBezTo>
                      <a:pt x="8704" y="594"/>
                      <a:pt x="8780" y="274"/>
                      <a:pt x="8985" y="274"/>
                    </a:cubicBezTo>
                    <a:close/>
                    <a:moveTo>
                      <a:pt x="14088" y="274"/>
                    </a:moveTo>
                    <a:cubicBezTo>
                      <a:pt x="14101" y="274"/>
                      <a:pt x="14113" y="275"/>
                      <a:pt x="14126" y="278"/>
                    </a:cubicBezTo>
                    <a:lnTo>
                      <a:pt x="14125" y="278"/>
                    </a:lnTo>
                    <a:cubicBezTo>
                      <a:pt x="14422" y="333"/>
                      <a:pt x="14668" y="585"/>
                      <a:pt x="14728" y="879"/>
                    </a:cubicBezTo>
                    <a:cubicBezTo>
                      <a:pt x="14794" y="1207"/>
                      <a:pt x="14671" y="1530"/>
                      <a:pt x="14445" y="1769"/>
                    </a:cubicBezTo>
                    <a:cubicBezTo>
                      <a:pt x="14259" y="1964"/>
                      <a:pt x="13868" y="2222"/>
                      <a:pt x="14139" y="2506"/>
                    </a:cubicBezTo>
                    <a:cubicBezTo>
                      <a:pt x="14357" y="2734"/>
                      <a:pt x="14693" y="2795"/>
                      <a:pt x="14911" y="3029"/>
                    </a:cubicBezTo>
                    <a:cubicBezTo>
                      <a:pt x="15035" y="3162"/>
                      <a:pt x="14910" y="3348"/>
                      <a:pt x="14772" y="3348"/>
                    </a:cubicBezTo>
                    <a:cubicBezTo>
                      <a:pt x="14730" y="3348"/>
                      <a:pt x="14687" y="3331"/>
                      <a:pt x="14649" y="3290"/>
                    </a:cubicBezTo>
                    <a:cubicBezTo>
                      <a:pt x="14438" y="3065"/>
                      <a:pt x="14114" y="3000"/>
                      <a:pt x="13892" y="2783"/>
                    </a:cubicBezTo>
                    <a:cubicBezTo>
                      <a:pt x="13661" y="2559"/>
                      <a:pt x="13606" y="2244"/>
                      <a:pt x="13769" y="1962"/>
                    </a:cubicBezTo>
                    <a:cubicBezTo>
                      <a:pt x="13924" y="1691"/>
                      <a:pt x="14248" y="1544"/>
                      <a:pt x="14348" y="1240"/>
                    </a:cubicBezTo>
                    <a:cubicBezTo>
                      <a:pt x="14433" y="976"/>
                      <a:pt x="14312" y="688"/>
                      <a:pt x="14027" y="635"/>
                    </a:cubicBezTo>
                    <a:cubicBezTo>
                      <a:pt x="13806" y="594"/>
                      <a:pt x="13883" y="274"/>
                      <a:pt x="14088" y="274"/>
                    </a:cubicBezTo>
                    <a:close/>
                    <a:moveTo>
                      <a:pt x="19160" y="274"/>
                    </a:moveTo>
                    <a:cubicBezTo>
                      <a:pt x="19172" y="274"/>
                      <a:pt x="19185" y="275"/>
                      <a:pt x="19198" y="278"/>
                    </a:cubicBezTo>
                    <a:lnTo>
                      <a:pt x="19196" y="278"/>
                    </a:lnTo>
                    <a:cubicBezTo>
                      <a:pt x="19494" y="333"/>
                      <a:pt x="19739" y="585"/>
                      <a:pt x="19799" y="879"/>
                    </a:cubicBezTo>
                    <a:cubicBezTo>
                      <a:pt x="19866" y="1207"/>
                      <a:pt x="19742" y="1530"/>
                      <a:pt x="19516" y="1769"/>
                    </a:cubicBezTo>
                    <a:cubicBezTo>
                      <a:pt x="19331" y="1964"/>
                      <a:pt x="18940" y="2222"/>
                      <a:pt x="19211" y="2506"/>
                    </a:cubicBezTo>
                    <a:cubicBezTo>
                      <a:pt x="19427" y="2734"/>
                      <a:pt x="19765" y="2795"/>
                      <a:pt x="19983" y="3029"/>
                    </a:cubicBezTo>
                    <a:cubicBezTo>
                      <a:pt x="20107" y="3162"/>
                      <a:pt x="19982" y="3348"/>
                      <a:pt x="19844" y="3348"/>
                    </a:cubicBezTo>
                    <a:cubicBezTo>
                      <a:pt x="19802" y="3348"/>
                      <a:pt x="19758" y="3331"/>
                      <a:pt x="19720" y="3290"/>
                    </a:cubicBezTo>
                    <a:cubicBezTo>
                      <a:pt x="19510" y="3065"/>
                      <a:pt x="19185" y="3000"/>
                      <a:pt x="18964" y="2783"/>
                    </a:cubicBezTo>
                    <a:cubicBezTo>
                      <a:pt x="18734" y="2559"/>
                      <a:pt x="18677" y="2244"/>
                      <a:pt x="18840" y="1962"/>
                    </a:cubicBezTo>
                    <a:cubicBezTo>
                      <a:pt x="18995" y="1691"/>
                      <a:pt x="19321" y="1544"/>
                      <a:pt x="19420" y="1240"/>
                    </a:cubicBezTo>
                    <a:cubicBezTo>
                      <a:pt x="19505" y="976"/>
                      <a:pt x="19383" y="688"/>
                      <a:pt x="19098" y="635"/>
                    </a:cubicBezTo>
                    <a:cubicBezTo>
                      <a:pt x="18879" y="594"/>
                      <a:pt x="18955" y="274"/>
                      <a:pt x="19160" y="274"/>
                    </a:cubicBezTo>
                    <a:close/>
                    <a:moveTo>
                      <a:pt x="24262" y="276"/>
                    </a:moveTo>
                    <a:cubicBezTo>
                      <a:pt x="24274" y="276"/>
                      <a:pt x="24288" y="277"/>
                      <a:pt x="24301" y="279"/>
                    </a:cubicBezTo>
                    <a:cubicBezTo>
                      <a:pt x="24597" y="335"/>
                      <a:pt x="24843" y="585"/>
                      <a:pt x="24903" y="879"/>
                    </a:cubicBezTo>
                    <a:cubicBezTo>
                      <a:pt x="24971" y="1208"/>
                      <a:pt x="24847" y="1531"/>
                      <a:pt x="24621" y="1769"/>
                    </a:cubicBezTo>
                    <a:cubicBezTo>
                      <a:pt x="24436" y="1964"/>
                      <a:pt x="24043" y="2222"/>
                      <a:pt x="24314" y="2508"/>
                    </a:cubicBezTo>
                    <a:cubicBezTo>
                      <a:pt x="24531" y="2736"/>
                      <a:pt x="24868" y="2796"/>
                      <a:pt x="25086" y="3030"/>
                    </a:cubicBezTo>
                    <a:cubicBezTo>
                      <a:pt x="25212" y="3163"/>
                      <a:pt x="25086" y="3349"/>
                      <a:pt x="24948" y="3349"/>
                    </a:cubicBezTo>
                    <a:cubicBezTo>
                      <a:pt x="24906" y="3349"/>
                      <a:pt x="24863" y="3332"/>
                      <a:pt x="24825" y="3292"/>
                    </a:cubicBezTo>
                    <a:cubicBezTo>
                      <a:pt x="24613" y="3065"/>
                      <a:pt x="24289" y="3000"/>
                      <a:pt x="24067" y="2783"/>
                    </a:cubicBezTo>
                    <a:cubicBezTo>
                      <a:pt x="23837" y="2559"/>
                      <a:pt x="23782" y="2244"/>
                      <a:pt x="23943" y="1962"/>
                    </a:cubicBezTo>
                    <a:cubicBezTo>
                      <a:pt x="24099" y="1691"/>
                      <a:pt x="24425" y="1544"/>
                      <a:pt x="24523" y="1240"/>
                    </a:cubicBezTo>
                    <a:cubicBezTo>
                      <a:pt x="24608" y="976"/>
                      <a:pt x="24488" y="688"/>
                      <a:pt x="24201" y="635"/>
                    </a:cubicBezTo>
                    <a:cubicBezTo>
                      <a:pt x="23981" y="594"/>
                      <a:pt x="24056" y="276"/>
                      <a:pt x="24262" y="276"/>
                    </a:cubicBezTo>
                    <a:close/>
                    <a:moveTo>
                      <a:pt x="13427" y="3542"/>
                    </a:moveTo>
                    <a:cubicBezTo>
                      <a:pt x="13429" y="3545"/>
                      <a:pt x="13431" y="3547"/>
                      <a:pt x="13431" y="3547"/>
                    </a:cubicBezTo>
                    <a:cubicBezTo>
                      <a:pt x="13431" y="3547"/>
                      <a:pt x="13430" y="3545"/>
                      <a:pt x="13427" y="3542"/>
                    </a:cubicBezTo>
                    <a:close/>
                    <a:moveTo>
                      <a:pt x="23120" y="1107"/>
                    </a:moveTo>
                    <a:cubicBezTo>
                      <a:pt x="23177" y="1107"/>
                      <a:pt x="23234" y="1131"/>
                      <a:pt x="23275" y="1188"/>
                    </a:cubicBezTo>
                    <a:cubicBezTo>
                      <a:pt x="23469" y="1459"/>
                      <a:pt x="23606" y="1826"/>
                      <a:pt x="23495" y="2157"/>
                    </a:cubicBezTo>
                    <a:cubicBezTo>
                      <a:pt x="23438" y="2326"/>
                      <a:pt x="23320" y="2443"/>
                      <a:pt x="23203" y="2571"/>
                    </a:cubicBezTo>
                    <a:cubicBezTo>
                      <a:pt x="23086" y="2700"/>
                      <a:pt x="23081" y="2833"/>
                      <a:pt x="23082" y="3003"/>
                    </a:cubicBezTo>
                    <a:cubicBezTo>
                      <a:pt x="23082" y="3182"/>
                      <a:pt x="23067" y="3361"/>
                      <a:pt x="22968" y="3516"/>
                    </a:cubicBezTo>
                    <a:cubicBezTo>
                      <a:pt x="22880" y="3657"/>
                      <a:pt x="22748" y="3768"/>
                      <a:pt x="22606" y="3852"/>
                    </a:cubicBezTo>
                    <a:cubicBezTo>
                      <a:pt x="22378" y="3989"/>
                      <a:pt x="22123" y="4053"/>
                      <a:pt x="21865" y="4053"/>
                    </a:cubicBezTo>
                    <a:cubicBezTo>
                      <a:pt x="21774" y="4053"/>
                      <a:pt x="21682" y="4045"/>
                      <a:pt x="21591" y="4029"/>
                    </a:cubicBezTo>
                    <a:lnTo>
                      <a:pt x="21591" y="4028"/>
                    </a:lnTo>
                    <a:cubicBezTo>
                      <a:pt x="21368" y="3990"/>
                      <a:pt x="21447" y="3667"/>
                      <a:pt x="21654" y="3667"/>
                    </a:cubicBezTo>
                    <a:cubicBezTo>
                      <a:pt x="21665" y="3667"/>
                      <a:pt x="21677" y="3668"/>
                      <a:pt x="21689" y="3670"/>
                    </a:cubicBezTo>
                    <a:cubicBezTo>
                      <a:pt x="21748" y="3680"/>
                      <a:pt x="21807" y="3684"/>
                      <a:pt x="21866" y="3684"/>
                    </a:cubicBezTo>
                    <a:cubicBezTo>
                      <a:pt x="22088" y="3684"/>
                      <a:pt x="22305" y="3617"/>
                      <a:pt x="22489" y="3489"/>
                    </a:cubicBezTo>
                    <a:cubicBezTo>
                      <a:pt x="22584" y="3421"/>
                      <a:pt x="22671" y="3331"/>
                      <a:pt x="22699" y="3214"/>
                    </a:cubicBezTo>
                    <a:cubicBezTo>
                      <a:pt x="22731" y="3075"/>
                      <a:pt x="22702" y="2926"/>
                      <a:pt x="22717" y="2785"/>
                    </a:cubicBezTo>
                    <a:cubicBezTo>
                      <a:pt x="22729" y="2636"/>
                      <a:pt x="22786" y="2495"/>
                      <a:pt x="22880" y="2380"/>
                    </a:cubicBezTo>
                    <a:cubicBezTo>
                      <a:pt x="22956" y="2286"/>
                      <a:pt x="23059" y="2210"/>
                      <a:pt x="23117" y="2103"/>
                    </a:cubicBezTo>
                    <a:cubicBezTo>
                      <a:pt x="23247" y="1864"/>
                      <a:pt x="23097" y="1573"/>
                      <a:pt x="22956" y="1375"/>
                    </a:cubicBezTo>
                    <a:cubicBezTo>
                      <a:pt x="22858" y="1238"/>
                      <a:pt x="22987" y="1107"/>
                      <a:pt x="23120" y="1107"/>
                    </a:cubicBezTo>
                    <a:close/>
                    <a:moveTo>
                      <a:pt x="12945" y="1108"/>
                    </a:moveTo>
                    <a:cubicBezTo>
                      <a:pt x="13002" y="1108"/>
                      <a:pt x="13059" y="1132"/>
                      <a:pt x="13101" y="1189"/>
                    </a:cubicBezTo>
                    <a:cubicBezTo>
                      <a:pt x="13295" y="1460"/>
                      <a:pt x="13431" y="1827"/>
                      <a:pt x="13321" y="2158"/>
                    </a:cubicBezTo>
                    <a:cubicBezTo>
                      <a:pt x="13264" y="2328"/>
                      <a:pt x="13145" y="2445"/>
                      <a:pt x="13028" y="2573"/>
                    </a:cubicBezTo>
                    <a:cubicBezTo>
                      <a:pt x="12911" y="2701"/>
                      <a:pt x="12906" y="2834"/>
                      <a:pt x="12908" y="3003"/>
                    </a:cubicBezTo>
                    <a:cubicBezTo>
                      <a:pt x="12908" y="3184"/>
                      <a:pt x="12892" y="3363"/>
                      <a:pt x="12794" y="3518"/>
                    </a:cubicBezTo>
                    <a:cubicBezTo>
                      <a:pt x="12705" y="3659"/>
                      <a:pt x="12574" y="3770"/>
                      <a:pt x="12431" y="3853"/>
                    </a:cubicBezTo>
                    <a:cubicBezTo>
                      <a:pt x="12203" y="3989"/>
                      <a:pt x="11949" y="4053"/>
                      <a:pt x="11692" y="4053"/>
                    </a:cubicBezTo>
                    <a:cubicBezTo>
                      <a:pt x="11600" y="4053"/>
                      <a:pt x="11508" y="4045"/>
                      <a:pt x="11416" y="4029"/>
                    </a:cubicBezTo>
                    <a:lnTo>
                      <a:pt x="11416" y="4028"/>
                    </a:lnTo>
                    <a:cubicBezTo>
                      <a:pt x="11193" y="3990"/>
                      <a:pt x="11272" y="3668"/>
                      <a:pt x="11479" y="3668"/>
                    </a:cubicBezTo>
                    <a:cubicBezTo>
                      <a:pt x="11491" y="3668"/>
                      <a:pt x="11502" y="3669"/>
                      <a:pt x="11515" y="3671"/>
                    </a:cubicBezTo>
                    <a:cubicBezTo>
                      <a:pt x="11573" y="3681"/>
                      <a:pt x="11632" y="3686"/>
                      <a:pt x="11691" y="3686"/>
                    </a:cubicBezTo>
                    <a:cubicBezTo>
                      <a:pt x="11913" y="3686"/>
                      <a:pt x="12130" y="3618"/>
                      <a:pt x="12314" y="3489"/>
                    </a:cubicBezTo>
                    <a:cubicBezTo>
                      <a:pt x="12409" y="3423"/>
                      <a:pt x="12496" y="3331"/>
                      <a:pt x="12524" y="3216"/>
                    </a:cubicBezTo>
                    <a:cubicBezTo>
                      <a:pt x="12556" y="3076"/>
                      <a:pt x="12528" y="2927"/>
                      <a:pt x="12542" y="2787"/>
                    </a:cubicBezTo>
                    <a:cubicBezTo>
                      <a:pt x="12555" y="2638"/>
                      <a:pt x="12612" y="2497"/>
                      <a:pt x="12706" y="2381"/>
                    </a:cubicBezTo>
                    <a:cubicBezTo>
                      <a:pt x="12781" y="2288"/>
                      <a:pt x="12884" y="2210"/>
                      <a:pt x="12942" y="2104"/>
                    </a:cubicBezTo>
                    <a:cubicBezTo>
                      <a:pt x="13072" y="1864"/>
                      <a:pt x="12922" y="1574"/>
                      <a:pt x="12781" y="1376"/>
                    </a:cubicBezTo>
                    <a:cubicBezTo>
                      <a:pt x="12683" y="1240"/>
                      <a:pt x="12812" y="1108"/>
                      <a:pt x="12945" y="1108"/>
                    </a:cubicBezTo>
                    <a:close/>
                    <a:moveTo>
                      <a:pt x="18017" y="1107"/>
                    </a:moveTo>
                    <a:cubicBezTo>
                      <a:pt x="18074" y="1107"/>
                      <a:pt x="18131" y="1131"/>
                      <a:pt x="18172" y="1188"/>
                    </a:cubicBezTo>
                    <a:cubicBezTo>
                      <a:pt x="18367" y="1460"/>
                      <a:pt x="18503" y="1826"/>
                      <a:pt x="18392" y="2158"/>
                    </a:cubicBezTo>
                    <a:cubicBezTo>
                      <a:pt x="18335" y="2328"/>
                      <a:pt x="18217" y="2443"/>
                      <a:pt x="18099" y="2573"/>
                    </a:cubicBezTo>
                    <a:cubicBezTo>
                      <a:pt x="17982" y="2701"/>
                      <a:pt x="17978" y="2834"/>
                      <a:pt x="17979" y="3003"/>
                    </a:cubicBezTo>
                    <a:cubicBezTo>
                      <a:pt x="17981" y="3182"/>
                      <a:pt x="17965" y="3361"/>
                      <a:pt x="17865" y="3516"/>
                    </a:cubicBezTo>
                    <a:cubicBezTo>
                      <a:pt x="17776" y="3657"/>
                      <a:pt x="17645" y="3770"/>
                      <a:pt x="17503" y="3853"/>
                    </a:cubicBezTo>
                    <a:cubicBezTo>
                      <a:pt x="17275" y="3989"/>
                      <a:pt x="17021" y="4053"/>
                      <a:pt x="16763" y="4053"/>
                    </a:cubicBezTo>
                    <a:cubicBezTo>
                      <a:pt x="16672" y="4053"/>
                      <a:pt x="16580" y="4045"/>
                      <a:pt x="16488" y="4029"/>
                    </a:cubicBezTo>
                    <a:lnTo>
                      <a:pt x="16488" y="4028"/>
                    </a:lnTo>
                    <a:cubicBezTo>
                      <a:pt x="16266" y="3990"/>
                      <a:pt x="16344" y="3667"/>
                      <a:pt x="16551" y="3667"/>
                    </a:cubicBezTo>
                    <a:cubicBezTo>
                      <a:pt x="16562" y="3667"/>
                      <a:pt x="16574" y="3668"/>
                      <a:pt x="16586" y="3670"/>
                    </a:cubicBezTo>
                    <a:cubicBezTo>
                      <a:pt x="16646" y="3680"/>
                      <a:pt x="16705" y="3685"/>
                      <a:pt x="16765" y="3685"/>
                    </a:cubicBezTo>
                    <a:cubicBezTo>
                      <a:pt x="16985" y="3685"/>
                      <a:pt x="17202" y="3617"/>
                      <a:pt x="17386" y="3489"/>
                    </a:cubicBezTo>
                    <a:cubicBezTo>
                      <a:pt x="17480" y="3421"/>
                      <a:pt x="17568" y="3331"/>
                      <a:pt x="17596" y="3214"/>
                    </a:cubicBezTo>
                    <a:cubicBezTo>
                      <a:pt x="17629" y="3076"/>
                      <a:pt x="17599" y="2927"/>
                      <a:pt x="17613" y="2785"/>
                    </a:cubicBezTo>
                    <a:cubicBezTo>
                      <a:pt x="17626" y="2638"/>
                      <a:pt x="17683" y="2497"/>
                      <a:pt x="17778" y="2381"/>
                    </a:cubicBezTo>
                    <a:cubicBezTo>
                      <a:pt x="17852" y="2288"/>
                      <a:pt x="17955" y="2210"/>
                      <a:pt x="18014" y="2104"/>
                    </a:cubicBezTo>
                    <a:cubicBezTo>
                      <a:pt x="18144" y="1864"/>
                      <a:pt x="17993" y="1573"/>
                      <a:pt x="17852" y="1375"/>
                    </a:cubicBezTo>
                    <a:cubicBezTo>
                      <a:pt x="17755" y="1239"/>
                      <a:pt x="17884" y="1107"/>
                      <a:pt x="18017" y="1107"/>
                    </a:cubicBezTo>
                    <a:close/>
                    <a:moveTo>
                      <a:pt x="2771" y="1109"/>
                    </a:moveTo>
                    <a:cubicBezTo>
                      <a:pt x="2827" y="1109"/>
                      <a:pt x="2885" y="1133"/>
                      <a:pt x="2926" y="1191"/>
                    </a:cubicBezTo>
                    <a:cubicBezTo>
                      <a:pt x="3120" y="1462"/>
                      <a:pt x="3258" y="1827"/>
                      <a:pt x="3146" y="2160"/>
                    </a:cubicBezTo>
                    <a:cubicBezTo>
                      <a:pt x="3090" y="2329"/>
                      <a:pt x="2972" y="2446"/>
                      <a:pt x="2853" y="2575"/>
                    </a:cubicBezTo>
                    <a:cubicBezTo>
                      <a:pt x="2736" y="2703"/>
                      <a:pt x="2731" y="2836"/>
                      <a:pt x="2733" y="3005"/>
                    </a:cubicBezTo>
                    <a:cubicBezTo>
                      <a:pt x="2733" y="3184"/>
                      <a:pt x="2718" y="3363"/>
                      <a:pt x="2620" y="3518"/>
                    </a:cubicBezTo>
                    <a:cubicBezTo>
                      <a:pt x="2530" y="3659"/>
                      <a:pt x="2399" y="3771"/>
                      <a:pt x="2256" y="3855"/>
                    </a:cubicBezTo>
                    <a:cubicBezTo>
                      <a:pt x="2029" y="3989"/>
                      <a:pt x="1775" y="4053"/>
                      <a:pt x="1517" y="4053"/>
                    </a:cubicBezTo>
                    <a:cubicBezTo>
                      <a:pt x="1426" y="4053"/>
                      <a:pt x="1333" y="4045"/>
                      <a:pt x="1242" y="4029"/>
                    </a:cubicBezTo>
                    <a:cubicBezTo>
                      <a:pt x="1020" y="3992"/>
                      <a:pt x="1098" y="3670"/>
                      <a:pt x="1306" y="3670"/>
                    </a:cubicBezTo>
                    <a:cubicBezTo>
                      <a:pt x="1317" y="3670"/>
                      <a:pt x="1329" y="3671"/>
                      <a:pt x="1341" y="3673"/>
                    </a:cubicBezTo>
                    <a:cubicBezTo>
                      <a:pt x="1400" y="3683"/>
                      <a:pt x="1458" y="3687"/>
                      <a:pt x="1517" y="3687"/>
                    </a:cubicBezTo>
                    <a:cubicBezTo>
                      <a:pt x="1738" y="3687"/>
                      <a:pt x="1955" y="3620"/>
                      <a:pt x="2139" y="3491"/>
                    </a:cubicBezTo>
                    <a:cubicBezTo>
                      <a:pt x="2234" y="3423"/>
                      <a:pt x="2323" y="3333"/>
                      <a:pt x="2350" y="3216"/>
                    </a:cubicBezTo>
                    <a:cubicBezTo>
                      <a:pt x="2383" y="3078"/>
                      <a:pt x="2353" y="2929"/>
                      <a:pt x="2367" y="2788"/>
                    </a:cubicBezTo>
                    <a:cubicBezTo>
                      <a:pt x="2380" y="2639"/>
                      <a:pt x="2437" y="2499"/>
                      <a:pt x="2532" y="2383"/>
                    </a:cubicBezTo>
                    <a:cubicBezTo>
                      <a:pt x="2606" y="2290"/>
                      <a:pt x="2709" y="2212"/>
                      <a:pt x="2768" y="2106"/>
                    </a:cubicBezTo>
                    <a:cubicBezTo>
                      <a:pt x="2897" y="1865"/>
                      <a:pt x="2747" y="1576"/>
                      <a:pt x="2606" y="1378"/>
                    </a:cubicBezTo>
                    <a:cubicBezTo>
                      <a:pt x="2509" y="1241"/>
                      <a:pt x="2638" y="1109"/>
                      <a:pt x="2771" y="1109"/>
                    </a:cubicBezTo>
                    <a:close/>
                    <a:moveTo>
                      <a:pt x="7842" y="1109"/>
                    </a:moveTo>
                    <a:cubicBezTo>
                      <a:pt x="7899" y="1109"/>
                      <a:pt x="7956" y="1132"/>
                      <a:pt x="7997" y="1189"/>
                    </a:cubicBezTo>
                    <a:cubicBezTo>
                      <a:pt x="8192" y="1460"/>
                      <a:pt x="8330" y="1827"/>
                      <a:pt x="8219" y="2160"/>
                    </a:cubicBezTo>
                    <a:cubicBezTo>
                      <a:pt x="8162" y="2329"/>
                      <a:pt x="8043" y="2445"/>
                      <a:pt x="7926" y="2573"/>
                    </a:cubicBezTo>
                    <a:cubicBezTo>
                      <a:pt x="7807" y="2701"/>
                      <a:pt x="7803" y="2836"/>
                      <a:pt x="7804" y="3005"/>
                    </a:cubicBezTo>
                    <a:cubicBezTo>
                      <a:pt x="7806" y="3184"/>
                      <a:pt x="7790" y="3363"/>
                      <a:pt x="7692" y="3518"/>
                    </a:cubicBezTo>
                    <a:cubicBezTo>
                      <a:pt x="7602" y="3659"/>
                      <a:pt x="7470" y="3770"/>
                      <a:pt x="7328" y="3855"/>
                    </a:cubicBezTo>
                    <a:cubicBezTo>
                      <a:pt x="7100" y="3989"/>
                      <a:pt x="6847" y="4053"/>
                      <a:pt x="6589" y="4053"/>
                    </a:cubicBezTo>
                    <a:cubicBezTo>
                      <a:pt x="6497" y="4053"/>
                      <a:pt x="6405" y="4045"/>
                      <a:pt x="6313" y="4029"/>
                    </a:cubicBezTo>
                    <a:cubicBezTo>
                      <a:pt x="6091" y="3992"/>
                      <a:pt x="6169" y="3668"/>
                      <a:pt x="6377" y="3668"/>
                    </a:cubicBezTo>
                    <a:cubicBezTo>
                      <a:pt x="6389" y="3668"/>
                      <a:pt x="6401" y="3669"/>
                      <a:pt x="6413" y="3671"/>
                    </a:cubicBezTo>
                    <a:cubicBezTo>
                      <a:pt x="6471" y="3681"/>
                      <a:pt x="6530" y="3686"/>
                      <a:pt x="6589" y="3686"/>
                    </a:cubicBezTo>
                    <a:cubicBezTo>
                      <a:pt x="6809" y="3686"/>
                      <a:pt x="7027" y="3619"/>
                      <a:pt x="7211" y="3491"/>
                    </a:cubicBezTo>
                    <a:cubicBezTo>
                      <a:pt x="7307" y="3423"/>
                      <a:pt x="7394" y="3333"/>
                      <a:pt x="7421" y="3216"/>
                    </a:cubicBezTo>
                    <a:cubicBezTo>
                      <a:pt x="7454" y="3078"/>
                      <a:pt x="7424" y="2927"/>
                      <a:pt x="7439" y="2787"/>
                    </a:cubicBezTo>
                    <a:cubicBezTo>
                      <a:pt x="7451" y="2638"/>
                      <a:pt x="7508" y="2497"/>
                      <a:pt x="7603" y="2381"/>
                    </a:cubicBezTo>
                    <a:cubicBezTo>
                      <a:pt x="7678" y="2288"/>
                      <a:pt x="7781" y="2212"/>
                      <a:pt x="7839" y="2104"/>
                    </a:cubicBezTo>
                    <a:cubicBezTo>
                      <a:pt x="7969" y="1865"/>
                      <a:pt x="7819" y="1574"/>
                      <a:pt x="7678" y="1376"/>
                    </a:cubicBezTo>
                    <a:cubicBezTo>
                      <a:pt x="7581" y="1240"/>
                      <a:pt x="7710" y="1109"/>
                      <a:pt x="7842" y="1109"/>
                    </a:cubicBezTo>
                    <a:close/>
                    <a:moveTo>
                      <a:pt x="3230" y="3117"/>
                    </a:moveTo>
                    <a:cubicBezTo>
                      <a:pt x="3262" y="3117"/>
                      <a:pt x="3296" y="3124"/>
                      <a:pt x="3328" y="3138"/>
                    </a:cubicBezTo>
                    <a:cubicBezTo>
                      <a:pt x="3611" y="3263"/>
                      <a:pt x="3706" y="3607"/>
                      <a:pt x="3738" y="3885"/>
                    </a:cubicBezTo>
                    <a:cubicBezTo>
                      <a:pt x="3773" y="4199"/>
                      <a:pt x="3705" y="4517"/>
                      <a:pt x="3562" y="4795"/>
                    </a:cubicBezTo>
                    <a:cubicBezTo>
                      <a:pt x="3533" y="4855"/>
                      <a:pt x="3468" y="4886"/>
                      <a:pt x="3403" y="4886"/>
                    </a:cubicBezTo>
                    <a:cubicBezTo>
                      <a:pt x="3370" y="4886"/>
                      <a:pt x="3337" y="4878"/>
                      <a:pt x="3309" y="4862"/>
                    </a:cubicBezTo>
                    <a:cubicBezTo>
                      <a:pt x="3220" y="4810"/>
                      <a:pt x="3198" y="4697"/>
                      <a:pt x="3242" y="4609"/>
                    </a:cubicBezTo>
                    <a:cubicBezTo>
                      <a:pt x="3348" y="4400"/>
                      <a:pt x="3393" y="4165"/>
                      <a:pt x="3372" y="3933"/>
                    </a:cubicBezTo>
                    <a:cubicBezTo>
                      <a:pt x="3367" y="3882"/>
                      <a:pt x="3360" y="3831"/>
                      <a:pt x="3348" y="3782"/>
                    </a:cubicBezTo>
                    <a:cubicBezTo>
                      <a:pt x="3342" y="3754"/>
                      <a:pt x="3334" y="3725"/>
                      <a:pt x="3326" y="3697"/>
                    </a:cubicBezTo>
                    <a:cubicBezTo>
                      <a:pt x="3322" y="3684"/>
                      <a:pt x="3317" y="3671"/>
                      <a:pt x="3314" y="3659"/>
                    </a:cubicBezTo>
                    <a:cubicBezTo>
                      <a:pt x="3308" y="3646"/>
                      <a:pt x="3305" y="3639"/>
                      <a:pt x="3305" y="3639"/>
                    </a:cubicBezTo>
                    <a:lnTo>
                      <a:pt x="3305" y="3639"/>
                    </a:lnTo>
                    <a:cubicBezTo>
                      <a:pt x="3305" y="3639"/>
                      <a:pt x="3307" y="3641"/>
                      <a:pt x="3309" y="3646"/>
                    </a:cubicBezTo>
                    <a:cubicBezTo>
                      <a:pt x="3299" y="3621"/>
                      <a:pt x="3287" y="3597"/>
                      <a:pt x="3272" y="3575"/>
                    </a:cubicBezTo>
                    <a:cubicBezTo>
                      <a:pt x="3267" y="3563"/>
                      <a:pt x="3259" y="3553"/>
                      <a:pt x="3253" y="3542"/>
                    </a:cubicBezTo>
                    <a:lnTo>
                      <a:pt x="3253" y="3542"/>
                    </a:lnTo>
                    <a:cubicBezTo>
                      <a:pt x="3256" y="3545"/>
                      <a:pt x="3257" y="3547"/>
                      <a:pt x="3257" y="3547"/>
                    </a:cubicBezTo>
                    <a:cubicBezTo>
                      <a:pt x="3257" y="3547"/>
                      <a:pt x="3256" y="3544"/>
                      <a:pt x="3252" y="3540"/>
                    </a:cubicBezTo>
                    <a:lnTo>
                      <a:pt x="3252" y="3540"/>
                    </a:lnTo>
                    <a:cubicBezTo>
                      <a:pt x="3252" y="3541"/>
                      <a:pt x="3253" y="3542"/>
                      <a:pt x="3253" y="3542"/>
                    </a:cubicBezTo>
                    <a:lnTo>
                      <a:pt x="3253" y="3542"/>
                    </a:lnTo>
                    <a:cubicBezTo>
                      <a:pt x="3251" y="3540"/>
                      <a:pt x="3248" y="3537"/>
                      <a:pt x="3244" y="3532"/>
                    </a:cubicBezTo>
                    <a:cubicBezTo>
                      <a:pt x="3208" y="3489"/>
                      <a:pt x="3196" y="3483"/>
                      <a:pt x="3141" y="3458"/>
                    </a:cubicBezTo>
                    <a:cubicBezTo>
                      <a:pt x="3049" y="3418"/>
                      <a:pt x="3029" y="3284"/>
                      <a:pt x="3075" y="3205"/>
                    </a:cubicBezTo>
                    <a:cubicBezTo>
                      <a:pt x="3110" y="3143"/>
                      <a:pt x="3168" y="3117"/>
                      <a:pt x="3230" y="3117"/>
                    </a:cubicBezTo>
                    <a:close/>
                    <a:moveTo>
                      <a:pt x="8302" y="3117"/>
                    </a:moveTo>
                    <a:cubicBezTo>
                      <a:pt x="8334" y="3117"/>
                      <a:pt x="8368" y="3124"/>
                      <a:pt x="8399" y="3138"/>
                    </a:cubicBezTo>
                    <a:cubicBezTo>
                      <a:pt x="8683" y="3263"/>
                      <a:pt x="8778" y="3607"/>
                      <a:pt x="8809" y="3885"/>
                    </a:cubicBezTo>
                    <a:cubicBezTo>
                      <a:pt x="8844" y="4199"/>
                      <a:pt x="8776" y="4517"/>
                      <a:pt x="8635" y="4795"/>
                    </a:cubicBezTo>
                    <a:cubicBezTo>
                      <a:pt x="8605" y="4855"/>
                      <a:pt x="8540" y="4886"/>
                      <a:pt x="8475" y="4886"/>
                    </a:cubicBezTo>
                    <a:cubicBezTo>
                      <a:pt x="8442" y="4886"/>
                      <a:pt x="8410" y="4878"/>
                      <a:pt x="8382" y="4862"/>
                    </a:cubicBezTo>
                    <a:cubicBezTo>
                      <a:pt x="8292" y="4810"/>
                      <a:pt x="8270" y="4697"/>
                      <a:pt x="8316" y="4609"/>
                    </a:cubicBezTo>
                    <a:cubicBezTo>
                      <a:pt x="8420" y="4400"/>
                      <a:pt x="8464" y="4165"/>
                      <a:pt x="8444" y="3933"/>
                    </a:cubicBezTo>
                    <a:cubicBezTo>
                      <a:pt x="8439" y="3882"/>
                      <a:pt x="8431" y="3831"/>
                      <a:pt x="8420" y="3782"/>
                    </a:cubicBezTo>
                    <a:cubicBezTo>
                      <a:pt x="8414" y="3754"/>
                      <a:pt x="8406" y="3725"/>
                      <a:pt x="8398" y="3697"/>
                    </a:cubicBezTo>
                    <a:cubicBezTo>
                      <a:pt x="8393" y="3684"/>
                      <a:pt x="8390" y="3671"/>
                      <a:pt x="8385" y="3659"/>
                    </a:cubicBezTo>
                    <a:cubicBezTo>
                      <a:pt x="8379" y="3646"/>
                      <a:pt x="8377" y="3639"/>
                      <a:pt x="8377" y="3639"/>
                    </a:cubicBezTo>
                    <a:lnTo>
                      <a:pt x="8377" y="3639"/>
                    </a:lnTo>
                    <a:cubicBezTo>
                      <a:pt x="8378" y="3639"/>
                      <a:pt x="8379" y="3641"/>
                      <a:pt x="8380" y="3646"/>
                    </a:cubicBezTo>
                    <a:lnTo>
                      <a:pt x="8380" y="3646"/>
                    </a:lnTo>
                    <a:cubicBezTo>
                      <a:pt x="8371" y="3621"/>
                      <a:pt x="8358" y="3597"/>
                      <a:pt x="8344" y="3575"/>
                    </a:cubicBezTo>
                    <a:cubicBezTo>
                      <a:pt x="8338" y="3563"/>
                      <a:pt x="8331" y="3553"/>
                      <a:pt x="8325" y="3542"/>
                    </a:cubicBezTo>
                    <a:lnTo>
                      <a:pt x="8325" y="3542"/>
                    </a:lnTo>
                    <a:cubicBezTo>
                      <a:pt x="8327" y="3545"/>
                      <a:pt x="8329" y="3547"/>
                      <a:pt x="8329" y="3547"/>
                    </a:cubicBezTo>
                    <a:cubicBezTo>
                      <a:pt x="8329" y="3547"/>
                      <a:pt x="8327" y="3544"/>
                      <a:pt x="8323" y="3540"/>
                    </a:cubicBezTo>
                    <a:lnTo>
                      <a:pt x="8323" y="3540"/>
                    </a:lnTo>
                    <a:cubicBezTo>
                      <a:pt x="8324" y="3541"/>
                      <a:pt x="8324" y="3542"/>
                      <a:pt x="8325" y="3542"/>
                    </a:cubicBezTo>
                    <a:lnTo>
                      <a:pt x="8325" y="3542"/>
                    </a:lnTo>
                    <a:cubicBezTo>
                      <a:pt x="8323" y="3540"/>
                      <a:pt x="8319" y="3537"/>
                      <a:pt x="8316" y="3532"/>
                    </a:cubicBezTo>
                    <a:cubicBezTo>
                      <a:pt x="8279" y="3489"/>
                      <a:pt x="8268" y="3483"/>
                      <a:pt x="8213" y="3458"/>
                    </a:cubicBezTo>
                    <a:cubicBezTo>
                      <a:pt x="8121" y="3418"/>
                      <a:pt x="8100" y="3284"/>
                      <a:pt x="8146" y="3205"/>
                    </a:cubicBezTo>
                    <a:cubicBezTo>
                      <a:pt x="8182" y="3143"/>
                      <a:pt x="8240" y="3117"/>
                      <a:pt x="8302" y="3117"/>
                    </a:cubicBezTo>
                    <a:close/>
                    <a:moveTo>
                      <a:pt x="13404" y="3117"/>
                    </a:moveTo>
                    <a:cubicBezTo>
                      <a:pt x="13437" y="3117"/>
                      <a:pt x="13470" y="3124"/>
                      <a:pt x="13501" y="3138"/>
                    </a:cubicBezTo>
                    <a:cubicBezTo>
                      <a:pt x="13786" y="3263"/>
                      <a:pt x="13881" y="3607"/>
                      <a:pt x="13913" y="3885"/>
                    </a:cubicBezTo>
                    <a:lnTo>
                      <a:pt x="13911" y="3885"/>
                    </a:lnTo>
                    <a:cubicBezTo>
                      <a:pt x="13947" y="4199"/>
                      <a:pt x="13879" y="4517"/>
                      <a:pt x="13737" y="4795"/>
                    </a:cubicBezTo>
                    <a:cubicBezTo>
                      <a:pt x="13707" y="4855"/>
                      <a:pt x="13641" y="4886"/>
                      <a:pt x="13577" y="4886"/>
                    </a:cubicBezTo>
                    <a:cubicBezTo>
                      <a:pt x="13544" y="4886"/>
                      <a:pt x="13511" y="4878"/>
                      <a:pt x="13484" y="4862"/>
                    </a:cubicBezTo>
                    <a:cubicBezTo>
                      <a:pt x="13393" y="4810"/>
                      <a:pt x="13371" y="4697"/>
                      <a:pt x="13417" y="4609"/>
                    </a:cubicBezTo>
                    <a:cubicBezTo>
                      <a:pt x="13522" y="4400"/>
                      <a:pt x="13568" y="4165"/>
                      <a:pt x="13545" y="3933"/>
                    </a:cubicBezTo>
                    <a:cubicBezTo>
                      <a:pt x="13542" y="3882"/>
                      <a:pt x="13534" y="3831"/>
                      <a:pt x="13522" y="3782"/>
                    </a:cubicBezTo>
                    <a:cubicBezTo>
                      <a:pt x="13515" y="3754"/>
                      <a:pt x="13509" y="3725"/>
                      <a:pt x="13500" y="3697"/>
                    </a:cubicBezTo>
                    <a:cubicBezTo>
                      <a:pt x="13496" y="3684"/>
                      <a:pt x="13492" y="3671"/>
                      <a:pt x="13487" y="3659"/>
                    </a:cubicBezTo>
                    <a:cubicBezTo>
                      <a:pt x="13482" y="3646"/>
                      <a:pt x="13479" y="3639"/>
                      <a:pt x="13480" y="3639"/>
                    </a:cubicBezTo>
                    <a:lnTo>
                      <a:pt x="13480" y="3639"/>
                    </a:lnTo>
                    <a:cubicBezTo>
                      <a:pt x="13480" y="3639"/>
                      <a:pt x="13481" y="3641"/>
                      <a:pt x="13484" y="3646"/>
                    </a:cubicBezTo>
                    <a:cubicBezTo>
                      <a:pt x="13473" y="3621"/>
                      <a:pt x="13460" y="3597"/>
                      <a:pt x="13447" y="3575"/>
                    </a:cubicBezTo>
                    <a:cubicBezTo>
                      <a:pt x="13440" y="3562"/>
                      <a:pt x="13433" y="3552"/>
                      <a:pt x="13426" y="3541"/>
                    </a:cubicBezTo>
                    <a:lnTo>
                      <a:pt x="13426" y="3541"/>
                    </a:lnTo>
                    <a:cubicBezTo>
                      <a:pt x="13426" y="3541"/>
                      <a:pt x="13426" y="3541"/>
                      <a:pt x="13427" y="3542"/>
                    </a:cubicBezTo>
                    <a:lnTo>
                      <a:pt x="13427" y="3542"/>
                    </a:lnTo>
                    <a:cubicBezTo>
                      <a:pt x="13426" y="3541"/>
                      <a:pt x="13426" y="3541"/>
                      <a:pt x="13425" y="3540"/>
                    </a:cubicBezTo>
                    <a:lnTo>
                      <a:pt x="13425" y="3540"/>
                    </a:lnTo>
                    <a:cubicBezTo>
                      <a:pt x="13425" y="3540"/>
                      <a:pt x="13425" y="3540"/>
                      <a:pt x="13426" y="3541"/>
                    </a:cubicBezTo>
                    <a:lnTo>
                      <a:pt x="13426" y="3541"/>
                    </a:lnTo>
                    <a:cubicBezTo>
                      <a:pt x="13423" y="3538"/>
                      <a:pt x="13421" y="3536"/>
                      <a:pt x="13417" y="3532"/>
                    </a:cubicBezTo>
                    <a:cubicBezTo>
                      <a:pt x="13382" y="3489"/>
                      <a:pt x="13371" y="3483"/>
                      <a:pt x="13314" y="3458"/>
                    </a:cubicBezTo>
                    <a:cubicBezTo>
                      <a:pt x="13223" y="3418"/>
                      <a:pt x="13202" y="3284"/>
                      <a:pt x="13248" y="3205"/>
                    </a:cubicBezTo>
                    <a:cubicBezTo>
                      <a:pt x="13284" y="3143"/>
                      <a:pt x="13343" y="3117"/>
                      <a:pt x="13404" y="3117"/>
                    </a:cubicBezTo>
                    <a:close/>
                    <a:moveTo>
                      <a:pt x="18476" y="3117"/>
                    </a:moveTo>
                    <a:cubicBezTo>
                      <a:pt x="18508" y="3117"/>
                      <a:pt x="18541" y="3124"/>
                      <a:pt x="18573" y="3138"/>
                    </a:cubicBezTo>
                    <a:cubicBezTo>
                      <a:pt x="18858" y="3263"/>
                      <a:pt x="18953" y="3607"/>
                      <a:pt x="18984" y="3885"/>
                    </a:cubicBezTo>
                    <a:cubicBezTo>
                      <a:pt x="19019" y="4199"/>
                      <a:pt x="18951" y="4517"/>
                      <a:pt x="18809" y="4795"/>
                    </a:cubicBezTo>
                    <a:cubicBezTo>
                      <a:pt x="18778" y="4855"/>
                      <a:pt x="18713" y="4886"/>
                      <a:pt x="18648" y="4886"/>
                    </a:cubicBezTo>
                    <a:cubicBezTo>
                      <a:pt x="18616" y="4886"/>
                      <a:pt x="18583" y="4878"/>
                      <a:pt x="18555" y="4862"/>
                    </a:cubicBezTo>
                    <a:cubicBezTo>
                      <a:pt x="18465" y="4810"/>
                      <a:pt x="18443" y="4697"/>
                      <a:pt x="18489" y="4609"/>
                    </a:cubicBezTo>
                    <a:cubicBezTo>
                      <a:pt x="18593" y="4400"/>
                      <a:pt x="18639" y="4165"/>
                      <a:pt x="18617" y="3933"/>
                    </a:cubicBezTo>
                    <a:cubicBezTo>
                      <a:pt x="18614" y="3882"/>
                      <a:pt x="18606" y="3831"/>
                      <a:pt x="18593" y="3782"/>
                    </a:cubicBezTo>
                    <a:cubicBezTo>
                      <a:pt x="18587" y="3754"/>
                      <a:pt x="18581" y="3725"/>
                      <a:pt x="18571" y="3697"/>
                    </a:cubicBezTo>
                    <a:cubicBezTo>
                      <a:pt x="18568" y="3684"/>
                      <a:pt x="18563" y="3671"/>
                      <a:pt x="18558" y="3659"/>
                    </a:cubicBezTo>
                    <a:cubicBezTo>
                      <a:pt x="18553" y="3646"/>
                      <a:pt x="18551" y="3639"/>
                      <a:pt x="18551" y="3639"/>
                    </a:cubicBezTo>
                    <a:lnTo>
                      <a:pt x="18551" y="3639"/>
                    </a:lnTo>
                    <a:cubicBezTo>
                      <a:pt x="18552" y="3639"/>
                      <a:pt x="18553" y="3641"/>
                      <a:pt x="18555" y="3646"/>
                    </a:cubicBezTo>
                    <a:cubicBezTo>
                      <a:pt x="18544" y="3621"/>
                      <a:pt x="18532" y="3597"/>
                      <a:pt x="18519" y="3575"/>
                    </a:cubicBezTo>
                    <a:cubicBezTo>
                      <a:pt x="18511" y="3562"/>
                      <a:pt x="18505" y="3551"/>
                      <a:pt x="18497" y="3540"/>
                    </a:cubicBezTo>
                    <a:lnTo>
                      <a:pt x="18497" y="3540"/>
                    </a:lnTo>
                    <a:cubicBezTo>
                      <a:pt x="18500" y="3544"/>
                      <a:pt x="18503" y="3547"/>
                      <a:pt x="18503" y="3547"/>
                    </a:cubicBezTo>
                    <a:cubicBezTo>
                      <a:pt x="18503" y="3547"/>
                      <a:pt x="18499" y="3542"/>
                      <a:pt x="18490" y="3532"/>
                    </a:cubicBezTo>
                    <a:cubicBezTo>
                      <a:pt x="18454" y="3489"/>
                      <a:pt x="18443" y="3483"/>
                      <a:pt x="18386" y="3458"/>
                    </a:cubicBezTo>
                    <a:cubicBezTo>
                      <a:pt x="18294" y="3418"/>
                      <a:pt x="18274" y="3284"/>
                      <a:pt x="18319" y="3205"/>
                    </a:cubicBezTo>
                    <a:cubicBezTo>
                      <a:pt x="18356" y="3143"/>
                      <a:pt x="18414" y="3117"/>
                      <a:pt x="18476" y="3117"/>
                    </a:cubicBezTo>
                    <a:close/>
                    <a:moveTo>
                      <a:pt x="23578" y="3117"/>
                    </a:moveTo>
                    <a:cubicBezTo>
                      <a:pt x="23611" y="3117"/>
                      <a:pt x="23644" y="3124"/>
                      <a:pt x="23676" y="3138"/>
                    </a:cubicBezTo>
                    <a:cubicBezTo>
                      <a:pt x="23961" y="3263"/>
                      <a:pt x="24054" y="3607"/>
                      <a:pt x="24086" y="3885"/>
                    </a:cubicBezTo>
                    <a:cubicBezTo>
                      <a:pt x="24122" y="4199"/>
                      <a:pt x="24054" y="4517"/>
                      <a:pt x="23912" y="4795"/>
                    </a:cubicBezTo>
                    <a:cubicBezTo>
                      <a:pt x="23881" y="4855"/>
                      <a:pt x="23816" y="4886"/>
                      <a:pt x="23752" y="4886"/>
                    </a:cubicBezTo>
                    <a:cubicBezTo>
                      <a:pt x="23719" y="4886"/>
                      <a:pt x="23686" y="4878"/>
                      <a:pt x="23659" y="4862"/>
                    </a:cubicBezTo>
                    <a:cubicBezTo>
                      <a:pt x="23568" y="4810"/>
                      <a:pt x="23546" y="4697"/>
                      <a:pt x="23592" y="4609"/>
                    </a:cubicBezTo>
                    <a:cubicBezTo>
                      <a:pt x="23697" y="4400"/>
                      <a:pt x="23741" y="4165"/>
                      <a:pt x="23720" y="3933"/>
                    </a:cubicBezTo>
                    <a:cubicBezTo>
                      <a:pt x="23717" y="3882"/>
                      <a:pt x="23708" y="3831"/>
                      <a:pt x="23697" y="3782"/>
                    </a:cubicBezTo>
                    <a:cubicBezTo>
                      <a:pt x="23690" y="3754"/>
                      <a:pt x="23682" y="3725"/>
                      <a:pt x="23674" y="3697"/>
                    </a:cubicBezTo>
                    <a:cubicBezTo>
                      <a:pt x="23670" y="3684"/>
                      <a:pt x="23666" y="3671"/>
                      <a:pt x="23662" y="3659"/>
                    </a:cubicBezTo>
                    <a:cubicBezTo>
                      <a:pt x="23656" y="3646"/>
                      <a:pt x="23653" y="3639"/>
                      <a:pt x="23654" y="3639"/>
                    </a:cubicBezTo>
                    <a:lnTo>
                      <a:pt x="23654" y="3639"/>
                    </a:lnTo>
                    <a:cubicBezTo>
                      <a:pt x="23655" y="3639"/>
                      <a:pt x="23656" y="3641"/>
                      <a:pt x="23659" y="3646"/>
                    </a:cubicBezTo>
                    <a:cubicBezTo>
                      <a:pt x="23647" y="3621"/>
                      <a:pt x="23635" y="3597"/>
                      <a:pt x="23621" y="3575"/>
                    </a:cubicBezTo>
                    <a:cubicBezTo>
                      <a:pt x="23615" y="3563"/>
                      <a:pt x="23607" y="3553"/>
                      <a:pt x="23601" y="3542"/>
                    </a:cubicBezTo>
                    <a:lnTo>
                      <a:pt x="23601" y="3542"/>
                    </a:lnTo>
                    <a:cubicBezTo>
                      <a:pt x="23604" y="3545"/>
                      <a:pt x="23605" y="3547"/>
                      <a:pt x="23605" y="3547"/>
                    </a:cubicBezTo>
                    <a:cubicBezTo>
                      <a:pt x="23606" y="3547"/>
                      <a:pt x="23604" y="3544"/>
                      <a:pt x="23600" y="3540"/>
                    </a:cubicBezTo>
                    <a:lnTo>
                      <a:pt x="23600" y="3540"/>
                    </a:lnTo>
                    <a:cubicBezTo>
                      <a:pt x="23600" y="3541"/>
                      <a:pt x="23601" y="3542"/>
                      <a:pt x="23601" y="3542"/>
                    </a:cubicBezTo>
                    <a:lnTo>
                      <a:pt x="23601" y="3542"/>
                    </a:lnTo>
                    <a:cubicBezTo>
                      <a:pt x="23599" y="3540"/>
                      <a:pt x="23596" y="3537"/>
                      <a:pt x="23592" y="3532"/>
                    </a:cubicBezTo>
                    <a:cubicBezTo>
                      <a:pt x="23556" y="3489"/>
                      <a:pt x="23546" y="3483"/>
                      <a:pt x="23489" y="3458"/>
                    </a:cubicBezTo>
                    <a:cubicBezTo>
                      <a:pt x="23397" y="3418"/>
                      <a:pt x="23377" y="3284"/>
                      <a:pt x="23423" y="3205"/>
                    </a:cubicBezTo>
                    <a:cubicBezTo>
                      <a:pt x="23459" y="3143"/>
                      <a:pt x="23517" y="3117"/>
                      <a:pt x="23578" y="3117"/>
                    </a:cubicBezTo>
                    <a:close/>
                    <a:moveTo>
                      <a:pt x="19553" y="3783"/>
                    </a:moveTo>
                    <a:cubicBezTo>
                      <a:pt x="19571" y="3783"/>
                      <a:pt x="19590" y="3786"/>
                      <a:pt x="19609" y="3792"/>
                    </a:cubicBezTo>
                    <a:cubicBezTo>
                      <a:pt x="19981" y="3904"/>
                      <a:pt x="20257" y="4218"/>
                      <a:pt x="20323" y="4601"/>
                    </a:cubicBezTo>
                    <a:cubicBezTo>
                      <a:pt x="20388" y="5006"/>
                      <a:pt x="20220" y="5422"/>
                      <a:pt x="19905" y="5680"/>
                    </a:cubicBezTo>
                    <a:lnTo>
                      <a:pt x="19905" y="5677"/>
                    </a:lnTo>
                    <a:cubicBezTo>
                      <a:pt x="19865" y="5710"/>
                      <a:pt x="19816" y="5730"/>
                      <a:pt x="19767" y="5730"/>
                    </a:cubicBezTo>
                    <a:cubicBezTo>
                      <a:pt x="19723" y="5730"/>
                      <a:pt x="19680" y="5714"/>
                      <a:pt x="19643" y="5677"/>
                    </a:cubicBezTo>
                    <a:cubicBezTo>
                      <a:pt x="19578" y="5612"/>
                      <a:pt x="19565" y="5479"/>
                      <a:pt x="19643" y="5416"/>
                    </a:cubicBezTo>
                    <a:cubicBezTo>
                      <a:pt x="19861" y="5237"/>
                      <a:pt x="20004" y="4958"/>
                      <a:pt x="19964" y="4685"/>
                    </a:cubicBezTo>
                    <a:cubicBezTo>
                      <a:pt x="19929" y="4441"/>
                      <a:pt x="19747" y="4218"/>
                      <a:pt x="19510" y="4148"/>
                    </a:cubicBezTo>
                    <a:cubicBezTo>
                      <a:pt x="19301" y="4087"/>
                      <a:pt x="19365" y="3783"/>
                      <a:pt x="19553" y="3783"/>
                    </a:cubicBezTo>
                    <a:close/>
                    <a:moveTo>
                      <a:pt x="9378" y="3785"/>
                    </a:moveTo>
                    <a:cubicBezTo>
                      <a:pt x="9396" y="3785"/>
                      <a:pt x="9415" y="3787"/>
                      <a:pt x="9435" y="3793"/>
                    </a:cubicBezTo>
                    <a:cubicBezTo>
                      <a:pt x="9807" y="3906"/>
                      <a:pt x="10084" y="4219"/>
                      <a:pt x="10149" y="4602"/>
                    </a:cubicBezTo>
                    <a:cubicBezTo>
                      <a:pt x="10213" y="5006"/>
                      <a:pt x="10046" y="5422"/>
                      <a:pt x="9731" y="5680"/>
                    </a:cubicBezTo>
                    <a:lnTo>
                      <a:pt x="9731" y="5679"/>
                    </a:lnTo>
                    <a:cubicBezTo>
                      <a:pt x="9690" y="5712"/>
                      <a:pt x="9641" y="5731"/>
                      <a:pt x="9593" y="5731"/>
                    </a:cubicBezTo>
                    <a:cubicBezTo>
                      <a:pt x="9549" y="5731"/>
                      <a:pt x="9506" y="5715"/>
                      <a:pt x="9469" y="5679"/>
                    </a:cubicBezTo>
                    <a:cubicBezTo>
                      <a:pt x="9403" y="5614"/>
                      <a:pt x="9392" y="5481"/>
                      <a:pt x="9469" y="5417"/>
                    </a:cubicBezTo>
                    <a:cubicBezTo>
                      <a:pt x="9686" y="5239"/>
                      <a:pt x="9829" y="4960"/>
                      <a:pt x="9789" y="4686"/>
                    </a:cubicBezTo>
                    <a:cubicBezTo>
                      <a:pt x="9754" y="4442"/>
                      <a:pt x="9574" y="4218"/>
                      <a:pt x="9337" y="4149"/>
                    </a:cubicBezTo>
                    <a:cubicBezTo>
                      <a:pt x="9127" y="4087"/>
                      <a:pt x="9191" y="3785"/>
                      <a:pt x="9378" y="3785"/>
                    </a:cubicBezTo>
                    <a:close/>
                    <a:moveTo>
                      <a:pt x="14482" y="3783"/>
                    </a:moveTo>
                    <a:cubicBezTo>
                      <a:pt x="14499" y="3783"/>
                      <a:pt x="14518" y="3786"/>
                      <a:pt x="14538" y="3792"/>
                    </a:cubicBezTo>
                    <a:cubicBezTo>
                      <a:pt x="14910" y="3906"/>
                      <a:pt x="15185" y="4219"/>
                      <a:pt x="15252" y="4602"/>
                    </a:cubicBezTo>
                    <a:cubicBezTo>
                      <a:pt x="15315" y="5006"/>
                      <a:pt x="15149" y="5422"/>
                      <a:pt x="14834" y="5680"/>
                    </a:cubicBezTo>
                    <a:lnTo>
                      <a:pt x="14834" y="5679"/>
                    </a:lnTo>
                    <a:cubicBezTo>
                      <a:pt x="14793" y="5712"/>
                      <a:pt x="14745" y="5731"/>
                      <a:pt x="14696" y="5731"/>
                    </a:cubicBezTo>
                    <a:cubicBezTo>
                      <a:pt x="14652" y="5731"/>
                      <a:pt x="14608" y="5715"/>
                      <a:pt x="14571" y="5679"/>
                    </a:cubicBezTo>
                    <a:cubicBezTo>
                      <a:pt x="14506" y="5612"/>
                      <a:pt x="14494" y="5481"/>
                      <a:pt x="14571" y="5416"/>
                    </a:cubicBezTo>
                    <a:cubicBezTo>
                      <a:pt x="14790" y="5239"/>
                      <a:pt x="14932" y="4960"/>
                      <a:pt x="14892" y="4686"/>
                    </a:cubicBezTo>
                    <a:cubicBezTo>
                      <a:pt x="14858" y="4441"/>
                      <a:pt x="14676" y="4218"/>
                      <a:pt x="14438" y="4148"/>
                    </a:cubicBezTo>
                    <a:cubicBezTo>
                      <a:pt x="14230" y="4087"/>
                      <a:pt x="14294" y="3783"/>
                      <a:pt x="14482" y="3783"/>
                    </a:cubicBezTo>
                    <a:close/>
                    <a:moveTo>
                      <a:pt x="4307" y="3785"/>
                    </a:moveTo>
                    <a:cubicBezTo>
                      <a:pt x="4324" y="3785"/>
                      <a:pt x="4343" y="3787"/>
                      <a:pt x="4363" y="3793"/>
                    </a:cubicBezTo>
                    <a:cubicBezTo>
                      <a:pt x="4735" y="3907"/>
                      <a:pt x="5010" y="4219"/>
                      <a:pt x="5077" y="4604"/>
                    </a:cubicBezTo>
                    <a:cubicBezTo>
                      <a:pt x="5142" y="5006"/>
                      <a:pt x="4974" y="5422"/>
                      <a:pt x="4659" y="5680"/>
                    </a:cubicBezTo>
                    <a:cubicBezTo>
                      <a:pt x="4619" y="5713"/>
                      <a:pt x="4570" y="5732"/>
                      <a:pt x="4521" y="5732"/>
                    </a:cubicBezTo>
                    <a:cubicBezTo>
                      <a:pt x="4477" y="5732"/>
                      <a:pt x="4433" y="5716"/>
                      <a:pt x="4396" y="5680"/>
                    </a:cubicBezTo>
                    <a:cubicBezTo>
                      <a:pt x="4331" y="5614"/>
                      <a:pt x="4319" y="5482"/>
                      <a:pt x="4396" y="5417"/>
                    </a:cubicBezTo>
                    <a:cubicBezTo>
                      <a:pt x="4615" y="5240"/>
                      <a:pt x="4757" y="4960"/>
                      <a:pt x="4718" y="4688"/>
                    </a:cubicBezTo>
                    <a:cubicBezTo>
                      <a:pt x="4683" y="4442"/>
                      <a:pt x="4502" y="4219"/>
                      <a:pt x="4265" y="4149"/>
                    </a:cubicBezTo>
                    <a:cubicBezTo>
                      <a:pt x="4055" y="4089"/>
                      <a:pt x="4119" y="3785"/>
                      <a:pt x="4307" y="3785"/>
                    </a:cubicBezTo>
                    <a:close/>
                    <a:moveTo>
                      <a:pt x="22699" y="4192"/>
                    </a:moveTo>
                    <a:cubicBezTo>
                      <a:pt x="22939" y="4192"/>
                      <a:pt x="23152" y="4326"/>
                      <a:pt x="23296" y="4526"/>
                    </a:cubicBezTo>
                    <a:cubicBezTo>
                      <a:pt x="23375" y="4634"/>
                      <a:pt x="23423" y="4760"/>
                      <a:pt x="23435" y="4893"/>
                    </a:cubicBezTo>
                    <a:cubicBezTo>
                      <a:pt x="23443" y="5028"/>
                      <a:pt x="23383" y="5142"/>
                      <a:pt x="23342" y="5265"/>
                    </a:cubicBezTo>
                    <a:cubicBezTo>
                      <a:pt x="23312" y="5359"/>
                      <a:pt x="23285" y="5474"/>
                      <a:pt x="23345" y="5563"/>
                    </a:cubicBezTo>
                    <a:cubicBezTo>
                      <a:pt x="23375" y="5609"/>
                      <a:pt x="23440" y="5642"/>
                      <a:pt x="23508" y="5656"/>
                    </a:cubicBezTo>
                    <a:cubicBezTo>
                      <a:pt x="23530" y="5661"/>
                      <a:pt x="23552" y="5663"/>
                      <a:pt x="23575" y="5663"/>
                    </a:cubicBezTo>
                    <a:cubicBezTo>
                      <a:pt x="23625" y="5663"/>
                      <a:pt x="23676" y="5652"/>
                      <a:pt x="23722" y="5629"/>
                    </a:cubicBezTo>
                    <a:cubicBezTo>
                      <a:pt x="23807" y="5587"/>
                      <a:pt x="23880" y="5522"/>
                      <a:pt x="23936" y="5444"/>
                    </a:cubicBezTo>
                    <a:cubicBezTo>
                      <a:pt x="24076" y="5251"/>
                      <a:pt x="24149" y="5004"/>
                      <a:pt x="24171" y="4767"/>
                    </a:cubicBezTo>
                    <a:cubicBezTo>
                      <a:pt x="24179" y="4667"/>
                      <a:pt x="24249" y="4582"/>
                      <a:pt x="24357" y="4582"/>
                    </a:cubicBezTo>
                    <a:cubicBezTo>
                      <a:pt x="24450" y="4585"/>
                      <a:pt x="24550" y="4670"/>
                      <a:pt x="24540" y="4770"/>
                    </a:cubicBezTo>
                    <a:lnTo>
                      <a:pt x="24542" y="4767"/>
                    </a:lnTo>
                    <a:lnTo>
                      <a:pt x="24542" y="4767"/>
                    </a:lnTo>
                    <a:cubicBezTo>
                      <a:pt x="24513" y="5082"/>
                      <a:pt x="24425" y="5408"/>
                      <a:pt x="24232" y="5663"/>
                    </a:cubicBezTo>
                    <a:cubicBezTo>
                      <a:pt x="24075" y="5872"/>
                      <a:pt x="23850" y="6028"/>
                      <a:pt x="23583" y="6032"/>
                    </a:cubicBezTo>
                    <a:cubicBezTo>
                      <a:pt x="23579" y="6032"/>
                      <a:pt x="23576" y="6032"/>
                      <a:pt x="23573" y="6032"/>
                    </a:cubicBezTo>
                    <a:cubicBezTo>
                      <a:pt x="23343" y="6032"/>
                      <a:pt x="23100" y="5916"/>
                      <a:pt x="22998" y="5701"/>
                    </a:cubicBezTo>
                    <a:cubicBezTo>
                      <a:pt x="22930" y="5555"/>
                      <a:pt x="22929" y="5394"/>
                      <a:pt x="22965" y="5239"/>
                    </a:cubicBezTo>
                    <a:cubicBezTo>
                      <a:pt x="22991" y="5131"/>
                      <a:pt x="23084" y="5001"/>
                      <a:pt x="23065" y="4890"/>
                    </a:cubicBezTo>
                    <a:cubicBezTo>
                      <a:pt x="23036" y="4735"/>
                      <a:pt x="22872" y="4558"/>
                      <a:pt x="22706" y="4558"/>
                    </a:cubicBezTo>
                    <a:cubicBezTo>
                      <a:pt x="22691" y="4558"/>
                      <a:pt x="22676" y="4560"/>
                      <a:pt x="22661" y="4563"/>
                    </a:cubicBezTo>
                    <a:cubicBezTo>
                      <a:pt x="22646" y="4566"/>
                      <a:pt x="22631" y="4567"/>
                      <a:pt x="22616" y="4567"/>
                    </a:cubicBezTo>
                    <a:cubicBezTo>
                      <a:pt x="22534" y="4567"/>
                      <a:pt x="22458" y="4520"/>
                      <a:pt x="22435" y="4434"/>
                    </a:cubicBezTo>
                    <a:cubicBezTo>
                      <a:pt x="22410" y="4341"/>
                      <a:pt x="22465" y="4227"/>
                      <a:pt x="22563" y="4206"/>
                    </a:cubicBezTo>
                    <a:cubicBezTo>
                      <a:pt x="22609" y="4197"/>
                      <a:pt x="22655" y="4192"/>
                      <a:pt x="22699" y="4192"/>
                    </a:cubicBezTo>
                    <a:close/>
                    <a:moveTo>
                      <a:pt x="17594" y="4193"/>
                    </a:moveTo>
                    <a:cubicBezTo>
                      <a:pt x="17835" y="4193"/>
                      <a:pt x="18049" y="4327"/>
                      <a:pt x="18193" y="4526"/>
                    </a:cubicBezTo>
                    <a:cubicBezTo>
                      <a:pt x="18272" y="4634"/>
                      <a:pt x="18321" y="4760"/>
                      <a:pt x="18332" y="4893"/>
                    </a:cubicBezTo>
                    <a:cubicBezTo>
                      <a:pt x="18342" y="5028"/>
                      <a:pt x="18280" y="5142"/>
                      <a:pt x="18240" y="5265"/>
                    </a:cubicBezTo>
                    <a:cubicBezTo>
                      <a:pt x="18209" y="5359"/>
                      <a:pt x="18182" y="5474"/>
                      <a:pt x="18242" y="5563"/>
                    </a:cubicBezTo>
                    <a:cubicBezTo>
                      <a:pt x="18272" y="5609"/>
                      <a:pt x="18337" y="5642"/>
                      <a:pt x="18406" y="5656"/>
                    </a:cubicBezTo>
                    <a:cubicBezTo>
                      <a:pt x="18429" y="5661"/>
                      <a:pt x="18452" y="5664"/>
                      <a:pt x="18475" y="5664"/>
                    </a:cubicBezTo>
                    <a:cubicBezTo>
                      <a:pt x="18524" y="5664"/>
                      <a:pt x="18573" y="5652"/>
                      <a:pt x="18619" y="5629"/>
                    </a:cubicBezTo>
                    <a:cubicBezTo>
                      <a:pt x="18704" y="5587"/>
                      <a:pt x="18777" y="5523"/>
                      <a:pt x="18832" y="5446"/>
                    </a:cubicBezTo>
                    <a:cubicBezTo>
                      <a:pt x="18973" y="5253"/>
                      <a:pt x="19046" y="5004"/>
                      <a:pt x="19068" y="4768"/>
                    </a:cubicBezTo>
                    <a:cubicBezTo>
                      <a:pt x="19076" y="4669"/>
                      <a:pt x="19146" y="4583"/>
                      <a:pt x="19253" y="4583"/>
                    </a:cubicBezTo>
                    <a:cubicBezTo>
                      <a:pt x="19347" y="4583"/>
                      <a:pt x="19446" y="4669"/>
                      <a:pt x="19439" y="4768"/>
                    </a:cubicBezTo>
                    <a:cubicBezTo>
                      <a:pt x="19410" y="5085"/>
                      <a:pt x="19321" y="5409"/>
                      <a:pt x="19128" y="5666"/>
                    </a:cubicBezTo>
                    <a:lnTo>
                      <a:pt x="19128" y="5664"/>
                    </a:lnTo>
                    <a:cubicBezTo>
                      <a:pt x="18972" y="5872"/>
                      <a:pt x="18748" y="6028"/>
                      <a:pt x="18479" y="6033"/>
                    </a:cubicBezTo>
                    <a:cubicBezTo>
                      <a:pt x="18476" y="6033"/>
                      <a:pt x="18473" y="6033"/>
                      <a:pt x="18470" y="6033"/>
                    </a:cubicBezTo>
                    <a:cubicBezTo>
                      <a:pt x="18240" y="6033"/>
                      <a:pt x="17997" y="5916"/>
                      <a:pt x="17897" y="5701"/>
                    </a:cubicBezTo>
                    <a:cubicBezTo>
                      <a:pt x="17827" y="5555"/>
                      <a:pt x="17826" y="5395"/>
                      <a:pt x="17862" y="5240"/>
                    </a:cubicBezTo>
                    <a:cubicBezTo>
                      <a:pt x="17887" y="5132"/>
                      <a:pt x="17981" y="5003"/>
                      <a:pt x="17962" y="4890"/>
                    </a:cubicBezTo>
                    <a:cubicBezTo>
                      <a:pt x="17933" y="4735"/>
                      <a:pt x="17770" y="4559"/>
                      <a:pt x="17606" y="4559"/>
                    </a:cubicBezTo>
                    <a:cubicBezTo>
                      <a:pt x="17590" y="4559"/>
                      <a:pt x="17575" y="4561"/>
                      <a:pt x="17560" y="4564"/>
                    </a:cubicBezTo>
                    <a:cubicBezTo>
                      <a:pt x="17545" y="4567"/>
                      <a:pt x="17531" y="4568"/>
                      <a:pt x="17516" y="4568"/>
                    </a:cubicBezTo>
                    <a:cubicBezTo>
                      <a:pt x="17432" y="4568"/>
                      <a:pt x="17355" y="4521"/>
                      <a:pt x="17332" y="4434"/>
                    </a:cubicBezTo>
                    <a:cubicBezTo>
                      <a:pt x="17306" y="4343"/>
                      <a:pt x="17362" y="4227"/>
                      <a:pt x="17460" y="4206"/>
                    </a:cubicBezTo>
                    <a:cubicBezTo>
                      <a:pt x="17505" y="4197"/>
                      <a:pt x="17550" y="4193"/>
                      <a:pt x="17594" y="4193"/>
                    </a:cubicBezTo>
                    <a:close/>
                    <a:moveTo>
                      <a:pt x="12522" y="4193"/>
                    </a:moveTo>
                    <a:cubicBezTo>
                      <a:pt x="12763" y="4193"/>
                      <a:pt x="12977" y="4327"/>
                      <a:pt x="13121" y="4526"/>
                    </a:cubicBezTo>
                    <a:cubicBezTo>
                      <a:pt x="13200" y="4634"/>
                      <a:pt x="13248" y="4762"/>
                      <a:pt x="13261" y="4895"/>
                    </a:cubicBezTo>
                    <a:cubicBezTo>
                      <a:pt x="13268" y="5030"/>
                      <a:pt x="13208" y="5144"/>
                      <a:pt x="13167" y="5267"/>
                    </a:cubicBezTo>
                    <a:cubicBezTo>
                      <a:pt x="13137" y="5360"/>
                      <a:pt x="13110" y="5476"/>
                      <a:pt x="13169" y="5563"/>
                    </a:cubicBezTo>
                    <a:cubicBezTo>
                      <a:pt x="13200" y="5609"/>
                      <a:pt x="13264" y="5642"/>
                      <a:pt x="13333" y="5658"/>
                    </a:cubicBezTo>
                    <a:cubicBezTo>
                      <a:pt x="13355" y="5662"/>
                      <a:pt x="13378" y="5664"/>
                      <a:pt x="13400" y="5664"/>
                    </a:cubicBezTo>
                    <a:cubicBezTo>
                      <a:pt x="13450" y="5664"/>
                      <a:pt x="13501" y="5653"/>
                      <a:pt x="13547" y="5631"/>
                    </a:cubicBezTo>
                    <a:cubicBezTo>
                      <a:pt x="13632" y="5587"/>
                      <a:pt x="13705" y="5523"/>
                      <a:pt x="13759" y="5446"/>
                    </a:cubicBezTo>
                    <a:cubicBezTo>
                      <a:pt x="13902" y="5253"/>
                      <a:pt x="13974" y="5006"/>
                      <a:pt x="13995" y="4768"/>
                    </a:cubicBezTo>
                    <a:cubicBezTo>
                      <a:pt x="14004" y="4669"/>
                      <a:pt x="14073" y="4583"/>
                      <a:pt x="14180" y="4583"/>
                    </a:cubicBezTo>
                    <a:cubicBezTo>
                      <a:pt x="14275" y="4583"/>
                      <a:pt x="14375" y="4669"/>
                      <a:pt x="14365" y="4768"/>
                    </a:cubicBezTo>
                    <a:cubicBezTo>
                      <a:pt x="14338" y="5085"/>
                      <a:pt x="14250" y="5409"/>
                      <a:pt x="14057" y="5666"/>
                    </a:cubicBezTo>
                    <a:lnTo>
                      <a:pt x="14057" y="5664"/>
                    </a:lnTo>
                    <a:cubicBezTo>
                      <a:pt x="13900" y="5873"/>
                      <a:pt x="13675" y="6030"/>
                      <a:pt x="13408" y="6033"/>
                    </a:cubicBezTo>
                    <a:cubicBezTo>
                      <a:pt x="13405" y="6033"/>
                      <a:pt x="13402" y="6033"/>
                      <a:pt x="13399" y="6033"/>
                    </a:cubicBezTo>
                    <a:cubicBezTo>
                      <a:pt x="13169" y="6033"/>
                      <a:pt x="12925" y="5916"/>
                      <a:pt x="12824" y="5702"/>
                    </a:cubicBezTo>
                    <a:cubicBezTo>
                      <a:pt x="12756" y="5557"/>
                      <a:pt x="12754" y="5395"/>
                      <a:pt x="12790" y="5240"/>
                    </a:cubicBezTo>
                    <a:cubicBezTo>
                      <a:pt x="12816" y="5132"/>
                      <a:pt x="12909" y="5003"/>
                      <a:pt x="12889" y="4890"/>
                    </a:cubicBezTo>
                    <a:cubicBezTo>
                      <a:pt x="12861" y="4737"/>
                      <a:pt x="12698" y="4559"/>
                      <a:pt x="12533" y="4559"/>
                    </a:cubicBezTo>
                    <a:cubicBezTo>
                      <a:pt x="12517" y="4559"/>
                      <a:pt x="12502" y="4561"/>
                      <a:pt x="12486" y="4564"/>
                    </a:cubicBezTo>
                    <a:cubicBezTo>
                      <a:pt x="12471" y="4567"/>
                      <a:pt x="12456" y="4569"/>
                      <a:pt x="12441" y="4569"/>
                    </a:cubicBezTo>
                    <a:cubicBezTo>
                      <a:pt x="12359" y="4569"/>
                      <a:pt x="12283" y="4522"/>
                      <a:pt x="12259" y="4434"/>
                    </a:cubicBezTo>
                    <a:cubicBezTo>
                      <a:pt x="12233" y="4343"/>
                      <a:pt x="12290" y="4227"/>
                      <a:pt x="12388" y="4206"/>
                    </a:cubicBezTo>
                    <a:cubicBezTo>
                      <a:pt x="12434" y="4197"/>
                      <a:pt x="12478" y="4193"/>
                      <a:pt x="12522" y="4193"/>
                    </a:cubicBezTo>
                    <a:close/>
                    <a:moveTo>
                      <a:pt x="7420" y="4194"/>
                    </a:moveTo>
                    <a:cubicBezTo>
                      <a:pt x="7661" y="4194"/>
                      <a:pt x="7875" y="4329"/>
                      <a:pt x="8018" y="4528"/>
                    </a:cubicBezTo>
                    <a:cubicBezTo>
                      <a:pt x="8097" y="4635"/>
                      <a:pt x="8146" y="4762"/>
                      <a:pt x="8157" y="4895"/>
                    </a:cubicBezTo>
                    <a:cubicBezTo>
                      <a:pt x="8167" y="5030"/>
                      <a:pt x="8105" y="5144"/>
                      <a:pt x="8065" y="5267"/>
                    </a:cubicBezTo>
                    <a:cubicBezTo>
                      <a:pt x="8034" y="5360"/>
                      <a:pt x="8007" y="5476"/>
                      <a:pt x="8067" y="5565"/>
                    </a:cubicBezTo>
                    <a:cubicBezTo>
                      <a:pt x="8097" y="5610"/>
                      <a:pt x="8162" y="5644"/>
                      <a:pt x="8232" y="5658"/>
                    </a:cubicBezTo>
                    <a:cubicBezTo>
                      <a:pt x="8253" y="5662"/>
                      <a:pt x="8275" y="5664"/>
                      <a:pt x="8297" y="5664"/>
                    </a:cubicBezTo>
                    <a:cubicBezTo>
                      <a:pt x="8347" y="5664"/>
                      <a:pt x="8397" y="5653"/>
                      <a:pt x="8444" y="5631"/>
                    </a:cubicBezTo>
                    <a:cubicBezTo>
                      <a:pt x="8529" y="5588"/>
                      <a:pt x="8602" y="5525"/>
                      <a:pt x="8657" y="5446"/>
                    </a:cubicBezTo>
                    <a:cubicBezTo>
                      <a:pt x="8798" y="5253"/>
                      <a:pt x="8873" y="5006"/>
                      <a:pt x="8893" y="4770"/>
                    </a:cubicBezTo>
                    <a:cubicBezTo>
                      <a:pt x="8901" y="4670"/>
                      <a:pt x="8971" y="4585"/>
                      <a:pt x="9079" y="4585"/>
                    </a:cubicBezTo>
                    <a:cubicBezTo>
                      <a:pt x="9172" y="4585"/>
                      <a:pt x="9272" y="4670"/>
                      <a:pt x="9264" y="4770"/>
                    </a:cubicBezTo>
                    <a:cubicBezTo>
                      <a:pt x="9235" y="5085"/>
                      <a:pt x="9147" y="5409"/>
                      <a:pt x="8953" y="5666"/>
                    </a:cubicBezTo>
                    <a:lnTo>
                      <a:pt x="8953" y="5664"/>
                    </a:lnTo>
                    <a:cubicBezTo>
                      <a:pt x="8797" y="5873"/>
                      <a:pt x="8574" y="6030"/>
                      <a:pt x="8304" y="6035"/>
                    </a:cubicBezTo>
                    <a:cubicBezTo>
                      <a:pt x="8301" y="6035"/>
                      <a:pt x="8298" y="6035"/>
                      <a:pt x="8295" y="6035"/>
                    </a:cubicBezTo>
                    <a:cubicBezTo>
                      <a:pt x="8065" y="6035"/>
                      <a:pt x="7822" y="5918"/>
                      <a:pt x="7722" y="5702"/>
                    </a:cubicBezTo>
                    <a:cubicBezTo>
                      <a:pt x="7654" y="5557"/>
                      <a:pt x="7651" y="5395"/>
                      <a:pt x="7687" y="5242"/>
                    </a:cubicBezTo>
                    <a:cubicBezTo>
                      <a:pt x="7712" y="5134"/>
                      <a:pt x="7806" y="5004"/>
                      <a:pt x="7787" y="4892"/>
                    </a:cubicBezTo>
                    <a:cubicBezTo>
                      <a:pt x="7758" y="4737"/>
                      <a:pt x="7595" y="4561"/>
                      <a:pt x="7431" y="4561"/>
                    </a:cubicBezTo>
                    <a:cubicBezTo>
                      <a:pt x="7416" y="4561"/>
                      <a:pt x="7400" y="4563"/>
                      <a:pt x="7385" y="4566"/>
                    </a:cubicBezTo>
                    <a:cubicBezTo>
                      <a:pt x="7370" y="4569"/>
                      <a:pt x="7356" y="4570"/>
                      <a:pt x="7342" y="4570"/>
                    </a:cubicBezTo>
                    <a:cubicBezTo>
                      <a:pt x="7257" y="4570"/>
                      <a:pt x="7180" y="4523"/>
                      <a:pt x="7157" y="4436"/>
                    </a:cubicBezTo>
                    <a:cubicBezTo>
                      <a:pt x="7132" y="4344"/>
                      <a:pt x="7189" y="4229"/>
                      <a:pt x="7285" y="4208"/>
                    </a:cubicBezTo>
                    <a:cubicBezTo>
                      <a:pt x="7331" y="4198"/>
                      <a:pt x="7376" y="4194"/>
                      <a:pt x="7420" y="4194"/>
                    </a:cubicBezTo>
                    <a:close/>
                    <a:moveTo>
                      <a:pt x="2347" y="4194"/>
                    </a:moveTo>
                    <a:cubicBezTo>
                      <a:pt x="2588" y="4194"/>
                      <a:pt x="2803" y="4328"/>
                      <a:pt x="2946" y="4528"/>
                    </a:cubicBezTo>
                    <a:cubicBezTo>
                      <a:pt x="3026" y="4635"/>
                      <a:pt x="3075" y="4764"/>
                      <a:pt x="3086" y="4897"/>
                    </a:cubicBezTo>
                    <a:cubicBezTo>
                      <a:pt x="3095" y="5031"/>
                      <a:pt x="3033" y="5145"/>
                      <a:pt x="2992" y="5269"/>
                    </a:cubicBezTo>
                    <a:cubicBezTo>
                      <a:pt x="2962" y="5360"/>
                      <a:pt x="2935" y="5478"/>
                      <a:pt x="2995" y="5565"/>
                    </a:cubicBezTo>
                    <a:cubicBezTo>
                      <a:pt x="3026" y="5610"/>
                      <a:pt x="3090" y="5644"/>
                      <a:pt x="3158" y="5660"/>
                    </a:cubicBezTo>
                    <a:cubicBezTo>
                      <a:pt x="3180" y="5664"/>
                      <a:pt x="3202" y="5666"/>
                      <a:pt x="3224" y="5666"/>
                    </a:cubicBezTo>
                    <a:cubicBezTo>
                      <a:pt x="3275" y="5666"/>
                      <a:pt x="3326" y="5654"/>
                      <a:pt x="3372" y="5631"/>
                    </a:cubicBezTo>
                    <a:cubicBezTo>
                      <a:pt x="3458" y="5588"/>
                      <a:pt x="3530" y="5525"/>
                      <a:pt x="3586" y="5447"/>
                    </a:cubicBezTo>
                    <a:cubicBezTo>
                      <a:pt x="3727" y="5254"/>
                      <a:pt x="3800" y="5006"/>
                      <a:pt x="3820" y="4770"/>
                    </a:cubicBezTo>
                    <a:cubicBezTo>
                      <a:pt x="3830" y="4670"/>
                      <a:pt x="3899" y="4585"/>
                      <a:pt x="4005" y="4585"/>
                    </a:cubicBezTo>
                    <a:cubicBezTo>
                      <a:pt x="4100" y="4585"/>
                      <a:pt x="4200" y="4670"/>
                      <a:pt x="4192" y="4770"/>
                    </a:cubicBezTo>
                    <a:cubicBezTo>
                      <a:pt x="4164" y="5085"/>
                      <a:pt x="4075" y="5409"/>
                      <a:pt x="3882" y="5666"/>
                    </a:cubicBezTo>
                    <a:cubicBezTo>
                      <a:pt x="3725" y="5873"/>
                      <a:pt x="3502" y="6032"/>
                      <a:pt x="3233" y="6035"/>
                    </a:cubicBezTo>
                    <a:cubicBezTo>
                      <a:pt x="3230" y="6035"/>
                      <a:pt x="3227" y="6035"/>
                      <a:pt x="3224" y="6035"/>
                    </a:cubicBezTo>
                    <a:cubicBezTo>
                      <a:pt x="2994" y="6035"/>
                      <a:pt x="2750" y="5918"/>
                      <a:pt x="2650" y="5704"/>
                    </a:cubicBezTo>
                    <a:cubicBezTo>
                      <a:pt x="2581" y="5558"/>
                      <a:pt x="2579" y="5397"/>
                      <a:pt x="2616" y="5242"/>
                    </a:cubicBezTo>
                    <a:cubicBezTo>
                      <a:pt x="2641" y="5134"/>
                      <a:pt x="2734" y="5004"/>
                      <a:pt x="2715" y="4892"/>
                    </a:cubicBezTo>
                    <a:cubicBezTo>
                      <a:pt x="2686" y="4738"/>
                      <a:pt x="2524" y="4561"/>
                      <a:pt x="2358" y="4561"/>
                    </a:cubicBezTo>
                    <a:cubicBezTo>
                      <a:pt x="2342" y="4561"/>
                      <a:pt x="2327" y="4563"/>
                      <a:pt x="2312" y="4566"/>
                    </a:cubicBezTo>
                    <a:cubicBezTo>
                      <a:pt x="2297" y="4569"/>
                      <a:pt x="2283" y="4570"/>
                      <a:pt x="2269" y="4570"/>
                    </a:cubicBezTo>
                    <a:cubicBezTo>
                      <a:pt x="2186" y="4570"/>
                      <a:pt x="2108" y="4523"/>
                      <a:pt x="2085" y="4436"/>
                    </a:cubicBezTo>
                    <a:cubicBezTo>
                      <a:pt x="2060" y="4344"/>
                      <a:pt x="2115" y="4229"/>
                      <a:pt x="2213" y="4208"/>
                    </a:cubicBezTo>
                    <a:cubicBezTo>
                      <a:pt x="2259" y="4199"/>
                      <a:pt x="2303" y="4194"/>
                      <a:pt x="2347" y="4194"/>
                    </a:cubicBezTo>
                    <a:close/>
                    <a:moveTo>
                      <a:pt x="16496" y="1"/>
                    </a:moveTo>
                    <a:lnTo>
                      <a:pt x="16498" y="10"/>
                    </a:lnTo>
                    <a:cubicBezTo>
                      <a:pt x="16502" y="36"/>
                      <a:pt x="16509" y="61"/>
                      <a:pt x="16517" y="85"/>
                    </a:cubicBezTo>
                    <a:cubicBezTo>
                      <a:pt x="16521" y="96"/>
                      <a:pt x="16524" y="107"/>
                      <a:pt x="16528" y="118"/>
                    </a:cubicBezTo>
                    <a:cubicBezTo>
                      <a:pt x="16528" y="119"/>
                      <a:pt x="16532" y="129"/>
                      <a:pt x="16536" y="135"/>
                    </a:cubicBezTo>
                    <a:cubicBezTo>
                      <a:pt x="16537" y="141"/>
                      <a:pt x="16546" y="159"/>
                      <a:pt x="16547" y="159"/>
                    </a:cubicBezTo>
                    <a:cubicBezTo>
                      <a:pt x="16547" y="159"/>
                      <a:pt x="16547" y="159"/>
                      <a:pt x="16547" y="159"/>
                    </a:cubicBezTo>
                    <a:cubicBezTo>
                      <a:pt x="16551" y="170"/>
                      <a:pt x="16558" y="180"/>
                      <a:pt x="16562" y="189"/>
                    </a:cubicBezTo>
                    <a:cubicBezTo>
                      <a:pt x="16573" y="210"/>
                      <a:pt x="16586" y="229"/>
                      <a:pt x="16599" y="248"/>
                    </a:cubicBezTo>
                    <a:cubicBezTo>
                      <a:pt x="16604" y="254"/>
                      <a:pt x="16608" y="260"/>
                      <a:pt x="16613" y="268"/>
                    </a:cubicBezTo>
                    <a:lnTo>
                      <a:pt x="16627" y="286"/>
                    </a:lnTo>
                    <a:cubicBezTo>
                      <a:pt x="16643" y="303"/>
                      <a:pt x="16659" y="319"/>
                      <a:pt x="16675" y="335"/>
                    </a:cubicBezTo>
                    <a:cubicBezTo>
                      <a:pt x="16683" y="343"/>
                      <a:pt x="16692" y="351"/>
                      <a:pt x="16700" y="358"/>
                    </a:cubicBezTo>
                    <a:lnTo>
                      <a:pt x="16718" y="373"/>
                    </a:lnTo>
                    <a:cubicBezTo>
                      <a:pt x="16733" y="384"/>
                      <a:pt x="16749" y="395"/>
                      <a:pt x="16767" y="406"/>
                    </a:cubicBezTo>
                    <a:cubicBezTo>
                      <a:pt x="16852" y="458"/>
                      <a:pt x="16882" y="571"/>
                      <a:pt x="16833" y="659"/>
                    </a:cubicBezTo>
                    <a:cubicBezTo>
                      <a:pt x="16802" y="717"/>
                      <a:pt x="16735" y="751"/>
                      <a:pt x="16669" y="751"/>
                    </a:cubicBezTo>
                    <a:cubicBezTo>
                      <a:pt x="16637" y="751"/>
                      <a:pt x="16606" y="743"/>
                      <a:pt x="16580" y="726"/>
                    </a:cubicBezTo>
                    <a:cubicBezTo>
                      <a:pt x="16361" y="588"/>
                      <a:pt x="16192" y="365"/>
                      <a:pt x="16141" y="110"/>
                    </a:cubicBezTo>
                    <a:cubicBezTo>
                      <a:pt x="16133" y="74"/>
                      <a:pt x="16129" y="39"/>
                      <a:pt x="16126" y="2"/>
                    </a:cubicBezTo>
                    <a:lnTo>
                      <a:pt x="15439" y="2"/>
                    </a:lnTo>
                    <a:cubicBezTo>
                      <a:pt x="15483" y="248"/>
                      <a:pt x="15464" y="499"/>
                      <a:pt x="15385" y="735"/>
                    </a:cubicBezTo>
                    <a:cubicBezTo>
                      <a:pt x="15361" y="818"/>
                      <a:pt x="15287" y="871"/>
                      <a:pt x="15204" y="871"/>
                    </a:cubicBezTo>
                    <a:cubicBezTo>
                      <a:pt x="15189" y="871"/>
                      <a:pt x="15173" y="869"/>
                      <a:pt x="15157" y="865"/>
                    </a:cubicBezTo>
                    <a:cubicBezTo>
                      <a:pt x="15063" y="844"/>
                      <a:pt x="14997" y="729"/>
                      <a:pt x="15029" y="637"/>
                    </a:cubicBezTo>
                    <a:cubicBezTo>
                      <a:pt x="15044" y="590"/>
                      <a:pt x="15059" y="541"/>
                      <a:pt x="15070" y="490"/>
                    </a:cubicBezTo>
                    <a:cubicBezTo>
                      <a:pt x="15074" y="468"/>
                      <a:pt x="15079" y="444"/>
                      <a:pt x="15082" y="422"/>
                    </a:cubicBezTo>
                    <a:cubicBezTo>
                      <a:pt x="15082" y="422"/>
                      <a:pt x="15087" y="374"/>
                      <a:pt x="15089" y="370"/>
                    </a:cubicBezTo>
                    <a:cubicBezTo>
                      <a:pt x="15092" y="317"/>
                      <a:pt x="15093" y="267"/>
                      <a:pt x="15092" y="216"/>
                    </a:cubicBezTo>
                    <a:cubicBezTo>
                      <a:pt x="15092" y="191"/>
                      <a:pt x="15089" y="165"/>
                      <a:pt x="15087" y="140"/>
                    </a:cubicBezTo>
                    <a:cubicBezTo>
                      <a:pt x="15087" y="129"/>
                      <a:pt x="15084" y="118"/>
                      <a:pt x="15084" y="107"/>
                    </a:cubicBezTo>
                    <a:cubicBezTo>
                      <a:pt x="15084" y="104"/>
                      <a:pt x="15082" y="99"/>
                      <a:pt x="15081" y="94"/>
                    </a:cubicBezTo>
                    <a:cubicBezTo>
                      <a:pt x="15076" y="61"/>
                      <a:pt x="15068" y="32"/>
                      <a:pt x="15062" y="2"/>
                    </a:cubicBezTo>
                    <a:lnTo>
                      <a:pt x="11424" y="2"/>
                    </a:lnTo>
                    <a:lnTo>
                      <a:pt x="11426" y="12"/>
                    </a:lnTo>
                    <a:cubicBezTo>
                      <a:pt x="11431" y="37"/>
                      <a:pt x="11437" y="61"/>
                      <a:pt x="11445" y="86"/>
                    </a:cubicBezTo>
                    <a:cubicBezTo>
                      <a:pt x="11448" y="97"/>
                      <a:pt x="11453" y="108"/>
                      <a:pt x="11456" y="118"/>
                    </a:cubicBezTo>
                    <a:lnTo>
                      <a:pt x="11464" y="135"/>
                    </a:lnTo>
                    <a:lnTo>
                      <a:pt x="11475" y="161"/>
                    </a:lnTo>
                    <a:cubicBezTo>
                      <a:pt x="11480" y="170"/>
                      <a:pt x="11486" y="180"/>
                      <a:pt x="11491" y="191"/>
                    </a:cubicBezTo>
                    <a:cubicBezTo>
                      <a:pt x="11502" y="211"/>
                      <a:pt x="11515" y="230"/>
                      <a:pt x="11527" y="249"/>
                    </a:cubicBezTo>
                    <a:cubicBezTo>
                      <a:pt x="11532" y="256"/>
                      <a:pt x="11537" y="262"/>
                      <a:pt x="11541" y="268"/>
                    </a:cubicBezTo>
                    <a:cubicBezTo>
                      <a:pt x="11543" y="270"/>
                      <a:pt x="11553" y="284"/>
                      <a:pt x="11556" y="287"/>
                    </a:cubicBezTo>
                    <a:cubicBezTo>
                      <a:pt x="11572" y="303"/>
                      <a:pt x="11587" y="320"/>
                      <a:pt x="11603" y="336"/>
                    </a:cubicBezTo>
                    <a:cubicBezTo>
                      <a:pt x="11611" y="344"/>
                      <a:pt x="11621" y="352"/>
                      <a:pt x="11629" y="358"/>
                    </a:cubicBezTo>
                    <a:lnTo>
                      <a:pt x="11644" y="373"/>
                    </a:lnTo>
                    <a:cubicBezTo>
                      <a:pt x="11662" y="385"/>
                      <a:pt x="11678" y="396"/>
                      <a:pt x="11693" y="406"/>
                    </a:cubicBezTo>
                    <a:cubicBezTo>
                      <a:pt x="11780" y="460"/>
                      <a:pt x="11811" y="571"/>
                      <a:pt x="11760" y="659"/>
                    </a:cubicBezTo>
                    <a:cubicBezTo>
                      <a:pt x="11729" y="718"/>
                      <a:pt x="11663" y="751"/>
                      <a:pt x="11598" y="751"/>
                    </a:cubicBezTo>
                    <a:cubicBezTo>
                      <a:pt x="11566" y="751"/>
                      <a:pt x="11534" y="743"/>
                      <a:pt x="11507" y="726"/>
                    </a:cubicBezTo>
                    <a:cubicBezTo>
                      <a:pt x="11290" y="590"/>
                      <a:pt x="11120" y="365"/>
                      <a:pt x="11068" y="110"/>
                    </a:cubicBezTo>
                    <a:cubicBezTo>
                      <a:pt x="11062" y="75"/>
                      <a:pt x="11057" y="39"/>
                      <a:pt x="11054" y="2"/>
                    </a:cubicBezTo>
                    <a:lnTo>
                      <a:pt x="10383" y="2"/>
                    </a:lnTo>
                    <a:cubicBezTo>
                      <a:pt x="10446" y="211"/>
                      <a:pt x="10464" y="431"/>
                      <a:pt x="10433" y="648"/>
                    </a:cubicBezTo>
                    <a:cubicBezTo>
                      <a:pt x="10421" y="736"/>
                      <a:pt x="10328" y="782"/>
                      <a:pt x="10246" y="782"/>
                    </a:cubicBezTo>
                    <a:cubicBezTo>
                      <a:pt x="10232" y="782"/>
                      <a:pt x="10218" y="781"/>
                      <a:pt x="10206" y="778"/>
                    </a:cubicBezTo>
                    <a:cubicBezTo>
                      <a:pt x="10101" y="753"/>
                      <a:pt x="10064" y="648"/>
                      <a:pt x="10075" y="554"/>
                    </a:cubicBezTo>
                    <a:lnTo>
                      <a:pt x="10075" y="554"/>
                    </a:lnTo>
                    <a:cubicBezTo>
                      <a:pt x="10074" y="563"/>
                      <a:pt x="10074" y="567"/>
                      <a:pt x="10074" y="567"/>
                    </a:cubicBezTo>
                    <a:cubicBezTo>
                      <a:pt x="10074" y="567"/>
                      <a:pt x="10076" y="547"/>
                      <a:pt x="10076" y="541"/>
                    </a:cubicBezTo>
                    <a:cubicBezTo>
                      <a:pt x="10076" y="529"/>
                      <a:pt x="10077" y="518"/>
                      <a:pt x="10079" y="507"/>
                    </a:cubicBezTo>
                    <a:cubicBezTo>
                      <a:pt x="10080" y="487"/>
                      <a:pt x="10080" y="465"/>
                      <a:pt x="10080" y="442"/>
                    </a:cubicBezTo>
                    <a:cubicBezTo>
                      <a:pt x="10082" y="395"/>
                      <a:pt x="10079" y="347"/>
                      <a:pt x="10074" y="301"/>
                    </a:cubicBezTo>
                    <a:cubicBezTo>
                      <a:pt x="10074" y="295"/>
                      <a:pt x="10074" y="294"/>
                      <a:pt x="10074" y="292"/>
                    </a:cubicBezTo>
                    <a:cubicBezTo>
                      <a:pt x="10073" y="284"/>
                      <a:pt x="10071" y="276"/>
                      <a:pt x="10069" y="268"/>
                    </a:cubicBezTo>
                    <a:cubicBezTo>
                      <a:pt x="10066" y="246"/>
                      <a:pt x="10061" y="224"/>
                      <a:pt x="10057" y="203"/>
                    </a:cubicBezTo>
                    <a:cubicBezTo>
                      <a:pt x="10047" y="159"/>
                      <a:pt x="10036" y="116"/>
                      <a:pt x="10022" y="75"/>
                    </a:cubicBezTo>
                    <a:cubicBezTo>
                      <a:pt x="10014" y="51"/>
                      <a:pt x="10004" y="28"/>
                      <a:pt x="9995" y="5"/>
                    </a:cubicBezTo>
                    <a:lnTo>
                      <a:pt x="9995" y="4"/>
                    </a:lnTo>
                    <a:lnTo>
                      <a:pt x="6321" y="4"/>
                    </a:lnTo>
                    <a:cubicBezTo>
                      <a:pt x="6321" y="7"/>
                      <a:pt x="6321" y="10"/>
                      <a:pt x="6323" y="13"/>
                    </a:cubicBezTo>
                    <a:cubicBezTo>
                      <a:pt x="6327" y="37"/>
                      <a:pt x="6335" y="62"/>
                      <a:pt x="6343" y="88"/>
                    </a:cubicBezTo>
                    <a:cubicBezTo>
                      <a:pt x="6346" y="99"/>
                      <a:pt x="6350" y="108"/>
                      <a:pt x="6354" y="119"/>
                    </a:cubicBezTo>
                    <a:cubicBezTo>
                      <a:pt x="6354" y="121"/>
                      <a:pt x="6358" y="131"/>
                      <a:pt x="6361" y="137"/>
                    </a:cubicBezTo>
                    <a:cubicBezTo>
                      <a:pt x="6362" y="143"/>
                      <a:pt x="6373" y="162"/>
                      <a:pt x="6372" y="162"/>
                    </a:cubicBezTo>
                    <a:cubicBezTo>
                      <a:pt x="6378" y="172"/>
                      <a:pt x="6383" y="181"/>
                      <a:pt x="6389" y="192"/>
                    </a:cubicBezTo>
                    <a:cubicBezTo>
                      <a:pt x="6400" y="211"/>
                      <a:pt x="6411" y="232"/>
                      <a:pt x="6424" y="251"/>
                    </a:cubicBezTo>
                    <a:cubicBezTo>
                      <a:pt x="6429" y="257"/>
                      <a:pt x="6433" y="263"/>
                      <a:pt x="6438" y="270"/>
                    </a:cubicBezTo>
                    <a:cubicBezTo>
                      <a:pt x="6440" y="271"/>
                      <a:pt x="6451" y="284"/>
                      <a:pt x="6454" y="287"/>
                    </a:cubicBezTo>
                    <a:cubicBezTo>
                      <a:pt x="6468" y="305"/>
                      <a:pt x="6484" y="322"/>
                      <a:pt x="6500" y="338"/>
                    </a:cubicBezTo>
                    <a:cubicBezTo>
                      <a:pt x="6509" y="346"/>
                      <a:pt x="6517" y="354"/>
                      <a:pt x="6525" y="360"/>
                    </a:cubicBezTo>
                    <a:lnTo>
                      <a:pt x="6543" y="374"/>
                    </a:lnTo>
                    <a:cubicBezTo>
                      <a:pt x="6559" y="387"/>
                      <a:pt x="6574" y="398"/>
                      <a:pt x="6592" y="408"/>
                    </a:cubicBezTo>
                    <a:cubicBezTo>
                      <a:pt x="6677" y="461"/>
                      <a:pt x="6707" y="572"/>
                      <a:pt x="6658" y="661"/>
                    </a:cubicBezTo>
                    <a:cubicBezTo>
                      <a:pt x="6627" y="719"/>
                      <a:pt x="6561" y="753"/>
                      <a:pt x="6496" y="753"/>
                    </a:cubicBezTo>
                    <a:cubicBezTo>
                      <a:pt x="6464" y="753"/>
                      <a:pt x="6432" y="745"/>
                      <a:pt x="6405" y="727"/>
                    </a:cubicBezTo>
                    <a:cubicBezTo>
                      <a:pt x="6187" y="591"/>
                      <a:pt x="6017" y="366"/>
                      <a:pt x="5967" y="112"/>
                    </a:cubicBezTo>
                    <a:cubicBezTo>
                      <a:pt x="5959" y="77"/>
                      <a:pt x="5954" y="40"/>
                      <a:pt x="5951" y="4"/>
                    </a:cubicBezTo>
                    <a:lnTo>
                      <a:pt x="5264" y="4"/>
                    </a:lnTo>
                    <a:cubicBezTo>
                      <a:pt x="5308" y="249"/>
                      <a:pt x="5289" y="501"/>
                      <a:pt x="5211" y="738"/>
                    </a:cubicBezTo>
                    <a:cubicBezTo>
                      <a:pt x="5186" y="819"/>
                      <a:pt x="5112" y="873"/>
                      <a:pt x="5031" y="873"/>
                    </a:cubicBezTo>
                    <a:cubicBezTo>
                      <a:pt x="5015" y="873"/>
                      <a:pt x="4999" y="871"/>
                      <a:pt x="4984" y="867"/>
                    </a:cubicBezTo>
                    <a:cubicBezTo>
                      <a:pt x="4890" y="846"/>
                      <a:pt x="4822" y="730"/>
                      <a:pt x="4854" y="640"/>
                    </a:cubicBezTo>
                    <a:cubicBezTo>
                      <a:pt x="4870" y="591"/>
                      <a:pt x="4884" y="542"/>
                      <a:pt x="4895" y="491"/>
                    </a:cubicBezTo>
                    <a:cubicBezTo>
                      <a:pt x="4900" y="469"/>
                      <a:pt x="4904" y="447"/>
                      <a:pt x="4908" y="423"/>
                    </a:cubicBezTo>
                    <a:cubicBezTo>
                      <a:pt x="4908" y="423"/>
                      <a:pt x="4912" y="377"/>
                      <a:pt x="4914" y="371"/>
                    </a:cubicBezTo>
                    <a:cubicBezTo>
                      <a:pt x="4917" y="320"/>
                      <a:pt x="4919" y="270"/>
                      <a:pt x="4917" y="218"/>
                    </a:cubicBezTo>
                    <a:cubicBezTo>
                      <a:pt x="4917" y="192"/>
                      <a:pt x="4914" y="167"/>
                      <a:pt x="4912" y="142"/>
                    </a:cubicBezTo>
                    <a:cubicBezTo>
                      <a:pt x="4911" y="131"/>
                      <a:pt x="4911" y="119"/>
                      <a:pt x="4909" y="108"/>
                    </a:cubicBezTo>
                    <a:cubicBezTo>
                      <a:pt x="4909" y="105"/>
                      <a:pt x="4908" y="102"/>
                      <a:pt x="4908" y="96"/>
                    </a:cubicBezTo>
                    <a:cubicBezTo>
                      <a:pt x="4901" y="62"/>
                      <a:pt x="4893" y="34"/>
                      <a:pt x="4887" y="4"/>
                    </a:cubicBezTo>
                    <a:lnTo>
                      <a:pt x="1250" y="4"/>
                    </a:lnTo>
                    <a:cubicBezTo>
                      <a:pt x="1250" y="7"/>
                      <a:pt x="1250" y="10"/>
                      <a:pt x="1251" y="13"/>
                    </a:cubicBezTo>
                    <a:cubicBezTo>
                      <a:pt x="1256" y="39"/>
                      <a:pt x="1262" y="64"/>
                      <a:pt x="1272" y="88"/>
                    </a:cubicBezTo>
                    <a:cubicBezTo>
                      <a:pt x="1275" y="99"/>
                      <a:pt x="1278" y="110"/>
                      <a:pt x="1281" y="121"/>
                    </a:cubicBezTo>
                    <a:lnTo>
                      <a:pt x="1289" y="138"/>
                    </a:lnTo>
                    <a:cubicBezTo>
                      <a:pt x="1292" y="146"/>
                      <a:pt x="1299" y="162"/>
                      <a:pt x="1300" y="162"/>
                    </a:cubicBezTo>
                    <a:cubicBezTo>
                      <a:pt x="1300" y="162"/>
                      <a:pt x="1300" y="162"/>
                      <a:pt x="1300" y="162"/>
                    </a:cubicBezTo>
                    <a:cubicBezTo>
                      <a:pt x="1307" y="173"/>
                      <a:pt x="1311" y="183"/>
                      <a:pt x="1316" y="192"/>
                    </a:cubicBezTo>
                    <a:cubicBezTo>
                      <a:pt x="1327" y="213"/>
                      <a:pt x="1340" y="232"/>
                      <a:pt x="1352" y="251"/>
                    </a:cubicBezTo>
                    <a:cubicBezTo>
                      <a:pt x="1357" y="257"/>
                      <a:pt x="1362" y="263"/>
                      <a:pt x="1367" y="271"/>
                    </a:cubicBezTo>
                    <a:cubicBezTo>
                      <a:pt x="1368" y="273"/>
                      <a:pt x="1379" y="286"/>
                      <a:pt x="1381" y="289"/>
                    </a:cubicBezTo>
                    <a:cubicBezTo>
                      <a:pt x="1397" y="306"/>
                      <a:pt x="1413" y="322"/>
                      <a:pt x="1428" y="338"/>
                    </a:cubicBezTo>
                    <a:cubicBezTo>
                      <a:pt x="1436" y="346"/>
                      <a:pt x="1446" y="354"/>
                      <a:pt x="1454" y="362"/>
                    </a:cubicBezTo>
                    <a:cubicBezTo>
                      <a:pt x="1457" y="363"/>
                      <a:pt x="1466" y="371"/>
                      <a:pt x="1471" y="376"/>
                    </a:cubicBezTo>
                    <a:cubicBezTo>
                      <a:pt x="1487" y="387"/>
                      <a:pt x="1503" y="398"/>
                      <a:pt x="1520" y="409"/>
                    </a:cubicBezTo>
                    <a:cubicBezTo>
                      <a:pt x="1606" y="461"/>
                      <a:pt x="1636" y="574"/>
                      <a:pt x="1587" y="662"/>
                    </a:cubicBezTo>
                    <a:cubicBezTo>
                      <a:pt x="1556" y="720"/>
                      <a:pt x="1489" y="754"/>
                      <a:pt x="1423" y="754"/>
                    </a:cubicBezTo>
                    <a:cubicBezTo>
                      <a:pt x="1392" y="754"/>
                      <a:pt x="1360" y="746"/>
                      <a:pt x="1333" y="729"/>
                    </a:cubicBezTo>
                    <a:cubicBezTo>
                      <a:pt x="1115" y="591"/>
                      <a:pt x="946" y="368"/>
                      <a:pt x="895" y="113"/>
                    </a:cubicBezTo>
                    <a:cubicBezTo>
                      <a:pt x="887" y="77"/>
                      <a:pt x="882" y="40"/>
                      <a:pt x="879" y="5"/>
                    </a:cubicBezTo>
                    <a:lnTo>
                      <a:pt x="7" y="5"/>
                    </a:lnTo>
                    <a:cubicBezTo>
                      <a:pt x="244" y="203"/>
                      <a:pt x="327" y="518"/>
                      <a:pt x="32" y="868"/>
                    </a:cubicBezTo>
                    <a:cubicBezTo>
                      <a:pt x="85" y="919"/>
                      <a:pt x="129" y="976"/>
                      <a:pt x="164" y="1039"/>
                    </a:cubicBezTo>
                    <a:cubicBezTo>
                      <a:pt x="240" y="992"/>
                      <a:pt x="322" y="952"/>
                      <a:pt x="409" y="925"/>
                    </a:cubicBezTo>
                    <a:cubicBezTo>
                      <a:pt x="495" y="898"/>
                      <a:pt x="581" y="886"/>
                      <a:pt x="666" y="886"/>
                    </a:cubicBezTo>
                    <a:cubicBezTo>
                      <a:pt x="982" y="886"/>
                      <a:pt x="1280" y="1054"/>
                      <a:pt x="1522" y="1259"/>
                    </a:cubicBezTo>
                    <a:cubicBezTo>
                      <a:pt x="1599" y="1324"/>
                      <a:pt x="1588" y="1455"/>
                      <a:pt x="1522" y="1522"/>
                    </a:cubicBezTo>
                    <a:cubicBezTo>
                      <a:pt x="1486" y="1558"/>
                      <a:pt x="1442" y="1574"/>
                      <a:pt x="1397" y="1574"/>
                    </a:cubicBezTo>
                    <a:cubicBezTo>
                      <a:pt x="1349" y="1574"/>
                      <a:pt x="1300" y="1555"/>
                      <a:pt x="1261" y="1522"/>
                    </a:cubicBezTo>
                    <a:cubicBezTo>
                      <a:pt x="1095" y="1380"/>
                      <a:pt x="887" y="1258"/>
                      <a:pt x="670" y="1258"/>
                    </a:cubicBezTo>
                    <a:cubicBezTo>
                      <a:pt x="608" y="1258"/>
                      <a:pt x="545" y="1268"/>
                      <a:pt x="482" y="1291"/>
                    </a:cubicBezTo>
                    <a:cubicBezTo>
                      <a:pt x="381" y="1329"/>
                      <a:pt x="287" y="1389"/>
                      <a:pt x="213" y="1468"/>
                    </a:cubicBezTo>
                    <a:cubicBezTo>
                      <a:pt x="195" y="1538"/>
                      <a:pt x="175" y="1606"/>
                      <a:pt x="164" y="1677"/>
                    </a:cubicBezTo>
                    <a:cubicBezTo>
                      <a:pt x="115" y="1971"/>
                      <a:pt x="232" y="2266"/>
                      <a:pt x="278" y="2560"/>
                    </a:cubicBezTo>
                    <a:cubicBezTo>
                      <a:pt x="325" y="2855"/>
                      <a:pt x="260" y="3227"/>
                      <a:pt x="1" y="3330"/>
                    </a:cubicBezTo>
                    <a:cubicBezTo>
                      <a:pt x="29" y="3485"/>
                      <a:pt x="145" y="3603"/>
                      <a:pt x="232" y="3732"/>
                    </a:cubicBezTo>
                    <a:cubicBezTo>
                      <a:pt x="244" y="3660"/>
                      <a:pt x="268" y="3591"/>
                      <a:pt x="300" y="3524"/>
                    </a:cubicBezTo>
                    <a:cubicBezTo>
                      <a:pt x="475" y="3155"/>
                      <a:pt x="880" y="2995"/>
                      <a:pt x="1270" y="2995"/>
                    </a:cubicBezTo>
                    <a:cubicBezTo>
                      <a:pt x="1313" y="2995"/>
                      <a:pt x="1355" y="2997"/>
                      <a:pt x="1397" y="3000"/>
                    </a:cubicBezTo>
                    <a:cubicBezTo>
                      <a:pt x="1626" y="3020"/>
                      <a:pt x="1634" y="3372"/>
                      <a:pt x="1417" y="3372"/>
                    </a:cubicBezTo>
                    <a:cubicBezTo>
                      <a:pt x="1410" y="3372"/>
                      <a:pt x="1404" y="3371"/>
                      <a:pt x="1397" y="3371"/>
                    </a:cubicBezTo>
                    <a:cubicBezTo>
                      <a:pt x="1370" y="3368"/>
                      <a:pt x="1342" y="3367"/>
                      <a:pt x="1313" y="3367"/>
                    </a:cubicBezTo>
                    <a:cubicBezTo>
                      <a:pt x="968" y="3367"/>
                      <a:pt x="482" y="3543"/>
                      <a:pt x="594" y="3972"/>
                    </a:cubicBezTo>
                    <a:cubicBezTo>
                      <a:pt x="694" y="4352"/>
                      <a:pt x="1288" y="4407"/>
                      <a:pt x="1569" y="4593"/>
                    </a:cubicBezTo>
                    <a:cubicBezTo>
                      <a:pt x="1906" y="4811"/>
                      <a:pt x="2104" y="5208"/>
                      <a:pt x="2060" y="5609"/>
                    </a:cubicBezTo>
                    <a:cubicBezTo>
                      <a:pt x="2036" y="5824"/>
                      <a:pt x="1949" y="6013"/>
                      <a:pt x="1835" y="6187"/>
                    </a:cubicBezTo>
                    <a:lnTo>
                      <a:pt x="5265" y="6187"/>
                    </a:lnTo>
                    <a:cubicBezTo>
                      <a:pt x="5276" y="6036"/>
                      <a:pt x="5308" y="5889"/>
                      <a:pt x="5362" y="5748"/>
                    </a:cubicBezTo>
                    <a:cubicBezTo>
                      <a:pt x="5465" y="5485"/>
                      <a:pt x="5645" y="5242"/>
                      <a:pt x="5911" y="5128"/>
                    </a:cubicBezTo>
                    <a:cubicBezTo>
                      <a:pt x="5943" y="5114"/>
                      <a:pt x="5977" y="5106"/>
                      <a:pt x="6010" y="5106"/>
                    </a:cubicBezTo>
                    <a:cubicBezTo>
                      <a:pt x="6071" y="5106"/>
                      <a:pt x="6128" y="5132"/>
                      <a:pt x="6164" y="5194"/>
                    </a:cubicBezTo>
                    <a:cubicBezTo>
                      <a:pt x="6210" y="5273"/>
                      <a:pt x="6190" y="5409"/>
                      <a:pt x="6098" y="5447"/>
                    </a:cubicBezTo>
                    <a:cubicBezTo>
                      <a:pt x="5902" y="5531"/>
                      <a:pt x="5770" y="5696"/>
                      <a:pt x="5704" y="5886"/>
                    </a:cubicBezTo>
                    <a:cubicBezTo>
                      <a:pt x="5671" y="5982"/>
                      <a:pt x="5648" y="6084"/>
                      <a:pt x="5637" y="6187"/>
                    </a:cubicBezTo>
                    <a:lnTo>
                      <a:pt x="6445" y="6187"/>
                    </a:lnTo>
                    <a:cubicBezTo>
                      <a:pt x="6669" y="5921"/>
                      <a:pt x="6856" y="5606"/>
                      <a:pt x="6723" y="5251"/>
                    </a:cubicBezTo>
                    <a:cubicBezTo>
                      <a:pt x="6555" y="4805"/>
                      <a:pt x="6046" y="4783"/>
                      <a:pt x="5693" y="4553"/>
                    </a:cubicBezTo>
                    <a:cubicBezTo>
                      <a:pt x="5337" y="4320"/>
                      <a:pt x="5183" y="3922"/>
                      <a:pt x="5371" y="3524"/>
                    </a:cubicBezTo>
                    <a:cubicBezTo>
                      <a:pt x="5546" y="3154"/>
                      <a:pt x="5949" y="2994"/>
                      <a:pt x="6337" y="2994"/>
                    </a:cubicBezTo>
                    <a:cubicBezTo>
                      <a:pt x="6381" y="2994"/>
                      <a:pt x="6425" y="2996"/>
                      <a:pt x="6468" y="3000"/>
                    </a:cubicBezTo>
                    <a:cubicBezTo>
                      <a:pt x="6698" y="3020"/>
                      <a:pt x="6705" y="3372"/>
                      <a:pt x="6487" y="3372"/>
                    </a:cubicBezTo>
                    <a:cubicBezTo>
                      <a:pt x="6481" y="3372"/>
                      <a:pt x="6475" y="3371"/>
                      <a:pt x="6468" y="3371"/>
                    </a:cubicBezTo>
                    <a:cubicBezTo>
                      <a:pt x="6442" y="3368"/>
                      <a:pt x="6414" y="3367"/>
                      <a:pt x="6385" y="3367"/>
                    </a:cubicBezTo>
                    <a:cubicBezTo>
                      <a:pt x="6040" y="3367"/>
                      <a:pt x="5554" y="3543"/>
                      <a:pt x="5667" y="3972"/>
                    </a:cubicBezTo>
                    <a:cubicBezTo>
                      <a:pt x="5766" y="4352"/>
                      <a:pt x="6359" y="4407"/>
                      <a:pt x="6641" y="4591"/>
                    </a:cubicBezTo>
                    <a:cubicBezTo>
                      <a:pt x="6978" y="4810"/>
                      <a:pt x="7176" y="5207"/>
                      <a:pt x="7132" y="5609"/>
                    </a:cubicBezTo>
                    <a:cubicBezTo>
                      <a:pt x="7108" y="5823"/>
                      <a:pt x="7021" y="6013"/>
                      <a:pt x="6907" y="6187"/>
                    </a:cubicBezTo>
                    <a:lnTo>
                      <a:pt x="10445" y="6187"/>
                    </a:lnTo>
                    <a:cubicBezTo>
                      <a:pt x="10454" y="6131"/>
                      <a:pt x="10464" y="6076"/>
                      <a:pt x="10476" y="6020"/>
                    </a:cubicBezTo>
                    <a:cubicBezTo>
                      <a:pt x="10541" y="5751"/>
                      <a:pt x="10655" y="5498"/>
                      <a:pt x="10813" y="5270"/>
                    </a:cubicBezTo>
                    <a:cubicBezTo>
                      <a:pt x="10852" y="5214"/>
                      <a:pt x="10913" y="5179"/>
                      <a:pt x="10977" y="5179"/>
                    </a:cubicBezTo>
                    <a:cubicBezTo>
                      <a:pt x="11007" y="5179"/>
                      <a:pt x="11037" y="5186"/>
                      <a:pt x="11067" y="5204"/>
                    </a:cubicBezTo>
                    <a:cubicBezTo>
                      <a:pt x="11147" y="5251"/>
                      <a:pt x="11190" y="5376"/>
                      <a:pt x="11133" y="5457"/>
                    </a:cubicBezTo>
                    <a:cubicBezTo>
                      <a:pt x="11000" y="5644"/>
                      <a:pt x="10904" y="5853"/>
                      <a:pt x="10845" y="6073"/>
                    </a:cubicBezTo>
                    <a:cubicBezTo>
                      <a:pt x="10834" y="6111"/>
                      <a:pt x="10828" y="6149"/>
                      <a:pt x="10820" y="6187"/>
                    </a:cubicBezTo>
                    <a:lnTo>
                      <a:pt x="11546" y="6187"/>
                    </a:lnTo>
                    <a:cubicBezTo>
                      <a:pt x="11771" y="5919"/>
                      <a:pt x="11958" y="5606"/>
                      <a:pt x="11825" y="5251"/>
                    </a:cubicBezTo>
                    <a:cubicBezTo>
                      <a:pt x="11657" y="4805"/>
                      <a:pt x="11147" y="4781"/>
                      <a:pt x="10794" y="4552"/>
                    </a:cubicBezTo>
                    <a:cubicBezTo>
                      <a:pt x="10438" y="4320"/>
                      <a:pt x="10285" y="3920"/>
                      <a:pt x="10473" y="3523"/>
                    </a:cubicBezTo>
                    <a:cubicBezTo>
                      <a:pt x="10650" y="3153"/>
                      <a:pt x="11054" y="2993"/>
                      <a:pt x="11443" y="2993"/>
                    </a:cubicBezTo>
                    <a:cubicBezTo>
                      <a:pt x="11486" y="2993"/>
                      <a:pt x="11528" y="2995"/>
                      <a:pt x="11570" y="2999"/>
                    </a:cubicBezTo>
                    <a:cubicBezTo>
                      <a:pt x="11799" y="3020"/>
                      <a:pt x="11807" y="3370"/>
                      <a:pt x="11590" y="3370"/>
                    </a:cubicBezTo>
                    <a:cubicBezTo>
                      <a:pt x="11584" y="3370"/>
                      <a:pt x="11577" y="3370"/>
                      <a:pt x="11570" y="3369"/>
                    </a:cubicBezTo>
                    <a:cubicBezTo>
                      <a:pt x="11544" y="3367"/>
                      <a:pt x="11517" y="3366"/>
                      <a:pt x="11489" y="3366"/>
                    </a:cubicBezTo>
                    <a:cubicBezTo>
                      <a:pt x="11145" y="3366"/>
                      <a:pt x="10655" y="3540"/>
                      <a:pt x="10769" y="3972"/>
                    </a:cubicBezTo>
                    <a:cubicBezTo>
                      <a:pt x="10867" y="4351"/>
                      <a:pt x="11461" y="4407"/>
                      <a:pt x="11743" y="4591"/>
                    </a:cubicBezTo>
                    <a:cubicBezTo>
                      <a:pt x="12080" y="4810"/>
                      <a:pt x="12278" y="5207"/>
                      <a:pt x="12233" y="5609"/>
                    </a:cubicBezTo>
                    <a:cubicBezTo>
                      <a:pt x="12209" y="5823"/>
                      <a:pt x="12124" y="6013"/>
                      <a:pt x="12008" y="6187"/>
                    </a:cubicBezTo>
                    <a:lnTo>
                      <a:pt x="15439" y="6187"/>
                    </a:lnTo>
                    <a:cubicBezTo>
                      <a:pt x="15450" y="6036"/>
                      <a:pt x="15483" y="5887"/>
                      <a:pt x="15535" y="5747"/>
                    </a:cubicBezTo>
                    <a:cubicBezTo>
                      <a:pt x="15638" y="5484"/>
                      <a:pt x="15818" y="5240"/>
                      <a:pt x="16084" y="5128"/>
                    </a:cubicBezTo>
                    <a:cubicBezTo>
                      <a:pt x="16117" y="5114"/>
                      <a:pt x="16151" y="5106"/>
                      <a:pt x="16185" y="5106"/>
                    </a:cubicBezTo>
                    <a:cubicBezTo>
                      <a:pt x="16245" y="5106"/>
                      <a:pt x="16302" y="5132"/>
                      <a:pt x="16338" y="5194"/>
                    </a:cubicBezTo>
                    <a:cubicBezTo>
                      <a:pt x="16384" y="5273"/>
                      <a:pt x="16363" y="5408"/>
                      <a:pt x="16271" y="5447"/>
                    </a:cubicBezTo>
                    <a:cubicBezTo>
                      <a:pt x="16076" y="5530"/>
                      <a:pt x="15945" y="5694"/>
                      <a:pt x="15877" y="5884"/>
                    </a:cubicBezTo>
                    <a:cubicBezTo>
                      <a:pt x="15844" y="5982"/>
                      <a:pt x="15822" y="6084"/>
                      <a:pt x="15811" y="6187"/>
                    </a:cubicBezTo>
                    <a:lnTo>
                      <a:pt x="16618" y="6187"/>
                    </a:lnTo>
                    <a:cubicBezTo>
                      <a:pt x="16843" y="5919"/>
                      <a:pt x="17029" y="5604"/>
                      <a:pt x="16896" y="5250"/>
                    </a:cubicBezTo>
                    <a:cubicBezTo>
                      <a:pt x="16730" y="4803"/>
                      <a:pt x="16219" y="4781"/>
                      <a:pt x="15866" y="4552"/>
                    </a:cubicBezTo>
                    <a:cubicBezTo>
                      <a:pt x="15510" y="4319"/>
                      <a:pt x="15356" y="3920"/>
                      <a:pt x="15545" y="3523"/>
                    </a:cubicBezTo>
                    <a:cubicBezTo>
                      <a:pt x="15721" y="3153"/>
                      <a:pt x="16122" y="2993"/>
                      <a:pt x="16512" y="2993"/>
                    </a:cubicBezTo>
                    <a:cubicBezTo>
                      <a:pt x="16556" y="2993"/>
                      <a:pt x="16600" y="2995"/>
                      <a:pt x="16643" y="2999"/>
                    </a:cubicBezTo>
                    <a:cubicBezTo>
                      <a:pt x="16873" y="3019"/>
                      <a:pt x="16880" y="3370"/>
                      <a:pt x="16662" y="3370"/>
                    </a:cubicBezTo>
                    <a:cubicBezTo>
                      <a:pt x="16656" y="3370"/>
                      <a:pt x="16650" y="3370"/>
                      <a:pt x="16643" y="3369"/>
                    </a:cubicBezTo>
                    <a:cubicBezTo>
                      <a:pt x="16616" y="3367"/>
                      <a:pt x="16588" y="3365"/>
                      <a:pt x="16559" y="3365"/>
                    </a:cubicBezTo>
                    <a:cubicBezTo>
                      <a:pt x="16213" y="3365"/>
                      <a:pt x="15728" y="3541"/>
                      <a:pt x="15841" y="3971"/>
                    </a:cubicBezTo>
                    <a:cubicBezTo>
                      <a:pt x="15939" y="4351"/>
                      <a:pt x="16532" y="4406"/>
                      <a:pt x="16816" y="4590"/>
                    </a:cubicBezTo>
                    <a:cubicBezTo>
                      <a:pt x="17151" y="4810"/>
                      <a:pt x="17349" y="5205"/>
                      <a:pt x="17305" y="5607"/>
                    </a:cubicBezTo>
                    <a:cubicBezTo>
                      <a:pt x="17281" y="5821"/>
                      <a:pt x="17196" y="6011"/>
                      <a:pt x="17080" y="6185"/>
                    </a:cubicBezTo>
                    <a:lnTo>
                      <a:pt x="20420" y="6185"/>
                    </a:lnTo>
                    <a:cubicBezTo>
                      <a:pt x="20442" y="6133"/>
                      <a:pt x="20466" y="6081"/>
                      <a:pt x="20488" y="6030"/>
                    </a:cubicBezTo>
                    <a:cubicBezTo>
                      <a:pt x="20550" y="5889"/>
                      <a:pt x="20630" y="5758"/>
                      <a:pt x="20725" y="5639"/>
                    </a:cubicBezTo>
                    <a:cubicBezTo>
                      <a:pt x="20770" y="5580"/>
                      <a:pt x="20819" y="5525"/>
                      <a:pt x="20871" y="5474"/>
                    </a:cubicBezTo>
                    <a:cubicBezTo>
                      <a:pt x="20888" y="5457"/>
                      <a:pt x="20907" y="5441"/>
                      <a:pt x="20926" y="5425"/>
                    </a:cubicBezTo>
                    <a:cubicBezTo>
                      <a:pt x="20925" y="5379"/>
                      <a:pt x="20944" y="5335"/>
                      <a:pt x="20979" y="5303"/>
                    </a:cubicBezTo>
                    <a:cubicBezTo>
                      <a:pt x="21025" y="5267"/>
                      <a:pt x="21071" y="5243"/>
                      <a:pt x="21126" y="5243"/>
                    </a:cubicBezTo>
                    <a:cubicBezTo>
                      <a:pt x="21140" y="5243"/>
                      <a:pt x="21155" y="5244"/>
                      <a:pt x="21170" y="5248"/>
                    </a:cubicBezTo>
                    <a:cubicBezTo>
                      <a:pt x="21226" y="5261"/>
                      <a:pt x="21275" y="5295"/>
                      <a:pt x="21306" y="5345"/>
                    </a:cubicBezTo>
                    <a:cubicBezTo>
                      <a:pt x="21368" y="5449"/>
                      <a:pt x="21325" y="5568"/>
                      <a:pt x="21238" y="5642"/>
                    </a:cubicBezTo>
                    <a:cubicBezTo>
                      <a:pt x="21118" y="5742"/>
                      <a:pt x="21012" y="5859"/>
                      <a:pt x="20928" y="5990"/>
                    </a:cubicBezTo>
                    <a:cubicBezTo>
                      <a:pt x="20888" y="6054"/>
                      <a:pt x="20854" y="6119"/>
                      <a:pt x="20824" y="6187"/>
                    </a:cubicBezTo>
                    <a:lnTo>
                      <a:pt x="21721" y="6187"/>
                    </a:lnTo>
                    <a:cubicBezTo>
                      <a:pt x="21944" y="5919"/>
                      <a:pt x="22133" y="5604"/>
                      <a:pt x="22000" y="5250"/>
                    </a:cubicBezTo>
                    <a:cubicBezTo>
                      <a:pt x="21832" y="4803"/>
                      <a:pt x="21322" y="4781"/>
                      <a:pt x="20969" y="4552"/>
                    </a:cubicBezTo>
                    <a:cubicBezTo>
                      <a:pt x="20613" y="4319"/>
                      <a:pt x="20459" y="3920"/>
                      <a:pt x="20648" y="3523"/>
                    </a:cubicBezTo>
                    <a:cubicBezTo>
                      <a:pt x="20823" y="3153"/>
                      <a:pt x="21225" y="2993"/>
                      <a:pt x="21614" y="2993"/>
                    </a:cubicBezTo>
                    <a:cubicBezTo>
                      <a:pt x="21658" y="2993"/>
                      <a:pt x="21702" y="2995"/>
                      <a:pt x="21745" y="2999"/>
                    </a:cubicBezTo>
                    <a:cubicBezTo>
                      <a:pt x="21974" y="3019"/>
                      <a:pt x="21982" y="3370"/>
                      <a:pt x="21764" y="3370"/>
                    </a:cubicBezTo>
                    <a:cubicBezTo>
                      <a:pt x="21757" y="3370"/>
                      <a:pt x="21751" y="3370"/>
                      <a:pt x="21745" y="3369"/>
                    </a:cubicBezTo>
                    <a:cubicBezTo>
                      <a:pt x="21718" y="3367"/>
                      <a:pt x="21690" y="3365"/>
                      <a:pt x="21661" y="3365"/>
                    </a:cubicBezTo>
                    <a:cubicBezTo>
                      <a:pt x="21316" y="3365"/>
                      <a:pt x="20830" y="3541"/>
                      <a:pt x="20942" y="3971"/>
                    </a:cubicBezTo>
                    <a:cubicBezTo>
                      <a:pt x="21042" y="4351"/>
                      <a:pt x="21636" y="4406"/>
                      <a:pt x="21917" y="4590"/>
                    </a:cubicBezTo>
                    <a:cubicBezTo>
                      <a:pt x="22254" y="4810"/>
                      <a:pt x="22452" y="5205"/>
                      <a:pt x="22408" y="5607"/>
                    </a:cubicBezTo>
                    <a:cubicBezTo>
                      <a:pt x="22384" y="5821"/>
                      <a:pt x="22297" y="6011"/>
                      <a:pt x="22183" y="6185"/>
                    </a:cubicBezTo>
                    <a:lnTo>
                      <a:pt x="25775" y="6185"/>
                    </a:lnTo>
                    <a:lnTo>
                      <a:pt x="25775" y="6183"/>
                    </a:lnTo>
                    <a:cubicBezTo>
                      <a:pt x="25659" y="5975"/>
                      <a:pt x="25550" y="5756"/>
                      <a:pt x="25368" y="5620"/>
                    </a:cubicBezTo>
                    <a:cubicBezTo>
                      <a:pt x="25309" y="5576"/>
                      <a:pt x="25241" y="5535"/>
                      <a:pt x="25203" y="5474"/>
                    </a:cubicBezTo>
                    <a:cubicBezTo>
                      <a:pt x="25146" y="5550"/>
                      <a:pt x="25080" y="5620"/>
                      <a:pt x="25007" y="5682"/>
                    </a:cubicBezTo>
                    <a:cubicBezTo>
                      <a:pt x="24967" y="5715"/>
                      <a:pt x="24918" y="5734"/>
                      <a:pt x="24869" y="5734"/>
                    </a:cubicBezTo>
                    <a:cubicBezTo>
                      <a:pt x="24825" y="5734"/>
                      <a:pt x="24781" y="5718"/>
                      <a:pt x="24744" y="5682"/>
                    </a:cubicBezTo>
                    <a:cubicBezTo>
                      <a:pt x="24679" y="5615"/>
                      <a:pt x="24668" y="5484"/>
                      <a:pt x="24744" y="5419"/>
                    </a:cubicBezTo>
                    <a:cubicBezTo>
                      <a:pt x="24963" y="5242"/>
                      <a:pt x="25105" y="4963"/>
                      <a:pt x="25066" y="4689"/>
                    </a:cubicBezTo>
                    <a:cubicBezTo>
                      <a:pt x="25031" y="4445"/>
                      <a:pt x="24850" y="4221"/>
                      <a:pt x="24613" y="4151"/>
                    </a:cubicBezTo>
                    <a:cubicBezTo>
                      <a:pt x="24403" y="4090"/>
                      <a:pt x="24467" y="3787"/>
                      <a:pt x="24656" y="3787"/>
                    </a:cubicBezTo>
                    <a:cubicBezTo>
                      <a:pt x="24673" y="3787"/>
                      <a:pt x="24692" y="3789"/>
                      <a:pt x="24711" y="3795"/>
                    </a:cubicBezTo>
                    <a:cubicBezTo>
                      <a:pt x="25083" y="3909"/>
                      <a:pt x="25360" y="4222"/>
                      <a:pt x="25425" y="4605"/>
                    </a:cubicBezTo>
                    <a:cubicBezTo>
                      <a:pt x="25449" y="4753"/>
                      <a:pt x="25442" y="4905"/>
                      <a:pt x="25406" y="5050"/>
                    </a:cubicBezTo>
                    <a:cubicBezTo>
                      <a:pt x="25442" y="5018"/>
                      <a:pt x="25479" y="4987"/>
                      <a:pt x="25512" y="4954"/>
                    </a:cubicBezTo>
                    <a:cubicBezTo>
                      <a:pt x="25604" y="4862"/>
                      <a:pt x="25681" y="4730"/>
                      <a:pt x="25658" y="4597"/>
                    </a:cubicBezTo>
                    <a:cubicBezTo>
                      <a:pt x="25648" y="4548"/>
                      <a:pt x="25626" y="4504"/>
                      <a:pt x="25615" y="4457"/>
                    </a:cubicBezTo>
                    <a:cubicBezTo>
                      <a:pt x="25571" y="4278"/>
                      <a:pt x="25664" y="4067"/>
                      <a:pt x="25572" y="3914"/>
                    </a:cubicBezTo>
                    <a:cubicBezTo>
                      <a:pt x="25528" y="3838"/>
                      <a:pt x="25447" y="3790"/>
                      <a:pt x="25414" y="3708"/>
                    </a:cubicBezTo>
                    <a:cubicBezTo>
                      <a:pt x="25365" y="3581"/>
                      <a:pt x="25452" y="3444"/>
                      <a:pt x="25531" y="3337"/>
                    </a:cubicBezTo>
                    <a:cubicBezTo>
                      <a:pt x="25612" y="3231"/>
                      <a:pt x="25693" y="3089"/>
                      <a:pt x="25637" y="2967"/>
                    </a:cubicBezTo>
                    <a:cubicBezTo>
                      <a:pt x="25621" y="2935"/>
                      <a:pt x="25598" y="2909"/>
                      <a:pt x="25588" y="2872"/>
                    </a:cubicBezTo>
                    <a:cubicBezTo>
                      <a:pt x="25586" y="2861"/>
                      <a:pt x="25585" y="2850"/>
                      <a:pt x="25585" y="2839"/>
                    </a:cubicBezTo>
                    <a:cubicBezTo>
                      <a:pt x="25580" y="2839"/>
                      <a:pt x="25577" y="2840"/>
                      <a:pt x="25572" y="2840"/>
                    </a:cubicBezTo>
                    <a:cubicBezTo>
                      <a:pt x="25336" y="2840"/>
                      <a:pt x="25335" y="2480"/>
                      <a:pt x="25563" y="2470"/>
                    </a:cubicBezTo>
                    <a:cubicBezTo>
                      <a:pt x="25537" y="2437"/>
                      <a:pt x="25501" y="2411"/>
                      <a:pt x="25461" y="2399"/>
                    </a:cubicBezTo>
                    <a:cubicBezTo>
                      <a:pt x="25653" y="2166"/>
                      <a:pt x="25699" y="1808"/>
                      <a:pt x="25582" y="1523"/>
                    </a:cubicBezTo>
                    <a:lnTo>
                      <a:pt x="25582" y="1523"/>
                    </a:lnTo>
                    <a:cubicBezTo>
                      <a:pt x="25482" y="1642"/>
                      <a:pt x="25404" y="1785"/>
                      <a:pt x="25343" y="1921"/>
                    </a:cubicBezTo>
                    <a:cubicBezTo>
                      <a:pt x="25317" y="1979"/>
                      <a:pt x="25251" y="2008"/>
                      <a:pt x="25185" y="2008"/>
                    </a:cubicBezTo>
                    <a:cubicBezTo>
                      <a:pt x="25151" y="2008"/>
                      <a:pt x="25117" y="2000"/>
                      <a:pt x="25089" y="1984"/>
                    </a:cubicBezTo>
                    <a:cubicBezTo>
                      <a:pt x="24998" y="1930"/>
                      <a:pt x="24983" y="1823"/>
                      <a:pt x="25025" y="1731"/>
                    </a:cubicBezTo>
                    <a:cubicBezTo>
                      <a:pt x="25126" y="1504"/>
                      <a:pt x="25267" y="1288"/>
                      <a:pt x="25455" y="1129"/>
                    </a:cubicBezTo>
                    <a:cubicBezTo>
                      <a:pt x="25457" y="1121"/>
                      <a:pt x="25458" y="1115"/>
                      <a:pt x="25460" y="1109"/>
                    </a:cubicBezTo>
                    <a:cubicBezTo>
                      <a:pt x="25490" y="1025"/>
                      <a:pt x="25575" y="979"/>
                      <a:pt x="25626" y="906"/>
                    </a:cubicBezTo>
                    <a:cubicBezTo>
                      <a:pt x="25716" y="780"/>
                      <a:pt x="25689" y="599"/>
                      <a:pt x="25670" y="438"/>
                    </a:cubicBezTo>
                    <a:cubicBezTo>
                      <a:pt x="25651" y="282"/>
                      <a:pt x="25659" y="96"/>
                      <a:pt x="25775" y="7"/>
                    </a:cubicBezTo>
                    <a:lnTo>
                      <a:pt x="25775" y="1"/>
                    </a:lnTo>
                    <a:lnTo>
                      <a:pt x="25613" y="1"/>
                    </a:lnTo>
                    <a:cubicBezTo>
                      <a:pt x="25656" y="246"/>
                      <a:pt x="25637" y="498"/>
                      <a:pt x="25560" y="734"/>
                    </a:cubicBezTo>
                    <a:cubicBezTo>
                      <a:pt x="25534" y="816"/>
                      <a:pt x="25460" y="869"/>
                      <a:pt x="25379" y="869"/>
                    </a:cubicBezTo>
                    <a:cubicBezTo>
                      <a:pt x="25363" y="869"/>
                      <a:pt x="25347" y="867"/>
                      <a:pt x="25332" y="863"/>
                    </a:cubicBezTo>
                    <a:cubicBezTo>
                      <a:pt x="25238" y="843"/>
                      <a:pt x="25170" y="727"/>
                      <a:pt x="25202" y="635"/>
                    </a:cubicBezTo>
                    <a:cubicBezTo>
                      <a:pt x="25219" y="588"/>
                      <a:pt x="25232" y="539"/>
                      <a:pt x="25243" y="488"/>
                    </a:cubicBezTo>
                    <a:cubicBezTo>
                      <a:pt x="25248" y="466"/>
                      <a:pt x="25252" y="442"/>
                      <a:pt x="25256" y="420"/>
                    </a:cubicBezTo>
                    <a:cubicBezTo>
                      <a:pt x="25256" y="420"/>
                      <a:pt x="25262" y="373"/>
                      <a:pt x="25262" y="368"/>
                    </a:cubicBezTo>
                    <a:cubicBezTo>
                      <a:pt x="25267" y="316"/>
                      <a:pt x="25267" y="265"/>
                      <a:pt x="25265" y="214"/>
                    </a:cubicBezTo>
                    <a:cubicBezTo>
                      <a:pt x="25265" y="189"/>
                      <a:pt x="25264" y="164"/>
                      <a:pt x="25260" y="138"/>
                    </a:cubicBezTo>
                    <a:cubicBezTo>
                      <a:pt x="25260" y="127"/>
                      <a:pt x="25259" y="116"/>
                      <a:pt x="25257" y="105"/>
                    </a:cubicBezTo>
                    <a:cubicBezTo>
                      <a:pt x="25257" y="102"/>
                      <a:pt x="25256" y="97"/>
                      <a:pt x="25256" y="93"/>
                    </a:cubicBezTo>
                    <a:cubicBezTo>
                      <a:pt x="25249" y="59"/>
                      <a:pt x="25241" y="31"/>
                      <a:pt x="25235" y="1"/>
                    </a:cubicBezTo>
                    <a:lnTo>
                      <a:pt x="21599" y="1"/>
                    </a:lnTo>
                    <a:cubicBezTo>
                      <a:pt x="21599" y="4"/>
                      <a:pt x="21601" y="7"/>
                      <a:pt x="21601" y="10"/>
                    </a:cubicBezTo>
                    <a:cubicBezTo>
                      <a:pt x="21606" y="36"/>
                      <a:pt x="21612" y="59"/>
                      <a:pt x="21621" y="85"/>
                    </a:cubicBezTo>
                    <a:cubicBezTo>
                      <a:pt x="21625" y="96"/>
                      <a:pt x="21628" y="107"/>
                      <a:pt x="21632" y="116"/>
                    </a:cubicBezTo>
                    <a:cubicBezTo>
                      <a:pt x="21632" y="118"/>
                      <a:pt x="21636" y="129"/>
                      <a:pt x="21639" y="134"/>
                    </a:cubicBezTo>
                    <a:cubicBezTo>
                      <a:pt x="21640" y="140"/>
                      <a:pt x="21651" y="159"/>
                      <a:pt x="21650" y="159"/>
                    </a:cubicBezTo>
                    <a:cubicBezTo>
                      <a:pt x="21656" y="169"/>
                      <a:pt x="21661" y="178"/>
                      <a:pt x="21667" y="189"/>
                    </a:cubicBezTo>
                    <a:cubicBezTo>
                      <a:pt x="21678" y="208"/>
                      <a:pt x="21689" y="229"/>
                      <a:pt x="21702" y="248"/>
                    </a:cubicBezTo>
                    <a:cubicBezTo>
                      <a:pt x="21707" y="254"/>
                      <a:pt x="21712" y="260"/>
                      <a:pt x="21716" y="267"/>
                    </a:cubicBezTo>
                    <a:cubicBezTo>
                      <a:pt x="21718" y="268"/>
                      <a:pt x="21729" y="282"/>
                      <a:pt x="21731" y="286"/>
                    </a:cubicBezTo>
                    <a:cubicBezTo>
                      <a:pt x="21746" y="301"/>
                      <a:pt x="21762" y="319"/>
                      <a:pt x="21778" y="335"/>
                    </a:cubicBezTo>
                    <a:cubicBezTo>
                      <a:pt x="21788" y="343"/>
                      <a:pt x="21795" y="351"/>
                      <a:pt x="21803" y="357"/>
                    </a:cubicBezTo>
                    <a:cubicBezTo>
                      <a:pt x="21807" y="360"/>
                      <a:pt x="21816" y="368"/>
                      <a:pt x="21821" y="371"/>
                    </a:cubicBezTo>
                    <a:cubicBezTo>
                      <a:pt x="21837" y="384"/>
                      <a:pt x="21852" y="395"/>
                      <a:pt x="21870" y="404"/>
                    </a:cubicBezTo>
                    <a:cubicBezTo>
                      <a:pt x="21955" y="458"/>
                      <a:pt x="21985" y="569"/>
                      <a:pt x="21936" y="658"/>
                    </a:cubicBezTo>
                    <a:cubicBezTo>
                      <a:pt x="21906" y="716"/>
                      <a:pt x="21839" y="749"/>
                      <a:pt x="21774" y="749"/>
                    </a:cubicBezTo>
                    <a:cubicBezTo>
                      <a:pt x="21742" y="749"/>
                      <a:pt x="21710" y="741"/>
                      <a:pt x="21683" y="724"/>
                    </a:cubicBezTo>
                    <a:cubicBezTo>
                      <a:pt x="21465" y="588"/>
                      <a:pt x="21295" y="363"/>
                      <a:pt x="21245" y="108"/>
                    </a:cubicBezTo>
                    <a:cubicBezTo>
                      <a:pt x="21237" y="74"/>
                      <a:pt x="21232" y="37"/>
                      <a:pt x="21229" y="1"/>
                    </a:cubicBezTo>
                    <a:lnTo>
                      <a:pt x="20583" y="1"/>
                    </a:lnTo>
                    <a:cubicBezTo>
                      <a:pt x="20596" y="176"/>
                      <a:pt x="20570" y="352"/>
                      <a:pt x="20510" y="517"/>
                    </a:cubicBezTo>
                    <a:cubicBezTo>
                      <a:pt x="20482" y="597"/>
                      <a:pt x="20412" y="653"/>
                      <a:pt x="20330" y="653"/>
                    </a:cubicBezTo>
                    <a:cubicBezTo>
                      <a:pt x="20314" y="653"/>
                      <a:pt x="20298" y="651"/>
                      <a:pt x="20282" y="647"/>
                    </a:cubicBezTo>
                    <a:cubicBezTo>
                      <a:pt x="20190" y="621"/>
                      <a:pt x="20119" y="512"/>
                      <a:pt x="20152" y="419"/>
                    </a:cubicBezTo>
                    <a:cubicBezTo>
                      <a:pt x="20190" y="308"/>
                      <a:pt x="20224" y="210"/>
                      <a:pt x="20222" y="104"/>
                    </a:cubicBezTo>
                    <a:cubicBezTo>
                      <a:pt x="20222" y="69"/>
                      <a:pt x="20219" y="34"/>
                      <a:pt x="20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7232228" y="1233638"/>
                <a:ext cx="6511" cy="22616"/>
              </a:xfrm>
              <a:custGeom>
                <a:avLst/>
                <a:gdLst/>
                <a:ahLst/>
                <a:cxnLst/>
                <a:rect l="l" t="t" r="r" b="b"/>
                <a:pathLst>
                  <a:path w="131" h="455" extrusionOk="0">
                    <a:moveTo>
                      <a:pt x="29" y="0"/>
                    </a:moveTo>
                    <a:lnTo>
                      <a:pt x="29" y="0"/>
                    </a:lnTo>
                    <a:cubicBezTo>
                      <a:pt x="0" y="154"/>
                      <a:pt x="21" y="312"/>
                      <a:pt x="89" y="455"/>
                    </a:cubicBezTo>
                    <a:cubicBezTo>
                      <a:pt x="116" y="396"/>
                      <a:pt x="130" y="331"/>
                      <a:pt x="130" y="268"/>
                    </a:cubicBezTo>
                    <a:cubicBezTo>
                      <a:pt x="128" y="167"/>
                      <a:pt x="84" y="81"/>
                      <a:pt x="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8473064" y="1299149"/>
                <a:ext cx="11929" cy="21224"/>
              </a:xfrm>
              <a:custGeom>
                <a:avLst/>
                <a:gdLst/>
                <a:ahLst/>
                <a:cxnLst/>
                <a:rect l="l" t="t" r="r" b="b"/>
                <a:pathLst>
                  <a:path w="240" h="427" extrusionOk="0">
                    <a:moveTo>
                      <a:pt x="239" y="1"/>
                    </a:moveTo>
                    <a:cubicBezTo>
                      <a:pt x="174" y="52"/>
                      <a:pt x="117" y="110"/>
                      <a:pt x="68" y="175"/>
                    </a:cubicBezTo>
                    <a:cubicBezTo>
                      <a:pt x="30" y="227"/>
                      <a:pt x="0" y="292"/>
                      <a:pt x="11" y="357"/>
                    </a:cubicBezTo>
                    <a:cubicBezTo>
                      <a:pt x="14" y="382"/>
                      <a:pt x="24" y="405"/>
                      <a:pt x="36" y="427"/>
                    </a:cubicBezTo>
                    <a:cubicBezTo>
                      <a:pt x="131" y="299"/>
                      <a:pt x="201" y="155"/>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7483835" y="1301983"/>
                <a:ext cx="47021" cy="53731"/>
              </a:xfrm>
              <a:custGeom>
                <a:avLst/>
                <a:gdLst/>
                <a:ahLst/>
                <a:cxnLst/>
                <a:rect l="l" t="t" r="r" b="b"/>
                <a:pathLst>
                  <a:path w="946" h="1081" extrusionOk="0">
                    <a:moveTo>
                      <a:pt x="745" y="0"/>
                    </a:moveTo>
                    <a:cubicBezTo>
                      <a:pt x="712" y="0"/>
                      <a:pt x="678" y="8"/>
                      <a:pt x="646" y="22"/>
                    </a:cubicBezTo>
                    <a:cubicBezTo>
                      <a:pt x="380" y="134"/>
                      <a:pt x="200" y="379"/>
                      <a:pt x="97" y="640"/>
                    </a:cubicBezTo>
                    <a:cubicBezTo>
                      <a:pt x="43" y="783"/>
                      <a:pt x="11" y="930"/>
                      <a:pt x="0" y="1080"/>
                    </a:cubicBezTo>
                    <a:lnTo>
                      <a:pt x="372" y="1080"/>
                    </a:lnTo>
                    <a:cubicBezTo>
                      <a:pt x="383" y="978"/>
                      <a:pt x="406" y="876"/>
                      <a:pt x="439" y="778"/>
                    </a:cubicBezTo>
                    <a:cubicBezTo>
                      <a:pt x="505" y="590"/>
                      <a:pt x="637" y="425"/>
                      <a:pt x="833" y="341"/>
                    </a:cubicBezTo>
                    <a:cubicBezTo>
                      <a:pt x="925" y="302"/>
                      <a:pt x="945" y="167"/>
                      <a:pt x="899" y="88"/>
                    </a:cubicBezTo>
                    <a:cubicBezTo>
                      <a:pt x="863" y="26"/>
                      <a:pt x="806"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7233620" y="1196906"/>
                <a:ext cx="93147" cy="158807"/>
              </a:xfrm>
              <a:custGeom>
                <a:avLst/>
                <a:gdLst/>
                <a:ahLst/>
                <a:cxnLst/>
                <a:rect l="l" t="t" r="r" b="b"/>
                <a:pathLst>
                  <a:path w="1874" h="3195" extrusionOk="0">
                    <a:moveTo>
                      <a:pt x="1039" y="1"/>
                    </a:moveTo>
                    <a:cubicBezTo>
                      <a:pt x="649" y="1"/>
                      <a:pt x="244" y="161"/>
                      <a:pt x="69" y="532"/>
                    </a:cubicBezTo>
                    <a:cubicBezTo>
                      <a:pt x="37" y="597"/>
                      <a:pt x="13" y="667"/>
                      <a:pt x="1" y="739"/>
                    </a:cubicBezTo>
                    <a:cubicBezTo>
                      <a:pt x="56" y="820"/>
                      <a:pt x="100" y="906"/>
                      <a:pt x="102" y="1007"/>
                    </a:cubicBezTo>
                    <a:cubicBezTo>
                      <a:pt x="102" y="1070"/>
                      <a:pt x="88" y="1135"/>
                      <a:pt x="59" y="1192"/>
                    </a:cubicBezTo>
                    <a:cubicBezTo>
                      <a:pt x="134" y="1344"/>
                      <a:pt x="248" y="1471"/>
                      <a:pt x="390" y="1559"/>
                    </a:cubicBezTo>
                    <a:cubicBezTo>
                      <a:pt x="743" y="1789"/>
                      <a:pt x="1253" y="1811"/>
                      <a:pt x="1421" y="2257"/>
                    </a:cubicBezTo>
                    <a:cubicBezTo>
                      <a:pt x="1554" y="2614"/>
                      <a:pt x="1365" y="2927"/>
                      <a:pt x="1142" y="3194"/>
                    </a:cubicBezTo>
                    <a:lnTo>
                      <a:pt x="1604" y="3194"/>
                    </a:lnTo>
                    <a:cubicBezTo>
                      <a:pt x="1718" y="3020"/>
                      <a:pt x="1805" y="2830"/>
                      <a:pt x="1829" y="2617"/>
                    </a:cubicBezTo>
                    <a:cubicBezTo>
                      <a:pt x="1873" y="2215"/>
                      <a:pt x="1675" y="1817"/>
                      <a:pt x="1338" y="1599"/>
                    </a:cubicBezTo>
                    <a:cubicBezTo>
                      <a:pt x="1057" y="1415"/>
                      <a:pt x="463" y="1360"/>
                      <a:pt x="363" y="980"/>
                    </a:cubicBezTo>
                    <a:cubicBezTo>
                      <a:pt x="251" y="551"/>
                      <a:pt x="737" y="375"/>
                      <a:pt x="1082" y="375"/>
                    </a:cubicBezTo>
                    <a:cubicBezTo>
                      <a:pt x="1111" y="375"/>
                      <a:pt x="1139" y="376"/>
                      <a:pt x="1166" y="379"/>
                    </a:cubicBezTo>
                    <a:cubicBezTo>
                      <a:pt x="1172" y="379"/>
                      <a:pt x="1178" y="379"/>
                      <a:pt x="1184" y="379"/>
                    </a:cubicBezTo>
                    <a:cubicBezTo>
                      <a:pt x="1403" y="379"/>
                      <a:pt x="1395" y="28"/>
                      <a:pt x="1166" y="7"/>
                    </a:cubicBezTo>
                    <a:cubicBezTo>
                      <a:pt x="1124" y="3"/>
                      <a:pt x="1082" y="1"/>
                      <a:pt x="10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7989583" y="1301983"/>
                <a:ext cx="47021" cy="53731"/>
              </a:xfrm>
              <a:custGeom>
                <a:avLst/>
                <a:gdLst/>
                <a:ahLst/>
                <a:cxnLst/>
                <a:rect l="l" t="t" r="r" b="b"/>
                <a:pathLst>
                  <a:path w="946" h="1081" extrusionOk="0">
                    <a:moveTo>
                      <a:pt x="745" y="0"/>
                    </a:moveTo>
                    <a:cubicBezTo>
                      <a:pt x="712" y="0"/>
                      <a:pt x="678" y="8"/>
                      <a:pt x="646" y="22"/>
                    </a:cubicBezTo>
                    <a:cubicBezTo>
                      <a:pt x="380" y="134"/>
                      <a:pt x="198" y="379"/>
                      <a:pt x="97" y="640"/>
                    </a:cubicBezTo>
                    <a:cubicBezTo>
                      <a:pt x="43" y="781"/>
                      <a:pt x="11" y="930"/>
                      <a:pt x="0" y="1080"/>
                    </a:cubicBezTo>
                    <a:lnTo>
                      <a:pt x="372" y="1080"/>
                    </a:lnTo>
                    <a:cubicBezTo>
                      <a:pt x="382" y="978"/>
                      <a:pt x="405" y="876"/>
                      <a:pt x="439" y="778"/>
                    </a:cubicBezTo>
                    <a:cubicBezTo>
                      <a:pt x="505" y="590"/>
                      <a:pt x="636" y="425"/>
                      <a:pt x="833" y="341"/>
                    </a:cubicBezTo>
                    <a:cubicBezTo>
                      <a:pt x="925" y="302"/>
                      <a:pt x="945" y="167"/>
                      <a:pt x="899" y="88"/>
                    </a:cubicBezTo>
                    <a:cubicBezTo>
                      <a:pt x="862" y="26"/>
                      <a:pt x="805"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7985458" y="1196906"/>
                <a:ext cx="99112" cy="158807"/>
              </a:xfrm>
              <a:custGeom>
                <a:avLst/>
                <a:gdLst/>
                <a:ahLst/>
                <a:cxnLst/>
                <a:rect l="l" t="t" r="r" b="b"/>
                <a:pathLst>
                  <a:path w="1994" h="3195" extrusionOk="0">
                    <a:moveTo>
                      <a:pt x="1160" y="1"/>
                    </a:moveTo>
                    <a:cubicBezTo>
                      <a:pt x="769" y="1"/>
                      <a:pt x="365" y="161"/>
                      <a:pt x="189" y="532"/>
                    </a:cubicBezTo>
                    <a:cubicBezTo>
                      <a:pt x="1" y="928"/>
                      <a:pt x="153" y="1328"/>
                      <a:pt x="511" y="1561"/>
                    </a:cubicBezTo>
                    <a:cubicBezTo>
                      <a:pt x="864" y="1789"/>
                      <a:pt x="1373" y="1813"/>
                      <a:pt x="1541" y="2259"/>
                    </a:cubicBezTo>
                    <a:cubicBezTo>
                      <a:pt x="1674" y="2614"/>
                      <a:pt x="1486" y="2929"/>
                      <a:pt x="1261" y="3194"/>
                    </a:cubicBezTo>
                    <a:lnTo>
                      <a:pt x="1725" y="3194"/>
                    </a:lnTo>
                    <a:cubicBezTo>
                      <a:pt x="1839" y="3020"/>
                      <a:pt x="1926" y="2832"/>
                      <a:pt x="1949" y="2617"/>
                    </a:cubicBezTo>
                    <a:cubicBezTo>
                      <a:pt x="1994" y="2215"/>
                      <a:pt x="1796" y="1817"/>
                      <a:pt x="1459" y="1599"/>
                    </a:cubicBezTo>
                    <a:cubicBezTo>
                      <a:pt x="1177" y="1415"/>
                      <a:pt x="583" y="1360"/>
                      <a:pt x="484" y="980"/>
                    </a:cubicBezTo>
                    <a:cubicBezTo>
                      <a:pt x="371" y="551"/>
                      <a:pt x="858" y="375"/>
                      <a:pt x="1202" y="375"/>
                    </a:cubicBezTo>
                    <a:cubicBezTo>
                      <a:pt x="1231" y="375"/>
                      <a:pt x="1260" y="376"/>
                      <a:pt x="1286" y="379"/>
                    </a:cubicBezTo>
                    <a:cubicBezTo>
                      <a:pt x="1293" y="379"/>
                      <a:pt x="1299" y="379"/>
                      <a:pt x="1305" y="379"/>
                    </a:cubicBezTo>
                    <a:cubicBezTo>
                      <a:pt x="1523" y="379"/>
                      <a:pt x="1516" y="28"/>
                      <a:pt x="1286" y="7"/>
                    </a:cubicBezTo>
                    <a:cubicBezTo>
                      <a:pt x="1244" y="3"/>
                      <a:pt x="1202"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7479759" y="1196906"/>
                <a:ext cx="99062" cy="158807"/>
              </a:xfrm>
              <a:custGeom>
                <a:avLst/>
                <a:gdLst/>
                <a:ahLst/>
                <a:cxnLst/>
                <a:rect l="l" t="t" r="r" b="b"/>
                <a:pathLst>
                  <a:path w="1993" h="3195" extrusionOk="0">
                    <a:moveTo>
                      <a:pt x="1159" y="1"/>
                    </a:moveTo>
                    <a:cubicBezTo>
                      <a:pt x="769" y="1"/>
                      <a:pt x="364" y="161"/>
                      <a:pt x="188" y="532"/>
                    </a:cubicBezTo>
                    <a:cubicBezTo>
                      <a:pt x="0" y="928"/>
                      <a:pt x="152" y="1328"/>
                      <a:pt x="510" y="1561"/>
                    </a:cubicBezTo>
                    <a:cubicBezTo>
                      <a:pt x="863" y="1789"/>
                      <a:pt x="1372" y="1813"/>
                      <a:pt x="1540" y="2259"/>
                    </a:cubicBezTo>
                    <a:cubicBezTo>
                      <a:pt x="1673" y="2614"/>
                      <a:pt x="1485" y="2929"/>
                      <a:pt x="1262" y="3194"/>
                    </a:cubicBezTo>
                    <a:lnTo>
                      <a:pt x="1724" y="3194"/>
                    </a:lnTo>
                    <a:cubicBezTo>
                      <a:pt x="1838" y="3020"/>
                      <a:pt x="1925" y="2832"/>
                      <a:pt x="1949" y="2617"/>
                    </a:cubicBezTo>
                    <a:cubicBezTo>
                      <a:pt x="1993" y="2215"/>
                      <a:pt x="1795" y="1817"/>
                      <a:pt x="1458" y="1599"/>
                    </a:cubicBezTo>
                    <a:cubicBezTo>
                      <a:pt x="1176" y="1415"/>
                      <a:pt x="583" y="1360"/>
                      <a:pt x="483" y="980"/>
                    </a:cubicBezTo>
                    <a:cubicBezTo>
                      <a:pt x="370" y="551"/>
                      <a:pt x="857" y="375"/>
                      <a:pt x="1202" y="375"/>
                    </a:cubicBezTo>
                    <a:cubicBezTo>
                      <a:pt x="1231" y="375"/>
                      <a:pt x="1259" y="376"/>
                      <a:pt x="1285" y="379"/>
                    </a:cubicBezTo>
                    <a:cubicBezTo>
                      <a:pt x="1292" y="379"/>
                      <a:pt x="1298" y="379"/>
                      <a:pt x="1304" y="379"/>
                    </a:cubicBezTo>
                    <a:cubicBezTo>
                      <a:pt x="1522" y="379"/>
                      <a:pt x="1515" y="28"/>
                      <a:pt x="1285" y="7"/>
                    </a:cubicBezTo>
                    <a:cubicBezTo>
                      <a:pt x="1243"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8237065" y="1308792"/>
                <a:ext cx="47220" cy="46922"/>
              </a:xfrm>
              <a:custGeom>
                <a:avLst/>
                <a:gdLst/>
                <a:ahLst/>
                <a:cxnLst/>
                <a:rect l="l" t="t" r="r" b="b"/>
                <a:pathLst>
                  <a:path w="950" h="944" extrusionOk="0">
                    <a:moveTo>
                      <a:pt x="705" y="0"/>
                    </a:moveTo>
                    <a:cubicBezTo>
                      <a:pt x="652" y="0"/>
                      <a:pt x="606" y="26"/>
                      <a:pt x="561" y="62"/>
                    </a:cubicBezTo>
                    <a:cubicBezTo>
                      <a:pt x="526" y="92"/>
                      <a:pt x="506" y="136"/>
                      <a:pt x="507" y="184"/>
                    </a:cubicBezTo>
                    <a:cubicBezTo>
                      <a:pt x="488" y="200"/>
                      <a:pt x="469" y="215"/>
                      <a:pt x="452" y="231"/>
                    </a:cubicBezTo>
                    <a:cubicBezTo>
                      <a:pt x="400" y="283"/>
                      <a:pt x="352" y="337"/>
                      <a:pt x="306" y="396"/>
                    </a:cubicBezTo>
                    <a:cubicBezTo>
                      <a:pt x="211" y="516"/>
                      <a:pt x="132" y="647"/>
                      <a:pt x="69" y="787"/>
                    </a:cubicBezTo>
                    <a:cubicBezTo>
                      <a:pt x="47" y="837"/>
                      <a:pt x="25" y="890"/>
                      <a:pt x="1" y="943"/>
                    </a:cubicBezTo>
                    <a:lnTo>
                      <a:pt x="405" y="943"/>
                    </a:lnTo>
                    <a:cubicBezTo>
                      <a:pt x="435" y="875"/>
                      <a:pt x="469" y="811"/>
                      <a:pt x="509" y="747"/>
                    </a:cubicBezTo>
                    <a:cubicBezTo>
                      <a:pt x="595" y="616"/>
                      <a:pt x="699" y="499"/>
                      <a:pt x="819" y="399"/>
                    </a:cubicBezTo>
                    <a:cubicBezTo>
                      <a:pt x="906" y="326"/>
                      <a:pt x="949" y="207"/>
                      <a:pt x="887" y="103"/>
                    </a:cubicBezTo>
                    <a:cubicBezTo>
                      <a:pt x="857" y="54"/>
                      <a:pt x="808" y="19"/>
                      <a:pt x="751" y="6"/>
                    </a:cubicBezTo>
                    <a:cubicBezTo>
                      <a:pt x="735" y="2"/>
                      <a:pt x="720"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7741356" y="1305561"/>
                <a:ext cx="37080" cy="50152"/>
              </a:xfrm>
              <a:custGeom>
                <a:avLst/>
                <a:gdLst/>
                <a:ahLst/>
                <a:cxnLst/>
                <a:rect l="l" t="t" r="r" b="b"/>
                <a:pathLst>
                  <a:path w="746" h="1009" extrusionOk="0">
                    <a:moveTo>
                      <a:pt x="531" y="1"/>
                    </a:moveTo>
                    <a:cubicBezTo>
                      <a:pt x="468" y="1"/>
                      <a:pt x="407" y="36"/>
                      <a:pt x="367" y="92"/>
                    </a:cubicBezTo>
                    <a:cubicBezTo>
                      <a:pt x="209" y="320"/>
                      <a:pt x="95" y="573"/>
                      <a:pt x="32" y="842"/>
                    </a:cubicBezTo>
                    <a:cubicBezTo>
                      <a:pt x="19" y="896"/>
                      <a:pt x="8" y="953"/>
                      <a:pt x="0" y="1008"/>
                    </a:cubicBezTo>
                    <a:lnTo>
                      <a:pt x="375" y="1008"/>
                    </a:lnTo>
                    <a:cubicBezTo>
                      <a:pt x="383" y="971"/>
                      <a:pt x="390" y="933"/>
                      <a:pt x="401" y="895"/>
                    </a:cubicBezTo>
                    <a:cubicBezTo>
                      <a:pt x="459" y="675"/>
                      <a:pt x="556" y="466"/>
                      <a:pt x="687" y="279"/>
                    </a:cubicBezTo>
                    <a:cubicBezTo>
                      <a:pt x="746" y="198"/>
                      <a:pt x="703" y="73"/>
                      <a:pt x="621" y="26"/>
                    </a:cubicBezTo>
                    <a:cubicBezTo>
                      <a:pt x="591" y="8"/>
                      <a:pt x="561" y="1"/>
                      <a:pt x="5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7733404" y="1196906"/>
                <a:ext cx="99112" cy="158807"/>
              </a:xfrm>
              <a:custGeom>
                <a:avLst/>
                <a:gdLst/>
                <a:ahLst/>
                <a:cxnLst/>
                <a:rect l="l" t="t" r="r" b="b"/>
                <a:pathLst>
                  <a:path w="1994" h="3195" extrusionOk="0">
                    <a:moveTo>
                      <a:pt x="1159" y="1"/>
                    </a:moveTo>
                    <a:cubicBezTo>
                      <a:pt x="769" y="1"/>
                      <a:pt x="364" y="161"/>
                      <a:pt x="189" y="532"/>
                    </a:cubicBezTo>
                    <a:cubicBezTo>
                      <a:pt x="0" y="928"/>
                      <a:pt x="152" y="1328"/>
                      <a:pt x="510" y="1561"/>
                    </a:cubicBezTo>
                    <a:cubicBezTo>
                      <a:pt x="863" y="1789"/>
                      <a:pt x="1373" y="1813"/>
                      <a:pt x="1540" y="2259"/>
                    </a:cubicBezTo>
                    <a:cubicBezTo>
                      <a:pt x="1673" y="2614"/>
                      <a:pt x="1485" y="2929"/>
                      <a:pt x="1260" y="3194"/>
                    </a:cubicBezTo>
                    <a:lnTo>
                      <a:pt x="1722" y="3194"/>
                    </a:lnTo>
                    <a:cubicBezTo>
                      <a:pt x="1838" y="3020"/>
                      <a:pt x="1923" y="2832"/>
                      <a:pt x="1947" y="2617"/>
                    </a:cubicBezTo>
                    <a:cubicBezTo>
                      <a:pt x="1993" y="2215"/>
                      <a:pt x="1794" y="1817"/>
                      <a:pt x="1458" y="1599"/>
                    </a:cubicBezTo>
                    <a:cubicBezTo>
                      <a:pt x="1176" y="1415"/>
                      <a:pt x="583" y="1360"/>
                      <a:pt x="483" y="980"/>
                    </a:cubicBezTo>
                    <a:cubicBezTo>
                      <a:pt x="371" y="551"/>
                      <a:pt x="857" y="375"/>
                      <a:pt x="1202" y="375"/>
                    </a:cubicBezTo>
                    <a:cubicBezTo>
                      <a:pt x="1231" y="375"/>
                      <a:pt x="1259" y="376"/>
                      <a:pt x="1286" y="379"/>
                    </a:cubicBezTo>
                    <a:cubicBezTo>
                      <a:pt x="1292" y="379"/>
                      <a:pt x="1298" y="379"/>
                      <a:pt x="1304" y="379"/>
                    </a:cubicBezTo>
                    <a:cubicBezTo>
                      <a:pt x="1523" y="379"/>
                      <a:pt x="1515" y="28"/>
                      <a:pt x="1286" y="7"/>
                    </a:cubicBezTo>
                    <a:cubicBezTo>
                      <a:pt x="1244"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8023532" y="1048338"/>
                <a:ext cx="37676" cy="37279"/>
              </a:xfrm>
              <a:custGeom>
                <a:avLst/>
                <a:gdLst/>
                <a:ahLst/>
                <a:cxnLst/>
                <a:rect l="l" t="t" r="r" b="b"/>
                <a:pathLst>
                  <a:path w="758" h="750" extrusionOk="0">
                    <a:moveTo>
                      <a:pt x="1" y="1"/>
                    </a:moveTo>
                    <a:cubicBezTo>
                      <a:pt x="4" y="37"/>
                      <a:pt x="9" y="72"/>
                      <a:pt x="17" y="108"/>
                    </a:cubicBezTo>
                    <a:cubicBezTo>
                      <a:pt x="69" y="363"/>
                      <a:pt x="237" y="588"/>
                      <a:pt x="455" y="724"/>
                    </a:cubicBezTo>
                    <a:cubicBezTo>
                      <a:pt x="482" y="741"/>
                      <a:pt x="514" y="749"/>
                      <a:pt x="546" y="749"/>
                    </a:cubicBezTo>
                    <a:cubicBezTo>
                      <a:pt x="611" y="749"/>
                      <a:pt x="678" y="716"/>
                      <a:pt x="709" y="658"/>
                    </a:cubicBezTo>
                    <a:cubicBezTo>
                      <a:pt x="758" y="569"/>
                      <a:pt x="729" y="458"/>
                      <a:pt x="642" y="404"/>
                    </a:cubicBezTo>
                    <a:cubicBezTo>
                      <a:pt x="626" y="395"/>
                      <a:pt x="609" y="384"/>
                      <a:pt x="593" y="371"/>
                    </a:cubicBezTo>
                    <a:lnTo>
                      <a:pt x="577" y="357"/>
                    </a:lnTo>
                    <a:cubicBezTo>
                      <a:pt x="568" y="351"/>
                      <a:pt x="560" y="343"/>
                      <a:pt x="552" y="335"/>
                    </a:cubicBezTo>
                    <a:cubicBezTo>
                      <a:pt x="534" y="319"/>
                      <a:pt x="519" y="301"/>
                      <a:pt x="504" y="286"/>
                    </a:cubicBezTo>
                    <a:lnTo>
                      <a:pt x="488" y="267"/>
                    </a:lnTo>
                    <a:cubicBezTo>
                      <a:pt x="485" y="260"/>
                      <a:pt x="481" y="254"/>
                      <a:pt x="476" y="248"/>
                    </a:cubicBezTo>
                    <a:cubicBezTo>
                      <a:pt x="463" y="229"/>
                      <a:pt x="450" y="210"/>
                      <a:pt x="439" y="189"/>
                    </a:cubicBezTo>
                    <a:cubicBezTo>
                      <a:pt x="433" y="180"/>
                      <a:pt x="428" y="169"/>
                      <a:pt x="424" y="159"/>
                    </a:cubicBezTo>
                    <a:cubicBezTo>
                      <a:pt x="424" y="159"/>
                      <a:pt x="416" y="142"/>
                      <a:pt x="411" y="134"/>
                    </a:cubicBezTo>
                    <a:cubicBezTo>
                      <a:pt x="408" y="126"/>
                      <a:pt x="405" y="118"/>
                      <a:pt x="405" y="116"/>
                    </a:cubicBezTo>
                    <a:cubicBezTo>
                      <a:pt x="401" y="107"/>
                      <a:pt x="397" y="96"/>
                      <a:pt x="394" y="85"/>
                    </a:cubicBezTo>
                    <a:cubicBezTo>
                      <a:pt x="386" y="59"/>
                      <a:pt x="379" y="36"/>
                      <a:pt x="375" y="10"/>
                    </a:cubicBezTo>
                    <a:lnTo>
                      <a:pt x="3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7771527" y="1048338"/>
                <a:ext cx="37577" cy="37279"/>
              </a:xfrm>
              <a:custGeom>
                <a:avLst/>
                <a:gdLst/>
                <a:ahLst/>
                <a:cxnLst/>
                <a:rect l="l" t="t" r="r" b="b"/>
                <a:pathLst>
                  <a:path w="756" h="750" extrusionOk="0">
                    <a:moveTo>
                      <a:pt x="1" y="1"/>
                    </a:moveTo>
                    <a:cubicBezTo>
                      <a:pt x="4" y="37"/>
                      <a:pt x="9" y="72"/>
                      <a:pt x="15" y="108"/>
                    </a:cubicBezTo>
                    <a:cubicBezTo>
                      <a:pt x="67" y="363"/>
                      <a:pt x="235" y="588"/>
                      <a:pt x="454" y="724"/>
                    </a:cubicBezTo>
                    <a:cubicBezTo>
                      <a:pt x="481" y="741"/>
                      <a:pt x="513" y="749"/>
                      <a:pt x="545" y="749"/>
                    </a:cubicBezTo>
                    <a:cubicBezTo>
                      <a:pt x="610" y="749"/>
                      <a:pt x="676" y="716"/>
                      <a:pt x="707" y="658"/>
                    </a:cubicBezTo>
                    <a:cubicBezTo>
                      <a:pt x="756" y="569"/>
                      <a:pt x="727" y="458"/>
                      <a:pt x="640" y="404"/>
                    </a:cubicBezTo>
                    <a:cubicBezTo>
                      <a:pt x="625" y="395"/>
                      <a:pt x="607" y="384"/>
                      <a:pt x="591" y="371"/>
                    </a:cubicBezTo>
                    <a:lnTo>
                      <a:pt x="576" y="357"/>
                    </a:lnTo>
                    <a:cubicBezTo>
                      <a:pt x="566" y="351"/>
                      <a:pt x="558" y="343"/>
                      <a:pt x="550" y="335"/>
                    </a:cubicBezTo>
                    <a:cubicBezTo>
                      <a:pt x="533" y="319"/>
                      <a:pt x="517" y="301"/>
                      <a:pt x="503" y="286"/>
                    </a:cubicBezTo>
                    <a:cubicBezTo>
                      <a:pt x="500" y="282"/>
                      <a:pt x="488" y="268"/>
                      <a:pt x="487" y="267"/>
                    </a:cubicBezTo>
                    <a:cubicBezTo>
                      <a:pt x="482" y="260"/>
                      <a:pt x="477" y="254"/>
                      <a:pt x="474" y="248"/>
                    </a:cubicBezTo>
                    <a:cubicBezTo>
                      <a:pt x="460" y="229"/>
                      <a:pt x="449" y="210"/>
                      <a:pt x="438" y="189"/>
                    </a:cubicBezTo>
                    <a:cubicBezTo>
                      <a:pt x="431" y="180"/>
                      <a:pt x="427" y="169"/>
                      <a:pt x="422" y="159"/>
                    </a:cubicBezTo>
                    <a:lnTo>
                      <a:pt x="409" y="134"/>
                    </a:lnTo>
                    <a:lnTo>
                      <a:pt x="403" y="116"/>
                    </a:lnTo>
                    <a:cubicBezTo>
                      <a:pt x="398" y="107"/>
                      <a:pt x="395" y="96"/>
                      <a:pt x="392" y="85"/>
                    </a:cubicBezTo>
                    <a:cubicBezTo>
                      <a:pt x="384" y="59"/>
                      <a:pt x="378" y="36"/>
                      <a:pt x="371" y="10"/>
                    </a:cubicBezTo>
                    <a:lnTo>
                      <a:pt x="3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7967514" y="1048338"/>
                <a:ext cx="24157" cy="43243"/>
              </a:xfrm>
              <a:custGeom>
                <a:avLst/>
                <a:gdLst/>
                <a:ahLst/>
                <a:cxnLst/>
                <a:rect l="l" t="t" r="r" b="b"/>
                <a:pathLst>
                  <a:path w="486" h="870" extrusionOk="0">
                    <a:moveTo>
                      <a:pt x="64" y="1"/>
                    </a:moveTo>
                    <a:cubicBezTo>
                      <a:pt x="72" y="31"/>
                      <a:pt x="78" y="61"/>
                      <a:pt x="85" y="93"/>
                    </a:cubicBezTo>
                    <a:cubicBezTo>
                      <a:pt x="86" y="99"/>
                      <a:pt x="86" y="104"/>
                      <a:pt x="86" y="107"/>
                    </a:cubicBezTo>
                    <a:cubicBezTo>
                      <a:pt x="88" y="116"/>
                      <a:pt x="90" y="127"/>
                      <a:pt x="90" y="138"/>
                    </a:cubicBezTo>
                    <a:cubicBezTo>
                      <a:pt x="93" y="164"/>
                      <a:pt x="94" y="189"/>
                      <a:pt x="96" y="216"/>
                    </a:cubicBezTo>
                    <a:cubicBezTo>
                      <a:pt x="97" y="267"/>
                      <a:pt x="96" y="317"/>
                      <a:pt x="91" y="368"/>
                    </a:cubicBezTo>
                    <a:cubicBezTo>
                      <a:pt x="91" y="374"/>
                      <a:pt x="85" y="420"/>
                      <a:pt x="86" y="420"/>
                    </a:cubicBezTo>
                    <a:cubicBezTo>
                      <a:pt x="82" y="444"/>
                      <a:pt x="78" y="466"/>
                      <a:pt x="74" y="488"/>
                    </a:cubicBezTo>
                    <a:cubicBezTo>
                      <a:pt x="63" y="539"/>
                      <a:pt x="48" y="588"/>
                      <a:pt x="31" y="637"/>
                    </a:cubicBezTo>
                    <a:cubicBezTo>
                      <a:pt x="1" y="727"/>
                      <a:pt x="67" y="843"/>
                      <a:pt x="161" y="863"/>
                    </a:cubicBezTo>
                    <a:cubicBezTo>
                      <a:pt x="177" y="867"/>
                      <a:pt x="192" y="869"/>
                      <a:pt x="208" y="869"/>
                    </a:cubicBezTo>
                    <a:cubicBezTo>
                      <a:pt x="290" y="869"/>
                      <a:pt x="365" y="816"/>
                      <a:pt x="389" y="735"/>
                    </a:cubicBezTo>
                    <a:cubicBezTo>
                      <a:pt x="468" y="498"/>
                      <a:pt x="485"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8239053" y="1196906"/>
                <a:ext cx="99161" cy="158807"/>
              </a:xfrm>
              <a:custGeom>
                <a:avLst/>
                <a:gdLst/>
                <a:ahLst/>
                <a:cxnLst/>
                <a:rect l="l" t="t" r="r" b="b"/>
                <a:pathLst>
                  <a:path w="1995" h="3195" extrusionOk="0">
                    <a:moveTo>
                      <a:pt x="1160" y="1"/>
                    </a:moveTo>
                    <a:cubicBezTo>
                      <a:pt x="769" y="1"/>
                      <a:pt x="366" y="161"/>
                      <a:pt x="189" y="532"/>
                    </a:cubicBezTo>
                    <a:cubicBezTo>
                      <a:pt x="0" y="928"/>
                      <a:pt x="154" y="1328"/>
                      <a:pt x="512" y="1561"/>
                    </a:cubicBezTo>
                    <a:cubicBezTo>
                      <a:pt x="863" y="1789"/>
                      <a:pt x="1374" y="1813"/>
                      <a:pt x="1541" y="2259"/>
                    </a:cubicBezTo>
                    <a:cubicBezTo>
                      <a:pt x="1674" y="2614"/>
                      <a:pt x="1487" y="2929"/>
                      <a:pt x="1262" y="3194"/>
                    </a:cubicBezTo>
                    <a:lnTo>
                      <a:pt x="1724" y="3194"/>
                    </a:lnTo>
                    <a:cubicBezTo>
                      <a:pt x="1840" y="3020"/>
                      <a:pt x="1925" y="2832"/>
                      <a:pt x="1949" y="2617"/>
                    </a:cubicBezTo>
                    <a:cubicBezTo>
                      <a:pt x="1995" y="2215"/>
                      <a:pt x="1795" y="1817"/>
                      <a:pt x="1460" y="1599"/>
                    </a:cubicBezTo>
                    <a:cubicBezTo>
                      <a:pt x="1178" y="1415"/>
                      <a:pt x="585" y="1360"/>
                      <a:pt x="485" y="980"/>
                    </a:cubicBezTo>
                    <a:cubicBezTo>
                      <a:pt x="372" y="551"/>
                      <a:pt x="858" y="375"/>
                      <a:pt x="1203" y="375"/>
                    </a:cubicBezTo>
                    <a:cubicBezTo>
                      <a:pt x="1232" y="375"/>
                      <a:pt x="1261" y="376"/>
                      <a:pt x="1287" y="379"/>
                    </a:cubicBezTo>
                    <a:cubicBezTo>
                      <a:pt x="1294" y="379"/>
                      <a:pt x="1300" y="379"/>
                      <a:pt x="1306" y="379"/>
                    </a:cubicBezTo>
                    <a:cubicBezTo>
                      <a:pt x="1525" y="379"/>
                      <a:pt x="1517" y="28"/>
                      <a:pt x="1287" y="7"/>
                    </a:cubicBezTo>
                    <a:cubicBezTo>
                      <a:pt x="1245" y="3"/>
                      <a:pt x="1203"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8277226" y="1048338"/>
                <a:ext cx="37627" cy="37279"/>
              </a:xfrm>
              <a:custGeom>
                <a:avLst/>
                <a:gdLst/>
                <a:ahLst/>
                <a:cxnLst/>
                <a:rect l="l" t="t" r="r" b="b"/>
                <a:pathLst>
                  <a:path w="757" h="750" extrusionOk="0">
                    <a:moveTo>
                      <a:pt x="0" y="1"/>
                    </a:moveTo>
                    <a:cubicBezTo>
                      <a:pt x="3" y="37"/>
                      <a:pt x="8" y="72"/>
                      <a:pt x="14" y="108"/>
                    </a:cubicBezTo>
                    <a:cubicBezTo>
                      <a:pt x="68" y="363"/>
                      <a:pt x="236" y="588"/>
                      <a:pt x="454" y="724"/>
                    </a:cubicBezTo>
                    <a:cubicBezTo>
                      <a:pt x="482" y="741"/>
                      <a:pt x="513" y="749"/>
                      <a:pt x="545" y="749"/>
                    </a:cubicBezTo>
                    <a:cubicBezTo>
                      <a:pt x="611" y="749"/>
                      <a:pt x="677" y="716"/>
                      <a:pt x="708" y="658"/>
                    </a:cubicBezTo>
                    <a:cubicBezTo>
                      <a:pt x="757" y="569"/>
                      <a:pt x="728" y="458"/>
                      <a:pt x="641" y="404"/>
                    </a:cubicBezTo>
                    <a:cubicBezTo>
                      <a:pt x="624" y="395"/>
                      <a:pt x="608" y="384"/>
                      <a:pt x="592" y="371"/>
                    </a:cubicBezTo>
                    <a:cubicBezTo>
                      <a:pt x="587" y="368"/>
                      <a:pt x="578" y="360"/>
                      <a:pt x="575" y="357"/>
                    </a:cubicBezTo>
                    <a:cubicBezTo>
                      <a:pt x="567" y="351"/>
                      <a:pt x="559" y="343"/>
                      <a:pt x="549" y="335"/>
                    </a:cubicBezTo>
                    <a:cubicBezTo>
                      <a:pt x="534" y="319"/>
                      <a:pt x="518" y="301"/>
                      <a:pt x="504" y="286"/>
                    </a:cubicBezTo>
                    <a:cubicBezTo>
                      <a:pt x="500" y="282"/>
                      <a:pt x="489" y="268"/>
                      <a:pt x="488" y="267"/>
                    </a:cubicBezTo>
                    <a:cubicBezTo>
                      <a:pt x="483" y="260"/>
                      <a:pt x="478" y="254"/>
                      <a:pt x="473" y="248"/>
                    </a:cubicBezTo>
                    <a:cubicBezTo>
                      <a:pt x="461" y="229"/>
                      <a:pt x="450" y="210"/>
                      <a:pt x="439" y="189"/>
                    </a:cubicBezTo>
                    <a:cubicBezTo>
                      <a:pt x="432" y="180"/>
                      <a:pt x="428" y="169"/>
                      <a:pt x="421" y="159"/>
                    </a:cubicBezTo>
                    <a:cubicBezTo>
                      <a:pt x="421" y="159"/>
                      <a:pt x="413" y="142"/>
                      <a:pt x="410" y="134"/>
                    </a:cubicBezTo>
                    <a:cubicBezTo>
                      <a:pt x="405" y="126"/>
                      <a:pt x="404" y="118"/>
                      <a:pt x="404" y="116"/>
                    </a:cubicBezTo>
                    <a:cubicBezTo>
                      <a:pt x="399" y="107"/>
                      <a:pt x="396" y="96"/>
                      <a:pt x="393" y="85"/>
                    </a:cubicBezTo>
                    <a:cubicBezTo>
                      <a:pt x="385" y="59"/>
                      <a:pt x="379" y="36"/>
                      <a:pt x="372" y="10"/>
                    </a:cubicBezTo>
                    <a:cubicBezTo>
                      <a:pt x="372" y="7"/>
                      <a:pt x="371" y="4"/>
                      <a:pt x="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8222054" y="1048338"/>
                <a:ext cx="23759" cy="32457"/>
              </a:xfrm>
              <a:custGeom>
                <a:avLst/>
                <a:gdLst/>
                <a:ahLst/>
                <a:cxnLst/>
                <a:rect l="l" t="t" r="r" b="b"/>
                <a:pathLst>
                  <a:path w="478" h="653" extrusionOk="0">
                    <a:moveTo>
                      <a:pt x="94" y="1"/>
                    </a:moveTo>
                    <a:cubicBezTo>
                      <a:pt x="100" y="34"/>
                      <a:pt x="103" y="69"/>
                      <a:pt x="103" y="104"/>
                    </a:cubicBezTo>
                    <a:cubicBezTo>
                      <a:pt x="105" y="210"/>
                      <a:pt x="73" y="308"/>
                      <a:pt x="34" y="419"/>
                    </a:cubicBezTo>
                    <a:cubicBezTo>
                      <a:pt x="1" y="512"/>
                      <a:pt x="72" y="621"/>
                      <a:pt x="164" y="647"/>
                    </a:cubicBezTo>
                    <a:cubicBezTo>
                      <a:pt x="180" y="651"/>
                      <a:pt x="196" y="653"/>
                      <a:pt x="211" y="653"/>
                    </a:cubicBezTo>
                    <a:cubicBezTo>
                      <a:pt x="293" y="653"/>
                      <a:pt x="364" y="597"/>
                      <a:pt x="392" y="517"/>
                    </a:cubicBezTo>
                    <a:cubicBezTo>
                      <a:pt x="452" y="352"/>
                      <a:pt x="477" y="176"/>
                      <a:pt x="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7230240" y="1092227"/>
                <a:ext cx="71327" cy="34197"/>
              </a:xfrm>
              <a:custGeom>
                <a:avLst/>
                <a:gdLst/>
                <a:ahLst/>
                <a:cxnLst/>
                <a:rect l="l" t="t" r="r" b="b"/>
                <a:pathLst>
                  <a:path w="1435" h="688" extrusionOk="0">
                    <a:moveTo>
                      <a:pt x="502" y="0"/>
                    </a:moveTo>
                    <a:cubicBezTo>
                      <a:pt x="417" y="0"/>
                      <a:pt x="331" y="12"/>
                      <a:pt x="244" y="39"/>
                    </a:cubicBezTo>
                    <a:cubicBezTo>
                      <a:pt x="157" y="66"/>
                      <a:pt x="77" y="104"/>
                      <a:pt x="1" y="153"/>
                    </a:cubicBezTo>
                    <a:cubicBezTo>
                      <a:pt x="51" y="245"/>
                      <a:pt x="77" y="349"/>
                      <a:pt x="70" y="455"/>
                    </a:cubicBezTo>
                    <a:cubicBezTo>
                      <a:pt x="66" y="496"/>
                      <a:pt x="59" y="539"/>
                      <a:pt x="48" y="580"/>
                    </a:cubicBezTo>
                    <a:cubicBezTo>
                      <a:pt x="124" y="501"/>
                      <a:pt x="216" y="441"/>
                      <a:pt x="319" y="403"/>
                    </a:cubicBezTo>
                    <a:cubicBezTo>
                      <a:pt x="381" y="381"/>
                      <a:pt x="444" y="371"/>
                      <a:pt x="505" y="371"/>
                    </a:cubicBezTo>
                    <a:cubicBezTo>
                      <a:pt x="723" y="371"/>
                      <a:pt x="930" y="494"/>
                      <a:pt x="1096" y="634"/>
                    </a:cubicBezTo>
                    <a:cubicBezTo>
                      <a:pt x="1135" y="668"/>
                      <a:pt x="1184" y="687"/>
                      <a:pt x="1233" y="687"/>
                    </a:cubicBezTo>
                    <a:cubicBezTo>
                      <a:pt x="1277" y="687"/>
                      <a:pt x="1321" y="671"/>
                      <a:pt x="1357" y="634"/>
                    </a:cubicBezTo>
                    <a:cubicBezTo>
                      <a:pt x="1424" y="568"/>
                      <a:pt x="1435" y="436"/>
                      <a:pt x="1357" y="373"/>
                    </a:cubicBezTo>
                    <a:cubicBezTo>
                      <a:pt x="1115" y="168"/>
                      <a:pt x="818" y="0"/>
                      <a:pt x="5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7718840" y="1048338"/>
                <a:ext cx="23312" cy="38820"/>
              </a:xfrm>
              <a:custGeom>
                <a:avLst/>
                <a:gdLst/>
                <a:ahLst/>
                <a:cxnLst/>
                <a:rect l="l" t="t" r="r" b="b"/>
                <a:pathLst>
                  <a:path w="469" h="781" extrusionOk="0">
                    <a:moveTo>
                      <a:pt x="0" y="1"/>
                    </a:moveTo>
                    <a:lnTo>
                      <a:pt x="2" y="4"/>
                    </a:lnTo>
                    <a:cubicBezTo>
                      <a:pt x="11" y="26"/>
                      <a:pt x="19" y="50"/>
                      <a:pt x="27" y="74"/>
                    </a:cubicBezTo>
                    <a:cubicBezTo>
                      <a:pt x="42" y="115"/>
                      <a:pt x="54" y="157"/>
                      <a:pt x="64" y="202"/>
                    </a:cubicBezTo>
                    <a:cubicBezTo>
                      <a:pt x="68" y="222"/>
                      <a:pt x="73" y="245"/>
                      <a:pt x="76" y="267"/>
                    </a:cubicBezTo>
                    <a:cubicBezTo>
                      <a:pt x="78" y="275"/>
                      <a:pt x="80" y="282"/>
                      <a:pt x="81" y="290"/>
                    </a:cubicBezTo>
                    <a:cubicBezTo>
                      <a:pt x="81" y="292"/>
                      <a:pt x="81" y="294"/>
                      <a:pt x="81" y="300"/>
                    </a:cubicBezTo>
                    <a:cubicBezTo>
                      <a:pt x="86" y="346"/>
                      <a:pt x="87" y="393"/>
                      <a:pt x="87" y="441"/>
                    </a:cubicBezTo>
                    <a:cubicBezTo>
                      <a:pt x="87" y="463"/>
                      <a:pt x="87" y="485"/>
                      <a:pt x="86" y="506"/>
                    </a:cubicBezTo>
                    <a:cubicBezTo>
                      <a:pt x="86" y="517"/>
                      <a:pt x="84" y="528"/>
                      <a:pt x="83" y="539"/>
                    </a:cubicBezTo>
                    <a:cubicBezTo>
                      <a:pt x="83" y="544"/>
                      <a:pt x="80" y="565"/>
                      <a:pt x="80" y="565"/>
                    </a:cubicBezTo>
                    <a:cubicBezTo>
                      <a:pt x="80" y="565"/>
                      <a:pt x="81" y="560"/>
                      <a:pt x="83" y="548"/>
                    </a:cubicBezTo>
                    <a:lnTo>
                      <a:pt x="83" y="548"/>
                    </a:lnTo>
                    <a:cubicBezTo>
                      <a:pt x="70" y="643"/>
                      <a:pt x="105" y="751"/>
                      <a:pt x="213" y="776"/>
                    </a:cubicBezTo>
                    <a:cubicBezTo>
                      <a:pt x="225" y="779"/>
                      <a:pt x="239" y="781"/>
                      <a:pt x="253" y="781"/>
                    </a:cubicBezTo>
                    <a:cubicBezTo>
                      <a:pt x="335" y="781"/>
                      <a:pt x="428" y="734"/>
                      <a:pt x="440" y="647"/>
                    </a:cubicBezTo>
                    <a:cubicBezTo>
                      <a:pt x="469" y="430"/>
                      <a:pt x="453" y="210"/>
                      <a:pt x="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7228053" y="1304319"/>
                <a:ext cx="44088" cy="51395"/>
              </a:xfrm>
              <a:custGeom>
                <a:avLst/>
                <a:gdLst/>
                <a:ahLst/>
                <a:cxnLst/>
                <a:rect l="l" t="t" r="r" b="b"/>
                <a:pathLst>
                  <a:path w="887" h="1034" extrusionOk="0">
                    <a:moveTo>
                      <a:pt x="173" y="0"/>
                    </a:moveTo>
                    <a:cubicBezTo>
                      <a:pt x="115" y="0"/>
                      <a:pt x="58" y="7"/>
                      <a:pt x="0" y="19"/>
                    </a:cubicBezTo>
                    <a:cubicBezTo>
                      <a:pt x="8" y="90"/>
                      <a:pt x="18" y="160"/>
                      <a:pt x="26" y="229"/>
                    </a:cubicBezTo>
                    <a:cubicBezTo>
                      <a:pt x="32" y="280"/>
                      <a:pt x="37" y="334"/>
                      <a:pt x="40" y="388"/>
                    </a:cubicBezTo>
                    <a:cubicBezTo>
                      <a:pt x="64" y="380"/>
                      <a:pt x="87" y="375"/>
                      <a:pt x="113" y="370"/>
                    </a:cubicBezTo>
                    <a:cubicBezTo>
                      <a:pt x="131" y="367"/>
                      <a:pt x="149" y="365"/>
                      <a:pt x="167" y="365"/>
                    </a:cubicBezTo>
                    <a:cubicBezTo>
                      <a:pt x="192" y="365"/>
                      <a:pt x="217" y="369"/>
                      <a:pt x="241" y="375"/>
                    </a:cubicBezTo>
                    <a:cubicBezTo>
                      <a:pt x="246" y="375"/>
                      <a:pt x="265" y="381"/>
                      <a:pt x="271" y="383"/>
                    </a:cubicBezTo>
                    <a:cubicBezTo>
                      <a:pt x="288" y="392"/>
                      <a:pt x="306" y="404"/>
                      <a:pt x="323" y="413"/>
                    </a:cubicBezTo>
                    <a:cubicBezTo>
                      <a:pt x="333" y="418"/>
                      <a:pt x="336" y="421"/>
                      <a:pt x="337" y="421"/>
                    </a:cubicBezTo>
                    <a:cubicBezTo>
                      <a:pt x="344" y="427"/>
                      <a:pt x="350" y="432"/>
                      <a:pt x="355" y="437"/>
                    </a:cubicBezTo>
                    <a:cubicBezTo>
                      <a:pt x="371" y="451"/>
                      <a:pt x="385" y="465"/>
                      <a:pt x="398" y="481"/>
                    </a:cubicBezTo>
                    <a:lnTo>
                      <a:pt x="402" y="486"/>
                    </a:lnTo>
                    <a:cubicBezTo>
                      <a:pt x="407" y="492"/>
                      <a:pt x="412" y="500"/>
                      <a:pt x="417" y="508"/>
                    </a:cubicBezTo>
                    <a:cubicBezTo>
                      <a:pt x="431" y="527"/>
                      <a:pt x="440" y="549"/>
                      <a:pt x="453" y="570"/>
                    </a:cubicBezTo>
                    <a:cubicBezTo>
                      <a:pt x="458" y="581"/>
                      <a:pt x="461" y="586"/>
                      <a:pt x="461" y="586"/>
                    </a:cubicBezTo>
                    <a:cubicBezTo>
                      <a:pt x="461" y="586"/>
                      <a:pt x="460" y="582"/>
                      <a:pt x="456" y="574"/>
                    </a:cubicBezTo>
                    <a:lnTo>
                      <a:pt x="456" y="574"/>
                    </a:lnTo>
                    <a:cubicBezTo>
                      <a:pt x="461" y="584"/>
                      <a:pt x="464" y="592"/>
                      <a:pt x="466" y="601"/>
                    </a:cubicBezTo>
                    <a:cubicBezTo>
                      <a:pt x="474" y="620"/>
                      <a:pt x="480" y="641"/>
                      <a:pt x="485" y="662"/>
                    </a:cubicBezTo>
                    <a:cubicBezTo>
                      <a:pt x="502" y="736"/>
                      <a:pt x="501" y="813"/>
                      <a:pt x="483" y="888"/>
                    </a:cubicBezTo>
                    <a:cubicBezTo>
                      <a:pt x="470" y="937"/>
                      <a:pt x="453" y="986"/>
                      <a:pt x="431" y="1033"/>
                    </a:cubicBezTo>
                    <a:lnTo>
                      <a:pt x="827" y="1033"/>
                    </a:lnTo>
                    <a:cubicBezTo>
                      <a:pt x="879" y="863"/>
                      <a:pt x="887" y="682"/>
                      <a:pt x="823" y="503"/>
                    </a:cubicBezTo>
                    <a:cubicBezTo>
                      <a:pt x="759" y="321"/>
                      <a:pt x="635" y="149"/>
                      <a:pt x="458" y="63"/>
                    </a:cubicBezTo>
                    <a:cubicBezTo>
                      <a:pt x="365" y="19"/>
                      <a:pt x="269" y="0"/>
                      <a:pt x="1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7265729" y="1048338"/>
                <a:ext cx="37676" cy="37279"/>
              </a:xfrm>
              <a:custGeom>
                <a:avLst/>
                <a:gdLst/>
                <a:ahLst/>
                <a:cxnLst/>
                <a:rect l="l" t="t" r="r" b="b"/>
                <a:pathLst>
                  <a:path w="758" h="750" extrusionOk="0">
                    <a:moveTo>
                      <a:pt x="1" y="1"/>
                    </a:moveTo>
                    <a:cubicBezTo>
                      <a:pt x="4" y="37"/>
                      <a:pt x="10" y="72"/>
                      <a:pt x="16" y="108"/>
                    </a:cubicBezTo>
                    <a:cubicBezTo>
                      <a:pt x="69" y="363"/>
                      <a:pt x="236" y="588"/>
                      <a:pt x="455" y="724"/>
                    </a:cubicBezTo>
                    <a:cubicBezTo>
                      <a:pt x="482" y="741"/>
                      <a:pt x="514" y="749"/>
                      <a:pt x="546" y="749"/>
                    </a:cubicBezTo>
                    <a:cubicBezTo>
                      <a:pt x="611" y="749"/>
                      <a:pt x="677" y="716"/>
                      <a:pt x="708" y="658"/>
                    </a:cubicBezTo>
                    <a:cubicBezTo>
                      <a:pt x="757" y="569"/>
                      <a:pt x="729" y="458"/>
                      <a:pt x="642" y="404"/>
                    </a:cubicBezTo>
                    <a:cubicBezTo>
                      <a:pt x="626" y="395"/>
                      <a:pt x="608" y="384"/>
                      <a:pt x="593" y="371"/>
                    </a:cubicBezTo>
                    <a:cubicBezTo>
                      <a:pt x="589" y="368"/>
                      <a:pt x="578" y="360"/>
                      <a:pt x="577" y="357"/>
                    </a:cubicBezTo>
                    <a:cubicBezTo>
                      <a:pt x="567" y="351"/>
                      <a:pt x="559" y="343"/>
                      <a:pt x="551" y="335"/>
                    </a:cubicBezTo>
                    <a:cubicBezTo>
                      <a:pt x="534" y="319"/>
                      <a:pt x="520" y="301"/>
                      <a:pt x="504" y="286"/>
                    </a:cubicBezTo>
                    <a:cubicBezTo>
                      <a:pt x="501" y="282"/>
                      <a:pt x="491" y="268"/>
                      <a:pt x="488" y="267"/>
                    </a:cubicBezTo>
                    <a:cubicBezTo>
                      <a:pt x="485" y="260"/>
                      <a:pt x="480" y="254"/>
                      <a:pt x="475" y="248"/>
                    </a:cubicBezTo>
                    <a:cubicBezTo>
                      <a:pt x="463" y="229"/>
                      <a:pt x="450" y="210"/>
                      <a:pt x="439" y="189"/>
                    </a:cubicBezTo>
                    <a:cubicBezTo>
                      <a:pt x="434" y="180"/>
                      <a:pt x="428" y="169"/>
                      <a:pt x="423" y="159"/>
                    </a:cubicBezTo>
                    <a:cubicBezTo>
                      <a:pt x="423" y="159"/>
                      <a:pt x="415" y="142"/>
                      <a:pt x="411" y="134"/>
                    </a:cubicBezTo>
                    <a:lnTo>
                      <a:pt x="404" y="116"/>
                    </a:lnTo>
                    <a:cubicBezTo>
                      <a:pt x="401" y="107"/>
                      <a:pt x="396" y="96"/>
                      <a:pt x="393" y="85"/>
                    </a:cubicBezTo>
                    <a:cubicBezTo>
                      <a:pt x="385" y="59"/>
                      <a:pt x="379" y="36"/>
                      <a:pt x="374" y="10"/>
                    </a:cubicBezTo>
                    <a:cubicBezTo>
                      <a:pt x="374" y="7"/>
                      <a:pt x="373" y="4"/>
                      <a:pt x="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7517883" y="1048338"/>
                <a:ext cx="37577" cy="37279"/>
              </a:xfrm>
              <a:custGeom>
                <a:avLst/>
                <a:gdLst/>
                <a:ahLst/>
                <a:cxnLst/>
                <a:rect l="l" t="t" r="r" b="b"/>
                <a:pathLst>
                  <a:path w="756" h="750" extrusionOk="0">
                    <a:moveTo>
                      <a:pt x="1" y="1"/>
                    </a:moveTo>
                    <a:cubicBezTo>
                      <a:pt x="4" y="37"/>
                      <a:pt x="9" y="72"/>
                      <a:pt x="17" y="108"/>
                    </a:cubicBezTo>
                    <a:cubicBezTo>
                      <a:pt x="67" y="363"/>
                      <a:pt x="237" y="588"/>
                      <a:pt x="453" y="724"/>
                    </a:cubicBezTo>
                    <a:cubicBezTo>
                      <a:pt x="481" y="741"/>
                      <a:pt x="512" y="749"/>
                      <a:pt x="544" y="749"/>
                    </a:cubicBezTo>
                    <a:cubicBezTo>
                      <a:pt x="610" y="749"/>
                      <a:pt x="676" y="716"/>
                      <a:pt x="707" y="658"/>
                    </a:cubicBezTo>
                    <a:cubicBezTo>
                      <a:pt x="756" y="569"/>
                      <a:pt x="727" y="458"/>
                      <a:pt x="640" y="404"/>
                    </a:cubicBezTo>
                    <a:cubicBezTo>
                      <a:pt x="624" y="395"/>
                      <a:pt x="607" y="384"/>
                      <a:pt x="591" y="371"/>
                    </a:cubicBezTo>
                    <a:lnTo>
                      <a:pt x="575" y="357"/>
                    </a:lnTo>
                    <a:cubicBezTo>
                      <a:pt x="566" y="351"/>
                      <a:pt x="558" y="343"/>
                      <a:pt x="550" y="335"/>
                    </a:cubicBezTo>
                    <a:cubicBezTo>
                      <a:pt x="533" y="319"/>
                      <a:pt x="517" y="301"/>
                      <a:pt x="502" y="286"/>
                    </a:cubicBezTo>
                    <a:cubicBezTo>
                      <a:pt x="499" y="282"/>
                      <a:pt x="490" y="268"/>
                      <a:pt x="487" y="267"/>
                    </a:cubicBezTo>
                    <a:cubicBezTo>
                      <a:pt x="482" y="260"/>
                      <a:pt x="479" y="254"/>
                      <a:pt x="474" y="248"/>
                    </a:cubicBezTo>
                    <a:cubicBezTo>
                      <a:pt x="460" y="229"/>
                      <a:pt x="449" y="210"/>
                      <a:pt x="438" y="189"/>
                    </a:cubicBezTo>
                    <a:cubicBezTo>
                      <a:pt x="431" y="180"/>
                      <a:pt x="427" y="169"/>
                      <a:pt x="422" y="159"/>
                    </a:cubicBezTo>
                    <a:cubicBezTo>
                      <a:pt x="422" y="159"/>
                      <a:pt x="414" y="142"/>
                      <a:pt x="409" y="134"/>
                    </a:cubicBezTo>
                    <a:cubicBezTo>
                      <a:pt x="406" y="126"/>
                      <a:pt x="403" y="118"/>
                      <a:pt x="403" y="116"/>
                    </a:cubicBezTo>
                    <a:cubicBezTo>
                      <a:pt x="400" y="107"/>
                      <a:pt x="395" y="96"/>
                      <a:pt x="392" y="85"/>
                    </a:cubicBezTo>
                    <a:cubicBezTo>
                      <a:pt x="384" y="59"/>
                      <a:pt x="377" y="36"/>
                      <a:pt x="373" y="10"/>
                    </a:cubicBezTo>
                    <a:cubicBezTo>
                      <a:pt x="373" y="7"/>
                      <a:pt x="371" y="4"/>
                      <a:pt x="3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3"/>
              <p:cNvSpPr/>
              <p:nvPr/>
            </p:nvSpPr>
            <p:spPr>
              <a:xfrm>
                <a:off x="7461815" y="1048338"/>
                <a:ext cx="24107" cy="43243"/>
              </a:xfrm>
              <a:custGeom>
                <a:avLst/>
                <a:gdLst/>
                <a:ahLst/>
                <a:cxnLst/>
                <a:rect l="l" t="t" r="r" b="b"/>
                <a:pathLst>
                  <a:path w="485" h="870" extrusionOk="0">
                    <a:moveTo>
                      <a:pt x="63" y="1"/>
                    </a:moveTo>
                    <a:cubicBezTo>
                      <a:pt x="71" y="31"/>
                      <a:pt x="79" y="61"/>
                      <a:pt x="84" y="93"/>
                    </a:cubicBezTo>
                    <a:cubicBezTo>
                      <a:pt x="86" y="99"/>
                      <a:pt x="86" y="104"/>
                      <a:pt x="87" y="107"/>
                    </a:cubicBezTo>
                    <a:cubicBezTo>
                      <a:pt x="87" y="116"/>
                      <a:pt x="89" y="127"/>
                      <a:pt x="90" y="138"/>
                    </a:cubicBezTo>
                    <a:cubicBezTo>
                      <a:pt x="92" y="164"/>
                      <a:pt x="93" y="189"/>
                      <a:pt x="95" y="216"/>
                    </a:cubicBezTo>
                    <a:cubicBezTo>
                      <a:pt x="97" y="267"/>
                      <a:pt x="95" y="317"/>
                      <a:pt x="90" y="368"/>
                    </a:cubicBezTo>
                    <a:cubicBezTo>
                      <a:pt x="90" y="374"/>
                      <a:pt x="86" y="420"/>
                      <a:pt x="86" y="420"/>
                    </a:cubicBezTo>
                    <a:cubicBezTo>
                      <a:pt x="81" y="444"/>
                      <a:pt x="78" y="466"/>
                      <a:pt x="73" y="488"/>
                    </a:cubicBezTo>
                    <a:cubicBezTo>
                      <a:pt x="62" y="539"/>
                      <a:pt x="48" y="588"/>
                      <a:pt x="32" y="637"/>
                    </a:cubicBezTo>
                    <a:cubicBezTo>
                      <a:pt x="0" y="727"/>
                      <a:pt x="67" y="843"/>
                      <a:pt x="160" y="863"/>
                    </a:cubicBezTo>
                    <a:cubicBezTo>
                      <a:pt x="176" y="867"/>
                      <a:pt x="192" y="869"/>
                      <a:pt x="207" y="869"/>
                    </a:cubicBezTo>
                    <a:cubicBezTo>
                      <a:pt x="289" y="869"/>
                      <a:pt x="364" y="816"/>
                      <a:pt x="388" y="735"/>
                    </a:cubicBezTo>
                    <a:cubicBezTo>
                      <a:pt x="467" y="498"/>
                      <a:pt x="484" y="246"/>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8473213" y="1048338"/>
                <a:ext cx="24206" cy="43243"/>
              </a:xfrm>
              <a:custGeom>
                <a:avLst/>
                <a:gdLst/>
                <a:ahLst/>
                <a:cxnLst/>
                <a:rect l="l" t="t" r="r" b="b"/>
                <a:pathLst>
                  <a:path w="487" h="870" extrusionOk="0">
                    <a:moveTo>
                      <a:pt x="65" y="1"/>
                    </a:moveTo>
                    <a:cubicBezTo>
                      <a:pt x="71" y="31"/>
                      <a:pt x="79" y="61"/>
                      <a:pt x="84" y="93"/>
                    </a:cubicBezTo>
                    <a:cubicBezTo>
                      <a:pt x="86" y="99"/>
                      <a:pt x="87" y="104"/>
                      <a:pt x="87" y="107"/>
                    </a:cubicBezTo>
                    <a:cubicBezTo>
                      <a:pt x="89" y="116"/>
                      <a:pt x="90" y="127"/>
                      <a:pt x="90" y="138"/>
                    </a:cubicBezTo>
                    <a:cubicBezTo>
                      <a:pt x="94" y="164"/>
                      <a:pt x="95" y="189"/>
                      <a:pt x="95" y="216"/>
                    </a:cubicBezTo>
                    <a:cubicBezTo>
                      <a:pt x="97" y="267"/>
                      <a:pt x="97" y="317"/>
                      <a:pt x="92" y="368"/>
                    </a:cubicBezTo>
                    <a:cubicBezTo>
                      <a:pt x="92" y="374"/>
                      <a:pt x="86" y="420"/>
                      <a:pt x="86" y="420"/>
                    </a:cubicBezTo>
                    <a:cubicBezTo>
                      <a:pt x="82" y="444"/>
                      <a:pt x="78" y="466"/>
                      <a:pt x="73" y="488"/>
                    </a:cubicBezTo>
                    <a:cubicBezTo>
                      <a:pt x="62" y="539"/>
                      <a:pt x="49" y="588"/>
                      <a:pt x="32" y="637"/>
                    </a:cubicBezTo>
                    <a:cubicBezTo>
                      <a:pt x="0" y="727"/>
                      <a:pt x="68" y="843"/>
                      <a:pt x="162" y="863"/>
                    </a:cubicBezTo>
                    <a:cubicBezTo>
                      <a:pt x="177" y="867"/>
                      <a:pt x="193" y="869"/>
                      <a:pt x="209" y="869"/>
                    </a:cubicBezTo>
                    <a:cubicBezTo>
                      <a:pt x="290" y="869"/>
                      <a:pt x="364" y="816"/>
                      <a:pt x="390" y="735"/>
                    </a:cubicBezTo>
                    <a:cubicBezTo>
                      <a:pt x="467" y="498"/>
                      <a:pt x="486"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7830229" y="1256801"/>
                <a:ext cx="106418" cy="91507"/>
              </a:xfrm>
              <a:custGeom>
                <a:avLst/>
                <a:gdLst/>
                <a:ahLst/>
                <a:cxnLst/>
                <a:rect l="l" t="t" r="r" b="b"/>
                <a:pathLst>
                  <a:path w="2141" h="1841" extrusionOk="0">
                    <a:moveTo>
                      <a:pt x="288" y="0"/>
                    </a:moveTo>
                    <a:cubicBezTo>
                      <a:pt x="244" y="0"/>
                      <a:pt x="200" y="5"/>
                      <a:pt x="154" y="14"/>
                    </a:cubicBezTo>
                    <a:cubicBezTo>
                      <a:pt x="58" y="35"/>
                      <a:pt x="1" y="150"/>
                      <a:pt x="26" y="242"/>
                    </a:cubicBezTo>
                    <a:cubicBezTo>
                      <a:pt x="49" y="328"/>
                      <a:pt x="126" y="376"/>
                      <a:pt x="209" y="376"/>
                    </a:cubicBezTo>
                    <a:cubicBezTo>
                      <a:pt x="224" y="376"/>
                      <a:pt x="239" y="375"/>
                      <a:pt x="254" y="372"/>
                    </a:cubicBezTo>
                    <a:cubicBezTo>
                      <a:pt x="269" y="369"/>
                      <a:pt x="285" y="367"/>
                      <a:pt x="300" y="367"/>
                    </a:cubicBezTo>
                    <a:cubicBezTo>
                      <a:pt x="464" y="367"/>
                      <a:pt x="627" y="544"/>
                      <a:pt x="656" y="698"/>
                    </a:cubicBezTo>
                    <a:cubicBezTo>
                      <a:pt x="675" y="810"/>
                      <a:pt x="583" y="940"/>
                      <a:pt x="556" y="1048"/>
                    </a:cubicBezTo>
                    <a:cubicBezTo>
                      <a:pt x="520" y="1203"/>
                      <a:pt x="523" y="1364"/>
                      <a:pt x="591" y="1508"/>
                    </a:cubicBezTo>
                    <a:cubicBezTo>
                      <a:pt x="691" y="1724"/>
                      <a:pt x="935" y="1841"/>
                      <a:pt x="1165" y="1841"/>
                    </a:cubicBezTo>
                    <a:cubicBezTo>
                      <a:pt x="1168" y="1841"/>
                      <a:pt x="1171" y="1841"/>
                      <a:pt x="1174" y="1841"/>
                    </a:cubicBezTo>
                    <a:cubicBezTo>
                      <a:pt x="1443" y="1836"/>
                      <a:pt x="1666" y="1679"/>
                      <a:pt x="1823" y="1472"/>
                    </a:cubicBezTo>
                    <a:cubicBezTo>
                      <a:pt x="2016" y="1215"/>
                      <a:pt x="2104" y="891"/>
                      <a:pt x="2133" y="576"/>
                    </a:cubicBezTo>
                    <a:cubicBezTo>
                      <a:pt x="2141" y="476"/>
                      <a:pt x="2041" y="391"/>
                      <a:pt x="1948" y="391"/>
                    </a:cubicBezTo>
                    <a:cubicBezTo>
                      <a:pt x="1840" y="391"/>
                      <a:pt x="1770" y="476"/>
                      <a:pt x="1763" y="576"/>
                    </a:cubicBezTo>
                    <a:cubicBezTo>
                      <a:pt x="1742" y="812"/>
                      <a:pt x="1668" y="1060"/>
                      <a:pt x="1527" y="1253"/>
                    </a:cubicBezTo>
                    <a:cubicBezTo>
                      <a:pt x="1471" y="1331"/>
                      <a:pt x="1398" y="1394"/>
                      <a:pt x="1313" y="1437"/>
                    </a:cubicBezTo>
                    <a:cubicBezTo>
                      <a:pt x="1268" y="1460"/>
                      <a:pt x="1217" y="1472"/>
                      <a:pt x="1166" y="1472"/>
                    </a:cubicBezTo>
                    <a:cubicBezTo>
                      <a:pt x="1144" y="1472"/>
                      <a:pt x="1122" y="1470"/>
                      <a:pt x="1101" y="1466"/>
                    </a:cubicBezTo>
                    <a:cubicBezTo>
                      <a:pt x="1031" y="1450"/>
                      <a:pt x="966" y="1416"/>
                      <a:pt x="936" y="1371"/>
                    </a:cubicBezTo>
                    <a:cubicBezTo>
                      <a:pt x="876" y="1284"/>
                      <a:pt x="903" y="1166"/>
                      <a:pt x="935" y="1073"/>
                    </a:cubicBezTo>
                    <a:cubicBezTo>
                      <a:pt x="974" y="950"/>
                      <a:pt x="1036" y="836"/>
                      <a:pt x="1027" y="701"/>
                    </a:cubicBezTo>
                    <a:cubicBezTo>
                      <a:pt x="1015" y="568"/>
                      <a:pt x="966" y="441"/>
                      <a:pt x="887" y="334"/>
                    </a:cubicBezTo>
                    <a:cubicBezTo>
                      <a:pt x="743" y="134"/>
                      <a:pt x="529"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8015679" y="1062752"/>
                <a:ext cx="130774" cy="107114"/>
              </a:xfrm>
              <a:custGeom>
                <a:avLst/>
                <a:gdLst/>
                <a:ahLst/>
                <a:cxnLst/>
                <a:rect l="l" t="t" r="r" b="b"/>
                <a:pathLst>
                  <a:path w="2631" h="2155" extrusionOk="0">
                    <a:moveTo>
                      <a:pt x="1937" y="1"/>
                    </a:moveTo>
                    <a:cubicBezTo>
                      <a:pt x="1484" y="1"/>
                      <a:pt x="1020" y="317"/>
                      <a:pt x="1052" y="816"/>
                    </a:cubicBezTo>
                    <a:cubicBezTo>
                      <a:pt x="1069" y="1088"/>
                      <a:pt x="1208" y="1484"/>
                      <a:pt x="952" y="1691"/>
                    </a:cubicBezTo>
                    <a:cubicBezTo>
                      <a:pt x="870" y="1757"/>
                      <a:pt x="770" y="1786"/>
                      <a:pt x="669" y="1786"/>
                    </a:cubicBezTo>
                    <a:cubicBezTo>
                      <a:pt x="541" y="1786"/>
                      <a:pt x="410" y="1740"/>
                      <a:pt x="308" y="1667"/>
                    </a:cubicBezTo>
                    <a:cubicBezTo>
                      <a:pt x="282" y="1649"/>
                      <a:pt x="252" y="1640"/>
                      <a:pt x="221" y="1640"/>
                    </a:cubicBezTo>
                    <a:cubicBezTo>
                      <a:pt x="156" y="1640"/>
                      <a:pt x="87" y="1679"/>
                      <a:pt x="54" y="1734"/>
                    </a:cubicBezTo>
                    <a:cubicBezTo>
                      <a:pt x="1" y="1827"/>
                      <a:pt x="40" y="1928"/>
                      <a:pt x="121" y="1987"/>
                    </a:cubicBezTo>
                    <a:cubicBezTo>
                      <a:pt x="279" y="2097"/>
                      <a:pt x="465" y="2155"/>
                      <a:pt x="654" y="2155"/>
                    </a:cubicBezTo>
                    <a:cubicBezTo>
                      <a:pt x="744" y="2155"/>
                      <a:pt x="834" y="2142"/>
                      <a:pt x="922" y="2115"/>
                    </a:cubicBezTo>
                    <a:cubicBezTo>
                      <a:pt x="1235" y="2017"/>
                      <a:pt x="1425" y="1754"/>
                      <a:pt x="1463" y="1431"/>
                    </a:cubicBezTo>
                    <a:cubicBezTo>
                      <a:pt x="1484" y="1259"/>
                      <a:pt x="1460" y="1091"/>
                      <a:pt x="1435" y="920"/>
                    </a:cubicBezTo>
                    <a:cubicBezTo>
                      <a:pt x="1413" y="763"/>
                      <a:pt x="1405" y="621"/>
                      <a:pt x="1536" y="513"/>
                    </a:cubicBezTo>
                    <a:cubicBezTo>
                      <a:pt x="1644" y="425"/>
                      <a:pt x="1800" y="364"/>
                      <a:pt x="1949" y="364"/>
                    </a:cubicBezTo>
                    <a:cubicBezTo>
                      <a:pt x="2052" y="364"/>
                      <a:pt x="2153" y="394"/>
                      <a:pt x="2231" y="464"/>
                    </a:cubicBezTo>
                    <a:cubicBezTo>
                      <a:pt x="2269" y="499"/>
                      <a:pt x="2312" y="513"/>
                      <a:pt x="2353" y="513"/>
                    </a:cubicBezTo>
                    <a:cubicBezTo>
                      <a:pt x="2500" y="513"/>
                      <a:pt x="2631"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3"/>
              <p:cNvSpPr/>
              <p:nvPr/>
            </p:nvSpPr>
            <p:spPr>
              <a:xfrm>
                <a:off x="7929391" y="1236422"/>
                <a:ext cx="54029" cy="96776"/>
              </a:xfrm>
              <a:custGeom>
                <a:avLst/>
                <a:gdLst/>
                <a:ahLst/>
                <a:cxnLst/>
                <a:rect l="l" t="t" r="r" b="b"/>
                <a:pathLst>
                  <a:path w="1087" h="1947" extrusionOk="0">
                    <a:moveTo>
                      <a:pt x="253" y="1"/>
                    </a:moveTo>
                    <a:cubicBezTo>
                      <a:pt x="65" y="1"/>
                      <a:pt x="1" y="305"/>
                      <a:pt x="209" y="365"/>
                    </a:cubicBezTo>
                    <a:cubicBezTo>
                      <a:pt x="447" y="434"/>
                      <a:pt x="629" y="658"/>
                      <a:pt x="663" y="902"/>
                    </a:cubicBezTo>
                    <a:cubicBezTo>
                      <a:pt x="703" y="1176"/>
                      <a:pt x="561" y="1455"/>
                      <a:pt x="342" y="1633"/>
                    </a:cubicBezTo>
                    <a:cubicBezTo>
                      <a:pt x="265" y="1697"/>
                      <a:pt x="276" y="1830"/>
                      <a:pt x="342" y="1895"/>
                    </a:cubicBezTo>
                    <a:cubicBezTo>
                      <a:pt x="378" y="1931"/>
                      <a:pt x="422" y="1947"/>
                      <a:pt x="466" y="1947"/>
                    </a:cubicBezTo>
                    <a:cubicBezTo>
                      <a:pt x="514" y="1947"/>
                      <a:pt x="563" y="1928"/>
                      <a:pt x="603" y="1895"/>
                    </a:cubicBezTo>
                    <a:cubicBezTo>
                      <a:pt x="918" y="1638"/>
                      <a:pt x="1086" y="1220"/>
                      <a:pt x="1023" y="818"/>
                    </a:cubicBezTo>
                    <a:cubicBezTo>
                      <a:pt x="956" y="435"/>
                      <a:pt x="679" y="122"/>
                      <a:pt x="309" y="9"/>
                    </a:cubicBezTo>
                    <a:cubicBezTo>
                      <a:pt x="289" y="3"/>
                      <a:pt x="27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3"/>
              <p:cNvSpPr/>
              <p:nvPr/>
            </p:nvSpPr>
            <p:spPr>
              <a:xfrm>
                <a:off x="7975567" y="1170910"/>
                <a:ext cx="23809" cy="18490"/>
              </a:xfrm>
              <a:custGeom>
                <a:avLst/>
                <a:gdLst/>
                <a:ahLst/>
                <a:cxnLst/>
                <a:rect l="l" t="t" r="r" b="b"/>
                <a:pathLst>
                  <a:path w="479" h="372" extrusionOk="0">
                    <a:moveTo>
                      <a:pt x="239" y="1"/>
                    </a:moveTo>
                    <a:cubicBezTo>
                      <a:pt x="2" y="1"/>
                      <a:pt x="0" y="371"/>
                      <a:pt x="239" y="371"/>
                    </a:cubicBezTo>
                    <a:cubicBezTo>
                      <a:pt x="478" y="371"/>
                      <a:pt x="478" y="1"/>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7958170"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8" y="1101"/>
                    </a:cubicBezTo>
                    <a:cubicBezTo>
                      <a:pt x="135" y="1117"/>
                      <a:pt x="168" y="1125"/>
                      <a:pt x="202" y="1125"/>
                    </a:cubicBezTo>
                    <a:cubicBezTo>
                      <a:pt x="267" y="1125"/>
                      <a:pt x="334" y="1095"/>
                      <a:pt x="361" y="1035"/>
                    </a:cubicBezTo>
                    <a:cubicBezTo>
                      <a:pt x="477" y="780"/>
                      <a:pt x="640" y="503"/>
                      <a:pt x="920" y="403"/>
                    </a:cubicBezTo>
                    <a:cubicBezTo>
                      <a:pt x="983" y="381"/>
                      <a:pt x="1045" y="371"/>
                      <a:pt x="1107" y="371"/>
                    </a:cubicBezTo>
                    <a:cubicBezTo>
                      <a:pt x="1324" y="371"/>
                      <a:pt x="1531" y="494"/>
                      <a:pt x="1697" y="634"/>
                    </a:cubicBezTo>
                    <a:cubicBezTo>
                      <a:pt x="1737" y="668"/>
                      <a:pt x="1786" y="687"/>
                      <a:pt x="1834" y="687"/>
                    </a:cubicBezTo>
                    <a:cubicBezTo>
                      <a:pt x="1879" y="687"/>
                      <a:pt x="1924" y="671"/>
                      <a:pt x="1960" y="634"/>
                    </a:cubicBezTo>
                    <a:cubicBezTo>
                      <a:pt x="2025"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7778536" y="1103461"/>
                <a:ext cx="111339" cy="146332"/>
              </a:xfrm>
              <a:custGeom>
                <a:avLst/>
                <a:gdLst/>
                <a:ahLst/>
                <a:cxnLst/>
                <a:rect l="l" t="t" r="r" b="b"/>
                <a:pathLst>
                  <a:path w="2240" h="2944" extrusionOk="0">
                    <a:moveTo>
                      <a:pt x="1751" y="0"/>
                    </a:moveTo>
                    <a:cubicBezTo>
                      <a:pt x="1618" y="0"/>
                      <a:pt x="1489" y="132"/>
                      <a:pt x="1587" y="269"/>
                    </a:cubicBezTo>
                    <a:cubicBezTo>
                      <a:pt x="1729" y="467"/>
                      <a:pt x="1878" y="756"/>
                      <a:pt x="1748" y="997"/>
                    </a:cubicBezTo>
                    <a:cubicBezTo>
                      <a:pt x="1691" y="1103"/>
                      <a:pt x="1587" y="1179"/>
                      <a:pt x="1512" y="1274"/>
                    </a:cubicBezTo>
                    <a:cubicBezTo>
                      <a:pt x="1418" y="1390"/>
                      <a:pt x="1361" y="1530"/>
                      <a:pt x="1348" y="1679"/>
                    </a:cubicBezTo>
                    <a:cubicBezTo>
                      <a:pt x="1334" y="1820"/>
                      <a:pt x="1364" y="1969"/>
                      <a:pt x="1330" y="2107"/>
                    </a:cubicBezTo>
                    <a:cubicBezTo>
                      <a:pt x="1304" y="2224"/>
                      <a:pt x="1215" y="2314"/>
                      <a:pt x="1120" y="2382"/>
                    </a:cubicBezTo>
                    <a:cubicBezTo>
                      <a:pt x="936" y="2511"/>
                      <a:pt x="719" y="2578"/>
                      <a:pt x="498" y="2578"/>
                    </a:cubicBezTo>
                    <a:cubicBezTo>
                      <a:pt x="439" y="2578"/>
                      <a:pt x="381" y="2574"/>
                      <a:pt x="322" y="2564"/>
                    </a:cubicBezTo>
                    <a:cubicBezTo>
                      <a:pt x="310" y="2562"/>
                      <a:pt x="298" y="2561"/>
                      <a:pt x="286" y="2561"/>
                    </a:cubicBezTo>
                    <a:cubicBezTo>
                      <a:pt x="78" y="2561"/>
                      <a:pt x="0" y="2883"/>
                      <a:pt x="222" y="2920"/>
                    </a:cubicBezTo>
                    <a:cubicBezTo>
                      <a:pt x="314" y="2936"/>
                      <a:pt x="406" y="2944"/>
                      <a:pt x="498" y="2944"/>
                    </a:cubicBezTo>
                    <a:cubicBezTo>
                      <a:pt x="756" y="2944"/>
                      <a:pt x="1009" y="2880"/>
                      <a:pt x="1237" y="2746"/>
                    </a:cubicBezTo>
                    <a:cubicBezTo>
                      <a:pt x="1380" y="2662"/>
                      <a:pt x="1511" y="2551"/>
                      <a:pt x="1601" y="2410"/>
                    </a:cubicBezTo>
                    <a:cubicBezTo>
                      <a:pt x="1699" y="2255"/>
                      <a:pt x="1715" y="2075"/>
                      <a:pt x="1714" y="1896"/>
                    </a:cubicBezTo>
                    <a:cubicBezTo>
                      <a:pt x="1712" y="1727"/>
                      <a:pt x="1715" y="1595"/>
                      <a:pt x="1834" y="1466"/>
                    </a:cubicBezTo>
                    <a:cubicBezTo>
                      <a:pt x="1954" y="1336"/>
                      <a:pt x="2071" y="1220"/>
                      <a:pt x="2127" y="1051"/>
                    </a:cubicBezTo>
                    <a:cubicBezTo>
                      <a:pt x="2239" y="720"/>
                      <a:pt x="2101" y="353"/>
                      <a:pt x="1907"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7675746" y="1236422"/>
                <a:ext cx="54079" cy="96776"/>
              </a:xfrm>
              <a:custGeom>
                <a:avLst/>
                <a:gdLst/>
                <a:ahLst/>
                <a:cxnLst/>
                <a:rect l="l" t="t" r="r" b="b"/>
                <a:pathLst>
                  <a:path w="1088" h="1947" extrusionOk="0">
                    <a:moveTo>
                      <a:pt x="252" y="1"/>
                    </a:moveTo>
                    <a:cubicBezTo>
                      <a:pt x="65" y="1"/>
                      <a:pt x="1" y="305"/>
                      <a:pt x="209" y="365"/>
                    </a:cubicBezTo>
                    <a:cubicBezTo>
                      <a:pt x="446" y="434"/>
                      <a:pt x="628" y="658"/>
                      <a:pt x="663" y="902"/>
                    </a:cubicBezTo>
                    <a:cubicBezTo>
                      <a:pt x="703" y="1176"/>
                      <a:pt x="560" y="1455"/>
                      <a:pt x="342" y="1633"/>
                    </a:cubicBezTo>
                    <a:cubicBezTo>
                      <a:pt x="264" y="1697"/>
                      <a:pt x="277" y="1830"/>
                      <a:pt x="342" y="1895"/>
                    </a:cubicBezTo>
                    <a:cubicBezTo>
                      <a:pt x="379" y="1931"/>
                      <a:pt x="423" y="1947"/>
                      <a:pt x="467" y="1947"/>
                    </a:cubicBezTo>
                    <a:cubicBezTo>
                      <a:pt x="515" y="1947"/>
                      <a:pt x="564" y="1928"/>
                      <a:pt x="605" y="1895"/>
                    </a:cubicBezTo>
                    <a:cubicBezTo>
                      <a:pt x="920" y="1638"/>
                      <a:pt x="1087" y="1220"/>
                      <a:pt x="1023" y="818"/>
                    </a:cubicBezTo>
                    <a:cubicBezTo>
                      <a:pt x="956" y="435"/>
                      <a:pt x="681" y="122"/>
                      <a:pt x="309"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7576584" y="1256801"/>
                <a:ext cx="106518" cy="91507"/>
              </a:xfrm>
              <a:custGeom>
                <a:avLst/>
                <a:gdLst/>
                <a:ahLst/>
                <a:cxnLst/>
                <a:rect l="l" t="t" r="r" b="b"/>
                <a:pathLst>
                  <a:path w="2143" h="1841" extrusionOk="0">
                    <a:moveTo>
                      <a:pt x="289" y="0"/>
                    </a:moveTo>
                    <a:cubicBezTo>
                      <a:pt x="245" y="0"/>
                      <a:pt x="201" y="5"/>
                      <a:pt x="156" y="14"/>
                    </a:cubicBezTo>
                    <a:cubicBezTo>
                      <a:pt x="58"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6" y="810"/>
                      <a:pt x="583" y="940"/>
                      <a:pt x="558" y="1048"/>
                    </a:cubicBezTo>
                    <a:cubicBezTo>
                      <a:pt x="521" y="1203"/>
                      <a:pt x="523" y="1364"/>
                      <a:pt x="591" y="1508"/>
                    </a:cubicBezTo>
                    <a:cubicBezTo>
                      <a:pt x="692" y="1724"/>
                      <a:pt x="934" y="1841"/>
                      <a:pt x="1166" y="1841"/>
                    </a:cubicBezTo>
                    <a:cubicBezTo>
                      <a:pt x="1169" y="1841"/>
                      <a:pt x="1172" y="1841"/>
                      <a:pt x="1175" y="1841"/>
                    </a:cubicBezTo>
                    <a:cubicBezTo>
                      <a:pt x="1443" y="1836"/>
                      <a:pt x="1667" y="1679"/>
                      <a:pt x="1824" y="1472"/>
                    </a:cubicBezTo>
                    <a:cubicBezTo>
                      <a:pt x="2016" y="1215"/>
                      <a:pt x="2106" y="891"/>
                      <a:pt x="2133" y="576"/>
                    </a:cubicBezTo>
                    <a:cubicBezTo>
                      <a:pt x="2142" y="476"/>
                      <a:pt x="2041" y="391"/>
                      <a:pt x="1948" y="391"/>
                    </a:cubicBezTo>
                    <a:cubicBezTo>
                      <a:pt x="1840" y="391"/>
                      <a:pt x="1772" y="476"/>
                      <a:pt x="1762" y="576"/>
                    </a:cubicBezTo>
                    <a:cubicBezTo>
                      <a:pt x="1742" y="812"/>
                      <a:pt x="1669" y="1060"/>
                      <a:pt x="1526" y="1253"/>
                    </a:cubicBezTo>
                    <a:cubicBezTo>
                      <a:pt x="1473" y="1331"/>
                      <a:pt x="1398" y="1394"/>
                      <a:pt x="1314" y="1437"/>
                    </a:cubicBezTo>
                    <a:cubicBezTo>
                      <a:pt x="1268" y="1460"/>
                      <a:pt x="1217" y="1472"/>
                      <a:pt x="1166" y="1472"/>
                    </a:cubicBezTo>
                    <a:cubicBezTo>
                      <a:pt x="1144" y="1472"/>
                      <a:pt x="1122" y="1470"/>
                      <a:pt x="1101" y="1466"/>
                    </a:cubicBezTo>
                    <a:cubicBezTo>
                      <a:pt x="1031" y="1450"/>
                      <a:pt x="968" y="1416"/>
                      <a:pt x="936" y="1371"/>
                    </a:cubicBezTo>
                    <a:cubicBezTo>
                      <a:pt x="877" y="1284"/>
                      <a:pt x="904" y="1166"/>
                      <a:pt x="934" y="1073"/>
                    </a:cubicBezTo>
                    <a:cubicBezTo>
                      <a:pt x="976" y="950"/>
                      <a:pt x="1036" y="836"/>
                      <a:pt x="1026" y="701"/>
                    </a:cubicBezTo>
                    <a:cubicBezTo>
                      <a:pt x="1015" y="568"/>
                      <a:pt x="968"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7763525" y="1062752"/>
                <a:ext cx="130873" cy="107114"/>
              </a:xfrm>
              <a:custGeom>
                <a:avLst/>
                <a:gdLst/>
                <a:ahLst/>
                <a:cxnLst/>
                <a:rect l="l" t="t" r="r" b="b"/>
                <a:pathLst>
                  <a:path w="2633" h="2155" extrusionOk="0">
                    <a:moveTo>
                      <a:pt x="1938" y="1"/>
                    </a:moveTo>
                    <a:cubicBezTo>
                      <a:pt x="1485" y="1"/>
                      <a:pt x="1021" y="317"/>
                      <a:pt x="1053" y="816"/>
                    </a:cubicBezTo>
                    <a:cubicBezTo>
                      <a:pt x="1071" y="1088"/>
                      <a:pt x="1210" y="1484"/>
                      <a:pt x="953" y="1691"/>
                    </a:cubicBezTo>
                    <a:cubicBezTo>
                      <a:pt x="871" y="1757"/>
                      <a:pt x="772" y="1786"/>
                      <a:pt x="670" y="1786"/>
                    </a:cubicBezTo>
                    <a:cubicBezTo>
                      <a:pt x="542" y="1786"/>
                      <a:pt x="411" y="1740"/>
                      <a:pt x="309" y="1667"/>
                    </a:cubicBezTo>
                    <a:cubicBezTo>
                      <a:pt x="284" y="1649"/>
                      <a:pt x="254" y="1640"/>
                      <a:pt x="223" y="1640"/>
                    </a:cubicBezTo>
                    <a:cubicBezTo>
                      <a:pt x="157" y="1640"/>
                      <a:pt x="88" y="1679"/>
                      <a:pt x="56" y="1734"/>
                    </a:cubicBezTo>
                    <a:cubicBezTo>
                      <a:pt x="0" y="1827"/>
                      <a:pt x="40" y="1928"/>
                      <a:pt x="122" y="1987"/>
                    </a:cubicBezTo>
                    <a:cubicBezTo>
                      <a:pt x="280" y="2097"/>
                      <a:pt x="467" y="2155"/>
                      <a:pt x="655" y="2155"/>
                    </a:cubicBezTo>
                    <a:cubicBezTo>
                      <a:pt x="745" y="2155"/>
                      <a:pt x="835" y="2142"/>
                      <a:pt x="923" y="2115"/>
                    </a:cubicBezTo>
                    <a:cubicBezTo>
                      <a:pt x="1237" y="2017"/>
                      <a:pt x="1425" y="1754"/>
                      <a:pt x="1465" y="1431"/>
                    </a:cubicBezTo>
                    <a:cubicBezTo>
                      <a:pt x="1485" y="1259"/>
                      <a:pt x="1462" y="1091"/>
                      <a:pt x="1436" y="920"/>
                    </a:cubicBezTo>
                    <a:cubicBezTo>
                      <a:pt x="1412" y="763"/>
                      <a:pt x="1406" y="621"/>
                      <a:pt x="1536" y="513"/>
                    </a:cubicBezTo>
                    <a:cubicBezTo>
                      <a:pt x="1644" y="425"/>
                      <a:pt x="1801" y="364"/>
                      <a:pt x="1950" y="364"/>
                    </a:cubicBezTo>
                    <a:cubicBezTo>
                      <a:pt x="2054" y="364"/>
                      <a:pt x="2154" y="394"/>
                      <a:pt x="2232" y="464"/>
                    </a:cubicBezTo>
                    <a:cubicBezTo>
                      <a:pt x="2271" y="499"/>
                      <a:pt x="2313" y="513"/>
                      <a:pt x="2354" y="513"/>
                    </a:cubicBezTo>
                    <a:cubicBezTo>
                      <a:pt x="2502" y="513"/>
                      <a:pt x="2632" y="326"/>
                      <a:pt x="2494"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7706066"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9" y="1101"/>
                    </a:cubicBezTo>
                    <a:cubicBezTo>
                      <a:pt x="136" y="1117"/>
                      <a:pt x="169" y="1125"/>
                      <a:pt x="203" y="1125"/>
                    </a:cubicBezTo>
                    <a:cubicBezTo>
                      <a:pt x="268" y="1125"/>
                      <a:pt x="335" y="1095"/>
                      <a:pt x="362" y="1035"/>
                    </a:cubicBezTo>
                    <a:cubicBezTo>
                      <a:pt x="476" y="780"/>
                      <a:pt x="640" y="503"/>
                      <a:pt x="921" y="403"/>
                    </a:cubicBezTo>
                    <a:cubicBezTo>
                      <a:pt x="983" y="381"/>
                      <a:pt x="1046" y="371"/>
                      <a:pt x="1107" y="371"/>
                    </a:cubicBezTo>
                    <a:cubicBezTo>
                      <a:pt x="1324" y="371"/>
                      <a:pt x="1531" y="494"/>
                      <a:pt x="1698" y="634"/>
                    </a:cubicBezTo>
                    <a:cubicBezTo>
                      <a:pt x="1737" y="668"/>
                      <a:pt x="1786" y="687"/>
                      <a:pt x="1835" y="687"/>
                    </a:cubicBezTo>
                    <a:cubicBezTo>
                      <a:pt x="1880" y="687"/>
                      <a:pt x="1924" y="671"/>
                      <a:pt x="1961" y="634"/>
                    </a:cubicBezTo>
                    <a:cubicBezTo>
                      <a:pt x="2026" y="568"/>
                      <a:pt x="2037" y="436"/>
                      <a:pt x="1961" y="373"/>
                    </a:cubicBezTo>
                    <a:cubicBezTo>
                      <a:pt x="1717"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7729278" y="1166586"/>
                <a:ext cx="18490" cy="19584"/>
              </a:xfrm>
              <a:custGeom>
                <a:avLst/>
                <a:gdLst/>
                <a:ahLst/>
                <a:cxnLst/>
                <a:rect l="l" t="t" r="r" b="b"/>
                <a:pathLst>
                  <a:path w="372" h="394" extrusionOk="0">
                    <a:moveTo>
                      <a:pt x="186" y="1"/>
                    </a:moveTo>
                    <a:lnTo>
                      <a:pt x="137" y="7"/>
                    </a:lnTo>
                    <a:cubicBezTo>
                      <a:pt x="105" y="17"/>
                      <a:pt x="78" y="32"/>
                      <a:pt x="55" y="55"/>
                    </a:cubicBezTo>
                    <a:lnTo>
                      <a:pt x="26" y="93"/>
                    </a:lnTo>
                    <a:cubicBezTo>
                      <a:pt x="9" y="121"/>
                      <a:pt x="1" y="153"/>
                      <a:pt x="1" y="186"/>
                    </a:cubicBezTo>
                    <a:lnTo>
                      <a:pt x="1" y="208"/>
                    </a:lnTo>
                    <a:cubicBezTo>
                      <a:pt x="3" y="256"/>
                      <a:pt x="22" y="303"/>
                      <a:pt x="55" y="338"/>
                    </a:cubicBezTo>
                    <a:cubicBezTo>
                      <a:pt x="91" y="371"/>
                      <a:pt x="137" y="390"/>
                      <a:pt x="186" y="393"/>
                    </a:cubicBezTo>
                    <a:lnTo>
                      <a:pt x="235" y="387"/>
                    </a:lnTo>
                    <a:cubicBezTo>
                      <a:pt x="267" y="378"/>
                      <a:pt x="294" y="362"/>
                      <a:pt x="318" y="338"/>
                    </a:cubicBezTo>
                    <a:lnTo>
                      <a:pt x="346" y="302"/>
                    </a:lnTo>
                    <a:cubicBezTo>
                      <a:pt x="362" y="273"/>
                      <a:pt x="371" y="240"/>
                      <a:pt x="371" y="208"/>
                    </a:cubicBezTo>
                    <a:lnTo>
                      <a:pt x="371" y="186"/>
                    </a:lnTo>
                    <a:cubicBezTo>
                      <a:pt x="370" y="137"/>
                      <a:pt x="351" y="91"/>
                      <a:pt x="318" y="55"/>
                    </a:cubicBezTo>
                    <a:cubicBezTo>
                      <a:pt x="281" y="21"/>
                      <a:pt x="235" y="2"/>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284185" y="1103461"/>
                <a:ext cx="111339" cy="146332"/>
              </a:xfrm>
              <a:custGeom>
                <a:avLst/>
                <a:gdLst/>
                <a:ahLst/>
                <a:cxnLst/>
                <a:rect l="l" t="t" r="r" b="b"/>
                <a:pathLst>
                  <a:path w="2240" h="2944" extrusionOk="0">
                    <a:moveTo>
                      <a:pt x="1751" y="0"/>
                    </a:moveTo>
                    <a:cubicBezTo>
                      <a:pt x="1618" y="0"/>
                      <a:pt x="1489" y="132"/>
                      <a:pt x="1587" y="269"/>
                    </a:cubicBezTo>
                    <a:cubicBezTo>
                      <a:pt x="1730" y="467"/>
                      <a:pt x="1878" y="756"/>
                      <a:pt x="1749" y="997"/>
                    </a:cubicBezTo>
                    <a:cubicBezTo>
                      <a:pt x="1692" y="1103"/>
                      <a:pt x="1587" y="1179"/>
                      <a:pt x="1513" y="1274"/>
                    </a:cubicBezTo>
                    <a:cubicBezTo>
                      <a:pt x="1418" y="1390"/>
                      <a:pt x="1361" y="1530"/>
                      <a:pt x="1348" y="1679"/>
                    </a:cubicBezTo>
                    <a:cubicBezTo>
                      <a:pt x="1334" y="1820"/>
                      <a:pt x="1364" y="1969"/>
                      <a:pt x="1331" y="2107"/>
                    </a:cubicBezTo>
                    <a:cubicBezTo>
                      <a:pt x="1304" y="2224"/>
                      <a:pt x="1217" y="2314"/>
                      <a:pt x="1120" y="2382"/>
                    </a:cubicBezTo>
                    <a:cubicBezTo>
                      <a:pt x="936" y="2511"/>
                      <a:pt x="719" y="2578"/>
                      <a:pt x="498" y="2578"/>
                    </a:cubicBezTo>
                    <a:cubicBezTo>
                      <a:pt x="440" y="2578"/>
                      <a:pt x="381" y="2574"/>
                      <a:pt x="322" y="2564"/>
                    </a:cubicBezTo>
                    <a:cubicBezTo>
                      <a:pt x="310" y="2562"/>
                      <a:pt x="298" y="2561"/>
                      <a:pt x="287" y="2561"/>
                    </a:cubicBezTo>
                    <a:cubicBezTo>
                      <a:pt x="80" y="2561"/>
                      <a:pt x="1" y="2883"/>
                      <a:pt x="223" y="2920"/>
                    </a:cubicBezTo>
                    <a:cubicBezTo>
                      <a:pt x="314" y="2936"/>
                      <a:pt x="407" y="2944"/>
                      <a:pt x="499" y="2944"/>
                    </a:cubicBezTo>
                    <a:cubicBezTo>
                      <a:pt x="757" y="2944"/>
                      <a:pt x="1011" y="2880"/>
                      <a:pt x="1237" y="2746"/>
                    </a:cubicBezTo>
                    <a:cubicBezTo>
                      <a:pt x="1380" y="2662"/>
                      <a:pt x="1511" y="2551"/>
                      <a:pt x="1601" y="2410"/>
                    </a:cubicBezTo>
                    <a:cubicBezTo>
                      <a:pt x="1700" y="2255"/>
                      <a:pt x="1715" y="2075"/>
                      <a:pt x="1714" y="1896"/>
                    </a:cubicBezTo>
                    <a:cubicBezTo>
                      <a:pt x="1712" y="1727"/>
                      <a:pt x="1715" y="1595"/>
                      <a:pt x="1836" y="1466"/>
                    </a:cubicBezTo>
                    <a:cubicBezTo>
                      <a:pt x="1954" y="1336"/>
                      <a:pt x="2071" y="1220"/>
                      <a:pt x="2128" y="1051"/>
                    </a:cubicBezTo>
                    <a:cubicBezTo>
                      <a:pt x="2239" y="720"/>
                      <a:pt x="2102"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7524891"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8" y="997"/>
                    </a:cubicBezTo>
                    <a:cubicBezTo>
                      <a:pt x="1690" y="1103"/>
                      <a:pt x="1587" y="1179"/>
                      <a:pt x="1512" y="1274"/>
                    </a:cubicBezTo>
                    <a:cubicBezTo>
                      <a:pt x="1417" y="1390"/>
                      <a:pt x="1360" y="1530"/>
                      <a:pt x="1348" y="1679"/>
                    </a:cubicBezTo>
                    <a:cubicBezTo>
                      <a:pt x="1333" y="1820"/>
                      <a:pt x="1362" y="1969"/>
                      <a:pt x="1330" y="2107"/>
                    </a:cubicBezTo>
                    <a:cubicBezTo>
                      <a:pt x="1302" y="2224"/>
                      <a:pt x="1215" y="2314"/>
                      <a:pt x="1120" y="2382"/>
                    </a:cubicBezTo>
                    <a:cubicBezTo>
                      <a:pt x="936" y="2511"/>
                      <a:pt x="718" y="2578"/>
                      <a:pt x="497" y="2578"/>
                    </a:cubicBezTo>
                    <a:cubicBezTo>
                      <a:pt x="438" y="2578"/>
                      <a:pt x="379" y="2574"/>
                      <a:pt x="320" y="2564"/>
                    </a:cubicBezTo>
                    <a:cubicBezTo>
                      <a:pt x="308" y="2562"/>
                      <a:pt x="296" y="2561"/>
                      <a:pt x="285" y="2561"/>
                    </a:cubicBezTo>
                    <a:cubicBezTo>
                      <a:pt x="78" y="2561"/>
                      <a:pt x="0" y="2883"/>
                      <a:pt x="222" y="2920"/>
                    </a:cubicBezTo>
                    <a:cubicBezTo>
                      <a:pt x="314" y="2936"/>
                      <a:pt x="406" y="2944"/>
                      <a:pt x="498" y="2944"/>
                    </a:cubicBezTo>
                    <a:cubicBezTo>
                      <a:pt x="756" y="2944"/>
                      <a:pt x="1009" y="2880"/>
                      <a:pt x="1237" y="2746"/>
                    </a:cubicBezTo>
                    <a:cubicBezTo>
                      <a:pt x="1379" y="2662"/>
                      <a:pt x="1511" y="2551"/>
                      <a:pt x="1599" y="2410"/>
                    </a:cubicBezTo>
                    <a:cubicBezTo>
                      <a:pt x="1699" y="2255"/>
                      <a:pt x="1713" y="2075"/>
                      <a:pt x="1713" y="1896"/>
                    </a:cubicBezTo>
                    <a:cubicBezTo>
                      <a:pt x="1712" y="1727"/>
                      <a:pt x="1715" y="1595"/>
                      <a:pt x="1834" y="1466"/>
                    </a:cubicBezTo>
                    <a:cubicBezTo>
                      <a:pt x="1952" y="1336"/>
                      <a:pt x="2069" y="1220"/>
                      <a:pt x="2126" y="1051"/>
                    </a:cubicBezTo>
                    <a:cubicBezTo>
                      <a:pt x="2237" y="720"/>
                      <a:pt x="2099" y="353"/>
                      <a:pt x="1906"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8335978" y="1256801"/>
                <a:ext cx="106518" cy="91507"/>
              </a:xfrm>
              <a:custGeom>
                <a:avLst/>
                <a:gdLst/>
                <a:ahLst/>
                <a:cxnLst/>
                <a:rect l="l" t="t" r="r" b="b"/>
                <a:pathLst>
                  <a:path w="2143" h="1841" extrusionOk="0">
                    <a:moveTo>
                      <a:pt x="289" y="0"/>
                    </a:moveTo>
                    <a:cubicBezTo>
                      <a:pt x="245" y="0"/>
                      <a:pt x="201" y="5"/>
                      <a:pt x="156" y="14"/>
                    </a:cubicBezTo>
                    <a:cubicBezTo>
                      <a:pt x="56"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7" y="810"/>
                      <a:pt x="583" y="940"/>
                      <a:pt x="558" y="1048"/>
                    </a:cubicBezTo>
                    <a:cubicBezTo>
                      <a:pt x="520" y="1203"/>
                      <a:pt x="523" y="1364"/>
                      <a:pt x="591" y="1510"/>
                    </a:cubicBezTo>
                    <a:cubicBezTo>
                      <a:pt x="693" y="1724"/>
                      <a:pt x="934" y="1841"/>
                      <a:pt x="1166" y="1841"/>
                    </a:cubicBezTo>
                    <a:cubicBezTo>
                      <a:pt x="1169" y="1841"/>
                      <a:pt x="1172" y="1841"/>
                      <a:pt x="1175" y="1841"/>
                    </a:cubicBezTo>
                    <a:cubicBezTo>
                      <a:pt x="1443" y="1836"/>
                      <a:pt x="1667" y="1679"/>
                      <a:pt x="1823" y="1472"/>
                    </a:cubicBezTo>
                    <a:cubicBezTo>
                      <a:pt x="2016" y="1215"/>
                      <a:pt x="2106" y="891"/>
                      <a:pt x="2133" y="576"/>
                    </a:cubicBezTo>
                    <a:cubicBezTo>
                      <a:pt x="2142" y="476"/>
                      <a:pt x="2041" y="391"/>
                      <a:pt x="1948" y="391"/>
                    </a:cubicBezTo>
                    <a:cubicBezTo>
                      <a:pt x="1840" y="391"/>
                      <a:pt x="1770" y="476"/>
                      <a:pt x="1762" y="576"/>
                    </a:cubicBezTo>
                    <a:cubicBezTo>
                      <a:pt x="1742" y="812"/>
                      <a:pt x="1669" y="1060"/>
                      <a:pt x="1527" y="1253"/>
                    </a:cubicBezTo>
                    <a:cubicBezTo>
                      <a:pt x="1471" y="1331"/>
                      <a:pt x="1398" y="1394"/>
                      <a:pt x="1314" y="1437"/>
                    </a:cubicBezTo>
                    <a:cubicBezTo>
                      <a:pt x="1268" y="1460"/>
                      <a:pt x="1217" y="1472"/>
                      <a:pt x="1166" y="1472"/>
                    </a:cubicBezTo>
                    <a:cubicBezTo>
                      <a:pt x="1144" y="1472"/>
                      <a:pt x="1122" y="1470"/>
                      <a:pt x="1101" y="1466"/>
                    </a:cubicBezTo>
                    <a:cubicBezTo>
                      <a:pt x="1031" y="1451"/>
                      <a:pt x="968" y="1416"/>
                      <a:pt x="936" y="1371"/>
                    </a:cubicBezTo>
                    <a:cubicBezTo>
                      <a:pt x="878" y="1284"/>
                      <a:pt x="904" y="1166"/>
                      <a:pt x="935" y="1075"/>
                    </a:cubicBezTo>
                    <a:cubicBezTo>
                      <a:pt x="976" y="950"/>
                      <a:pt x="1036" y="837"/>
                      <a:pt x="1028" y="703"/>
                    </a:cubicBezTo>
                    <a:cubicBezTo>
                      <a:pt x="1015" y="568"/>
                      <a:pt x="966"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8435139" y="1236422"/>
                <a:ext cx="51942" cy="96776"/>
              </a:xfrm>
              <a:custGeom>
                <a:avLst/>
                <a:gdLst/>
                <a:ahLst/>
                <a:cxnLst/>
                <a:rect l="l" t="t" r="r" b="b"/>
                <a:pathLst>
                  <a:path w="1045" h="1947" extrusionOk="0">
                    <a:moveTo>
                      <a:pt x="251" y="1"/>
                    </a:moveTo>
                    <a:cubicBezTo>
                      <a:pt x="63" y="1"/>
                      <a:pt x="1" y="305"/>
                      <a:pt x="209" y="365"/>
                    </a:cubicBezTo>
                    <a:cubicBezTo>
                      <a:pt x="446" y="434"/>
                      <a:pt x="627" y="658"/>
                      <a:pt x="662" y="902"/>
                    </a:cubicBezTo>
                    <a:cubicBezTo>
                      <a:pt x="701" y="1176"/>
                      <a:pt x="559" y="1455"/>
                      <a:pt x="340" y="1633"/>
                    </a:cubicBezTo>
                    <a:cubicBezTo>
                      <a:pt x="264" y="1697"/>
                      <a:pt x="275" y="1830"/>
                      <a:pt x="340" y="1895"/>
                    </a:cubicBezTo>
                    <a:cubicBezTo>
                      <a:pt x="377" y="1931"/>
                      <a:pt x="421" y="1947"/>
                      <a:pt x="465" y="1947"/>
                    </a:cubicBezTo>
                    <a:cubicBezTo>
                      <a:pt x="514" y="1947"/>
                      <a:pt x="563" y="1928"/>
                      <a:pt x="603" y="1895"/>
                    </a:cubicBezTo>
                    <a:cubicBezTo>
                      <a:pt x="678" y="1834"/>
                      <a:pt x="742" y="1765"/>
                      <a:pt x="799" y="1687"/>
                    </a:cubicBezTo>
                    <a:cubicBezTo>
                      <a:pt x="785" y="1667"/>
                      <a:pt x="777" y="1643"/>
                      <a:pt x="773" y="1619"/>
                    </a:cubicBezTo>
                    <a:cubicBezTo>
                      <a:pt x="763" y="1554"/>
                      <a:pt x="793" y="1488"/>
                      <a:pt x="829" y="1437"/>
                    </a:cubicBezTo>
                    <a:cubicBezTo>
                      <a:pt x="880" y="1372"/>
                      <a:pt x="937" y="1314"/>
                      <a:pt x="1000" y="1261"/>
                    </a:cubicBezTo>
                    <a:cubicBezTo>
                      <a:pt x="1038" y="1117"/>
                      <a:pt x="1045" y="965"/>
                      <a:pt x="1021" y="818"/>
                    </a:cubicBezTo>
                    <a:cubicBezTo>
                      <a:pt x="956" y="435"/>
                      <a:pt x="679" y="122"/>
                      <a:pt x="307" y="9"/>
                    </a:cubicBezTo>
                    <a:cubicBezTo>
                      <a:pt x="287" y="3"/>
                      <a:pt x="269"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404123" y="1061957"/>
                <a:ext cx="71128" cy="152793"/>
              </a:xfrm>
              <a:custGeom>
                <a:avLst/>
                <a:gdLst/>
                <a:ahLst/>
                <a:cxnLst/>
                <a:rect l="l" t="t" r="r" b="b"/>
                <a:pathLst>
                  <a:path w="1431" h="3074" extrusionOk="0">
                    <a:moveTo>
                      <a:pt x="482" y="0"/>
                    </a:moveTo>
                    <a:cubicBezTo>
                      <a:pt x="277" y="0"/>
                      <a:pt x="200" y="320"/>
                      <a:pt x="421" y="360"/>
                    </a:cubicBezTo>
                    <a:cubicBezTo>
                      <a:pt x="706" y="414"/>
                      <a:pt x="828" y="702"/>
                      <a:pt x="743" y="965"/>
                    </a:cubicBezTo>
                    <a:cubicBezTo>
                      <a:pt x="643" y="1270"/>
                      <a:pt x="319" y="1416"/>
                      <a:pt x="163" y="1686"/>
                    </a:cubicBezTo>
                    <a:cubicBezTo>
                      <a:pt x="0" y="1968"/>
                      <a:pt x="57" y="2283"/>
                      <a:pt x="287" y="2508"/>
                    </a:cubicBezTo>
                    <a:cubicBezTo>
                      <a:pt x="509" y="2725"/>
                      <a:pt x="833" y="2791"/>
                      <a:pt x="1044" y="3016"/>
                    </a:cubicBezTo>
                    <a:cubicBezTo>
                      <a:pt x="1081" y="3056"/>
                      <a:pt x="1125" y="3073"/>
                      <a:pt x="1167" y="3073"/>
                    </a:cubicBezTo>
                    <a:cubicBezTo>
                      <a:pt x="1305" y="3073"/>
                      <a:pt x="1430" y="2888"/>
                      <a:pt x="1306" y="2755"/>
                    </a:cubicBezTo>
                    <a:cubicBezTo>
                      <a:pt x="1088" y="2521"/>
                      <a:pt x="751" y="2460"/>
                      <a:pt x="534" y="2232"/>
                    </a:cubicBezTo>
                    <a:cubicBezTo>
                      <a:pt x="263" y="1948"/>
                      <a:pt x="656" y="1690"/>
                      <a:pt x="839" y="1495"/>
                    </a:cubicBezTo>
                    <a:cubicBezTo>
                      <a:pt x="1066" y="1256"/>
                      <a:pt x="1189" y="933"/>
                      <a:pt x="1123" y="605"/>
                    </a:cubicBezTo>
                    <a:cubicBezTo>
                      <a:pt x="1063" y="311"/>
                      <a:pt x="817" y="59"/>
                      <a:pt x="520" y="4"/>
                    </a:cubicBezTo>
                    <a:cubicBezTo>
                      <a:pt x="506"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8463918" y="1104455"/>
                <a:ext cx="29873" cy="43691"/>
              </a:xfrm>
              <a:custGeom>
                <a:avLst/>
                <a:gdLst/>
                <a:ahLst/>
                <a:cxnLst/>
                <a:rect l="l" t="t" r="r" b="b"/>
                <a:pathLst>
                  <a:path w="601" h="879" extrusionOk="0">
                    <a:moveTo>
                      <a:pt x="474" y="0"/>
                    </a:moveTo>
                    <a:lnTo>
                      <a:pt x="474" y="0"/>
                    </a:lnTo>
                    <a:cubicBezTo>
                      <a:pt x="284" y="159"/>
                      <a:pt x="143" y="375"/>
                      <a:pt x="42" y="602"/>
                    </a:cubicBezTo>
                    <a:cubicBezTo>
                      <a:pt x="0" y="694"/>
                      <a:pt x="15" y="801"/>
                      <a:pt x="108" y="855"/>
                    </a:cubicBezTo>
                    <a:cubicBezTo>
                      <a:pt x="135" y="871"/>
                      <a:pt x="168" y="879"/>
                      <a:pt x="202" y="879"/>
                    </a:cubicBezTo>
                    <a:cubicBezTo>
                      <a:pt x="267" y="879"/>
                      <a:pt x="334" y="849"/>
                      <a:pt x="361" y="789"/>
                    </a:cubicBezTo>
                    <a:cubicBezTo>
                      <a:pt x="423" y="652"/>
                      <a:pt x="499" y="510"/>
                      <a:pt x="600" y="391"/>
                    </a:cubicBezTo>
                    <a:cubicBezTo>
                      <a:pt x="591" y="371"/>
                      <a:pt x="584" y="350"/>
                      <a:pt x="575" y="331"/>
                    </a:cubicBezTo>
                    <a:cubicBezTo>
                      <a:pt x="523" y="227"/>
                      <a:pt x="445" y="113"/>
                      <a:pt x="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8235375" y="1174439"/>
                <a:ext cx="18441" cy="18490"/>
              </a:xfrm>
              <a:custGeom>
                <a:avLst/>
                <a:gdLst/>
                <a:ahLst/>
                <a:cxnLst/>
                <a:rect l="l" t="t" r="r" b="b"/>
                <a:pathLst>
                  <a:path w="371" h="372" extrusionOk="0">
                    <a:moveTo>
                      <a:pt x="185" y="1"/>
                    </a:moveTo>
                    <a:cubicBezTo>
                      <a:pt x="93" y="1"/>
                      <a:pt x="0" y="60"/>
                      <a:pt x="0" y="180"/>
                    </a:cubicBezTo>
                    <a:lnTo>
                      <a:pt x="0" y="193"/>
                    </a:lnTo>
                    <a:cubicBezTo>
                      <a:pt x="0" y="312"/>
                      <a:pt x="93" y="372"/>
                      <a:pt x="185" y="372"/>
                    </a:cubicBezTo>
                    <a:cubicBezTo>
                      <a:pt x="278" y="372"/>
                      <a:pt x="370" y="312"/>
                      <a:pt x="370" y="193"/>
                    </a:cubicBezTo>
                    <a:lnTo>
                      <a:pt x="370" y="180"/>
                    </a:lnTo>
                    <a:cubicBezTo>
                      <a:pt x="370" y="60"/>
                      <a:pt x="278" y="1"/>
                      <a:pt x="1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082333" y="1256801"/>
                <a:ext cx="106418" cy="91507"/>
              </a:xfrm>
              <a:custGeom>
                <a:avLst/>
                <a:gdLst/>
                <a:ahLst/>
                <a:cxnLst/>
                <a:rect l="l" t="t" r="r" b="b"/>
                <a:pathLst>
                  <a:path w="2141" h="1841" extrusionOk="0">
                    <a:moveTo>
                      <a:pt x="288" y="0"/>
                    </a:moveTo>
                    <a:cubicBezTo>
                      <a:pt x="244" y="0"/>
                      <a:pt x="199" y="5"/>
                      <a:pt x="154" y="14"/>
                    </a:cubicBezTo>
                    <a:cubicBezTo>
                      <a:pt x="56" y="35"/>
                      <a:pt x="0" y="150"/>
                      <a:pt x="26" y="242"/>
                    </a:cubicBezTo>
                    <a:cubicBezTo>
                      <a:pt x="49" y="328"/>
                      <a:pt x="126" y="376"/>
                      <a:pt x="209" y="376"/>
                    </a:cubicBezTo>
                    <a:cubicBezTo>
                      <a:pt x="224" y="376"/>
                      <a:pt x="239" y="375"/>
                      <a:pt x="254" y="372"/>
                    </a:cubicBezTo>
                    <a:cubicBezTo>
                      <a:pt x="269" y="369"/>
                      <a:pt x="284" y="367"/>
                      <a:pt x="300" y="367"/>
                    </a:cubicBezTo>
                    <a:cubicBezTo>
                      <a:pt x="464" y="367"/>
                      <a:pt x="628" y="544"/>
                      <a:pt x="656" y="698"/>
                    </a:cubicBezTo>
                    <a:cubicBezTo>
                      <a:pt x="675" y="810"/>
                      <a:pt x="583" y="940"/>
                      <a:pt x="556" y="1048"/>
                    </a:cubicBezTo>
                    <a:cubicBezTo>
                      <a:pt x="520" y="1203"/>
                      <a:pt x="521" y="1364"/>
                      <a:pt x="591" y="1508"/>
                    </a:cubicBezTo>
                    <a:cubicBezTo>
                      <a:pt x="691" y="1724"/>
                      <a:pt x="934" y="1841"/>
                      <a:pt x="1164" y="1841"/>
                    </a:cubicBezTo>
                    <a:cubicBezTo>
                      <a:pt x="1167" y="1841"/>
                      <a:pt x="1170" y="1841"/>
                      <a:pt x="1173" y="1841"/>
                    </a:cubicBezTo>
                    <a:cubicBezTo>
                      <a:pt x="1442" y="1836"/>
                      <a:pt x="1666" y="1679"/>
                      <a:pt x="1822" y="1472"/>
                    </a:cubicBezTo>
                    <a:cubicBezTo>
                      <a:pt x="2015" y="1215"/>
                      <a:pt x="2104" y="891"/>
                      <a:pt x="2133" y="576"/>
                    </a:cubicBezTo>
                    <a:cubicBezTo>
                      <a:pt x="2140" y="476"/>
                      <a:pt x="2041" y="391"/>
                      <a:pt x="1947" y="391"/>
                    </a:cubicBezTo>
                    <a:cubicBezTo>
                      <a:pt x="1840" y="391"/>
                      <a:pt x="1770" y="476"/>
                      <a:pt x="1762" y="576"/>
                    </a:cubicBezTo>
                    <a:cubicBezTo>
                      <a:pt x="1742" y="812"/>
                      <a:pt x="1667" y="1060"/>
                      <a:pt x="1526" y="1253"/>
                    </a:cubicBezTo>
                    <a:cubicBezTo>
                      <a:pt x="1471" y="1331"/>
                      <a:pt x="1398" y="1394"/>
                      <a:pt x="1314" y="1437"/>
                    </a:cubicBezTo>
                    <a:cubicBezTo>
                      <a:pt x="1268" y="1460"/>
                      <a:pt x="1216" y="1472"/>
                      <a:pt x="1165" y="1472"/>
                    </a:cubicBezTo>
                    <a:cubicBezTo>
                      <a:pt x="1144" y="1472"/>
                      <a:pt x="1122" y="1470"/>
                      <a:pt x="1100" y="1466"/>
                    </a:cubicBezTo>
                    <a:cubicBezTo>
                      <a:pt x="1031" y="1450"/>
                      <a:pt x="968" y="1416"/>
                      <a:pt x="936" y="1371"/>
                    </a:cubicBezTo>
                    <a:cubicBezTo>
                      <a:pt x="876" y="1284"/>
                      <a:pt x="903" y="1166"/>
                      <a:pt x="934" y="1073"/>
                    </a:cubicBezTo>
                    <a:cubicBezTo>
                      <a:pt x="974" y="950"/>
                      <a:pt x="1036" y="836"/>
                      <a:pt x="1026" y="701"/>
                    </a:cubicBezTo>
                    <a:cubicBezTo>
                      <a:pt x="1015" y="568"/>
                      <a:pt x="966" y="441"/>
                      <a:pt x="887" y="334"/>
                    </a:cubicBezTo>
                    <a:cubicBezTo>
                      <a:pt x="742" y="134"/>
                      <a:pt x="528"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8181494" y="1236422"/>
                <a:ext cx="53980" cy="96776"/>
              </a:xfrm>
              <a:custGeom>
                <a:avLst/>
                <a:gdLst/>
                <a:ahLst/>
                <a:cxnLst/>
                <a:rect l="l" t="t" r="r" b="b"/>
                <a:pathLst>
                  <a:path w="1086" h="1947" extrusionOk="0">
                    <a:moveTo>
                      <a:pt x="252" y="1"/>
                    </a:moveTo>
                    <a:cubicBezTo>
                      <a:pt x="64" y="1"/>
                      <a:pt x="0" y="305"/>
                      <a:pt x="209" y="365"/>
                    </a:cubicBezTo>
                    <a:cubicBezTo>
                      <a:pt x="446" y="434"/>
                      <a:pt x="628" y="658"/>
                      <a:pt x="663" y="902"/>
                    </a:cubicBezTo>
                    <a:cubicBezTo>
                      <a:pt x="703" y="1176"/>
                      <a:pt x="560" y="1455"/>
                      <a:pt x="342" y="1633"/>
                    </a:cubicBezTo>
                    <a:cubicBezTo>
                      <a:pt x="264" y="1697"/>
                      <a:pt x="277" y="1830"/>
                      <a:pt x="342" y="1895"/>
                    </a:cubicBezTo>
                    <a:cubicBezTo>
                      <a:pt x="378" y="1931"/>
                      <a:pt x="421" y="1947"/>
                      <a:pt x="465" y="1947"/>
                    </a:cubicBezTo>
                    <a:cubicBezTo>
                      <a:pt x="514" y="1947"/>
                      <a:pt x="562" y="1928"/>
                      <a:pt x="603" y="1895"/>
                    </a:cubicBezTo>
                    <a:cubicBezTo>
                      <a:pt x="919" y="1638"/>
                      <a:pt x="1086" y="1220"/>
                      <a:pt x="1022" y="818"/>
                    </a:cubicBezTo>
                    <a:cubicBezTo>
                      <a:pt x="956" y="435"/>
                      <a:pt x="679" y="122"/>
                      <a:pt x="308"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3"/>
              <p:cNvSpPr/>
              <p:nvPr/>
            </p:nvSpPr>
            <p:spPr>
              <a:xfrm>
                <a:off x="8030640" y="1103461"/>
                <a:ext cx="111240" cy="146332"/>
              </a:xfrm>
              <a:custGeom>
                <a:avLst/>
                <a:gdLst/>
                <a:ahLst/>
                <a:cxnLst/>
                <a:rect l="l" t="t" r="r" b="b"/>
                <a:pathLst>
                  <a:path w="2238" h="2944" extrusionOk="0">
                    <a:moveTo>
                      <a:pt x="1750" y="0"/>
                    </a:moveTo>
                    <a:cubicBezTo>
                      <a:pt x="1617" y="0"/>
                      <a:pt x="1489" y="132"/>
                      <a:pt x="1586" y="269"/>
                    </a:cubicBezTo>
                    <a:cubicBezTo>
                      <a:pt x="1727" y="467"/>
                      <a:pt x="1876" y="756"/>
                      <a:pt x="1746" y="997"/>
                    </a:cubicBezTo>
                    <a:cubicBezTo>
                      <a:pt x="1689" y="1103"/>
                      <a:pt x="1586" y="1179"/>
                      <a:pt x="1510" y="1274"/>
                    </a:cubicBezTo>
                    <a:cubicBezTo>
                      <a:pt x="1417" y="1390"/>
                      <a:pt x="1360" y="1530"/>
                      <a:pt x="1347" y="1679"/>
                    </a:cubicBezTo>
                    <a:cubicBezTo>
                      <a:pt x="1333" y="1820"/>
                      <a:pt x="1362" y="1969"/>
                      <a:pt x="1330" y="2107"/>
                    </a:cubicBezTo>
                    <a:cubicBezTo>
                      <a:pt x="1302" y="2224"/>
                      <a:pt x="1214" y="2314"/>
                      <a:pt x="1118" y="2382"/>
                    </a:cubicBezTo>
                    <a:cubicBezTo>
                      <a:pt x="935" y="2511"/>
                      <a:pt x="718" y="2578"/>
                      <a:pt x="497" y="2578"/>
                    </a:cubicBezTo>
                    <a:cubicBezTo>
                      <a:pt x="438" y="2578"/>
                      <a:pt x="379" y="2574"/>
                      <a:pt x="320" y="2564"/>
                    </a:cubicBezTo>
                    <a:cubicBezTo>
                      <a:pt x="308" y="2562"/>
                      <a:pt x="296" y="2561"/>
                      <a:pt x="285" y="2561"/>
                    </a:cubicBezTo>
                    <a:cubicBezTo>
                      <a:pt x="78" y="2561"/>
                      <a:pt x="0" y="2883"/>
                      <a:pt x="222" y="2920"/>
                    </a:cubicBezTo>
                    <a:cubicBezTo>
                      <a:pt x="313" y="2936"/>
                      <a:pt x="405" y="2944"/>
                      <a:pt x="497" y="2944"/>
                    </a:cubicBezTo>
                    <a:cubicBezTo>
                      <a:pt x="754" y="2944"/>
                      <a:pt x="1009" y="2880"/>
                      <a:pt x="1235" y="2746"/>
                    </a:cubicBezTo>
                    <a:cubicBezTo>
                      <a:pt x="1379" y="2662"/>
                      <a:pt x="1510" y="2551"/>
                      <a:pt x="1599" y="2410"/>
                    </a:cubicBezTo>
                    <a:cubicBezTo>
                      <a:pt x="1699" y="2255"/>
                      <a:pt x="1713" y="2075"/>
                      <a:pt x="1712" y="1896"/>
                    </a:cubicBezTo>
                    <a:cubicBezTo>
                      <a:pt x="1712" y="1727"/>
                      <a:pt x="1715" y="1595"/>
                      <a:pt x="1833" y="1466"/>
                    </a:cubicBezTo>
                    <a:cubicBezTo>
                      <a:pt x="1952" y="1336"/>
                      <a:pt x="2069" y="1220"/>
                      <a:pt x="2126" y="1051"/>
                    </a:cubicBezTo>
                    <a:cubicBezTo>
                      <a:pt x="2237" y="720"/>
                      <a:pt x="2099" y="353"/>
                      <a:pt x="1906" y="82"/>
                    </a:cubicBezTo>
                    <a:cubicBezTo>
                      <a:pt x="1865" y="24"/>
                      <a:pt x="1807" y="0"/>
                      <a:pt x="1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211815" y="1092227"/>
                <a:ext cx="101249" cy="55918"/>
              </a:xfrm>
              <a:custGeom>
                <a:avLst/>
                <a:gdLst/>
                <a:ahLst/>
                <a:cxnLst/>
                <a:rect l="l" t="t" r="r" b="b"/>
                <a:pathLst>
                  <a:path w="2037" h="1125" extrusionOk="0">
                    <a:moveTo>
                      <a:pt x="1103" y="0"/>
                    </a:moveTo>
                    <a:cubicBezTo>
                      <a:pt x="1018" y="0"/>
                      <a:pt x="933" y="12"/>
                      <a:pt x="846" y="39"/>
                    </a:cubicBezTo>
                    <a:cubicBezTo>
                      <a:pt x="458" y="158"/>
                      <a:pt x="202" y="492"/>
                      <a:pt x="42" y="848"/>
                    </a:cubicBezTo>
                    <a:cubicBezTo>
                      <a:pt x="1" y="940"/>
                      <a:pt x="15" y="1047"/>
                      <a:pt x="107" y="1101"/>
                    </a:cubicBezTo>
                    <a:cubicBezTo>
                      <a:pt x="134" y="1117"/>
                      <a:pt x="167" y="1125"/>
                      <a:pt x="201" y="1125"/>
                    </a:cubicBezTo>
                    <a:cubicBezTo>
                      <a:pt x="266" y="1125"/>
                      <a:pt x="333" y="1095"/>
                      <a:pt x="360" y="1035"/>
                    </a:cubicBezTo>
                    <a:cubicBezTo>
                      <a:pt x="476" y="780"/>
                      <a:pt x="640" y="503"/>
                      <a:pt x="919" y="403"/>
                    </a:cubicBezTo>
                    <a:cubicBezTo>
                      <a:pt x="981" y="381"/>
                      <a:pt x="1044" y="371"/>
                      <a:pt x="1106" y="371"/>
                    </a:cubicBezTo>
                    <a:cubicBezTo>
                      <a:pt x="1323" y="371"/>
                      <a:pt x="1531" y="494"/>
                      <a:pt x="1698" y="634"/>
                    </a:cubicBezTo>
                    <a:cubicBezTo>
                      <a:pt x="1737" y="668"/>
                      <a:pt x="1786" y="687"/>
                      <a:pt x="1834" y="687"/>
                    </a:cubicBezTo>
                    <a:cubicBezTo>
                      <a:pt x="1879" y="687"/>
                      <a:pt x="1923" y="671"/>
                      <a:pt x="1959" y="634"/>
                    </a:cubicBezTo>
                    <a:cubicBezTo>
                      <a:pt x="2025" y="568"/>
                      <a:pt x="2036" y="436"/>
                      <a:pt x="1959" y="373"/>
                    </a:cubicBezTo>
                    <a:cubicBezTo>
                      <a:pt x="1717" y="168"/>
                      <a:pt x="1419" y="0"/>
                      <a:pt x="1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8269274" y="1062752"/>
                <a:ext cx="130824" cy="107114"/>
              </a:xfrm>
              <a:custGeom>
                <a:avLst/>
                <a:gdLst/>
                <a:ahLst/>
                <a:cxnLst/>
                <a:rect l="l" t="t" r="r" b="b"/>
                <a:pathLst>
                  <a:path w="2632" h="2155" extrusionOk="0">
                    <a:moveTo>
                      <a:pt x="1938" y="1"/>
                    </a:moveTo>
                    <a:cubicBezTo>
                      <a:pt x="1484" y="1"/>
                      <a:pt x="1020" y="317"/>
                      <a:pt x="1053" y="816"/>
                    </a:cubicBezTo>
                    <a:cubicBezTo>
                      <a:pt x="1070" y="1088"/>
                      <a:pt x="1210" y="1484"/>
                      <a:pt x="953" y="1691"/>
                    </a:cubicBezTo>
                    <a:cubicBezTo>
                      <a:pt x="871" y="1757"/>
                      <a:pt x="771" y="1786"/>
                      <a:pt x="670" y="1786"/>
                    </a:cubicBezTo>
                    <a:cubicBezTo>
                      <a:pt x="542" y="1786"/>
                      <a:pt x="411" y="1740"/>
                      <a:pt x="309" y="1667"/>
                    </a:cubicBezTo>
                    <a:cubicBezTo>
                      <a:pt x="283" y="1649"/>
                      <a:pt x="252" y="1640"/>
                      <a:pt x="222" y="1640"/>
                    </a:cubicBezTo>
                    <a:cubicBezTo>
                      <a:pt x="155" y="1640"/>
                      <a:pt x="87" y="1679"/>
                      <a:pt x="56" y="1734"/>
                    </a:cubicBezTo>
                    <a:cubicBezTo>
                      <a:pt x="0" y="1827"/>
                      <a:pt x="40" y="1928"/>
                      <a:pt x="122" y="1987"/>
                    </a:cubicBezTo>
                    <a:cubicBezTo>
                      <a:pt x="280" y="2097"/>
                      <a:pt x="466" y="2155"/>
                      <a:pt x="654" y="2155"/>
                    </a:cubicBezTo>
                    <a:cubicBezTo>
                      <a:pt x="744" y="2155"/>
                      <a:pt x="835" y="2142"/>
                      <a:pt x="923" y="2115"/>
                    </a:cubicBezTo>
                    <a:cubicBezTo>
                      <a:pt x="1237" y="2017"/>
                      <a:pt x="1425" y="1754"/>
                      <a:pt x="1465" y="1431"/>
                    </a:cubicBezTo>
                    <a:cubicBezTo>
                      <a:pt x="1485" y="1259"/>
                      <a:pt x="1461" y="1091"/>
                      <a:pt x="1436" y="920"/>
                    </a:cubicBezTo>
                    <a:cubicBezTo>
                      <a:pt x="1412" y="763"/>
                      <a:pt x="1404" y="621"/>
                      <a:pt x="1536" y="513"/>
                    </a:cubicBezTo>
                    <a:cubicBezTo>
                      <a:pt x="1643" y="425"/>
                      <a:pt x="1800" y="364"/>
                      <a:pt x="1949" y="364"/>
                    </a:cubicBezTo>
                    <a:cubicBezTo>
                      <a:pt x="2053" y="364"/>
                      <a:pt x="2153" y="394"/>
                      <a:pt x="2231" y="464"/>
                    </a:cubicBezTo>
                    <a:cubicBezTo>
                      <a:pt x="2269" y="499"/>
                      <a:pt x="2312" y="513"/>
                      <a:pt x="2353" y="513"/>
                    </a:cubicBezTo>
                    <a:cubicBezTo>
                      <a:pt x="2502" y="513"/>
                      <a:pt x="2632" y="326"/>
                      <a:pt x="2493"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7898474" y="1061957"/>
                <a:ext cx="71078" cy="152843"/>
              </a:xfrm>
              <a:custGeom>
                <a:avLst/>
                <a:gdLst/>
                <a:ahLst/>
                <a:cxnLst/>
                <a:rect l="l" t="t" r="r" b="b"/>
                <a:pathLst>
                  <a:path w="1430" h="3075" extrusionOk="0">
                    <a:moveTo>
                      <a:pt x="481" y="0"/>
                    </a:moveTo>
                    <a:cubicBezTo>
                      <a:pt x="276" y="0"/>
                      <a:pt x="199" y="320"/>
                      <a:pt x="420" y="361"/>
                    </a:cubicBezTo>
                    <a:cubicBezTo>
                      <a:pt x="706" y="414"/>
                      <a:pt x="828" y="702"/>
                      <a:pt x="743" y="966"/>
                    </a:cubicBezTo>
                    <a:cubicBezTo>
                      <a:pt x="643" y="1270"/>
                      <a:pt x="318" y="1417"/>
                      <a:pt x="162" y="1688"/>
                    </a:cubicBezTo>
                    <a:cubicBezTo>
                      <a:pt x="0" y="1970"/>
                      <a:pt x="56" y="2285"/>
                      <a:pt x="285" y="2509"/>
                    </a:cubicBezTo>
                    <a:cubicBezTo>
                      <a:pt x="507" y="2726"/>
                      <a:pt x="833" y="2791"/>
                      <a:pt x="1043" y="3016"/>
                    </a:cubicBezTo>
                    <a:cubicBezTo>
                      <a:pt x="1081" y="3057"/>
                      <a:pt x="1125" y="3074"/>
                      <a:pt x="1167" y="3074"/>
                    </a:cubicBezTo>
                    <a:cubicBezTo>
                      <a:pt x="1305" y="3074"/>
                      <a:pt x="1430" y="2888"/>
                      <a:pt x="1304" y="2755"/>
                    </a:cubicBezTo>
                    <a:cubicBezTo>
                      <a:pt x="1086" y="2521"/>
                      <a:pt x="749" y="2460"/>
                      <a:pt x="534" y="2232"/>
                    </a:cubicBezTo>
                    <a:cubicBezTo>
                      <a:pt x="261" y="1948"/>
                      <a:pt x="654" y="1690"/>
                      <a:pt x="839" y="1495"/>
                    </a:cubicBezTo>
                    <a:cubicBezTo>
                      <a:pt x="1065" y="1256"/>
                      <a:pt x="1189" y="933"/>
                      <a:pt x="1122" y="605"/>
                    </a:cubicBezTo>
                    <a:cubicBezTo>
                      <a:pt x="1061" y="311"/>
                      <a:pt x="815" y="59"/>
                      <a:pt x="519"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7643537" y="1097844"/>
                <a:ext cx="23759" cy="18441"/>
              </a:xfrm>
              <a:custGeom>
                <a:avLst/>
                <a:gdLst/>
                <a:ahLst/>
                <a:cxnLst/>
                <a:rect l="l" t="t" r="r" b="b"/>
                <a:pathLst>
                  <a:path w="478" h="371" extrusionOk="0">
                    <a:moveTo>
                      <a:pt x="238" y="0"/>
                    </a:moveTo>
                    <a:cubicBezTo>
                      <a:pt x="1" y="0"/>
                      <a:pt x="1" y="371"/>
                      <a:pt x="238" y="371"/>
                    </a:cubicBezTo>
                    <a:cubicBezTo>
                      <a:pt x="475"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7644780"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4" y="1270"/>
                      <a:pt x="319" y="1417"/>
                      <a:pt x="164" y="1688"/>
                    </a:cubicBezTo>
                    <a:cubicBezTo>
                      <a:pt x="1" y="1970"/>
                      <a:pt x="56" y="2285"/>
                      <a:pt x="287" y="2509"/>
                    </a:cubicBezTo>
                    <a:cubicBezTo>
                      <a:pt x="509" y="2726"/>
                      <a:pt x="834" y="2791"/>
                      <a:pt x="1044" y="3016"/>
                    </a:cubicBezTo>
                    <a:cubicBezTo>
                      <a:pt x="1082" y="3057"/>
                      <a:pt x="1125" y="3074"/>
                      <a:pt x="1167" y="3074"/>
                    </a:cubicBezTo>
                    <a:cubicBezTo>
                      <a:pt x="1306" y="3074"/>
                      <a:pt x="1431" y="2888"/>
                      <a:pt x="1307" y="2755"/>
                    </a:cubicBezTo>
                    <a:cubicBezTo>
                      <a:pt x="1087" y="2521"/>
                      <a:pt x="751" y="2460"/>
                      <a:pt x="534" y="2232"/>
                    </a:cubicBezTo>
                    <a:cubicBezTo>
                      <a:pt x="262" y="1948"/>
                      <a:pt x="655" y="1690"/>
                      <a:pt x="840" y="1495"/>
                    </a:cubicBezTo>
                    <a:cubicBezTo>
                      <a:pt x="1066" y="1256"/>
                      <a:pt x="1190" y="933"/>
                      <a:pt x="1123" y="605"/>
                    </a:cubicBezTo>
                    <a:cubicBezTo>
                      <a:pt x="1063" y="311"/>
                      <a:pt x="818"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7878393" y="1203318"/>
                <a:ext cx="37030" cy="87928"/>
              </a:xfrm>
              <a:custGeom>
                <a:avLst/>
                <a:gdLst/>
                <a:ahLst/>
                <a:cxnLst/>
                <a:rect l="l" t="t" r="r" b="b"/>
                <a:pathLst>
                  <a:path w="745" h="1769" extrusionOk="0">
                    <a:moveTo>
                      <a:pt x="202" y="0"/>
                    </a:moveTo>
                    <a:cubicBezTo>
                      <a:pt x="140" y="0"/>
                      <a:pt x="82" y="27"/>
                      <a:pt x="46" y="88"/>
                    </a:cubicBezTo>
                    <a:cubicBezTo>
                      <a:pt x="1" y="167"/>
                      <a:pt x="21" y="300"/>
                      <a:pt x="113" y="341"/>
                    </a:cubicBezTo>
                    <a:cubicBezTo>
                      <a:pt x="168" y="365"/>
                      <a:pt x="179"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5" y="541"/>
                    </a:cubicBezTo>
                    <a:cubicBezTo>
                      <a:pt x="289" y="553"/>
                      <a:pt x="293" y="566"/>
                      <a:pt x="298" y="580"/>
                    </a:cubicBezTo>
                    <a:cubicBezTo>
                      <a:pt x="306" y="607"/>
                      <a:pt x="314" y="636"/>
                      <a:pt x="320" y="664"/>
                    </a:cubicBezTo>
                    <a:cubicBezTo>
                      <a:pt x="331" y="713"/>
                      <a:pt x="339" y="764"/>
                      <a:pt x="344" y="815"/>
                    </a:cubicBezTo>
                    <a:cubicBezTo>
                      <a:pt x="365" y="1047"/>
                      <a:pt x="320" y="1282"/>
                      <a:pt x="214" y="1491"/>
                    </a:cubicBezTo>
                    <a:cubicBezTo>
                      <a:pt x="170" y="1581"/>
                      <a:pt x="192" y="1692"/>
                      <a:pt x="281" y="1744"/>
                    </a:cubicBezTo>
                    <a:cubicBezTo>
                      <a:pt x="309" y="1760"/>
                      <a:pt x="342" y="1768"/>
                      <a:pt x="375" y="1768"/>
                    </a:cubicBezTo>
                    <a:cubicBezTo>
                      <a:pt x="440" y="1768"/>
                      <a:pt x="505" y="1737"/>
                      <a:pt x="534" y="1677"/>
                    </a:cubicBezTo>
                    <a:cubicBezTo>
                      <a:pt x="676" y="1399"/>
                      <a:pt x="744"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130497" y="1203318"/>
                <a:ext cx="37030" cy="87928"/>
              </a:xfrm>
              <a:custGeom>
                <a:avLst/>
                <a:gdLst/>
                <a:ahLst/>
                <a:cxnLst/>
                <a:rect l="l" t="t" r="r" b="b"/>
                <a:pathLst>
                  <a:path w="745" h="1769" extrusionOk="0">
                    <a:moveTo>
                      <a:pt x="201" y="0"/>
                    </a:moveTo>
                    <a:cubicBezTo>
                      <a:pt x="139" y="0"/>
                      <a:pt x="81" y="27"/>
                      <a:pt x="46" y="88"/>
                    </a:cubicBezTo>
                    <a:cubicBezTo>
                      <a:pt x="0" y="167"/>
                      <a:pt x="21" y="300"/>
                      <a:pt x="112" y="341"/>
                    </a:cubicBezTo>
                    <a:cubicBezTo>
                      <a:pt x="168" y="365"/>
                      <a:pt x="179" y="371"/>
                      <a:pt x="215" y="414"/>
                    </a:cubicBezTo>
                    <a:cubicBezTo>
                      <a:pt x="224" y="424"/>
                      <a:pt x="229" y="429"/>
                      <a:pt x="228" y="429"/>
                    </a:cubicBezTo>
                    <a:cubicBezTo>
                      <a:pt x="228" y="429"/>
                      <a:pt x="226" y="427"/>
                      <a:pt x="222" y="424"/>
                    </a:cubicBezTo>
                    <a:lnTo>
                      <a:pt x="222" y="424"/>
                    </a:lnTo>
                    <a:cubicBezTo>
                      <a:pt x="230" y="435"/>
                      <a:pt x="238" y="446"/>
                      <a:pt x="244" y="457"/>
                    </a:cubicBezTo>
                    <a:cubicBezTo>
                      <a:pt x="258" y="481"/>
                      <a:pt x="269" y="504"/>
                      <a:pt x="280" y="530"/>
                    </a:cubicBezTo>
                    <a:cubicBezTo>
                      <a:pt x="278" y="524"/>
                      <a:pt x="277" y="522"/>
                      <a:pt x="276" y="522"/>
                    </a:cubicBezTo>
                    <a:lnTo>
                      <a:pt x="276" y="522"/>
                    </a:lnTo>
                    <a:cubicBezTo>
                      <a:pt x="276"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69" y="1581"/>
                      <a:pt x="192" y="1692"/>
                      <a:pt x="280" y="1744"/>
                    </a:cubicBezTo>
                    <a:cubicBezTo>
                      <a:pt x="308" y="1760"/>
                      <a:pt x="341" y="1768"/>
                      <a:pt x="374" y="1768"/>
                    </a:cubicBezTo>
                    <a:cubicBezTo>
                      <a:pt x="439" y="1768"/>
                      <a:pt x="504" y="1737"/>
                      <a:pt x="534" y="1677"/>
                    </a:cubicBezTo>
                    <a:cubicBezTo>
                      <a:pt x="676" y="1399"/>
                      <a:pt x="744" y="1081"/>
                      <a:pt x="709" y="767"/>
                    </a:cubicBezTo>
                    <a:cubicBezTo>
                      <a:pt x="678" y="489"/>
                      <a:pt x="583" y="145"/>
                      <a:pt x="299" y="22"/>
                    </a:cubicBezTo>
                    <a:cubicBezTo>
                      <a:pt x="267" y="8"/>
                      <a:pt x="234"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3"/>
              <p:cNvSpPr/>
              <p:nvPr/>
            </p:nvSpPr>
            <p:spPr>
              <a:xfrm>
                <a:off x="7897132" y="1097844"/>
                <a:ext cx="23809" cy="18441"/>
              </a:xfrm>
              <a:custGeom>
                <a:avLst/>
                <a:gdLst/>
                <a:ahLst/>
                <a:cxnLst/>
                <a:rect l="l" t="t" r="r" b="b"/>
                <a:pathLst>
                  <a:path w="479" h="371" extrusionOk="0">
                    <a:moveTo>
                      <a:pt x="239" y="0"/>
                    </a:moveTo>
                    <a:cubicBezTo>
                      <a:pt x="0" y="0"/>
                      <a:pt x="0" y="371"/>
                      <a:pt x="239" y="371"/>
                    </a:cubicBezTo>
                    <a:cubicBezTo>
                      <a:pt x="477" y="371"/>
                      <a:pt x="478"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3"/>
              <p:cNvSpPr/>
              <p:nvPr/>
            </p:nvSpPr>
            <p:spPr>
              <a:xfrm>
                <a:off x="8402881" y="1097844"/>
                <a:ext cx="23709" cy="18441"/>
              </a:xfrm>
              <a:custGeom>
                <a:avLst/>
                <a:gdLst/>
                <a:ahLst/>
                <a:cxnLst/>
                <a:rect l="l" t="t" r="r" b="b"/>
                <a:pathLst>
                  <a:path w="477" h="371" extrusionOk="0">
                    <a:moveTo>
                      <a:pt x="239" y="0"/>
                    </a:moveTo>
                    <a:cubicBezTo>
                      <a:pt x="0" y="0"/>
                      <a:pt x="2" y="371"/>
                      <a:pt x="239" y="371"/>
                    </a:cubicBezTo>
                    <a:cubicBezTo>
                      <a:pt x="477" y="371"/>
                      <a:pt x="477"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149186" y="1097844"/>
                <a:ext cx="23809" cy="18441"/>
              </a:xfrm>
              <a:custGeom>
                <a:avLst/>
                <a:gdLst/>
                <a:ahLst/>
                <a:cxnLst/>
                <a:rect l="l" t="t" r="r" b="b"/>
                <a:pathLst>
                  <a:path w="479" h="371" extrusionOk="0">
                    <a:moveTo>
                      <a:pt x="240" y="0"/>
                    </a:moveTo>
                    <a:cubicBezTo>
                      <a:pt x="1" y="0"/>
                      <a:pt x="1" y="371"/>
                      <a:pt x="240" y="371"/>
                    </a:cubicBezTo>
                    <a:cubicBezTo>
                      <a:pt x="477" y="371"/>
                      <a:pt x="479" y="0"/>
                      <a:pt x="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3"/>
              <p:cNvSpPr/>
              <p:nvPr/>
            </p:nvSpPr>
            <p:spPr>
              <a:xfrm>
                <a:off x="8150528"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3" y="1270"/>
                      <a:pt x="319" y="1417"/>
                      <a:pt x="164" y="1688"/>
                    </a:cubicBezTo>
                    <a:cubicBezTo>
                      <a:pt x="1" y="1970"/>
                      <a:pt x="56" y="2285"/>
                      <a:pt x="286" y="2509"/>
                    </a:cubicBezTo>
                    <a:cubicBezTo>
                      <a:pt x="507" y="2726"/>
                      <a:pt x="833" y="2791"/>
                      <a:pt x="1044" y="3016"/>
                    </a:cubicBezTo>
                    <a:cubicBezTo>
                      <a:pt x="1082" y="3057"/>
                      <a:pt x="1125" y="3074"/>
                      <a:pt x="1167" y="3074"/>
                    </a:cubicBezTo>
                    <a:cubicBezTo>
                      <a:pt x="1306" y="3074"/>
                      <a:pt x="1430" y="2888"/>
                      <a:pt x="1305" y="2755"/>
                    </a:cubicBezTo>
                    <a:cubicBezTo>
                      <a:pt x="1088" y="2521"/>
                      <a:pt x="749" y="2460"/>
                      <a:pt x="534" y="2232"/>
                    </a:cubicBezTo>
                    <a:cubicBezTo>
                      <a:pt x="262" y="1948"/>
                      <a:pt x="654" y="1690"/>
                      <a:pt x="840" y="1495"/>
                    </a:cubicBezTo>
                    <a:cubicBezTo>
                      <a:pt x="1066" y="1256"/>
                      <a:pt x="1189" y="933"/>
                      <a:pt x="1123" y="605"/>
                    </a:cubicBezTo>
                    <a:cubicBezTo>
                      <a:pt x="1063" y="311"/>
                      <a:pt x="816"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8384142" y="1203318"/>
                <a:ext cx="37030" cy="87928"/>
              </a:xfrm>
              <a:custGeom>
                <a:avLst/>
                <a:gdLst/>
                <a:ahLst/>
                <a:cxnLst/>
                <a:rect l="l" t="t" r="r" b="b"/>
                <a:pathLst>
                  <a:path w="745" h="1769" extrusionOk="0">
                    <a:moveTo>
                      <a:pt x="201" y="0"/>
                    </a:moveTo>
                    <a:cubicBezTo>
                      <a:pt x="139" y="0"/>
                      <a:pt x="82" y="27"/>
                      <a:pt x="45" y="88"/>
                    </a:cubicBezTo>
                    <a:cubicBezTo>
                      <a:pt x="0" y="167"/>
                      <a:pt x="19" y="300"/>
                      <a:pt x="111" y="341"/>
                    </a:cubicBezTo>
                    <a:cubicBezTo>
                      <a:pt x="168" y="365"/>
                      <a:pt x="179" y="371"/>
                      <a:pt x="216" y="414"/>
                    </a:cubicBezTo>
                    <a:cubicBezTo>
                      <a:pt x="225" y="424"/>
                      <a:pt x="228" y="429"/>
                      <a:pt x="228" y="429"/>
                    </a:cubicBezTo>
                    <a:cubicBezTo>
                      <a:pt x="228" y="429"/>
                      <a:pt x="226" y="427"/>
                      <a:pt x="222" y="424"/>
                    </a:cubicBezTo>
                    <a:lnTo>
                      <a:pt x="222" y="424"/>
                    </a:lnTo>
                    <a:cubicBezTo>
                      <a:pt x="230" y="435"/>
                      <a:pt x="236" y="446"/>
                      <a:pt x="244" y="457"/>
                    </a:cubicBezTo>
                    <a:cubicBezTo>
                      <a:pt x="257" y="481"/>
                      <a:pt x="269" y="504"/>
                      <a:pt x="281" y="530"/>
                    </a:cubicBezTo>
                    <a:cubicBezTo>
                      <a:pt x="278" y="524"/>
                      <a:pt x="277" y="522"/>
                      <a:pt x="277" y="522"/>
                    </a:cubicBezTo>
                    <a:lnTo>
                      <a:pt x="277" y="522"/>
                    </a:lnTo>
                    <a:cubicBezTo>
                      <a:pt x="276" y="522"/>
                      <a:pt x="279" y="528"/>
                      <a:pt x="284" y="541"/>
                    </a:cubicBezTo>
                    <a:cubicBezTo>
                      <a:pt x="288" y="553"/>
                      <a:pt x="293" y="566"/>
                      <a:pt x="296" y="580"/>
                    </a:cubicBezTo>
                    <a:cubicBezTo>
                      <a:pt x="306" y="607"/>
                      <a:pt x="312" y="636"/>
                      <a:pt x="319" y="664"/>
                    </a:cubicBezTo>
                    <a:cubicBezTo>
                      <a:pt x="331" y="713"/>
                      <a:pt x="339" y="764"/>
                      <a:pt x="342" y="815"/>
                    </a:cubicBezTo>
                    <a:cubicBezTo>
                      <a:pt x="364" y="1047"/>
                      <a:pt x="319" y="1282"/>
                      <a:pt x="214" y="1491"/>
                    </a:cubicBezTo>
                    <a:cubicBezTo>
                      <a:pt x="168" y="1581"/>
                      <a:pt x="190" y="1692"/>
                      <a:pt x="281" y="1744"/>
                    </a:cubicBezTo>
                    <a:cubicBezTo>
                      <a:pt x="308" y="1760"/>
                      <a:pt x="341" y="1768"/>
                      <a:pt x="374" y="1768"/>
                    </a:cubicBezTo>
                    <a:cubicBezTo>
                      <a:pt x="438" y="1768"/>
                      <a:pt x="503" y="1737"/>
                      <a:pt x="534" y="1677"/>
                    </a:cubicBezTo>
                    <a:cubicBezTo>
                      <a:pt x="676" y="1399"/>
                      <a:pt x="744" y="1081"/>
                      <a:pt x="708" y="767"/>
                    </a:cubicBezTo>
                    <a:cubicBezTo>
                      <a:pt x="676" y="489"/>
                      <a:pt x="583" y="145"/>
                      <a:pt x="298" y="22"/>
                    </a:cubicBezTo>
                    <a:cubicBezTo>
                      <a:pt x="266" y="8"/>
                      <a:pt x="233"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391433" y="1097844"/>
                <a:ext cx="23759" cy="18441"/>
              </a:xfrm>
              <a:custGeom>
                <a:avLst/>
                <a:gdLst/>
                <a:ahLst/>
                <a:cxnLst/>
                <a:rect l="l" t="t" r="r" b="b"/>
                <a:pathLst>
                  <a:path w="478" h="371" extrusionOk="0">
                    <a:moveTo>
                      <a:pt x="238" y="0"/>
                    </a:moveTo>
                    <a:cubicBezTo>
                      <a:pt x="1" y="0"/>
                      <a:pt x="1" y="371"/>
                      <a:pt x="238" y="371"/>
                    </a:cubicBezTo>
                    <a:cubicBezTo>
                      <a:pt x="476"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7423692" y="1236422"/>
                <a:ext cx="53980" cy="96776"/>
              </a:xfrm>
              <a:custGeom>
                <a:avLst/>
                <a:gdLst/>
                <a:ahLst/>
                <a:cxnLst/>
                <a:rect l="l" t="t" r="r" b="b"/>
                <a:pathLst>
                  <a:path w="1086" h="1947" extrusionOk="0">
                    <a:moveTo>
                      <a:pt x="252" y="1"/>
                    </a:moveTo>
                    <a:cubicBezTo>
                      <a:pt x="64" y="1"/>
                      <a:pt x="0" y="305"/>
                      <a:pt x="208" y="365"/>
                    </a:cubicBezTo>
                    <a:cubicBezTo>
                      <a:pt x="446" y="434"/>
                      <a:pt x="628" y="658"/>
                      <a:pt x="663" y="902"/>
                    </a:cubicBezTo>
                    <a:cubicBezTo>
                      <a:pt x="702" y="1176"/>
                      <a:pt x="560" y="1455"/>
                      <a:pt x="341" y="1633"/>
                    </a:cubicBezTo>
                    <a:cubicBezTo>
                      <a:pt x="264" y="1697"/>
                      <a:pt x="276" y="1830"/>
                      <a:pt x="341" y="1895"/>
                    </a:cubicBezTo>
                    <a:cubicBezTo>
                      <a:pt x="378" y="1931"/>
                      <a:pt x="422" y="1947"/>
                      <a:pt x="466" y="1947"/>
                    </a:cubicBezTo>
                    <a:cubicBezTo>
                      <a:pt x="515" y="1947"/>
                      <a:pt x="564" y="1928"/>
                      <a:pt x="604" y="1895"/>
                    </a:cubicBezTo>
                    <a:cubicBezTo>
                      <a:pt x="919" y="1638"/>
                      <a:pt x="1085" y="1220"/>
                      <a:pt x="1022" y="818"/>
                    </a:cubicBezTo>
                    <a:cubicBezTo>
                      <a:pt x="955" y="435"/>
                      <a:pt x="678" y="122"/>
                      <a:pt x="308" y="9"/>
                    </a:cubicBezTo>
                    <a:cubicBezTo>
                      <a:pt x="288" y="3"/>
                      <a:pt x="269"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7324480" y="1256801"/>
                <a:ext cx="106468" cy="91507"/>
              </a:xfrm>
              <a:custGeom>
                <a:avLst/>
                <a:gdLst/>
                <a:ahLst/>
                <a:cxnLst/>
                <a:rect l="l" t="t" r="r" b="b"/>
                <a:pathLst>
                  <a:path w="2142" h="1841" extrusionOk="0">
                    <a:moveTo>
                      <a:pt x="289" y="0"/>
                    </a:moveTo>
                    <a:cubicBezTo>
                      <a:pt x="246" y="0"/>
                      <a:pt x="201" y="5"/>
                      <a:pt x="156" y="14"/>
                    </a:cubicBezTo>
                    <a:cubicBezTo>
                      <a:pt x="58" y="35"/>
                      <a:pt x="1" y="150"/>
                      <a:pt x="26" y="242"/>
                    </a:cubicBezTo>
                    <a:cubicBezTo>
                      <a:pt x="50" y="328"/>
                      <a:pt x="127" y="376"/>
                      <a:pt x="210" y="376"/>
                    </a:cubicBezTo>
                    <a:cubicBezTo>
                      <a:pt x="225" y="376"/>
                      <a:pt x="239" y="375"/>
                      <a:pt x="254" y="372"/>
                    </a:cubicBezTo>
                    <a:cubicBezTo>
                      <a:pt x="269" y="369"/>
                      <a:pt x="285" y="367"/>
                      <a:pt x="300" y="367"/>
                    </a:cubicBezTo>
                    <a:cubicBezTo>
                      <a:pt x="465" y="367"/>
                      <a:pt x="629" y="544"/>
                      <a:pt x="656" y="698"/>
                    </a:cubicBezTo>
                    <a:cubicBezTo>
                      <a:pt x="677" y="810"/>
                      <a:pt x="583" y="940"/>
                      <a:pt x="558" y="1048"/>
                    </a:cubicBezTo>
                    <a:cubicBezTo>
                      <a:pt x="522" y="1203"/>
                      <a:pt x="523" y="1364"/>
                      <a:pt x="591" y="1508"/>
                    </a:cubicBezTo>
                    <a:cubicBezTo>
                      <a:pt x="693" y="1724"/>
                      <a:pt x="935" y="1841"/>
                      <a:pt x="1166" y="1841"/>
                    </a:cubicBezTo>
                    <a:cubicBezTo>
                      <a:pt x="1169" y="1841"/>
                      <a:pt x="1172" y="1841"/>
                      <a:pt x="1175" y="1841"/>
                    </a:cubicBezTo>
                    <a:cubicBezTo>
                      <a:pt x="1443" y="1836"/>
                      <a:pt x="1668" y="1679"/>
                      <a:pt x="1824" y="1472"/>
                    </a:cubicBezTo>
                    <a:cubicBezTo>
                      <a:pt x="2016" y="1215"/>
                      <a:pt x="2106" y="891"/>
                      <a:pt x="2133" y="576"/>
                    </a:cubicBezTo>
                    <a:cubicBezTo>
                      <a:pt x="2141" y="476"/>
                      <a:pt x="2041" y="391"/>
                      <a:pt x="1948" y="391"/>
                    </a:cubicBezTo>
                    <a:cubicBezTo>
                      <a:pt x="1840" y="391"/>
                      <a:pt x="1772" y="476"/>
                      <a:pt x="1763" y="576"/>
                    </a:cubicBezTo>
                    <a:cubicBezTo>
                      <a:pt x="1742" y="812"/>
                      <a:pt x="1669" y="1060"/>
                      <a:pt x="1527" y="1253"/>
                    </a:cubicBezTo>
                    <a:cubicBezTo>
                      <a:pt x="1471" y="1331"/>
                      <a:pt x="1399" y="1394"/>
                      <a:pt x="1315" y="1437"/>
                    </a:cubicBezTo>
                    <a:cubicBezTo>
                      <a:pt x="1268" y="1460"/>
                      <a:pt x="1217" y="1472"/>
                      <a:pt x="1166" y="1472"/>
                    </a:cubicBezTo>
                    <a:cubicBezTo>
                      <a:pt x="1144" y="1472"/>
                      <a:pt x="1122" y="1470"/>
                      <a:pt x="1101" y="1466"/>
                    </a:cubicBezTo>
                    <a:cubicBezTo>
                      <a:pt x="1031" y="1450"/>
                      <a:pt x="968" y="1416"/>
                      <a:pt x="936" y="1371"/>
                    </a:cubicBezTo>
                    <a:cubicBezTo>
                      <a:pt x="876" y="1284"/>
                      <a:pt x="905" y="1166"/>
                      <a:pt x="935" y="1073"/>
                    </a:cubicBezTo>
                    <a:cubicBezTo>
                      <a:pt x="976" y="950"/>
                      <a:pt x="1036" y="836"/>
                      <a:pt x="1027" y="701"/>
                    </a:cubicBezTo>
                    <a:cubicBezTo>
                      <a:pt x="1016" y="568"/>
                      <a:pt x="967" y="441"/>
                      <a:pt x="887" y="334"/>
                    </a:cubicBezTo>
                    <a:cubicBezTo>
                      <a:pt x="743"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7624748" y="1203318"/>
                <a:ext cx="37030" cy="87928"/>
              </a:xfrm>
              <a:custGeom>
                <a:avLst/>
                <a:gdLst/>
                <a:ahLst/>
                <a:cxnLst/>
                <a:rect l="l" t="t" r="r" b="b"/>
                <a:pathLst>
                  <a:path w="745" h="1769" extrusionOk="0">
                    <a:moveTo>
                      <a:pt x="202" y="0"/>
                    </a:moveTo>
                    <a:cubicBezTo>
                      <a:pt x="140" y="0"/>
                      <a:pt x="82" y="27"/>
                      <a:pt x="46" y="88"/>
                    </a:cubicBezTo>
                    <a:cubicBezTo>
                      <a:pt x="0" y="167"/>
                      <a:pt x="21" y="300"/>
                      <a:pt x="113" y="341"/>
                    </a:cubicBezTo>
                    <a:cubicBezTo>
                      <a:pt x="168" y="365"/>
                      <a:pt x="179" y="371"/>
                      <a:pt x="216" y="414"/>
                    </a:cubicBezTo>
                    <a:cubicBezTo>
                      <a:pt x="224" y="424"/>
                      <a:pt x="229" y="429"/>
                      <a:pt x="229" y="429"/>
                    </a:cubicBezTo>
                    <a:cubicBezTo>
                      <a:pt x="229" y="429"/>
                      <a:pt x="227" y="427"/>
                      <a:pt x="223" y="424"/>
                    </a:cubicBezTo>
                    <a:lnTo>
                      <a:pt x="223" y="424"/>
                    </a:lnTo>
                    <a:cubicBezTo>
                      <a:pt x="230" y="435"/>
                      <a:pt x="238" y="446"/>
                      <a:pt x="244" y="457"/>
                    </a:cubicBezTo>
                    <a:cubicBezTo>
                      <a:pt x="258" y="481"/>
                      <a:pt x="271" y="504"/>
                      <a:pt x="280" y="530"/>
                    </a:cubicBezTo>
                    <a:cubicBezTo>
                      <a:pt x="278" y="524"/>
                      <a:pt x="277" y="522"/>
                      <a:pt x="277" y="522"/>
                    </a:cubicBezTo>
                    <a:lnTo>
                      <a:pt x="277" y="522"/>
                    </a:lnTo>
                    <a:cubicBezTo>
                      <a:pt x="277"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70" y="1581"/>
                      <a:pt x="192" y="1692"/>
                      <a:pt x="280" y="1744"/>
                    </a:cubicBezTo>
                    <a:cubicBezTo>
                      <a:pt x="309" y="1760"/>
                      <a:pt x="342" y="1768"/>
                      <a:pt x="375" y="1768"/>
                    </a:cubicBezTo>
                    <a:cubicBezTo>
                      <a:pt x="440" y="1768"/>
                      <a:pt x="505" y="1737"/>
                      <a:pt x="535" y="1677"/>
                    </a:cubicBezTo>
                    <a:cubicBezTo>
                      <a:pt x="676" y="1399"/>
                      <a:pt x="744" y="1081"/>
                      <a:pt x="709" y="767"/>
                    </a:cubicBezTo>
                    <a:cubicBezTo>
                      <a:pt x="678" y="489"/>
                      <a:pt x="583" y="145"/>
                      <a:pt x="299"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469818" y="1170910"/>
                <a:ext cx="23809" cy="18490"/>
              </a:xfrm>
              <a:custGeom>
                <a:avLst/>
                <a:gdLst/>
                <a:ahLst/>
                <a:cxnLst/>
                <a:rect l="l" t="t" r="r" b="b"/>
                <a:pathLst>
                  <a:path w="479" h="372" extrusionOk="0">
                    <a:moveTo>
                      <a:pt x="240" y="1"/>
                    </a:moveTo>
                    <a:cubicBezTo>
                      <a:pt x="2" y="1"/>
                      <a:pt x="1" y="371"/>
                      <a:pt x="240" y="371"/>
                    </a:cubicBezTo>
                    <a:cubicBezTo>
                      <a:pt x="479" y="371"/>
                      <a:pt x="479"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7272787"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7" y="997"/>
                    </a:cubicBezTo>
                    <a:cubicBezTo>
                      <a:pt x="1690" y="1103"/>
                      <a:pt x="1587" y="1179"/>
                      <a:pt x="1511" y="1274"/>
                    </a:cubicBezTo>
                    <a:cubicBezTo>
                      <a:pt x="1418" y="1390"/>
                      <a:pt x="1361" y="1530"/>
                      <a:pt x="1348" y="1679"/>
                    </a:cubicBezTo>
                    <a:cubicBezTo>
                      <a:pt x="1334" y="1820"/>
                      <a:pt x="1362" y="1969"/>
                      <a:pt x="1331" y="2107"/>
                    </a:cubicBezTo>
                    <a:cubicBezTo>
                      <a:pt x="1302" y="2224"/>
                      <a:pt x="1215" y="2314"/>
                      <a:pt x="1119" y="2382"/>
                    </a:cubicBezTo>
                    <a:cubicBezTo>
                      <a:pt x="936" y="2511"/>
                      <a:pt x="719" y="2578"/>
                      <a:pt x="497" y="2578"/>
                    </a:cubicBezTo>
                    <a:cubicBezTo>
                      <a:pt x="438" y="2578"/>
                      <a:pt x="379" y="2574"/>
                      <a:pt x="321" y="2564"/>
                    </a:cubicBezTo>
                    <a:cubicBezTo>
                      <a:pt x="309" y="2562"/>
                      <a:pt x="297" y="2561"/>
                      <a:pt x="285" y="2561"/>
                    </a:cubicBezTo>
                    <a:cubicBezTo>
                      <a:pt x="79" y="2561"/>
                      <a:pt x="1" y="2883"/>
                      <a:pt x="223" y="2920"/>
                    </a:cubicBezTo>
                    <a:cubicBezTo>
                      <a:pt x="314" y="2936"/>
                      <a:pt x="407" y="2944"/>
                      <a:pt x="498" y="2944"/>
                    </a:cubicBezTo>
                    <a:cubicBezTo>
                      <a:pt x="756" y="2944"/>
                      <a:pt x="1009" y="2880"/>
                      <a:pt x="1236" y="2746"/>
                    </a:cubicBezTo>
                    <a:cubicBezTo>
                      <a:pt x="1380" y="2662"/>
                      <a:pt x="1511" y="2551"/>
                      <a:pt x="1600" y="2410"/>
                    </a:cubicBezTo>
                    <a:cubicBezTo>
                      <a:pt x="1699" y="2255"/>
                      <a:pt x="1714" y="2075"/>
                      <a:pt x="1714" y="1896"/>
                    </a:cubicBezTo>
                    <a:cubicBezTo>
                      <a:pt x="1712" y="1727"/>
                      <a:pt x="1715" y="1595"/>
                      <a:pt x="1834" y="1466"/>
                    </a:cubicBezTo>
                    <a:cubicBezTo>
                      <a:pt x="1953" y="1336"/>
                      <a:pt x="2070" y="1220"/>
                      <a:pt x="2127" y="1051"/>
                    </a:cubicBezTo>
                    <a:cubicBezTo>
                      <a:pt x="2238" y="720"/>
                      <a:pt x="2100"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7452421" y="1092227"/>
                <a:ext cx="101249" cy="55918"/>
              </a:xfrm>
              <a:custGeom>
                <a:avLst/>
                <a:gdLst/>
                <a:ahLst/>
                <a:cxnLst/>
                <a:rect l="l" t="t" r="r" b="b"/>
                <a:pathLst>
                  <a:path w="2037" h="1125" extrusionOk="0">
                    <a:moveTo>
                      <a:pt x="1104" y="0"/>
                    </a:moveTo>
                    <a:cubicBezTo>
                      <a:pt x="1019" y="0"/>
                      <a:pt x="933" y="12"/>
                      <a:pt x="846" y="39"/>
                    </a:cubicBezTo>
                    <a:cubicBezTo>
                      <a:pt x="460" y="158"/>
                      <a:pt x="202" y="492"/>
                      <a:pt x="42" y="848"/>
                    </a:cubicBezTo>
                    <a:cubicBezTo>
                      <a:pt x="1" y="940"/>
                      <a:pt x="15" y="1047"/>
                      <a:pt x="108" y="1101"/>
                    </a:cubicBezTo>
                    <a:cubicBezTo>
                      <a:pt x="135" y="1117"/>
                      <a:pt x="169" y="1125"/>
                      <a:pt x="202" y="1125"/>
                    </a:cubicBezTo>
                    <a:cubicBezTo>
                      <a:pt x="268" y="1125"/>
                      <a:pt x="335" y="1095"/>
                      <a:pt x="362" y="1035"/>
                    </a:cubicBezTo>
                    <a:cubicBezTo>
                      <a:pt x="477" y="780"/>
                      <a:pt x="642" y="503"/>
                      <a:pt x="920" y="403"/>
                    </a:cubicBezTo>
                    <a:cubicBezTo>
                      <a:pt x="983" y="381"/>
                      <a:pt x="1045" y="371"/>
                      <a:pt x="1107" y="371"/>
                    </a:cubicBezTo>
                    <a:cubicBezTo>
                      <a:pt x="1324" y="371"/>
                      <a:pt x="1531" y="494"/>
                      <a:pt x="1698" y="634"/>
                    </a:cubicBezTo>
                    <a:cubicBezTo>
                      <a:pt x="1738" y="668"/>
                      <a:pt x="1787" y="687"/>
                      <a:pt x="1836" y="687"/>
                    </a:cubicBezTo>
                    <a:cubicBezTo>
                      <a:pt x="1880" y="687"/>
                      <a:pt x="1925" y="671"/>
                      <a:pt x="1960" y="634"/>
                    </a:cubicBezTo>
                    <a:cubicBezTo>
                      <a:pt x="2027"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7509930" y="1062752"/>
                <a:ext cx="130873" cy="107114"/>
              </a:xfrm>
              <a:custGeom>
                <a:avLst/>
                <a:gdLst/>
                <a:ahLst/>
                <a:cxnLst/>
                <a:rect l="l" t="t" r="r" b="b"/>
                <a:pathLst>
                  <a:path w="2633" h="2155" extrusionOk="0">
                    <a:moveTo>
                      <a:pt x="1937" y="1"/>
                    </a:moveTo>
                    <a:cubicBezTo>
                      <a:pt x="1484" y="1"/>
                      <a:pt x="1021" y="317"/>
                      <a:pt x="1053" y="816"/>
                    </a:cubicBezTo>
                    <a:cubicBezTo>
                      <a:pt x="1071" y="1088"/>
                      <a:pt x="1210" y="1484"/>
                      <a:pt x="952" y="1691"/>
                    </a:cubicBezTo>
                    <a:cubicBezTo>
                      <a:pt x="871" y="1757"/>
                      <a:pt x="771" y="1786"/>
                      <a:pt x="670" y="1786"/>
                    </a:cubicBezTo>
                    <a:cubicBezTo>
                      <a:pt x="542" y="1786"/>
                      <a:pt x="410" y="1740"/>
                      <a:pt x="309" y="1667"/>
                    </a:cubicBezTo>
                    <a:cubicBezTo>
                      <a:pt x="283" y="1649"/>
                      <a:pt x="253" y="1640"/>
                      <a:pt x="222" y="1640"/>
                    </a:cubicBezTo>
                    <a:cubicBezTo>
                      <a:pt x="156" y="1640"/>
                      <a:pt x="87" y="1679"/>
                      <a:pt x="55" y="1734"/>
                    </a:cubicBezTo>
                    <a:cubicBezTo>
                      <a:pt x="1" y="1827"/>
                      <a:pt x="40" y="1928"/>
                      <a:pt x="121" y="1987"/>
                    </a:cubicBezTo>
                    <a:cubicBezTo>
                      <a:pt x="280" y="2097"/>
                      <a:pt x="466" y="2155"/>
                      <a:pt x="654" y="2155"/>
                    </a:cubicBezTo>
                    <a:cubicBezTo>
                      <a:pt x="744" y="2155"/>
                      <a:pt x="834" y="2142"/>
                      <a:pt x="922" y="2115"/>
                    </a:cubicBezTo>
                    <a:cubicBezTo>
                      <a:pt x="1237" y="2017"/>
                      <a:pt x="1425" y="1754"/>
                      <a:pt x="1465" y="1431"/>
                    </a:cubicBezTo>
                    <a:cubicBezTo>
                      <a:pt x="1486" y="1259"/>
                      <a:pt x="1460" y="1091"/>
                      <a:pt x="1435" y="920"/>
                    </a:cubicBezTo>
                    <a:cubicBezTo>
                      <a:pt x="1413" y="763"/>
                      <a:pt x="1405" y="621"/>
                      <a:pt x="1536" y="513"/>
                    </a:cubicBezTo>
                    <a:cubicBezTo>
                      <a:pt x="1644" y="425"/>
                      <a:pt x="1800" y="364"/>
                      <a:pt x="1949" y="364"/>
                    </a:cubicBezTo>
                    <a:cubicBezTo>
                      <a:pt x="2053" y="364"/>
                      <a:pt x="2153" y="394"/>
                      <a:pt x="2231" y="464"/>
                    </a:cubicBezTo>
                    <a:cubicBezTo>
                      <a:pt x="2270" y="499"/>
                      <a:pt x="2313" y="513"/>
                      <a:pt x="2354" y="513"/>
                    </a:cubicBezTo>
                    <a:cubicBezTo>
                      <a:pt x="2502" y="513"/>
                      <a:pt x="2632"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7392725" y="1061957"/>
                <a:ext cx="71078" cy="152843"/>
              </a:xfrm>
              <a:custGeom>
                <a:avLst/>
                <a:gdLst/>
                <a:ahLst/>
                <a:cxnLst/>
                <a:rect l="l" t="t" r="r" b="b"/>
                <a:pathLst>
                  <a:path w="1430" h="3075" extrusionOk="0">
                    <a:moveTo>
                      <a:pt x="481" y="0"/>
                    </a:moveTo>
                    <a:cubicBezTo>
                      <a:pt x="277" y="0"/>
                      <a:pt x="200" y="320"/>
                      <a:pt x="421" y="361"/>
                    </a:cubicBezTo>
                    <a:cubicBezTo>
                      <a:pt x="706" y="414"/>
                      <a:pt x="828" y="702"/>
                      <a:pt x="743" y="966"/>
                    </a:cubicBezTo>
                    <a:cubicBezTo>
                      <a:pt x="643" y="1270"/>
                      <a:pt x="318" y="1417"/>
                      <a:pt x="163" y="1688"/>
                    </a:cubicBezTo>
                    <a:cubicBezTo>
                      <a:pt x="0" y="1970"/>
                      <a:pt x="56" y="2285"/>
                      <a:pt x="287" y="2509"/>
                    </a:cubicBezTo>
                    <a:cubicBezTo>
                      <a:pt x="507" y="2726"/>
                      <a:pt x="833" y="2791"/>
                      <a:pt x="1043" y="3016"/>
                    </a:cubicBezTo>
                    <a:cubicBezTo>
                      <a:pt x="1081" y="3057"/>
                      <a:pt x="1125" y="3074"/>
                      <a:pt x="1167" y="3074"/>
                    </a:cubicBezTo>
                    <a:cubicBezTo>
                      <a:pt x="1305" y="3074"/>
                      <a:pt x="1430" y="2888"/>
                      <a:pt x="1305" y="2755"/>
                    </a:cubicBezTo>
                    <a:cubicBezTo>
                      <a:pt x="1088" y="2521"/>
                      <a:pt x="751" y="2460"/>
                      <a:pt x="534" y="2232"/>
                    </a:cubicBezTo>
                    <a:cubicBezTo>
                      <a:pt x="262" y="1948"/>
                      <a:pt x="654" y="1690"/>
                      <a:pt x="839" y="1495"/>
                    </a:cubicBezTo>
                    <a:cubicBezTo>
                      <a:pt x="1066" y="1256"/>
                      <a:pt x="1189" y="933"/>
                      <a:pt x="1123" y="605"/>
                    </a:cubicBezTo>
                    <a:cubicBezTo>
                      <a:pt x="1062" y="311"/>
                      <a:pt x="816" y="59"/>
                      <a:pt x="520"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57876" y="1062752"/>
                <a:ext cx="130774" cy="107114"/>
              </a:xfrm>
              <a:custGeom>
                <a:avLst/>
                <a:gdLst/>
                <a:ahLst/>
                <a:cxnLst/>
                <a:rect l="l" t="t" r="r" b="b"/>
                <a:pathLst>
                  <a:path w="2631" h="2155" extrusionOk="0">
                    <a:moveTo>
                      <a:pt x="1936" y="1"/>
                    </a:moveTo>
                    <a:cubicBezTo>
                      <a:pt x="1483" y="1"/>
                      <a:pt x="1020" y="317"/>
                      <a:pt x="1051" y="816"/>
                    </a:cubicBezTo>
                    <a:cubicBezTo>
                      <a:pt x="1070" y="1088"/>
                      <a:pt x="1208" y="1484"/>
                      <a:pt x="952" y="1691"/>
                    </a:cubicBezTo>
                    <a:cubicBezTo>
                      <a:pt x="869" y="1757"/>
                      <a:pt x="770" y="1786"/>
                      <a:pt x="669" y="1786"/>
                    </a:cubicBezTo>
                    <a:cubicBezTo>
                      <a:pt x="540" y="1786"/>
                      <a:pt x="409" y="1740"/>
                      <a:pt x="307" y="1667"/>
                    </a:cubicBezTo>
                    <a:cubicBezTo>
                      <a:pt x="282" y="1649"/>
                      <a:pt x="252" y="1640"/>
                      <a:pt x="221" y="1640"/>
                    </a:cubicBezTo>
                    <a:cubicBezTo>
                      <a:pt x="155" y="1640"/>
                      <a:pt x="86" y="1679"/>
                      <a:pt x="54" y="1734"/>
                    </a:cubicBezTo>
                    <a:cubicBezTo>
                      <a:pt x="0" y="1827"/>
                      <a:pt x="40" y="1928"/>
                      <a:pt x="121" y="1987"/>
                    </a:cubicBezTo>
                    <a:cubicBezTo>
                      <a:pt x="278" y="2097"/>
                      <a:pt x="465" y="2155"/>
                      <a:pt x="653" y="2155"/>
                    </a:cubicBezTo>
                    <a:cubicBezTo>
                      <a:pt x="743" y="2155"/>
                      <a:pt x="834" y="2142"/>
                      <a:pt x="921" y="2115"/>
                    </a:cubicBezTo>
                    <a:cubicBezTo>
                      <a:pt x="1236" y="2017"/>
                      <a:pt x="1425" y="1754"/>
                      <a:pt x="1463" y="1431"/>
                    </a:cubicBezTo>
                    <a:cubicBezTo>
                      <a:pt x="1485" y="1259"/>
                      <a:pt x="1460" y="1091"/>
                      <a:pt x="1434" y="920"/>
                    </a:cubicBezTo>
                    <a:cubicBezTo>
                      <a:pt x="1412" y="763"/>
                      <a:pt x="1404" y="621"/>
                      <a:pt x="1536" y="513"/>
                    </a:cubicBezTo>
                    <a:cubicBezTo>
                      <a:pt x="1643" y="425"/>
                      <a:pt x="1799" y="364"/>
                      <a:pt x="1948" y="364"/>
                    </a:cubicBezTo>
                    <a:cubicBezTo>
                      <a:pt x="2052" y="364"/>
                      <a:pt x="2152" y="394"/>
                      <a:pt x="2231" y="464"/>
                    </a:cubicBezTo>
                    <a:cubicBezTo>
                      <a:pt x="2269" y="499"/>
                      <a:pt x="2311" y="513"/>
                      <a:pt x="2353" y="513"/>
                    </a:cubicBezTo>
                    <a:cubicBezTo>
                      <a:pt x="2500" y="513"/>
                      <a:pt x="2630" y="326"/>
                      <a:pt x="2492" y="201"/>
                    </a:cubicBezTo>
                    <a:cubicBezTo>
                      <a:pt x="2339" y="64"/>
                      <a:pt x="2138" y="1"/>
                      <a:pt x="1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7372645" y="1203318"/>
                <a:ext cx="37030" cy="87928"/>
              </a:xfrm>
              <a:custGeom>
                <a:avLst/>
                <a:gdLst/>
                <a:ahLst/>
                <a:cxnLst/>
                <a:rect l="l" t="t" r="r" b="b"/>
                <a:pathLst>
                  <a:path w="745" h="1769" extrusionOk="0">
                    <a:moveTo>
                      <a:pt x="202" y="0"/>
                    </a:moveTo>
                    <a:cubicBezTo>
                      <a:pt x="140" y="0"/>
                      <a:pt x="82" y="27"/>
                      <a:pt x="47" y="88"/>
                    </a:cubicBezTo>
                    <a:cubicBezTo>
                      <a:pt x="1" y="167"/>
                      <a:pt x="20" y="300"/>
                      <a:pt x="113" y="341"/>
                    </a:cubicBezTo>
                    <a:cubicBezTo>
                      <a:pt x="168" y="365"/>
                      <a:pt x="180"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6" y="541"/>
                    </a:cubicBezTo>
                    <a:cubicBezTo>
                      <a:pt x="289" y="553"/>
                      <a:pt x="294" y="566"/>
                      <a:pt x="298" y="580"/>
                    </a:cubicBezTo>
                    <a:cubicBezTo>
                      <a:pt x="306" y="607"/>
                      <a:pt x="314" y="636"/>
                      <a:pt x="320" y="664"/>
                    </a:cubicBezTo>
                    <a:cubicBezTo>
                      <a:pt x="332" y="713"/>
                      <a:pt x="339" y="764"/>
                      <a:pt x="344" y="815"/>
                    </a:cubicBezTo>
                    <a:cubicBezTo>
                      <a:pt x="365" y="1047"/>
                      <a:pt x="320" y="1282"/>
                      <a:pt x="214" y="1491"/>
                    </a:cubicBezTo>
                    <a:cubicBezTo>
                      <a:pt x="170" y="1581"/>
                      <a:pt x="192" y="1692"/>
                      <a:pt x="281" y="1744"/>
                    </a:cubicBezTo>
                    <a:cubicBezTo>
                      <a:pt x="309" y="1760"/>
                      <a:pt x="341" y="1768"/>
                      <a:pt x="374" y="1768"/>
                    </a:cubicBezTo>
                    <a:cubicBezTo>
                      <a:pt x="439" y="1768"/>
                      <a:pt x="505" y="1737"/>
                      <a:pt x="534" y="1677"/>
                    </a:cubicBezTo>
                    <a:cubicBezTo>
                      <a:pt x="677" y="1399"/>
                      <a:pt x="745"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13"/>
            <p:cNvGrpSpPr/>
            <p:nvPr/>
          </p:nvGrpSpPr>
          <p:grpSpPr>
            <a:xfrm>
              <a:off x="3127553" y="4050859"/>
              <a:ext cx="253849" cy="256317"/>
              <a:chOff x="7782063" y="2882713"/>
              <a:chExt cx="194000" cy="195872"/>
            </a:xfrm>
          </p:grpSpPr>
          <p:sp>
            <p:nvSpPr>
              <p:cNvPr id="914" name="Google Shape;914;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3"/>
            <p:cNvSpPr/>
            <p:nvPr/>
          </p:nvSpPr>
          <p:spPr>
            <a:xfrm>
              <a:off x="949020" y="14314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1474595" y="41582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4551208" y="38835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911979" y="398157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7" name="Google Shape;927;p13"/>
            <p:cNvGrpSpPr/>
            <p:nvPr/>
          </p:nvGrpSpPr>
          <p:grpSpPr>
            <a:xfrm>
              <a:off x="7485015" y="1256034"/>
              <a:ext cx="172020" cy="173679"/>
              <a:chOff x="7782063" y="2882713"/>
              <a:chExt cx="194000" cy="195872"/>
            </a:xfrm>
          </p:grpSpPr>
          <p:sp>
            <p:nvSpPr>
              <p:cNvPr id="928" name="Google Shape;928;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7" name="Google Shape;937;p13"/>
            <p:cNvSpPr/>
            <p:nvPr/>
          </p:nvSpPr>
          <p:spPr>
            <a:xfrm>
              <a:off x="6559108" y="42008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13"/>
          <p:cNvSpPr/>
          <p:nvPr/>
        </p:nvSpPr>
        <p:spPr>
          <a:xfrm>
            <a:off x="1173606" y="4013528"/>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7395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429"/>
        <p:cNvGrpSpPr/>
        <p:nvPr/>
      </p:nvGrpSpPr>
      <p:grpSpPr>
        <a:xfrm>
          <a:off x="0" y="0"/>
          <a:ext cx="0" cy="0"/>
          <a:chOff x="0" y="0"/>
          <a:chExt cx="0" cy="0"/>
        </a:xfrm>
      </p:grpSpPr>
      <p:grpSp>
        <p:nvGrpSpPr>
          <p:cNvPr id="1430" name="Google Shape;1430;p20"/>
          <p:cNvGrpSpPr/>
          <p:nvPr/>
        </p:nvGrpSpPr>
        <p:grpSpPr>
          <a:xfrm>
            <a:off x="309701" y="295100"/>
            <a:ext cx="11493500" cy="6085133"/>
            <a:chOff x="232275" y="221325"/>
            <a:chExt cx="8620125" cy="4563850"/>
          </a:xfrm>
        </p:grpSpPr>
        <p:sp>
          <p:nvSpPr>
            <p:cNvPr id="1431" name="Google Shape;1431;p20"/>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0"/>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0"/>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0"/>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0"/>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0"/>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0"/>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8" name="Google Shape;1438;p20"/>
            <p:cNvGrpSpPr/>
            <p:nvPr/>
          </p:nvGrpSpPr>
          <p:grpSpPr>
            <a:xfrm>
              <a:off x="232275" y="951957"/>
              <a:ext cx="417113" cy="326311"/>
              <a:chOff x="232275" y="833775"/>
              <a:chExt cx="417113" cy="326311"/>
            </a:xfrm>
          </p:grpSpPr>
          <p:sp>
            <p:nvSpPr>
              <p:cNvPr id="1439" name="Google Shape;1439;p20"/>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0"/>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0"/>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0"/>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3" name="Google Shape;1443;p20"/>
            <p:cNvGrpSpPr/>
            <p:nvPr/>
          </p:nvGrpSpPr>
          <p:grpSpPr>
            <a:xfrm>
              <a:off x="232275" y="1923049"/>
              <a:ext cx="417113" cy="326311"/>
              <a:chOff x="232275" y="1875237"/>
              <a:chExt cx="417113" cy="326311"/>
            </a:xfrm>
          </p:grpSpPr>
          <p:sp>
            <p:nvSpPr>
              <p:cNvPr id="1444" name="Google Shape;1444;p20"/>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0"/>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0"/>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0"/>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8" name="Google Shape;1448;p20"/>
            <p:cNvGrpSpPr/>
            <p:nvPr/>
          </p:nvGrpSpPr>
          <p:grpSpPr>
            <a:xfrm>
              <a:off x="232275" y="2894140"/>
              <a:ext cx="417113" cy="326311"/>
              <a:chOff x="232275" y="2916700"/>
              <a:chExt cx="417113" cy="326311"/>
            </a:xfrm>
          </p:grpSpPr>
          <p:sp>
            <p:nvSpPr>
              <p:cNvPr id="1449" name="Google Shape;1449;p20"/>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0"/>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0"/>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0"/>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20"/>
            <p:cNvGrpSpPr/>
            <p:nvPr/>
          </p:nvGrpSpPr>
          <p:grpSpPr>
            <a:xfrm>
              <a:off x="232275" y="3865232"/>
              <a:ext cx="417113" cy="326311"/>
              <a:chOff x="232275" y="3747050"/>
              <a:chExt cx="417113" cy="326311"/>
            </a:xfrm>
          </p:grpSpPr>
          <p:sp>
            <p:nvSpPr>
              <p:cNvPr id="1454" name="Google Shape;1454;p20"/>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0"/>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0"/>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0"/>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58" name="Google Shape;1458;p20"/>
          <p:cNvSpPr txBox="1">
            <a:spLocks noGrp="1"/>
          </p:cNvSpPr>
          <p:nvPr>
            <p:ph type="title"/>
          </p:nvPr>
        </p:nvSpPr>
        <p:spPr>
          <a:xfrm>
            <a:off x="2733233" y="1021000"/>
            <a:ext cx="67256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grpSp>
        <p:nvGrpSpPr>
          <p:cNvPr id="1459" name="Google Shape;1459;p20"/>
          <p:cNvGrpSpPr/>
          <p:nvPr/>
        </p:nvGrpSpPr>
        <p:grpSpPr>
          <a:xfrm rot="-6124173" flipH="1">
            <a:off x="2090410" y="1170444"/>
            <a:ext cx="338468" cy="410035"/>
            <a:chOff x="7167006" y="2088218"/>
            <a:chExt cx="253850" cy="307524"/>
          </a:xfrm>
        </p:grpSpPr>
        <p:sp>
          <p:nvSpPr>
            <p:cNvPr id="1460" name="Google Shape;1460;p20"/>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0"/>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0"/>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0"/>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4" name="Google Shape;1464;p20"/>
          <p:cNvSpPr/>
          <p:nvPr/>
        </p:nvSpPr>
        <p:spPr>
          <a:xfrm flipH="1">
            <a:off x="9458820" y="15838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65" name="Google Shape;1465;p20"/>
          <p:cNvGrpSpPr/>
          <p:nvPr/>
        </p:nvGrpSpPr>
        <p:grpSpPr>
          <a:xfrm rot="3694719" flipH="1">
            <a:off x="10499877" y="1003107"/>
            <a:ext cx="520441" cy="823797"/>
            <a:chOff x="951017" y="3222842"/>
            <a:chExt cx="326099" cy="516177"/>
          </a:xfrm>
        </p:grpSpPr>
        <p:sp>
          <p:nvSpPr>
            <p:cNvPr id="1466" name="Google Shape;1466;p20"/>
            <p:cNvSpPr/>
            <p:nvPr/>
          </p:nvSpPr>
          <p:spPr>
            <a:xfrm>
              <a:off x="993360" y="3297119"/>
              <a:ext cx="217599" cy="441900"/>
            </a:xfrm>
            <a:custGeom>
              <a:avLst/>
              <a:gdLst/>
              <a:ahLst/>
              <a:cxnLst/>
              <a:rect l="l" t="t" r="r" b="b"/>
              <a:pathLst>
                <a:path w="3993" h="8109" fill="none" extrusionOk="0">
                  <a:moveTo>
                    <a:pt x="3992" y="1"/>
                  </a:moveTo>
                  <a:cubicBezTo>
                    <a:pt x="3992" y="1"/>
                    <a:pt x="135" y="2309"/>
                    <a:pt x="0" y="8108"/>
                  </a:cubicBezTo>
                </a:path>
              </a:pathLst>
            </a:custGeom>
            <a:solidFill>
              <a:schemeClr val="accent4"/>
            </a:solid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0"/>
            <p:cNvSpPr/>
            <p:nvPr/>
          </p:nvSpPr>
          <p:spPr>
            <a:xfrm>
              <a:off x="1177772" y="3313032"/>
              <a:ext cx="99344" cy="43106"/>
            </a:xfrm>
            <a:custGeom>
              <a:avLst/>
              <a:gdLst/>
              <a:ahLst/>
              <a:cxnLst/>
              <a:rect l="l" t="t" r="r" b="b"/>
              <a:pathLst>
                <a:path w="1823" h="791" extrusionOk="0">
                  <a:moveTo>
                    <a:pt x="146" y="1"/>
                  </a:moveTo>
                  <a:cubicBezTo>
                    <a:pt x="49" y="1"/>
                    <a:pt x="1" y="122"/>
                    <a:pt x="75" y="192"/>
                  </a:cubicBezTo>
                  <a:cubicBezTo>
                    <a:pt x="608" y="698"/>
                    <a:pt x="1214" y="791"/>
                    <a:pt x="1584" y="791"/>
                  </a:cubicBezTo>
                  <a:cubicBezTo>
                    <a:pt x="1619" y="791"/>
                    <a:pt x="1651" y="790"/>
                    <a:pt x="1682" y="788"/>
                  </a:cubicBezTo>
                  <a:cubicBezTo>
                    <a:pt x="1781" y="784"/>
                    <a:pt x="1822" y="659"/>
                    <a:pt x="1746" y="595"/>
                  </a:cubicBezTo>
                  <a:cubicBezTo>
                    <a:pt x="1230" y="182"/>
                    <a:pt x="540" y="46"/>
                    <a:pt x="160" y="2"/>
                  </a:cubicBezTo>
                  <a:cubicBezTo>
                    <a:pt x="155" y="1"/>
                    <a:pt x="151" y="1"/>
                    <a:pt x="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0"/>
            <p:cNvSpPr/>
            <p:nvPr/>
          </p:nvSpPr>
          <p:spPr>
            <a:xfrm>
              <a:off x="1128781" y="3355593"/>
              <a:ext cx="101306" cy="37656"/>
            </a:xfrm>
            <a:custGeom>
              <a:avLst/>
              <a:gdLst/>
              <a:ahLst/>
              <a:cxnLst/>
              <a:rect l="l" t="t" r="r" b="b"/>
              <a:pathLst>
                <a:path w="1859" h="691" extrusionOk="0">
                  <a:moveTo>
                    <a:pt x="145" y="1"/>
                  </a:moveTo>
                  <a:cubicBezTo>
                    <a:pt x="43" y="1"/>
                    <a:pt x="0" y="130"/>
                    <a:pt x="80" y="197"/>
                  </a:cubicBezTo>
                  <a:cubicBezTo>
                    <a:pt x="571" y="600"/>
                    <a:pt x="1093" y="691"/>
                    <a:pt x="1464" y="691"/>
                  </a:cubicBezTo>
                  <a:cubicBezTo>
                    <a:pt x="1564" y="691"/>
                    <a:pt x="1653" y="684"/>
                    <a:pt x="1727" y="675"/>
                  </a:cubicBezTo>
                  <a:cubicBezTo>
                    <a:pt x="1825" y="663"/>
                    <a:pt x="1859" y="534"/>
                    <a:pt x="1776" y="478"/>
                  </a:cubicBezTo>
                  <a:cubicBezTo>
                    <a:pt x="1232" y="102"/>
                    <a:pt x="534" y="17"/>
                    <a:pt x="151" y="1"/>
                  </a:cubicBezTo>
                  <a:cubicBezTo>
                    <a:pt x="149" y="1"/>
                    <a:pt x="147"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0"/>
            <p:cNvSpPr/>
            <p:nvPr/>
          </p:nvSpPr>
          <p:spPr>
            <a:xfrm>
              <a:off x="1090470" y="3409434"/>
              <a:ext cx="103050" cy="31335"/>
            </a:xfrm>
            <a:custGeom>
              <a:avLst/>
              <a:gdLst/>
              <a:ahLst/>
              <a:cxnLst/>
              <a:rect l="l" t="t" r="r" b="b"/>
              <a:pathLst>
                <a:path w="1891" h="575" extrusionOk="0">
                  <a:moveTo>
                    <a:pt x="374" y="0"/>
                  </a:moveTo>
                  <a:cubicBezTo>
                    <a:pt x="287" y="0"/>
                    <a:pt x="209" y="3"/>
                    <a:pt x="140" y="7"/>
                  </a:cubicBezTo>
                  <a:cubicBezTo>
                    <a:pt x="34" y="12"/>
                    <a:pt x="1" y="150"/>
                    <a:pt x="89" y="208"/>
                  </a:cubicBezTo>
                  <a:cubicBezTo>
                    <a:pt x="518" y="495"/>
                    <a:pt x="947" y="574"/>
                    <a:pt x="1291" y="574"/>
                  </a:cubicBezTo>
                  <a:cubicBezTo>
                    <a:pt x="1484" y="574"/>
                    <a:pt x="1651" y="549"/>
                    <a:pt x="1775" y="522"/>
                  </a:cubicBezTo>
                  <a:cubicBezTo>
                    <a:pt x="1872" y="499"/>
                    <a:pt x="1891" y="370"/>
                    <a:pt x="1805" y="321"/>
                  </a:cubicBezTo>
                  <a:cubicBezTo>
                    <a:pt x="1330" y="58"/>
                    <a:pt x="771"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0"/>
            <p:cNvSpPr/>
            <p:nvPr/>
          </p:nvSpPr>
          <p:spPr>
            <a:xfrm>
              <a:off x="1055866" y="3464038"/>
              <a:ext cx="103595" cy="28555"/>
            </a:xfrm>
            <a:custGeom>
              <a:avLst/>
              <a:gdLst/>
              <a:ahLst/>
              <a:cxnLst/>
              <a:rect l="l" t="t" r="r" b="b"/>
              <a:pathLst>
                <a:path w="1901" h="524" extrusionOk="0">
                  <a:moveTo>
                    <a:pt x="647" y="0"/>
                  </a:moveTo>
                  <a:cubicBezTo>
                    <a:pt x="445" y="0"/>
                    <a:pt x="266" y="16"/>
                    <a:pt x="129" y="34"/>
                  </a:cubicBezTo>
                  <a:cubicBezTo>
                    <a:pt x="25" y="48"/>
                    <a:pt x="1" y="188"/>
                    <a:pt x="93" y="240"/>
                  </a:cubicBezTo>
                  <a:cubicBezTo>
                    <a:pt x="473" y="456"/>
                    <a:pt x="844" y="523"/>
                    <a:pt x="1157" y="523"/>
                  </a:cubicBezTo>
                  <a:cubicBezTo>
                    <a:pt x="1419" y="523"/>
                    <a:pt x="1641" y="476"/>
                    <a:pt x="1796" y="430"/>
                  </a:cubicBezTo>
                  <a:cubicBezTo>
                    <a:pt x="1891" y="401"/>
                    <a:pt x="1900" y="270"/>
                    <a:pt x="1812" y="227"/>
                  </a:cubicBezTo>
                  <a:cubicBezTo>
                    <a:pt x="1428" y="50"/>
                    <a:pt x="1003" y="0"/>
                    <a:pt x="6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0"/>
            <p:cNvSpPr/>
            <p:nvPr/>
          </p:nvSpPr>
          <p:spPr>
            <a:xfrm>
              <a:off x="1025185" y="3522021"/>
              <a:ext cx="103704" cy="27193"/>
            </a:xfrm>
            <a:custGeom>
              <a:avLst/>
              <a:gdLst/>
              <a:ahLst/>
              <a:cxnLst/>
              <a:rect l="l" t="t" r="r" b="b"/>
              <a:pathLst>
                <a:path w="1903" h="499" extrusionOk="0">
                  <a:moveTo>
                    <a:pt x="963" y="0"/>
                  </a:moveTo>
                  <a:cubicBezTo>
                    <a:pt x="626" y="0"/>
                    <a:pt x="321" y="52"/>
                    <a:pt x="114" y="99"/>
                  </a:cubicBezTo>
                  <a:cubicBezTo>
                    <a:pt x="10" y="122"/>
                    <a:pt x="0" y="263"/>
                    <a:pt x="97" y="308"/>
                  </a:cubicBezTo>
                  <a:cubicBezTo>
                    <a:pt x="412" y="449"/>
                    <a:pt x="712" y="498"/>
                    <a:pt x="978" y="498"/>
                  </a:cubicBezTo>
                  <a:cubicBezTo>
                    <a:pt x="1332" y="498"/>
                    <a:pt x="1624" y="411"/>
                    <a:pt x="1811" y="336"/>
                  </a:cubicBezTo>
                  <a:cubicBezTo>
                    <a:pt x="1903" y="298"/>
                    <a:pt x="1901" y="167"/>
                    <a:pt x="1808" y="132"/>
                  </a:cubicBezTo>
                  <a:cubicBezTo>
                    <a:pt x="1529" y="34"/>
                    <a:pt x="1235" y="0"/>
                    <a:pt x="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0"/>
            <p:cNvSpPr/>
            <p:nvPr/>
          </p:nvSpPr>
          <p:spPr>
            <a:xfrm>
              <a:off x="1004967" y="3590740"/>
              <a:ext cx="103704" cy="27683"/>
            </a:xfrm>
            <a:custGeom>
              <a:avLst/>
              <a:gdLst/>
              <a:ahLst/>
              <a:cxnLst/>
              <a:rect l="l" t="t" r="r" b="b"/>
              <a:pathLst>
                <a:path w="1903" h="508" extrusionOk="0">
                  <a:moveTo>
                    <a:pt x="1143" y="1"/>
                  </a:moveTo>
                  <a:cubicBezTo>
                    <a:pt x="728" y="1"/>
                    <a:pt x="346" y="88"/>
                    <a:pt x="104" y="159"/>
                  </a:cubicBezTo>
                  <a:cubicBezTo>
                    <a:pt x="3" y="189"/>
                    <a:pt x="1" y="332"/>
                    <a:pt x="101" y="368"/>
                  </a:cubicBezTo>
                  <a:cubicBezTo>
                    <a:pt x="371" y="469"/>
                    <a:pt x="627" y="507"/>
                    <a:pt x="858" y="507"/>
                  </a:cubicBezTo>
                  <a:cubicBezTo>
                    <a:pt x="1272" y="507"/>
                    <a:pt x="1608" y="386"/>
                    <a:pt x="1812" y="288"/>
                  </a:cubicBezTo>
                  <a:cubicBezTo>
                    <a:pt x="1902" y="243"/>
                    <a:pt x="1891" y="113"/>
                    <a:pt x="1796" y="85"/>
                  </a:cubicBezTo>
                  <a:cubicBezTo>
                    <a:pt x="1579" y="24"/>
                    <a:pt x="1357"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0"/>
            <p:cNvSpPr/>
            <p:nvPr/>
          </p:nvSpPr>
          <p:spPr>
            <a:xfrm>
              <a:off x="951017" y="3528888"/>
              <a:ext cx="68718" cy="82124"/>
            </a:xfrm>
            <a:custGeom>
              <a:avLst/>
              <a:gdLst/>
              <a:ahLst/>
              <a:cxnLst/>
              <a:rect l="l" t="t" r="r" b="b"/>
              <a:pathLst>
                <a:path w="1261" h="1507" extrusionOk="0">
                  <a:moveTo>
                    <a:pt x="136" y="1"/>
                  </a:moveTo>
                  <a:cubicBezTo>
                    <a:pt x="62" y="1"/>
                    <a:pt x="1" y="75"/>
                    <a:pt x="35" y="153"/>
                  </a:cubicBezTo>
                  <a:cubicBezTo>
                    <a:pt x="192" y="503"/>
                    <a:pt x="527" y="1120"/>
                    <a:pt x="1076" y="1489"/>
                  </a:cubicBezTo>
                  <a:cubicBezTo>
                    <a:pt x="1095" y="1501"/>
                    <a:pt x="1116" y="1507"/>
                    <a:pt x="1135" y="1507"/>
                  </a:cubicBezTo>
                  <a:cubicBezTo>
                    <a:pt x="1201" y="1507"/>
                    <a:pt x="1261" y="1445"/>
                    <a:pt x="1241" y="1370"/>
                  </a:cubicBezTo>
                  <a:cubicBezTo>
                    <a:pt x="1151" y="1030"/>
                    <a:pt x="896" y="406"/>
                    <a:pt x="192" y="15"/>
                  </a:cubicBezTo>
                  <a:cubicBezTo>
                    <a:pt x="173" y="5"/>
                    <a:pt x="154" y="1"/>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0"/>
            <p:cNvSpPr/>
            <p:nvPr/>
          </p:nvSpPr>
          <p:spPr>
            <a:xfrm>
              <a:off x="974559" y="3452594"/>
              <a:ext cx="63759" cy="85448"/>
            </a:xfrm>
            <a:custGeom>
              <a:avLst/>
              <a:gdLst/>
              <a:ahLst/>
              <a:cxnLst/>
              <a:rect l="l" t="t" r="r" b="b"/>
              <a:pathLst>
                <a:path w="1170" h="1568" extrusionOk="0">
                  <a:moveTo>
                    <a:pt x="131" y="0"/>
                  </a:moveTo>
                  <a:cubicBezTo>
                    <a:pt x="61" y="0"/>
                    <a:pt x="1" y="69"/>
                    <a:pt x="30" y="146"/>
                  </a:cubicBezTo>
                  <a:cubicBezTo>
                    <a:pt x="163" y="505"/>
                    <a:pt x="459" y="1143"/>
                    <a:pt x="983" y="1545"/>
                  </a:cubicBezTo>
                  <a:cubicBezTo>
                    <a:pt x="1004" y="1561"/>
                    <a:pt x="1026" y="1568"/>
                    <a:pt x="1048" y="1568"/>
                  </a:cubicBezTo>
                  <a:cubicBezTo>
                    <a:pt x="1111" y="1568"/>
                    <a:pt x="1170" y="1510"/>
                    <a:pt x="1156" y="1437"/>
                  </a:cubicBezTo>
                  <a:cubicBezTo>
                    <a:pt x="1088" y="1091"/>
                    <a:pt x="872" y="453"/>
                    <a:pt x="193" y="19"/>
                  </a:cubicBezTo>
                  <a:cubicBezTo>
                    <a:pt x="173" y="6"/>
                    <a:pt x="15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0"/>
            <p:cNvSpPr/>
            <p:nvPr/>
          </p:nvSpPr>
          <p:spPr>
            <a:xfrm>
              <a:off x="1011779" y="3386546"/>
              <a:ext cx="55912" cy="89862"/>
            </a:xfrm>
            <a:custGeom>
              <a:avLst/>
              <a:gdLst/>
              <a:ahLst/>
              <a:cxnLst/>
              <a:rect l="l" t="t" r="r" b="b"/>
              <a:pathLst>
                <a:path w="1026" h="1649" extrusionOk="0">
                  <a:moveTo>
                    <a:pt x="128" y="1"/>
                  </a:moveTo>
                  <a:cubicBezTo>
                    <a:pt x="61" y="1"/>
                    <a:pt x="0" y="61"/>
                    <a:pt x="20" y="137"/>
                  </a:cubicBezTo>
                  <a:cubicBezTo>
                    <a:pt x="120" y="508"/>
                    <a:pt x="354" y="1169"/>
                    <a:pt x="837" y="1621"/>
                  </a:cubicBezTo>
                  <a:cubicBezTo>
                    <a:pt x="859" y="1640"/>
                    <a:pt x="884" y="1649"/>
                    <a:pt x="909" y="1649"/>
                  </a:cubicBezTo>
                  <a:cubicBezTo>
                    <a:pt x="969" y="1649"/>
                    <a:pt x="1025" y="1599"/>
                    <a:pt x="1019" y="1529"/>
                  </a:cubicBezTo>
                  <a:cubicBezTo>
                    <a:pt x="984" y="1177"/>
                    <a:pt x="830" y="522"/>
                    <a:pt x="197" y="25"/>
                  </a:cubicBezTo>
                  <a:cubicBezTo>
                    <a:pt x="175" y="8"/>
                    <a:pt x="151" y="1"/>
                    <a:pt x="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0"/>
            <p:cNvSpPr/>
            <p:nvPr/>
          </p:nvSpPr>
          <p:spPr>
            <a:xfrm>
              <a:off x="1052269" y="3327200"/>
              <a:ext cx="49699" cy="92750"/>
            </a:xfrm>
            <a:custGeom>
              <a:avLst/>
              <a:gdLst/>
              <a:ahLst/>
              <a:cxnLst/>
              <a:rect l="l" t="t" r="r" b="b"/>
              <a:pathLst>
                <a:path w="912" h="1702" extrusionOk="0">
                  <a:moveTo>
                    <a:pt x="122" y="0"/>
                  </a:moveTo>
                  <a:cubicBezTo>
                    <a:pt x="59" y="0"/>
                    <a:pt x="0" y="55"/>
                    <a:pt x="15" y="128"/>
                  </a:cubicBezTo>
                  <a:cubicBezTo>
                    <a:pt x="86" y="505"/>
                    <a:pt x="271" y="1182"/>
                    <a:pt x="721" y="1668"/>
                  </a:cubicBezTo>
                  <a:cubicBezTo>
                    <a:pt x="743" y="1691"/>
                    <a:pt x="771" y="1701"/>
                    <a:pt x="799" y="1701"/>
                  </a:cubicBezTo>
                  <a:cubicBezTo>
                    <a:pt x="856" y="1701"/>
                    <a:pt x="911" y="1656"/>
                    <a:pt x="909" y="1589"/>
                  </a:cubicBezTo>
                  <a:cubicBezTo>
                    <a:pt x="899" y="1236"/>
                    <a:pt x="793" y="571"/>
                    <a:pt x="197" y="30"/>
                  </a:cubicBezTo>
                  <a:cubicBezTo>
                    <a:pt x="174" y="9"/>
                    <a:pt x="148"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0"/>
            <p:cNvSpPr/>
            <p:nvPr/>
          </p:nvSpPr>
          <p:spPr>
            <a:xfrm>
              <a:off x="1102296" y="3272106"/>
              <a:ext cx="42397" cy="95966"/>
            </a:xfrm>
            <a:custGeom>
              <a:avLst/>
              <a:gdLst/>
              <a:ahLst/>
              <a:cxnLst/>
              <a:rect l="l" t="t" r="r" b="b"/>
              <a:pathLst>
                <a:path w="778" h="1761" extrusionOk="0">
                  <a:moveTo>
                    <a:pt x="116" y="0"/>
                  </a:moveTo>
                  <a:cubicBezTo>
                    <a:pt x="56" y="0"/>
                    <a:pt x="0" y="47"/>
                    <a:pt x="7" y="118"/>
                  </a:cubicBezTo>
                  <a:cubicBezTo>
                    <a:pt x="40" y="499"/>
                    <a:pt x="159" y="1193"/>
                    <a:pt x="558" y="1718"/>
                  </a:cubicBezTo>
                  <a:cubicBezTo>
                    <a:pt x="580" y="1748"/>
                    <a:pt x="612" y="1761"/>
                    <a:pt x="644" y="1761"/>
                  </a:cubicBezTo>
                  <a:cubicBezTo>
                    <a:pt x="697" y="1761"/>
                    <a:pt x="749" y="1722"/>
                    <a:pt x="754" y="1660"/>
                  </a:cubicBezTo>
                  <a:cubicBezTo>
                    <a:pt x="778" y="1307"/>
                    <a:pt x="738" y="636"/>
                    <a:pt x="200" y="37"/>
                  </a:cubicBezTo>
                  <a:cubicBezTo>
                    <a:pt x="176" y="12"/>
                    <a:pt x="145" y="0"/>
                    <a:pt x="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0"/>
            <p:cNvSpPr/>
            <p:nvPr/>
          </p:nvSpPr>
          <p:spPr>
            <a:xfrm>
              <a:off x="1153849" y="3222842"/>
              <a:ext cx="37765" cy="97928"/>
            </a:xfrm>
            <a:custGeom>
              <a:avLst/>
              <a:gdLst/>
              <a:ahLst/>
              <a:cxnLst/>
              <a:rect l="l" t="t" r="r" b="b"/>
              <a:pathLst>
                <a:path w="693" h="1797" extrusionOk="0">
                  <a:moveTo>
                    <a:pt x="111" y="1"/>
                  </a:moveTo>
                  <a:cubicBezTo>
                    <a:pt x="55" y="1"/>
                    <a:pt x="0" y="42"/>
                    <a:pt x="1" y="110"/>
                  </a:cubicBezTo>
                  <a:cubicBezTo>
                    <a:pt x="7" y="493"/>
                    <a:pt x="74" y="1193"/>
                    <a:pt x="433" y="1749"/>
                  </a:cubicBezTo>
                  <a:cubicBezTo>
                    <a:pt x="456" y="1781"/>
                    <a:pt x="490" y="1796"/>
                    <a:pt x="523" y="1796"/>
                  </a:cubicBezTo>
                  <a:cubicBezTo>
                    <a:pt x="574" y="1796"/>
                    <a:pt x="624" y="1762"/>
                    <a:pt x="633" y="1703"/>
                  </a:cubicBezTo>
                  <a:cubicBezTo>
                    <a:pt x="683" y="1353"/>
                    <a:pt x="693" y="680"/>
                    <a:pt x="199" y="44"/>
                  </a:cubicBezTo>
                  <a:cubicBezTo>
                    <a:pt x="175" y="14"/>
                    <a:pt x="143" y="1"/>
                    <a:pt x="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9" name="Google Shape;1479;p20"/>
          <p:cNvSpPr/>
          <p:nvPr/>
        </p:nvSpPr>
        <p:spPr>
          <a:xfrm flipH="1">
            <a:off x="10098653" y="9346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0" name="Google Shape;1480;p20"/>
          <p:cNvSpPr/>
          <p:nvPr/>
        </p:nvSpPr>
        <p:spPr>
          <a:xfrm flipH="1">
            <a:off x="1076311" y="1098547"/>
            <a:ext cx="120845" cy="120632"/>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1" name="Google Shape;1481;p20"/>
          <p:cNvSpPr/>
          <p:nvPr/>
        </p:nvSpPr>
        <p:spPr>
          <a:xfrm flipH="1">
            <a:off x="1600071" y="1951241"/>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0"/>
          <p:cNvSpPr/>
          <p:nvPr/>
        </p:nvSpPr>
        <p:spPr>
          <a:xfrm flipH="1">
            <a:off x="3348637" y="9346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0"/>
          <p:cNvSpPr/>
          <p:nvPr/>
        </p:nvSpPr>
        <p:spPr>
          <a:xfrm flipH="1">
            <a:off x="11062044" y="2103180"/>
            <a:ext cx="120845" cy="120632"/>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55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A29E521-1718-5055-B69E-3C46CE6F854D}"/>
              </a:ext>
            </a:extLst>
          </p:cNvPr>
          <p:cNvSpPr>
            <a:spLocks noGrp="1"/>
          </p:cNvSpPr>
          <p:nvPr>
            <p:ph type="dt" sz="half" idx="10"/>
          </p:nvPr>
        </p:nvSpPr>
        <p:spPr/>
        <p:txBody>
          <a:bodyPr/>
          <a:lstStyle>
            <a:lvl1pPr>
              <a:defRPr/>
            </a:lvl1pPr>
          </a:lstStyle>
          <a:p>
            <a:pPr>
              <a:defRPr/>
            </a:pPr>
            <a:fld id="{D68DCEBA-CB6B-CE48-9556-68C633D4B6AE}" type="datetimeFigureOut">
              <a:rPr lang="en-US"/>
              <a:pPr>
                <a:defRPr/>
              </a:pPr>
              <a:t>10/18/2024</a:t>
            </a:fld>
            <a:endParaRPr lang="en-US" dirty="0"/>
          </a:p>
        </p:txBody>
      </p:sp>
      <p:sp>
        <p:nvSpPr>
          <p:cNvPr id="4" name="Footer Placeholder 4">
            <a:extLst>
              <a:ext uri="{FF2B5EF4-FFF2-40B4-BE49-F238E27FC236}">
                <a16:creationId xmlns:a16="http://schemas.microsoft.com/office/drawing/2014/main" id="{10018997-CAA8-8CE0-E624-BCA35237605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2F63B64-76EB-364C-9122-B14A3A13177B}"/>
              </a:ext>
            </a:extLst>
          </p:cNvPr>
          <p:cNvSpPr>
            <a:spLocks noGrp="1"/>
          </p:cNvSpPr>
          <p:nvPr>
            <p:ph type="sldNum" sz="quarter" idx="12"/>
          </p:nvPr>
        </p:nvSpPr>
        <p:spPr/>
        <p:txBody>
          <a:bodyPr/>
          <a:lstStyle>
            <a:lvl1pPr>
              <a:defRPr/>
            </a:lvl1pPr>
          </a:lstStyle>
          <a:p>
            <a:fld id="{E4612AD4-0CE4-514B-AD72-4434DB76D278}" type="slidenum">
              <a:rPr lang="en-US" altLang="en-VN"/>
              <a:pPr/>
              <a:t>‹#›</a:t>
            </a:fld>
            <a:endParaRPr lang="en-US" altLang="en-VN"/>
          </a:p>
        </p:txBody>
      </p:sp>
    </p:spTree>
    <p:extLst>
      <p:ext uri="{BB962C8B-B14F-4D97-AF65-F5344CB8AC3E}">
        <p14:creationId xmlns:p14="http://schemas.microsoft.com/office/powerpoint/2010/main" val="7270651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72"/>
        <p:cNvGrpSpPr/>
        <p:nvPr/>
      </p:nvGrpSpPr>
      <p:grpSpPr>
        <a:xfrm>
          <a:off x="0" y="0"/>
          <a:ext cx="0" cy="0"/>
          <a:chOff x="0" y="0"/>
          <a:chExt cx="0" cy="0"/>
        </a:xfrm>
      </p:grpSpPr>
      <p:grpSp>
        <p:nvGrpSpPr>
          <p:cNvPr id="1973" name="Google Shape;1973;p27"/>
          <p:cNvGrpSpPr/>
          <p:nvPr/>
        </p:nvGrpSpPr>
        <p:grpSpPr>
          <a:xfrm>
            <a:off x="309701" y="295100"/>
            <a:ext cx="11493500" cy="6085133"/>
            <a:chOff x="232275" y="221325"/>
            <a:chExt cx="8620125" cy="4563850"/>
          </a:xfrm>
        </p:grpSpPr>
        <p:sp>
          <p:nvSpPr>
            <p:cNvPr id="1974" name="Google Shape;1974;p27"/>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1" name="Google Shape;1981;p27"/>
            <p:cNvGrpSpPr/>
            <p:nvPr/>
          </p:nvGrpSpPr>
          <p:grpSpPr>
            <a:xfrm>
              <a:off x="232275" y="951957"/>
              <a:ext cx="417113" cy="326311"/>
              <a:chOff x="232275" y="833775"/>
              <a:chExt cx="417113" cy="326311"/>
            </a:xfrm>
          </p:grpSpPr>
          <p:sp>
            <p:nvSpPr>
              <p:cNvPr id="1982" name="Google Shape;1982;p27"/>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6" name="Google Shape;1986;p27"/>
            <p:cNvGrpSpPr/>
            <p:nvPr/>
          </p:nvGrpSpPr>
          <p:grpSpPr>
            <a:xfrm>
              <a:off x="232275" y="1923049"/>
              <a:ext cx="417113" cy="326311"/>
              <a:chOff x="232275" y="1875237"/>
              <a:chExt cx="417113" cy="326311"/>
            </a:xfrm>
          </p:grpSpPr>
          <p:sp>
            <p:nvSpPr>
              <p:cNvPr id="1987" name="Google Shape;1987;p27"/>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7"/>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7"/>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7"/>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27"/>
            <p:cNvGrpSpPr/>
            <p:nvPr/>
          </p:nvGrpSpPr>
          <p:grpSpPr>
            <a:xfrm>
              <a:off x="232275" y="2894140"/>
              <a:ext cx="417113" cy="326311"/>
              <a:chOff x="232275" y="2916700"/>
              <a:chExt cx="417113" cy="326311"/>
            </a:xfrm>
          </p:grpSpPr>
          <p:sp>
            <p:nvSpPr>
              <p:cNvPr id="1992" name="Google Shape;1992;p27"/>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7"/>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7"/>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7"/>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6" name="Google Shape;1996;p27"/>
            <p:cNvGrpSpPr/>
            <p:nvPr/>
          </p:nvGrpSpPr>
          <p:grpSpPr>
            <a:xfrm>
              <a:off x="232275" y="3865232"/>
              <a:ext cx="417113" cy="326311"/>
              <a:chOff x="232275" y="3747050"/>
              <a:chExt cx="417113" cy="326311"/>
            </a:xfrm>
          </p:grpSpPr>
          <p:sp>
            <p:nvSpPr>
              <p:cNvPr id="1997" name="Google Shape;1997;p27"/>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7"/>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27"/>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27"/>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01" name="Google Shape;2001;p27"/>
          <p:cNvSpPr txBox="1">
            <a:spLocks noGrp="1"/>
          </p:cNvSpPr>
          <p:nvPr>
            <p:ph type="title"/>
          </p:nvPr>
        </p:nvSpPr>
        <p:spPr>
          <a:xfrm>
            <a:off x="1396017" y="1948833"/>
            <a:ext cx="4138800" cy="13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02" name="Google Shape;2002;p27"/>
          <p:cNvSpPr txBox="1">
            <a:spLocks noGrp="1"/>
          </p:cNvSpPr>
          <p:nvPr>
            <p:ph type="subTitle" idx="1"/>
          </p:nvPr>
        </p:nvSpPr>
        <p:spPr>
          <a:xfrm>
            <a:off x="1395951" y="3262333"/>
            <a:ext cx="4138800" cy="16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03" name="Google Shape;2003;p27"/>
          <p:cNvSpPr/>
          <p:nvPr/>
        </p:nvSpPr>
        <p:spPr>
          <a:xfrm>
            <a:off x="3685673" y="102704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04" name="Google Shape;2004;p27"/>
          <p:cNvGrpSpPr/>
          <p:nvPr/>
        </p:nvGrpSpPr>
        <p:grpSpPr>
          <a:xfrm>
            <a:off x="10876353" y="1247895"/>
            <a:ext cx="229360" cy="231572"/>
            <a:chOff x="7782063" y="2882713"/>
            <a:chExt cx="194000" cy="195872"/>
          </a:xfrm>
        </p:grpSpPr>
        <p:sp>
          <p:nvSpPr>
            <p:cNvPr id="2005" name="Google Shape;200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4" name="Google Shape;2014;p27"/>
          <p:cNvGrpSpPr/>
          <p:nvPr/>
        </p:nvGrpSpPr>
        <p:grpSpPr>
          <a:xfrm>
            <a:off x="5512029" y="5068764"/>
            <a:ext cx="312444" cy="315457"/>
            <a:chOff x="7782063" y="2882713"/>
            <a:chExt cx="194000" cy="195872"/>
          </a:xfrm>
        </p:grpSpPr>
        <p:sp>
          <p:nvSpPr>
            <p:cNvPr id="2015" name="Google Shape;201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4" name="Google Shape;2024;p27"/>
          <p:cNvSpPr/>
          <p:nvPr/>
        </p:nvSpPr>
        <p:spPr>
          <a:xfrm>
            <a:off x="9533040" y="5603361"/>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5" name="Google Shape;2025;p27"/>
          <p:cNvSpPr/>
          <p:nvPr/>
        </p:nvSpPr>
        <p:spPr>
          <a:xfrm>
            <a:off x="7636840" y="112939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6" name="Google Shape;2026;p27"/>
          <p:cNvSpPr/>
          <p:nvPr/>
        </p:nvSpPr>
        <p:spPr>
          <a:xfrm>
            <a:off x="9477560" y="15681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7" name="Google Shape;2027;p27"/>
          <p:cNvSpPr/>
          <p:nvPr/>
        </p:nvSpPr>
        <p:spPr>
          <a:xfrm>
            <a:off x="8309293"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8" name="Google Shape;2028;p27"/>
          <p:cNvSpPr/>
          <p:nvPr/>
        </p:nvSpPr>
        <p:spPr>
          <a:xfrm>
            <a:off x="10774560"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9" name="Google Shape;2029;p27"/>
          <p:cNvSpPr/>
          <p:nvPr/>
        </p:nvSpPr>
        <p:spPr>
          <a:xfrm>
            <a:off x="3423893" y="5697091"/>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27"/>
          <p:cNvSpPr/>
          <p:nvPr/>
        </p:nvSpPr>
        <p:spPr>
          <a:xfrm>
            <a:off x="1302627" y="22044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1" name="Google Shape;2031;p27"/>
          <p:cNvSpPr/>
          <p:nvPr/>
        </p:nvSpPr>
        <p:spPr>
          <a:xfrm>
            <a:off x="5768993" y="1176275"/>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75223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77"/>
        <p:cNvGrpSpPr/>
        <p:nvPr/>
      </p:nvGrpSpPr>
      <p:grpSpPr>
        <a:xfrm>
          <a:off x="0" y="0"/>
          <a:ext cx="0" cy="0"/>
          <a:chOff x="0" y="0"/>
          <a:chExt cx="0" cy="0"/>
        </a:xfrm>
      </p:grpSpPr>
      <p:grpSp>
        <p:nvGrpSpPr>
          <p:cNvPr id="2178" name="Google Shape;2178;p30"/>
          <p:cNvGrpSpPr/>
          <p:nvPr/>
        </p:nvGrpSpPr>
        <p:grpSpPr>
          <a:xfrm>
            <a:off x="309701" y="295100"/>
            <a:ext cx="11493500" cy="6085133"/>
            <a:chOff x="232275" y="221325"/>
            <a:chExt cx="8620125" cy="4563850"/>
          </a:xfrm>
        </p:grpSpPr>
        <p:sp>
          <p:nvSpPr>
            <p:cNvPr id="2179" name="Google Shape;2179;p30"/>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0"/>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0"/>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0"/>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0"/>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0"/>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0"/>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86" name="Google Shape;2186;p30"/>
            <p:cNvGrpSpPr/>
            <p:nvPr/>
          </p:nvGrpSpPr>
          <p:grpSpPr>
            <a:xfrm>
              <a:off x="232275" y="951957"/>
              <a:ext cx="417113" cy="326311"/>
              <a:chOff x="232275" y="833775"/>
              <a:chExt cx="417113" cy="326311"/>
            </a:xfrm>
          </p:grpSpPr>
          <p:sp>
            <p:nvSpPr>
              <p:cNvPr id="2187" name="Google Shape;2187;p30"/>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0"/>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0"/>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0"/>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1" name="Google Shape;2191;p30"/>
            <p:cNvGrpSpPr/>
            <p:nvPr/>
          </p:nvGrpSpPr>
          <p:grpSpPr>
            <a:xfrm>
              <a:off x="232275" y="1923049"/>
              <a:ext cx="417113" cy="326311"/>
              <a:chOff x="232275" y="1875237"/>
              <a:chExt cx="417113" cy="326311"/>
            </a:xfrm>
          </p:grpSpPr>
          <p:sp>
            <p:nvSpPr>
              <p:cNvPr id="2192" name="Google Shape;2192;p30"/>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0"/>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0"/>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0"/>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6" name="Google Shape;2196;p30"/>
            <p:cNvGrpSpPr/>
            <p:nvPr/>
          </p:nvGrpSpPr>
          <p:grpSpPr>
            <a:xfrm>
              <a:off x="232275" y="2894140"/>
              <a:ext cx="417113" cy="326311"/>
              <a:chOff x="232275" y="2916700"/>
              <a:chExt cx="417113" cy="326311"/>
            </a:xfrm>
          </p:grpSpPr>
          <p:sp>
            <p:nvSpPr>
              <p:cNvPr id="2197" name="Google Shape;2197;p30"/>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0"/>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0"/>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0"/>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1" name="Google Shape;2201;p30"/>
            <p:cNvGrpSpPr/>
            <p:nvPr/>
          </p:nvGrpSpPr>
          <p:grpSpPr>
            <a:xfrm>
              <a:off x="232275" y="3865232"/>
              <a:ext cx="417113" cy="326311"/>
              <a:chOff x="232275" y="3747050"/>
              <a:chExt cx="417113" cy="326311"/>
            </a:xfrm>
          </p:grpSpPr>
          <p:sp>
            <p:nvSpPr>
              <p:cNvPr id="2202" name="Google Shape;2202;p30"/>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0"/>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0"/>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0"/>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876644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06"/>
        <p:cNvGrpSpPr/>
        <p:nvPr/>
      </p:nvGrpSpPr>
      <p:grpSpPr>
        <a:xfrm>
          <a:off x="0" y="0"/>
          <a:ext cx="0" cy="0"/>
          <a:chOff x="0" y="0"/>
          <a:chExt cx="0" cy="0"/>
        </a:xfrm>
      </p:grpSpPr>
      <p:grpSp>
        <p:nvGrpSpPr>
          <p:cNvPr id="2207" name="Google Shape;2207;p31"/>
          <p:cNvGrpSpPr/>
          <p:nvPr/>
        </p:nvGrpSpPr>
        <p:grpSpPr>
          <a:xfrm>
            <a:off x="309701" y="295100"/>
            <a:ext cx="11493500" cy="6085133"/>
            <a:chOff x="232275" y="221325"/>
            <a:chExt cx="8620125" cy="4563850"/>
          </a:xfrm>
        </p:grpSpPr>
        <p:sp>
          <p:nvSpPr>
            <p:cNvPr id="2208" name="Google Shape;2208;p31"/>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1"/>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1"/>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1"/>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1"/>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1"/>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1"/>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15" name="Google Shape;2215;p31"/>
            <p:cNvGrpSpPr/>
            <p:nvPr/>
          </p:nvGrpSpPr>
          <p:grpSpPr>
            <a:xfrm>
              <a:off x="232275" y="951957"/>
              <a:ext cx="417113" cy="326311"/>
              <a:chOff x="232275" y="833775"/>
              <a:chExt cx="417113" cy="326311"/>
            </a:xfrm>
          </p:grpSpPr>
          <p:sp>
            <p:nvSpPr>
              <p:cNvPr id="2216" name="Google Shape;2216;p31"/>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1"/>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1"/>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1"/>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0" name="Google Shape;2220;p31"/>
            <p:cNvGrpSpPr/>
            <p:nvPr/>
          </p:nvGrpSpPr>
          <p:grpSpPr>
            <a:xfrm>
              <a:off x="232275" y="1923049"/>
              <a:ext cx="417113" cy="326311"/>
              <a:chOff x="232275" y="1875237"/>
              <a:chExt cx="417113" cy="326311"/>
            </a:xfrm>
          </p:grpSpPr>
          <p:sp>
            <p:nvSpPr>
              <p:cNvPr id="2221" name="Google Shape;2221;p31"/>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1"/>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1"/>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1"/>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5" name="Google Shape;2225;p31"/>
            <p:cNvGrpSpPr/>
            <p:nvPr/>
          </p:nvGrpSpPr>
          <p:grpSpPr>
            <a:xfrm>
              <a:off x="232275" y="2894140"/>
              <a:ext cx="417113" cy="326311"/>
              <a:chOff x="232275" y="2916700"/>
              <a:chExt cx="417113" cy="326311"/>
            </a:xfrm>
          </p:grpSpPr>
          <p:sp>
            <p:nvSpPr>
              <p:cNvPr id="2226" name="Google Shape;2226;p31"/>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1"/>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1"/>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1"/>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0" name="Google Shape;2230;p31"/>
            <p:cNvGrpSpPr/>
            <p:nvPr/>
          </p:nvGrpSpPr>
          <p:grpSpPr>
            <a:xfrm>
              <a:off x="232275" y="3865232"/>
              <a:ext cx="417113" cy="326311"/>
              <a:chOff x="232275" y="3747050"/>
              <a:chExt cx="417113" cy="326311"/>
            </a:xfrm>
          </p:grpSpPr>
          <p:sp>
            <p:nvSpPr>
              <p:cNvPr id="2231" name="Google Shape;2231;p31"/>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1"/>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1"/>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31"/>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35" name="Google Shape;2235;p31"/>
          <p:cNvGrpSpPr/>
          <p:nvPr/>
        </p:nvGrpSpPr>
        <p:grpSpPr>
          <a:xfrm>
            <a:off x="1246039" y="1195325"/>
            <a:ext cx="9762232" cy="4829543"/>
            <a:chOff x="934529" y="896493"/>
            <a:chExt cx="7321674" cy="3622157"/>
          </a:xfrm>
        </p:grpSpPr>
        <p:grpSp>
          <p:nvGrpSpPr>
            <p:cNvPr id="2236" name="Google Shape;2236;p31"/>
            <p:cNvGrpSpPr/>
            <p:nvPr/>
          </p:nvGrpSpPr>
          <p:grpSpPr>
            <a:xfrm>
              <a:off x="999035" y="3690161"/>
              <a:ext cx="810239" cy="828489"/>
              <a:chOff x="1122422" y="2316061"/>
              <a:chExt cx="810239" cy="828489"/>
            </a:xfrm>
          </p:grpSpPr>
          <p:sp>
            <p:nvSpPr>
              <p:cNvPr id="2237" name="Google Shape;2237;p31"/>
              <p:cNvSpPr/>
              <p:nvPr/>
            </p:nvSpPr>
            <p:spPr>
              <a:xfrm rot="-3895123">
                <a:off x="1454994" y="2509239"/>
                <a:ext cx="274043" cy="623956"/>
              </a:xfrm>
              <a:custGeom>
                <a:avLst/>
                <a:gdLst/>
                <a:ahLst/>
                <a:cxnLst/>
                <a:rect l="l" t="t" r="r" b="b"/>
                <a:pathLst>
                  <a:path w="2487" h="5663" fill="none" extrusionOk="0">
                    <a:moveTo>
                      <a:pt x="538" y="5662"/>
                    </a:moveTo>
                    <a:cubicBezTo>
                      <a:pt x="538" y="5662"/>
                      <a:pt x="0" y="3907"/>
                      <a:pt x="2487"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31"/>
              <p:cNvSpPr/>
              <p:nvPr/>
            </p:nvSpPr>
            <p:spPr>
              <a:xfrm rot="-3895123">
                <a:off x="1545315" y="2705731"/>
                <a:ext cx="285833" cy="163729"/>
              </a:xfrm>
              <a:custGeom>
                <a:avLst/>
                <a:gdLst/>
                <a:ahLst/>
                <a:cxnLst/>
                <a:rect l="l" t="t" r="r" b="b"/>
                <a:pathLst>
                  <a:path w="2594" h="1486" extrusionOk="0">
                    <a:moveTo>
                      <a:pt x="1129" y="0"/>
                    </a:moveTo>
                    <a:cubicBezTo>
                      <a:pt x="484" y="0"/>
                      <a:pt x="1" y="1486"/>
                      <a:pt x="1" y="1486"/>
                    </a:cubicBezTo>
                    <a:cubicBezTo>
                      <a:pt x="2593" y="1168"/>
                      <a:pt x="1563" y="234"/>
                      <a:pt x="1563" y="234"/>
                    </a:cubicBezTo>
                    <a:cubicBezTo>
                      <a:pt x="1413" y="68"/>
                      <a:pt x="1267"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31"/>
              <p:cNvSpPr/>
              <p:nvPr/>
            </p:nvSpPr>
            <p:spPr>
              <a:xfrm rot="-3895123">
                <a:off x="1447720" y="2886982"/>
                <a:ext cx="236358" cy="211438"/>
              </a:xfrm>
              <a:custGeom>
                <a:avLst/>
                <a:gdLst/>
                <a:ahLst/>
                <a:cxnLst/>
                <a:rect l="l" t="t" r="r" b="b"/>
                <a:pathLst>
                  <a:path w="2145" h="1919" extrusionOk="0">
                    <a:moveTo>
                      <a:pt x="1459" y="0"/>
                    </a:moveTo>
                    <a:cubicBezTo>
                      <a:pt x="1269" y="0"/>
                      <a:pt x="1105" y="114"/>
                      <a:pt x="1105" y="114"/>
                    </a:cubicBezTo>
                    <a:cubicBezTo>
                      <a:pt x="0" y="729"/>
                      <a:pt x="1974" y="1919"/>
                      <a:pt x="1974" y="1919"/>
                    </a:cubicBezTo>
                    <a:cubicBezTo>
                      <a:pt x="2145" y="306"/>
                      <a:pt x="1769"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31"/>
              <p:cNvSpPr/>
              <p:nvPr/>
            </p:nvSpPr>
            <p:spPr>
              <a:xfrm rot="-3895123">
                <a:off x="1392716" y="2572667"/>
                <a:ext cx="276577" cy="141803"/>
              </a:xfrm>
              <a:custGeom>
                <a:avLst/>
                <a:gdLst/>
                <a:ahLst/>
                <a:cxnLst/>
                <a:rect l="l" t="t" r="r" b="b"/>
                <a:pathLst>
                  <a:path w="2510" h="1287" extrusionOk="0">
                    <a:moveTo>
                      <a:pt x="1295" y="1"/>
                    </a:moveTo>
                    <a:cubicBezTo>
                      <a:pt x="678" y="1"/>
                      <a:pt x="0" y="1275"/>
                      <a:pt x="0" y="1275"/>
                    </a:cubicBezTo>
                    <a:cubicBezTo>
                      <a:pt x="154" y="1283"/>
                      <a:pt x="295" y="1287"/>
                      <a:pt x="426" y="1287"/>
                    </a:cubicBezTo>
                    <a:cubicBezTo>
                      <a:pt x="2510" y="1287"/>
                      <a:pt x="1756" y="312"/>
                      <a:pt x="1756" y="312"/>
                    </a:cubicBezTo>
                    <a:cubicBezTo>
                      <a:pt x="1615" y="89"/>
                      <a:pt x="1457" y="1"/>
                      <a:pt x="1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1"/>
              <p:cNvSpPr/>
              <p:nvPr/>
            </p:nvSpPr>
            <p:spPr>
              <a:xfrm rot="-3895123">
                <a:off x="1286879" y="2700804"/>
                <a:ext cx="245834" cy="218930"/>
              </a:xfrm>
              <a:custGeom>
                <a:avLst/>
                <a:gdLst/>
                <a:ahLst/>
                <a:cxnLst/>
                <a:rect l="l" t="t" r="r" b="b"/>
                <a:pathLst>
                  <a:path w="2231" h="1987" extrusionOk="0">
                    <a:moveTo>
                      <a:pt x="1472" y="0"/>
                    </a:moveTo>
                    <a:cubicBezTo>
                      <a:pt x="1322" y="0"/>
                      <a:pt x="1195" y="58"/>
                      <a:pt x="1195" y="58"/>
                    </a:cubicBezTo>
                    <a:cubicBezTo>
                      <a:pt x="0" y="471"/>
                      <a:pt x="1737" y="1986"/>
                      <a:pt x="1737" y="1986"/>
                    </a:cubicBezTo>
                    <a:cubicBezTo>
                      <a:pt x="2230" y="271"/>
                      <a:pt x="179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1"/>
              <p:cNvSpPr/>
              <p:nvPr/>
            </p:nvSpPr>
            <p:spPr>
              <a:xfrm rot="-3895123">
                <a:off x="1265931" y="2395717"/>
                <a:ext cx="261261" cy="134201"/>
              </a:xfrm>
              <a:custGeom>
                <a:avLst/>
                <a:gdLst/>
                <a:ahLst/>
                <a:cxnLst/>
                <a:rect l="l" t="t" r="r" b="b"/>
                <a:pathLst>
                  <a:path w="2371" h="1218" extrusionOk="0">
                    <a:moveTo>
                      <a:pt x="1380" y="1"/>
                    </a:moveTo>
                    <a:cubicBezTo>
                      <a:pt x="774" y="1"/>
                      <a:pt x="1" y="1122"/>
                      <a:pt x="1" y="1122"/>
                    </a:cubicBezTo>
                    <a:cubicBezTo>
                      <a:pt x="397" y="1189"/>
                      <a:pt x="716" y="1218"/>
                      <a:pt x="971" y="1218"/>
                    </a:cubicBezTo>
                    <a:cubicBezTo>
                      <a:pt x="2371" y="1218"/>
                      <a:pt x="1854" y="366"/>
                      <a:pt x="1854" y="366"/>
                    </a:cubicBezTo>
                    <a:cubicBezTo>
                      <a:pt x="1728" y="102"/>
                      <a:pt x="1562"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1"/>
              <p:cNvSpPr/>
              <p:nvPr/>
            </p:nvSpPr>
            <p:spPr>
              <a:xfrm rot="-3895123">
                <a:off x="1149848" y="2484796"/>
                <a:ext cx="252446" cy="221134"/>
              </a:xfrm>
              <a:custGeom>
                <a:avLst/>
                <a:gdLst/>
                <a:ahLst/>
                <a:cxnLst/>
                <a:rect l="l" t="t" r="r" b="b"/>
                <a:pathLst>
                  <a:path w="2291" h="2007" extrusionOk="0">
                    <a:moveTo>
                      <a:pt x="1447" y="1"/>
                    </a:moveTo>
                    <a:cubicBezTo>
                      <a:pt x="1329" y="1"/>
                      <a:pt x="1236" y="31"/>
                      <a:pt x="1237" y="31"/>
                    </a:cubicBezTo>
                    <a:cubicBezTo>
                      <a:pt x="0" y="305"/>
                      <a:pt x="1553" y="2007"/>
                      <a:pt x="1553" y="2007"/>
                    </a:cubicBezTo>
                    <a:cubicBezTo>
                      <a:pt x="2290" y="236"/>
                      <a:pt x="1773"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1"/>
              <p:cNvSpPr/>
              <p:nvPr/>
            </p:nvSpPr>
            <p:spPr>
              <a:xfrm rot="-3895123">
                <a:off x="1318054" y="2581587"/>
                <a:ext cx="87822" cy="79000"/>
              </a:xfrm>
              <a:custGeom>
                <a:avLst/>
                <a:gdLst/>
                <a:ahLst/>
                <a:cxnLst/>
                <a:rect l="l" t="t" r="r" b="b"/>
                <a:pathLst>
                  <a:path w="797" h="717" extrusionOk="0">
                    <a:moveTo>
                      <a:pt x="392" y="0"/>
                    </a:moveTo>
                    <a:cubicBezTo>
                      <a:pt x="229" y="0"/>
                      <a:pt x="68" y="111"/>
                      <a:pt x="38" y="302"/>
                    </a:cubicBezTo>
                    <a:cubicBezTo>
                      <a:pt x="0" y="536"/>
                      <a:pt x="188" y="716"/>
                      <a:pt x="392" y="716"/>
                    </a:cubicBezTo>
                    <a:cubicBezTo>
                      <a:pt x="462" y="716"/>
                      <a:pt x="534" y="695"/>
                      <a:pt x="600" y="647"/>
                    </a:cubicBezTo>
                    <a:cubicBezTo>
                      <a:pt x="760" y="532"/>
                      <a:pt x="796" y="307"/>
                      <a:pt x="679" y="149"/>
                    </a:cubicBezTo>
                    <a:cubicBezTo>
                      <a:pt x="606" y="47"/>
                      <a:pt x="498"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1"/>
              <p:cNvSpPr/>
              <p:nvPr/>
            </p:nvSpPr>
            <p:spPr>
              <a:xfrm rot="-3895123">
                <a:off x="1367759" y="2542262"/>
                <a:ext cx="87822" cy="79110"/>
              </a:xfrm>
              <a:custGeom>
                <a:avLst/>
                <a:gdLst/>
                <a:ahLst/>
                <a:cxnLst/>
                <a:rect l="l" t="t" r="r" b="b"/>
                <a:pathLst>
                  <a:path w="797" h="718" extrusionOk="0">
                    <a:moveTo>
                      <a:pt x="393" y="0"/>
                    </a:moveTo>
                    <a:cubicBezTo>
                      <a:pt x="230" y="0"/>
                      <a:pt x="68" y="111"/>
                      <a:pt x="39" y="301"/>
                    </a:cubicBezTo>
                    <a:cubicBezTo>
                      <a:pt x="1" y="536"/>
                      <a:pt x="189" y="717"/>
                      <a:pt x="393" y="717"/>
                    </a:cubicBezTo>
                    <a:cubicBezTo>
                      <a:pt x="463" y="717"/>
                      <a:pt x="535" y="696"/>
                      <a:pt x="601" y="648"/>
                    </a:cubicBezTo>
                    <a:cubicBezTo>
                      <a:pt x="760" y="531"/>
                      <a:pt x="797" y="308"/>
                      <a:pt x="680" y="148"/>
                    </a:cubicBezTo>
                    <a:cubicBezTo>
                      <a:pt x="606" y="47"/>
                      <a:pt x="499"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1"/>
              <p:cNvSpPr/>
              <p:nvPr/>
            </p:nvSpPr>
            <p:spPr>
              <a:xfrm rot="-3895123">
                <a:off x="1467695" y="2777941"/>
                <a:ext cx="87711" cy="79000"/>
              </a:xfrm>
              <a:custGeom>
                <a:avLst/>
                <a:gdLst/>
                <a:ahLst/>
                <a:cxnLst/>
                <a:rect l="l" t="t" r="r" b="b"/>
                <a:pathLst>
                  <a:path w="796" h="717" extrusionOk="0">
                    <a:moveTo>
                      <a:pt x="393" y="1"/>
                    </a:moveTo>
                    <a:cubicBezTo>
                      <a:pt x="229" y="1"/>
                      <a:pt x="68" y="112"/>
                      <a:pt x="38" y="302"/>
                    </a:cubicBezTo>
                    <a:cubicBezTo>
                      <a:pt x="0" y="536"/>
                      <a:pt x="187" y="716"/>
                      <a:pt x="391" y="716"/>
                    </a:cubicBezTo>
                    <a:cubicBezTo>
                      <a:pt x="461" y="716"/>
                      <a:pt x="534" y="695"/>
                      <a:pt x="600" y="647"/>
                    </a:cubicBezTo>
                    <a:cubicBezTo>
                      <a:pt x="760" y="532"/>
                      <a:pt x="796" y="308"/>
                      <a:pt x="679" y="148"/>
                    </a:cubicBezTo>
                    <a:cubicBezTo>
                      <a:pt x="606" y="47"/>
                      <a:pt x="49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1"/>
              <p:cNvSpPr/>
              <p:nvPr/>
            </p:nvSpPr>
            <p:spPr>
              <a:xfrm rot="-3895123">
                <a:off x="1517432" y="2738666"/>
                <a:ext cx="87601" cy="79110"/>
              </a:xfrm>
              <a:custGeom>
                <a:avLst/>
                <a:gdLst/>
                <a:ahLst/>
                <a:cxnLst/>
                <a:rect l="l" t="t" r="r" b="b"/>
                <a:pathLst>
                  <a:path w="795" h="718" extrusionOk="0">
                    <a:moveTo>
                      <a:pt x="393" y="1"/>
                    </a:moveTo>
                    <a:cubicBezTo>
                      <a:pt x="229" y="1"/>
                      <a:pt x="68" y="112"/>
                      <a:pt x="38" y="303"/>
                    </a:cubicBezTo>
                    <a:cubicBezTo>
                      <a:pt x="1" y="536"/>
                      <a:pt x="187" y="717"/>
                      <a:pt x="392" y="717"/>
                    </a:cubicBezTo>
                    <a:cubicBezTo>
                      <a:pt x="462" y="717"/>
                      <a:pt x="534" y="696"/>
                      <a:pt x="600" y="648"/>
                    </a:cubicBezTo>
                    <a:cubicBezTo>
                      <a:pt x="760" y="531"/>
                      <a:pt x="795" y="308"/>
                      <a:pt x="679" y="148"/>
                    </a:cubicBezTo>
                    <a:cubicBezTo>
                      <a:pt x="606" y="47"/>
                      <a:pt x="499"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1"/>
              <p:cNvSpPr/>
              <p:nvPr/>
            </p:nvSpPr>
            <p:spPr>
              <a:xfrm rot="-3895123">
                <a:off x="1631284" y="2931037"/>
                <a:ext cx="84626" cy="79000"/>
              </a:xfrm>
              <a:custGeom>
                <a:avLst/>
                <a:gdLst/>
                <a:ahLst/>
                <a:cxnLst/>
                <a:rect l="l" t="t" r="r" b="b"/>
                <a:pathLst>
                  <a:path w="768" h="717" extrusionOk="0">
                    <a:moveTo>
                      <a:pt x="372" y="1"/>
                    </a:moveTo>
                    <a:cubicBezTo>
                      <a:pt x="181" y="1"/>
                      <a:pt x="1" y="156"/>
                      <a:pt x="13" y="379"/>
                    </a:cubicBezTo>
                    <a:cubicBezTo>
                      <a:pt x="24" y="585"/>
                      <a:pt x="196" y="716"/>
                      <a:pt x="372" y="716"/>
                    </a:cubicBezTo>
                    <a:cubicBezTo>
                      <a:pt x="466" y="716"/>
                      <a:pt x="561" y="679"/>
                      <a:pt x="635" y="597"/>
                    </a:cubicBezTo>
                    <a:cubicBezTo>
                      <a:pt x="768" y="451"/>
                      <a:pt x="755" y="225"/>
                      <a:pt x="608" y="94"/>
                    </a:cubicBezTo>
                    <a:cubicBezTo>
                      <a:pt x="537" y="29"/>
                      <a:pt x="45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1"/>
              <p:cNvSpPr/>
              <p:nvPr/>
            </p:nvSpPr>
            <p:spPr>
              <a:xfrm rot="-3895123">
                <a:off x="1671753" y="2882193"/>
                <a:ext cx="84516" cy="79110"/>
              </a:xfrm>
              <a:custGeom>
                <a:avLst/>
                <a:gdLst/>
                <a:ahLst/>
                <a:cxnLst/>
                <a:rect l="l" t="t" r="r" b="b"/>
                <a:pathLst>
                  <a:path w="767" h="718" extrusionOk="0">
                    <a:moveTo>
                      <a:pt x="371" y="1"/>
                    </a:moveTo>
                    <a:cubicBezTo>
                      <a:pt x="181" y="1"/>
                      <a:pt x="1" y="156"/>
                      <a:pt x="13" y="379"/>
                    </a:cubicBezTo>
                    <a:cubicBezTo>
                      <a:pt x="23" y="586"/>
                      <a:pt x="195" y="717"/>
                      <a:pt x="372" y="717"/>
                    </a:cubicBezTo>
                    <a:cubicBezTo>
                      <a:pt x="466" y="717"/>
                      <a:pt x="562" y="680"/>
                      <a:pt x="635" y="599"/>
                    </a:cubicBezTo>
                    <a:cubicBezTo>
                      <a:pt x="767" y="451"/>
                      <a:pt x="756" y="225"/>
                      <a:pt x="608" y="94"/>
                    </a:cubicBezTo>
                    <a:cubicBezTo>
                      <a:pt x="537" y="30"/>
                      <a:pt x="45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0" name="Google Shape;2250;p31"/>
            <p:cNvGrpSpPr/>
            <p:nvPr/>
          </p:nvGrpSpPr>
          <p:grpSpPr>
            <a:xfrm rot="-1518744">
              <a:off x="7148549" y="1512102"/>
              <a:ext cx="445328" cy="347514"/>
              <a:chOff x="6632777" y="989227"/>
              <a:chExt cx="620200" cy="483976"/>
            </a:xfrm>
          </p:grpSpPr>
          <p:sp>
            <p:nvSpPr>
              <p:cNvPr id="2251" name="Google Shape;2251;p31"/>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1"/>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1"/>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1"/>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1"/>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1"/>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1"/>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8" name="Google Shape;2258;p31"/>
            <p:cNvSpPr/>
            <p:nvPr/>
          </p:nvSpPr>
          <p:spPr>
            <a:xfrm>
              <a:off x="934529" y="149779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1"/>
            <p:cNvSpPr/>
            <p:nvPr/>
          </p:nvSpPr>
          <p:spPr>
            <a:xfrm>
              <a:off x="2143969" y="1973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1"/>
            <p:cNvSpPr/>
            <p:nvPr/>
          </p:nvSpPr>
          <p:spPr>
            <a:xfrm>
              <a:off x="6837204" y="26872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61" name="Google Shape;2261;p31"/>
            <p:cNvGrpSpPr/>
            <p:nvPr/>
          </p:nvGrpSpPr>
          <p:grpSpPr>
            <a:xfrm>
              <a:off x="7460781" y="3562093"/>
              <a:ext cx="253850" cy="307524"/>
              <a:chOff x="7167006" y="2088218"/>
              <a:chExt cx="253850" cy="307524"/>
            </a:xfrm>
          </p:grpSpPr>
          <p:sp>
            <p:nvSpPr>
              <p:cNvPr id="2262" name="Google Shape;2262;p31"/>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31"/>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31"/>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1"/>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6" name="Google Shape;2266;p31"/>
            <p:cNvSpPr/>
            <p:nvPr/>
          </p:nvSpPr>
          <p:spPr>
            <a:xfrm>
              <a:off x="8165569" y="2481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1"/>
            <p:cNvSpPr/>
            <p:nvPr/>
          </p:nvSpPr>
          <p:spPr>
            <a:xfrm>
              <a:off x="1626470" y="12352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1"/>
            <p:cNvSpPr/>
            <p:nvPr/>
          </p:nvSpPr>
          <p:spPr>
            <a:xfrm>
              <a:off x="2234595" y="29216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1"/>
            <p:cNvSpPr/>
            <p:nvPr/>
          </p:nvSpPr>
          <p:spPr>
            <a:xfrm>
              <a:off x="2892345" y="100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1"/>
            <p:cNvSpPr/>
            <p:nvPr/>
          </p:nvSpPr>
          <p:spPr>
            <a:xfrm>
              <a:off x="7710145" y="30337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1"/>
            <p:cNvSpPr/>
            <p:nvPr/>
          </p:nvSpPr>
          <p:spPr>
            <a:xfrm>
              <a:off x="6826445" y="89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1"/>
            <p:cNvSpPr/>
            <p:nvPr/>
          </p:nvSpPr>
          <p:spPr>
            <a:xfrm>
              <a:off x="8190083" y="43478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1"/>
            <p:cNvSpPr/>
            <p:nvPr/>
          </p:nvSpPr>
          <p:spPr>
            <a:xfrm>
              <a:off x="2601245" y="43062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4" name="Google Shape;2274;p31"/>
            <p:cNvGrpSpPr/>
            <p:nvPr/>
          </p:nvGrpSpPr>
          <p:grpSpPr>
            <a:xfrm>
              <a:off x="2062378" y="1110246"/>
              <a:ext cx="172020" cy="173679"/>
              <a:chOff x="7782063" y="2882713"/>
              <a:chExt cx="194000" cy="195872"/>
            </a:xfrm>
          </p:grpSpPr>
          <p:sp>
            <p:nvSpPr>
              <p:cNvPr id="2275" name="Google Shape;227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4" name="Google Shape;2284;p31"/>
            <p:cNvGrpSpPr/>
            <p:nvPr/>
          </p:nvGrpSpPr>
          <p:grpSpPr>
            <a:xfrm>
              <a:off x="6807065" y="4281784"/>
              <a:ext cx="172020" cy="173679"/>
              <a:chOff x="7782063" y="2882713"/>
              <a:chExt cx="194000" cy="195872"/>
            </a:xfrm>
          </p:grpSpPr>
          <p:sp>
            <p:nvSpPr>
              <p:cNvPr id="2285" name="Google Shape;228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4" name="Google Shape;2294;p31"/>
            <p:cNvGrpSpPr/>
            <p:nvPr/>
          </p:nvGrpSpPr>
          <p:grpSpPr>
            <a:xfrm>
              <a:off x="1178061" y="2655744"/>
              <a:ext cx="304522" cy="307518"/>
              <a:chOff x="7782063" y="2882713"/>
              <a:chExt cx="194000" cy="195872"/>
            </a:xfrm>
          </p:grpSpPr>
          <p:sp>
            <p:nvSpPr>
              <p:cNvPr id="2295" name="Google Shape;229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1"/>
            <p:cNvGrpSpPr/>
            <p:nvPr/>
          </p:nvGrpSpPr>
          <p:grpSpPr>
            <a:xfrm>
              <a:off x="8074628" y="940459"/>
              <a:ext cx="172020" cy="173679"/>
              <a:chOff x="7782063" y="2882713"/>
              <a:chExt cx="194000" cy="195872"/>
            </a:xfrm>
          </p:grpSpPr>
          <p:sp>
            <p:nvSpPr>
              <p:cNvPr id="2305" name="Google Shape;230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21578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645493"/>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367747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391991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9943083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1738712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679426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187036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CC517B5-9DCE-0995-162A-E258DF48A062}"/>
              </a:ext>
            </a:extLst>
          </p:cNvPr>
          <p:cNvSpPr>
            <a:spLocks noGrp="1"/>
          </p:cNvSpPr>
          <p:nvPr>
            <p:ph type="dt" sz="half" idx="10"/>
          </p:nvPr>
        </p:nvSpPr>
        <p:spPr/>
        <p:txBody>
          <a:bodyPr/>
          <a:lstStyle>
            <a:lvl1pPr>
              <a:defRPr/>
            </a:lvl1pPr>
          </a:lstStyle>
          <a:p>
            <a:pPr>
              <a:defRPr/>
            </a:pPr>
            <a:fld id="{FE0BDA5D-DAF7-7D4A-B844-B41818CF1B22}" type="datetimeFigureOut">
              <a:rPr lang="en-US"/>
              <a:pPr>
                <a:defRPr/>
              </a:pPr>
              <a:t>10/18/2024</a:t>
            </a:fld>
            <a:endParaRPr lang="en-US" dirty="0"/>
          </a:p>
        </p:txBody>
      </p:sp>
      <p:sp>
        <p:nvSpPr>
          <p:cNvPr id="3" name="Footer Placeholder 4">
            <a:extLst>
              <a:ext uri="{FF2B5EF4-FFF2-40B4-BE49-F238E27FC236}">
                <a16:creationId xmlns:a16="http://schemas.microsoft.com/office/drawing/2014/main" id="{1449696D-659F-C4C0-4885-3749AE8B9E8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95AFCEE-30C2-D3B2-1737-19F4F6FE0429}"/>
              </a:ext>
            </a:extLst>
          </p:cNvPr>
          <p:cNvSpPr>
            <a:spLocks noGrp="1"/>
          </p:cNvSpPr>
          <p:nvPr>
            <p:ph type="sldNum" sz="quarter" idx="12"/>
          </p:nvPr>
        </p:nvSpPr>
        <p:spPr/>
        <p:txBody>
          <a:bodyPr/>
          <a:lstStyle>
            <a:lvl1pPr>
              <a:defRPr/>
            </a:lvl1pPr>
          </a:lstStyle>
          <a:p>
            <a:fld id="{4E7A49FB-8137-6041-B56D-2FAAE456E85B}" type="slidenum">
              <a:rPr lang="en-US" altLang="en-VN"/>
              <a:pPr/>
              <a:t>‹#›</a:t>
            </a:fld>
            <a:endParaRPr lang="en-US" altLang="en-VN"/>
          </a:p>
        </p:txBody>
      </p:sp>
    </p:spTree>
    <p:extLst>
      <p:ext uri="{BB962C8B-B14F-4D97-AF65-F5344CB8AC3E}">
        <p14:creationId xmlns:p14="http://schemas.microsoft.com/office/powerpoint/2010/main" val="219698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863488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5862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3787235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8357704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293497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0566861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7349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1882848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spTree>
    <p:extLst>
      <p:ext uri="{BB962C8B-B14F-4D97-AF65-F5344CB8AC3E}">
        <p14:creationId xmlns:p14="http://schemas.microsoft.com/office/powerpoint/2010/main" val="343194206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059166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D5E60A6-7D19-05D5-E0B2-9E56BE18A218}"/>
              </a:ext>
            </a:extLst>
          </p:cNvPr>
          <p:cNvSpPr>
            <a:spLocks noGrp="1"/>
          </p:cNvSpPr>
          <p:nvPr>
            <p:ph type="dt" sz="half" idx="10"/>
          </p:nvPr>
        </p:nvSpPr>
        <p:spPr/>
        <p:txBody>
          <a:bodyPr/>
          <a:lstStyle>
            <a:lvl1pPr>
              <a:defRPr/>
            </a:lvl1pPr>
          </a:lstStyle>
          <a:p>
            <a:pPr>
              <a:defRPr/>
            </a:pPr>
            <a:fld id="{87AC8D82-3C18-B949-A6FC-4B69523397FE}" type="datetimeFigureOut">
              <a:rPr lang="en-US"/>
              <a:pPr>
                <a:defRPr/>
              </a:pPr>
              <a:t>10/18/2024</a:t>
            </a:fld>
            <a:endParaRPr lang="en-US" dirty="0"/>
          </a:p>
        </p:txBody>
      </p:sp>
      <p:sp>
        <p:nvSpPr>
          <p:cNvPr id="6" name="Footer Placeholder 4">
            <a:extLst>
              <a:ext uri="{FF2B5EF4-FFF2-40B4-BE49-F238E27FC236}">
                <a16:creationId xmlns:a16="http://schemas.microsoft.com/office/drawing/2014/main" id="{42E1DFEB-2BEC-2A28-3770-046256219F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044452-435A-35D7-77B3-8CA290B1B134}"/>
              </a:ext>
            </a:extLst>
          </p:cNvPr>
          <p:cNvSpPr>
            <a:spLocks noGrp="1"/>
          </p:cNvSpPr>
          <p:nvPr>
            <p:ph type="sldNum" sz="quarter" idx="12"/>
          </p:nvPr>
        </p:nvSpPr>
        <p:spPr/>
        <p:txBody>
          <a:bodyPr/>
          <a:lstStyle>
            <a:lvl1pPr>
              <a:defRPr/>
            </a:lvl1pPr>
          </a:lstStyle>
          <a:p>
            <a:fld id="{E9EFD487-30F4-1042-A981-CE031D4F055B}" type="slidenum">
              <a:rPr lang="en-US" altLang="en-VN"/>
              <a:pPr/>
              <a:t>‹#›</a:t>
            </a:fld>
            <a:endParaRPr lang="en-US" altLang="en-VN"/>
          </a:p>
        </p:txBody>
      </p:sp>
    </p:spTree>
    <p:extLst>
      <p:ext uri="{BB962C8B-B14F-4D97-AF65-F5344CB8AC3E}">
        <p14:creationId xmlns:p14="http://schemas.microsoft.com/office/powerpoint/2010/main" val="24700077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25507621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96457858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78981727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0870460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77537546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1628519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03660689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4008884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7853580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21F2DAA-2687-E147-8A8A-F2085BA9CD6E}"/>
              </a:ext>
            </a:extLst>
          </p:cNvPr>
          <p:cNvSpPr>
            <a:spLocks noGrp="1"/>
          </p:cNvSpPr>
          <p:nvPr>
            <p:ph type="dt" sz="half" idx="10"/>
          </p:nvPr>
        </p:nvSpPr>
        <p:spPr/>
        <p:txBody>
          <a:bodyPr/>
          <a:lstStyle>
            <a:lvl1pPr>
              <a:defRPr/>
            </a:lvl1pPr>
          </a:lstStyle>
          <a:p>
            <a:pPr>
              <a:defRPr/>
            </a:pPr>
            <a:fld id="{77EBCE16-8DDC-C448-9D80-A24466ACA3B9}" type="datetimeFigureOut">
              <a:rPr lang="en-US"/>
              <a:pPr>
                <a:defRPr/>
              </a:pPr>
              <a:t>10/18/2024</a:t>
            </a:fld>
            <a:endParaRPr lang="en-US" dirty="0"/>
          </a:p>
        </p:txBody>
      </p:sp>
      <p:sp>
        <p:nvSpPr>
          <p:cNvPr id="6" name="Footer Placeholder 4">
            <a:extLst>
              <a:ext uri="{FF2B5EF4-FFF2-40B4-BE49-F238E27FC236}">
                <a16:creationId xmlns:a16="http://schemas.microsoft.com/office/drawing/2014/main" id="{7237E581-6E71-2B11-867E-78FEBBDFD0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0CFDEA-FBA8-84E5-8C1D-B94B67D2F241}"/>
              </a:ext>
            </a:extLst>
          </p:cNvPr>
          <p:cNvSpPr>
            <a:spLocks noGrp="1"/>
          </p:cNvSpPr>
          <p:nvPr>
            <p:ph type="sldNum" sz="quarter" idx="12"/>
          </p:nvPr>
        </p:nvSpPr>
        <p:spPr/>
        <p:txBody>
          <a:bodyPr/>
          <a:lstStyle>
            <a:lvl1pPr>
              <a:defRPr/>
            </a:lvl1pPr>
          </a:lstStyle>
          <a:p>
            <a:fld id="{75DF1958-A39C-3245-BB66-ED6A23C007A8}" type="slidenum">
              <a:rPr lang="en-US" altLang="en-VN"/>
              <a:pPr/>
              <a:t>‹#›</a:t>
            </a:fld>
            <a:endParaRPr lang="en-US" altLang="en-VN"/>
          </a:p>
        </p:txBody>
      </p:sp>
    </p:spTree>
    <p:extLst>
      <p:ext uri="{BB962C8B-B14F-4D97-AF65-F5344CB8AC3E}">
        <p14:creationId xmlns:p14="http://schemas.microsoft.com/office/powerpoint/2010/main" val="1915626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63.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image" Target="../media/image5.jp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6.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43EFCDB-EBA2-6F28-FBCE-038EC29E9F1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6A016B-1944-92A0-0B0C-6F71511F3C8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3D2CABA-41ED-34CB-2168-E3B6124EB5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CF9C5A4-45F8-3E4D-9EB4-4A19F0BE7500}" type="datetimeFigureOut">
              <a:rPr lang="en-US"/>
              <a:pPr>
                <a:defRPr/>
              </a:pPr>
              <a:t>10/18/2024</a:t>
            </a:fld>
            <a:endParaRPr lang="en-US" dirty="0"/>
          </a:p>
        </p:txBody>
      </p:sp>
      <p:sp>
        <p:nvSpPr>
          <p:cNvPr id="5" name="Footer Placeholder 4">
            <a:extLst>
              <a:ext uri="{FF2B5EF4-FFF2-40B4-BE49-F238E27FC236}">
                <a16:creationId xmlns:a16="http://schemas.microsoft.com/office/drawing/2014/main" id="{C691F46B-A3BD-E46B-A55B-40F776FBD5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E96D58D-EA17-AAC3-4AC6-85997A60936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337987B-E8D4-9142-9CED-A69D05617722}" type="slidenum">
              <a:rPr lang="en-US" altLang="en-VN"/>
              <a:pPr/>
              <a:t>‹#›</a:t>
            </a:fld>
            <a:endParaRPr lang="en-US" altLang="en-VN"/>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D03DD5D-8229-5557-D92B-58AD9B2FEC8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4C52B50-7289-FF8A-49C7-BAD3DA5EF44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91E1E03-14AD-3B57-B330-19C55EB73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363C2B3-AADA-8941-9D4A-F1326B581E87}" type="datetimeFigureOut">
              <a:rPr lang="en-US"/>
              <a:pPr>
                <a:defRPr/>
              </a:pPr>
              <a:t>10/18/2024</a:t>
            </a:fld>
            <a:endParaRPr lang="en-US"/>
          </a:p>
        </p:txBody>
      </p:sp>
      <p:sp>
        <p:nvSpPr>
          <p:cNvPr id="5" name="Footer Placeholder 4">
            <a:extLst>
              <a:ext uri="{FF2B5EF4-FFF2-40B4-BE49-F238E27FC236}">
                <a16:creationId xmlns:a16="http://schemas.microsoft.com/office/drawing/2014/main" id="{8BF92482-5F0F-D781-B076-A19524A304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1405625-276A-3E87-DFDE-F564CA3E6C0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4B2ACDC3-B53D-8A41-9448-2AA2B72A8A04}" type="slidenum">
              <a:rPr lang="en-US" altLang="en-VN"/>
              <a:pPr/>
              <a:t>‹#›</a:t>
            </a:fld>
            <a:endParaRPr lang="en-US" altLang="en-VN"/>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EA8225D-A33C-C9DB-CEA6-CE45DCF23E32}"/>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009071BF-262A-C79B-7D42-00F4E95C15AD}"/>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6485926-1E37-1B79-1F62-5725DBA593A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prstTxWarp prst="textNoShape">
              <a:avLst/>
            </a:prstTxWarp>
          </a:bodyPr>
          <a:lstStyle>
            <a:lvl1pPr eaLnBrk="1" fontAlgn="auto" hangingPunct="1">
              <a:spcBef>
                <a:spcPts val="0"/>
              </a:spcBef>
              <a:spcAft>
                <a:spcPts val="0"/>
              </a:spcAft>
              <a:defRPr sz="1650" b="0">
                <a:latin typeface="Arial" charset="0"/>
              </a:defRPr>
            </a:lvl1pPr>
          </a:lstStyle>
          <a:p>
            <a:pPr>
              <a:defRPr/>
            </a:pPr>
            <a:endParaRPr lang="en-US"/>
          </a:p>
        </p:txBody>
      </p:sp>
      <p:sp>
        <p:nvSpPr>
          <p:cNvPr id="1029" name="Rectangle 5">
            <a:extLst>
              <a:ext uri="{FF2B5EF4-FFF2-40B4-BE49-F238E27FC236}">
                <a16:creationId xmlns:a16="http://schemas.microsoft.com/office/drawing/2014/main" id="{4C475A0D-394F-9AB1-C7B9-5622282C2BC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prstTxWarp prst="textNoShape">
              <a:avLst/>
            </a:prstTxWarp>
          </a:bodyPr>
          <a:lstStyle>
            <a:lvl1pPr algn="ctr" eaLnBrk="1" fontAlgn="auto" hangingPunct="1">
              <a:spcBef>
                <a:spcPts val="0"/>
              </a:spcBef>
              <a:spcAft>
                <a:spcPts val="0"/>
              </a:spcAft>
              <a:defRPr sz="1650" b="0">
                <a:latin typeface="Arial" charset="0"/>
              </a:defRPr>
            </a:lvl1pPr>
          </a:lstStyle>
          <a:p>
            <a:pPr>
              <a:defRPr/>
            </a:pPr>
            <a:endParaRPr lang="en-US"/>
          </a:p>
        </p:txBody>
      </p:sp>
      <p:sp>
        <p:nvSpPr>
          <p:cNvPr id="1030" name="Rectangle 6">
            <a:extLst>
              <a:ext uri="{FF2B5EF4-FFF2-40B4-BE49-F238E27FC236}">
                <a16:creationId xmlns:a16="http://schemas.microsoft.com/office/drawing/2014/main" id="{18536DF2-2FFA-8505-1A19-478232FCC1CC}"/>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prstTxWarp prst="textNoShape">
              <a:avLst/>
            </a:prstTxWarp>
          </a:bodyPr>
          <a:lstStyle>
            <a:lvl1pPr algn="r" eaLnBrk="1" hangingPunct="1">
              <a:defRPr sz="1600">
                <a:latin typeface="Arial" panose="020B0604020202020204" pitchFamily="34" charset="0"/>
              </a:defRPr>
            </a:lvl1pPr>
          </a:lstStyle>
          <a:p>
            <a:fld id="{950DF123-E4D9-D74C-B98F-F520773356C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42742" algn="ctr" rtl="0" fontAlgn="base">
        <a:spcBef>
          <a:spcPct val="0"/>
        </a:spcBef>
        <a:spcAft>
          <a:spcPct val="0"/>
        </a:spcAft>
        <a:defRPr sz="5250">
          <a:solidFill>
            <a:schemeClr val="tx2"/>
          </a:solidFill>
          <a:latin typeface="Arial" charset="0"/>
        </a:defRPr>
      </a:lvl6pPr>
      <a:lvl7pPr marL="1085484" algn="ctr" rtl="0" fontAlgn="base">
        <a:spcBef>
          <a:spcPct val="0"/>
        </a:spcBef>
        <a:spcAft>
          <a:spcPct val="0"/>
        </a:spcAft>
        <a:defRPr sz="5250">
          <a:solidFill>
            <a:schemeClr val="tx2"/>
          </a:solidFill>
          <a:latin typeface="Arial" charset="0"/>
        </a:defRPr>
      </a:lvl7pPr>
      <a:lvl8pPr marL="1628226" algn="ctr" rtl="0" fontAlgn="base">
        <a:spcBef>
          <a:spcPct val="0"/>
        </a:spcBef>
        <a:spcAft>
          <a:spcPct val="0"/>
        </a:spcAft>
        <a:defRPr sz="5250">
          <a:solidFill>
            <a:schemeClr val="tx2"/>
          </a:solidFill>
          <a:latin typeface="Arial" charset="0"/>
        </a:defRPr>
      </a:lvl8pPr>
      <a:lvl9pPr marL="2170969" algn="ctr" rtl="0" fontAlgn="base">
        <a:spcBef>
          <a:spcPct val="0"/>
        </a:spcBef>
        <a:spcAft>
          <a:spcPct val="0"/>
        </a:spcAft>
        <a:defRPr sz="5250">
          <a:solidFill>
            <a:schemeClr val="tx2"/>
          </a:solidFill>
          <a:latin typeface="Arial" charset="0"/>
        </a:defRPr>
      </a:lvl9pPr>
    </p:titleStyle>
    <p:bodyStyle>
      <a:lvl1pPr marL="404813" indent="-404813" algn="l" rtl="0" eaLnBrk="0" fontAlgn="base" hangingPunct="0">
        <a:spcBef>
          <a:spcPct val="20000"/>
        </a:spcBef>
        <a:spcAft>
          <a:spcPct val="0"/>
        </a:spcAft>
        <a:buChar char="•"/>
        <a:defRPr sz="3800">
          <a:solidFill>
            <a:schemeClr val="tx1"/>
          </a:solidFill>
          <a:latin typeface="+mn-lt"/>
          <a:ea typeface="+mn-ea"/>
          <a:cs typeface="+mn-cs"/>
        </a:defRPr>
      </a:lvl1pPr>
      <a:lvl2pPr marL="881063" indent="-338138"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082" indent="-271371" algn="l" rtl="0" fontAlgn="base">
        <a:spcBef>
          <a:spcPct val="20000"/>
        </a:spcBef>
        <a:spcAft>
          <a:spcPct val="0"/>
        </a:spcAft>
        <a:buChar char="»"/>
        <a:defRPr sz="2400">
          <a:solidFill>
            <a:schemeClr val="tx1"/>
          </a:solidFill>
          <a:latin typeface="+mn-lt"/>
        </a:defRPr>
      </a:lvl6pPr>
      <a:lvl7pPr marL="3527824" indent="-271371" algn="l" rtl="0" fontAlgn="base">
        <a:spcBef>
          <a:spcPct val="20000"/>
        </a:spcBef>
        <a:spcAft>
          <a:spcPct val="0"/>
        </a:spcAft>
        <a:buChar char="»"/>
        <a:defRPr sz="2400">
          <a:solidFill>
            <a:schemeClr val="tx1"/>
          </a:solidFill>
          <a:latin typeface="+mn-lt"/>
        </a:defRPr>
      </a:lvl7pPr>
      <a:lvl8pPr marL="4070566" indent="-271371" algn="l" rtl="0" fontAlgn="base">
        <a:spcBef>
          <a:spcPct val="20000"/>
        </a:spcBef>
        <a:spcAft>
          <a:spcPct val="0"/>
        </a:spcAft>
        <a:buChar char="»"/>
        <a:defRPr sz="2400">
          <a:solidFill>
            <a:schemeClr val="tx1"/>
          </a:solidFill>
          <a:latin typeface="+mn-lt"/>
        </a:defRPr>
      </a:lvl8pPr>
      <a:lvl9pPr marL="4613308" indent="-271371"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484" rtl="0" eaLnBrk="1" latinLnBrk="0" hangingPunct="1">
        <a:defRPr sz="2100" kern="1200">
          <a:solidFill>
            <a:schemeClr val="tx1"/>
          </a:solidFill>
          <a:latin typeface="+mn-lt"/>
          <a:ea typeface="+mn-ea"/>
          <a:cs typeface="+mn-cs"/>
        </a:defRPr>
      </a:lvl1pPr>
      <a:lvl2pPr marL="542742" algn="l" defTabSz="1085484" rtl="0" eaLnBrk="1" latinLnBrk="0" hangingPunct="1">
        <a:defRPr sz="2100" kern="1200">
          <a:solidFill>
            <a:schemeClr val="tx1"/>
          </a:solidFill>
          <a:latin typeface="+mn-lt"/>
          <a:ea typeface="+mn-ea"/>
          <a:cs typeface="+mn-cs"/>
        </a:defRPr>
      </a:lvl2pPr>
      <a:lvl3pPr marL="1085484" algn="l" defTabSz="1085484" rtl="0" eaLnBrk="1" latinLnBrk="0" hangingPunct="1">
        <a:defRPr sz="2100" kern="1200">
          <a:solidFill>
            <a:schemeClr val="tx1"/>
          </a:solidFill>
          <a:latin typeface="+mn-lt"/>
          <a:ea typeface="+mn-ea"/>
          <a:cs typeface="+mn-cs"/>
        </a:defRPr>
      </a:lvl3pPr>
      <a:lvl4pPr marL="1628226" algn="l" defTabSz="1085484" rtl="0" eaLnBrk="1" latinLnBrk="0" hangingPunct="1">
        <a:defRPr sz="2100" kern="1200">
          <a:solidFill>
            <a:schemeClr val="tx1"/>
          </a:solidFill>
          <a:latin typeface="+mn-lt"/>
          <a:ea typeface="+mn-ea"/>
          <a:cs typeface="+mn-cs"/>
        </a:defRPr>
      </a:lvl4pPr>
      <a:lvl5pPr marL="2170969" algn="l" defTabSz="1085484" rtl="0" eaLnBrk="1" latinLnBrk="0" hangingPunct="1">
        <a:defRPr sz="2100" kern="1200">
          <a:solidFill>
            <a:schemeClr val="tx1"/>
          </a:solidFill>
          <a:latin typeface="+mn-lt"/>
          <a:ea typeface="+mn-ea"/>
          <a:cs typeface="+mn-cs"/>
        </a:defRPr>
      </a:lvl5pPr>
      <a:lvl6pPr marL="2713711" algn="l" defTabSz="1085484" rtl="0" eaLnBrk="1" latinLnBrk="0" hangingPunct="1">
        <a:defRPr sz="2100" kern="1200">
          <a:solidFill>
            <a:schemeClr val="tx1"/>
          </a:solidFill>
          <a:latin typeface="+mn-lt"/>
          <a:ea typeface="+mn-ea"/>
          <a:cs typeface="+mn-cs"/>
        </a:defRPr>
      </a:lvl6pPr>
      <a:lvl7pPr marL="3256453" algn="l" defTabSz="1085484" rtl="0" eaLnBrk="1" latinLnBrk="0" hangingPunct="1">
        <a:defRPr sz="2100" kern="1200">
          <a:solidFill>
            <a:schemeClr val="tx1"/>
          </a:solidFill>
          <a:latin typeface="+mn-lt"/>
          <a:ea typeface="+mn-ea"/>
          <a:cs typeface="+mn-cs"/>
        </a:defRPr>
      </a:lvl7pPr>
      <a:lvl8pPr marL="3799195" algn="l" defTabSz="1085484" rtl="0" eaLnBrk="1" latinLnBrk="0" hangingPunct="1">
        <a:defRPr sz="2100" kern="1200">
          <a:solidFill>
            <a:schemeClr val="tx1"/>
          </a:solidFill>
          <a:latin typeface="+mn-lt"/>
          <a:ea typeface="+mn-ea"/>
          <a:cs typeface="+mn-cs"/>
        </a:defRPr>
      </a:lvl8pPr>
      <a:lvl9pPr marL="4341937" algn="l" defTabSz="1085484"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15182B-0A6C-417E-820D-5B695AEF40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25E91-6CA3-45CA-B3F0-F4752A1A0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2CE53-0CE6-4B0D-9B7E-6220338A00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t>10/18/2024</a:t>
            </a:fld>
            <a:endParaRPr lang="x-none"/>
          </a:p>
        </p:txBody>
      </p:sp>
      <p:sp>
        <p:nvSpPr>
          <p:cNvPr id="5" name="Footer Placeholder 4">
            <a:extLst>
              <a:ext uri="{FF2B5EF4-FFF2-40B4-BE49-F238E27FC236}">
                <a16:creationId xmlns:a16="http://schemas.microsoft.com/office/drawing/2014/main" id="{0C4A08E8-13DE-40FA-97B0-A5FDD787C4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8F30829E-4D33-4769-8AB3-73C5EA0C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209546454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7791400-1822-B444-89AC-590B6EFBB6E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1DFF9CF1-8986-384D-8B13-52D510CC24D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7E09C199-C8B8-B94B-AB4E-238BCA8B90B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endParaRPr lang="en-US" altLang="en-VN"/>
          </a:p>
        </p:txBody>
      </p:sp>
      <p:sp>
        <p:nvSpPr>
          <p:cNvPr id="1029" name="Rectangle 5">
            <a:extLst>
              <a:ext uri="{FF2B5EF4-FFF2-40B4-BE49-F238E27FC236}">
                <a16:creationId xmlns:a16="http://schemas.microsoft.com/office/drawing/2014/main" id="{6E7FE363-88A2-384E-A600-35B4A8442A9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ltLang="en-VN"/>
          </a:p>
        </p:txBody>
      </p:sp>
      <p:sp>
        <p:nvSpPr>
          <p:cNvPr id="1030" name="Rectangle 6">
            <a:extLst>
              <a:ext uri="{FF2B5EF4-FFF2-40B4-BE49-F238E27FC236}">
                <a16:creationId xmlns:a16="http://schemas.microsoft.com/office/drawing/2014/main" id="{AEA04B99-DBD0-9F4E-B6EF-54577C9A41A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D1582676-A783-E445-9C71-4C42CE7639C4}" type="slidenum">
              <a:rPr lang="en-US" altLang="en-VN"/>
              <a:pPr/>
              <a:t>‹#›</a:t>
            </a:fld>
            <a:endParaRPr lang="en-US" altLang="en-VN"/>
          </a:p>
        </p:txBody>
      </p:sp>
    </p:spTree>
    <p:extLst>
      <p:ext uri="{BB962C8B-B14F-4D97-AF65-F5344CB8AC3E}">
        <p14:creationId xmlns:p14="http://schemas.microsoft.com/office/powerpoint/2010/main" val="382868480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2800"/>
              <a:buFont typeface="Coiny"/>
              <a:buNone/>
              <a:defRPr sz="2800">
                <a:solidFill>
                  <a:schemeClr val="accent5"/>
                </a:solidFill>
                <a:latin typeface="Coiny"/>
                <a:ea typeface="Coiny"/>
                <a:cs typeface="Coiny"/>
                <a:sym typeface="Coiny"/>
              </a:defRPr>
            </a:lvl1pPr>
            <a:lvl2pPr lvl="1">
              <a:spcBef>
                <a:spcPts val="0"/>
              </a:spcBef>
              <a:spcAft>
                <a:spcPts val="0"/>
              </a:spcAft>
              <a:buClr>
                <a:schemeClr val="accent5"/>
              </a:buClr>
              <a:buSzPts val="2800"/>
              <a:buNone/>
              <a:defRPr sz="2800">
                <a:solidFill>
                  <a:schemeClr val="accent5"/>
                </a:solidFill>
              </a:defRPr>
            </a:lvl2pPr>
            <a:lvl3pPr lvl="2">
              <a:spcBef>
                <a:spcPts val="0"/>
              </a:spcBef>
              <a:spcAft>
                <a:spcPts val="0"/>
              </a:spcAft>
              <a:buClr>
                <a:schemeClr val="accent5"/>
              </a:buClr>
              <a:buSzPts val="2800"/>
              <a:buNone/>
              <a:defRPr sz="2800">
                <a:solidFill>
                  <a:schemeClr val="accent5"/>
                </a:solidFill>
              </a:defRPr>
            </a:lvl3pPr>
            <a:lvl4pPr lvl="3">
              <a:spcBef>
                <a:spcPts val="0"/>
              </a:spcBef>
              <a:spcAft>
                <a:spcPts val="0"/>
              </a:spcAft>
              <a:buClr>
                <a:schemeClr val="accent5"/>
              </a:buClr>
              <a:buSzPts val="2800"/>
              <a:buNone/>
              <a:defRPr sz="2800">
                <a:solidFill>
                  <a:schemeClr val="accent5"/>
                </a:solidFill>
              </a:defRPr>
            </a:lvl4pPr>
            <a:lvl5pPr lvl="4">
              <a:spcBef>
                <a:spcPts val="0"/>
              </a:spcBef>
              <a:spcAft>
                <a:spcPts val="0"/>
              </a:spcAft>
              <a:buClr>
                <a:schemeClr val="accent5"/>
              </a:buClr>
              <a:buSzPts val="2800"/>
              <a:buNone/>
              <a:defRPr sz="2800">
                <a:solidFill>
                  <a:schemeClr val="accent5"/>
                </a:solidFill>
              </a:defRPr>
            </a:lvl5pPr>
            <a:lvl6pPr lvl="5">
              <a:spcBef>
                <a:spcPts val="0"/>
              </a:spcBef>
              <a:spcAft>
                <a:spcPts val="0"/>
              </a:spcAft>
              <a:buClr>
                <a:schemeClr val="accent5"/>
              </a:buClr>
              <a:buSzPts val="2800"/>
              <a:buNone/>
              <a:defRPr sz="2800">
                <a:solidFill>
                  <a:schemeClr val="accent5"/>
                </a:solidFill>
              </a:defRPr>
            </a:lvl6pPr>
            <a:lvl7pPr lvl="6">
              <a:spcBef>
                <a:spcPts val="0"/>
              </a:spcBef>
              <a:spcAft>
                <a:spcPts val="0"/>
              </a:spcAft>
              <a:buClr>
                <a:schemeClr val="accent5"/>
              </a:buClr>
              <a:buSzPts val="2800"/>
              <a:buNone/>
              <a:defRPr sz="2800">
                <a:solidFill>
                  <a:schemeClr val="accent5"/>
                </a:solidFill>
              </a:defRPr>
            </a:lvl7pPr>
            <a:lvl8pPr lvl="7">
              <a:spcBef>
                <a:spcPts val="0"/>
              </a:spcBef>
              <a:spcAft>
                <a:spcPts val="0"/>
              </a:spcAft>
              <a:buClr>
                <a:schemeClr val="accent5"/>
              </a:buClr>
              <a:buSzPts val="2800"/>
              <a:buNone/>
              <a:defRPr sz="2800">
                <a:solidFill>
                  <a:schemeClr val="accent5"/>
                </a:solidFill>
              </a:defRPr>
            </a:lvl8pPr>
            <a:lvl9pPr lvl="8">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1pPr>
            <a:lvl2pPr marL="914400" lvl="1"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2pPr>
            <a:lvl3pPr marL="1371600" lvl="2"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3pPr>
            <a:lvl4pPr marL="1828800" lvl="3"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4pPr>
            <a:lvl5pPr marL="2286000" lvl="4"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5pPr>
            <a:lvl6pPr marL="2743200" lvl="5"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6pPr>
            <a:lvl7pPr marL="3200400" lvl="6"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7pPr>
            <a:lvl8pPr marL="3657600" lvl="7"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8pPr>
            <a:lvl9pPr marL="4114800" lvl="8"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9pPr>
          </a:lstStyle>
          <a:p>
            <a:endParaRPr/>
          </a:p>
        </p:txBody>
      </p:sp>
    </p:spTree>
    <p:extLst>
      <p:ext uri="{BB962C8B-B14F-4D97-AF65-F5344CB8AC3E}">
        <p14:creationId xmlns:p14="http://schemas.microsoft.com/office/powerpoint/2010/main" val="1330837981"/>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2680814621"/>
      </p:ext>
    </p:extLst>
  </p:cSld>
  <p:clrMap bg1="lt1" tx1="dk1" bg2="lt2" tx2="dk2" accent1="accent1" accent2="accent2" accent3="accent3" accent4="accent4" accent5="accent5" accent6="accent6" hlink="hlink" folHlink="folHlink"/>
  <p:sldLayoutIdLst>
    <p:sldLayoutId id="2147483784"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10/18/2024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347183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2024/10/18</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1" y="4581754"/>
            <a:ext cx="4827815"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400" dirty="0">
                <a:solidFill>
                  <a:schemeClr val="bg1"/>
                </a:solidFill>
              </a:rPr>
              <a:t>感谢您下载包图网平台上提供的</a:t>
            </a:r>
            <a:r>
              <a:rPr lang="en-US" altLang="zh-CN" sz="1400" dirty="0">
                <a:solidFill>
                  <a:schemeClr val="bg1"/>
                </a:solidFill>
              </a:rPr>
              <a:t>PPT</a:t>
            </a:r>
            <a:r>
              <a:rPr lang="zh-CN" altLang="en-US" sz="1400" dirty="0">
                <a:solidFill>
                  <a:schemeClr val="bg1"/>
                </a:solidFill>
              </a:rPr>
              <a:t>作品，为了您和包图网以及原创作者的利益，请勿复制、传播、销售，否则将承担法律责任！包图网将对作品进行维权，按照传播下载次数进行十倍索取赔偿！</a:t>
            </a:r>
            <a:r>
              <a:rPr lang="en-US" altLang="zh-CN" sz="1400" dirty="0">
                <a:solidFill>
                  <a:schemeClr val="bg1"/>
                </a:solidFill>
              </a:rPr>
              <a:t>Ibaotu.com</a:t>
            </a:r>
            <a:endParaRPr lang="zh-CN" altLang="en-US" sz="1400"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spTree>
    <p:extLst>
      <p:ext uri="{BB962C8B-B14F-4D97-AF65-F5344CB8AC3E}">
        <p14:creationId xmlns:p14="http://schemas.microsoft.com/office/powerpoint/2010/main" val="361522106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2.gif"/><Relationship Id="rId18" Type="http://schemas.openxmlformats.org/officeDocument/2006/relationships/image" Target="../media/image47.gif"/><Relationship Id="rId3" Type="http://schemas.microsoft.com/office/2007/relationships/media" Target="../media/media3.wav"/><Relationship Id="rId21" Type="http://schemas.openxmlformats.org/officeDocument/2006/relationships/image" Target="../media/image50.gif"/><Relationship Id="rId7" Type="http://schemas.openxmlformats.org/officeDocument/2006/relationships/slideLayout" Target="../slideLayouts/slideLayout45.xml"/><Relationship Id="rId12" Type="http://schemas.openxmlformats.org/officeDocument/2006/relationships/image" Target="../media/image41.gif"/><Relationship Id="rId17" Type="http://schemas.openxmlformats.org/officeDocument/2006/relationships/image" Target="../media/image46.gif"/><Relationship Id="rId2" Type="http://schemas.openxmlformats.org/officeDocument/2006/relationships/audio" Target="file:///D:/Rung%20Chuong%20Vang/8.%20Ket%20thuc%20cau%20hoi.wav" TargetMode="External"/><Relationship Id="rId16" Type="http://schemas.openxmlformats.org/officeDocument/2006/relationships/image" Target="../media/image45.gif"/><Relationship Id="rId20" Type="http://schemas.openxmlformats.org/officeDocument/2006/relationships/image" Target="../media/image49.gif"/><Relationship Id="rId1" Type="http://schemas.microsoft.com/office/2007/relationships/media" Target="file:///D:/Rung%20Chuong%20Vang/8.%20Ket%20thuc%20cau%20hoi.wav" TargetMode="External"/><Relationship Id="rId6" Type="http://schemas.openxmlformats.org/officeDocument/2006/relationships/audio" Target="file:///D:/Rung%20Chuong%20Vang/chaomung.wav" TargetMode="External"/><Relationship Id="rId11" Type="http://schemas.openxmlformats.org/officeDocument/2006/relationships/image" Target="../media/image40.png"/><Relationship Id="rId5" Type="http://schemas.microsoft.com/office/2007/relationships/media" Target="file:///D:/Rung%20Chuong%20Vang/chaomung.wav" TargetMode="External"/><Relationship Id="rId15" Type="http://schemas.openxmlformats.org/officeDocument/2006/relationships/image" Target="../media/image44.gif"/><Relationship Id="rId23" Type="http://schemas.openxmlformats.org/officeDocument/2006/relationships/image" Target="../media/image52.png"/><Relationship Id="rId10" Type="http://schemas.openxmlformats.org/officeDocument/2006/relationships/audio" Target="../media/audio2.wav"/><Relationship Id="rId19" Type="http://schemas.openxmlformats.org/officeDocument/2006/relationships/image" Target="../media/image48.gif"/><Relationship Id="rId4" Type="http://schemas.openxmlformats.org/officeDocument/2006/relationships/audio" Target="../media/media3.wav"/><Relationship Id="rId9" Type="http://schemas.openxmlformats.org/officeDocument/2006/relationships/slide" Target="slide12.xml"/><Relationship Id="rId14" Type="http://schemas.openxmlformats.org/officeDocument/2006/relationships/image" Target="../media/image43.gif"/><Relationship Id="rId22" Type="http://schemas.openxmlformats.org/officeDocument/2006/relationships/image" Target="../media/image51.gif"/></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1.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audio4.wav"/><Relationship Id="rId7" Type="http://schemas.openxmlformats.org/officeDocument/2006/relationships/image" Target="../media/image53.gif"/><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audio" Target="../media/audio5.wav"/></Relationships>
</file>

<file path=ppt/slides/_rels/slide21.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audio4.wav"/><Relationship Id="rId7" Type="http://schemas.openxmlformats.org/officeDocument/2006/relationships/image" Target="../media/image53.gif"/><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audio" Target="../media/audio5.wav"/></Relationships>
</file>

<file path=ppt/slides/_rels/slide22.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audio4.wav"/><Relationship Id="rId7" Type="http://schemas.openxmlformats.org/officeDocument/2006/relationships/image" Target="../media/image53.gif"/><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audio" Target="../media/audio5.wav"/></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25.emf"/><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slide" Target="slide7.xml"/><Relationship Id="rId3" Type="http://schemas.openxmlformats.org/officeDocument/2006/relationships/image" Target="../media/image6.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98607774-F536-43A1-9B35-B4899D7052A7}"/>
              </a:ext>
            </a:extLst>
          </p:cNvPr>
          <p:cNvSpPr/>
          <p:nvPr/>
        </p:nvSpPr>
        <p:spPr>
          <a:xfrm>
            <a:off x="1524884" y="939172"/>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46561"/>
            <a:ext cx="4000656"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84959" y="5086850"/>
            <a:ext cx="2011247" cy="18806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3367766" y="5869995"/>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1268770" y="5381107"/>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2355537" y="5591401"/>
            <a:ext cx="1136593" cy="1238624"/>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3233618" y="2096191"/>
            <a:ext cx="744610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CHÀO MỪNG QUÝ THẦY CÔ VÀ CÁC EM HỌC SINH ĐẾN VỚI TIẾT HỌC HÔM NAY!</a:t>
            </a:r>
          </a:p>
        </p:txBody>
      </p:sp>
      <p:pic>
        <p:nvPicPr>
          <p:cNvPr id="5" name="Picture 4">
            <a:extLst>
              <a:ext uri="{FF2B5EF4-FFF2-40B4-BE49-F238E27FC236}">
                <a16:creationId xmlns:a16="http://schemas.microsoft.com/office/drawing/2014/main" id="{2105F2FB-CE25-F404-73E0-BFEC2A1B30E2}"/>
              </a:ext>
            </a:extLst>
          </p:cNvPr>
          <p:cNvPicPr>
            <a:picLocks noChangeAspect="1"/>
          </p:cNvPicPr>
          <p:nvPr/>
        </p:nvPicPr>
        <p:blipFill>
          <a:blip r:embed="rId7"/>
          <a:stretch>
            <a:fillRect/>
          </a:stretch>
        </p:blipFill>
        <p:spPr>
          <a:xfrm>
            <a:off x="11455386" y="6088620"/>
            <a:ext cx="974430" cy="974430"/>
          </a:xfrm>
          <a:prstGeom prst="rect">
            <a:avLst/>
          </a:prstGeom>
        </p:spPr>
      </p:pic>
      <p:sp>
        <p:nvSpPr>
          <p:cNvPr id="9" name="TextBox 8">
            <a:extLst>
              <a:ext uri="{FF2B5EF4-FFF2-40B4-BE49-F238E27FC236}">
                <a16:creationId xmlns:a16="http://schemas.microsoft.com/office/drawing/2014/main" id="{A76E7BB6-9BB0-4FC0-A8C6-E2F632E92BB0}"/>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AC6150F4-1E96-B32A-4A0C-6EA81B33F0C8}"/>
              </a:ext>
            </a:extLst>
          </p:cNvPr>
          <p:cNvSpPr txBox="1"/>
          <p:nvPr/>
        </p:nvSpPr>
        <p:spPr>
          <a:xfrm>
            <a:off x="4013729" y="3994083"/>
            <a:ext cx="6424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MÔN LỊCH SỬ </a:t>
            </a:r>
            <a:r>
              <a:rPr kumimoji="0" lang="en-US" sz="2800" b="1"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6</a:t>
            </a:r>
            <a:endParaRPr kumimoji="0" lang="en-VN" sz="2800" b="1"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5212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5" descr="POINSET2">
            <a:extLst>
              <a:ext uri="{FF2B5EF4-FFF2-40B4-BE49-F238E27FC236}">
                <a16:creationId xmlns:a16="http://schemas.microsoft.com/office/drawing/2014/main" id="{8BB4DDFB-38FD-25B4-7096-4A52A0AF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POINSET2">
            <a:extLst>
              <a:ext uri="{FF2B5EF4-FFF2-40B4-BE49-F238E27FC236}">
                <a16:creationId xmlns:a16="http://schemas.microsoft.com/office/drawing/2014/main" id="{AC729BE3-8CA4-81DD-EE7B-CAF7D8E42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POINSET2">
            <a:extLst>
              <a:ext uri="{FF2B5EF4-FFF2-40B4-BE49-F238E27FC236}">
                <a16:creationId xmlns:a16="http://schemas.microsoft.com/office/drawing/2014/main" id="{15693292-4CAB-7AA0-BFBD-69E290EE7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Diagram&#10;&#10;Description automatically generated">
            <a:extLst>
              <a:ext uri="{FF2B5EF4-FFF2-40B4-BE49-F238E27FC236}">
                <a16:creationId xmlns:a16="http://schemas.microsoft.com/office/drawing/2014/main" id="{B61C3BB9-C909-F781-4D1F-8631ECA00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60FC9A4-78D7-2291-CADE-D6AC3822D54B}"/>
              </a:ext>
            </a:extLst>
          </p:cNvPr>
          <p:cNvSpPr txBox="1"/>
          <p:nvPr/>
        </p:nvSpPr>
        <p:spPr>
          <a:xfrm>
            <a:off x="822960" y="1209040"/>
            <a:ext cx="5598160"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3" name="TextBox 2">
            <a:extLst>
              <a:ext uri="{FF2B5EF4-FFF2-40B4-BE49-F238E27FC236}">
                <a16:creationId xmlns:a16="http://schemas.microsoft.com/office/drawing/2014/main" id="{5CDE7196-A83C-8461-05C6-6F6BF0647548}"/>
              </a:ext>
            </a:extLst>
          </p:cNvPr>
          <p:cNvSpPr txBox="1"/>
          <p:nvPr/>
        </p:nvSpPr>
        <p:spPr>
          <a:xfrm>
            <a:off x="772160" y="528320"/>
            <a:ext cx="9164320" cy="76944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Những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thành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tựu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văn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hóa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tiêu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biểu</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9ECF1D32-67EF-7052-947B-6B204C165F62}"/>
              </a:ext>
            </a:extLst>
          </p:cNvPr>
          <p:cNvSpPr txBox="1"/>
          <p:nvPr/>
        </p:nvSpPr>
        <p:spPr>
          <a:xfrm>
            <a:off x="3139440" y="1026160"/>
            <a:ext cx="10678160" cy="823752"/>
          </a:xfrm>
          <a:prstGeom prst="rect">
            <a:avLst/>
          </a:prstGeom>
          <a:noFill/>
        </p:spPr>
        <p:txBody>
          <a:bodyPr wrap="square" rtlCol="0">
            <a:spAutoFit/>
          </a:bodyPr>
          <a:lstStyle/>
          <a:p>
            <a:pPr marL="0" marR="0" lvl="0" indent="0" algn="just" defTabSz="457200" rtl="0" eaLnBrk="0" fontAlgn="base" latinLnBrk="0" hangingPunct="0">
              <a:lnSpc>
                <a:spcPct val="150000"/>
              </a:lnSpc>
              <a:spcBef>
                <a:spcPts val="0"/>
              </a:spcBef>
              <a:spcAft>
                <a:spcPts val="0"/>
              </a:spcAft>
              <a:buClrTx/>
              <a:buSzTx/>
              <a:buFontTx/>
              <a:buNone/>
              <a:tabLst/>
              <a:defRPr/>
            </a:pP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Ai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Cập</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sáng</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tạo</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ra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chữ</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tượng</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hình</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6" name="TextBox 5">
            <a:extLst>
              <a:ext uri="{FF2B5EF4-FFF2-40B4-BE49-F238E27FC236}">
                <a16:creationId xmlns:a16="http://schemas.microsoft.com/office/drawing/2014/main" id="{9435E7A2-1D42-C7C5-C966-81BDA2028BA3}"/>
              </a:ext>
            </a:extLst>
          </p:cNvPr>
          <p:cNvSpPr txBox="1"/>
          <p:nvPr/>
        </p:nvSpPr>
        <p:spPr>
          <a:xfrm>
            <a:off x="833120" y="1849120"/>
            <a:ext cx="2672080" cy="646331"/>
          </a:xfrm>
          <a:prstGeom prst="rect">
            <a:avLst/>
          </a:prstGeom>
          <a:noFill/>
        </p:spPr>
        <p:txBody>
          <a:bodyPr wrap="square" rtlCol="0">
            <a:spAutoFit/>
          </a:bodyPr>
          <a:lstStyle/>
          <a:p>
            <a:r>
              <a:rPr lang="en-US" sz="3600" dirty="0"/>
              <a:t>b. </a:t>
            </a:r>
            <a:r>
              <a:rPr lang="en-US" sz="3600" dirty="0" err="1"/>
              <a:t>Toán</a:t>
            </a:r>
            <a:r>
              <a:rPr lang="en-US" sz="3600" dirty="0"/>
              <a:t> </a:t>
            </a:r>
            <a:r>
              <a:rPr lang="en-US" sz="3600" dirty="0" err="1"/>
              <a:t>học</a:t>
            </a:r>
            <a:r>
              <a:rPr lang="en-US" sz="3600" dirty="0"/>
              <a:t>: </a:t>
            </a:r>
          </a:p>
        </p:txBody>
      </p:sp>
      <p:sp>
        <p:nvSpPr>
          <p:cNvPr id="7" name="TextBox 6">
            <a:extLst>
              <a:ext uri="{FF2B5EF4-FFF2-40B4-BE49-F238E27FC236}">
                <a16:creationId xmlns:a16="http://schemas.microsoft.com/office/drawing/2014/main" id="{8D34BF94-8D8A-98F9-B427-2BCC69956306}"/>
              </a:ext>
            </a:extLst>
          </p:cNvPr>
          <p:cNvSpPr txBox="1"/>
          <p:nvPr/>
        </p:nvSpPr>
        <p:spPr>
          <a:xfrm>
            <a:off x="3190240" y="1849120"/>
            <a:ext cx="7043419" cy="646331"/>
          </a:xfrm>
          <a:prstGeom prst="rect">
            <a:avLst/>
          </a:prstGeom>
          <a:noFill/>
        </p:spPr>
        <p:txBody>
          <a:bodyPr wrap="square" rtlCol="0">
            <a:spAutoFit/>
          </a:bodyPr>
          <a:lstStyle/>
          <a:p>
            <a:r>
              <a:rPr lang="en-US" sz="3600" dirty="0" err="1"/>
              <a:t>Giỏi</a:t>
            </a:r>
            <a:r>
              <a:rPr lang="en-US" sz="3600" dirty="0"/>
              <a:t> </a:t>
            </a:r>
            <a:r>
              <a:rPr lang="en-US" sz="3600" dirty="0" err="1"/>
              <a:t>về</a:t>
            </a:r>
            <a:r>
              <a:rPr lang="en-US" sz="3600" dirty="0"/>
              <a:t> </a:t>
            </a:r>
            <a:r>
              <a:rPr lang="en-US" sz="3600" dirty="0" err="1"/>
              <a:t>hình</a:t>
            </a:r>
            <a:r>
              <a:rPr lang="en-US" sz="3600" dirty="0"/>
              <a:t> </a:t>
            </a:r>
            <a:r>
              <a:rPr lang="en-US" sz="3600" dirty="0" err="1"/>
              <a:t>học</a:t>
            </a:r>
            <a:r>
              <a:rPr lang="en-US" sz="3600" dirty="0"/>
              <a:t> </a:t>
            </a:r>
          </a:p>
        </p:txBody>
      </p:sp>
    </p:spTree>
    <p:extLst>
      <p:ext uri="{BB962C8B-B14F-4D97-AF65-F5344CB8AC3E}">
        <p14:creationId xmlns:p14="http://schemas.microsoft.com/office/powerpoint/2010/main" val="301862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ế nào là chữ tượng hình? Giá trị của chữ tượng hình Ai Cập cổ đại là gì">
            <a:extLst>
              <a:ext uri="{FF2B5EF4-FFF2-40B4-BE49-F238E27FC236}">
                <a16:creationId xmlns:a16="http://schemas.microsoft.com/office/drawing/2014/main" id="{BA70419B-D60A-95B6-1BFB-D1B0676E1E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1" y="314960"/>
            <a:ext cx="5242559" cy="58521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360.thuvienvatly.com/images/stories/co3/ac4.jpg">
            <a:extLst>
              <a:ext uri="{FF2B5EF4-FFF2-40B4-BE49-F238E27FC236}">
                <a16:creationId xmlns:a16="http://schemas.microsoft.com/office/drawing/2014/main" id="{E16087B1-828D-BE31-DF55-F49B00FAB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14960"/>
            <a:ext cx="6319519" cy="5852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950178-EB8D-79D4-4CB7-889669C53DB2}"/>
              </a:ext>
            </a:extLst>
          </p:cNvPr>
          <p:cNvSpPr txBox="1"/>
          <p:nvPr/>
        </p:nvSpPr>
        <p:spPr>
          <a:xfrm>
            <a:off x="650240" y="6167120"/>
            <a:ext cx="4246880" cy="523220"/>
          </a:xfrm>
          <a:prstGeom prst="rect">
            <a:avLst/>
          </a:prstGeom>
          <a:noFill/>
        </p:spPr>
        <p:txBody>
          <a:bodyPr wrap="square" rtlCol="0">
            <a:spAutoFit/>
          </a:bodyPr>
          <a:lstStyle/>
          <a:p>
            <a:r>
              <a:rPr lang="en-US" sz="2800" dirty="0" err="1">
                <a:solidFill>
                  <a:srgbClr val="FF0000"/>
                </a:solidFill>
              </a:rPr>
              <a:t>Chữ</a:t>
            </a:r>
            <a:r>
              <a:rPr lang="en-US" sz="2800" dirty="0">
                <a:solidFill>
                  <a:srgbClr val="FF0000"/>
                </a:solidFill>
              </a:rPr>
              <a:t> </a:t>
            </a:r>
            <a:r>
              <a:rPr lang="en-US" sz="2800" dirty="0" err="1">
                <a:solidFill>
                  <a:srgbClr val="FF0000"/>
                </a:solidFill>
              </a:rPr>
              <a:t>số</a:t>
            </a:r>
            <a:r>
              <a:rPr lang="en-US" sz="2800" dirty="0">
                <a:solidFill>
                  <a:srgbClr val="FF0000"/>
                </a:solidFill>
              </a:rPr>
              <a:t> </a:t>
            </a:r>
            <a:r>
              <a:rPr lang="en-US" sz="2800" dirty="0" err="1">
                <a:solidFill>
                  <a:srgbClr val="FF0000"/>
                </a:solidFill>
              </a:rPr>
              <a:t>tượng</a:t>
            </a:r>
            <a:r>
              <a:rPr lang="en-US" sz="2800" dirty="0">
                <a:solidFill>
                  <a:srgbClr val="FF0000"/>
                </a:solidFill>
              </a:rPr>
              <a:t> </a:t>
            </a:r>
            <a:r>
              <a:rPr lang="en-US" sz="2800" dirty="0" err="1">
                <a:solidFill>
                  <a:srgbClr val="FF0000"/>
                </a:solidFill>
              </a:rPr>
              <a:t>hình</a:t>
            </a:r>
            <a:r>
              <a:rPr lang="en-US" sz="2800" dirty="0">
                <a:solidFill>
                  <a:srgbClr val="FF0000"/>
                </a:solidFill>
              </a:rPr>
              <a:t> </a:t>
            </a:r>
          </a:p>
        </p:txBody>
      </p:sp>
      <p:sp>
        <p:nvSpPr>
          <p:cNvPr id="6" name="TextBox 5">
            <a:extLst>
              <a:ext uri="{FF2B5EF4-FFF2-40B4-BE49-F238E27FC236}">
                <a16:creationId xmlns:a16="http://schemas.microsoft.com/office/drawing/2014/main" id="{B363D54B-E49B-14E1-9978-CE83CAFE7CEF}"/>
              </a:ext>
            </a:extLst>
          </p:cNvPr>
          <p:cNvSpPr txBox="1"/>
          <p:nvPr/>
        </p:nvSpPr>
        <p:spPr>
          <a:xfrm>
            <a:off x="5730240" y="6207760"/>
            <a:ext cx="5811520" cy="523220"/>
          </a:xfrm>
          <a:prstGeom prst="rect">
            <a:avLst/>
          </a:prstGeom>
          <a:noFill/>
        </p:spPr>
        <p:txBody>
          <a:bodyPr wrap="square" rtlCol="0">
            <a:spAutoFit/>
          </a:bodyPr>
          <a:lstStyle/>
          <a:p>
            <a:r>
              <a:rPr lang="en-US" sz="2800" dirty="0" err="1">
                <a:solidFill>
                  <a:srgbClr val="00B050"/>
                </a:solidFill>
              </a:rPr>
              <a:t>Tại</a:t>
            </a:r>
            <a:r>
              <a:rPr lang="en-US" sz="2800" dirty="0">
                <a:solidFill>
                  <a:srgbClr val="00B050"/>
                </a:solidFill>
              </a:rPr>
              <a:t> </a:t>
            </a:r>
            <a:r>
              <a:rPr lang="en-US" sz="2800" dirty="0" err="1">
                <a:solidFill>
                  <a:srgbClr val="00B050"/>
                </a:solidFill>
              </a:rPr>
              <a:t>sao</a:t>
            </a:r>
            <a:r>
              <a:rPr lang="en-US" sz="2800" dirty="0">
                <a:solidFill>
                  <a:srgbClr val="00B050"/>
                </a:solidFill>
              </a:rPr>
              <a:t> </a:t>
            </a:r>
            <a:r>
              <a:rPr lang="en-US" sz="2800" dirty="0" err="1">
                <a:solidFill>
                  <a:srgbClr val="00B050"/>
                </a:solidFill>
              </a:rPr>
              <a:t>người</a:t>
            </a:r>
            <a:r>
              <a:rPr lang="en-US" sz="2800" dirty="0">
                <a:solidFill>
                  <a:srgbClr val="00B050"/>
                </a:solidFill>
              </a:rPr>
              <a:t> Ai </a:t>
            </a:r>
            <a:r>
              <a:rPr lang="en-US" sz="2800" dirty="0" err="1">
                <a:solidFill>
                  <a:srgbClr val="00B050"/>
                </a:solidFill>
              </a:rPr>
              <a:t>Cập</a:t>
            </a:r>
            <a:r>
              <a:rPr lang="en-US" sz="2800" dirty="0">
                <a:solidFill>
                  <a:srgbClr val="00B050"/>
                </a:solidFill>
              </a:rPr>
              <a:t> </a:t>
            </a:r>
            <a:r>
              <a:rPr lang="en-US" sz="2800" dirty="0" err="1">
                <a:solidFill>
                  <a:srgbClr val="00B050"/>
                </a:solidFill>
              </a:rPr>
              <a:t>giỏi</a:t>
            </a:r>
            <a:r>
              <a:rPr lang="en-US" sz="2800" dirty="0">
                <a:solidFill>
                  <a:srgbClr val="00B050"/>
                </a:solidFill>
              </a:rPr>
              <a:t> </a:t>
            </a:r>
            <a:r>
              <a:rPr lang="en-US" sz="2800" dirty="0" err="1">
                <a:solidFill>
                  <a:srgbClr val="00B050"/>
                </a:solidFill>
              </a:rPr>
              <a:t>về</a:t>
            </a:r>
            <a:r>
              <a:rPr lang="en-US" sz="2800" dirty="0">
                <a:solidFill>
                  <a:srgbClr val="00B050"/>
                </a:solidFill>
              </a:rPr>
              <a:t> </a:t>
            </a:r>
            <a:r>
              <a:rPr lang="en-US" sz="2800" dirty="0" err="1">
                <a:solidFill>
                  <a:srgbClr val="00B050"/>
                </a:solidFill>
              </a:rPr>
              <a:t>hình</a:t>
            </a:r>
            <a:r>
              <a:rPr lang="en-US" sz="2800" dirty="0">
                <a:solidFill>
                  <a:srgbClr val="00B050"/>
                </a:solidFill>
              </a:rPr>
              <a:t> </a:t>
            </a:r>
            <a:r>
              <a:rPr lang="en-US" sz="2800" dirty="0" err="1">
                <a:solidFill>
                  <a:srgbClr val="00B050"/>
                </a:solidFill>
              </a:rPr>
              <a:t>học</a:t>
            </a:r>
            <a:r>
              <a:rPr lang="en-US" sz="2800" dirty="0">
                <a:solidFill>
                  <a:srgbClr val="00B050"/>
                </a:solidFill>
              </a:rPr>
              <a:t>?</a:t>
            </a:r>
          </a:p>
        </p:txBody>
      </p:sp>
    </p:spTree>
    <p:extLst>
      <p:ext uri="{BB962C8B-B14F-4D97-AF65-F5344CB8AC3E}">
        <p14:creationId xmlns:p14="http://schemas.microsoft.com/office/powerpoint/2010/main" val="3385882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5" descr="POINSET2">
            <a:extLst>
              <a:ext uri="{FF2B5EF4-FFF2-40B4-BE49-F238E27FC236}">
                <a16:creationId xmlns:a16="http://schemas.microsoft.com/office/drawing/2014/main" id="{8BB4DDFB-38FD-25B4-7096-4A52A0AF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POINSET2">
            <a:extLst>
              <a:ext uri="{FF2B5EF4-FFF2-40B4-BE49-F238E27FC236}">
                <a16:creationId xmlns:a16="http://schemas.microsoft.com/office/drawing/2014/main" id="{AC729BE3-8CA4-81DD-EE7B-CAF7D8E42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POINSET2">
            <a:extLst>
              <a:ext uri="{FF2B5EF4-FFF2-40B4-BE49-F238E27FC236}">
                <a16:creationId xmlns:a16="http://schemas.microsoft.com/office/drawing/2014/main" id="{15693292-4CAB-7AA0-BFBD-69E290EE7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Diagram&#10;&#10;Description automatically generated">
            <a:extLst>
              <a:ext uri="{FF2B5EF4-FFF2-40B4-BE49-F238E27FC236}">
                <a16:creationId xmlns:a16="http://schemas.microsoft.com/office/drawing/2014/main" id="{B61C3BB9-C909-F781-4D1F-8631ECA00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60FC9A4-78D7-2291-CADE-D6AC3822D54B}"/>
              </a:ext>
            </a:extLst>
          </p:cNvPr>
          <p:cNvSpPr txBox="1"/>
          <p:nvPr/>
        </p:nvSpPr>
        <p:spPr>
          <a:xfrm>
            <a:off x="822960" y="1209040"/>
            <a:ext cx="5598160"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3" name="TextBox 2">
            <a:extLst>
              <a:ext uri="{FF2B5EF4-FFF2-40B4-BE49-F238E27FC236}">
                <a16:creationId xmlns:a16="http://schemas.microsoft.com/office/drawing/2014/main" id="{5CDE7196-A83C-8461-05C6-6F6BF0647548}"/>
              </a:ext>
            </a:extLst>
          </p:cNvPr>
          <p:cNvSpPr txBox="1"/>
          <p:nvPr/>
        </p:nvSpPr>
        <p:spPr>
          <a:xfrm>
            <a:off x="772160" y="528320"/>
            <a:ext cx="9164320" cy="76944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Những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thành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tựu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văn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hóa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tiêu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biểu</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9ECF1D32-67EF-7052-947B-6B204C165F62}"/>
              </a:ext>
            </a:extLst>
          </p:cNvPr>
          <p:cNvSpPr txBox="1"/>
          <p:nvPr/>
        </p:nvSpPr>
        <p:spPr>
          <a:xfrm>
            <a:off x="3139440" y="1026160"/>
            <a:ext cx="10678160" cy="823752"/>
          </a:xfrm>
          <a:prstGeom prst="rect">
            <a:avLst/>
          </a:prstGeom>
          <a:noFill/>
        </p:spPr>
        <p:txBody>
          <a:bodyPr wrap="square" rtlCol="0">
            <a:spAutoFit/>
          </a:bodyPr>
          <a:lstStyle/>
          <a:p>
            <a:pPr marL="0" marR="0" lvl="0" indent="0" algn="just" defTabSz="457200" rtl="0" eaLnBrk="0" fontAlgn="base" latinLnBrk="0" hangingPunct="0">
              <a:lnSpc>
                <a:spcPct val="150000"/>
              </a:lnSpc>
              <a:spcBef>
                <a:spcPts val="0"/>
              </a:spcBef>
              <a:spcAft>
                <a:spcPts val="0"/>
              </a:spcAft>
              <a:buClrTx/>
              <a:buSzTx/>
              <a:buFontTx/>
              <a:buNone/>
              <a:tabLst/>
              <a:defRPr/>
            </a:pP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Ai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Cập</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sáng</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tạo</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ra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chữ</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tượng</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hình</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6" name="TextBox 5">
            <a:extLst>
              <a:ext uri="{FF2B5EF4-FFF2-40B4-BE49-F238E27FC236}">
                <a16:creationId xmlns:a16="http://schemas.microsoft.com/office/drawing/2014/main" id="{9435E7A2-1D42-C7C5-C966-81BDA2028BA3}"/>
              </a:ext>
            </a:extLst>
          </p:cNvPr>
          <p:cNvSpPr txBox="1"/>
          <p:nvPr/>
        </p:nvSpPr>
        <p:spPr>
          <a:xfrm>
            <a:off x="833120" y="1849120"/>
            <a:ext cx="2672080"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7" name="TextBox 6">
            <a:extLst>
              <a:ext uri="{FF2B5EF4-FFF2-40B4-BE49-F238E27FC236}">
                <a16:creationId xmlns:a16="http://schemas.microsoft.com/office/drawing/2014/main" id="{8D34BF94-8D8A-98F9-B427-2BCC69956306}"/>
              </a:ext>
            </a:extLst>
          </p:cNvPr>
          <p:cNvSpPr txBox="1"/>
          <p:nvPr/>
        </p:nvSpPr>
        <p:spPr>
          <a:xfrm>
            <a:off x="3190240" y="1849120"/>
            <a:ext cx="7043419"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Giỏi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hình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5" name="TextBox 4">
            <a:extLst>
              <a:ext uri="{FF2B5EF4-FFF2-40B4-BE49-F238E27FC236}">
                <a16:creationId xmlns:a16="http://schemas.microsoft.com/office/drawing/2014/main" id="{C15BACB8-56D9-659C-E984-558DC6496743}"/>
              </a:ext>
            </a:extLst>
          </p:cNvPr>
          <p:cNvSpPr txBox="1"/>
          <p:nvPr/>
        </p:nvSpPr>
        <p:spPr>
          <a:xfrm>
            <a:off x="861851" y="2511974"/>
            <a:ext cx="5486396" cy="646331"/>
          </a:xfrm>
          <a:prstGeom prst="rect">
            <a:avLst/>
          </a:prstGeom>
          <a:noFill/>
        </p:spPr>
        <p:txBody>
          <a:bodyPr wrap="square" rtlCol="0">
            <a:spAutoFit/>
          </a:bodyPr>
          <a:lstStyle/>
          <a:p>
            <a:r>
              <a:rPr lang="en-US" sz="3600" dirty="0"/>
              <a:t>c. </a:t>
            </a:r>
            <a:r>
              <a:rPr lang="en-US" sz="3600" dirty="0" err="1"/>
              <a:t>Kiến</a:t>
            </a:r>
            <a:r>
              <a:rPr lang="en-US" sz="3600" dirty="0"/>
              <a:t> </a:t>
            </a:r>
            <a:r>
              <a:rPr lang="en-US" sz="3600" dirty="0" err="1"/>
              <a:t>trúc</a:t>
            </a:r>
            <a:r>
              <a:rPr lang="en-US" sz="3600" dirty="0"/>
              <a:t> </a:t>
            </a:r>
            <a:r>
              <a:rPr lang="en-US" sz="3600" dirty="0" err="1"/>
              <a:t>và</a:t>
            </a:r>
            <a:r>
              <a:rPr lang="en-US" sz="3600" dirty="0"/>
              <a:t> </a:t>
            </a:r>
            <a:r>
              <a:rPr lang="en-US" sz="3600" dirty="0" err="1"/>
              <a:t>điêu</a:t>
            </a:r>
            <a:r>
              <a:rPr lang="en-US" sz="3600" dirty="0"/>
              <a:t> </a:t>
            </a:r>
            <a:r>
              <a:rPr lang="en-US" sz="3600" dirty="0" err="1"/>
              <a:t>khắc</a:t>
            </a:r>
            <a:r>
              <a:rPr lang="en-US" sz="3600" dirty="0"/>
              <a:t>: </a:t>
            </a:r>
          </a:p>
        </p:txBody>
      </p:sp>
    </p:spTree>
    <p:extLst>
      <p:ext uri="{BB962C8B-B14F-4D97-AF65-F5344CB8AC3E}">
        <p14:creationId xmlns:p14="http://schemas.microsoft.com/office/powerpoint/2010/main" val="335604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ữ hoàng xinh đẹp và quyền lực nhất lịch sử Ai Cập cổ đại">
            <a:extLst>
              <a:ext uri="{FF2B5EF4-FFF2-40B4-BE49-F238E27FC236}">
                <a16:creationId xmlns:a16="http://schemas.microsoft.com/office/drawing/2014/main" id="{78A72E68-E111-4FA2-8152-40235123E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3" y="4210"/>
            <a:ext cx="4156826" cy="59677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0BA34-94D2-CDC4-AE92-8AB93E5E26A4}"/>
              </a:ext>
            </a:extLst>
          </p:cNvPr>
          <p:cNvPicPr>
            <a:picLocks noChangeAspect="1"/>
          </p:cNvPicPr>
          <p:nvPr/>
        </p:nvPicPr>
        <p:blipFill>
          <a:blip r:embed="rId3"/>
          <a:stretch>
            <a:fillRect/>
          </a:stretch>
        </p:blipFill>
        <p:spPr>
          <a:xfrm>
            <a:off x="4208275" y="0"/>
            <a:ext cx="3909813" cy="5971956"/>
          </a:xfrm>
          <a:prstGeom prst="rect">
            <a:avLst/>
          </a:prstGeom>
        </p:spPr>
      </p:pic>
      <p:pic>
        <p:nvPicPr>
          <p:cNvPr id="4" name="Picture 3">
            <a:extLst>
              <a:ext uri="{FF2B5EF4-FFF2-40B4-BE49-F238E27FC236}">
                <a16:creationId xmlns:a16="http://schemas.microsoft.com/office/drawing/2014/main" id="{2B60F224-2AF6-DE02-11D1-EDA90D771E77}"/>
              </a:ext>
            </a:extLst>
          </p:cNvPr>
          <p:cNvPicPr>
            <a:picLocks noChangeAspect="1"/>
          </p:cNvPicPr>
          <p:nvPr/>
        </p:nvPicPr>
        <p:blipFill>
          <a:blip r:embed="rId4"/>
          <a:stretch>
            <a:fillRect/>
          </a:stretch>
        </p:blipFill>
        <p:spPr>
          <a:xfrm>
            <a:off x="8133504" y="0"/>
            <a:ext cx="4058497" cy="5971957"/>
          </a:xfrm>
          <a:prstGeom prst="rect">
            <a:avLst/>
          </a:prstGeom>
        </p:spPr>
      </p:pic>
      <p:sp>
        <p:nvSpPr>
          <p:cNvPr id="6" name="Rectangle 5">
            <a:extLst>
              <a:ext uri="{FF2B5EF4-FFF2-40B4-BE49-F238E27FC236}">
                <a16:creationId xmlns:a16="http://schemas.microsoft.com/office/drawing/2014/main" id="{0ECE8A1D-B5A9-7966-1500-06514DBD1650}"/>
              </a:ext>
            </a:extLst>
          </p:cNvPr>
          <p:cNvSpPr/>
          <p:nvPr/>
        </p:nvSpPr>
        <p:spPr>
          <a:xfrm>
            <a:off x="0" y="5971956"/>
            <a:ext cx="4208275" cy="8860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4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B</a:t>
            </a:r>
            <a:r>
              <a:rPr kumimoji="0" lang="vi-VN" sz="24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ức tượng bán thân của Nữ hoàng N</a:t>
            </a:r>
            <a:r>
              <a:rPr lang="en-US" sz="2400" dirty="0">
                <a:solidFill>
                  <a:srgbClr val="212529"/>
                </a:solidFill>
                <a:latin typeface="Times New Roman" panose="02020603050405020304" pitchFamily="18" charset="0"/>
                <a:cs typeface="Times New Roman" panose="02020603050405020304" pitchFamily="18" charset="0"/>
              </a:rPr>
              <a:t>ê-pec-</a:t>
            </a:r>
            <a:r>
              <a:rPr lang="en-US" sz="2400" dirty="0" err="1">
                <a:solidFill>
                  <a:srgbClr val="212529"/>
                </a:solidFill>
                <a:latin typeface="Times New Roman" panose="02020603050405020304" pitchFamily="18" charset="0"/>
                <a:cs typeface="Times New Roman" panose="02020603050405020304" pitchFamily="18" charset="0"/>
              </a:rPr>
              <a:t>ti</a:t>
            </a:r>
            <a:r>
              <a:rPr lang="en-US" sz="2400" dirty="0">
                <a:solidFill>
                  <a:srgbClr val="212529"/>
                </a:solidFill>
                <a:latin typeface="Times New Roman" panose="02020603050405020304" pitchFamily="18" charset="0"/>
                <a:cs typeface="Times New Roman" panose="02020603050405020304" pitchFamily="18" charset="0"/>
              </a:rPr>
              <a:t>-</a:t>
            </a:r>
            <a:r>
              <a:rPr lang="en-US" sz="2400" dirty="0" err="1">
                <a:solidFill>
                  <a:srgbClr val="212529"/>
                </a:solidFill>
                <a:latin typeface="Times New Roman" panose="02020603050405020304" pitchFamily="18" charset="0"/>
                <a:cs typeface="Times New Roman" panose="02020603050405020304" pitchFamily="18" charset="0"/>
              </a:rPr>
              <a:t>ti</a:t>
            </a:r>
            <a:endParaRPr lang="en-US" dirty="0"/>
          </a:p>
        </p:txBody>
      </p:sp>
      <p:sp>
        <p:nvSpPr>
          <p:cNvPr id="8" name="Rectangle 7">
            <a:extLst>
              <a:ext uri="{FF2B5EF4-FFF2-40B4-BE49-F238E27FC236}">
                <a16:creationId xmlns:a16="http://schemas.microsoft.com/office/drawing/2014/main" id="{AC360B4F-60BD-49B8-0346-DCFB37A4DBF5}"/>
              </a:ext>
            </a:extLst>
          </p:cNvPr>
          <p:cNvSpPr/>
          <p:nvPr/>
        </p:nvSpPr>
        <p:spPr>
          <a:xfrm>
            <a:off x="4208275" y="5971955"/>
            <a:ext cx="3909813" cy="8860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Tu-tan-kha-mun</a:t>
            </a:r>
          </a:p>
        </p:txBody>
      </p:sp>
      <p:sp>
        <p:nvSpPr>
          <p:cNvPr id="9" name="Rectangle 8">
            <a:extLst>
              <a:ext uri="{FF2B5EF4-FFF2-40B4-BE49-F238E27FC236}">
                <a16:creationId xmlns:a16="http://schemas.microsoft.com/office/drawing/2014/main" id="{0E9A2E28-4DDB-D63F-EB8D-55949F9AEAB0}"/>
              </a:ext>
            </a:extLst>
          </p:cNvPr>
          <p:cNvSpPr/>
          <p:nvPr/>
        </p:nvSpPr>
        <p:spPr>
          <a:xfrm>
            <a:off x="8133504" y="5971955"/>
            <a:ext cx="4022463" cy="8860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Kim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tháp</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2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5" descr="POINSET2">
            <a:extLst>
              <a:ext uri="{FF2B5EF4-FFF2-40B4-BE49-F238E27FC236}">
                <a16:creationId xmlns:a16="http://schemas.microsoft.com/office/drawing/2014/main" id="{8BB4DDFB-38FD-25B4-7096-4A52A0AF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POINSET2">
            <a:extLst>
              <a:ext uri="{FF2B5EF4-FFF2-40B4-BE49-F238E27FC236}">
                <a16:creationId xmlns:a16="http://schemas.microsoft.com/office/drawing/2014/main" id="{AC729BE3-8CA4-81DD-EE7B-CAF7D8E42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POINSET2">
            <a:extLst>
              <a:ext uri="{FF2B5EF4-FFF2-40B4-BE49-F238E27FC236}">
                <a16:creationId xmlns:a16="http://schemas.microsoft.com/office/drawing/2014/main" id="{15693292-4CAB-7AA0-BFBD-69E290EE7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Diagram&#10;&#10;Description automatically generated">
            <a:extLst>
              <a:ext uri="{FF2B5EF4-FFF2-40B4-BE49-F238E27FC236}">
                <a16:creationId xmlns:a16="http://schemas.microsoft.com/office/drawing/2014/main" id="{B61C3BB9-C909-F781-4D1F-8631ECA00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60FC9A4-78D7-2291-CADE-D6AC3822D54B}"/>
              </a:ext>
            </a:extLst>
          </p:cNvPr>
          <p:cNvSpPr txBox="1"/>
          <p:nvPr/>
        </p:nvSpPr>
        <p:spPr>
          <a:xfrm>
            <a:off x="822960" y="1209040"/>
            <a:ext cx="5598160"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3" name="TextBox 2">
            <a:extLst>
              <a:ext uri="{FF2B5EF4-FFF2-40B4-BE49-F238E27FC236}">
                <a16:creationId xmlns:a16="http://schemas.microsoft.com/office/drawing/2014/main" id="{5CDE7196-A83C-8461-05C6-6F6BF0647548}"/>
              </a:ext>
            </a:extLst>
          </p:cNvPr>
          <p:cNvSpPr txBox="1"/>
          <p:nvPr/>
        </p:nvSpPr>
        <p:spPr>
          <a:xfrm>
            <a:off x="772160" y="528320"/>
            <a:ext cx="9164320" cy="76944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Những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thành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tựu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văn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hóa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tiêu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biểu</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9ECF1D32-67EF-7052-947B-6B204C165F62}"/>
              </a:ext>
            </a:extLst>
          </p:cNvPr>
          <p:cNvSpPr txBox="1"/>
          <p:nvPr/>
        </p:nvSpPr>
        <p:spPr>
          <a:xfrm>
            <a:off x="3139440" y="1026160"/>
            <a:ext cx="10678160" cy="823752"/>
          </a:xfrm>
          <a:prstGeom prst="rect">
            <a:avLst/>
          </a:prstGeom>
          <a:noFill/>
        </p:spPr>
        <p:txBody>
          <a:bodyPr wrap="square" rtlCol="0">
            <a:spAutoFit/>
          </a:bodyPr>
          <a:lstStyle/>
          <a:p>
            <a:pPr marL="0" marR="0" lvl="0" indent="0" algn="just" defTabSz="457200" rtl="0" eaLnBrk="0" fontAlgn="base" latinLnBrk="0" hangingPunct="0">
              <a:lnSpc>
                <a:spcPct val="150000"/>
              </a:lnSpc>
              <a:spcBef>
                <a:spcPts val="0"/>
              </a:spcBef>
              <a:spcAft>
                <a:spcPts val="0"/>
              </a:spcAft>
              <a:buClrTx/>
              <a:buSzTx/>
              <a:buFontTx/>
              <a:buNone/>
              <a:tabLst/>
              <a:defRPr/>
            </a:pP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Ai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Cập</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sáng</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tạo</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ra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chữ</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tượng</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hình</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6" name="TextBox 5">
            <a:extLst>
              <a:ext uri="{FF2B5EF4-FFF2-40B4-BE49-F238E27FC236}">
                <a16:creationId xmlns:a16="http://schemas.microsoft.com/office/drawing/2014/main" id="{9435E7A2-1D42-C7C5-C966-81BDA2028BA3}"/>
              </a:ext>
            </a:extLst>
          </p:cNvPr>
          <p:cNvSpPr txBox="1"/>
          <p:nvPr/>
        </p:nvSpPr>
        <p:spPr>
          <a:xfrm>
            <a:off x="833120" y="1849120"/>
            <a:ext cx="2672080"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7" name="TextBox 6">
            <a:extLst>
              <a:ext uri="{FF2B5EF4-FFF2-40B4-BE49-F238E27FC236}">
                <a16:creationId xmlns:a16="http://schemas.microsoft.com/office/drawing/2014/main" id="{8D34BF94-8D8A-98F9-B427-2BCC69956306}"/>
              </a:ext>
            </a:extLst>
          </p:cNvPr>
          <p:cNvSpPr txBox="1"/>
          <p:nvPr/>
        </p:nvSpPr>
        <p:spPr>
          <a:xfrm>
            <a:off x="3190240" y="1849120"/>
            <a:ext cx="7043419"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Giỏi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hình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5" name="TextBox 4">
            <a:extLst>
              <a:ext uri="{FF2B5EF4-FFF2-40B4-BE49-F238E27FC236}">
                <a16:creationId xmlns:a16="http://schemas.microsoft.com/office/drawing/2014/main" id="{C15BACB8-56D9-659C-E984-558DC6496743}"/>
              </a:ext>
            </a:extLst>
          </p:cNvPr>
          <p:cNvSpPr txBox="1"/>
          <p:nvPr/>
        </p:nvSpPr>
        <p:spPr>
          <a:xfrm>
            <a:off x="861851" y="2511974"/>
            <a:ext cx="5486396"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Kiến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trúc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điêu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khắc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8" name="TextBox 7">
            <a:extLst>
              <a:ext uri="{FF2B5EF4-FFF2-40B4-BE49-F238E27FC236}">
                <a16:creationId xmlns:a16="http://schemas.microsoft.com/office/drawing/2014/main" id="{1D9B034E-302B-9D88-A757-1618CDE2CAC1}"/>
              </a:ext>
            </a:extLst>
          </p:cNvPr>
          <p:cNvSpPr txBox="1"/>
          <p:nvPr/>
        </p:nvSpPr>
        <p:spPr>
          <a:xfrm>
            <a:off x="5612527" y="2501461"/>
            <a:ext cx="6726618" cy="1754326"/>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Kim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tự</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tháp</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tượng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Nê-phéc-ti-ti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mặt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nạ</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vua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Tu-tan-kha-mun. </a:t>
            </a:r>
          </a:p>
        </p:txBody>
      </p:sp>
    </p:spTree>
    <p:extLst>
      <p:ext uri="{BB962C8B-B14F-4D97-AF65-F5344CB8AC3E}">
        <p14:creationId xmlns:p14="http://schemas.microsoft.com/office/powerpoint/2010/main" val="1676774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9BA5-AC73-746C-DFA2-A1B2569F433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CB26E07-42CF-A850-C034-421E8131F8D7}"/>
              </a:ext>
            </a:extLst>
          </p:cNvPr>
          <p:cNvPicPr>
            <a:picLocks noGrp="1" noChangeAspect="1"/>
          </p:cNvPicPr>
          <p:nvPr>
            <p:ph idx="1"/>
          </p:nvPr>
        </p:nvPicPr>
        <p:blipFill>
          <a:blip r:embed="rId2"/>
          <a:stretch>
            <a:fillRect/>
          </a:stretch>
        </p:blipFill>
        <p:spPr>
          <a:xfrm>
            <a:off x="6104078" y="233680"/>
            <a:ext cx="5862320" cy="6349682"/>
          </a:xfrm>
          <a:prstGeom prst="rect">
            <a:avLst/>
          </a:prstGeom>
        </p:spPr>
      </p:pic>
      <p:sp>
        <p:nvSpPr>
          <p:cNvPr id="5" name="TextBox 4">
            <a:extLst>
              <a:ext uri="{FF2B5EF4-FFF2-40B4-BE49-F238E27FC236}">
                <a16:creationId xmlns:a16="http://schemas.microsoft.com/office/drawing/2014/main" id="{8A1742A2-93E6-C64A-8A13-13E14E0E30E1}"/>
              </a:ext>
            </a:extLst>
          </p:cNvPr>
          <p:cNvSpPr txBox="1"/>
          <p:nvPr/>
        </p:nvSpPr>
        <p:spPr>
          <a:xfrm>
            <a:off x="467360" y="233680"/>
            <a:ext cx="5636718" cy="5016758"/>
          </a:xfrm>
          <a:prstGeom prst="rect">
            <a:avLst/>
          </a:prstGeom>
          <a:noFill/>
        </p:spPr>
        <p:txBody>
          <a:bodyPr wrap="square" rtlCol="0">
            <a:spAutoFit/>
          </a:bodyP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Kim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tự</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tháp</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được</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xây</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dựng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bằng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cách</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vận</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chuyển</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các</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phiến</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đá</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từ</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mỏ</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đá</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đến</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nơi</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xây</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dựng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và</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chồng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các</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phiến</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đá</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nặng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từ</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2,5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đến</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4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tấn</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trong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điều</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kiện</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không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có</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máy</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móc</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ở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độ</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cao</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trên</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100m.</a:t>
            </a:r>
          </a:p>
          <a:p>
            <a:pPr marL="0" marR="0" lvl="0" indent="0" algn="just" defTabSz="457200" rtl="0" eaLnBrk="0" fontAlgn="base" latinLnBrk="0" hangingPunct="0">
              <a:lnSpc>
                <a:spcPct val="100000"/>
              </a:lnSpc>
              <a:spcBef>
                <a:spcPct val="0"/>
              </a:spcBef>
              <a:spcAft>
                <a:spcPct val="0"/>
              </a:spcAft>
              <a:buClrTx/>
              <a:buSzTx/>
              <a:buFontTx/>
              <a:buNone/>
              <a:tabLst/>
              <a:defRPr/>
            </a:pPr>
            <a:r>
              <a:rPr lang="en-US" sz="3200" dirty="0" err="1">
                <a:solidFill>
                  <a:srgbClr val="7030A0"/>
                </a:solidFill>
              </a:rPr>
              <a:t>Thảo</a:t>
            </a:r>
            <a:r>
              <a:rPr lang="en-US" sz="3200" dirty="0">
                <a:solidFill>
                  <a:srgbClr val="7030A0"/>
                </a:solidFill>
              </a:rPr>
              <a:t> </a:t>
            </a:r>
            <a:r>
              <a:rPr lang="en-US" sz="3200" dirty="0" err="1">
                <a:solidFill>
                  <a:srgbClr val="7030A0"/>
                </a:solidFill>
              </a:rPr>
              <a:t>luận</a:t>
            </a:r>
            <a:r>
              <a:rPr lang="en-US" sz="3200" dirty="0">
                <a:solidFill>
                  <a:srgbClr val="7030A0"/>
                </a:solidFill>
              </a:rPr>
              <a:t> </a:t>
            </a:r>
            <a:r>
              <a:rPr lang="en-US" sz="3200" dirty="0" err="1">
                <a:solidFill>
                  <a:srgbClr val="7030A0"/>
                </a:solidFill>
              </a:rPr>
              <a:t>nhóm</a:t>
            </a:r>
            <a:r>
              <a:rPr lang="en-US" sz="3200" dirty="0">
                <a:solidFill>
                  <a:srgbClr val="7030A0"/>
                </a:solidFill>
              </a:rPr>
              <a:t> </a:t>
            </a:r>
            <a:r>
              <a:rPr lang="en-US" sz="3200" dirty="0" err="1">
                <a:solidFill>
                  <a:srgbClr val="7030A0"/>
                </a:solidFill>
              </a:rPr>
              <a:t>cặp</a:t>
            </a:r>
            <a:r>
              <a:rPr lang="en-US" sz="3200" dirty="0">
                <a:solidFill>
                  <a:srgbClr val="7030A0"/>
                </a:solidFill>
              </a:rPr>
              <a:t> </a:t>
            </a:r>
            <a:r>
              <a:rPr lang="en-US" sz="3200" dirty="0" err="1">
                <a:solidFill>
                  <a:srgbClr val="7030A0"/>
                </a:solidFill>
              </a:rPr>
              <a:t>đôi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Em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hãy</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trình</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bày</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cách</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vận</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chuyển</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đá</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và</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cách</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xây</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dựng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Kim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tự</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tháp</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mà</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em</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biết</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3150521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387B-B8A2-0954-51D3-B2E9EECBCE66}"/>
              </a:ext>
            </a:extLst>
          </p:cNvPr>
          <p:cNvSpPr>
            <a:spLocks noGrp="1"/>
          </p:cNvSpPr>
          <p:nvPr>
            <p:ph type="title"/>
          </p:nvPr>
        </p:nvSpPr>
        <p:spPr/>
        <p:txBody>
          <a:bodyPr/>
          <a:lstStyle/>
          <a:p>
            <a:endParaRPr lang="en-US"/>
          </a:p>
        </p:txBody>
      </p:sp>
      <p:pic>
        <p:nvPicPr>
          <p:cNvPr id="4" name="người-ai-cập-cổ-đại-đã-xây-dựng-kim-tự-tháp-như-thế-nào (online-video-cutter.com) (1)">
            <a:hlinkClick r:id="" action="ppaction://media"/>
            <a:extLst>
              <a:ext uri="{FF2B5EF4-FFF2-40B4-BE49-F238E27FC236}">
                <a16:creationId xmlns:a16="http://schemas.microsoft.com/office/drawing/2014/main" id="{5254F709-4816-2CF1-857A-6B078F922EB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5120" y="193040"/>
            <a:ext cx="11501120" cy="5933123"/>
          </a:xfrm>
        </p:spPr>
      </p:pic>
    </p:spTree>
    <p:extLst>
      <p:ext uri="{BB962C8B-B14F-4D97-AF65-F5344CB8AC3E}">
        <p14:creationId xmlns:p14="http://schemas.microsoft.com/office/powerpoint/2010/main" val="107978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5" descr="POINSET2">
            <a:extLst>
              <a:ext uri="{FF2B5EF4-FFF2-40B4-BE49-F238E27FC236}">
                <a16:creationId xmlns:a16="http://schemas.microsoft.com/office/drawing/2014/main" id="{8BB4DDFB-38FD-25B4-7096-4A52A0AF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POINSET2">
            <a:extLst>
              <a:ext uri="{FF2B5EF4-FFF2-40B4-BE49-F238E27FC236}">
                <a16:creationId xmlns:a16="http://schemas.microsoft.com/office/drawing/2014/main" id="{AC729BE3-8CA4-81DD-EE7B-CAF7D8E42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POINSET2">
            <a:extLst>
              <a:ext uri="{FF2B5EF4-FFF2-40B4-BE49-F238E27FC236}">
                <a16:creationId xmlns:a16="http://schemas.microsoft.com/office/drawing/2014/main" id="{15693292-4CAB-7AA0-BFBD-69E290EE7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Diagram&#10;&#10;Description automatically generated">
            <a:extLst>
              <a:ext uri="{FF2B5EF4-FFF2-40B4-BE49-F238E27FC236}">
                <a16:creationId xmlns:a16="http://schemas.microsoft.com/office/drawing/2014/main" id="{B61C3BB9-C909-F781-4D1F-8631ECA00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60FC9A4-78D7-2291-CADE-D6AC3822D54B}"/>
              </a:ext>
            </a:extLst>
          </p:cNvPr>
          <p:cNvSpPr txBox="1"/>
          <p:nvPr/>
        </p:nvSpPr>
        <p:spPr>
          <a:xfrm>
            <a:off x="822960" y="1209040"/>
            <a:ext cx="5598160"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3" name="TextBox 2">
            <a:extLst>
              <a:ext uri="{FF2B5EF4-FFF2-40B4-BE49-F238E27FC236}">
                <a16:creationId xmlns:a16="http://schemas.microsoft.com/office/drawing/2014/main" id="{5CDE7196-A83C-8461-05C6-6F6BF0647548}"/>
              </a:ext>
            </a:extLst>
          </p:cNvPr>
          <p:cNvSpPr txBox="1"/>
          <p:nvPr/>
        </p:nvSpPr>
        <p:spPr>
          <a:xfrm>
            <a:off x="772160" y="528320"/>
            <a:ext cx="9164320" cy="76944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Những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thành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tựu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văn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hóa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tiêu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biểu</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9ECF1D32-67EF-7052-947B-6B204C165F62}"/>
              </a:ext>
            </a:extLst>
          </p:cNvPr>
          <p:cNvSpPr txBox="1"/>
          <p:nvPr/>
        </p:nvSpPr>
        <p:spPr>
          <a:xfrm>
            <a:off x="3139440" y="1026160"/>
            <a:ext cx="10678160" cy="823752"/>
          </a:xfrm>
          <a:prstGeom prst="rect">
            <a:avLst/>
          </a:prstGeom>
          <a:noFill/>
        </p:spPr>
        <p:txBody>
          <a:bodyPr wrap="square" rtlCol="0">
            <a:spAutoFit/>
          </a:bodyPr>
          <a:lstStyle/>
          <a:p>
            <a:pPr marL="0" marR="0" lvl="0" indent="0" algn="just" defTabSz="457200" rtl="0" eaLnBrk="0" fontAlgn="base" latinLnBrk="0" hangingPunct="0">
              <a:lnSpc>
                <a:spcPct val="150000"/>
              </a:lnSpc>
              <a:spcBef>
                <a:spcPts val="0"/>
              </a:spcBef>
              <a:spcAft>
                <a:spcPts val="0"/>
              </a:spcAft>
              <a:buClrTx/>
              <a:buSzTx/>
              <a:buFontTx/>
              <a:buNone/>
              <a:tabLst/>
              <a:defRPr/>
            </a:pP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Ai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Cập</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sáng</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tạo</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ra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chữ</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tượng</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hình</a:t>
            </a:r>
            <a:r>
              <a:rPr kumimoji="0" lang="fr-FR"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6" name="TextBox 5">
            <a:extLst>
              <a:ext uri="{FF2B5EF4-FFF2-40B4-BE49-F238E27FC236}">
                <a16:creationId xmlns:a16="http://schemas.microsoft.com/office/drawing/2014/main" id="{9435E7A2-1D42-C7C5-C966-81BDA2028BA3}"/>
              </a:ext>
            </a:extLst>
          </p:cNvPr>
          <p:cNvSpPr txBox="1"/>
          <p:nvPr/>
        </p:nvSpPr>
        <p:spPr>
          <a:xfrm>
            <a:off x="833120" y="1849120"/>
            <a:ext cx="2672080"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7" name="TextBox 6">
            <a:extLst>
              <a:ext uri="{FF2B5EF4-FFF2-40B4-BE49-F238E27FC236}">
                <a16:creationId xmlns:a16="http://schemas.microsoft.com/office/drawing/2014/main" id="{8D34BF94-8D8A-98F9-B427-2BCC69956306}"/>
              </a:ext>
            </a:extLst>
          </p:cNvPr>
          <p:cNvSpPr txBox="1"/>
          <p:nvPr/>
        </p:nvSpPr>
        <p:spPr>
          <a:xfrm>
            <a:off x="3190240" y="1849120"/>
            <a:ext cx="7043419"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Giỏi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hình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5" name="TextBox 4">
            <a:extLst>
              <a:ext uri="{FF2B5EF4-FFF2-40B4-BE49-F238E27FC236}">
                <a16:creationId xmlns:a16="http://schemas.microsoft.com/office/drawing/2014/main" id="{C15BACB8-56D9-659C-E984-558DC6496743}"/>
              </a:ext>
            </a:extLst>
          </p:cNvPr>
          <p:cNvSpPr txBox="1"/>
          <p:nvPr/>
        </p:nvSpPr>
        <p:spPr>
          <a:xfrm>
            <a:off x="861851" y="2511974"/>
            <a:ext cx="5486396"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Kiến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trúc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điêu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khắc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8" name="TextBox 7">
            <a:extLst>
              <a:ext uri="{FF2B5EF4-FFF2-40B4-BE49-F238E27FC236}">
                <a16:creationId xmlns:a16="http://schemas.microsoft.com/office/drawing/2014/main" id="{1D9B034E-302B-9D88-A757-1618CDE2CAC1}"/>
              </a:ext>
            </a:extLst>
          </p:cNvPr>
          <p:cNvSpPr txBox="1"/>
          <p:nvPr/>
        </p:nvSpPr>
        <p:spPr>
          <a:xfrm>
            <a:off x="5612527" y="2501461"/>
            <a:ext cx="6726618" cy="1754326"/>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Kim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tự</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tháp</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tượng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Nê-phéc-ti-ti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mặt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nạ</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vua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Tu-tan-kha-mun. </a:t>
            </a:r>
          </a:p>
        </p:txBody>
      </p:sp>
      <p:sp>
        <p:nvSpPr>
          <p:cNvPr id="9" name="TextBox 8">
            <a:extLst>
              <a:ext uri="{FF2B5EF4-FFF2-40B4-BE49-F238E27FC236}">
                <a16:creationId xmlns:a16="http://schemas.microsoft.com/office/drawing/2014/main" id="{009D66F6-39D5-A936-9B40-6E590AB7DC05}"/>
              </a:ext>
            </a:extLst>
          </p:cNvPr>
          <p:cNvSpPr txBox="1"/>
          <p:nvPr/>
        </p:nvSpPr>
        <p:spPr>
          <a:xfrm>
            <a:off x="965672" y="4330262"/>
            <a:ext cx="5486396"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 Y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10" name="TextBox 9">
            <a:extLst>
              <a:ext uri="{FF2B5EF4-FFF2-40B4-BE49-F238E27FC236}">
                <a16:creationId xmlns:a16="http://schemas.microsoft.com/office/drawing/2014/main" id="{F45F122B-55E7-F90A-8E19-B6385986AA34}"/>
              </a:ext>
            </a:extLst>
          </p:cNvPr>
          <p:cNvSpPr txBox="1"/>
          <p:nvPr/>
        </p:nvSpPr>
        <p:spPr>
          <a:xfrm>
            <a:off x="2732690" y="4330262"/>
            <a:ext cx="9186260" cy="1200329"/>
          </a:xfrm>
          <a:prstGeom prst="rect">
            <a:avLst/>
          </a:prstGeom>
          <a:noFill/>
        </p:spPr>
        <p:txBody>
          <a:bodyPr wrap="square" rtlCol="0">
            <a:spAutoFit/>
          </a:bodyPr>
          <a:lstStyle/>
          <a:p>
            <a:r>
              <a:rPr lang="en-US" sz="3600" dirty="0" err="1"/>
              <a:t>giỏi</a:t>
            </a:r>
            <a:r>
              <a:rPr lang="en-US" sz="3600" dirty="0"/>
              <a:t> </a:t>
            </a:r>
            <a:r>
              <a:rPr lang="en-US" sz="3600" dirty="0" err="1"/>
              <a:t>về</a:t>
            </a:r>
            <a:r>
              <a:rPr lang="en-US" sz="3600" dirty="0"/>
              <a:t> </a:t>
            </a:r>
            <a:r>
              <a:rPr lang="en-US" sz="3600" dirty="0" err="1"/>
              <a:t>giải</a:t>
            </a:r>
            <a:r>
              <a:rPr lang="en-US" sz="3600" dirty="0"/>
              <a:t> </a:t>
            </a:r>
            <a:r>
              <a:rPr lang="en-US" sz="3600" dirty="0" err="1"/>
              <a:t>phẫu</a:t>
            </a:r>
            <a:r>
              <a:rPr lang="en-US" sz="3600" dirty="0"/>
              <a:t>, </a:t>
            </a:r>
            <a:r>
              <a:rPr lang="en-US" sz="3600" dirty="0" err="1"/>
              <a:t>biết</a:t>
            </a:r>
            <a:r>
              <a:rPr lang="en-US" sz="3600" dirty="0"/>
              <a:t> </a:t>
            </a:r>
            <a:r>
              <a:rPr lang="en-US" sz="3600" dirty="0" err="1"/>
              <a:t>rõ</a:t>
            </a:r>
            <a:r>
              <a:rPr lang="en-US" sz="3600" dirty="0"/>
              <a:t> </a:t>
            </a:r>
            <a:r>
              <a:rPr lang="en-US" sz="3600" dirty="0" err="1"/>
              <a:t>các</a:t>
            </a:r>
            <a:r>
              <a:rPr lang="en-US" sz="3600" dirty="0"/>
              <a:t> </a:t>
            </a:r>
            <a:r>
              <a:rPr lang="en-US" sz="3600" dirty="0" err="1"/>
              <a:t>bộ</a:t>
            </a:r>
            <a:r>
              <a:rPr lang="en-US" sz="3600" dirty="0"/>
              <a:t> </a:t>
            </a:r>
            <a:r>
              <a:rPr lang="en-US" sz="3600" dirty="0" err="1"/>
              <a:t>phận</a:t>
            </a:r>
            <a:r>
              <a:rPr lang="en-US" sz="3600" dirty="0"/>
              <a:t> </a:t>
            </a:r>
            <a:r>
              <a:rPr lang="en-US" sz="3600" dirty="0" err="1"/>
              <a:t>cơ</a:t>
            </a:r>
            <a:r>
              <a:rPr lang="en-US" sz="3600" dirty="0"/>
              <a:t> </a:t>
            </a:r>
            <a:r>
              <a:rPr lang="en-US" sz="3600" dirty="0" err="1"/>
              <a:t>thể</a:t>
            </a:r>
            <a:r>
              <a:rPr lang="en-US" sz="3600" dirty="0"/>
              <a:t> </a:t>
            </a:r>
            <a:r>
              <a:rPr lang="en-US" sz="3600" dirty="0" err="1"/>
              <a:t>người</a:t>
            </a:r>
            <a:r>
              <a:rPr lang="en-US" sz="3600" dirty="0"/>
              <a:t>.</a:t>
            </a:r>
          </a:p>
        </p:txBody>
      </p:sp>
    </p:spTree>
    <p:extLst>
      <p:ext uri="{BB962C8B-B14F-4D97-AF65-F5344CB8AC3E}">
        <p14:creationId xmlns:p14="http://schemas.microsoft.com/office/powerpoint/2010/main" val="527223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64D99-ACA0-AD44-9FD4-BFDEF7681E0E}"/>
              </a:ext>
            </a:extLst>
          </p:cNvPr>
          <p:cNvSpPr/>
          <p:nvPr/>
        </p:nvSpPr>
        <p:spPr>
          <a:xfrm>
            <a:off x="2732871" y="1982450"/>
            <a:ext cx="665323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
        <p:nvSpPr>
          <p:cNvPr id="3" name="TextBox 2">
            <a:extLst>
              <a:ext uri="{FF2B5EF4-FFF2-40B4-BE49-F238E27FC236}">
                <a16:creationId xmlns:a16="http://schemas.microsoft.com/office/drawing/2014/main" id="{5E675093-AD40-CE52-F37F-BE14750EC595}"/>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D616C9B0-B987-14D7-9C76-099CE518CDEC}"/>
              </a:ext>
            </a:extLst>
          </p:cNvPr>
          <p:cNvPicPr>
            <a:picLocks noChangeAspect="1"/>
          </p:cNvPicPr>
          <p:nvPr/>
        </p:nvPicPr>
        <p:blipFill>
          <a:blip r:embed="rId2"/>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44097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9" action="ppaction://hlinksldjump" tooltip="Nhấn Enter">
              <a:snd r:embed="rId10" name="push.wav"/>
            </a:hlinkClick>
            <a:extLst>
              <a:ext uri="{FF2B5EF4-FFF2-40B4-BE49-F238E27FC236}">
                <a16:creationId xmlns:a16="http://schemas.microsoft.com/office/drawing/2014/main" id="{724B56E4-4455-F44B-BB64-716FFB9163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82176" y="6521450"/>
            <a:ext cx="847725" cy="285750"/>
          </a:xfrm>
          <a:prstGeom prst="rect">
            <a:avLst/>
          </a:prstGeom>
          <a:noFill/>
          <a:extLst>
            <a:ext uri="{909E8E84-426E-40DD-AFC4-6F175D3DCCD1}">
              <a14:hiddenFill xmlns:a14="http://schemas.microsoft.com/office/drawing/2010/main">
                <a:solidFill>
                  <a:srgbClr val="FFFFFF"/>
                </a:solidFill>
              </a14:hiddenFill>
            </a:ext>
          </a:extLst>
        </p:spPr>
      </p:pic>
      <p:sp>
        <p:nvSpPr>
          <p:cNvPr id="2051" name="AutoShape 3">
            <a:extLst>
              <a:ext uri="{FF2B5EF4-FFF2-40B4-BE49-F238E27FC236}">
                <a16:creationId xmlns:a16="http://schemas.microsoft.com/office/drawing/2014/main" id="{9D6EAF63-96EB-B24E-BF38-EFFD07C286E1}"/>
              </a:ext>
            </a:extLst>
          </p:cNvPr>
          <p:cNvSpPr>
            <a:spLocks noChangeArrowheads="1"/>
          </p:cNvSpPr>
          <p:nvPr/>
        </p:nvSpPr>
        <p:spPr bwMode="auto">
          <a:xfrm>
            <a:off x="0" y="0"/>
            <a:ext cx="12192000" cy="680720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052" name="Group 4">
            <a:extLst>
              <a:ext uri="{FF2B5EF4-FFF2-40B4-BE49-F238E27FC236}">
                <a16:creationId xmlns:a16="http://schemas.microsoft.com/office/drawing/2014/main" id="{C45AAED0-0FE0-524B-8454-688151DD5D58}"/>
              </a:ext>
            </a:extLst>
          </p:cNvPr>
          <p:cNvGrpSpPr>
            <a:grpSpLocks/>
          </p:cNvGrpSpPr>
          <p:nvPr/>
        </p:nvGrpSpPr>
        <p:grpSpPr bwMode="auto">
          <a:xfrm>
            <a:off x="2413000" y="5372100"/>
            <a:ext cx="7340600" cy="1028700"/>
            <a:chOff x="560" y="3384"/>
            <a:chExt cx="4624" cy="648"/>
          </a:xfrm>
        </p:grpSpPr>
        <p:pic>
          <p:nvPicPr>
            <p:cNvPr id="2053" name="Picture 5">
              <a:extLst>
                <a:ext uri="{FF2B5EF4-FFF2-40B4-BE49-F238E27FC236}">
                  <a16:creationId xmlns:a16="http://schemas.microsoft.com/office/drawing/2014/main" id="{0654A4B4-23A0-A643-995A-4BA9AA87ABA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D68FE02-288E-F944-BFC8-79C9A184C0FE}"/>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DE00E224-C808-5E47-90BC-BE8A0285B1D0}"/>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5619516-B3F8-9F4E-B763-8A26B792FFB1}"/>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9C8CDFE6-736C-4447-BB1C-3EAD9E06E190}"/>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432F699-CF07-C94A-AE6E-1AE063625AC9}"/>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9F029D09-0301-7640-A6CE-6A1C1F800629}"/>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B00E4338-1F0A-474F-B53D-C101C85D547D}"/>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1" name="Group 13">
            <a:extLst>
              <a:ext uri="{FF2B5EF4-FFF2-40B4-BE49-F238E27FC236}">
                <a16:creationId xmlns:a16="http://schemas.microsoft.com/office/drawing/2014/main" id="{E990853E-2792-7C4A-8D94-F61F164E11DD}"/>
              </a:ext>
            </a:extLst>
          </p:cNvPr>
          <p:cNvGrpSpPr>
            <a:grpSpLocks/>
          </p:cNvGrpSpPr>
          <p:nvPr/>
        </p:nvGrpSpPr>
        <p:grpSpPr bwMode="auto">
          <a:xfrm>
            <a:off x="1866900" y="304800"/>
            <a:ext cx="8458200" cy="1905000"/>
            <a:chOff x="216" y="192"/>
            <a:chExt cx="5328" cy="1200"/>
          </a:xfrm>
        </p:grpSpPr>
        <p:pic>
          <p:nvPicPr>
            <p:cNvPr id="2062" name="Picture 14">
              <a:extLst>
                <a:ext uri="{FF2B5EF4-FFF2-40B4-BE49-F238E27FC236}">
                  <a16:creationId xmlns:a16="http://schemas.microsoft.com/office/drawing/2014/main" id="{CD67ACB6-2DD0-4742-9C39-31777B84A045}"/>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30C57523-1B4E-3C43-A30C-AF023C1E6644}"/>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DC918F19-128F-A944-BBDD-E8DF96575CFC}"/>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720688">
              <a:off x="288" y="768"/>
              <a:ext cx="1872" cy="192"/>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a:extLst>
                <a:ext uri="{FF2B5EF4-FFF2-40B4-BE49-F238E27FC236}">
                  <a16:creationId xmlns:a16="http://schemas.microsoft.com/office/drawing/2014/main" id="{A3028CA1-8F40-2E4F-A19A-143D49876758}"/>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20830273" flipH="1">
              <a:off x="3696" y="768"/>
              <a:ext cx="1728"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2067" name="Text Box 19">
            <a:extLst>
              <a:ext uri="{FF2B5EF4-FFF2-40B4-BE49-F238E27FC236}">
                <a16:creationId xmlns:a16="http://schemas.microsoft.com/office/drawing/2014/main" id="{92123602-1760-D04D-A3F6-0723AD18EBE0}"/>
              </a:ext>
            </a:extLst>
          </p:cNvPr>
          <p:cNvSpPr txBox="1">
            <a:spLocks noChangeArrowheads="1"/>
          </p:cNvSpPr>
          <p:nvPr/>
        </p:nvSpPr>
        <p:spPr bwMode="auto">
          <a:xfrm>
            <a:off x="2349500" y="2490291"/>
            <a:ext cx="693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4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TRÒ CHƠI</a:t>
            </a:r>
            <a:endParaRPr kumimoji="0" lang="en-US" altLang="en-VN" sz="4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p:txBody>
      </p:sp>
      <p:pic>
        <p:nvPicPr>
          <p:cNvPr id="2068" name="8. Ket thuc cau hoi.wav">
            <a:hlinkClick r:id="" action="ppaction://media"/>
            <a:extLst>
              <a:ext uri="{FF2B5EF4-FFF2-40B4-BE49-F238E27FC236}">
                <a16:creationId xmlns:a16="http://schemas.microsoft.com/office/drawing/2014/main" id="{55DAD231-0CFD-5244-9C4C-1806CBA2E0D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23">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a:hlinkClick r:id="" action="ppaction://media"/>
            <a:extLst>
              <a:ext uri="{FF2B5EF4-FFF2-40B4-BE49-F238E27FC236}">
                <a16:creationId xmlns:a16="http://schemas.microsoft.com/office/drawing/2014/main" id="{A8577D1E-0693-9445-B48B-66FA8CAF5CB6}"/>
              </a:ext>
            </a:extLst>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23">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extLst>
            <a:ext uri="{909E8E84-426E-40DD-AFC4-6F175D3DCCD1}">
              <a14:hiddenFill xmlns:a14="http://schemas.microsoft.com/office/drawing/2010/main">
                <a:solidFill>
                  <a:srgbClr val="FFFFFF"/>
                </a:solidFill>
              </a14:hiddenFill>
            </a:ext>
          </a:extLst>
        </p:spPr>
      </p:pic>
      <p:pic>
        <p:nvPicPr>
          <p:cNvPr id="2071" name="chaomung.wav">
            <a:hlinkClick r:id="" action="ppaction://media"/>
            <a:extLst>
              <a:ext uri="{FF2B5EF4-FFF2-40B4-BE49-F238E27FC236}">
                <a16:creationId xmlns:a16="http://schemas.microsoft.com/office/drawing/2014/main" id="{71CBA58E-2DF1-C448-B04F-300ADB7263B3}"/>
              </a:ext>
            </a:extLst>
          </p:cNvPr>
          <p:cNvPicPr>
            <a:picLocks noRot="1" noChangeAspect="1" noChangeArrowheads="1"/>
          </p:cNvPicPr>
          <p:nvPr>
            <a:audioFile r:link="rId6"/>
            <p:extLst>
              <p:ext uri="{DAA4B4D4-6D71-4841-9C94-3DE7FCFB9230}">
                <p14:media xmlns:p14="http://schemas.microsoft.com/office/powerpoint/2010/main" r:link="rId5"/>
              </p:ext>
            </p:extLst>
          </p:nvPr>
        </p:nvPicPr>
        <p:blipFill>
          <a:blip r:embed="rId23">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extLst>
            <a:ext uri="{909E8E84-426E-40DD-AFC4-6F175D3DCCD1}">
              <a14:hiddenFill xmlns:a14="http://schemas.microsoft.com/office/drawing/2010/main">
                <a:solidFill>
                  <a:srgbClr val="FFFFFF"/>
                </a:solidFill>
              </a14:hiddenFill>
            </a:ext>
          </a:extLst>
        </p:spPr>
      </p:pic>
      <p:sp>
        <p:nvSpPr>
          <p:cNvPr id="2" name="WordArt 5">
            <a:extLst>
              <a:ext uri="{FF2B5EF4-FFF2-40B4-BE49-F238E27FC236}">
                <a16:creationId xmlns:a16="http://schemas.microsoft.com/office/drawing/2014/main" id="{04F54627-FEB6-172F-52EA-A11FB2F5580A}"/>
              </a:ext>
            </a:extLst>
          </p:cNvPr>
          <p:cNvSpPr>
            <a:spLocks noChangeArrowheads="1" noChangeShapeType="1" noTextEdit="1"/>
          </p:cNvSpPr>
          <p:nvPr/>
        </p:nvSpPr>
        <p:spPr bwMode="auto">
          <a:xfrm>
            <a:off x="2588383" y="3348695"/>
            <a:ext cx="6934199" cy="1208359"/>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Rung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chuông</a:t>
            </a: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vàng</a:t>
            </a:r>
            <a:endParaRPr kumimoji="0" lang="en-VN"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500" fill="hold"/>
                                        <p:tgtEl>
                                          <p:spTgt spid="2067"/>
                                        </p:tgtEl>
                                        <p:attrNameLst>
                                          <p:attrName>ppt_w</p:attrName>
                                        </p:attrNameLst>
                                      </p:cBhvr>
                                      <p:tavLst>
                                        <p:tav tm="0">
                                          <p:val>
                                            <p:fltVal val="0"/>
                                          </p:val>
                                        </p:tav>
                                        <p:tav tm="100000">
                                          <p:val>
                                            <p:strVal val="#ppt_w"/>
                                          </p:val>
                                        </p:tav>
                                      </p:tavLst>
                                    </p:anim>
                                    <p:anim calcmode="lin" valueType="num">
                                      <p:cBhvr>
                                        <p:cTn id="8" dur="5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8" name="khoi do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06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1" fill="hold"/>
                                        <p:tgtEl>
                                          <p:spTgt spid="2068"/>
                                        </p:tgtEl>
                                      </p:cBhvr>
                                    </p:cmd>
                                  </p:childTnLst>
                                </p:cTn>
                              </p:par>
                            </p:childTnLst>
                          </p:cTn>
                        </p:par>
                      </p:childTnLst>
                    </p:cTn>
                  </p:par>
                </p:childTnLst>
              </p:cTn>
              <p:nextCondLst>
                <p:cond evt="onClick" delay="0">
                  <p:tgtEl>
                    <p:spTgt spid="2068"/>
                  </p:tgtEl>
                </p:cond>
              </p:nextCondLst>
            </p:seq>
            <p:audio>
              <p:cMediaNode vol="80000">
                <p:cTn id="14" fill="hold" display="0">
                  <p:stCondLst>
                    <p:cond delay="indefinite"/>
                  </p:stCondLst>
                  <p:endCondLst>
                    <p:cond evt="onStopAudio" delay="0">
                      <p:tgtEl>
                        <p:sldTgt/>
                      </p:tgtEl>
                    </p:cond>
                  </p:endCondLst>
                </p:cTn>
                <p:tgtEl>
                  <p:spTgt spid="2068"/>
                </p:tgtEl>
              </p:cMediaNode>
            </p:audio>
            <p:seq concurrent="1" nextAc="seek">
              <p:cTn id="15" restart="whenNotActive" fill="hold" evtFilter="cancelBubble" nodeType="interactiveSeq">
                <p:stCondLst>
                  <p:cond evt="onClick" delay="0">
                    <p:tgtEl>
                      <p:spTgt spid="206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2069"/>
                                        </p:tgtEl>
                                      </p:cBhvr>
                                    </p:cmd>
                                  </p:childTnLst>
                                </p:cTn>
                              </p:par>
                            </p:childTnLst>
                          </p:cTn>
                        </p:par>
                      </p:childTnLst>
                    </p:cTn>
                  </p:par>
                </p:childTnLst>
              </p:cTn>
              <p:nextCondLst>
                <p:cond evt="onClick" delay="0">
                  <p:tgtEl>
                    <p:spTgt spid="2069"/>
                  </p:tgtEl>
                </p:cond>
              </p:nextCondLst>
            </p:seq>
            <p:audio>
              <p:cMediaNode vol="80000">
                <p:cTn id="20" fill="hold" display="0">
                  <p:stCondLst>
                    <p:cond delay="indefinite"/>
                  </p:stCondLst>
                  <p:endCondLst>
                    <p:cond evt="onStopAudio" delay="0">
                      <p:tgtEl>
                        <p:sldTgt/>
                      </p:tgtEl>
                    </p:cond>
                  </p:endCondLst>
                </p:cTn>
                <p:tgtEl>
                  <p:spTgt spid="2069"/>
                </p:tgtEl>
              </p:cMediaNode>
            </p:audio>
            <p:seq concurrent="1" nextAc="seek">
              <p:cTn id="21" restart="whenNotActive" fill="hold" evtFilter="cancelBubble" nodeType="interactiveSeq">
                <p:stCondLst>
                  <p:cond evt="onClick" delay="0">
                    <p:tgtEl>
                      <p:spTgt spid="207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mediacall" presetSubtype="0" fill="hold" nodeType="clickEffect">
                                  <p:stCondLst>
                                    <p:cond delay="0"/>
                                  </p:stCondLst>
                                  <p:childTnLst>
                                    <p:cmd type="call" cmd="playFrom(0.0)">
                                      <p:cBhvr>
                                        <p:cTn id="25" dur="1" fill="hold"/>
                                        <p:tgtEl>
                                          <p:spTgt spid="2071"/>
                                        </p:tgtEl>
                                      </p:cBhvr>
                                    </p:cmd>
                                  </p:childTnLst>
                                </p:cTn>
                              </p:par>
                            </p:childTnLst>
                          </p:cTn>
                        </p:par>
                      </p:childTnLst>
                    </p:cTn>
                  </p:par>
                </p:childTnLst>
              </p:cTn>
              <p:nextCondLst>
                <p:cond evt="onClick" delay="0">
                  <p:tgtEl>
                    <p:spTgt spid="2071"/>
                  </p:tgtEl>
                </p:cond>
              </p:nextCondLst>
            </p:seq>
            <p:audio>
              <p:cMediaNode vol="80000">
                <p:cTn id="26" fill="hold" display="0">
                  <p:stCondLst>
                    <p:cond delay="indefinite"/>
                  </p:stCondLst>
                  <p:endCondLst>
                    <p:cond evt="onStopAudio" delay="0">
                      <p:tgtEl>
                        <p:sldTgt/>
                      </p:tgtEl>
                    </p:cond>
                  </p:endCondLst>
                </p:cTn>
                <p:tgtEl>
                  <p:spTgt spid="2071"/>
                </p:tgtEl>
              </p:cMediaNode>
            </p:audio>
          </p:childTnLst>
        </p:cTn>
      </p:par>
    </p:tnLst>
    <p:bldLst>
      <p:bldP spid="206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96" y="421612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1879" y="4160354"/>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4343" y="3768269"/>
            <a:ext cx="3597917" cy="3885751"/>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1219200" y="1995987"/>
            <a:ext cx="9753600" cy="1733680"/>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10666" b="1" i="0" u="none" strike="noStrike" kern="1200" cap="none" spc="0" normalizeH="0" baseline="0" noProof="0" dirty="0">
                <a:ln>
                  <a:noFill/>
                </a:ln>
                <a:solidFill>
                  <a:srgbClr val="A01127"/>
                </a:solidFill>
                <a:effectLst/>
                <a:uLnTx/>
                <a:uFillTx/>
                <a:latin typeface="PT Serif"/>
                <a:ea typeface="+mj-ea"/>
                <a:cs typeface="+mj-cs"/>
                <a:sym typeface="PT Serif"/>
              </a:rPr>
              <a:t>A. </a:t>
            </a:r>
            <a:r>
              <a:rPr kumimoji="0" lang="en-US" sz="10666" b="1" i="0" u="none" strike="noStrike" kern="1200" cap="none" spc="0" normalizeH="0" baseline="0" noProof="0" dirty="0" err="1">
                <a:ln>
                  <a:noFill/>
                </a:ln>
                <a:solidFill>
                  <a:srgbClr val="A01127"/>
                </a:solidFill>
                <a:effectLst/>
                <a:uLnTx/>
                <a:uFillTx/>
                <a:latin typeface="PT Serif"/>
                <a:ea typeface="+mj-ea"/>
                <a:cs typeface="+mj-cs"/>
                <a:sym typeface="PT Serif"/>
              </a:rPr>
              <a:t>Khởi</a:t>
            </a:r>
            <a:r>
              <a:rPr kumimoji="0" lang="en-US" sz="10666" b="1" i="0" u="none" strike="noStrike" kern="1200" cap="none" spc="0" normalizeH="0" baseline="0" noProof="0" dirty="0">
                <a:ln>
                  <a:noFill/>
                </a:ln>
                <a:solidFill>
                  <a:srgbClr val="A01127"/>
                </a:solidFill>
                <a:effectLst/>
                <a:uLnTx/>
                <a:uFillTx/>
                <a:latin typeface="PT Serif"/>
                <a:ea typeface="+mj-ea"/>
                <a:cs typeface="+mj-cs"/>
                <a:sym typeface="PT Serif"/>
              </a:rPr>
              <a:t> </a:t>
            </a:r>
            <a:r>
              <a:rPr kumimoji="0" lang="en-US" sz="10666" b="1" i="0" u="none" strike="noStrike" kern="1200" cap="none" spc="0" normalizeH="0" baseline="0" noProof="0" dirty="0" err="1">
                <a:ln>
                  <a:noFill/>
                </a:ln>
                <a:solidFill>
                  <a:srgbClr val="A01127"/>
                </a:solidFill>
                <a:effectLst/>
                <a:uLnTx/>
                <a:uFillTx/>
                <a:latin typeface="PT Serif"/>
                <a:ea typeface="+mj-ea"/>
                <a:cs typeface="+mj-cs"/>
                <a:sym typeface="PT Serif"/>
              </a:rPr>
              <a:t>Động</a:t>
            </a:r>
            <a:endParaRPr kumimoji="0" lang="en-VN" sz="11733"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j-ea"/>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F121325C-8F02-6415-D074-99BDEA62A60E}"/>
              </a:ext>
            </a:extLst>
          </p:cNvPr>
          <p:cNvPicPr>
            <a:picLocks noChangeAspect="1"/>
          </p:cNvPicPr>
          <p:nvPr/>
        </p:nvPicPr>
        <p:blipFill>
          <a:blip r:embed="rId12"/>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Rung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chuông</a:t>
            </a: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vàng</a:t>
            </a:r>
            <a:endParaRPr kumimoji="0" lang="en-VN"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059733" y="2437788"/>
            <a:ext cx="10797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1" hangingPunct="1">
              <a:spcBef>
                <a:spcPct val="50000"/>
              </a:spcBef>
              <a:defRPr/>
            </a:pPr>
            <a:r>
              <a:rPr lang="vi-VN" altLang="en-VN" sz="2800" b="1" dirty="0">
                <a:solidFill>
                  <a:srgbClr val="FF0000"/>
                </a:solidFill>
                <a:latin typeface="Arial" panose="020B0604020202020204" pitchFamily="34" charset="0"/>
              </a:rPr>
              <a:t>Chữ viết của người Ai Cập cổ đại là </a:t>
            </a:r>
            <a:endParaRPr kumimoji="0" lang="en-US" altLang="en-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Án</a:t>
            </a:r>
            <a:endPar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Hết</a:t>
              </a:r>
              <a:r>
                <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rPr>
                <a:t> </a:t>
              </a: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giờ</a:t>
              </a:r>
              <a:endPar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4572000" y="3849009"/>
            <a:ext cx="2197768"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4615732" y="3213100"/>
            <a:ext cx="432506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tabLst/>
              <a:defRPr/>
            </a:pPr>
            <a:r>
              <a:rPr lang="en-US" altLang="en-VN" sz="2800" b="1" dirty="0">
                <a:solidFill>
                  <a:srgbClr val="000000"/>
                </a:solidFill>
                <a:latin typeface="Times New Roman" panose="02020603050405020304" pitchFamily="18" charset="0"/>
                <a:cs typeface="Times New Roman" panose="02020603050405020304" pitchFamily="18" charset="0"/>
              </a:rPr>
              <a:t>a. </a:t>
            </a:r>
            <a:r>
              <a:rPr lang="en-US" altLang="en-VN" sz="2800" b="1" dirty="0" err="1">
                <a:solidFill>
                  <a:srgbClr val="000000"/>
                </a:solidFill>
                <a:latin typeface="Times New Roman" panose="02020603050405020304" pitchFamily="18" charset="0"/>
                <a:cs typeface="Times New Roman" panose="02020603050405020304" pitchFamily="18" charset="0"/>
              </a:rPr>
              <a:t>Chữ</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Phạn</a:t>
            </a:r>
            <a:endParaRPr lang="en-US" altLang="en-VN" sz="2800" b="1"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lang="en-US" altLang="en-VN" sz="2800" b="1" dirty="0">
                <a:solidFill>
                  <a:srgbClr val="000000"/>
                </a:solidFill>
                <a:latin typeface="Times New Roman" panose="02020603050405020304" pitchFamily="18" charset="0"/>
                <a:cs typeface="Times New Roman" panose="02020603050405020304" pitchFamily="18" charset="0"/>
              </a:rPr>
              <a:t>.T</a:t>
            </a:r>
            <a:r>
              <a:rPr kumimoji="0" lang="en-US" altLang="en-VN"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ượng</a:t>
            </a:r>
            <a:r>
              <a:rPr kumimoji="0" lang="en-US" altLang="en-VN"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kumimoji="0" lang="en-US" altLang="en-VN"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altLang="en-VN"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 </a:t>
            </a:r>
            <a:r>
              <a:rPr kumimoji="0" lang="en-US" altLang="en-VN"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mã</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en-US" altLang="en-VN"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altLang="en-VN"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Nêm</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Time</a:t>
            </a:r>
          </a:p>
        </p:txBody>
      </p:sp>
      <p:sp>
        <p:nvSpPr>
          <p:cNvPr id="2" name="TextBox 1">
            <a:extLst>
              <a:ext uri="{FF2B5EF4-FFF2-40B4-BE49-F238E27FC236}">
                <a16:creationId xmlns:a16="http://schemas.microsoft.com/office/drawing/2014/main" id="{4FB0C55B-7364-FE52-C7B2-F71EF41DA587}"/>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Rung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chuông</a:t>
            </a: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vàng</a:t>
            </a:r>
            <a:endParaRPr kumimoji="0" lang="en-VN"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545507" y="2567295"/>
            <a:ext cx="909913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Trong Toán học, người Ai Cập giỏi nhất về lĩnh vực gì? </a:t>
            </a:r>
            <a:endParaRPr kumimoji="0" lang="en-US" altLang="en-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Án</a:t>
            </a:r>
            <a:endPar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Hết</a:t>
              </a:r>
              <a:r>
                <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rPr>
                <a:t> </a:t>
              </a: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giờ</a:t>
              </a:r>
              <a:endPar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3467100" y="5567948"/>
            <a:ext cx="5853362"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3467099" y="3645812"/>
            <a:ext cx="5853363"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Phân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 </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iải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tích</a:t>
            </a: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Time</a:t>
            </a:r>
          </a:p>
        </p:txBody>
      </p:sp>
    </p:spTree>
    <p:extLst>
      <p:ext uri="{BB962C8B-B14F-4D97-AF65-F5344CB8AC3E}">
        <p14:creationId xmlns:p14="http://schemas.microsoft.com/office/powerpoint/2010/main" val="35955607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Rung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chuông</a:t>
            </a: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vàng</a:t>
            </a:r>
            <a:endParaRPr kumimoji="0" lang="en-VN"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943100" y="2437788"/>
            <a:ext cx="8458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1" hangingPunct="1">
              <a:spcBef>
                <a:spcPct val="50000"/>
              </a:spcBef>
              <a:defRPr/>
            </a:pPr>
            <a:r>
              <a:rPr lang="vi-VN" altLang="en-VN" sz="2800" b="1" dirty="0">
                <a:solidFill>
                  <a:srgbClr val="FF0000"/>
                </a:solidFill>
                <a:latin typeface="Arial" panose="020B0604020202020204" pitchFamily="34" charset="0"/>
              </a:rPr>
              <a:t>Công trình nào ở Ai Cập được coi là môt trong nhưng kì quan thiên nhiên của thế giới cổ đại?</a:t>
            </a:r>
            <a:endParaRPr kumimoji="0" lang="en-US" altLang="en-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Án</a:t>
            </a:r>
            <a:endPar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Hết</a:t>
              </a:r>
              <a:r>
                <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rPr>
                <a:t> </a:t>
              </a: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giờ</a:t>
              </a:r>
              <a:endPar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2988102" y="4720406"/>
            <a:ext cx="7146498"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2500399" y="3450302"/>
            <a:ext cx="782947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0" defTabSz="914400" eaLnBrk="1" hangingPunct="1">
              <a:spcBef>
                <a:spcPct val="50000"/>
              </a:spcBef>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r>
              <a:rPr kumimoji="0" lang="en-US" altLang="en-VN"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vi-VN" altLang="en-VN" sz="2800" b="1" dirty="0">
                <a:solidFill>
                  <a:srgbClr val="000000"/>
                </a:solidFill>
                <a:latin typeface="Times New Roman" panose="02020603050405020304" pitchFamily="18" charset="0"/>
                <a:cs typeface="Times New Roman" panose="02020603050405020304" pitchFamily="18" charset="0"/>
              </a:rPr>
              <a:t>Tượng nữ hoàng Nê-phéc-</a:t>
            </a:r>
            <a:r>
              <a:rPr lang="en-US" altLang="en-VN" sz="2800" b="1" dirty="0">
                <a:solidFill>
                  <a:srgbClr val="000000"/>
                </a:solidFill>
                <a:latin typeface="Times New Roman" panose="02020603050405020304" pitchFamily="18" charset="0"/>
                <a:cs typeface="Times New Roman" panose="02020603050405020304" pitchFamily="18" charset="0"/>
              </a:rPr>
              <a:t>t</a:t>
            </a:r>
            <a:r>
              <a:rPr lang="vi-VN" altLang="en-VN" sz="2800" b="1" dirty="0">
                <a:solidFill>
                  <a:srgbClr val="000000"/>
                </a:solidFill>
                <a:latin typeface="Times New Roman" panose="02020603050405020304" pitchFamily="18" charset="0"/>
                <a:cs typeface="Times New Roman" panose="02020603050405020304" pitchFamily="18" charset="0"/>
              </a:rPr>
              <a:t>i-ti.</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lvl="0" defTabSz="914400" eaLnBrk="1" hangingPunct="1">
              <a:spcBef>
                <a:spcPct val="50000"/>
              </a:spcBef>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Mặt</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nạ</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bằng</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vàng</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của</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vua</a:t>
            </a:r>
            <a:r>
              <a:rPr lang="en-US" altLang="en-VN" sz="2800" b="1" dirty="0">
                <a:solidFill>
                  <a:srgbClr val="000000"/>
                </a:solidFill>
                <a:latin typeface="Times New Roman" panose="02020603050405020304" pitchFamily="18" charset="0"/>
                <a:cs typeface="Times New Roman" panose="02020603050405020304" pitchFamily="18" charset="0"/>
              </a:rPr>
              <a:t> Tu-tan-kha-mun</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 </a:t>
            </a:r>
            <a:r>
              <a:rPr lang="en-US" altLang="en-VN" sz="2800" b="1" noProof="0" dirty="0">
                <a:solidFill>
                  <a:srgbClr val="000000"/>
                </a:solidFill>
                <a:latin typeface="Times New Roman" panose="02020603050405020304" pitchFamily="18" charset="0"/>
                <a:cs typeface="Times New Roman" panose="02020603050405020304" pitchFamily="18" charset="0"/>
              </a:rPr>
              <a:t>Kim </a:t>
            </a:r>
            <a:r>
              <a:rPr lang="en-US" altLang="en-VN" sz="2800" b="1" noProof="0" dirty="0" err="1">
                <a:solidFill>
                  <a:srgbClr val="000000"/>
                </a:solidFill>
                <a:latin typeface="Times New Roman" panose="02020603050405020304" pitchFamily="18" charset="0"/>
                <a:cs typeface="Times New Roman" panose="02020603050405020304" pitchFamily="18" charset="0"/>
              </a:rPr>
              <a:t>tự</a:t>
            </a:r>
            <a:r>
              <a:rPr lang="en-US" altLang="en-VN" sz="2800" b="1" noProof="0" dirty="0">
                <a:solidFill>
                  <a:srgbClr val="000000"/>
                </a:solidFill>
                <a:latin typeface="Times New Roman" panose="02020603050405020304" pitchFamily="18" charset="0"/>
                <a:cs typeface="Times New Roman" panose="02020603050405020304" pitchFamily="18" charset="0"/>
              </a:rPr>
              <a:t> </a:t>
            </a:r>
            <a:r>
              <a:rPr lang="en-US" altLang="en-VN" sz="2800" b="1" noProof="0" dirty="0" err="1">
                <a:solidFill>
                  <a:srgbClr val="000000"/>
                </a:solidFill>
                <a:latin typeface="Times New Roman" panose="02020603050405020304" pitchFamily="18" charset="0"/>
                <a:cs typeface="Times New Roman" panose="02020603050405020304" pitchFamily="18" charset="0"/>
              </a:rPr>
              <a:t>tháp</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lvl="0" defTabSz="914400" eaLnBrk="1" hangingPunct="1">
              <a:spcBef>
                <a:spcPct val="50000"/>
              </a:spcBef>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 </a:t>
            </a:r>
            <a:r>
              <a:rPr lang="vi-VN" altLang="en-VN" sz="2800" b="1" dirty="0">
                <a:solidFill>
                  <a:srgbClr val="000000"/>
                </a:solidFill>
                <a:latin typeface="Times New Roman" panose="02020603050405020304" pitchFamily="18" charset="0"/>
                <a:cs typeface="Times New Roman" panose="02020603050405020304" pitchFamily="18" charset="0"/>
              </a:rPr>
              <a:t>Phiến đá Na-mơ.</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Time</a:t>
            </a:r>
          </a:p>
        </p:txBody>
      </p:sp>
      <p:sp>
        <p:nvSpPr>
          <p:cNvPr id="2" name="TextBox 1">
            <a:extLst>
              <a:ext uri="{FF2B5EF4-FFF2-40B4-BE49-F238E27FC236}">
                <a16:creationId xmlns:a16="http://schemas.microsoft.com/office/drawing/2014/main" id="{BD40D19A-F4CD-A4D3-591D-5CD46C629109}"/>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929816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64D99-ACA0-AD44-9FD4-BFDEF7681E0E}"/>
              </a:ext>
            </a:extLst>
          </p:cNvPr>
          <p:cNvSpPr/>
          <p:nvPr/>
        </p:nvSpPr>
        <p:spPr>
          <a:xfrm>
            <a:off x="2943892" y="1982450"/>
            <a:ext cx="623119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
        <p:nvSpPr>
          <p:cNvPr id="3" name="TextBox 2">
            <a:extLst>
              <a:ext uri="{FF2B5EF4-FFF2-40B4-BE49-F238E27FC236}">
                <a16:creationId xmlns:a16="http://schemas.microsoft.com/office/drawing/2014/main" id="{5E675093-AD40-CE52-F37F-BE14750EC595}"/>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D616C9B0-B987-14D7-9C76-099CE518CDEC}"/>
              </a:ext>
            </a:extLst>
          </p:cNvPr>
          <p:cNvPicPr>
            <a:picLocks noChangeAspect="1"/>
          </p:cNvPicPr>
          <p:nvPr/>
        </p:nvPicPr>
        <p:blipFill>
          <a:blip r:embed="rId2"/>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1193306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BFAA5520-F410-A7C6-36EE-CD60887164EA}"/>
              </a:ext>
            </a:extLst>
          </p:cNvPr>
          <p:cNvSpPr>
            <a:spLocks noGrp="1" noChangeArrowheads="1"/>
          </p:cNvSpPr>
          <p:nvPr>
            <p:ph type="ctrTitle"/>
          </p:nvPr>
        </p:nvSpPr>
        <p:spPr>
          <a:xfrm>
            <a:off x="-133350" y="65088"/>
            <a:ext cx="12161838" cy="1057275"/>
          </a:xfrm>
        </p:spPr>
        <p:txBody>
          <a:bodyPr/>
          <a:lstStyle/>
          <a:p>
            <a:pPr eaLnBrk="1" hangingPunct="1"/>
            <a:r>
              <a:rPr lang="en-US" altLang="en-US" sz="5300" b="1">
                <a:solidFill>
                  <a:srgbClr val="00B050"/>
                </a:solidFill>
                <a:latin typeface="Times New Roman" panose="02020603050405020304" pitchFamily="18" charset="0"/>
                <a:cs typeface="Times New Roman" panose="02020603050405020304" pitchFamily="18"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E17DC087-C4AB-DCA2-7FBD-116186095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4445000"/>
            <a:ext cx="1611312"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PSC Notes Only Pack">
            <a:extLst>
              <a:ext uri="{FF2B5EF4-FFF2-40B4-BE49-F238E27FC236}">
                <a16:creationId xmlns:a16="http://schemas.microsoft.com/office/drawing/2014/main" id="{5A393AAC-7FCB-082B-0568-90CF03AECA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3078163"/>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ame 18">
            <a:extLst>
              <a:ext uri="{FF2B5EF4-FFF2-40B4-BE49-F238E27FC236}">
                <a16:creationId xmlns:a16="http://schemas.microsoft.com/office/drawing/2014/main" id="{73B1A4F0-3247-FACD-5C96-32612F9AD051}"/>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n-US">
              <a:solidFill>
                <a:schemeClr val="tx1"/>
              </a:solidFill>
            </a:endParaRPr>
          </a:p>
        </p:txBody>
      </p:sp>
      <p:pic>
        <p:nvPicPr>
          <p:cNvPr id="11" name="Picture 4" descr="Chương trình đào tạo học sinh thi tuyển vào các đại học hàng đầu tại Mỹ">
            <a:extLst>
              <a:ext uri="{FF2B5EF4-FFF2-40B4-BE49-F238E27FC236}">
                <a16:creationId xmlns:a16="http://schemas.microsoft.com/office/drawing/2014/main" id="{B039538D-88FD-4DFA-BE14-3A92DC29AA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467" t="13295" r="14207" b="13728"/>
          <a:stretch>
            <a:fillRect/>
          </a:stretch>
        </p:blipFill>
        <p:spPr bwMode="auto">
          <a:xfrm>
            <a:off x="5680075" y="5592763"/>
            <a:ext cx="8318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5" descr="POINSET2">
            <a:extLst>
              <a:ext uri="{FF2B5EF4-FFF2-40B4-BE49-F238E27FC236}">
                <a16:creationId xmlns:a16="http://schemas.microsoft.com/office/drawing/2014/main" id="{3C4EEF47-4319-7249-25B2-503E1C7212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5" descr="POINSET2">
            <a:extLst>
              <a:ext uri="{FF2B5EF4-FFF2-40B4-BE49-F238E27FC236}">
                <a16:creationId xmlns:a16="http://schemas.microsoft.com/office/drawing/2014/main" id="{8F7129F7-49D4-0CBE-CC86-3EB7AC023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5" descr="POINSET2">
            <a:extLst>
              <a:ext uri="{FF2B5EF4-FFF2-40B4-BE49-F238E27FC236}">
                <a16:creationId xmlns:a16="http://schemas.microsoft.com/office/drawing/2014/main" id="{031D22D7-23A5-53FA-4129-C73299EB8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626725" y="77788"/>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6" descr="Diagram&#10;&#10;Description automatically generated">
            <a:extLst>
              <a:ext uri="{FF2B5EF4-FFF2-40B4-BE49-F238E27FC236}">
                <a16:creationId xmlns:a16="http://schemas.microsoft.com/office/drawing/2014/main" id="{B6313955-99CA-7683-93F9-02BB75210A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6555A49-7109-CA00-BF85-4C382E10E372}"/>
              </a:ext>
            </a:extLst>
          </p:cNvPr>
          <p:cNvSpPr txBox="1"/>
          <p:nvPr/>
        </p:nvSpPr>
        <p:spPr>
          <a:xfrm>
            <a:off x="1892300" y="1345431"/>
            <a:ext cx="8989060" cy="2246769"/>
          </a:xfrm>
          <a:prstGeom prst="rect">
            <a:avLst/>
          </a:prstGeom>
          <a:noFill/>
        </p:spPr>
        <p:txBody>
          <a:bodyPr wrap="square">
            <a:spAutoFit/>
          </a:bodyP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0" lang="nl-NL" altLang="en-VN" sz="35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Giả sử lớp học em có chiều cao 3m, em hãy cùng các bạn trong lớp tìm hiểu xem chiều cao của Kim tự tháp Kê-ốp gấp bao nhiêu lần chiều cao lớp học?</a:t>
            </a:r>
            <a:endParaRPr kumimoji="0" lang="en-US" altLang="en-VN" sz="35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6761" y="1"/>
            <a:ext cx="8075929" cy="5504279"/>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096" y="-49981"/>
            <a:ext cx="7131981" cy="542815"/>
          </a:xfrm>
          <a:prstGeom prst="rect">
            <a:avLst/>
          </a:prstGeom>
        </p:spPr>
      </p:pic>
      <p:grpSp>
        <p:nvGrpSpPr>
          <p:cNvPr id="21" name="组合 20"/>
          <p:cNvGrpSpPr/>
          <p:nvPr/>
        </p:nvGrpSpPr>
        <p:grpSpPr>
          <a:xfrm>
            <a:off x="-1" y="4850428"/>
            <a:ext cx="12212988" cy="2018081"/>
            <a:chOff x="-1" y="4850426"/>
            <a:chExt cx="12212988" cy="2018081"/>
          </a:xfrm>
        </p:grpSpPr>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t="21127"/>
          <a:stretch/>
        </p:blipFill>
        <p:spPr>
          <a:xfrm>
            <a:off x="3945432" y="4501947"/>
            <a:ext cx="4061777" cy="2437991"/>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0393" y="4185048"/>
            <a:ext cx="1185801" cy="824905"/>
          </a:xfrm>
          <a:prstGeom prst="rect">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1673" y="519969"/>
            <a:ext cx="1003255" cy="1540711"/>
          </a:xfrm>
          <a:prstGeom prst="rect">
            <a:avLst/>
          </a:prstGeom>
        </p:spPr>
      </p:pic>
      <p:sp>
        <p:nvSpPr>
          <p:cNvPr id="20" name="文本框 19"/>
          <p:cNvSpPr txBox="1"/>
          <p:nvPr/>
        </p:nvSpPr>
        <p:spPr>
          <a:xfrm>
            <a:off x="3076228" y="1267936"/>
            <a:ext cx="6153849" cy="3139321"/>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CÙNG</a:t>
            </a:r>
            <a:r>
              <a:rPr kumimoji="0" lang="en-US" altLang="zh-CN" sz="6600" b="1" i="0" u="none" strike="noStrike" kern="1200" cap="none" spc="0" normalizeH="0" noProof="0" dirty="0">
                <a:ln>
                  <a:noFill/>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LÀM MÔ HÌNH KIM TỰ THÁP</a:t>
            </a:r>
            <a:endParaRPr kumimoji="0" lang="en-US" altLang="zh-CN" sz="6600" b="1" i="0" u="none" strike="noStrike" kern="1200" cap="none" spc="0" normalizeH="0" baseline="0" noProof="0" dirty="0">
              <a:ln>
                <a:noFill/>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26" name="Picture 25" descr="A picture containing light&#10;&#10;Description automatically generated">
            <a:extLst>
              <a:ext uri="{FF2B5EF4-FFF2-40B4-BE49-F238E27FC236}">
                <a16:creationId xmlns:a16="http://schemas.microsoft.com/office/drawing/2014/main" id="{6F680C5E-CBF1-4F3D-A816-C889D1D02C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10100345" y="4945483"/>
            <a:ext cx="1708768" cy="1708768"/>
          </a:xfrm>
          <a:prstGeom prst="rect">
            <a:avLst/>
          </a:prstGeom>
        </p:spPr>
      </p:pic>
      <p:grpSp>
        <p:nvGrpSpPr>
          <p:cNvPr id="10" name="Group 9">
            <a:extLst>
              <a:ext uri="{FF2B5EF4-FFF2-40B4-BE49-F238E27FC236}">
                <a16:creationId xmlns:a16="http://schemas.microsoft.com/office/drawing/2014/main" id="{00053021-24A8-4D95-A4AB-AEE8E46E9C1D}"/>
              </a:ext>
            </a:extLst>
          </p:cNvPr>
          <p:cNvGrpSpPr/>
          <p:nvPr/>
        </p:nvGrpSpPr>
        <p:grpSpPr>
          <a:xfrm>
            <a:off x="7391651" y="-315015"/>
            <a:ext cx="4044696" cy="4044696"/>
            <a:chOff x="7576466" y="365988"/>
            <a:chExt cx="4044696" cy="4044696"/>
          </a:xfrm>
        </p:grpSpPr>
        <p:pic>
          <p:nvPicPr>
            <p:cNvPr id="27" name="Picture 26" descr="A picture containing drawing&#10;&#10;Description automatically generated">
              <a:hlinkClick r:id="" action="ppaction://noaction"/>
              <a:extLst>
                <a:ext uri="{FF2B5EF4-FFF2-40B4-BE49-F238E27FC236}">
                  <a16:creationId xmlns:a16="http://schemas.microsoft.com/office/drawing/2014/main" id="{40857DD9-96F9-4E1F-9E01-6CFFF791D3E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316701">
              <a:off x="7576466" y="365988"/>
              <a:ext cx="4044696" cy="4044696"/>
            </a:xfrm>
            <a:prstGeom prst="rect">
              <a:avLst/>
            </a:prstGeom>
          </p:spPr>
        </p:pic>
        <p:sp>
          <p:nvSpPr>
            <p:cNvPr id="2" name="Rectangle 1">
              <a:hlinkClick r:id="rId13" action="ppaction://hlinksldjump"/>
              <a:extLst>
                <a:ext uri="{FF2B5EF4-FFF2-40B4-BE49-F238E27FC236}">
                  <a16:creationId xmlns:a16="http://schemas.microsoft.com/office/drawing/2014/main" id="{FDDB5817-641D-45C5-B1ED-3305C9E56C04}"/>
                </a:ext>
              </a:extLst>
            </p:cNvPr>
            <p:cNvSpPr/>
            <p:nvPr/>
          </p:nvSpPr>
          <p:spPr>
            <a:xfrm>
              <a:off x="9117584" y="1424029"/>
              <a:ext cx="1668534" cy="769441"/>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white"/>
                  </a:solidFill>
                  <a:effectLst>
                    <a:glow rad="101600">
                      <a:prstClr val="black">
                        <a:alpha val="60000"/>
                      </a:prstClr>
                    </a:glow>
                  </a:effectLst>
                  <a:uLnTx/>
                  <a:uFillTx/>
                  <a:latin typeface="Times New Roman" panose="02020603050405020304" pitchFamily="18" charset="0"/>
                  <a:ea typeface="+mn-ea"/>
                  <a:cs typeface="Times New Roman" panose="02020603050405020304" pitchFamily="18" charset="0"/>
                  <a:sym typeface="Arial"/>
                  <a:hlinkClick r:id="" action="ppaction://noaction"/>
                </a:rPr>
                <a:t>PLAY</a:t>
              </a:r>
              <a:endParaRPr kumimoji="0" lang="en-US" sz="4400" b="1" i="0" u="none" strike="noStrike" kern="1200" cap="none" spc="0" normalizeH="0" baseline="0" noProof="0" dirty="0">
                <a:ln w="0"/>
                <a:solidFill>
                  <a:prstClr val="white"/>
                </a:solidFill>
                <a:effectLst>
                  <a:glow rad="101600">
                    <a:prstClr val="black">
                      <a:alpha val="60000"/>
                    </a:prstClr>
                  </a:glow>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8E2C1410-3DCC-C055-0C65-C73A34984F97}"/>
              </a:ext>
            </a:extLst>
          </p:cNvPr>
          <p:cNvPicPr>
            <a:picLocks noChangeAspect="1"/>
          </p:cNvPicPr>
          <p:nvPr/>
        </p:nvPicPr>
        <p:blipFill>
          <a:blip r:embed="rId14"/>
          <a:stretch>
            <a:fillRect/>
          </a:stretch>
        </p:blipFill>
        <p:spPr>
          <a:xfrm>
            <a:off x="3592286" y="4407257"/>
            <a:ext cx="5383521" cy="2450743"/>
          </a:xfrm>
          <a:prstGeom prst="rect">
            <a:avLst/>
          </a:prstGeom>
        </p:spPr>
      </p:pic>
    </p:spTree>
    <p:extLst>
      <p:ext uri="{BB962C8B-B14F-4D97-AF65-F5344CB8AC3E}">
        <p14:creationId xmlns:p14="http://schemas.microsoft.com/office/powerpoint/2010/main" val="41852439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2" presetClass="entr" presetSubtype="12"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Tổng hợp 50 mẫu phông nền powerpoint chuyên nghiệp | ADV Solutions">
            <a:extLst>
              <a:ext uri="{FF2B5EF4-FFF2-40B4-BE49-F238E27FC236}">
                <a16:creationId xmlns:a16="http://schemas.microsoft.com/office/drawing/2014/main" id="{A7110250-9110-0FC2-50AE-39EB6679B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8FEC61E-EFA7-4886-4B73-34447F9E7138}"/>
              </a:ext>
            </a:extLst>
          </p:cNvPr>
          <p:cNvSpPr txBox="1"/>
          <p:nvPr/>
        </p:nvSpPr>
        <p:spPr>
          <a:xfrm>
            <a:off x="2471057" y="827314"/>
            <a:ext cx="6172200" cy="3477875"/>
          </a:xfrm>
          <a:prstGeom prst="rect">
            <a:avLst/>
          </a:prstGeom>
          <a:noFill/>
        </p:spPr>
        <p:txBody>
          <a:bodyPr wrap="square" rtlCol="0">
            <a:spAutoFit/>
          </a:bodyPr>
          <a:lstStyle/>
          <a:p>
            <a:pPr algn="ctr"/>
            <a:r>
              <a:rPr lang="en-US" sz="4400" dirty="0"/>
              <a:t>DẶN DÒ</a:t>
            </a:r>
          </a:p>
          <a:p>
            <a:r>
              <a:rPr lang="en-US" sz="4400" dirty="0"/>
              <a:t>- </a:t>
            </a:r>
            <a:r>
              <a:rPr lang="en-US" sz="4400" dirty="0" err="1"/>
              <a:t>Học</a:t>
            </a:r>
            <a:r>
              <a:rPr lang="en-US" sz="4400" dirty="0"/>
              <a:t> </a:t>
            </a:r>
            <a:r>
              <a:rPr lang="en-US" sz="4400" dirty="0" err="1"/>
              <a:t>bài</a:t>
            </a:r>
            <a:r>
              <a:rPr lang="en-US" sz="4400" dirty="0"/>
              <a:t> Ai </a:t>
            </a:r>
            <a:r>
              <a:rPr lang="en-US" sz="4400" dirty="0" err="1"/>
              <a:t>Cập</a:t>
            </a:r>
            <a:r>
              <a:rPr lang="en-US" sz="4400" dirty="0"/>
              <a:t> </a:t>
            </a:r>
            <a:r>
              <a:rPr lang="en-US" sz="4400" dirty="0" err="1"/>
              <a:t>để</a:t>
            </a:r>
            <a:r>
              <a:rPr lang="en-US" sz="4400" dirty="0"/>
              <a:t> </a:t>
            </a:r>
            <a:r>
              <a:rPr lang="en-US" sz="4400" dirty="0" err="1"/>
              <a:t>kiểm</a:t>
            </a:r>
            <a:r>
              <a:rPr lang="en-US" sz="4400" dirty="0"/>
              <a:t> </a:t>
            </a:r>
            <a:r>
              <a:rPr lang="en-US" sz="4400" dirty="0" err="1"/>
              <a:t>tra</a:t>
            </a:r>
            <a:r>
              <a:rPr lang="en-US" sz="4400" dirty="0"/>
              <a:t> 15 </a:t>
            </a:r>
            <a:r>
              <a:rPr lang="en-US" sz="4400" dirty="0" err="1"/>
              <a:t>phút</a:t>
            </a:r>
            <a:r>
              <a:rPr lang="en-US" sz="4400" dirty="0"/>
              <a:t>.</a:t>
            </a:r>
          </a:p>
          <a:p>
            <a:r>
              <a:rPr lang="en-US" sz="4400" dirty="0"/>
              <a:t>- </a:t>
            </a:r>
            <a:r>
              <a:rPr lang="en-US" sz="4400" dirty="0" err="1"/>
              <a:t>Xem</a:t>
            </a:r>
            <a:r>
              <a:rPr lang="en-US" sz="4400" dirty="0"/>
              <a:t> </a:t>
            </a:r>
            <a:r>
              <a:rPr lang="en-US" sz="4400" dirty="0" err="1"/>
              <a:t>trước</a:t>
            </a:r>
            <a:r>
              <a:rPr lang="en-US" sz="4400" dirty="0"/>
              <a:t> </a:t>
            </a:r>
            <a:r>
              <a:rPr lang="en-US" sz="4400" dirty="0" err="1"/>
              <a:t>bài</a:t>
            </a:r>
            <a:r>
              <a:rPr lang="en-US" sz="4400" dirty="0"/>
              <a:t> </a:t>
            </a:r>
            <a:r>
              <a:rPr lang="en-US" sz="4400" dirty="0" err="1"/>
              <a:t>Lưỡng</a:t>
            </a:r>
            <a:r>
              <a:rPr lang="en-US" sz="4400" dirty="0"/>
              <a:t> Hà </a:t>
            </a:r>
            <a:r>
              <a:rPr lang="en-US" sz="4400" dirty="0" err="1"/>
              <a:t>cổ</a:t>
            </a:r>
            <a:r>
              <a:rPr lang="en-US" sz="4400" dirty="0"/>
              <a:t> </a:t>
            </a:r>
            <a:r>
              <a:rPr lang="en-US" sz="4400" dirty="0" err="1"/>
              <a:t>đại</a:t>
            </a:r>
            <a:r>
              <a:rPr lang="en-US" sz="4400" dirty="0"/>
              <a:t>.</a:t>
            </a:r>
          </a:p>
        </p:txBody>
      </p:sp>
    </p:spTree>
  </p:cSld>
  <p:clrMapOvr>
    <a:masterClrMapping/>
  </p:clrMapOvr>
  <p:transition spd="slow" advClick="0" advTm="3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6" descr="Diagram&#10;&#10;Description automatically generated">
            <a:extLst>
              <a:ext uri="{FF2B5EF4-FFF2-40B4-BE49-F238E27FC236}">
                <a16:creationId xmlns:a16="http://schemas.microsoft.com/office/drawing/2014/main" id="{662D2BE4-27BA-8BED-487E-E486A72BB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304"/>
          <a:stretch>
            <a:fillRect/>
          </a:stretch>
        </p:blipFill>
        <p:spPr bwMode="auto">
          <a:xfrm>
            <a:off x="11214100" y="5884863"/>
            <a:ext cx="8445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2" descr="C:\Users\HP\OneDrive\Desktop\Screenshot_23.png">
            <a:extLst>
              <a:ext uri="{FF2B5EF4-FFF2-40B4-BE49-F238E27FC236}">
                <a16:creationId xmlns:a16="http://schemas.microsoft.com/office/drawing/2014/main" id="{DAB15876-BAFA-F48A-57E8-F3527784F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0" y="562929"/>
            <a:ext cx="5412737" cy="300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1">
            <a:extLst>
              <a:ext uri="{FF2B5EF4-FFF2-40B4-BE49-F238E27FC236}">
                <a16:creationId xmlns:a16="http://schemas.microsoft.com/office/drawing/2014/main" id="{57343196-AEF0-F19C-9F85-8696097710C1}"/>
              </a:ext>
            </a:extLst>
          </p:cNvPr>
          <p:cNvSpPr>
            <a:spLocks noChangeArrowheads="1"/>
          </p:cNvSpPr>
          <p:nvPr/>
        </p:nvSpPr>
        <p:spPr bwMode="auto">
          <a:xfrm>
            <a:off x="2381250" y="-5715"/>
            <a:ext cx="6309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VN" sz="3200" b="1" dirty="0" err="1">
                <a:solidFill>
                  <a:srgbClr val="0000FF"/>
                </a:solidFill>
                <a:cs typeface="Calibri" panose="020F0502020204030204" pitchFamily="34" charset="0"/>
              </a:rPr>
              <a:t>Hình</a:t>
            </a:r>
            <a:r>
              <a:rPr lang="en-US" altLang="en-VN" sz="3200" b="1" dirty="0">
                <a:solidFill>
                  <a:srgbClr val="0000FF"/>
                </a:solidFill>
                <a:cs typeface="Calibri" panose="020F0502020204030204" pitchFamily="34" charset="0"/>
              </a:rPr>
              <a:t> </a:t>
            </a:r>
            <a:r>
              <a:rPr lang="en-US" altLang="en-VN" sz="3200" b="1" dirty="0" err="1">
                <a:solidFill>
                  <a:srgbClr val="0000FF"/>
                </a:solidFill>
                <a:cs typeface="Calibri" panose="020F0502020204030204" pitchFamily="34" charset="0"/>
              </a:rPr>
              <a:t>ảnh</a:t>
            </a:r>
            <a:r>
              <a:rPr lang="en-US" altLang="en-VN" sz="3200" b="1" dirty="0">
                <a:solidFill>
                  <a:srgbClr val="0000FF"/>
                </a:solidFill>
                <a:cs typeface="Calibri" panose="020F0502020204030204" pitchFamily="34" charset="0"/>
              </a:rPr>
              <a:t> </a:t>
            </a:r>
            <a:r>
              <a:rPr lang="en-US" altLang="en-VN" sz="3200" b="1" dirty="0" err="1">
                <a:solidFill>
                  <a:srgbClr val="0000FF"/>
                </a:solidFill>
                <a:cs typeface="Calibri" panose="020F0502020204030204" pitchFamily="34" charset="0"/>
              </a:rPr>
              <a:t>dưới</a:t>
            </a:r>
            <a:r>
              <a:rPr lang="en-US" altLang="en-VN" sz="3200" b="1" dirty="0">
                <a:solidFill>
                  <a:srgbClr val="0000FF"/>
                </a:solidFill>
                <a:cs typeface="Calibri" panose="020F0502020204030204" pitchFamily="34" charset="0"/>
              </a:rPr>
              <a:t> </a:t>
            </a:r>
            <a:r>
              <a:rPr lang="en-US" altLang="en-VN" sz="3200" b="1" dirty="0" err="1">
                <a:solidFill>
                  <a:srgbClr val="0000FF"/>
                </a:solidFill>
                <a:cs typeface="Calibri" panose="020F0502020204030204" pitchFamily="34" charset="0"/>
              </a:rPr>
              <a:t>đây</a:t>
            </a:r>
            <a:r>
              <a:rPr lang="en-US" altLang="en-VN" sz="3200" b="1" dirty="0">
                <a:solidFill>
                  <a:srgbClr val="0000FF"/>
                </a:solidFill>
                <a:cs typeface="Calibri" panose="020F0502020204030204" pitchFamily="34" charset="0"/>
              </a:rPr>
              <a:t> </a:t>
            </a:r>
            <a:r>
              <a:rPr lang="en-US" altLang="en-VN" sz="3200" b="1" dirty="0" err="1">
                <a:solidFill>
                  <a:srgbClr val="0000FF"/>
                </a:solidFill>
                <a:cs typeface="Calibri" panose="020F0502020204030204" pitchFamily="34" charset="0"/>
              </a:rPr>
              <a:t>có</a:t>
            </a:r>
            <a:r>
              <a:rPr lang="en-US" altLang="en-VN" sz="3200" b="1" dirty="0">
                <a:solidFill>
                  <a:srgbClr val="0000FF"/>
                </a:solidFill>
                <a:cs typeface="Calibri" panose="020F0502020204030204" pitchFamily="34" charset="0"/>
              </a:rPr>
              <a:t> </a:t>
            </a:r>
            <a:r>
              <a:rPr lang="en-US" altLang="en-VN" sz="3200" b="1" dirty="0" err="1">
                <a:solidFill>
                  <a:srgbClr val="0000FF"/>
                </a:solidFill>
                <a:cs typeface="Calibri" panose="020F0502020204030204" pitchFamily="34" charset="0"/>
              </a:rPr>
              <a:t>tên</a:t>
            </a:r>
            <a:r>
              <a:rPr lang="en-US" altLang="en-VN" sz="3200" b="1" dirty="0">
                <a:solidFill>
                  <a:srgbClr val="0000FF"/>
                </a:solidFill>
                <a:cs typeface="Calibri" panose="020F0502020204030204" pitchFamily="34" charset="0"/>
              </a:rPr>
              <a:t> </a:t>
            </a:r>
            <a:r>
              <a:rPr lang="en-US" altLang="en-VN" sz="3200" b="1" dirty="0" err="1">
                <a:solidFill>
                  <a:srgbClr val="0000FF"/>
                </a:solidFill>
                <a:cs typeface="Calibri" panose="020F0502020204030204" pitchFamily="34" charset="0"/>
              </a:rPr>
              <a:t>gọi</a:t>
            </a:r>
            <a:r>
              <a:rPr lang="en-US" altLang="en-VN" sz="3200" b="1" dirty="0">
                <a:solidFill>
                  <a:srgbClr val="0000FF"/>
                </a:solidFill>
                <a:cs typeface="Calibri" panose="020F0502020204030204" pitchFamily="34" charset="0"/>
              </a:rPr>
              <a:t> </a:t>
            </a:r>
            <a:r>
              <a:rPr lang="en-US" altLang="en-VN" sz="3200" b="1" dirty="0" err="1">
                <a:solidFill>
                  <a:srgbClr val="0000FF"/>
                </a:solidFill>
                <a:cs typeface="Calibri" panose="020F0502020204030204" pitchFamily="34" charset="0"/>
              </a:rPr>
              <a:t>là</a:t>
            </a:r>
            <a:r>
              <a:rPr lang="en-US" altLang="en-VN" sz="3200" b="1" dirty="0">
                <a:solidFill>
                  <a:srgbClr val="0000FF"/>
                </a:solidFill>
                <a:cs typeface="Calibri" panose="020F0502020204030204" pitchFamily="34" charset="0"/>
              </a:rPr>
              <a:t> </a:t>
            </a:r>
            <a:r>
              <a:rPr lang="en-US" altLang="en-VN" sz="3200" b="1" dirty="0" err="1">
                <a:solidFill>
                  <a:srgbClr val="0000FF"/>
                </a:solidFill>
                <a:cs typeface="Calibri" panose="020F0502020204030204" pitchFamily="34" charset="0"/>
              </a:rPr>
              <a:t>gì</a:t>
            </a:r>
            <a:r>
              <a:rPr lang="en-US" altLang="en-VN" sz="3200" b="1" dirty="0">
                <a:solidFill>
                  <a:srgbClr val="0000FF"/>
                </a:solidFill>
                <a:cs typeface="Calibri" panose="020F0502020204030204" pitchFamily="34" charset="0"/>
              </a:rPr>
              <a:t>?</a:t>
            </a:r>
            <a:endParaRPr lang="en-US" altLang="en-VN" sz="3200" b="1" dirty="0">
              <a:solidFill>
                <a:srgbClr val="0000FF"/>
              </a:solidFill>
            </a:endParaRPr>
          </a:p>
        </p:txBody>
      </p:sp>
      <p:pic>
        <p:nvPicPr>
          <p:cNvPr id="1026" name="Picture 2">
            <a:extLst>
              <a:ext uri="{FF2B5EF4-FFF2-40B4-BE49-F238E27FC236}">
                <a16:creationId xmlns:a16="http://schemas.microsoft.com/office/drawing/2014/main" id="{0187C518-70FD-DD81-1623-6272735A9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024" y="562929"/>
            <a:ext cx="6749230" cy="30264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B674B0-6817-605A-76BC-286108DEBE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46" y="3589339"/>
            <a:ext cx="5395278" cy="3247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DA0A9A7-0D23-B562-420B-F7198FE51DB1}"/>
              </a:ext>
            </a:extLst>
          </p:cNvPr>
          <p:cNvPicPr>
            <a:picLocks noChangeAspect="1"/>
          </p:cNvPicPr>
          <p:nvPr/>
        </p:nvPicPr>
        <p:blipFill>
          <a:blip r:embed="rId7"/>
          <a:stretch>
            <a:fillRect/>
          </a:stretch>
        </p:blipFill>
        <p:spPr>
          <a:xfrm>
            <a:off x="5430836" y="3589339"/>
            <a:ext cx="6737417" cy="324780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POINSET2">
            <a:extLst>
              <a:ext uri="{FF2B5EF4-FFF2-40B4-BE49-F238E27FC236}">
                <a16:creationId xmlns:a16="http://schemas.microsoft.com/office/drawing/2014/main" id="{EA4C2D1D-9F52-3F45-CD5D-62D0FACBA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58462" y="87313"/>
            <a:ext cx="1243013"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descr="POINSET2">
            <a:extLst>
              <a:ext uri="{FF2B5EF4-FFF2-40B4-BE49-F238E27FC236}">
                <a16:creationId xmlns:a16="http://schemas.microsoft.com/office/drawing/2014/main" id="{B9DC2D0F-DA6E-167E-0FDD-1C0686A50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93700" y="69850"/>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D977BB6-F618-5BC0-2342-9FF7D02D7673}"/>
              </a:ext>
            </a:extLst>
          </p:cNvPr>
          <p:cNvSpPr/>
          <p:nvPr/>
        </p:nvSpPr>
        <p:spPr>
          <a:xfrm>
            <a:off x="996157" y="92053"/>
            <a:ext cx="10028158" cy="823752"/>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BÀI  6. AI CẬP CỔ ĐẠI (</a:t>
            </a:r>
            <a:r>
              <a:rPr lang="en-US" sz="36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tiết</a:t>
            </a: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 2)</a:t>
            </a:r>
          </a:p>
        </p:txBody>
      </p:sp>
      <p:pic>
        <p:nvPicPr>
          <p:cNvPr id="16389" name="Picture 11" descr="POINSET2">
            <a:extLst>
              <a:ext uri="{FF2B5EF4-FFF2-40B4-BE49-F238E27FC236}">
                <a16:creationId xmlns:a16="http://schemas.microsoft.com/office/drawing/2014/main" id="{BAD960F1-4903-8509-3012-009E2672E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73857" y="5299869"/>
            <a:ext cx="12446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Diagram&#10;&#10;Description automatically generated">
            <a:extLst>
              <a:ext uri="{FF2B5EF4-FFF2-40B4-BE49-F238E27FC236}">
                <a16:creationId xmlns:a16="http://schemas.microsoft.com/office/drawing/2014/main" id="{365E3BCB-01DF-FEA5-CED9-48D8F26D5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761663" y="543877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
            <a:extLst>
              <a:ext uri="{FF2B5EF4-FFF2-40B4-BE49-F238E27FC236}">
                <a16:creationId xmlns:a16="http://schemas.microsoft.com/office/drawing/2014/main" id="{3FD8E9BB-F481-9911-FEF5-42F207B14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1046003"/>
            <a:ext cx="5151438" cy="480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a:extLst>
              <a:ext uri="{FF2B5EF4-FFF2-40B4-BE49-F238E27FC236}">
                <a16:creationId xmlns:a16="http://schemas.microsoft.com/office/drawing/2014/main" id="{811AED77-19DD-E6C3-99D3-D2097E294C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6764" y="1046003"/>
            <a:ext cx="5562600" cy="480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5" descr="POINSET2">
            <a:extLst>
              <a:ext uri="{FF2B5EF4-FFF2-40B4-BE49-F238E27FC236}">
                <a16:creationId xmlns:a16="http://schemas.microsoft.com/office/drawing/2014/main" id="{8BB4DDFB-38FD-25B4-7096-4A52A0AF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POINSET2">
            <a:extLst>
              <a:ext uri="{FF2B5EF4-FFF2-40B4-BE49-F238E27FC236}">
                <a16:creationId xmlns:a16="http://schemas.microsoft.com/office/drawing/2014/main" id="{AC729BE3-8CA4-81DD-EE7B-CAF7D8E42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POINSET2">
            <a:extLst>
              <a:ext uri="{FF2B5EF4-FFF2-40B4-BE49-F238E27FC236}">
                <a16:creationId xmlns:a16="http://schemas.microsoft.com/office/drawing/2014/main" id="{15693292-4CAB-7AA0-BFBD-69E290EE7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Diagram&#10;&#10;Description automatically generated">
            <a:extLst>
              <a:ext uri="{FF2B5EF4-FFF2-40B4-BE49-F238E27FC236}">
                <a16:creationId xmlns:a16="http://schemas.microsoft.com/office/drawing/2014/main" id="{B61C3BB9-C909-F781-4D1F-8631ECA00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60FC9A4-78D7-2291-CADE-D6AC3822D54B}"/>
              </a:ext>
            </a:extLst>
          </p:cNvPr>
          <p:cNvSpPr txBox="1"/>
          <p:nvPr/>
        </p:nvSpPr>
        <p:spPr>
          <a:xfrm>
            <a:off x="822960" y="1209040"/>
            <a:ext cx="5598160" cy="646331"/>
          </a:xfrm>
          <a:prstGeom prst="rect">
            <a:avLst/>
          </a:prstGeom>
          <a:noFill/>
        </p:spPr>
        <p:txBody>
          <a:bodyPr wrap="square" rtlCol="0">
            <a:spAutoFit/>
          </a:bodyPr>
          <a:lstStyle/>
          <a:p>
            <a:r>
              <a:rPr lang="en-US" sz="3600" dirty="0"/>
              <a:t>a. </a:t>
            </a:r>
            <a:r>
              <a:rPr lang="en-US" sz="3600" dirty="0" err="1"/>
              <a:t>Chữ</a:t>
            </a:r>
            <a:r>
              <a:rPr lang="en-US" sz="3600" dirty="0"/>
              <a:t> </a:t>
            </a:r>
            <a:r>
              <a:rPr lang="en-US" sz="3600" dirty="0" err="1"/>
              <a:t>viết</a:t>
            </a:r>
            <a:endParaRPr lang="en-US" sz="3600" dirty="0"/>
          </a:p>
        </p:txBody>
      </p:sp>
      <p:sp>
        <p:nvSpPr>
          <p:cNvPr id="3" name="TextBox 2">
            <a:extLst>
              <a:ext uri="{FF2B5EF4-FFF2-40B4-BE49-F238E27FC236}">
                <a16:creationId xmlns:a16="http://schemas.microsoft.com/office/drawing/2014/main" id="{5CDE7196-A83C-8461-05C6-6F6BF0647548}"/>
              </a:ext>
            </a:extLst>
          </p:cNvPr>
          <p:cNvSpPr txBox="1"/>
          <p:nvPr/>
        </p:nvSpPr>
        <p:spPr>
          <a:xfrm>
            <a:off x="772160" y="528320"/>
            <a:ext cx="9164320" cy="769441"/>
          </a:xfrm>
          <a:prstGeom prst="rect">
            <a:avLst/>
          </a:prstGeom>
          <a:noFill/>
        </p:spPr>
        <p:txBody>
          <a:bodyPr wrap="square" rtlCol="0">
            <a:spAutoFit/>
          </a:bodyPr>
          <a:lstStyle/>
          <a:p>
            <a:r>
              <a:rPr lang="en-US" sz="4400" dirty="0">
                <a:solidFill>
                  <a:srgbClr val="FF0000"/>
                </a:solidFill>
              </a:rPr>
              <a:t>III. </a:t>
            </a:r>
            <a:r>
              <a:rPr lang="en-US" sz="4400" dirty="0" err="1">
                <a:solidFill>
                  <a:srgbClr val="FF0000"/>
                </a:solidFill>
              </a:rPr>
              <a:t>Những</a:t>
            </a:r>
            <a:r>
              <a:rPr lang="en-US" sz="4400" dirty="0">
                <a:solidFill>
                  <a:srgbClr val="FF0000"/>
                </a:solidFill>
              </a:rPr>
              <a:t> </a:t>
            </a:r>
            <a:r>
              <a:rPr lang="en-US" sz="4400" dirty="0" err="1">
                <a:solidFill>
                  <a:srgbClr val="FF0000"/>
                </a:solidFill>
              </a:rPr>
              <a:t>thành</a:t>
            </a:r>
            <a:r>
              <a:rPr lang="en-US" sz="4400" dirty="0">
                <a:solidFill>
                  <a:srgbClr val="FF0000"/>
                </a:solidFill>
              </a:rPr>
              <a:t> </a:t>
            </a:r>
            <a:r>
              <a:rPr lang="en-US" sz="4400" dirty="0" err="1">
                <a:solidFill>
                  <a:srgbClr val="FF0000"/>
                </a:solidFill>
              </a:rPr>
              <a:t>tựu</a:t>
            </a:r>
            <a:r>
              <a:rPr lang="en-US" sz="4400" dirty="0">
                <a:solidFill>
                  <a:srgbClr val="FF0000"/>
                </a:solidFill>
              </a:rPr>
              <a:t> </a:t>
            </a:r>
            <a:r>
              <a:rPr lang="en-US" sz="4400" dirty="0" err="1">
                <a:solidFill>
                  <a:srgbClr val="FF0000"/>
                </a:solidFill>
              </a:rPr>
              <a:t>văn</a:t>
            </a:r>
            <a:r>
              <a:rPr lang="en-US" sz="4400" dirty="0">
                <a:solidFill>
                  <a:srgbClr val="FF0000"/>
                </a:solidFill>
              </a:rPr>
              <a:t> </a:t>
            </a:r>
            <a:r>
              <a:rPr lang="en-US" sz="4400" dirty="0" err="1">
                <a:solidFill>
                  <a:srgbClr val="FF0000"/>
                </a:solidFill>
              </a:rPr>
              <a:t>hóa</a:t>
            </a:r>
            <a:r>
              <a:rPr lang="en-US" sz="4400" dirty="0">
                <a:solidFill>
                  <a:srgbClr val="FF0000"/>
                </a:solidFill>
              </a:rPr>
              <a:t> </a:t>
            </a:r>
            <a:r>
              <a:rPr lang="en-US" sz="4400" dirty="0" err="1">
                <a:solidFill>
                  <a:srgbClr val="FF0000"/>
                </a:solidFill>
              </a:rPr>
              <a:t>tiêu</a:t>
            </a:r>
            <a:r>
              <a:rPr lang="en-US" sz="4400" dirty="0">
                <a:solidFill>
                  <a:srgbClr val="FF0000"/>
                </a:solidFill>
              </a:rPr>
              <a:t> </a:t>
            </a:r>
            <a:r>
              <a:rPr lang="en-US" sz="4400" dirty="0" err="1">
                <a:solidFill>
                  <a:srgbClr val="FF0000"/>
                </a:solidFill>
              </a:rPr>
              <a:t>biểu</a:t>
            </a:r>
            <a:endParaRPr lang="en-US" sz="4400" dirty="0">
              <a:solidFill>
                <a:srgbClr val="FF0000"/>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8 sự thật về chữ viết tượng hình của Ai Cập cổ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767" y="930165"/>
            <a:ext cx="4419314" cy="57153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E63C18-9C89-4EAF-B510-005A7338BDE6}"/>
              </a:ext>
            </a:extLst>
          </p:cNvPr>
          <p:cNvSpPr/>
          <p:nvPr/>
        </p:nvSpPr>
        <p:spPr>
          <a:xfrm>
            <a:off x="1300766" y="194261"/>
            <a:ext cx="9451317" cy="67832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3600" dirty="0" err="1">
                <a:solidFill>
                  <a:srgbClr val="FF0000"/>
                </a:solidFill>
                <a:ea typeface="Calibri" panose="020F0502020204030204" pitchFamily="34" charset="0"/>
                <a:cs typeface="Times New Roman" panose="02020603050405020304" pitchFamily="18" charset="0"/>
              </a:rPr>
              <a:t>Người</a:t>
            </a:r>
            <a:r>
              <a:rPr lang="en-US" sz="3600" dirty="0">
                <a:solidFill>
                  <a:srgbClr val="FF0000"/>
                </a:solidFill>
                <a:ea typeface="Calibri" panose="020F0502020204030204" pitchFamily="34" charset="0"/>
                <a:cs typeface="Times New Roman" panose="02020603050405020304" pitchFamily="18" charset="0"/>
              </a:rPr>
              <a:t> Ai </a:t>
            </a:r>
            <a:r>
              <a:rPr lang="en-US" sz="3600" dirty="0" err="1">
                <a:solidFill>
                  <a:srgbClr val="FF0000"/>
                </a:solidFill>
                <a:ea typeface="Calibri" panose="020F0502020204030204" pitchFamily="34" charset="0"/>
                <a:cs typeface="Times New Roman" panose="02020603050405020304" pitchFamily="18" charset="0"/>
              </a:rPr>
              <a:t>Cập</a:t>
            </a:r>
            <a:r>
              <a:rPr lang="en-US" sz="3600" dirty="0">
                <a:solidFill>
                  <a:srgbClr val="FF0000"/>
                </a:solidFill>
                <a:ea typeface="Calibri" panose="020F0502020204030204" pitchFamily="34" charset="0"/>
                <a:cs typeface="Times New Roman" panose="02020603050405020304" pitchFamily="18" charset="0"/>
              </a:rPr>
              <a:t> </a:t>
            </a:r>
            <a:r>
              <a:rPr lang="en-US" sz="3600" dirty="0" err="1">
                <a:solidFill>
                  <a:srgbClr val="FF0000"/>
                </a:solidFill>
                <a:ea typeface="Calibri" panose="020F0502020204030204" pitchFamily="34" charset="0"/>
                <a:cs typeface="Times New Roman" panose="02020603050405020304" pitchFamily="18" charset="0"/>
              </a:rPr>
              <a:t>cổ</a:t>
            </a:r>
            <a:r>
              <a:rPr lang="en-US" sz="3600" dirty="0">
                <a:solidFill>
                  <a:srgbClr val="FF0000"/>
                </a:solidFill>
                <a:ea typeface="Calibri" panose="020F0502020204030204" pitchFamily="34" charset="0"/>
                <a:cs typeface="Times New Roman" panose="02020603050405020304" pitchFamily="18" charset="0"/>
              </a:rPr>
              <a:t> </a:t>
            </a:r>
            <a:r>
              <a:rPr lang="en-US" sz="3600" dirty="0" err="1">
                <a:solidFill>
                  <a:srgbClr val="FF0000"/>
                </a:solidFill>
                <a:ea typeface="Calibri" panose="020F0502020204030204" pitchFamily="34" charset="0"/>
                <a:cs typeface="Times New Roman" panose="02020603050405020304" pitchFamily="18" charset="0"/>
              </a:rPr>
              <a:t>đại</a:t>
            </a:r>
            <a:r>
              <a:rPr lang="en-US" sz="3600" dirty="0">
                <a:solidFill>
                  <a:srgbClr val="FF0000"/>
                </a:solidFill>
                <a:ea typeface="Calibri" panose="020F0502020204030204" pitchFamily="34" charset="0"/>
                <a:cs typeface="Times New Roman" panose="02020603050405020304" pitchFamily="18" charset="0"/>
              </a:rPr>
              <a:t> </a:t>
            </a:r>
            <a:r>
              <a:rPr lang="en-US" sz="3600" dirty="0" err="1">
                <a:solidFill>
                  <a:srgbClr val="FF0000"/>
                </a:solidFill>
                <a:ea typeface="Calibri" panose="020F0502020204030204" pitchFamily="34" charset="0"/>
                <a:cs typeface="Times New Roman" panose="02020603050405020304" pitchFamily="18" charset="0"/>
              </a:rPr>
              <a:t>đã</a:t>
            </a:r>
            <a:r>
              <a:rPr lang="en-US" sz="3600" dirty="0">
                <a:solidFill>
                  <a:srgbClr val="FF0000"/>
                </a:solidFill>
                <a:ea typeface="Calibri" panose="020F0502020204030204" pitchFamily="34" charset="0"/>
                <a:cs typeface="Times New Roman" panose="02020603050405020304" pitchFamily="18" charset="0"/>
              </a:rPr>
              <a:t> </a:t>
            </a:r>
            <a:r>
              <a:rPr lang="en-US" sz="3600" dirty="0" err="1">
                <a:solidFill>
                  <a:srgbClr val="FF0000"/>
                </a:solidFill>
                <a:ea typeface="Calibri" panose="020F0502020204030204" pitchFamily="34" charset="0"/>
                <a:cs typeface="Times New Roman" panose="02020603050405020304" pitchFamily="18" charset="0"/>
              </a:rPr>
              <a:t>sáng</a:t>
            </a:r>
            <a:r>
              <a:rPr lang="en-US" sz="3600" dirty="0">
                <a:solidFill>
                  <a:srgbClr val="FF0000"/>
                </a:solidFill>
                <a:ea typeface="Calibri" panose="020F0502020204030204" pitchFamily="34" charset="0"/>
                <a:cs typeface="Times New Roman" panose="02020603050405020304" pitchFamily="18" charset="0"/>
              </a:rPr>
              <a:t> </a:t>
            </a:r>
            <a:r>
              <a:rPr lang="en-US" sz="3600" dirty="0" err="1">
                <a:solidFill>
                  <a:srgbClr val="FF0000"/>
                </a:solidFill>
                <a:ea typeface="Calibri" panose="020F0502020204030204" pitchFamily="34" charset="0"/>
                <a:cs typeface="Times New Roman" panose="02020603050405020304" pitchFamily="18" charset="0"/>
              </a:rPr>
              <a:t>tạo</a:t>
            </a:r>
            <a:r>
              <a:rPr lang="en-US" sz="3600" dirty="0">
                <a:solidFill>
                  <a:srgbClr val="FF0000"/>
                </a:solidFill>
                <a:ea typeface="Calibri" panose="020F0502020204030204" pitchFamily="34" charset="0"/>
                <a:cs typeface="Times New Roman" panose="02020603050405020304" pitchFamily="18" charset="0"/>
              </a:rPr>
              <a:t> </a:t>
            </a:r>
            <a:r>
              <a:rPr lang="en-US" sz="3600" dirty="0" err="1">
                <a:solidFill>
                  <a:srgbClr val="FF0000"/>
                </a:solidFill>
                <a:ea typeface="Calibri" panose="020F0502020204030204" pitchFamily="34" charset="0"/>
                <a:cs typeface="Times New Roman" panose="02020603050405020304" pitchFamily="18" charset="0"/>
              </a:rPr>
              <a:t>ra</a:t>
            </a:r>
            <a:r>
              <a:rPr lang="en-US" sz="3600" dirty="0">
                <a:solidFill>
                  <a:srgbClr val="FF0000"/>
                </a:solidFill>
                <a:ea typeface="Calibri" panose="020F0502020204030204" pitchFamily="34" charset="0"/>
                <a:cs typeface="Times New Roman" panose="02020603050405020304" pitchFamily="18" charset="0"/>
              </a:rPr>
              <a:t> </a:t>
            </a:r>
            <a:r>
              <a:rPr lang="en-US" sz="3600" dirty="0" err="1">
                <a:solidFill>
                  <a:srgbClr val="FF0000"/>
                </a:solidFill>
                <a:ea typeface="Calibri" panose="020F0502020204030204" pitchFamily="34" charset="0"/>
                <a:cs typeface="Times New Roman" panose="02020603050405020304" pitchFamily="18" charset="0"/>
              </a:rPr>
              <a:t>loại</a:t>
            </a:r>
            <a:r>
              <a:rPr lang="en-US" sz="3600" dirty="0">
                <a:solidFill>
                  <a:srgbClr val="FF0000"/>
                </a:solidFill>
                <a:ea typeface="Calibri" panose="020F0502020204030204" pitchFamily="34" charset="0"/>
                <a:cs typeface="Times New Roman" panose="02020603050405020304" pitchFamily="18" charset="0"/>
              </a:rPr>
              <a:t> </a:t>
            </a:r>
            <a:r>
              <a:rPr lang="en-US" sz="3600" dirty="0" err="1">
                <a:solidFill>
                  <a:srgbClr val="FF0000"/>
                </a:solidFill>
                <a:ea typeface="Calibri" panose="020F0502020204030204" pitchFamily="34" charset="0"/>
                <a:cs typeface="Times New Roman" panose="02020603050405020304" pitchFamily="18" charset="0"/>
              </a:rPr>
              <a:t>chữ</a:t>
            </a:r>
            <a:r>
              <a:rPr lang="en-US" sz="3600" dirty="0">
                <a:solidFill>
                  <a:srgbClr val="FF0000"/>
                </a:solidFill>
                <a:ea typeface="Calibri" panose="020F0502020204030204" pitchFamily="34" charset="0"/>
                <a:cs typeface="Times New Roman" panose="02020603050405020304" pitchFamily="18" charset="0"/>
              </a:rPr>
              <a:t> </a:t>
            </a:r>
            <a:r>
              <a:rPr lang="en-US" sz="3600" dirty="0" err="1">
                <a:solidFill>
                  <a:srgbClr val="FF0000"/>
                </a:solidFill>
                <a:ea typeface="Calibri" panose="020F0502020204030204" pitchFamily="34" charset="0"/>
                <a:cs typeface="Times New Roman" panose="02020603050405020304" pitchFamily="18" charset="0"/>
              </a:rPr>
              <a:t>gì</a:t>
            </a:r>
            <a:r>
              <a:rPr lang="en-US" sz="3600" dirty="0">
                <a:solidFill>
                  <a:srgbClr val="FF0000"/>
                </a:solidFill>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2E355D1-B3FF-A813-8985-89E2296A2CE9}"/>
              </a:ext>
            </a:extLst>
          </p:cNvPr>
          <p:cNvPicPr>
            <a:picLocks noChangeAspect="1"/>
          </p:cNvPicPr>
          <p:nvPr/>
        </p:nvPicPr>
        <p:blipFill>
          <a:blip r:embed="rId3"/>
          <a:stretch>
            <a:fillRect/>
          </a:stretch>
        </p:blipFill>
        <p:spPr>
          <a:xfrm>
            <a:off x="5720081" y="930165"/>
            <a:ext cx="5262879" cy="5826235"/>
          </a:xfrm>
          <a:prstGeom prst="rect">
            <a:avLst/>
          </a:prstGeom>
        </p:spPr>
      </p:pic>
    </p:spTree>
    <p:extLst>
      <p:ext uri="{BB962C8B-B14F-4D97-AF65-F5344CB8AC3E}">
        <p14:creationId xmlns:p14="http://schemas.microsoft.com/office/powerpoint/2010/main" val="3663336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5" descr="POINSET2">
            <a:extLst>
              <a:ext uri="{FF2B5EF4-FFF2-40B4-BE49-F238E27FC236}">
                <a16:creationId xmlns:a16="http://schemas.microsoft.com/office/drawing/2014/main" id="{8BB4DDFB-38FD-25B4-7096-4A52A0AF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POINSET2">
            <a:extLst>
              <a:ext uri="{FF2B5EF4-FFF2-40B4-BE49-F238E27FC236}">
                <a16:creationId xmlns:a16="http://schemas.microsoft.com/office/drawing/2014/main" id="{AC729BE3-8CA4-81DD-EE7B-CAF7D8E42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POINSET2">
            <a:extLst>
              <a:ext uri="{FF2B5EF4-FFF2-40B4-BE49-F238E27FC236}">
                <a16:creationId xmlns:a16="http://schemas.microsoft.com/office/drawing/2014/main" id="{15693292-4CAB-7AA0-BFBD-69E290EE7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Diagram&#10;&#10;Description automatically generated">
            <a:extLst>
              <a:ext uri="{FF2B5EF4-FFF2-40B4-BE49-F238E27FC236}">
                <a16:creationId xmlns:a16="http://schemas.microsoft.com/office/drawing/2014/main" id="{B61C3BB9-C909-F781-4D1F-8631ECA00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60FC9A4-78D7-2291-CADE-D6AC3822D54B}"/>
              </a:ext>
            </a:extLst>
          </p:cNvPr>
          <p:cNvSpPr txBox="1"/>
          <p:nvPr/>
        </p:nvSpPr>
        <p:spPr>
          <a:xfrm>
            <a:off x="822960" y="1209040"/>
            <a:ext cx="5598160"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3" name="TextBox 2">
            <a:extLst>
              <a:ext uri="{FF2B5EF4-FFF2-40B4-BE49-F238E27FC236}">
                <a16:creationId xmlns:a16="http://schemas.microsoft.com/office/drawing/2014/main" id="{5CDE7196-A83C-8461-05C6-6F6BF0647548}"/>
              </a:ext>
            </a:extLst>
          </p:cNvPr>
          <p:cNvSpPr txBox="1"/>
          <p:nvPr/>
        </p:nvSpPr>
        <p:spPr>
          <a:xfrm>
            <a:off x="772160" y="528320"/>
            <a:ext cx="9164320" cy="76944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Những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thành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tựu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văn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hóa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tiêu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biểu</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9ECF1D32-67EF-7052-947B-6B204C165F62}"/>
              </a:ext>
            </a:extLst>
          </p:cNvPr>
          <p:cNvSpPr txBox="1"/>
          <p:nvPr/>
        </p:nvSpPr>
        <p:spPr>
          <a:xfrm>
            <a:off x="3139440" y="1026160"/>
            <a:ext cx="10678160" cy="823752"/>
          </a:xfrm>
          <a:prstGeom prst="rect">
            <a:avLst/>
          </a:prstGeom>
          <a:noFill/>
        </p:spPr>
        <p:txBody>
          <a:bodyPr wrap="square" rtlCol="0">
            <a:spAutoFit/>
          </a:bodyPr>
          <a:lstStyle/>
          <a:p>
            <a:pPr marL="0" marR="0" algn="just">
              <a:lnSpc>
                <a:spcPct val="150000"/>
              </a:lnSpc>
              <a:spcBef>
                <a:spcPts val="0"/>
              </a:spcBef>
              <a:spcAft>
                <a:spcPts val="0"/>
              </a:spcAft>
            </a:pPr>
            <a:r>
              <a:rPr lang="fr-FR" sz="3600" dirty="0" err="1">
                <a:solidFill>
                  <a:srgbClr val="000000"/>
                </a:solidFill>
                <a:effectLst/>
                <a:latin typeface="Times New Roman" panose="02020603050405020304" pitchFamily="18" charset="0"/>
                <a:ea typeface="Calibri" panose="020F0502020204030204" pitchFamily="34" charset="0"/>
              </a:rPr>
              <a:t>Người</a:t>
            </a:r>
            <a:r>
              <a:rPr lang="fr-FR" sz="3600" dirty="0">
                <a:solidFill>
                  <a:srgbClr val="000000"/>
                </a:solidFill>
                <a:effectLst/>
                <a:latin typeface="Times New Roman" panose="02020603050405020304" pitchFamily="18" charset="0"/>
                <a:ea typeface="Calibri" panose="020F0502020204030204" pitchFamily="34" charset="0"/>
              </a:rPr>
              <a:t> </a:t>
            </a:r>
            <a:r>
              <a:rPr lang="fr-FR" sz="3600" dirty="0">
                <a:solidFill>
                  <a:srgbClr val="000000"/>
                </a:solidFill>
                <a:ea typeface="Calibri" panose="020F0502020204030204" pitchFamily="34" charset="0"/>
              </a:rPr>
              <a:t>Ai </a:t>
            </a:r>
            <a:r>
              <a:rPr lang="fr-FR" sz="3600" dirty="0" err="1">
                <a:solidFill>
                  <a:srgbClr val="000000"/>
                </a:solidFill>
                <a:ea typeface="Calibri" panose="020F0502020204030204" pitchFamily="34" charset="0"/>
              </a:rPr>
              <a:t>Cập</a:t>
            </a:r>
            <a:r>
              <a:rPr lang="fr-FR" sz="3600" dirty="0">
                <a:solidFill>
                  <a:srgbClr val="000000"/>
                </a:solidFill>
                <a:ea typeface="Calibri" panose="020F0502020204030204" pitchFamily="34" charset="0"/>
              </a:rPr>
              <a:t> </a:t>
            </a:r>
            <a:r>
              <a:rPr lang="fr-FR" sz="3600" dirty="0" err="1">
                <a:solidFill>
                  <a:srgbClr val="000000"/>
                </a:solidFill>
                <a:ea typeface="Calibri" panose="020F0502020204030204" pitchFamily="34" charset="0"/>
              </a:rPr>
              <a:t>sáng</a:t>
            </a:r>
            <a:r>
              <a:rPr lang="fr-FR" sz="3600" dirty="0">
                <a:solidFill>
                  <a:srgbClr val="000000"/>
                </a:solidFill>
                <a:ea typeface="Calibri" panose="020F0502020204030204" pitchFamily="34" charset="0"/>
              </a:rPr>
              <a:t> </a:t>
            </a:r>
            <a:r>
              <a:rPr lang="fr-FR" sz="3600" dirty="0" err="1">
                <a:solidFill>
                  <a:srgbClr val="000000"/>
                </a:solidFill>
                <a:ea typeface="Calibri" panose="020F0502020204030204" pitchFamily="34" charset="0"/>
              </a:rPr>
              <a:t>tạo</a:t>
            </a:r>
            <a:r>
              <a:rPr lang="fr-FR" sz="3600" dirty="0">
                <a:solidFill>
                  <a:srgbClr val="000000"/>
                </a:solidFill>
                <a:ea typeface="Calibri" panose="020F0502020204030204" pitchFamily="34" charset="0"/>
              </a:rPr>
              <a:t> ra </a:t>
            </a:r>
            <a:r>
              <a:rPr lang="fr-FR" sz="3600" dirty="0" err="1">
                <a:solidFill>
                  <a:srgbClr val="000000"/>
                </a:solidFill>
                <a:ea typeface="Calibri" panose="020F0502020204030204" pitchFamily="34" charset="0"/>
              </a:rPr>
              <a:t>c</a:t>
            </a:r>
            <a:r>
              <a:rPr lang="fr-FR" sz="3600" dirty="0" err="1">
                <a:solidFill>
                  <a:srgbClr val="000000"/>
                </a:solidFill>
                <a:effectLst/>
                <a:latin typeface="Times New Roman" panose="02020603050405020304" pitchFamily="18" charset="0"/>
                <a:ea typeface="Calibri" panose="020F0502020204030204" pitchFamily="34" charset="0"/>
              </a:rPr>
              <a:t>hữ</a:t>
            </a:r>
            <a:r>
              <a:rPr lang="fr-FR" sz="3600" dirty="0">
                <a:solidFill>
                  <a:srgbClr val="000000"/>
                </a:solidFill>
                <a:effectLst/>
                <a:latin typeface="Times New Roman" panose="02020603050405020304" pitchFamily="18" charset="0"/>
                <a:ea typeface="Calibri" panose="020F0502020204030204" pitchFamily="34" charset="0"/>
              </a:rPr>
              <a:t> </a:t>
            </a:r>
            <a:r>
              <a:rPr lang="fr-FR" sz="3600" dirty="0" err="1">
                <a:solidFill>
                  <a:srgbClr val="000000"/>
                </a:solidFill>
                <a:effectLst/>
                <a:latin typeface="Times New Roman" panose="02020603050405020304" pitchFamily="18" charset="0"/>
                <a:ea typeface="Calibri" panose="020F0502020204030204" pitchFamily="34" charset="0"/>
              </a:rPr>
              <a:t>tượng</a:t>
            </a:r>
            <a:r>
              <a:rPr lang="fr-FR" sz="3600" dirty="0">
                <a:solidFill>
                  <a:srgbClr val="000000"/>
                </a:solidFill>
                <a:effectLst/>
                <a:latin typeface="Times New Roman" panose="02020603050405020304" pitchFamily="18" charset="0"/>
                <a:ea typeface="Calibri" panose="020F0502020204030204" pitchFamily="34" charset="0"/>
              </a:rPr>
              <a:t> </a:t>
            </a:r>
            <a:r>
              <a:rPr lang="fr-FR" sz="3600" dirty="0" err="1">
                <a:solidFill>
                  <a:srgbClr val="000000"/>
                </a:solidFill>
                <a:effectLst/>
                <a:latin typeface="Times New Roman" panose="02020603050405020304" pitchFamily="18" charset="0"/>
                <a:ea typeface="Calibri" panose="020F0502020204030204" pitchFamily="34" charset="0"/>
              </a:rPr>
              <a:t>hình</a:t>
            </a:r>
            <a:r>
              <a:rPr lang="fr-FR" sz="3600" dirty="0">
                <a:solidFill>
                  <a:srgbClr val="000000"/>
                </a:solidFill>
                <a:ea typeface="Calibri" panose="020F0502020204030204" pitchFamily="34" charset="0"/>
              </a:rPr>
              <a:t>.</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92582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5280" y="3940562"/>
            <a:ext cx="5547359" cy="182094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US" sz="2600" b="1" i="1" dirty="0" err="1">
                <a:solidFill>
                  <a:srgbClr val="00B050"/>
                </a:solidFill>
                <a:latin typeface="Times New Roman" panose="02020603050405020304" pitchFamily="18" charset="0"/>
                <a:cs typeface="Times New Roman" panose="02020603050405020304" pitchFamily="18" charset="0"/>
              </a:rPr>
              <a:t>Hoạt</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động</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nhóm</a:t>
            </a:r>
            <a:r>
              <a:rPr lang="en-US" sz="2600" b="1" i="1" dirty="0">
                <a:solidFill>
                  <a:srgbClr val="00B050"/>
                </a:solidFill>
                <a:latin typeface="Times New Roman" panose="02020603050405020304" pitchFamily="18" charset="0"/>
                <a:cs typeface="Times New Roman" panose="02020603050405020304" pitchFamily="18" charset="0"/>
              </a:rPr>
              <a:t> (3 </a:t>
            </a:r>
            <a:r>
              <a:rPr lang="en-US" sz="2600" b="1" i="1" dirty="0" err="1">
                <a:solidFill>
                  <a:srgbClr val="00B050"/>
                </a:solidFill>
                <a:latin typeface="Times New Roman" panose="02020603050405020304" pitchFamily="18" charset="0"/>
                <a:cs typeface="Times New Roman" panose="02020603050405020304" pitchFamily="18" charset="0"/>
              </a:rPr>
              <a:t>phút</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Dựa</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vào</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bảng</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chữ</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cái</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tượng</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hình</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bên</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cạnh</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em</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hãy</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viết</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chữ</a:t>
            </a:r>
            <a:r>
              <a:rPr lang="en-US" sz="2600" b="1" i="1" dirty="0">
                <a:solidFill>
                  <a:srgbClr val="00B050"/>
                </a:solidFill>
                <a:latin typeface="Times New Roman" panose="02020603050405020304" pitchFamily="18" charset="0"/>
                <a:cs typeface="Times New Roman" panose="02020603050405020304" pitchFamily="18" charset="0"/>
              </a:rPr>
              <a:t> : </a:t>
            </a:r>
            <a:r>
              <a:rPr lang="en-US" sz="2600" b="1" i="1" u="sng" dirty="0" err="1">
                <a:solidFill>
                  <a:srgbClr val="00B050"/>
                </a:solidFill>
                <a:latin typeface="Times New Roman" panose="02020603050405020304" pitchFamily="18" charset="0"/>
                <a:cs typeface="Times New Roman" panose="02020603050405020304" pitchFamily="18" charset="0"/>
              </a:rPr>
              <a:t>Sông</a:t>
            </a:r>
            <a:r>
              <a:rPr lang="en-US" sz="2600" b="1" i="1" u="sng" dirty="0">
                <a:solidFill>
                  <a:srgbClr val="00B050"/>
                </a:solidFill>
                <a:latin typeface="Times New Roman" panose="02020603050405020304" pitchFamily="18" charset="0"/>
                <a:cs typeface="Times New Roman" panose="02020603050405020304" pitchFamily="18" charset="0"/>
              </a:rPr>
              <a:t> Nin</a:t>
            </a:r>
            <a:endParaRPr lang="en-US" sz="2600" i="1" u="sng" dirty="0">
              <a:solidFill>
                <a:srgbClr val="00B05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024054" y="241544"/>
            <a:ext cx="5903786" cy="6475005"/>
          </a:xfrm>
          <a:prstGeom prst="rect">
            <a:avLst/>
          </a:prstGeom>
        </p:spPr>
        <p:style>
          <a:lnRef idx="2">
            <a:schemeClr val="dk1"/>
          </a:lnRef>
          <a:fillRef idx="1">
            <a:schemeClr val="lt1"/>
          </a:fillRef>
          <a:effectRef idx="0">
            <a:schemeClr val="dk1"/>
          </a:effectRef>
          <a:fontRef idx="minor">
            <a:schemeClr val="dk1"/>
          </a:fontRef>
        </p:style>
      </p:pic>
      <p:sp>
        <p:nvSpPr>
          <p:cNvPr id="2" name="Rectangle 1">
            <a:extLst>
              <a:ext uri="{FF2B5EF4-FFF2-40B4-BE49-F238E27FC236}">
                <a16:creationId xmlns:a16="http://schemas.microsoft.com/office/drawing/2014/main" id="{C1792AB9-DD6E-6D17-C3AB-8AC6BEEAADAC}"/>
              </a:ext>
            </a:extLst>
          </p:cNvPr>
          <p:cNvSpPr/>
          <p:nvPr/>
        </p:nvSpPr>
        <p:spPr bwMode="auto">
          <a:xfrm>
            <a:off x="335280" y="141450"/>
            <a:ext cx="5547360" cy="348567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just" defTabSz="914400" eaLnBrk="1" hangingPunct="1"/>
            <a:r>
              <a:rPr lang="vi-VN" sz="2800" dirty="0">
                <a:solidFill>
                  <a:srgbClr val="C00000"/>
                </a:solidFill>
              </a:rPr>
              <a:t>Google đã ra mắt Fabricius</a:t>
            </a:r>
            <a:r>
              <a:rPr lang="en-US" sz="2800" dirty="0">
                <a:solidFill>
                  <a:srgbClr val="C00000"/>
                </a:solidFill>
              </a:rPr>
              <a:t>- </a:t>
            </a:r>
            <a:r>
              <a:rPr lang="vi-VN" sz="2800" dirty="0">
                <a:solidFill>
                  <a:srgbClr val="C00000"/>
                </a:solidFill>
              </a:rPr>
              <a:t>công cụ dịch thuật số đầu tiên trên thế giới dành cho chữ tượng hình Ai Cập. Những nhà dịch thuật chuyên nghiệp hay người dùng bình thường đều có thể sử dụng công cụ này để trải nghiệm chữ tượng hình hoặc nghiên cứu học thuật.</a:t>
            </a:r>
            <a:endParaRPr kumimoji="0" lang="en-US" sz="2800" b="1"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681220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798F-6FAE-1454-71E9-C104560DF45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540B885-5672-9111-4E59-226C53218FF9}"/>
              </a:ext>
            </a:extLst>
          </p:cNvPr>
          <p:cNvPicPr>
            <a:picLocks noGrp="1" noChangeAspect="1"/>
          </p:cNvPicPr>
          <p:nvPr>
            <p:ph idx="1"/>
          </p:nvPr>
        </p:nvPicPr>
        <p:blipFill>
          <a:blip r:embed="rId2"/>
          <a:stretch>
            <a:fillRect/>
          </a:stretch>
        </p:blipFill>
        <p:spPr>
          <a:xfrm>
            <a:off x="33337" y="0"/>
            <a:ext cx="7456034" cy="6857999"/>
          </a:xfrm>
          <a:prstGeom prst="rect">
            <a:avLst/>
          </a:prstGeom>
        </p:spPr>
      </p:pic>
      <p:pic>
        <p:nvPicPr>
          <p:cNvPr id="7" name="Picture 6">
            <a:extLst>
              <a:ext uri="{FF2B5EF4-FFF2-40B4-BE49-F238E27FC236}">
                <a16:creationId xmlns:a16="http://schemas.microsoft.com/office/drawing/2014/main" id="{70F747DD-DE07-0304-1F32-BF18DCA818F6}"/>
              </a:ext>
            </a:extLst>
          </p:cNvPr>
          <p:cNvPicPr>
            <a:picLocks noChangeAspect="1"/>
          </p:cNvPicPr>
          <p:nvPr/>
        </p:nvPicPr>
        <p:blipFill>
          <a:blip r:embed="rId3"/>
          <a:stretch>
            <a:fillRect/>
          </a:stretch>
        </p:blipFill>
        <p:spPr>
          <a:xfrm>
            <a:off x="7438343" y="0"/>
            <a:ext cx="4720320" cy="6204859"/>
          </a:xfrm>
          <a:prstGeom prst="rect">
            <a:avLst/>
          </a:prstGeom>
        </p:spPr>
      </p:pic>
      <p:sp>
        <p:nvSpPr>
          <p:cNvPr id="8" name="Rectangle 7">
            <a:extLst>
              <a:ext uri="{FF2B5EF4-FFF2-40B4-BE49-F238E27FC236}">
                <a16:creationId xmlns:a16="http://schemas.microsoft.com/office/drawing/2014/main" id="{88078C9B-14FA-2D69-BB76-EA0F01D86018}"/>
              </a:ext>
            </a:extLst>
          </p:cNvPr>
          <p:cNvSpPr/>
          <p:nvPr/>
        </p:nvSpPr>
        <p:spPr bwMode="auto">
          <a:xfrm>
            <a:off x="7438343" y="6204859"/>
            <a:ext cx="4720320" cy="631371"/>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chemeClr val="tx1"/>
                </a:solidFill>
                <a:effectLst/>
                <a:cs typeface="Times New Roman" panose="02020603050405020304" pitchFamily="18" charset="0"/>
              </a:rPr>
              <a:t>Cây</a:t>
            </a:r>
            <a:r>
              <a:rPr kumimoji="0" lang="en-US" sz="3200" b="1" i="0" u="none" strike="noStrike" cap="none" normalizeH="0" baseline="0" dirty="0">
                <a:ln>
                  <a:noFill/>
                </a:ln>
                <a:solidFill>
                  <a:schemeClr val="tx1"/>
                </a:solidFill>
                <a:effectLst/>
                <a:cs typeface="Times New Roman" panose="02020603050405020304" pitchFamily="18" charset="0"/>
              </a:rPr>
              <a:t> pa-pi-rut</a:t>
            </a:r>
          </a:p>
        </p:txBody>
      </p:sp>
      <p:sp>
        <p:nvSpPr>
          <p:cNvPr id="10" name="Rectangle 9">
            <a:extLst>
              <a:ext uri="{FF2B5EF4-FFF2-40B4-BE49-F238E27FC236}">
                <a16:creationId xmlns:a16="http://schemas.microsoft.com/office/drawing/2014/main" id="{EEC0EDDB-5ACE-2DCE-2326-234560DB3250}"/>
              </a:ext>
            </a:extLst>
          </p:cNvPr>
          <p:cNvSpPr/>
          <p:nvPr/>
        </p:nvSpPr>
        <p:spPr bwMode="auto">
          <a:xfrm>
            <a:off x="33337" y="6204859"/>
            <a:ext cx="7405006" cy="631371"/>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chemeClr val="tx1"/>
                </a:solidFill>
                <a:effectLst/>
                <a:cs typeface="Times New Roman" panose="02020603050405020304" pitchFamily="18" charset="0"/>
              </a:rPr>
              <a:t>Mô</a:t>
            </a:r>
            <a:r>
              <a:rPr kumimoji="0" lang="en-US" sz="3200" b="1" i="0" u="none" strike="noStrike" cap="none" normalizeH="0" baseline="0" dirty="0">
                <a:ln>
                  <a:noFill/>
                </a:ln>
                <a:solidFill>
                  <a:schemeClr val="tx1"/>
                </a:solidFill>
                <a:effectLst/>
                <a:cs typeface="Times New Roman" panose="02020603050405020304" pitchFamily="18" charset="0"/>
              </a:rPr>
              <a:t> </a:t>
            </a:r>
            <a:r>
              <a:rPr kumimoji="0" lang="en-US" sz="3200" b="1" i="0" u="none" strike="noStrike" cap="none" normalizeH="0" baseline="0" dirty="0" err="1">
                <a:ln>
                  <a:noFill/>
                </a:ln>
                <a:solidFill>
                  <a:schemeClr val="tx1"/>
                </a:solidFill>
                <a:effectLst/>
                <a:cs typeface="Times New Roman" panose="02020603050405020304" pitchFamily="18" charset="0"/>
              </a:rPr>
              <a:t>tả</a:t>
            </a:r>
            <a:r>
              <a:rPr kumimoji="0" lang="en-US" sz="3200" b="1" i="0" u="none" strike="noStrike" cap="none" normalizeH="0" baseline="0" dirty="0">
                <a:ln>
                  <a:noFill/>
                </a:ln>
                <a:solidFill>
                  <a:schemeClr val="tx1"/>
                </a:solidFill>
                <a:effectLst/>
                <a:cs typeface="Times New Roman" panose="02020603050405020304" pitchFamily="18" charset="0"/>
              </a:rPr>
              <a:t> </a:t>
            </a:r>
            <a:r>
              <a:rPr kumimoji="0" lang="en-US" sz="3200" b="1" i="0" u="none" strike="noStrike" cap="none" normalizeH="0" baseline="0" dirty="0" err="1">
                <a:ln>
                  <a:noFill/>
                </a:ln>
                <a:solidFill>
                  <a:schemeClr val="tx1"/>
                </a:solidFill>
                <a:effectLst/>
                <a:cs typeface="Times New Roman" panose="02020603050405020304" pitchFamily="18" charset="0"/>
              </a:rPr>
              <a:t>cách</a:t>
            </a:r>
            <a:r>
              <a:rPr kumimoji="0" lang="en-US" sz="3200" b="1" i="0" u="none" strike="noStrike" cap="none" normalizeH="0" baseline="0" dirty="0">
                <a:ln>
                  <a:noFill/>
                </a:ln>
                <a:solidFill>
                  <a:schemeClr val="tx1"/>
                </a:solidFill>
                <a:effectLst/>
                <a:cs typeface="Times New Roman" panose="02020603050405020304" pitchFamily="18" charset="0"/>
              </a:rPr>
              <a:t> </a:t>
            </a:r>
            <a:r>
              <a:rPr kumimoji="0" lang="en-US" sz="3200" b="1" i="0" u="none" strike="noStrike" cap="none" normalizeH="0" baseline="0" dirty="0" err="1">
                <a:ln>
                  <a:noFill/>
                </a:ln>
                <a:solidFill>
                  <a:schemeClr val="tx1"/>
                </a:solidFill>
                <a:effectLst/>
                <a:cs typeface="Times New Roman" panose="02020603050405020304" pitchFamily="18" charset="0"/>
              </a:rPr>
              <a:t>làm</a:t>
            </a:r>
            <a:r>
              <a:rPr kumimoji="0" lang="en-US" sz="3200" b="1" i="0" u="none" strike="noStrike" cap="none" normalizeH="0" baseline="0" dirty="0">
                <a:ln>
                  <a:noFill/>
                </a:ln>
                <a:solidFill>
                  <a:schemeClr val="tx1"/>
                </a:solidFill>
                <a:effectLst/>
                <a:cs typeface="Times New Roman" panose="02020603050405020304" pitchFamily="18" charset="0"/>
              </a:rPr>
              <a:t> </a:t>
            </a:r>
            <a:r>
              <a:rPr kumimoji="0" lang="en-US" sz="3200" b="1" i="0" u="none" strike="noStrike" cap="none" normalizeH="0" baseline="0" dirty="0" err="1">
                <a:ln>
                  <a:noFill/>
                </a:ln>
                <a:solidFill>
                  <a:schemeClr val="tx1"/>
                </a:solidFill>
                <a:effectLst/>
                <a:cs typeface="Times New Roman" panose="02020603050405020304" pitchFamily="18" charset="0"/>
              </a:rPr>
              <a:t>giấy</a:t>
            </a:r>
            <a:r>
              <a:rPr kumimoji="0" lang="en-US" sz="3200" b="1" i="0" u="none" strike="noStrike" cap="none" normalizeH="0" baseline="0" dirty="0">
                <a:ln>
                  <a:noFill/>
                </a:ln>
                <a:solidFill>
                  <a:schemeClr val="tx1"/>
                </a:solidFill>
                <a:effectLst/>
                <a:cs typeface="Times New Roman" panose="02020603050405020304" pitchFamily="18" charset="0"/>
              </a:rPr>
              <a:t> pa-pi-</a:t>
            </a:r>
            <a:r>
              <a:rPr kumimoji="0" lang="en-US" sz="3200" b="1" i="0" u="none" strike="noStrike" cap="none" normalizeH="0" baseline="0" dirty="0" err="1">
                <a:ln>
                  <a:noFill/>
                </a:ln>
                <a:solidFill>
                  <a:schemeClr val="tx1"/>
                </a:solidFill>
                <a:effectLst/>
                <a:cs typeface="Times New Roman" panose="02020603050405020304" pitchFamily="18" charset="0"/>
              </a:rPr>
              <a:t>rút</a:t>
            </a:r>
            <a:endParaRPr kumimoji="0" lang="en-US" sz="3200" b="1" i="0" u="none" strike="noStrike" cap="none" normalizeH="0" baseline="0" dirty="0">
              <a:ln>
                <a:noFill/>
              </a:ln>
              <a:solidFill>
                <a:schemeClr val="tx1"/>
              </a:solidFill>
              <a:effectLst/>
              <a:cs typeface="Times New Roman" panose="02020603050405020304" pitchFamily="18" charset="0"/>
            </a:endParaRPr>
          </a:p>
        </p:txBody>
      </p:sp>
    </p:spTree>
    <p:extLst>
      <p:ext uri="{BB962C8B-B14F-4D97-AF65-F5344CB8AC3E}">
        <p14:creationId xmlns:p14="http://schemas.microsoft.com/office/powerpoint/2010/main" val="1266455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VN"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VN"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inter Activities Binder by Slidesgo">
  <a:themeElements>
    <a:clrScheme name="Simple Light">
      <a:dk1>
        <a:srgbClr val="ED5B4C"/>
      </a:dk1>
      <a:lt1>
        <a:srgbClr val="DD6C3E"/>
      </a:lt1>
      <a:dk2>
        <a:srgbClr val="935638"/>
      </a:dk2>
      <a:lt2>
        <a:srgbClr val="EE8148"/>
      </a:lt2>
      <a:accent1>
        <a:srgbClr val="E2BFA3"/>
      </a:accent1>
      <a:accent2>
        <a:srgbClr val="F5DABD"/>
      </a:accent2>
      <a:accent3>
        <a:srgbClr val="8DCEC9"/>
      </a:accent3>
      <a:accent4>
        <a:srgbClr val="B2ECEB"/>
      </a:accent4>
      <a:accent5>
        <a:srgbClr val="4A8196"/>
      </a:accent5>
      <a:accent6>
        <a:srgbClr val="FFFFFF"/>
      </a:accent6>
      <a:hlink>
        <a:srgbClr val="4A81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4951</TotalTime>
  <Words>1102</Words>
  <Application>Microsoft Office PowerPoint</Application>
  <PresentationFormat>Widescreen</PresentationFormat>
  <Paragraphs>158</Paragraphs>
  <Slides>26</Slides>
  <Notes>12</Notes>
  <HiddenSlides>0</HiddenSlides>
  <MMClips>5</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26</vt:i4>
      </vt:variant>
    </vt:vector>
  </HeadingPairs>
  <TitlesOfParts>
    <vt:vector size="50" baseType="lpstr">
      <vt:lpstr>等线</vt:lpstr>
      <vt:lpstr>微软雅黑</vt:lpstr>
      <vt:lpstr>宋体</vt:lpstr>
      <vt:lpstr>.VnTime</vt:lpstr>
      <vt:lpstr>Arial</vt:lpstr>
      <vt:lpstr>Calibri</vt:lpstr>
      <vt:lpstr>Calibri Light</vt:lpstr>
      <vt:lpstr>Coiny</vt:lpstr>
      <vt:lpstr>ITC Avant Garde Std Bk</vt:lpstr>
      <vt:lpstr>Livvic</vt:lpstr>
      <vt:lpstr>Manrope Medium</vt:lpstr>
      <vt:lpstr>PT Serif</vt:lpstr>
      <vt:lpstr>Roboto Condensed Light</vt:lpstr>
      <vt:lpstr>Times New Roman</vt:lpstr>
      <vt:lpstr>小白</vt:lpstr>
      <vt:lpstr>Office Theme</vt:lpstr>
      <vt:lpstr>Custom Design</vt:lpstr>
      <vt:lpstr>Default Design</vt:lpstr>
      <vt:lpstr>2_Office Theme</vt:lpstr>
      <vt:lpstr>1_Default Design</vt:lpstr>
      <vt:lpstr>Winter Activities Binder by Slidesgo</vt:lpstr>
      <vt:lpstr>4_Office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Nguyet Tran</cp:lastModifiedBy>
  <cp:revision>427</cp:revision>
  <dcterms:created xsi:type="dcterms:W3CDTF">2020-12-14T06:54:30Z</dcterms:created>
  <dcterms:modified xsi:type="dcterms:W3CDTF">2024-10-18T05:22:08Z</dcterms:modified>
</cp:coreProperties>
</file>